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3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4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Ex5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charts/chartEx6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charts/chartEx7.xml" ContentType="application/vnd.ms-office.chartex+xml"/>
  <Override PartName="/ppt/charts/style7.xml" ContentType="application/vnd.ms-office.chartstyle+xml"/>
  <Override PartName="/ppt/charts/colors7.xml" ContentType="application/vnd.ms-office.chartcolorstyle+xml"/>
  <Override PartName="/ppt/charts/chartEx8.xml" ContentType="application/vnd.ms-office.chartex+xml"/>
  <Override PartName="/ppt/charts/style8.xml" ContentType="application/vnd.ms-office.chartstyle+xml"/>
  <Override PartName="/ppt/charts/colors8.xml" ContentType="application/vnd.ms-office.chartcolorstyle+xml"/>
  <Override PartName="/ppt/charts/chartEx9.xml" ContentType="application/vnd.ms-office.chartex+xml"/>
  <Override PartName="/ppt/charts/style9.xml" ContentType="application/vnd.ms-office.chartstyle+xml"/>
  <Override PartName="/ppt/charts/colors9.xml" ContentType="application/vnd.ms-office.chartcolorstyle+xml"/>
  <Override PartName="/ppt/charts/chartEx10.xml" ContentType="application/vnd.ms-office.chartex+xml"/>
  <Override PartName="/ppt/charts/style10.xml" ContentType="application/vnd.ms-office.chartstyle+xml"/>
  <Override PartName="/ppt/charts/colors10.xml" ContentType="application/vnd.ms-office.chartcolorstyle+xml"/>
  <Override PartName="/ppt/charts/chartEx11.xml" ContentType="application/vnd.ms-office.chartex+xml"/>
  <Override PartName="/ppt/charts/style11.xml" ContentType="application/vnd.ms-office.chartstyle+xml"/>
  <Override PartName="/ppt/charts/colors11.xml" ContentType="application/vnd.ms-office.chartcolorstyle+xml"/>
  <Override PartName="/ppt/charts/chartEx12.xml" ContentType="application/vnd.ms-office.chartex+xml"/>
  <Override PartName="/ppt/charts/style12.xml" ContentType="application/vnd.ms-office.chartstyle+xml"/>
  <Override PartName="/ppt/charts/colors12.xml" ContentType="application/vnd.ms-office.chartcolorstyle+xml"/>
  <Override PartName="/ppt/charts/chartEx13.xml" ContentType="application/vnd.ms-office.chartex+xml"/>
  <Override PartName="/ppt/charts/style13.xml" ContentType="application/vnd.ms-office.chartstyle+xml"/>
  <Override PartName="/ppt/charts/colors13.xml" ContentType="application/vnd.ms-office.chartcolorstyle+xml"/>
  <Override PartName="/ppt/charts/chartEx14.xml" ContentType="application/vnd.ms-office.chartex+xml"/>
  <Override PartName="/ppt/charts/style14.xml" ContentType="application/vnd.ms-office.chartstyle+xml"/>
  <Override PartName="/ppt/charts/colors14.xml" ContentType="application/vnd.ms-office.chartcolorstyle+xml"/>
  <Override PartName="/ppt/charts/chartEx15.xml" ContentType="application/vnd.ms-office.chartex+xml"/>
  <Override PartName="/ppt/charts/style15.xml" ContentType="application/vnd.ms-office.chartstyle+xml"/>
  <Override PartName="/ppt/charts/colors15.xml" ContentType="application/vnd.ms-office.chartcolorstyle+xml"/>
  <Override PartName="/ppt/charts/chartEx16.xml" ContentType="application/vnd.ms-office.chartex+xml"/>
  <Override PartName="/ppt/charts/style16.xml" ContentType="application/vnd.ms-office.chartstyle+xml"/>
  <Override PartName="/ppt/charts/colors16.xml" ContentType="application/vnd.ms-office.chartcolorstyle+xml"/>
  <Override PartName="/ppt/charts/chartEx17.xml" ContentType="application/vnd.ms-office.chartex+xml"/>
  <Override PartName="/ppt/charts/style17.xml" ContentType="application/vnd.ms-office.chartstyle+xml"/>
  <Override PartName="/ppt/charts/colors17.xml" ContentType="application/vnd.ms-office.chartcolorstyle+xml"/>
  <Override PartName="/ppt/charts/chartEx18.xml" ContentType="application/vnd.ms-office.chartex+xml"/>
  <Override PartName="/ppt/charts/style18.xml" ContentType="application/vnd.ms-office.chartstyle+xml"/>
  <Override PartName="/ppt/charts/colors18.xml" ContentType="application/vnd.ms-office.chartcolorstyle+xml"/>
  <Override PartName="/ppt/charts/chartEx19.xml" ContentType="application/vnd.ms-office.chartex+xml"/>
  <Override PartName="/ppt/charts/style19.xml" ContentType="application/vnd.ms-office.chartstyle+xml"/>
  <Override PartName="/ppt/charts/colors19.xml" ContentType="application/vnd.ms-office.chartcolorstyle+xml"/>
  <Override PartName="/ppt/charts/chartEx20.xml" ContentType="application/vnd.ms-office.chartex+xml"/>
  <Override PartName="/ppt/charts/style20.xml" ContentType="application/vnd.ms-office.chartstyle+xml"/>
  <Override PartName="/ppt/charts/colors20.xml" ContentType="application/vnd.ms-office.chartcolorstyle+xml"/>
  <Override PartName="/ppt/charts/chartEx21.xml" ContentType="application/vnd.ms-office.chartex+xml"/>
  <Override PartName="/ppt/charts/style21.xml" ContentType="application/vnd.ms-office.chartstyle+xml"/>
  <Override PartName="/ppt/charts/colors21.xml" ContentType="application/vnd.ms-office.chartcolorstyle+xml"/>
  <Override PartName="/ppt/charts/chartEx22.xml" ContentType="application/vnd.ms-office.chartex+xml"/>
  <Override PartName="/ppt/charts/style22.xml" ContentType="application/vnd.ms-office.chartstyle+xml"/>
  <Override PartName="/ppt/charts/colors22.xml" ContentType="application/vnd.ms-office.chartcolorstyle+xml"/>
  <Override PartName="/ppt/charts/chartEx23.xml" ContentType="application/vnd.ms-office.chartex+xml"/>
  <Override PartName="/ppt/charts/style23.xml" ContentType="application/vnd.ms-office.chartstyle+xml"/>
  <Override PartName="/ppt/charts/colors23.xml" ContentType="application/vnd.ms-office.chartcolorstyle+xml"/>
  <Override PartName="/ppt/charts/chartEx24.xml" ContentType="application/vnd.ms-office.chartex+xml"/>
  <Override PartName="/ppt/charts/style24.xml" ContentType="application/vnd.ms-office.chartstyle+xml"/>
  <Override PartName="/ppt/charts/colors24.xml" ContentType="application/vnd.ms-office.chartcolorstyle+xml"/>
  <Override PartName="/ppt/charts/chartEx25.xml" ContentType="application/vnd.ms-office.chartex+xml"/>
  <Override PartName="/ppt/charts/style25.xml" ContentType="application/vnd.ms-office.chartstyle+xml"/>
  <Override PartName="/ppt/charts/colors25.xml" ContentType="application/vnd.ms-office.chartcolorstyle+xml"/>
  <Override PartName="/ppt/charts/chartEx26.xml" ContentType="application/vnd.ms-office.chartex+xml"/>
  <Override PartName="/ppt/charts/style26.xml" ContentType="application/vnd.ms-office.chartstyle+xml"/>
  <Override PartName="/ppt/charts/colors26.xml" ContentType="application/vnd.ms-office.chartcolorstyle+xml"/>
  <Override PartName="/ppt/charts/chartEx27.xml" ContentType="application/vnd.ms-office.chartex+xml"/>
  <Override PartName="/ppt/charts/style27.xml" ContentType="application/vnd.ms-office.chartstyle+xml"/>
  <Override PartName="/ppt/charts/colors27.xml" ContentType="application/vnd.ms-office.chartcolorstyle+xml"/>
  <Override PartName="/ppt/charts/chartEx28.xml" ContentType="application/vnd.ms-office.chartex+xml"/>
  <Override PartName="/ppt/charts/style28.xml" ContentType="application/vnd.ms-office.chartstyle+xml"/>
  <Override PartName="/ppt/charts/colors28.xml" ContentType="application/vnd.ms-office.chartcolorstyle+xml"/>
  <Override PartName="/ppt/charts/chartEx29.xml" ContentType="application/vnd.ms-office.chartex+xml"/>
  <Override PartName="/ppt/charts/style29.xml" ContentType="application/vnd.ms-office.chartstyle+xml"/>
  <Override PartName="/ppt/charts/colors29.xml" ContentType="application/vnd.ms-office.chartcolorstyle+xml"/>
  <Override PartName="/ppt/charts/chartEx30.xml" ContentType="application/vnd.ms-office.chartex+xml"/>
  <Override PartName="/ppt/charts/style30.xml" ContentType="application/vnd.ms-office.chartstyle+xml"/>
  <Override PartName="/ppt/charts/colors3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91" r:id="rId5"/>
    <p:sldId id="259" r:id="rId6"/>
    <p:sldId id="260" r:id="rId7"/>
    <p:sldId id="292" r:id="rId8"/>
    <p:sldId id="293" r:id="rId9"/>
    <p:sldId id="294" r:id="rId10"/>
    <p:sldId id="296" r:id="rId11"/>
    <p:sldId id="295" r:id="rId12"/>
    <p:sldId id="298" r:id="rId13"/>
    <p:sldId id="297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99"/>
    <a:srgbClr val="FEE1E1"/>
    <a:srgbClr val="CDE5E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9351"/>
    <p:restoredTop sz="95970"/>
  </p:normalViewPr>
  <p:slideViewPr>
    <p:cSldViewPr snapToGrid="0" snapToObjects="1">
      <p:cViewPr>
        <p:scale>
          <a:sx n="42" d="100"/>
          <a:sy n="42" d="100"/>
        </p:scale>
        <p:origin x="224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_rels/chartEx10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package" Target="../embeddings/Microsoft_Excel_Worksheet9.xlsx"/></Relationships>
</file>

<file path=ppt/charts/_rels/chartEx11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package" Target="../embeddings/Microsoft_Excel_Worksheet10.xlsx"/></Relationships>
</file>

<file path=ppt/charts/_rels/chartEx12.xml.rels><?xml version="1.0" encoding="UTF-8" standalone="yes"?>
<Relationships xmlns="http://schemas.openxmlformats.org/package/2006/relationships"><Relationship Id="rId3" Type="http://schemas.microsoft.com/office/2011/relationships/chartColorStyle" Target="colors12.xml"/><Relationship Id="rId2" Type="http://schemas.microsoft.com/office/2011/relationships/chartStyle" Target="style12.xml"/><Relationship Id="rId1" Type="http://schemas.openxmlformats.org/officeDocument/2006/relationships/package" Target="../embeddings/Microsoft_Excel_Worksheet11.xlsx"/></Relationships>
</file>

<file path=ppt/charts/_rels/chartEx13.xml.rels><?xml version="1.0" encoding="UTF-8" standalone="yes"?>
<Relationships xmlns="http://schemas.openxmlformats.org/package/2006/relationships"><Relationship Id="rId3" Type="http://schemas.microsoft.com/office/2011/relationships/chartColorStyle" Target="colors13.xml"/><Relationship Id="rId2" Type="http://schemas.microsoft.com/office/2011/relationships/chartStyle" Target="style13.xml"/><Relationship Id="rId1" Type="http://schemas.openxmlformats.org/officeDocument/2006/relationships/package" Target="../embeddings/Microsoft_Excel_Worksheet12.xlsx"/></Relationships>
</file>

<file path=ppt/charts/_rels/chartEx14.xml.rels><?xml version="1.0" encoding="UTF-8" standalone="yes"?>
<Relationships xmlns="http://schemas.openxmlformats.org/package/2006/relationships"><Relationship Id="rId3" Type="http://schemas.microsoft.com/office/2011/relationships/chartColorStyle" Target="colors14.xml"/><Relationship Id="rId2" Type="http://schemas.microsoft.com/office/2011/relationships/chartStyle" Target="style14.xml"/><Relationship Id="rId1" Type="http://schemas.openxmlformats.org/officeDocument/2006/relationships/package" Target="../embeddings/Microsoft_Excel_Worksheet13.xlsx"/></Relationships>
</file>

<file path=ppt/charts/_rels/chartEx15.xml.rels><?xml version="1.0" encoding="UTF-8" standalone="yes"?>
<Relationships xmlns="http://schemas.openxmlformats.org/package/2006/relationships"><Relationship Id="rId3" Type="http://schemas.microsoft.com/office/2011/relationships/chartColorStyle" Target="colors15.xml"/><Relationship Id="rId2" Type="http://schemas.microsoft.com/office/2011/relationships/chartStyle" Target="style15.xml"/><Relationship Id="rId1" Type="http://schemas.openxmlformats.org/officeDocument/2006/relationships/package" Target="../embeddings/Microsoft_Excel_Worksheet14.xlsx"/></Relationships>
</file>

<file path=ppt/charts/_rels/chartEx16.xml.rels><?xml version="1.0" encoding="UTF-8" standalone="yes"?>
<Relationships xmlns="http://schemas.openxmlformats.org/package/2006/relationships"><Relationship Id="rId3" Type="http://schemas.microsoft.com/office/2011/relationships/chartColorStyle" Target="colors16.xml"/><Relationship Id="rId2" Type="http://schemas.microsoft.com/office/2011/relationships/chartStyle" Target="style16.xml"/><Relationship Id="rId1" Type="http://schemas.openxmlformats.org/officeDocument/2006/relationships/package" Target="../embeddings/Microsoft_Excel_Worksheet15.xlsx"/></Relationships>
</file>

<file path=ppt/charts/_rels/chartEx17.xml.rels><?xml version="1.0" encoding="UTF-8" standalone="yes"?>
<Relationships xmlns="http://schemas.openxmlformats.org/package/2006/relationships"><Relationship Id="rId3" Type="http://schemas.microsoft.com/office/2011/relationships/chartColorStyle" Target="colors17.xml"/><Relationship Id="rId2" Type="http://schemas.microsoft.com/office/2011/relationships/chartStyle" Target="style17.xml"/><Relationship Id="rId1" Type="http://schemas.openxmlformats.org/officeDocument/2006/relationships/package" Target="../embeddings/Microsoft_Excel_Worksheet16.xlsx"/></Relationships>
</file>

<file path=ppt/charts/_rels/chartEx18.xml.rels><?xml version="1.0" encoding="UTF-8" standalone="yes"?>
<Relationships xmlns="http://schemas.openxmlformats.org/package/2006/relationships"><Relationship Id="rId3" Type="http://schemas.microsoft.com/office/2011/relationships/chartColorStyle" Target="colors18.xml"/><Relationship Id="rId2" Type="http://schemas.microsoft.com/office/2011/relationships/chartStyle" Target="style18.xml"/><Relationship Id="rId1" Type="http://schemas.openxmlformats.org/officeDocument/2006/relationships/package" Target="../embeddings/Microsoft_Excel_Worksheet17.xlsx"/></Relationships>
</file>

<file path=ppt/charts/_rels/chartEx19.xml.rels><?xml version="1.0" encoding="UTF-8" standalone="yes"?>
<Relationships xmlns="http://schemas.openxmlformats.org/package/2006/relationships"><Relationship Id="rId3" Type="http://schemas.microsoft.com/office/2011/relationships/chartColorStyle" Target="colors19.xml"/><Relationship Id="rId2" Type="http://schemas.microsoft.com/office/2011/relationships/chartStyle" Target="style19.xml"/><Relationship Id="rId1" Type="http://schemas.openxmlformats.org/officeDocument/2006/relationships/package" Target="../embeddings/Microsoft_Excel_Worksheet18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_rels/chartEx20.xml.rels><?xml version="1.0" encoding="UTF-8" standalone="yes"?>
<Relationships xmlns="http://schemas.openxmlformats.org/package/2006/relationships"><Relationship Id="rId3" Type="http://schemas.microsoft.com/office/2011/relationships/chartColorStyle" Target="colors20.xml"/><Relationship Id="rId2" Type="http://schemas.microsoft.com/office/2011/relationships/chartStyle" Target="style20.xml"/><Relationship Id="rId1" Type="http://schemas.openxmlformats.org/officeDocument/2006/relationships/package" Target="../embeddings/Microsoft_Excel_Worksheet19.xlsx"/></Relationships>
</file>

<file path=ppt/charts/_rels/chartEx21.xml.rels><?xml version="1.0" encoding="UTF-8" standalone="yes"?>
<Relationships xmlns="http://schemas.openxmlformats.org/package/2006/relationships"><Relationship Id="rId3" Type="http://schemas.microsoft.com/office/2011/relationships/chartColorStyle" Target="colors21.xml"/><Relationship Id="rId2" Type="http://schemas.microsoft.com/office/2011/relationships/chartStyle" Target="style21.xml"/><Relationship Id="rId1" Type="http://schemas.openxmlformats.org/officeDocument/2006/relationships/package" Target="../embeddings/Microsoft_Excel_Worksheet20.xlsx"/></Relationships>
</file>

<file path=ppt/charts/_rels/chartEx22.xml.rels><?xml version="1.0" encoding="UTF-8" standalone="yes"?>
<Relationships xmlns="http://schemas.openxmlformats.org/package/2006/relationships"><Relationship Id="rId3" Type="http://schemas.microsoft.com/office/2011/relationships/chartColorStyle" Target="colors22.xml"/><Relationship Id="rId2" Type="http://schemas.microsoft.com/office/2011/relationships/chartStyle" Target="style22.xml"/><Relationship Id="rId1" Type="http://schemas.openxmlformats.org/officeDocument/2006/relationships/package" Target="../embeddings/Microsoft_Excel_Worksheet21.xlsx"/></Relationships>
</file>

<file path=ppt/charts/_rels/chartEx23.xml.rels><?xml version="1.0" encoding="UTF-8" standalone="yes"?>
<Relationships xmlns="http://schemas.openxmlformats.org/package/2006/relationships"><Relationship Id="rId3" Type="http://schemas.microsoft.com/office/2011/relationships/chartColorStyle" Target="colors23.xml"/><Relationship Id="rId2" Type="http://schemas.microsoft.com/office/2011/relationships/chartStyle" Target="style23.xml"/><Relationship Id="rId1" Type="http://schemas.openxmlformats.org/officeDocument/2006/relationships/package" Target="../embeddings/Microsoft_Excel_Worksheet22.xlsx"/></Relationships>
</file>

<file path=ppt/charts/_rels/chartEx24.xml.rels><?xml version="1.0" encoding="UTF-8" standalone="yes"?>
<Relationships xmlns="http://schemas.openxmlformats.org/package/2006/relationships"><Relationship Id="rId3" Type="http://schemas.microsoft.com/office/2011/relationships/chartColorStyle" Target="colors24.xml"/><Relationship Id="rId2" Type="http://schemas.microsoft.com/office/2011/relationships/chartStyle" Target="style24.xml"/><Relationship Id="rId1" Type="http://schemas.openxmlformats.org/officeDocument/2006/relationships/package" Target="../embeddings/Microsoft_Excel_Worksheet23.xlsx"/></Relationships>
</file>

<file path=ppt/charts/_rels/chartEx25.xml.rels><?xml version="1.0" encoding="UTF-8" standalone="yes"?>
<Relationships xmlns="http://schemas.openxmlformats.org/package/2006/relationships"><Relationship Id="rId3" Type="http://schemas.microsoft.com/office/2011/relationships/chartColorStyle" Target="colors25.xml"/><Relationship Id="rId2" Type="http://schemas.microsoft.com/office/2011/relationships/chartStyle" Target="style25.xml"/><Relationship Id="rId1" Type="http://schemas.openxmlformats.org/officeDocument/2006/relationships/package" Target="../embeddings/Microsoft_Excel_Worksheet24.xlsx"/></Relationships>
</file>

<file path=ppt/charts/_rels/chartEx26.xml.rels><?xml version="1.0" encoding="UTF-8" standalone="yes"?>
<Relationships xmlns="http://schemas.openxmlformats.org/package/2006/relationships"><Relationship Id="rId3" Type="http://schemas.microsoft.com/office/2011/relationships/chartColorStyle" Target="colors26.xml"/><Relationship Id="rId2" Type="http://schemas.microsoft.com/office/2011/relationships/chartStyle" Target="style26.xml"/><Relationship Id="rId1" Type="http://schemas.openxmlformats.org/officeDocument/2006/relationships/package" Target="../embeddings/Microsoft_Excel_Worksheet25.xlsx"/></Relationships>
</file>

<file path=ppt/charts/_rels/chartEx27.xml.rels><?xml version="1.0" encoding="UTF-8" standalone="yes"?>
<Relationships xmlns="http://schemas.openxmlformats.org/package/2006/relationships"><Relationship Id="rId3" Type="http://schemas.microsoft.com/office/2011/relationships/chartColorStyle" Target="colors27.xml"/><Relationship Id="rId2" Type="http://schemas.microsoft.com/office/2011/relationships/chartStyle" Target="style27.xml"/><Relationship Id="rId1" Type="http://schemas.openxmlformats.org/officeDocument/2006/relationships/package" Target="../embeddings/Microsoft_Excel_Worksheet26.xlsx"/></Relationships>
</file>

<file path=ppt/charts/_rels/chartEx28.xml.rels><?xml version="1.0" encoding="UTF-8" standalone="yes"?>
<Relationships xmlns="http://schemas.openxmlformats.org/package/2006/relationships"><Relationship Id="rId3" Type="http://schemas.microsoft.com/office/2011/relationships/chartColorStyle" Target="colors28.xml"/><Relationship Id="rId2" Type="http://schemas.microsoft.com/office/2011/relationships/chartStyle" Target="style28.xml"/><Relationship Id="rId1" Type="http://schemas.openxmlformats.org/officeDocument/2006/relationships/package" Target="../embeddings/Microsoft_Excel_Worksheet27.xlsx"/></Relationships>
</file>

<file path=ppt/charts/_rels/chartEx29.xml.rels><?xml version="1.0" encoding="UTF-8" standalone="yes"?>
<Relationships xmlns="http://schemas.openxmlformats.org/package/2006/relationships"><Relationship Id="rId3" Type="http://schemas.microsoft.com/office/2011/relationships/chartColorStyle" Target="colors29.xml"/><Relationship Id="rId2" Type="http://schemas.microsoft.com/office/2011/relationships/chartStyle" Target="style29.xml"/><Relationship Id="rId1" Type="http://schemas.openxmlformats.org/officeDocument/2006/relationships/package" Target="../embeddings/Microsoft_Excel_Worksheet28.xlsx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_rels/chartEx30.xml.rels><?xml version="1.0" encoding="UTF-8" standalone="yes"?>
<Relationships xmlns="http://schemas.openxmlformats.org/package/2006/relationships"><Relationship Id="rId3" Type="http://schemas.microsoft.com/office/2011/relationships/chartColorStyle" Target="colors30.xml"/><Relationship Id="rId2" Type="http://schemas.microsoft.com/office/2011/relationships/chartStyle" Target="style30.xml"/><Relationship Id="rId1" Type="http://schemas.openxmlformats.org/officeDocument/2006/relationships/package" Target="../embeddings/Microsoft_Excel_Worksheet29.xlsx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Microsoft_Excel_Worksheet3.xlsx"/></Relationships>
</file>

<file path=ppt/charts/_rels/chartEx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package" Target="../embeddings/Microsoft_Excel_Worksheet4.xlsx"/></Relationships>
</file>

<file path=ppt/charts/_rels/chartEx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package" Target="../embeddings/Microsoft_Excel_Worksheet5.xlsx"/></Relationships>
</file>

<file path=ppt/charts/_rels/chartEx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package" Target="../embeddings/Microsoft_Excel_Worksheet6.xlsx"/></Relationships>
</file>

<file path=ppt/charts/_rels/chartEx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package" Target="../embeddings/Microsoft_Excel_Worksheet7.xlsx"/></Relationships>
</file>

<file path=ppt/charts/_rels/chartEx9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package" Target="../embeddings/Microsoft_Excel_Worksheet8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Sheet1!$A$2:$A$9</cx:f>
        <cx:lvl ptCount="8">
          <cx:pt idx="0">2010</cx:pt>
          <cx:pt idx="1">2011</cx:pt>
          <cx:pt idx="2">2012</cx:pt>
          <cx:pt idx="3">2013</cx:pt>
          <cx:pt idx="4">2014</cx:pt>
          <cx:pt idx="5">2015</cx:pt>
          <cx:pt idx="6">2016</cx:pt>
          <cx:pt idx="7">2017</cx:pt>
        </cx:lvl>
      </cx:strDim>
      <cx:numDim type="val">
        <cx:f>Sheet1!$B$2:$B$9</cx:f>
        <cx:lvl ptCount="8" formatCode="General">
          <cx:pt idx="0">100</cx:pt>
          <cx:pt idx="1">20</cx:pt>
          <cx:pt idx="2">50</cx:pt>
          <cx:pt idx="3">-40</cx:pt>
          <cx:pt idx="4">130</cx:pt>
          <cx:pt idx="5">-60</cx:pt>
          <cx:pt idx="6">70</cx:pt>
          <cx:pt idx="7">140</cx:pt>
        </cx:lvl>
      </cx:numDim>
    </cx:data>
  </cx:chartData>
  <cx:chart>
    <cx:plotArea>
      <cx:plotAreaRegion>
        <cx:series layoutId="waterfall" uniqueId="{A8BFC54B-BA4A-9947-A59C-7EDEB37ECD63}">
          <cx:tx>
            <cx:txData>
              <cx:f>Sheet1!$B$1</cx:f>
              <cx:v>Series1</cx:v>
            </cx:txData>
          </cx:tx>
          <cx:spPr>
            <a:solidFill>
              <a:schemeClr val="accent1"/>
            </a:solidFill>
          </cx:spPr>
          <cx:dataPt idx="0">
            <cx:spPr>
              <a:solidFill>
                <a:srgbClr val="F7A303"/>
              </a:solidFill>
            </cx:spPr>
          </cx:dataPt>
          <cx:dataPt idx="1">
            <cx:spPr>
              <a:solidFill>
                <a:srgbClr val="F7A303"/>
              </a:solidFill>
            </cx:spPr>
          </cx:dataPt>
          <cx:dataPt idx="2">
            <cx:spPr>
              <a:solidFill>
                <a:srgbClr val="3A9DFD"/>
              </a:solidFill>
            </cx:spPr>
          </cx:dataPt>
          <cx:dataPt idx="3">
            <cx:spPr>
              <a:solidFill>
                <a:srgbClr val="3A9DFD"/>
              </a:solidFill>
            </cx:spPr>
          </cx:dataPt>
          <cx:dataPt idx="4">
            <cx:spPr>
              <a:solidFill>
                <a:srgbClr val="444BA3"/>
              </a:solidFill>
            </cx:spPr>
          </cx:dataPt>
          <cx:dataPt idx="5">
            <cx:spPr>
              <a:solidFill>
                <a:srgbClr val="444BA3"/>
              </a:solidFill>
            </cx:spPr>
          </cx:dataPt>
          <cx:dataPt idx="6"/>
          <cx:dataPt idx="7">
            <cx:spPr>
              <a:solidFill>
                <a:srgbClr val="F7A303"/>
              </a:solidFill>
            </cx:spPr>
          </cx:dataPt>
          <cx:dataLabels pos="outEnd">
            <cx:txPr>
              <a:bodyPr vertOverflow="overflow" horzOverflow="overflow" wrap="square" lIns="0" tIns="0" rIns="0" bIns="0"/>
              <a:lstStyle/>
              <a:p>
                <a:pPr algn="ctr" rtl="0">
                  <a:defRPr sz="2400" b="0" i="0">
                    <a:solidFill>
                      <a:schemeClr val="tx1"/>
                    </a:solidFill>
                    <a:latin typeface="Century Gothic" panose="020B0502020202020204" pitchFamily="34" charset="0"/>
                    <a:ea typeface="Century Gothic" panose="020B0502020202020204" pitchFamily="34" charset="0"/>
                    <a:cs typeface="Century Gothic" panose="020B0502020202020204" pitchFamily="34" charset="0"/>
                  </a:defRPr>
                </a:pPr>
                <a:endParaRPr lang="en-US" sz="2400" b="0" i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cx:txPr>
            <cx:visibility seriesName="0" categoryName="0" value="1"/>
          </cx:dataLabels>
          <cx:dataId val="0"/>
          <cx:layoutPr>
            <cx:subtotals>
              <cx:idx val="0"/>
              <cx:idx val="4"/>
              <cx:idx val="7"/>
            </cx:subtotals>
          </cx:layoutPr>
        </cx:series>
      </cx:plotAreaRegion>
      <cx:axis id="0">
        <cx:catScaling gapWidth="0.5"/>
        <cx:tickLabels/>
        <cx:txPr>
          <a:bodyPr vertOverflow="overflow" horzOverflow="overflow" wrap="square" lIns="0" tIns="0" rIns="0" bIns="0"/>
          <a:lstStyle/>
          <a:p>
            <a:pPr algn="ctr" rtl="0">
              <a:defRPr sz="2400" b="0" i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2400" b="0" i="0">
              <a:solidFill>
                <a:schemeClr val="tx1"/>
              </a:solidFill>
              <a:latin typeface="Century Gothic" panose="020B0502020202020204" pitchFamily="34" charset="0"/>
            </a:endParaRPr>
          </a:p>
        </cx:txPr>
      </cx:axis>
      <cx:axis id="1">
        <cx:valScaling/>
        <cx:majorGridlines>
          <cx:spPr>
            <a:ln w="38100">
              <a:solidFill>
                <a:schemeClr val="bg1">
                  <a:lumMod val="95000"/>
                </a:schemeClr>
              </a:solidFill>
            </a:ln>
          </cx:spPr>
        </cx:majorGridlines>
        <cx:tickLabels/>
        <cx:txPr>
          <a:bodyPr vertOverflow="overflow" horzOverflow="overflow" wrap="square" lIns="0" tIns="0" rIns="0" bIns="0"/>
          <a:lstStyle/>
          <a:p>
            <a:pPr algn="ctr" rtl="0">
              <a:defRPr sz="2400" b="0" i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2400" b="0" i="0">
              <a:solidFill>
                <a:schemeClr val="tx1"/>
              </a:solidFill>
              <a:latin typeface="Century Gothic" panose="020B0502020202020204" pitchFamily="34" charset="0"/>
            </a:endParaRPr>
          </a:p>
        </cx:txPr>
      </cx:axis>
    </cx:plotArea>
  </cx:chart>
</cx:chartSpace>
</file>

<file path=ppt/charts/chartEx10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Sheet1!$A$2:$A$9</cx:f>
        <cx:lvl ptCount="8">
          <cx:pt idx="0">Jan</cx:pt>
          <cx:pt idx="1">Feb</cx:pt>
          <cx:pt idx="2">Apr</cx:pt>
          <cx:pt idx="3">May</cx:pt>
          <cx:pt idx="4">Jun</cx:pt>
          <cx:pt idx="5">Jul</cx:pt>
          <cx:pt idx="6">Aug</cx:pt>
          <cx:pt idx="7">Sep</cx:pt>
        </cx:lvl>
      </cx:strDim>
      <cx:numDim type="val">
        <cx:f>Sheet1!$B$2:$B$9</cx:f>
        <cx:lvl ptCount="8" formatCode="General">
          <cx:pt idx="0">40</cx:pt>
          <cx:pt idx="1">20</cx:pt>
          <cx:pt idx="2">50</cx:pt>
          <cx:pt idx="3">-40</cx:pt>
          <cx:pt idx="4">60</cx:pt>
          <cx:pt idx="5">-60</cx:pt>
          <cx:pt idx="6">70</cx:pt>
          <cx:pt idx="7">70</cx:pt>
        </cx:lvl>
      </cx:numDim>
    </cx:data>
  </cx:chartData>
  <cx:chart>
    <cx:plotArea>
      <cx:plotAreaRegion>
        <cx:series layoutId="waterfall" uniqueId="{A8BFC54B-BA4A-9947-A59C-7EDEB37ECD63}">
          <cx:tx>
            <cx:txData>
              <cx:f>Sheet1!$B$1</cx:f>
              <cx:v>Series1</cx:v>
            </cx:txData>
          </cx:tx>
          <cx:spPr>
            <a:solidFill>
              <a:schemeClr val="accent1"/>
            </a:solidFill>
          </cx:spPr>
          <cx:dataPt idx="1">
            <cx:spPr>
              <a:solidFill>
                <a:srgbClr val="3A9DFD"/>
              </a:solidFill>
            </cx:spPr>
          </cx:dataPt>
          <cx:dataPt idx="2">
            <cx:spPr>
              <a:solidFill>
                <a:srgbClr val="444BA3"/>
              </a:solidFill>
            </cx:spPr>
          </cx:dataPt>
          <cx:dataPt idx="3"/>
          <cx:dataPt idx="4">
            <cx:spPr>
              <a:solidFill>
                <a:srgbClr val="3A9DFD"/>
              </a:solidFill>
            </cx:spPr>
          </cx:dataPt>
          <cx:dataPt idx="5">
            <cx:spPr>
              <a:solidFill>
                <a:srgbClr val="444BA3"/>
              </a:solidFill>
            </cx:spPr>
          </cx:dataPt>
          <cx:dataPt idx="6"/>
          <cx:dataPt idx="7">
            <cx:spPr>
              <a:solidFill>
                <a:srgbClr val="3A9DFD"/>
              </a:solidFill>
            </cx:spPr>
          </cx:dataPt>
          <cx:dataLabels pos="outEnd">
            <cx:txPr>
              <a:bodyPr vertOverflow="overflow" horzOverflow="overflow" wrap="square" lIns="0" tIns="0" rIns="0" bIns="0"/>
              <a:lstStyle/>
              <a:p>
                <a:pPr algn="ctr" rtl="0">
                  <a:defRPr sz="2400" b="0" i="0">
                    <a:solidFill>
                      <a:schemeClr val="tx1"/>
                    </a:solidFill>
                    <a:latin typeface="Century Gothic" panose="020B0502020202020204" pitchFamily="34" charset="0"/>
                    <a:ea typeface="Century Gothic" panose="020B0502020202020204" pitchFamily="34" charset="0"/>
                    <a:cs typeface="Century Gothic" panose="020B0502020202020204" pitchFamily="34" charset="0"/>
                  </a:defRPr>
                </a:pPr>
                <a:endParaRPr lang="en-US" sz="2400" b="0" i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cx:txPr>
            <cx:visibility seriesName="0" categoryName="0" value="1"/>
          </cx:dataLabels>
          <cx:dataId val="0"/>
          <cx:layoutPr>
            <cx:visibility connectorLines="1"/>
            <cx:subtotals>
              <cx:idx val="0"/>
              <cx:idx val="4"/>
              <cx:idx val="7"/>
            </cx:subtotals>
          </cx:layoutPr>
        </cx:series>
      </cx:plotAreaRegion>
      <cx:axis id="0">
        <cx:catScaling gapWidth="0"/>
        <cx:tickLabels/>
        <cx:txPr>
          <a:bodyPr vertOverflow="overflow" horzOverflow="overflow" wrap="square" lIns="0" tIns="0" rIns="0" bIns="0"/>
          <a:lstStyle/>
          <a:p>
            <a:pPr algn="ctr" rtl="0">
              <a:defRPr sz="2400" b="0" i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2400" b="0" i="0">
              <a:solidFill>
                <a:schemeClr val="tx1"/>
              </a:solidFill>
              <a:latin typeface="Century Gothic" panose="020B0502020202020204" pitchFamily="34" charset="0"/>
            </a:endParaRPr>
          </a:p>
        </cx:txPr>
      </cx:axis>
      <cx:axis id="1">
        <cx:valScaling/>
        <cx:majorGridlines>
          <cx:spPr>
            <a:ln w="38100">
              <a:solidFill>
                <a:schemeClr val="bg1">
                  <a:lumMod val="95000"/>
                </a:schemeClr>
              </a:solidFill>
            </a:ln>
          </cx:spPr>
        </cx:majorGridlines>
        <cx:tickLabels/>
        <cx:txPr>
          <a:bodyPr vertOverflow="overflow" horzOverflow="overflow" wrap="square" lIns="0" tIns="0" rIns="0" bIns="0"/>
          <a:lstStyle/>
          <a:p>
            <a:pPr algn="ctr" rtl="0">
              <a:defRPr sz="2400" b="0" i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2400" b="0" i="0">
              <a:solidFill>
                <a:schemeClr val="tx1"/>
              </a:solidFill>
              <a:latin typeface="Century Gothic" panose="020B0502020202020204" pitchFamily="34" charset="0"/>
            </a:endParaRPr>
          </a:p>
        </cx:txPr>
      </cx:axis>
    </cx:plotArea>
  </cx:chart>
</cx:chartSpace>
</file>

<file path=ppt/charts/chartEx1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Sheet1!$A$2:$A$9</cx:f>
        <cx:lvl ptCount="8">
          <cx:pt idx="0">Jan</cx:pt>
          <cx:pt idx="1">Feb</cx:pt>
          <cx:pt idx="2">Apr</cx:pt>
          <cx:pt idx="3">May</cx:pt>
          <cx:pt idx="4">Jun</cx:pt>
          <cx:pt idx="5">Jul</cx:pt>
          <cx:pt idx="6">Aug</cx:pt>
          <cx:pt idx="7">Sep</cx:pt>
        </cx:lvl>
      </cx:strDim>
      <cx:numDim type="val">
        <cx:f>Sheet1!$B$2:$B$9</cx:f>
        <cx:lvl ptCount="8" formatCode="General">
          <cx:pt idx="0">80</cx:pt>
          <cx:pt idx="1">50</cx:pt>
          <cx:pt idx="2">70</cx:pt>
          <cx:pt idx="3">-40</cx:pt>
          <cx:pt idx="4">70</cx:pt>
          <cx:pt idx="5">-60</cx:pt>
          <cx:pt idx="6">200</cx:pt>
          <cx:pt idx="7">150</cx:pt>
        </cx:lvl>
      </cx:numDim>
    </cx:data>
  </cx:chartData>
  <cx:chart>
    <cx:plotArea>
      <cx:plotAreaRegion>
        <cx:series layoutId="waterfall" uniqueId="{A8BFC54B-BA4A-9947-A59C-7EDEB37ECD63}">
          <cx:tx>
            <cx:txData>
              <cx:f>Sheet1!$B$1</cx:f>
              <cx:v>Series1</cx:v>
            </cx:txData>
          </cx:tx>
          <cx:spPr>
            <a:solidFill>
              <a:schemeClr val="accent1"/>
            </a:solidFill>
          </cx:spPr>
          <cx:dataPt idx="1">
            <cx:spPr>
              <a:solidFill>
                <a:srgbClr val="3A9DFD"/>
              </a:solidFill>
            </cx:spPr>
          </cx:dataPt>
          <cx:dataPt idx="2">
            <cx:spPr>
              <a:solidFill>
                <a:srgbClr val="3A9DFD"/>
              </a:solidFill>
            </cx:spPr>
          </cx:dataPt>
          <cx:dataPt idx="3">
            <cx:spPr>
              <a:solidFill>
                <a:srgbClr val="444BA3"/>
              </a:solidFill>
            </cx:spPr>
          </cx:dataPt>
          <cx:dataPt idx="5">
            <cx:spPr>
              <a:solidFill>
                <a:srgbClr val="3A9DFD"/>
              </a:solidFill>
            </cx:spPr>
          </cx:dataPt>
          <cx:dataPt idx="6">
            <cx:spPr>
              <a:solidFill>
                <a:srgbClr val="3A9DFD"/>
              </a:solidFill>
            </cx:spPr>
          </cx:dataPt>
          <cx:dataPt idx="7">
            <cx:spPr>
              <a:solidFill>
                <a:srgbClr val="444BA3"/>
              </a:solidFill>
            </cx:spPr>
          </cx:dataPt>
          <cx:dataLabels pos="outEnd">
            <cx:txPr>
              <a:bodyPr vertOverflow="overflow" horzOverflow="overflow" wrap="square" lIns="0" tIns="0" rIns="0" bIns="0"/>
              <a:lstStyle/>
              <a:p>
                <a:pPr algn="ctr" rtl="0">
                  <a:defRPr sz="2400" b="0" i="0">
                    <a:solidFill>
                      <a:schemeClr val="tx1"/>
                    </a:solidFill>
                    <a:latin typeface="Century Gothic" panose="020B0502020202020204" pitchFamily="34" charset="0"/>
                    <a:ea typeface="Century Gothic" panose="020B0502020202020204" pitchFamily="34" charset="0"/>
                    <a:cs typeface="Century Gothic" panose="020B0502020202020204" pitchFamily="34" charset="0"/>
                  </a:defRPr>
                </a:pPr>
                <a:endParaRPr lang="en-US" sz="2400" b="0" i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cx:txPr>
            <cx:visibility seriesName="0" categoryName="0" value="1"/>
          </cx:dataLabels>
          <cx:dataId val="0"/>
          <cx:layoutPr>
            <cx:visibility connectorLines="0"/>
            <cx:subtotals>
              <cx:idx val="0"/>
              <cx:idx val="4"/>
              <cx:idx val="7"/>
            </cx:subtotals>
          </cx:layoutPr>
        </cx:series>
      </cx:plotAreaRegion>
      <cx:axis id="0">
        <cx:catScaling gapWidth="3"/>
        <cx:tickLabels/>
        <cx:txPr>
          <a:bodyPr vertOverflow="overflow" horzOverflow="overflow" wrap="square" lIns="0" tIns="0" rIns="0" bIns="0"/>
          <a:lstStyle/>
          <a:p>
            <a:pPr algn="ctr" rtl="0">
              <a:defRPr sz="2400" b="0" i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2400" b="0" i="0">
              <a:solidFill>
                <a:schemeClr val="tx1"/>
              </a:solidFill>
              <a:latin typeface="Century Gothic" panose="020B0502020202020204" pitchFamily="34" charset="0"/>
            </a:endParaRPr>
          </a:p>
        </cx:txPr>
      </cx:axis>
      <cx:axis id="1">
        <cx:valScaling/>
        <cx:majorGridlines>
          <cx:spPr>
            <a:ln w="38100">
              <a:solidFill>
                <a:schemeClr val="bg1">
                  <a:lumMod val="95000"/>
                </a:schemeClr>
              </a:solidFill>
            </a:ln>
          </cx:spPr>
        </cx:majorGridlines>
        <cx:tickLabels/>
        <cx:txPr>
          <a:bodyPr vertOverflow="overflow" horzOverflow="overflow" wrap="square" lIns="0" tIns="0" rIns="0" bIns="0"/>
          <a:lstStyle/>
          <a:p>
            <a:pPr algn="ctr" rtl="0">
              <a:defRPr sz="2400" b="0" i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2400" b="0" i="0">
              <a:solidFill>
                <a:schemeClr val="tx1"/>
              </a:solidFill>
              <a:latin typeface="Century Gothic" panose="020B0502020202020204" pitchFamily="34" charset="0"/>
            </a:endParaRPr>
          </a:p>
        </cx:txPr>
      </cx:axis>
    </cx:plotArea>
  </cx:chart>
</cx:chartSpace>
</file>

<file path=ppt/charts/chartEx1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Sheet1!$A$2:$A$9</cx:f>
        <cx:lvl ptCount="8">
          <cx:pt idx="0">Jan</cx:pt>
          <cx:pt idx="1">Feb</cx:pt>
          <cx:pt idx="2">Apr</cx:pt>
          <cx:pt idx="3">May</cx:pt>
          <cx:pt idx="4">Jun</cx:pt>
          <cx:pt idx="5">Jul</cx:pt>
          <cx:pt idx="6">Aug</cx:pt>
          <cx:pt idx="7">Sep</cx:pt>
        </cx:lvl>
      </cx:strDim>
      <cx:numDim type="val">
        <cx:f>Sheet1!$B$2:$B$9</cx:f>
        <cx:lvl ptCount="8" formatCode="General">
          <cx:pt idx="0">80</cx:pt>
          <cx:pt idx="1">50</cx:pt>
          <cx:pt idx="2">70</cx:pt>
          <cx:pt idx="3">-40</cx:pt>
          <cx:pt idx="4">70</cx:pt>
          <cx:pt idx="5">-60</cx:pt>
          <cx:pt idx="6">200</cx:pt>
          <cx:pt idx="7">150</cx:pt>
        </cx:lvl>
      </cx:numDim>
    </cx:data>
  </cx:chartData>
  <cx:chart>
    <cx:plotArea>
      <cx:plotAreaRegion>
        <cx:series layoutId="waterfall" uniqueId="{A8BFC54B-BA4A-9947-A59C-7EDEB37ECD63}">
          <cx:tx>
            <cx:txData>
              <cx:f>Sheet1!$B$1</cx:f>
              <cx:v>Series1</cx:v>
            </cx:txData>
          </cx:tx>
          <cx:spPr>
            <a:solidFill>
              <a:schemeClr val="accent1"/>
            </a:solidFill>
            <a:ln w="12700">
              <a:solidFill>
                <a:schemeClr val="tx1"/>
              </a:solidFill>
            </a:ln>
          </cx:spPr>
          <cx:dataPt idx="4">
            <cx:spPr>
              <a:solidFill>
                <a:srgbClr val="3A9DFD"/>
              </a:solidFill>
              <a:ln w="12700">
                <a:solidFill>
                  <a:srgbClr val="999999"/>
                </a:solidFill>
              </a:ln>
            </cx:spPr>
          </cx:dataPt>
          <cx:dataPt idx="5">
            <cx:spPr>
              <a:solidFill>
                <a:srgbClr val="3A9DFD"/>
              </a:solidFill>
              <a:ln w="12700">
                <a:solidFill>
                  <a:srgbClr val="999999"/>
                </a:solidFill>
              </a:ln>
            </cx:spPr>
          </cx:dataPt>
          <cx:dataPt idx="6">
            <cx:spPr>
              <a:solidFill>
                <a:srgbClr val="3A9DFD"/>
              </a:solidFill>
              <a:ln w="12700">
                <a:solidFill>
                  <a:srgbClr val="999999"/>
                </a:solidFill>
              </a:ln>
            </cx:spPr>
          </cx:dataPt>
          <cx:dataPt idx="7">
            <cx:spPr>
              <a:solidFill>
                <a:srgbClr val="3A9DFD"/>
              </a:solidFill>
              <a:ln w="12700">
                <a:solidFill>
                  <a:srgbClr val="999999"/>
                </a:solidFill>
              </a:ln>
            </cx:spPr>
          </cx:dataPt>
          <cx:dataLabels pos="outEnd">
            <cx:txPr>
              <a:bodyPr vertOverflow="overflow" horzOverflow="overflow" wrap="square" lIns="0" tIns="0" rIns="0" bIns="0"/>
              <a:lstStyle/>
              <a:p>
                <a:pPr algn="ctr" rtl="0">
                  <a:defRPr sz="2400" b="0" i="0">
                    <a:solidFill>
                      <a:schemeClr val="tx1"/>
                    </a:solidFill>
                    <a:latin typeface="Century Gothic" panose="020B0502020202020204" pitchFamily="34" charset="0"/>
                    <a:ea typeface="Century Gothic" panose="020B0502020202020204" pitchFamily="34" charset="0"/>
                    <a:cs typeface="Century Gothic" panose="020B0502020202020204" pitchFamily="34" charset="0"/>
                  </a:defRPr>
                </a:pPr>
                <a:endParaRPr lang="en-US" sz="2400" b="0" i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cx:txPr>
            <cx:visibility seriesName="0" categoryName="0" value="1"/>
          </cx:dataLabels>
          <cx:dataId val="0"/>
          <cx:layoutPr>
            <cx:visibility connectorLines="1"/>
            <cx:subtotals>
              <cx:idx val="0"/>
              <cx:idx val="4"/>
              <cx:idx val="7"/>
            </cx:subtotals>
          </cx:layoutPr>
        </cx:series>
      </cx:plotAreaRegion>
      <cx:axis id="0">
        <cx:catScaling gapWidth="0.5"/>
        <cx:tickLabels/>
        <cx:txPr>
          <a:bodyPr vertOverflow="overflow" horzOverflow="overflow" wrap="square" lIns="0" tIns="0" rIns="0" bIns="0"/>
          <a:lstStyle/>
          <a:p>
            <a:pPr algn="ctr" rtl="0">
              <a:defRPr sz="2400" b="0" i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2400" b="0" i="0">
              <a:solidFill>
                <a:schemeClr val="tx1"/>
              </a:solidFill>
              <a:latin typeface="Century Gothic" panose="020B0502020202020204" pitchFamily="34" charset="0"/>
            </a:endParaRPr>
          </a:p>
        </cx:txPr>
      </cx:axis>
      <cx:axis id="1">
        <cx:valScaling/>
        <cx:tickLabels/>
        <cx:txPr>
          <a:bodyPr vertOverflow="overflow" horzOverflow="overflow" wrap="square" lIns="0" tIns="0" rIns="0" bIns="0"/>
          <a:lstStyle/>
          <a:p>
            <a:pPr algn="ctr" rtl="0">
              <a:defRPr sz="2400" b="0" i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2400" b="0" i="0">
              <a:solidFill>
                <a:schemeClr val="tx1"/>
              </a:solidFill>
              <a:latin typeface="Century Gothic" panose="020B0502020202020204" pitchFamily="34" charset="0"/>
            </a:endParaRPr>
          </a:p>
        </cx:txPr>
      </cx:axis>
    </cx:plotArea>
  </cx:chart>
</cx:chartSpace>
</file>

<file path=ppt/charts/chartEx1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Sheet1!$A$2:$A$9</cx:f>
        <cx:lvl ptCount="8">
          <cx:pt idx="0">Jan</cx:pt>
          <cx:pt idx="1">Feb</cx:pt>
          <cx:pt idx="2">Apr</cx:pt>
          <cx:pt idx="3">May</cx:pt>
          <cx:pt idx="4">Jun</cx:pt>
          <cx:pt idx="5">Jul</cx:pt>
          <cx:pt idx="6">Aug</cx:pt>
          <cx:pt idx="7">Sep</cx:pt>
        </cx:lvl>
      </cx:strDim>
      <cx:numDim type="val">
        <cx:f>Sheet1!$B$2:$B$9</cx:f>
        <cx:lvl ptCount="8" formatCode="General">
          <cx:pt idx="0">80</cx:pt>
          <cx:pt idx="1">50</cx:pt>
          <cx:pt idx="2">70</cx:pt>
          <cx:pt idx="3">-40</cx:pt>
          <cx:pt idx="4">70</cx:pt>
          <cx:pt idx="5">-60</cx:pt>
          <cx:pt idx="6">200</cx:pt>
          <cx:pt idx="7">150</cx:pt>
        </cx:lvl>
      </cx:numDim>
    </cx:data>
  </cx:chartData>
  <cx:chart>
    <cx:plotArea>
      <cx:plotAreaRegion>
        <cx:series layoutId="waterfall" uniqueId="{A8BFC54B-BA4A-9947-A59C-7EDEB37ECD63}">
          <cx:tx>
            <cx:txData>
              <cx:f>Sheet1!$B$1</cx:f>
              <cx:v>Series1</cx:v>
            </cx:txData>
          </cx:tx>
          <cx:spPr>
            <a:solidFill>
              <a:schemeClr val="accent1"/>
            </a:solidFill>
          </cx:spPr>
          <cx:dataPt idx="4">
            <cx:spPr>
              <a:solidFill>
                <a:srgbClr val="3A9DFD"/>
              </a:solidFill>
            </cx:spPr>
          </cx:dataPt>
          <cx:dataPt idx="5">
            <cx:spPr>
              <a:solidFill>
                <a:srgbClr val="3A9DFD"/>
              </a:solidFill>
            </cx:spPr>
          </cx:dataPt>
          <cx:dataPt idx="6">
            <cx:spPr>
              <a:solidFill>
                <a:srgbClr val="3A9DFD"/>
              </a:solidFill>
            </cx:spPr>
          </cx:dataPt>
          <cx:dataPt idx="7">
            <cx:spPr>
              <a:solidFill>
                <a:srgbClr val="3A9DFD"/>
              </a:solidFill>
            </cx:spPr>
          </cx:dataPt>
          <cx:dataLabels pos="outEnd">
            <cx:txPr>
              <a:bodyPr vertOverflow="overflow" horzOverflow="overflow" wrap="square" lIns="0" tIns="0" rIns="0" bIns="0"/>
              <a:lstStyle/>
              <a:p>
                <a:pPr algn="ctr" rtl="0">
                  <a:defRPr sz="2400" b="0" i="0">
                    <a:solidFill>
                      <a:schemeClr val="tx1"/>
                    </a:solidFill>
                    <a:latin typeface="Century Gothic" panose="020B0502020202020204" pitchFamily="34" charset="0"/>
                    <a:ea typeface="Century Gothic" panose="020B0502020202020204" pitchFamily="34" charset="0"/>
                    <a:cs typeface="Century Gothic" panose="020B0502020202020204" pitchFamily="34" charset="0"/>
                  </a:defRPr>
                </a:pPr>
                <a:endParaRPr lang="en-US" sz="2400" b="0" i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cx:txPr>
            <cx:visibility seriesName="0" categoryName="0" value="1"/>
          </cx:dataLabels>
          <cx:dataId val="0"/>
          <cx:layoutPr>
            <cx:visibility connectorLines="0"/>
            <cx:subtotals>
              <cx:idx val="0"/>
              <cx:idx val="4"/>
              <cx:idx val="7"/>
            </cx:subtotals>
          </cx:layoutPr>
        </cx:series>
      </cx:plotAreaRegion>
      <cx:axis id="0">
        <cx:catScaling gapWidth="3"/>
        <cx:tickLabels/>
        <cx:txPr>
          <a:bodyPr vertOverflow="overflow" horzOverflow="overflow" wrap="square" lIns="0" tIns="0" rIns="0" bIns="0"/>
          <a:lstStyle/>
          <a:p>
            <a:pPr algn="ctr" rtl="0">
              <a:defRPr sz="2400" b="0" i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2400" b="0" i="0">
              <a:solidFill>
                <a:schemeClr val="tx1"/>
              </a:solidFill>
              <a:latin typeface="Century Gothic" panose="020B0502020202020204" pitchFamily="34" charset="0"/>
            </a:endParaRPr>
          </a:p>
        </cx:txPr>
      </cx:axis>
      <cx:axis id="1">
        <cx:valScaling/>
        <cx:majorGridlines>
          <cx:spPr>
            <a:ln w="38100">
              <a:solidFill>
                <a:schemeClr val="bg1">
                  <a:lumMod val="95000"/>
                </a:schemeClr>
              </a:solidFill>
            </a:ln>
          </cx:spPr>
        </cx:majorGridlines>
        <cx:tickLabels/>
        <cx:txPr>
          <a:bodyPr vertOverflow="overflow" horzOverflow="overflow" wrap="square" lIns="0" tIns="0" rIns="0" bIns="0"/>
          <a:lstStyle/>
          <a:p>
            <a:pPr algn="ctr" rtl="0">
              <a:defRPr sz="2400" b="0" i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2400" b="0" i="0">
              <a:solidFill>
                <a:schemeClr val="tx1"/>
              </a:solidFill>
              <a:latin typeface="Century Gothic" panose="020B0502020202020204" pitchFamily="34" charset="0"/>
            </a:endParaRPr>
          </a:p>
        </cx:txPr>
      </cx:axis>
    </cx:plotArea>
  </cx:chart>
</cx:chartSpace>
</file>

<file path=ppt/charts/chartEx1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Sheet1!$A$2:$A$9</cx:f>
        <cx:lvl ptCount="8">
          <cx:pt idx="0">Jan</cx:pt>
          <cx:pt idx="1">Feb</cx:pt>
          <cx:pt idx="2">Apr</cx:pt>
          <cx:pt idx="3">May</cx:pt>
          <cx:pt idx="4">Jun</cx:pt>
          <cx:pt idx="5">Jul</cx:pt>
          <cx:pt idx="6">Aug</cx:pt>
          <cx:pt idx="7">Sep</cx:pt>
        </cx:lvl>
      </cx:strDim>
      <cx:numDim type="val">
        <cx:f>Sheet1!$B$2:$B$9</cx:f>
        <cx:lvl ptCount="8" formatCode="General">
          <cx:pt idx="0">200</cx:pt>
          <cx:pt idx="1">100</cx:pt>
          <cx:pt idx="2">50</cx:pt>
          <cx:pt idx="3">-50</cx:pt>
          <cx:pt idx="4">100</cx:pt>
          <cx:pt idx="5">-100</cx:pt>
          <cx:pt idx="6">100</cx:pt>
          <cx:pt idx="7">200</cx:pt>
        </cx:lvl>
      </cx:numDim>
    </cx:data>
  </cx:chartData>
  <cx:chart>
    <cx:plotArea>
      <cx:plotAreaRegion>
        <cx:series layoutId="waterfall" uniqueId="{A8BFC54B-BA4A-9947-A59C-7EDEB37ECD63}">
          <cx:tx>
            <cx:txData>
              <cx:f>Sheet1!$B$1</cx:f>
              <cx:v>Series1</cx:v>
            </cx:txData>
          </cx:tx>
          <cx:spPr>
            <a:solidFill>
              <a:schemeClr val="accent1"/>
            </a:solidFill>
            <a:ln w="38100"/>
          </cx:spPr>
          <cx:dataPt idx="3">
            <cx:spPr>
              <a:solidFill>
                <a:srgbClr val="3A9DFD"/>
              </a:solidFill>
              <a:ln w="38100"/>
            </cx:spPr>
          </cx:dataPt>
          <cx:dataPt idx="4">
            <cx:spPr>
              <a:solidFill>
                <a:srgbClr val="3A9DFD"/>
              </a:solidFill>
              <a:ln w="38100"/>
            </cx:spPr>
          </cx:dataPt>
          <cx:dataPt idx="5">
            <cx:spPr>
              <a:solidFill>
                <a:srgbClr val="444BA3"/>
              </a:solidFill>
              <a:ln w="38100"/>
            </cx:spPr>
          </cx:dataPt>
          <cx:dataPt idx="6">
            <cx:spPr>
              <a:solidFill>
                <a:srgbClr val="444BA3"/>
              </a:solidFill>
              <a:ln w="38100"/>
            </cx:spPr>
          </cx:dataPt>
          <cx:dataPt idx="7">
            <cx:spPr>
              <a:solidFill>
                <a:srgbClr val="444BA3"/>
              </a:solidFill>
              <a:ln w="38100"/>
            </cx:spPr>
          </cx:dataPt>
          <cx:dataLabels pos="outEnd">
            <cx:txPr>
              <a:bodyPr vertOverflow="overflow" horzOverflow="overflow" wrap="square" lIns="0" tIns="0" rIns="0" bIns="0"/>
              <a:lstStyle/>
              <a:p>
                <a:pPr algn="ctr" rtl="0">
                  <a:defRPr sz="2400" b="0" i="0">
                    <a:solidFill>
                      <a:schemeClr val="tx1"/>
                    </a:solidFill>
                    <a:latin typeface="Century Gothic" panose="020B0502020202020204" pitchFamily="34" charset="0"/>
                    <a:ea typeface="Century Gothic" panose="020B0502020202020204" pitchFamily="34" charset="0"/>
                    <a:cs typeface="Century Gothic" panose="020B0502020202020204" pitchFamily="34" charset="0"/>
                  </a:defRPr>
                </a:pPr>
                <a:endParaRPr lang="en-US" sz="2400" b="0" i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cx:txPr>
            <cx:visibility seriesName="0" categoryName="0" value="1"/>
          </cx:dataLabels>
          <cx:dataId val="0"/>
          <cx:layoutPr>
            <cx:visibility connectorLines="1"/>
            <cx:subtotals>
              <cx:idx val="0"/>
              <cx:idx val="4"/>
              <cx:idx val="7"/>
            </cx:subtotals>
          </cx:layoutPr>
        </cx:series>
      </cx:plotAreaRegion>
      <cx:axis id="0">
        <cx:catScaling gapWidth="1"/>
        <cx:tickLabels/>
        <cx:txPr>
          <a:bodyPr vertOverflow="overflow" horzOverflow="overflow" wrap="square" lIns="0" tIns="0" rIns="0" bIns="0"/>
          <a:lstStyle/>
          <a:p>
            <a:pPr algn="ctr" rtl="0">
              <a:defRPr sz="2400" b="0" i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2400" b="0" i="0">
              <a:solidFill>
                <a:schemeClr val="tx1"/>
              </a:solidFill>
              <a:latin typeface="Century Gothic" panose="020B0502020202020204" pitchFamily="34" charset="0"/>
            </a:endParaRPr>
          </a:p>
        </cx:txPr>
      </cx:axis>
      <cx:axis id="1">
        <cx:valScaling/>
        <cx:majorGridlines>
          <cx:spPr>
            <a:ln w="38100">
              <a:solidFill>
                <a:schemeClr val="bg1">
                  <a:lumMod val="95000"/>
                </a:schemeClr>
              </a:solidFill>
            </a:ln>
          </cx:spPr>
        </cx:majorGridlines>
        <cx:tickLabels/>
        <cx:txPr>
          <a:bodyPr vertOverflow="overflow" horzOverflow="overflow" wrap="square" lIns="0" tIns="0" rIns="0" bIns="0"/>
          <a:lstStyle/>
          <a:p>
            <a:pPr algn="ctr" rtl="0">
              <a:defRPr sz="2400" b="0" i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2400" b="0" i="0">
              <a:solidFill>
                <a:schemeClr val="tx1"/>
              </a:solidFill>
              <a:latin typeface="Century Gothic" panose="020B0502020202020204" pitchFamily="34" charset="0"/>
            </a:endParaRPr>
          </a:p>
        </cx:txPr>
      </cx:axis>
    </cx:plotArea>
  </cx:chart>
</cx:chartSpace>
</file>

<file path=ppt/charts/chartEx1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Sheet1!$A$2:$A$9</cx:f>
        <cx:lvl ptCount="8">
          <cx:pt idx="0">Jan</cx:pt>
          <cx:pt idx="1">Feb</cx:pt>
          <cx:pt idx="2">Apr</cx:pt>
          <cx:pt idx="3">May</cx:pt>
          <cx:pt idx="4">Jun</cx:pt>
          <cx:pt idx="5">Jul</cx:pt>
          <cx:pt idx="6">Aug</cx:pt>
          <cx:pt idx="7">Sep</cx:pt>
        </cx:lvl>
      </cx:strDim>
      <cx:numDim type="val">
        <cx:f>Sheet1!$B$2:$B$9</cx:f>
        <cx:lvl ptCount="8" formatCode="General">
          <cx:pt idx="0">10</cx:pt>
          <cx:pt idx="1">12</cx:pt>
          <cx:pt idx="2">15</cx:pt>
          <cx:pt idx="3">-23</cx:pt>
          <cx:pt idx="4">20</cx:pt>
          <cx:pt idx="5">-11</cx:pt>
          <cx:pt idx="6">10</cx:pt>
          <cx:pt idx="7">10</cx:pt>
        </cx:lvl>
      </cx:numDim>
    </cx:data>
  </cx:chartData>
  <cx:chart>
    <cx:plotArea>
      <cx:plotAreaRegion>
        <cx:series layoutId="waterfall" uniqueId="{A8BFC54B-BA4A-9947-A59C-7EDEB37ECD63}">
          <cx:tx>
            <cx:txData>
              <cx:f>Sheet1!$B$1</cx:f>
              <cx:v>Series1</cx:v>
            </cx:txData>
          </cx:tx>
          <cx:spPr>
            <a:solidFill>
              <a:schemeClr val="accent1"/>
            </a:solidFill>
          </cx:spPr>
          <cx:dataPt idx="1"/>
          <cx:dataPt idx="2">
            <cx:spPr>
              <a:solidFill>
                <a:srgbClr val="3A9DFD"/>
              </a:solidFill>
            </cx:spPr>
          </cx:dataPt>
          <cx:dataPt idx="3">
            <cx:spPr>
              <a:solidFill>
                <a:srgbClr val="3A9DFD"/>
              </a:solidFill>
            </cx:spPr>
          </cx:dataPt>
          <cx:dataPt idx="4">
            <cx:spPr>
              <a:solidFill>
                <a:srgbClr val="444BA3"/>
              </a:solidFill>
            </cx:spPr>
          </cx:dataPt>
          <cx:dataPt idx="5">
            <cx:spPr>
              <a:solidFill>
                <a:srgbClr val="444BA3"/>
              </a:solidFill>
            </cx:spPr>
          </cx:dataPt>
          <cx:dataPt idx="6">
            <cx:spPr>
              <a:solidFill>
                <a:srgbClr val="F7A303"/>
              </a:solidFill>
            </cx:spPr>
          </cx:dataPt>
          <cx:dataLabels pos="outEnd">
            <cx:txPr>
              <a:bodyPr vertOverflow="overflow" horzOverflow="overflow" wrap="square" lIns="0" tIns="0" rIns="0" bIns="0"/>
              <a:lstStyle/>
              <a:p>
                <a:pPr algn="ctr" rtl="0">
                  <a:defRPr sz="2400" b="0" i="0">
                    <a:solidFill>
                      <a:schemeClr val="tx1"/>
                    </a:solidFill>
                    <a:latin typeface="Century Gothic" panose="020B0502020202020204" pitchFamily="34" charset="0"/>
                    <a:ea typeface="Century Gothic" panose="020B0502020202020204" pitchFamily="34" charset="0"/>
                    <a:cs typeface="Century Gothic" panose="020B0502020202020204" pitchFamily="34" charset="0"/>
                  </a:defRPr>
                </a:pPr>
                <a:endParaRPr lang="en-US" sz="2400" b="0" i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cx:txPr>
            <cx:visibility seriesName="0" categoryName="0" value="1"/>
          </cx:dataLabels>
          <cx:dataId val="0"/>
          <cx:layoutPr>
            <cx:visibility connectorLines="0"/>
            <cx:subtotals>
              <cx:idx val="0"/>
              <cx:idx val="4"/>
              <cx:idx val="7"/>
            </cx:subtotals>
          </cx:layoutPr>
        </cx:series>
      </cx:plotAreaRegion>
      <cx:axis id="0">
        <cx:catScaling gapWidth="0.200000003"/>
        <cx:tickLabels/>
        <cx:txPr>
          <a:bodyPr vertOverflow="overflow" horzOverflow="overflow" wrap="square" lIns="0" tIns="0" rIns="0" bIns="0"/>
          <a:lstStyle/>
          <a:p>
            <a:pPr algn="ctr" rtl="0">
              <a:defRPr sz="2400" b="0" i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2400" b="0" i="0">
              <a:solidFill>
                <a:schemeClr val="tx1"/>
              </a:solidFill>
              <a:latin typeface="Century Gothic" panose="020B0502020202020204" pitchFamily="34" charset="0"/>
            </a:endParaRPr>
          </a:p>
        </cx:txPr>
      </cx:axis>
      <cx:axis id="1">
        <cx:valScaling/>
        <cx:majorGridlines>
          <cx:spPr>
            <a:ln w="38100">
              <a:solidFill>
                <a:schemeClr val="bg1">
                  <a:lumMod val="95000"/>
                </a:schemeClr>
              </a:solidFill>
            </a:ln>
          </cx:spPr>
        </cx:majorGridlines>
        <cx:tickLabels/>
        <cx:txPr>
          <a:bodyPr vertOverflow="overflow" horzOverflow="overflow" wrap="square" lIns="0" tIns="0" rIns="0" bIns="0"/>
          <a:lstStyle/>
          <a:p>
            <a:pPr algn="ctr" rtl="0">
              <a:defRPr sz="2400" b="0" i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2400" b="0" i="0">
              <a:solidFill>
                <a:schemeClr val="tx1"/>
              </a:solidFill>
              <a:latin typeface="Century Gothic" panose="020B0502020202020204" pitchFamily="34" charset="0"/>
            </a:endParaRPr>
          </a:p>
        </cx:txPr>
      </cx:axis>
    </cx:plotArea>
  </cx:chart>
</cx:chartSpace>
</file>

<file path=ppt/charts/chartEx1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Sheet1!$A$2:$A$9</cx:f>
        <cx:lvl ptCount="8">
          <cx:pt idx="0">Jan</cx:pt>
          <cx:pt idx="1">Feb</cx:pt>
          <cx:pt idx="2">Apr</cx:pt>
          <cx:pt idx="3">May</cx:pt>
          <cx:pt idx="4">Jun</cx:pt>
          <cx:pt idx="5">Jul</cx:pt>
          <cx:pt idx="6">Aug</cx:pt>
          <cx:pt idx="7">Sep</cx:pt>
        </cx:lvl>
      </cx:strDim>
      <cx:numDim type="val">
        <cx:f>Sheet1!$B$2:$B$9</cx:f>
        <cx:lvl ptCount="8" formatCode="General">
          <cx:pt idx="0">2</cx:pt>
          <cx:pt idx="1">5</cx:pt>
          <cx:pt idx="2">2</cx:pt>
          <cx:pt idx="3">-5</cx:pt>
          <cx:pt idx="4">5</cx:pt>
          <cx:pt idx="5">-5</cx:pt>
          <cx:pt idx="6">2</cx:pt>
          <cx:pt idx="7">2</cx:pt>
        </cx:lvl>
      </cx:numDim>
    </cx:data>
  </cx:chartData>
  <cx:chart>
    <cx:plotArea>
      <cx:plotAreaRegion>
        <cx:series layoutId="waterfall" uniqueId="{A8BFC54B-BA4A-9947-A59C-7EDEB37ECD63}">
          <cx:tx>
            <cx:txData>
              <cx:f>Sheet1!$B$1</cx:f>
              <cx:v>Series1</cx:v>
            </cx:txData>
          </cx:tx>
          <cx:spPr>
            <a:solidFill>
              <a:schemeClr val="accent1"/>
            </a:solidFill>
          </cx:spPr>
          <cx:dataLabels pos="outEnd">
            <cx:txPr>
              <a:bodyPr vertOverflow="overflow" horzOverflow="overflow" wrap="square" lIns="0" tIns="0" rIns="0" bIns="0"/>
              <a:lstStyle/>
              <a:p>
                <a:pPr algn="ctr" rtl="0">
                  <a:defRPr sz="2400" b="0" i="0">
                    <a:solidFill>
                      <a:schemeClr val="tx1"/>
                    </a:solidFill>
                    <a:latin typeface="Century Gothic" panose="020B0502020202020204" pitchFamily="34" charset="0"/>
                    <a:ea typeface="Century Gothic" panose="020B0502020202020204" pitchFamily="34" charset="0"/>
                    <a:cs typeface="Century Gothic" panose="020B0502020202020204" pitchFamily="34" charset="0"/>
                  </a:defRPr>
                </a:pPr>
                <a:endParaRPr lang="en-US" sz="2400" b="0" i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cx:txPr>
            <cx:visibility seriesName="0" categoryName="0" value="1"/>
          </cx:dataLabels>
          <cx:dataId val="0"/>
          <cx:layoutPr>
            <cx:visibility connectorLines="1"/>
            <cx:subtotals>
              <cx:idx val="0"/>
              <cx:idx val="1"/>
              <cx:idx val="4"/>
              <cx:idx val="7"/>
            </cx:subtotals>
          </cx:layoutPr>
        </cx:series>
      </cx:plotAreaRegion>
      <cx:axis id="0">
        <cx:catScaling gapWidth="0.300000012"/>
        <cx:tickLabels/>
        <cx:txPr>
          <a:bodyPr vertOverflow="overflow" horzOverflow="overflow" wrap="square" lIns="0" tIns="0" rIns="0" bIns="0"/>
          <a:lstStyle/>
          <a:p>
            <a:pPr algn="ctr" rtl="0">
              <a:defRPr sz="2400" b="0" i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2400" b="0" i="0">
              <a:solidFill>
                <a:schemeClr val="tx1"/>
              </a:solidFill>
              <a:latin typeface="Century Gothic" panose="020B0502020202020204" pitchFamily="34" charset="0"/>
            </a:endParaRPr>
          </a:p>
        </cx:txPr>
      </cx:axis>
      <cx:axis id="1">
        <cx:valScaling/>
        <cx:majorGridlines>
          <cx:spPr>
            <a:ln w="38100">
              <a:solidFill>
                <a:schemeClr val="bg1">
                  <a:lumMod val="95000"/>
                </a:schemeClr>
              </a:solidFill>
            </a:ln>
          </cx:spPr>
        </cx:majorGridlines>
        <cx:tickLabels/>
        <cx:txPr>
          <a:bodyPr vertOverflow="overflow" horzOverflow="overflow" wrap="square" lIns="0" tIns="0" rIns="0" bIns="0"/>
          <a:lstStyle/>
          <a:p>
            <a:pPr algn="ctr" rtl="0">
              <a:defRPr sz="2400" b="0" i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2400" b="0" i="0">
              <a:solidFill>
                <a:schemeClr val="tx1"/>
              </a:solidFill>
              <a:latin typeface="Century Gothic" panose="020B0502020202020204" pitchFamily="34" charset="0"/>
            </a:endParaRPr>
          </a:p>
        </cx:txPr>
      </cx:axis>
    </cx:plotArea>
  </cx:chart>
</cx:chartSpace>
</file>

<file path=ppt/charts/chartEx17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Sheet1!$A$2:$A$9</cx:f>
        <cx:lvl ptCount="8">
          <cx:pt idx="0">Jan</cx:pt>
          <cx:pt idx="1">Feb</cx:pt>
          <cx:pt idx="2">Apr</cx:pt>
          <cx:pt idx="3">May</cx:pt>
          <cx:pt idx="4">Jun</cx:pt>
          <cx:pt idx="5">Jul</cx:pt>
          <cx:pt idx="6">Aug</cx:pt>
          <cx:pt idx="7">Sep</cx:pt>
        </cx:lvl>
      </cx:strDim>
      <cx:numDim type="val">
        <cx:f>Sheet1!$B$2:$B$9</cx:f>
        <cx:lvl ptCount="8" formatCode="General">
          <cx:pt idx="0">2</cx:pt>
          <cx:pt idx="1">5</cx:pt>
          <cx:pt idx="2">2</cx:pt>
          <cx:pt idx="3">-5</cx:pt>
          <cx:pt idx="4">5</cx:pt>
          <cx:pt idx="5">-5</cx:pt>
          <cx:pt idx="6">2</cx:pt>
          <cx:pt idx="7">2</cx:pt>
        </cx:lvl>
      </cx:numDim>
    </cx:data>
  </cx:chartData>
  <cx:chart>
    <cx:plotArea>
      <cx:plotAreaRegion>
        <cx:series layoutId="waterfall" uniqueId="{A8BFC54B-BA4A-9947-A59C-7EDEB37ECD63}">
          <cx:tx>
            <cx:txData>
              <cx:f>Sheet1!$B$1</cx:f>
              <cx:v>Series1</cx:v>
            </cx:txData>
          </cx:tx>
          <cx:spPr>
            <a:solidFill>
              <a:schemeClr val="accent2"/>
            </a:solidFill>
          </cx:spPr>
          <cx:dataLabels pos="outEnd">
            <cx:txPr>
              <a:bodyPr vertOverflow="overflow" horzOverflow="overflow" wrap="square" lIns="0" tIns="0" rIns="0" bIns="0"/>
              <a:lstStyle/>
              <a:p>
                <a:pPr algn="ctr" rtl="0">
                  <a:defRPr sz="2400" b="0" i="0">
                    <a:solidFill>
                      <a:schemeClr val="tx1"/>
                    </a:solidFill>
                    <a:latin typeface="Century Gothic" panose="020B0502020202020204" pitchFamily="34" charset="0"/>
                    <a:ea typeface="Century Gothic" panose="020B0502020202020204" pitchFamily="34" charset="0"/>
                    <a:cs typeface="Century Gothic" panose="020B0502020202020204" pitchFamily="34" charset="0"/>
                  </a:defRPr>
                </a:pPr>
                <a:endParaRPr lang="en-US" sz="2400" b="0" i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cx:txPr>
            <cx:visibility seriesName="0" categoryName="0" value="1"/>
          </cx:dataLabels>
          <cx:dataId val="0"/>
          <cx:layoutPr>
            <cx:visibility connectorLines="1"/>
            <cx:subtotals>
              <cx:idx val="0"/>
              <cx:idx val="1"/>
              <cx:idx val="4"/>
              <cx:idx val="7"/>
            </cx:subtotals>
          </cx:layoutPr>
        </cx:series>
      </cx:plotAreaRegion>
      <cx:axis id="0">
        <cx:catScaling gapWidth="0.300000012"/>
        <cx:tickLabels/>
        <cx:txPr>
          <a:bodyPr vertOverflow="overflow" horzOverflow="overflow" wrap="square" lIns="0" tIns="0" rIns="0" bIns="0"/>
          <a:lstStyle/>
          <a:p>
            <a:pPr algn="ctr" rtl="0">
              <a:defRPr sz="2400" b="0" i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2400" b="0" i="0">
              <a:solidFill>
                <a:schemeClr val="tx1"/>
              </a:solidFill>
              <a:latin typeface="Century Gothic" panose="020B0502020202020204" pitchFamily="34" charset="0"/>
            </a:endParaRPr>
          </a:p>
        </cx:txPr>
      </cx:axis>
      <cx:axis id="1">
        <cx:valScaling/>
        <cx:majorGridlines>
          <cx:spPr>
            <a:ln w="38100">
              <a:solidFill>
                <a:schemeClr val="bg1">
                  <a:lumMod val="95000"/>
                </a:schemeClr>
              </a:solidFill>
            </a:ln>
          </cx:spPr>
        </cx:majorGridlines>
        <cx:tickLabels/>
        <cx:txPr>
          <a:bodyPr vertOverflow="overflow" horzOverflow="overflow" wrap="square" lIns="0" tIns="0" rIns="0" bIns="0"/>
          <a:lstStyle/>
          <a:p>
            <a:pPr algn="ctr" rtl="0">
              <a:defRPr sz="2400" b="0" i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2400" b="0" i="0">
              <a:solidFill>
                <a:schemeClr val="tx1"/>
              </a:solidFill>
              <a:latin typeface="Century Gothic" panose="020B0502020202020204" pitchFamily="34" charset="0"/>
            </a:endParaRPr>
          </a:p>
        </cx:txPr>
      </cx:axis>
    </cx:plotArea>
  </cx:chart>
</cx:chartSpace>
</file>

<file path=ppt/charts/chartEx18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Sheet1!$A$2:$A$9</cx:f>
        <cx:lvl ptCount="8">
          <cx:pt idx="0">Jan</cx:pt>
          <cx:pt idx="1">Feb</cx:pt>
          <cx:pt idx="2">Apr</cx:pt>
          <cx:pt idx="3">May</cx:pt>
          <cx:pt idx="4">Jun</cx:pt>
          <cx:pt idx="5">Jul</cx:pt>
          <cx:pt idx="6">Aug</cx:pt>
          <cx:pt idx="7">Sep</cx:pt>
        </cx:lvl>
      </cx:strDim>
      <cx:numDim type="val">
        <cx:f>Sheet1!$B$2:$B$9</cx:f>
        <cx:lvl ptCount="8" formatCode="General">
          <cx:pt idx="0">10</cx:pt>
          <cx:pt idx="1">12</cx:pt>
          <cx:pt idx="2">15</cx:pt>
          <cx:pt idx="3">-23</cx:pt>
          <cx:pt idx="4">20</cx:pt>
          <cx:pt idx="5">-11</cx:pt>
          <cx:pt idx="6">10</cx:pt>
          <cx:pt idx="7">10</cx:pt>
        </cx:lvl>
      </cx:numDim>
    </cx:data>
  </cx:chartData>
  <cx:chart>
    <cx:plotArea>
      <cx:plotAreaRegion>
        <cx:series layoutId="waterfall" uniqueId="{A8BFC54B-BA4A-9947-A59C-7EDEB37ECD63}">
          <cx:tx>
            <cx:txData>
              <cx:f>Sheet1!$B$1</cx:f>
              <cx:v>Series1</cx:v>
            </cx:txData>
          </cx:tx>
          <cx:spPr>
            <a:solidFill>
              <a:schemeClr val="accent1"/>
            </a:solidFill>
          </cx:spPr>
          <cx:dataLabels pos="outEnd">
            <cx:txPr>
              <a:bodyPr vertOverflow="overflow" horzOverflow="overflow" wrap="square" lIns="0" tIns="0" rIns="0" bIns="0"/>
              <a:lstStyle/>
              <a:p>
                <a:pPr algn="ctr" rtl="0">
                  <a:defRPr sz="2400" b="0" i="0">
                    <a:solidFill>
                      <a:schemeClr val="tx1"/>
                    </a:solidFill>
                    <a:latin typeface="Century Gothic" panose="020B0502020202020204" pitchFamily="34" charset="0"/>
                    <a:ea typeface="Century Gothic" panose="020B0502020202020204" pitchFamily="34" charset="0"/>
                    <a:cs typeface="Century Gothic" panose="020B0502020202020204" pitchFamily="34" charset="0"/>
                  </a:defRPr>
                </a:pPr>
                <a:endParaRPr lang="en-US" sz="2400" b="0" i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cx:txPr>
            <cx:visibility seriesName="0" categoryName="0" value="1"/>
          </cx:dataLabels>
          <cx:dataId val="0"/>
          <cx:layoutPr>
            <cx:visibility connectorLines="0"/>
            <cx:subtotals>
              <cx:idx val="0"/>
              <cx:idx val="4"/>
              <cx:idx val="7"/>
            </cx:subtotals>
          </cx:layoutPr>
        </cx:series>
      </cx:plotAreaRegion>
      <cx:axis id="0">
        <cx:catScaling gapWidth="0.200000003"/>
        <cx:tickLabels/>
        <cx:txPr>
          <a:bodyPr vertOverflow="overflow" horzOverflow="overflow" wrap="square" lIns="0" tIns="0" rIns="0" bIns="0"/>
          <a:lstStyle/>
          <a:p>
            <a:pPr algn="ctr" rtl="0">
              <a:defRPr sz="2400" b="0" i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2400" b="0" i="0">
              <a:solidFill>
                <a:schemeClr val="tx1"/>
              </a:solidFill>
              <a:latin typeface="Century Gothic" panose="020B0502020202020204" pitchFamily="34" charset="0"/>
            </a:endParaRPr>
          </a:p>
        </cx:txPr>
      </cx:axis>
      <cx:axis id="1">
        <cx:valScaling max="25" min="0"/>
        <cx:majorGridlines>
          <cx:spPr>
            <a:ln w="38100">
              <a:solidFill>
                <a:schemeClr val="bg1">
                  <a:lumMod val="85000"/>
                </a:schemeClr>
              </a:solidFill>
            </a:ln>
          </cx:spPr>
        </cx:majorGridlines>
        <cx:tickLabels/>
        <cx:txPr>
          <a:bodyPr vertOverflow="overflow" horzOverflow="overflow" wrap="square" lIns="0" tIns="0" rIns="0" bIns="0"/>
          <a:lstStyle/>
          <a:p>
            <a:pPr algn="ctr" rtl="0">
              <a:defRPr sz="2400" b="0" i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2400" b="0" i="0">
              <a:solidFill>
                <a:schemeClr val="tx1"/>
              </a:solidFill>
              <a:latin typeface="Century Gothic" panose="020B0502020202020204" pitchFamily="34" charset="0"/>
            </a:endParaRPr>
          </a:p>
        </cx:txPr>
      </cx:axis>
    </cx:plotArea>
  </cx:chart>
</cx:chartSpace>
</file>

<file path=ppt/charts/chartEx19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Sheet1!$A$2:$A$9</cx:f>
        <cx:lvl ptCount="8">
          <cx:pt idx="0">Jan</cx:pt>
          <cx:pt idx="1">Feb</cx:pt>
          <cx:pt idx="2">Apr</cx:pt>
          <cx:pt idx="3">May</cx:pt>
          <cx:pt idx="4">Jun</cx:pt>
          <cx:pt idx="5">Jul</cx:pt>
          <cx:pt idx="6">Aug</cx:pt>
          <cx:pt idx="7">Sep</cx:pt>
        </cx:lvl>
      </cx:strDim>
      <cx:numDim type="val">
        <cx:f>Sheet1!$B$2:$B$9</cx:f>
        <cx:lvl ptCount="8" formatCode="General">
          <cx:pt idx="0">10</cx:pt>
          <cx:pt idx="1">12</cx:pt>
          <cx:pt idx="2">15</cx:pt>
          <cx:pt idx="3">-23</cx:pt>
          <cx:pt idx="4">20</cx:pt>
          <cx:pt idx="5">-11</cx:pt>
          <cx:pt idx="6">10</cx:pt>
          <cx:pt idx="7">10</cx:pt>
        </cx:lvl>
      </cx:numDim>
    </cx:data>
  </cx:chartData>
  <cx:chart>
    <cx:plotArea>
      <cx:plotAreaRegion>
        <cx:series layoutId="waterfall" uniqueId="{A8BFC54B-BA4A-9947-A59C-7EDEB37ECD63}">
          <cx:tx>
            <cx:txData>
              <cx:f>Sheet1!$B$1</cx:f>
              <cx:v>Series1</cx:v>
            </cx:txData>
          </cx:tx>
          <cx:spPr>
            <a:solidFill>
              <a:schemeClr val="accent2"/>
            </a:solidFill>
          </cx:spPr>
          <cx:dataLabels pos="outEnd">
            <cx:txPr>
              <a:bodyPr vertOverflow="overflow" horzOverflow="overflow" wrap="square" lIns="0" tIns="0" rIns="0" bIns="0"/>
              <a:lstStyle/>
              <a:p>
                <a:pPr algn="ctr" rtl="0">
                  <a:defRPr sz="2400" b="0" i="0">
                    <a:solidFill>
                      <a:schemeClr val="tx1"/>
                    </a:solidFill>
                    <a:latin typeface="Century Gothic" panose="020B0502020202020204" pitchFamily="34" charset="0"/>
                    <a:ea typeface="Century Gothic" panose="020B0502020202020204" pitchFamily="34" charset="0"/>
                    <a:cs typeface="Century Gothic" panose="020B0502020202020204" pitchFamily="34" charset="0"/>
                  </a:defRPr>
                </a:pPr>
                <a:endParaRPr lang="en-US" sz="2400" b="0" i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cx:txPr>
            <cx:visibility seriesName="0" categoryName="0" value="1"/>
          </cx:dataLabels>
          <cx:dataId val="0"/>
          <cx:layoutPr>
            <cx:visibility connectorLines="0"/>
            <cx:subtotals>
              <cx:idx val="0"/>
              <cx:idx val="4"/>
              <cx:idx val="7"/>
            </cx:subtotals>
          </cx:layoutPr>
        </cx:series>
      </cx:plotAreaRegion>
      <cx:axis id="0">
        <cx:catScaling gapWidth="0.200000003"/>
        <cx:tickLabels/>
        <cx:txPr>
          <a:bodyPr vertOverflow="overflow" horzOverflow="overflow" wrap="square" lIns="0" tIns="0" rIns="0" bIns="0"/>
          <a:lstStyle/>
          <a:p>
            <a:pPr algn="ctr" rtl="0">
              <a:defRPr sz="2400" b="0" i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2400" b="0" i="0">
              <a:solidFill>
                <a:schemeClr val="tx1"/>
              </a:solidFill>
              <a:latin typeface="Century Gothic" panose="020B0502020202020204" pitchFamily="34" charset="0"/>
            </a:endParaRPr>
          </a:p>
        </cx:txPr>
      </cx:axis>
      <cx:axis id="1">
        <cx:valScaling max="25" min="0"/>
        <cx:majorGridlines>
          <cx:spPr>
            <a:ln w="38100">
              <a:solidFill>
                <a:schemeClr val="bg1">
                  <a:lumMod val="85000"/>
                </a:schemeClr>
              </a:solidFill>
            </a:ln>
          </cx:spPr>
        </cx:majorGridlines>
        <cx:tickLabels/>
        <cx:txPr>
          <a:bodyPr vertOverflow="overflow" horzOverflow="overflow" wrap="square" lIns="0" tIns="0" rIns="0" bIns="0"/>
          <a:lstStyle/>
          <a:p>
            <a:pPr algn="ctr" rtl="0">
              <a:defRPr sz="2400" b="0" i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2400" b="0" i="0">
              <a:solidFill>
                <a:schemeClr val="tx1"/>
              </a:solidFill>
              <a:latin typeface="Century Gothic" panose="020B0502020202020204" pitchFamily="34" charset="0"/>
            </a:endParaRPr>
          </a:p>
        </cx:txPr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Sheet1!$A$2:$A$9</cx:f>
        <cx:lvl ptCount="8">
          <cx:pt idx="0">2010</cx:pt>
          <cx:pt idx="1">2011</cx:pt>
          <cx:pt idx="2">2012</cx:pt>
          <cx:pt idx="3">2013</cx:pt>
          <cx:pt idx="4">2014</cx:pt>
          <cx:pt idx="5">2015</cx:pt>
          <cx:pt idx="6">2016</cx:pt>
          <cx:pt idx="7">2017</cx:pt>
        </cx:lvl>
      </cx:strDim>
      <cx:numDim type="val">
        <cx:f>Sheet1!$B$2:$B$9</cx:f>
        <cx:lvl ptCount="8" formatCode="General">
          <cx:pt idx="0">100</cx:pt>
          <cx:pt idx="1">20</cx:pt>
          <cx:pt idx="2">50</cx:pt>
          <cx:pt idx="3">-40</cx:pt>
          <cx:pt idx="4">130</cx:pt>
          <cx:pt idx="5">-60</cx:pt>
          <cx:pt idx="6">70</cx:pt>
          <cx:pt idx="7">140</cx:pt>
        </cx:lvl>
      </cx:numDim>
    </cx:data>
  </cx:chartData>
  <cx:chart>
    <cx:plotArea>
      <cx:plotAreaRegion>
        <cx:series layoutId="waterfall" uniqueId="{A8BFC54B-BA4A-9947-A59C-7EDEB37ECD63}">
          <cx:tx>
            <cx:txData>
              <cx:f>Sheet1!$B$1</cx:f>
              <cx:v>Series1</cx:v>
            </cx:txData>
          </cx:tx>
          <cx:spPr>
            <a:ln w="12700">
              <a:solidFill>
                <a:schemeClr val="tx1"/>
              </a:solidFill>
            </a:ln>
          </cx:spPr>
          <cx:dataPt idx="0">
            <cx:spPr>
              <a:solidFill>
                <a:srgbClr val="F7A303"/>
              </a:solidFill>
            </cx:spPr>
          </cx:dataPt>
          <cx:dataPt idx="1">
            <cx:spPr>
              <a:solidFill>
                <a:srgbClr val="F7A303"/>
              </a:solidFill>
              <a:ln w="12700">
                <a:solidFill>
                  <a:srgbClr val="000000"/>
                </a:solidFill>
              </a:ln>
            </cx:spPr>
          </cx:dataPt>
          <cx:dataPt idx="2">
            <cx:spPr>
              <a:solidFill>
                <a:srgbClr val="F7A303"/>
              </a:solidFill>
              <a:ln w="12700">
                <a:solidFill>
                  <a:srgbClr val="000000"/>
                </a:solidFill>
              </a:ln>
            </cx:spPr>
          </cx:dataPt>
          <cx:dataPt idx="3">
            <cx:spPr>
              <a:solidFill>
                <a:srgbClr val="3A9DFD"/>
              </a:solidFill>
              <a:ln w="12700">
                <a:solidFill>
                  <a:srgbClr val="000000"/>
                </a:solidFill>
              </a:ln>
            </cx:spPr>
          </cx:dataPt>
          <cx:dataPt idx="4">
            <cx:spPr>
              <a:solidFill>
                <a:srgbClr val="3A9DFD"/>
              </a:solidFill>
              <a:ln w="12700">
                <a:solidFill>
                  <a:srgbClr val="000000"/>
                </a:solidFill>
              </a:ln>
            </cx:spPr>
          </cx:dataPt>
          <cx:dataPt idx="5">
            <cx:spPr>
              <a:solidFill>
                <a:srgbClr val="444BA3"/>
              </a:solidFill>
              <a:ln w="12700">
                <a:solidFill>
                  <a:srgbClr val="000000"/>
                </a:solidFill>
              </a:ln>
            </cx:spPr>
          </cx:dataPt>
          <cx:dataPt idx="6">
            <cx:spPr>
              <a:solidFill>
                <a:srgbClr val="444BA3"/>
              </a:solidFill>
              <a:ln w="12700">
                <a:solidFill>
                  <a:srgbClr val="000000"/>
                </a:solidFill>
              </a:ln>
            </cx:spPr>
          </cx:dataPt>
          <cx:dataPt idx="7">
            <cx:spPr>
              <a:solidFill>
                <a:srgbClr val="444BA3"/>
              </a:solidFill>
              <a:ln w="12700">
                <a:solidFill>
                  <a:srgbClr val="000000"/>
                </a:solidFill>
              </a:ln>
            </cx:spPr>
          </cx:dataPt>
          <cx:dataId val="0"/>
          <cx:layoutPr>
            <cx:visibility connectorLines="1"/>
            <cx:subtotals>
              <cx:idx val="0"/>
              <cx:idx val="4"/>
            </cx:subtotals>
          </cx:layoutPr>
        </cx:series>
      </cx:plotAreaRegion>
      <cx:axis id="0">
        <cx:catScaling gapWidth="5"/>
        <cx:majorTickMarks type="in"/>
        <cx:tickLabels/>
        <cx:txPr>
          <a:bodyPr vertOverflow="overflow" horzOverflow="overflow" wrap="square" lIns="0" tIns="0" rIns="0" bIns="0"/>
          <a:lstStyle/>
          <a:p>
            <a:pPr algn="ctr" rtl="0">
              <a:defRPr sz="2400" b="0" i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2400" b="0" i="0">
              <a:solidFill>
                <a:schemeClr val="tx1"/>
              </a:solidFill>
              <a:latin typeface="Century Gothic" panose="020B0502020202020204" pitchFamily="34" charset="0"/>
            </a:endParaRPr>
          </a:p>
        </cx:txPr>
      </cx:axis>
      <cx:axis id="1">
        <cx:valScaling/>
        <cx:majorTickMarks type="out"/>
        <cx:tickLabels/>
        <cx:txPr>
          <a:bodyPr vertOverflow="overflow" horzOverflow="overflow" wrap="square" lIns="0" tIns="0" rIns="0" bIns="0"/>
          <a:lstStyle/>
          <a:p>
            <a:pPr algn="ctr" rtl="0">
              <a:defRPr sz="2400" b="0" i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2400" b="0" i="0">
              <a:solidFill>
                <a:schemeClr val="tx1"/>
              </a:solidFill>
              <a:latin typeface="Century Gothic" panose="020B0502020202020204" pitchFamily="34" charset="0"/>
            </a:endParaRPr>
          </a:p>
        </cx:txPr>
      </cx:axis>
    </cx:plotArea>
  </cx:chart>
</cx:chartSpace>
</file>

<file path=ppt/charts/chartEx20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Sheet1!$A$2:$A$9</cx:f>
        <cx:lvl ptCount="8">
          <cx:pt idx="0">Jan</cx:pt>
          <cx:pt idx="1">Feb</cx:pt>
          <cx:pt idx="2">Apr</cx:pt>
          <cx:pt idx="3">May</cx:pt>
          <cx:pt idx="4">Jun</cx:pt>
          <cx:pt idx="5">Jul</cx:pt>
          <cx:pt idx="6">Aug</cx:pt>
          <cx:pt idx="7">Sep</cx:pt>
        </cx:lvl>
      </cx:strDim>
      <cx:numDim type="val">
        <cx:f>Sheet1!$B$2:$B$9</cx:f>
        <cx:lvl ptCount="8" formatCode="General">
          <cx:pt idx="0">80</cx:pt>
          <cx:pt idx="1">50</cx:pt>
          <cx:pt idx="2">70</cx:pt>
          <cx:pt idx="3">-40</cx:pt>
          <cx:pt idx="4">70</cx:pt>
          <cx:pt idx="5">-60</cx:pt>
          <cx:pt idx="6">200</cx:pt>
          <cx:pt idx="7">150</cx:pt>
        </cx:lvl>
      </cx:numDim>
    </cx:data>
  </cx:chartData>
  <cx:chart>
    <cx:plotArea>
      <cx:plotAreaRegion>
        <cx:series layoutId="waterfall" uniqueId="{A8BFC54B-BA4A-9947-A59C-7EDEB37ECD63}">
          <cx:tx>
            <cx:txData>
              <cx:f>Sheet1!$B$1</cx:f>
              <cx:v>Series1</cx:v>
            </cx:txData>
          </cx:tx>
          <cx:spPr>
            <a:solidFill>
              <a:schemeClr val="accent1"/>
            </a:solidFill>
          </cx:spPr>
          <cx:dataLabels pos="outEnd">
            <cx:txPr>
              <a:bodyPr vertOverflow="overflow" horzOverflow="overflow" wrap="square" lIns="0" tIns="0" rIns="0" bIns="0"/>
              <a:lstStyle/>
              <a:p>
                <a:pPr algn="ctr" rtl="0">
                  <a:defRPr sz="2000" b="0" i="0">
                    <a:solidFill>
                      <a:schemeClr val="tx1"/>
                    </a:solidFill>
                    <a:latin typeface="Century Gothic" panose="020B0502020202020204" pitchFamily="34" charset="0"/>
                    <a:ea typeface="Century Gothic" panose="020B0502020202020204" pitchFamily="34" charset="0"/>
                    <a:cs typeface="Century Gothic" panose="020B0502020202020204" pitchFamily="34" charset="0"/>
                  </a:defRPr>
                </a:pPr>
                <a:endParaRPr lang="en-US" sz="2000" b="0" i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cx:txPr>
            <cx:visibility seriesName="0" categoryName="0" value="1"/>
          </cx:dataLabels>
          <cx:dataId val="0"/>
          <cx:layoutPr>
            <cx:visibility connectorLines="0"/>
            <cx:subtotals>
              <cx:idx val="0"/>
              <cx:idx val="4"/>
              <cx:idx val="7"/>
            </cx:subtotals>
          </cx:layoutPr>
        </cx:series>
      </cx:plotAreaRegion>
      <cx:axis id="0">
        <cx:catScaling gapWidth="3"/>
        <cx:tickLabels/>
        <cx:txPr>
          <a:bodyPr vertOverflow="overflow" horzOverflow="overflow" wrap="square" lIns="0" tIns="0" rIns="0" bIns="0"/>
          <a:lstStyle/>
          <a:p>
            <a:pPr algn="ctr" rtl="0">
              <a:defRPr sz="2000" b="0" i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2000" b="0" i="0">
              <a:solidFill>
                <a:schemeClr val="tx1"/>
              </a:solidFill>
              <a:latin typeface="Century Gothic" panose="020B0502020202020204" pitchFamily="34" charset="0"/>
            </a:endParaRPr>
          </a:p>
        </cx:txPr>
      </cx:axis>
      <cx:axis id="1">
        <cx:valScaling/>
        <cx:majorGridlines>
          <cx:spPr>
            <a:ln w="38100">
              <a:solidFill>
                <a:schemeClr val="bg1">
                  <a:lumMod val="85000"/>
                </a:schemeClr>
              </a:solidFill>
            </a:ln>
          </cx:spPr>
        </cx:majorGridlines>
        <cx:tickLabels/>
        <cx:txPr>
          <a:bodyPr vertOverflow="overflow" horzOverflow="overflow" wrap="square" lIns="0" tIns="0" rIns="0" bIns="0"/>
          <a:lstStyle/>
          <a:p>
            <a:pPr algn="ctr" rtl="0">
              <a:defRPr sz="2000" b="0" i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2000" b="0" i="0">
              <a:solidFill>
                <a:schemeClr val="tx1"/>
              </a:solidFill>
              <a:latin typeface="Century Gothic" panose="020B0502020202020204" pitchFamily="34" charset="0"/>
            </a:endParaRPr>
          </a:p>
        </cx:txPr>
      </cx:axis>
    </cx:plotArea>
  </cx:chart>
</cx:chartSpace>
</file>

<file path=ppt/charts/chartEx2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Sheet1!$A$2:$A$9</cx:f>
        <cx:lvl ptCount="8">
          <cx:pt idx="0">Jan</cx:pt>
          <cx:pt idx="1">Feb</cx:pt>
          <cx:pt idx="2">Apr</cx:pt>
          <cx:pt idx="3">May</cx:pt>
          <cx:pt idx="4">Jun</cx:pt>
          <cx:pt idx="5">Jul</cx:pt>
          <cx:pt idx="6">Aug</cx:pt>
          <cx:pt idx="7">Sep</cx:pt>
        </cx:lvl>
      </cx:strDim>
      <cx:numDim type="val">
        <cx:f>Sheet1!$B$2:$B$9</cx:f>
        <cx:lvl ptCount="8" formatCode="General">
          <cx:pt idx="0">80</cx:pt>
          <cx:pt idx="1">50</cx:pt>
          <cx:pt idx="2">70</cx:pt>
          <cx:pt idx="3">-40</cx:pt>
          <cx:pt idx="4">70</cx:pt>
          <cx:pt idx="5">-60</cx:pt>
          <cx:pt idx="6">200</cx:pt>
          <cx:pt idx="7">150</cx:pt>
        </cx:lvl>
      </cx:numDim>
    </cx:data>
  </cx:chartData>
  <cx:chart>
    <cx:plotArea>
      <cx:plotAreaRegion>
        <cx:series layoutId="waterfall" uniqueId="{A8BFC54B-BA4A-9947-A59C-7EDEB37ECD63}">
          <cx:tx>
            <cx:txData>
              <cx:f>Sheet1!$B$1</cx:f>
              <cx:v>Series1</cx:v>
            </cx:txData>
          </cx:tx>
          <cx:spPr>
            <a:solidFill>
              <a:schemeClr val="accent2"/>
            </a:solidFill>
          </cx:spPr>
          <cx:dataLabels pos="outEnd">
            <cx:txPr>
              <a:bodyPr vertOverflow="overflow" horzOverflow="overflow" wrap="square" lIns="0" tIns="0" rIns="0" bIns="0"/>
              <a:lstStyle/>
              <a:p>
                <a:pPr algn="ctr" rtl="0">
                  <a:defRPr sz="2000" b="0" i="0">
                    <a:solidFill>
                      <a:schemeClr val="tx1"/>
                    </a:solidFill>
                    <a:latin typeface="Century Gothic" panose="020B0502020202020204" pitchFamily="34" charset="0"/>
                    <a:ea typeface="Century Gothic" panose="020B0502020202020204" pitchFamily="34" charset="0"/>
                    <a:cs typeface="Century Gothic" panose="020B0502020202020204" pitchFamily="34" charset="0"/>
                  </a:defRPr>
                </a:pPr>
                <a:endParaRPr lang="en-US" sz="2000" b="0" i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cx:txPr>
            <cx:visibility seriesName="0" categoryName="0" value="1"/>
          </cx:dataLabels>
          <cx:dataId val="0"/>
          <cx:layoutPr>
            <cx:visibility connectorLines="0"/>
            <cx:subtotals>
              <cx:idx val="0"/>
              <cx:idx val="4"/>
              <cx:idx val="7"/>
            </cx:subtotals>
          </cx:layoutPr>
        </cx:series>
      </cx:plotAreaRegion>
      <cx:axis id="0">
        <cx:catScaling gapWidth="3"/>
        <cx:tickLabels/>
        <cx:txPr>
          <a:bodyPr vertOverflow="overflow" horzOverflow="overflow" wrap="square" lIns="0" tIns="0" rIns="0" bIns="0"/>
          <a:lstStyle/>
          <a:p>
            <a:pPr algn="ctr" rtl="0">
              <a:defRPr sz="2000" b="0" i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2000" b="0" i="0">
              <a:solidFill>
                <a:schemeClr val="tx1"/>
              </a:solidFill>
              <a:latin typeface="Century Gothic" panose="020B0502020202020204" pitchFamily="34" charset="0"/>
            </a:endParaRPr>
          </a:p>
        </cx:txPr>
      </cx:axis>
      <cx:axis id="1">
        <cx:valScaling/>
        <cx:majorGridlines>
          <cx:spPr>
            <a:ln w="38100">
              <a:solidFill>
                <a:schemeClr val="bg1">
                  <a:lumMod val="85000"/>
                </a:schemeClr>
              </a:solidFill>
            </a:ln>
          </cx:spPr>
        </cx:majorGridlines>
        <cx:tickLabels/>
        <cx:txPr>
          <a:bodyPr vertOverflow="overflow" horzOverflow="overflow" wrap="square" lIns="0" tIns="0" rIns="0" bIns="0"/>
          <a:lstStyle/>
          <a:p>
            <a:pPr algn="ctr" rtl="0">
              <a:defRPr sz="2000" b="0" i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2000" b="0" i="0">
              <a:solidFill>
                <a:schemeClr val="tx1"/>
              </a:solidFill>
              <a:latin typeface="Century Gothic" panose="020B0502020202020204" pitchFamily="34" charset="0"/>
            </a:endParaRPr>
          </a:p>
        </cx:txPr>
      </cx:axis>
    </cx:plotArea>
  </cx:chart>
</cx:chartSpace>
</file>

<file path=ppt/charts/chartEx2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Sheet1!$A$2:$A$9</cx:f>
        <cx:lvl ptCount="8">
          <cx:pt idx="0">Jan</cx:pt>
          <cx:pt idx="1">Feb</cx:pt>
          <cx:pt idx="2">Apr</cx:pt>
          <cx:pt idx="3">May</cx:pt>
          <cx:pt idx="4">Jun</cx:pt>
          <cx:pt idx="5">Jul</cx:pt>
          <cx:pt idx="6">Aug</cx:pt>
          <cx:pt idx="7">Sep</cx:pt>
        </cx:lvl>
      </cx:strDim>
      <cx:numDim type="val">
        <cx:f>Sheet1!$B$2:$B$9</cx:f>
        <cx:lvl ptCount="8" formatCode="General">
          <cx:pt idx="0">80</cx:pt>
          <cx:pt idx="1">50</cx:pt>
          <cx:pt idx="2">70</cx:pt>
          <cx:pt idx="3">-40</cx:pt>
          <cx:pt idx="4">70</cx:pt>
          <cx:pt idx="5">-60</cx:pt>
          <cx:pt idx="6">200</cx:pt>
          <cx:pt idx="7">150</cx:pt>
        </cx:lvl>
      </cx:numDim>
    </cx:data>
  </cx:chartData>
  <cx:chart>
    <cx:plotArea>
      <cx:plotAreaRegion>
        <cx:series layoutId="waterfall" uniqueId="{A8BFC54B-BA4A-9947-A59C-7EDEB37ECD63}">
          <cx:tx>
            <cx:txData>
              <cx:f>Sheet1!$B$1</cx:f>
              <cx:v>Series1</cx:v>
            </cx:txData>
          </cx:tx>
          <cx:spPr>
            <a:solidFill>
              <a:schemeClr val="accent3"/>
            </a:solidFill>
          </cx:spPr>
          <cx:dataLabels pos="outEnd">
            <cx:txPr>
              <a:bodyPr vertOverflow="overflow" horzOverflow="overflow" wrap="square" lIns="0" tIns="0" rIns="0" bIns="0"/>
              <a:lstStyle/>
              <a:p>
                <a:pPr algn="ctr" rtl="0">
                  <a:defRPr sz="2000" b="0" i="0">
                    <a:solidFill>
                      <a:schemeClr val="tx1"/>
                    </a:solidFill>
                    <a:latin typeface="Century Gothic" panose="020B0502020202020204" pitchFamily="34" charset="0"/>
                    <a:ea typeface="Century Gothic" panose="020B0502020202020204" pitchFamily="34" charset="0"/>
                    <a:cs typeface="Century Gothic" panose="020B0502020202020204" pitchFamily="34" charset="0"/>
                  </a:defRPr>
                </a:pPr>
                <a:endParaRPr lang="en-US" sz="2000" b="0" i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cx:txPr>
            <cx:visibility seriesName="0" categoryName="0" value="1"/>
          </cx:dataLabels>
          <cx:dataId val="0"/>
          <cx:layoutPr>
            <cx:visibility connectorLines="0"/>
            <cx:subtotals>
              <cx:idx val="0"/>
              <cx:idx val="4"/>
              <cx:idx val="7"/>
            </cx:subtotals>
          </cx:layoutPr>
        </cx:series>
      </cx:plotAreaRegion>
      <cx:axis id="0">
        <cx:catScaling gapWidth="3"/>
        <cx:tickLabels/>
        <cx:txPr>
          <a:bodyPr vertOverflow="overflow" horzOverflow="overflow" wrap="square" lIns="0" tIns="0" rIns="0" bIns="0"/>
          <a:lstStyle/>
          <a:p>
            <a:pPr algn="ctr" rtl="0">
              <a:defRPr sz="2000" b="0" i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2000" b="0" i="0">
              <a:solidFill>
                <a:schemeClr val="tx1"/>
              </a:solidFill>
              <a:latin typeface="Century Gothic" panose="020B0502020202020204" pitchFamily="34" charset="0"/>
            </a:endParaRPr>
          </a:p>
        </cx:txPr>
      </cx:axis>
      <cx:axis id="1">
        <cx:valScaling/>
        <cx:majorGridlines>
          <cx:spPr>
            <a:ln w="38100">
              <a:solidFill>
                <a:schemeClr val="bg1">
                  <a:lumMod val="85000"/>
                </a:schemeClr>
              </a:solidFill>
            </a:ln>
          </cx:spPr>
        </cx:majorGridlines>
        <cx:tickLabels/>
        <cx:txPr>
          <a:bodyPr vertOverflow="overflow" horzOverflow="overflow" wrap="square" lIns="0" tIns="0" rIns="0" bIns="0"/>
          <a:lstStyle/>
          <a:p>
            <a:pPr algn="ctr" rtl="0">
              <a:defRPr sz="2000" b="0" i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2000" b="0" i="0">
              <a:solidFill>
                <a:schemeClr val="tx1"/>
              </a:solidFill>
              <a:latin typeface="Century Gothic" panose="020B0502020202020204" pitchFamily="34" charset="0"/>
            </a:endParaRPr>
          </a:p>
        </cx:txPr>
      </cx:axis>
    </cx:plotArea>
  </cx:chart>
</cx:chartSpace>
</file>

<file path=ppt/charts/chartEx2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Sheet1!$A$2:$A$9</cx:f>
        <cx:lvl ptCount="8">
          <cx:pt idx="0">Jan</cx:pt>
          <cx:pt idx="1">Feb</cx:pt>
          <cx:pt idx="2">Apr</cx:pt>
          <cx:pt idx="3">May</cx:pt>
          <cx:pt idx="4">Jun</cx:pt>
          <cx:pt idx="5">Jul</cx:pt>
          <cx:pt idx="6">Aug</cx:pt>
          <cx:pt idx="7">Sep</cx:pt>
        </cx:lvl>
      </cx:strDim>
      <cx:numDim type="val">
        <cx:f>Sheet1!$B$2:$B$9</cx:f>
        <cx:lvl ptCount="8" formatCode="General">
          <cx:pt idx="0">10</cx:pt>
          <cx:pt idx="1">12</cx:pt>
          <cx:pt idx="2">15</cx:pt>
          <cx:pt idx="3">-23</cx:pt>
          <cx:pt idx="4">20</cx:pt>
          <cx:pt idx="5">-11</cx:pt>
          <cx:pt idx="6">10</cx:pt>
          <cx:pt idx="7">10</cx:pt>
        </cx:lvl>
      </cx:numDim>
    </cx:data>
  </cx:chartData>
  <cx:chart>
    <cx:plotArea>
      <cx:plotAreaRegion>
        <cx:series layoutId="waterfall" uniqueId="{A8BFC54B-BA4A-9947-A59C-7EDEB37ECD63}">
          <cx:tx>
            <cx:txData>
              <cx:f>Sheet1!$B$1</cx:f>
              <cx:v>Series1</cx:v>
            </cx:txData>
          </cx:tx>
          <cx:spPr>
            <a:solidFill>
              <a:schemeClr val="accent1"/>
            </a:solidFill>
          </cx:spPr>
          <cx:dataPt idx="2">
            <cx:spPr>
              <a:solidFill>
                <a:srgbClr val="3A9DFD"/>
              </a:solidFill>
            </cx:spPr>
          </cx:dataPt>
          <cx:dataPt idx="3">
            <cx:spPr>
              <a:solidFill>
                <a:srgbClr val="3A9DFD"/>
              </a:solidFill>
            </cx:spPr>
          </cx:dataPt>
          <cx:dataPt idx="4">
            <cx:spPr>
              <a:solidFill>
                <a:srgbClr val="444BA3"/>
              </a:solidFill>
            </cx:spPr>
          </cx:dataPt>
          <cx:dataPt idx="5">
            <cx:spPr>
              <a:solidFill>
                <a:srgbClr val="444BA3"/>
              </a:solidFill>
            </cx:spPr>
          </cx:dataPt>
          <cx:dataPt idx="6"/>
          <cx:dataPt idx="7">
            <cx:spPr>
              <a:solidFill>
                <a:srgbClr val="3A9DFD"/>
              </a:solidFill>
            </cx:spPr>
          </cx:dataPt>
          <cx:dataLabels pos="outEnd">
            <cx:txPr>
              <a:bodyPr vertOverflow="overflow" horzOverflow="overflow" wrap="square" lIns="0" tIns="0" rIns="0" bIns="0"/>
              <a:lstStyle/>
              <a:p>
                <a:pPr algn="ctr" rtl="0">
                  <a:defRPr sz="2400" b="0" i="0">
                    <a:solidFill>
                      <a:schemeClr val="tx1"/>
                    </a:solidFill>
                    <a:latin typeface="Century Gothic" panose="020B0502020202020204" pitchFamily="34" charset="0"/>
                    <a:ea typeface="Century Gothic" panose="020B0502020202020204" pitchFamily="34" charset="0"/>
                    <a:cs typeface="Century Gothic" panose="020B0502020202020204" pitchFamily="34" charset="0"/>
                  </a:defRPr>
                </a:pPr>
                <a:endParaRPr lang="en-US" sz="2400" b="0" i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cx:txPr>
            <cx:visibility seriesName="0" categoryName="0" value="1"/>
          </cx:dataLabels>
          <cx:dataId val="0"/>
          <cx:layoutPr>
            <cx:visibility connectorLines="0"/>
            <cx:subtotals>
              <cx:idx val="0"/>
              <cx:idx val="4"/>
              <cx:idx val="7"/>
            </cx:subtotals>
          </cx:layoutPr>
        </cx:series>
      </cx:plotAreaRegion>
      <cx:axis id="0">
        <cx:catScaling gapWidth="0.200000003"/>
        <cx:tickLabels/>
        <cx:txPr>
          <a:bodyPr vertOverflow="overflow" horzOverflow="overflow" wrap="square" lIns="0" tIns="0" rIns="0" bIns="0"/>
          <a:lstStyle/>
          <a:p>
            <a:pPr algn="ctr" rtl="0">
              <a:defRPr sz="2400" b="0" i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2400" b="0" i="0">
              <a:solidFill>
                <a:schemeClr val="tx1"/>
              </a:solidFill>
              <a:latin typeface="Century Gothic" panose="020B0502020202020204" pitchFamily="34" charset="0"/>
            </a:endParaRPr>
          </a:p>
        </cx:txPr>
      </cx:axis>
      <cx:axis id="1">
        <cx:valScaling/>
        <cx:tickLabels/>
        <cx:txPr>
          <a:bodyPr vertOverflow="overflow" horzOverflow="overflow" wrap="square" lIns="0" tIns="0" rIns="0" bIns="0"/>
          <a:lstStyle/>
          <a:p>
            <a:pPr algn="ctr" rtl="0">
              <a:defRPr sz="2400" b="0" i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2400" b="0" i="0">
              <a:solidFill>
                <a:schemeClr val="tx1"/>
              </a:solidFill>
              <a:latin typeface="Century Gothic" panose="020B0502020202020204" pitchFamily="34" charset="0"/>
            </a:endParaRPr>
          </a:p>
        </cx:txPr>
      </cx:axis>
    </cx:plotArea>
  </cx:chart>
</cx:chartSpace>
</file>

<file path=ppt/charts/chartEx2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Sheet1!$A$2:$A$9</cx:f>
        <cx:lvl ptCount="8">
          <cx:pt idx="0">Jan</cx:pt>
          <cx:pt idx="1">Feb</cx:pt>
          <cx:pt idx="2">Apr</cx:pt>
          <cx:pt idx="3">May</cx:pt>
          <cx:pt idx="4">Jun</cx:pt>
          <cx:pt idx="5">Jul</cx:pt>
          <cx:pt idx="6">Aug</cx:pt>
          <cx:pt idx="7">Sep</cx:pt>
        </cx:lvl>
      </cx:strDim>
      <cx:numDim type="val">
        <cx:f>Sheet1!$B$2:$B$9</cx:f>
        <cx:lvl ptCount="8" formatCode="General">
          <cx:pt idx="0">2</cx:pt>
          <cx:pt idx="1">5</cx:pt>
          <cx:pt idx="2">2</cx:pt>
          <cx:pt idx="3">-5</cx:pt>
          <cx:pt idx="4">5</cx:pt>
          <cx:pt idx="5">-5</cx:pt>
          <cx:pt idx="6">2</cx:pt>
          <cx:pt idx="7">2</cx:pt>
        </cx:lvl>
      </cx:numDim>
    </cx:data>
  </cx:chartData>
  <cx:chart>
    <cx:plotArea>
      <cx:plotAreaRegion>
        <cx:series layoutId="waterfall" uniqueId="{A8BFC54B-BA4A-9947-A59C-7EDEB37ECD63}">
          <cx:tx>
            <cx:txData>
              <cx:f>Sheet1!$B$1</cx:f>
              <cx:v>Series1</cx:v>
            </cx:txData>
          </cx:tx>
          <cx:spPr>
            <a:solidFill>
              <a:schemeClr val="accent1"/>
            </a:solidFill>
          </cx:spPr>
          <cx:dataPt idx="4">
            <cx:spPr>
              <a:solidFill>
                <a:srgbClr val="3A9DFD"/>
              </a:solidFill>
            </cx:spPr>
          </cx:dataPt>
          <cx:dataPt idx="5">
            <cx:spPr>
              <a:solidFill>
                <a:srgbClr val="3A9DFD"/>
              </a:solidFill>
            </cx:spPr>
          </cx:dataPt>
          <cx:dataPt idx="6">
            <cx:spPr>
              <a:solidFill>
                <a:srgbClr val="3A9DFD"/>
              </a:solidFill>
            </cx:spPr>
          </cx:dataPt>
          <cx:dataPt idx="7">
            <cx:spPr>
              <a:solidFill>
                <a:srgbClr val="3A9DFD"/>
              </a:solidFill>
            </cx:spPr>
          </cx:dataPt>
          <cx:dataLabels pos="outEnd">
            <cx:txPr>
              <a:bodyPr vertOverflow="overflow" horzOverflow="overflow" wrap="square" lIns="0" tIns="0" rIns="0" bIns="0"/>
              <a:lstStyle/>
              <a:p>
                <a:pPr algn="ctr" rtl="0">
                  <a:defRPr sz="2400" b="0" i="0">
                    <a:solidFill>
                      <a:schemeClr val="tx1"/>
                    </a:solidFill>
                    <a:latin typeface="Century Gothic" panose="020B0502020202020204" pitchFamily="34" charset="0"/>
                    <a:ea typeface="Century Gothic" panose="020B0502020202020204" pitchFamily="34" charset="0"/>
                    <a:cs typeface="Century Gothic" panose="020B0502020202020204" pitchFamily="34" charset="0"/>
                  </a:defRPr>
                </a:pPr>
                <a:endParaRPr lang="en-US" sz="2400" b="0" i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cx:txPr>
            <cx:visibility seriesName="0" categoryName="0" value="1"/>
          </cx:dataLabels>
          <cx:dataId val="0"/>
          <cx:layoutPr>
            <cx:visibility connectorLines="1"/>
            <cx:subtotals>
              <cx:idx val="0"/>
              <cx:idx val="1"/>
              <cx:idx val="4"/>
              <cx:idx val="7"/>
            </cx:subtotals>
          </cx:layoutPr>
        </cx:series>
      </cx:plotAreaRegion>
      <cx:axis id="0">
        <cx:catScaling gapWidth="1"/>
        <cx:tickLabels/>
        <cx:txPr>
          <a:bodyPr vertOverflow="overflow" horzOverflow="overflow" wrap="square" lIns="0" tIns="0" rIns="0" bIns="0"/>
          <a:lstStyle/>
          <a:p>
            <a:pPr algn="ctr" rtl="0">
              <a:defRPr sz="2400" b="0" i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2400" b="0" i="0">
              <a:solidFill>
                <a:schemeClr val="tx1"/>
              </a:solidFill>
              <a:latin typeface="Century Gothic" panose="020B0502020202020204" pitchFamily="34" charset="0"/>
            </a:endParaRPr>
          </a:p>
        </cx:txPr>
      </cx:axis>
      <cx:axis id="1">
        <cx:valScaling/>
        <cx:majorGridlines>
          <cx:spPr>
            <a:ln w="38100">
              <a:solidFill>
                <a:schemeClr val="bg1">
                  <a:lumMod val="95000"/>
                </a:schemeClr>
              </a:solidFill>
            </a:ln>
          </cx:spPr>
        </cx:majorGridlines>
        <cx:tickLabels/>
        <cx:txPr>
          <a:bodyPr vertOverflow="overflow" horzOverflow="overflow" wrap="square" lIns="0" tIns="0" rIns="0" bIns="0"/>
          <a:lstStyle/>
          <a:p>
            <a:pPr algn="ctr" rtl="0">
              <a:defRPr sz="2400" b="0" i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2400" b="0" i="0">
              <a:solidFill>
                <a:schemeClr val="tx1"/>
              </a:solidFill>
              <a:latin typeface="Century Gothic" panose="020B0502020202020204" pitchFamily="34" charset="0"/>
            </a:endParaRPr>
          </a:p>
        </cx:txPr>
      </cx:axis>
    </cx:plotArea>
  </cx:chart>
</cx:chartSpace>
</file>

<file path=ppt/charts/chartEx2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Sheet1!$A$2:$A$9</cx:f>
        <cx:lvl ptCount="8">
          <cx:pt idx="0">Jan</cx:pt>
          <cx:pt idx="1">Feb</cx:pt>
          <cx:pt idx="2">Apr</cx:pt>
          <cx:pt idx="3">May</cx:pt>
          <cx:pt idx="4">Jun</cx:pt>
          <cx:pt idx="5">Jul</cx:pt>
          <cx:pt idx="6">Aug</cx:pt>
          <cx:pt idx="7">Sep</cx:pt>
        </cx:lvl>
      </cx:strDim>
      <cx:numDim type="val">
        <cx:f>Sheet1!$B$2:$B$9</cx:f>
        <cx:lvl ptCount="8" formatCode="General">
          <cx:pt idx="0">10</cx:pt>
          <cx:pt idx="1">12</cx:pt>
          <cx:pt idx="2">15</cx:pt>
          <cx:pt idx="3">-23</cx:pt>
          <cx:pt idx="4">20</cx:pt>
          <cx:pt idx="5">-11</cx:pt>
          <cx:pt idx="6">10</cx:pt>
          <cx:pt idx="7">10</cx:pt>
        </cx:lvl>
      </cx:numDim>
    </cx:data>
  </cx:chartData>
  <cx:chart>
    <cx:plotArea>
      <cx:plotAreaRegion>
        <cx:series layoutId="waterfall" uniqueId="{A8BFC54B-BA4A-9947-A59C-7EDEB37ECD63}">
          <cx:tx>
            <cx:txData>
              <cx:f>Sheet1!$B$1</cx:f>
              <cx:v>Series1</cx:v>
            </cx:txData>
          </cx:tx>
          <cx:spPr>
            <a:solidFill>
              <a:schemeClr val="accent1"/>
            </a:solidFill>
          </cx:spPr>
          <cx:dataPt idx="1">
            <cx:spPr>
              <a:solidFill>
                <a:srgbClr val="3A9DFD"/>
              </a:solidFill>
            </cx:spPr>
          </cx:dataPt>
          <cx:dataPt idx="2">
            <cx:spPr>
              <a:solidFill>
                <a:srgbClr val="3A9DFD"/>
              </a:solidFill>
            </cx:spPr>
          </cx:dataPt>
          <cx:dataPt idx="3">
            <cx:spPr>
              <a:solidFill>
                <a:srgbClr val="444BA3"/>
              </a:solidFill>
            </cx:spPr>
          </cx:dataPt>
          <cx:dataPt idx="5">
            <cx:spPr>
              <a:solidFill>
                <a:srgbClr val="3A9DFD"/>
              </a:solidFill>
            </cx:spPr>
          </cx:dataPt>
          <cx:dataPt idx="6">
            <cx:spPr>
              <a:solidFill>
                <a:srgbClr val="3A9DFD"/>
              </a:solidFill>
            </cx:spPr>
          </cx:dataPt>
          <cx:dataPt idx="7">
            <cx:spPr>
              <a:solidFill>
                <a:srgbClr val="444BA3"/>
              </a:solidFill>
            </cx:spPr>
          </cx:dataPt>
          <cx:dataLabels pos="outEnd">
            <cx:txPr>
              <a:bodyPr vertOverflow="overflow" horzOverflow="overflow" wrap="square" lIns="0" tIns="0" rIns="0" bIns="0"/>
              <a:lstStyle/>
              <a:p>
                <a:pPr algn="ctr" rtl="0">
                  <a:defRPr sz="1800" b="0" i="0">
                    <a:solidFill>
                      <a:schemeClr val="tx1"/>
                    </a:solidFill>
                    <a:latin typeface="Century Gothic" panose="020B0502020202020204" pitchFamily="34" charset="0"/>
                    <a:ea typeface="Century Gothic" panose="020B0502020202020204" pitchFamily="34" charset="0"/>
                    <a:cs typeface="Century Gothic" panose="020B0502020202020204" pitchFamily="34" charset="0"/>
                  </a:defRPr>
                </a:pPr>
                <a:endParaRPr lang="en-US" sz="1800" b="0" i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cx:txPr>
            <cx:visibility seriesName="0" categoryName="0" value="1"/>
          </cx:dataLabels>
          <cx:dataId val="0"/>
          <cx:layoutPr>
            <cx:visibility connectorLines="0"/>
            <cx:subtotals>
              <cx:idx val="0"/>
              <cx:idx val="4"/>
              <cx:idx val="7"/>
            </cx:subtotals>
          </cx:layoutPr>
        </cx:series>
      </cx:plotAreaRegion>
      <cx:axis id="0">
        <cx:catScaling gapWidth="0.200000003"/>
        <cx:tickLabels/>
        <cx:txPr>
          <a:bodyPr vertOverflow="overflow" horzOverflow="overflow" wrap="square" lIns="0" tIns="0" rIns="0" bIns="0"/>
          <a:lstStyle/>
          <a:p>
            <a:pPr algn="ctr" rtl="0">
              <a:defRPr sz="1800" b="0" i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1800" b="0" i="0">
              <a:solidFill>
                <a:schemeClr val="tx1"/>
              </a:solidFill>
              <a:latin typeface="Century Gothic" panose="020B0502020202020204" pitchFamily="34" charset="0"/>
            </a:endParaRPr>
          </a:p>
        </cx:txPr>
      </cx:axis>
      <cx:axis id="1">
        <cx:valScaling/>
        <cx:tickLabels/>
        <cx:txPr>
          <a:bodyPr vertOverflow="overflow" horzOverflow="overflow" wrap="square" lIns="0" tIns="0" rIns="0" bIns="0"/>
          <a:lstStyle/>
          <a:p>
            <a:pPr algn="ctr" rtl="0">
              <a:defRPr sz="1800" b="0" i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1800" b="0" i="0">
              <a:solidFill>
                <a:schemeClr val="tx1"/>
              </a:solidFill>
              <a:latin typeface="Century Gothic" panose="020B0502020202020204" pitchFamily="34" charset="0"/>
            </a:endParaRPr>
          </a:p>
        </cx:txPr>
      </cx:axis>
    </cx:plotArea>
  </cx:chart>
</cx:chartSpace>
</file>

<file path=ppt/charts/chartEx2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Sheet1!$A$2:$A$9</cx:f>
        <cx:lvl ptCount="8">
          <cx:pt idx="0">Jan</cx:pt>
          <cx:pt idx="1">Feb</cx:pt>
          <cx:pt idx="2">Apr</cx:pt>
          <cx:pt idx="3">May</cx:pt>
          <cx:pt idx="4">Jun</cx:pt>
          <cx:pt idx="5">Jul</cx:pt>
          <cx:pt idx="6">Aug</cx:pt>
          <cx:pt idx="7">Sep</cx:pt>
        </cx:lvl>
      </cx:strDim>
      <cx:numDim type="val">
        <cx:f>Sheet1!$B$2:$B$9</cx:f>
        <cx:lvl ptCount="8" formatCode="General">
          <cx:pt idx="0">10</cx:pt>
          <cx:pt idx="1">12</cx:pt>
          <cx:pt idx="2">15</cx:pt>
          <cx:pt idx="3">-23</cx:pt>
          <cx:pt idx="4">20</cx:pt>
          <cx:pt idx="5">-11</cx:pt>
          <cx:pt idx="6">10</cx:pt>
          <cx:pt idx="7">10</cx:pt>
        </cx:lvl>
      </cx:numDim>
    </cx:data>
  </cx:chartData>
  <cx:chart>
    <cx:plotArea>
      <cx:plotAreaRegion>
        <cx:series layoutId="waterfall" uniqueId="{A8BFC54B-BA4A-9947-A59C-7EDEB37ECD63}">
          <cx:tx>
            <cx:txData>
              <cx:f>Sheet1!$B$1</cx:f>
              <cx:v>Series1</cx:v>
            </cx:txData>
          </cx:tx>
          <cx:spPr>
            <a:solidFill>
              <a:schemeClr val="accent1"/>
            </a:solidFill>
          </cx:spPr>
          <cx:dataPt idx="1">
            <cx:spPr>
              <a:solidFill>
                <a:srgbClr val="3A9DFD"/>
              </a:solidFill>
            </cx:spPr>
          </cx:dataPt>
          <cx:dataPt idx="2">
            <cx:spPr>
              <a:solidFill>
                <a:srgbClr val="3A9DFD"/>
              </a:solidFill>
            </cx:spPr>
          </cx:dataPt>
          <cx:dataPt idx="3">
            <cx:spPr>
              <a:solidFill>
                <a:srgbClr val="444BA3"/>
              </a:solidFill>
            </cx:spPr>
          </cx:dataPt>
          <cx:dataPt idx="5">
            <cx:spPr>
              <a:solidFill>
                <a:srgbClr val="3A9DFD"/>
              </a:solidFill>
            </cx:spPr>
          </cx:dataPt>
          <cx:dataPt idx="6">
            <cx:spPr>
              <a:solidFill>
                <a:srgbClr val="3A9DFD"/>
              </a:solidFill>
            </cx:spPr>
          </cx:dataPt>
          <cx:dataPt idx="7">
            <cx:spPr>
              <a:solidFill>
                <a:srgbClr val="444BA3"/>
              </a:solidFill>
            </cx:spPr>
          </cx:dataPt>
          <cx:dataLabels pos="outEnd">
            <cx:txPr>
              <a:bodyPr vertOverflow="overflow" horzOverflow="overflow" wrap="square" lIns="0" tIns="0" rIns="0" bIns="0"/>
              <a:lstStyle/>
              <a:p>
                <a:pPr algn="ctr" rtl="0">
                  <a:defRPr sz="1800" b="0" i="0">
                    <a:solidFill>
                      <a:schemeClr val="tx1"/>
                    </a:solidFill>
                    <a:latin typeface="Century Gothic" panose="020B0502020202020204" pitchFamily="34" charset="0"/>
                    <a:ea typeface="Century Gothic" panose="020B0502020202020204" pitchFamily="34" charset="0"/>
                    <a:cs typeface="Century Gothic" panose="020B0502020202020204" pitchFamily="34" charset="0"/>
                  </a:defRPr>
                </a:pPr>
                <a:endParaRPr lang="en-US" sz="1800" b="0" i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cx:txPr>
            <cx:visibility seriesName="0" categoryName="0" value="1"/>
          </cx:dataLabels>
          <cx:dataId val="0"/>
          <cx:layoutPr>
            <cx:visibility connectorLines="0"/>
            <cx:subtotals>
              <cx:idx val="0"/>
              <cx:idx val="4"/>
              <cx:idx val="7"/>
            </cx:subtotals>
          </cx:layoutPr>
        </cx:series>
      </cx:plotAreaRegion>
      <cx:axis id="0">
        <cx:catScaling gapWidth="0.200000003"/>
        <cx:tickLabels/>
        <cx:txPr>
          <a:bodyPr vertOverflow="overflow" horzOverflow="overflow" wrap="square" lIns="0" tIns="0" rIns="0" bIns="0"/>
          <a:lstStyle/>
          <a:p>
            <a:pPr algn="ctr" rtl="0">
              <a:defRPr sz="1800" b="0" i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1800" b="0" i="0">
              <a:solidFill>
                <a:schemeClr val="tx1"/>
              </a:solidFill>
              <a:latin typeface="Century Gothic" panose="020B0502020202020204" pitchFamily="34" charset="0"/>
            </a:endParaRPr>
          </a:p>
        </cx:txPr>
      </cx:axis>
      <cx:axis id="1">
        <cx:valScaling/>
        <cx:tickLabels/>
        <cx:txPr>
          <a:bodyPr vertOverflow="overflow" horzOverflow="overflow" wrap="square" lIns="0" tIns="0" rIns="0" bIns="0"/>
          <a:lstStyle/>
          <a:p>
            <a:pPr algn="ctr" rtl="0">
              <a:defRPr sz="1800" b="0" i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1800" b="0" i="0">
              <a:solidFill>
                <a:schemeClr val="tx1"/>
              </a:solidFill>
              <a:latin typeface="Century Gothic" panose="020B0502020202020204" pitchFamily="34" charset="0"/>
            </a:endParaRPr>
          </a:p>
        </cx:txPr>
      </cx:axis>
    </cx:plotArea>
  </cx:chart>
</cx:chartSpace>
</file>

<file path=ppt/charts/chartEx27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Sheet1!$A$2:$A$9</cx:f>
        <cx:lvl ptCount="8">
          <cx:pt idx="0">Jan</cx:pt>
          <cx:pt idx="1">Feb</cx:pt>
          <cx:pt idx="2">Apr</cx:pt>
          <cx:pt idx="3">May</cx:pt>
          <cx:pt idx="4">Jun</cx:pt>
          <cx:pt idx="5">Jul</cx:pt>
          <cx:pt idx="6">Aug</cx:pt>
          <cx:pt idx="7">Sep</cx:pt>
        </cx:lvl>
      </cx:strDim>
      <cx:numDim type="val">
        <cx:f>Sheet1!$B$2:$B$9</cx:f>
        <cx:lvl ptCount="8" formatCode="General">
          <cx:pt idx="0">10</cx:pt>
          <cx:pt idx="1">12</cx:pt>
          <cx:pt idx="2">15</cx:pt>
          <cx:pt idx="3">-23</cx:pt>
          <cx:pt idx="4">20</cx:pt>
          <cx:pt idx="5">-11</cx:pt>
          <cx:pt idx="6">10</cx:pt>
          <cx:pt idx="7">10</cx:pt>
        </cx:lvl>
      </cx:numDim>
    </cx:data>
  </cx:chartData>
  <cx:chart>
    <cx:plotArea>
      <cx:plotAreaRegion>
        <cx:series layoutId="waterfall" uniqueId="{A8BFC54B-BA4A-9947-A59C-7EDEB37ECD63}">
          <cx:tx>
            <cx:txData>
              <cx:f>Sheet1!$B$1</cx:f>
              <cx:v>Series1</cx:v>
            </cx:txData>
          </cx:tx>
          <cx:spPr>
            <a:solidFill>
              <a:schemeClr val="accent1"/>
            </a:solidFill>
          </cx:spPr>
          <cx:dataLabels pos="outEnd">
            <cx:txPr>
              <a:bodyPr vertOverflow="overflow" horzOverflow="overflow" wrap="square" lIns="0" tIns="0" rIns="0" bIns="0"/>
              <a:lstStyle/>
              <a:p>
                <a:pPr algn="ctr" rtl="0">
                  <a:defRPr sz="2400" b="0" i="0">
                    <a:solidFill>
                      <a:schemeClr val="tx1"/>
                    </a:solidFill>
                    <a:latin typeface="Century Gothic" panose="020B0502020202020204" pitchFamily="34" charset="0"/>
                    <a:ea typeface="Century Gothic" panose="020B0502020202020204" pitchFamily="34" charset="0"/>
                    <a:cs typeface="Century Gothic" panose="020B0502020202020204" pitchFamily="34" charset="0"/>
                  </a:defRPr>
                </a:pPr>
                <a:endParaRPr lang="en-US" sz="2400" b="0" i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cx:txPr>
            <cx:visibility seriesName="0" categoryName="0" value="1"/>
            <cx:dataLabel idx="2">
              <cx:txPr>
                <a:bodyPr vertOverflow="overflow" horzOverflow="overflow" wrap="square" lIns="0" tIns="0" rIns="0" bIns="0"/>
                <a:lstStyle/>
                <a:p>
                  <a:pPr algn="ctr" rtl="0">
                    <a:defRPr>
                      <a:solidFill>
                        <a:schemeClr val="bg1"/>
                      </a:solidFill>
                    </a:defRPr>
                  </a:pPr>
                  <a:r>
                    <a:rPr lang="en-US" sz="2400" b="0" i="0">
                      <a:solidFill>
                        <a:schemeClr val="bg1"/>
                      </a:solidFill>
                      <a:latin typeface="Century Gothic" panose="020B0502020202020204" pitchFamily="34" charset="0"/>
                    </a:rPr>
                    <a:t>15</a:t>
                  </a:r>
                </a:p>
              </cx:txPr>
            </cx:dataLabel>
          </cx:dataLabels>
          <cx:dataId val="0"/>
          <cx:layoutPr>
            <cx:visibility connectorLines="1"/>
            <cx:subtotals>
              <cx:idx val="0"/>
              <cx:idx val="4"/>
              <cx:idx val="7"/>
            </cx:subtotals>
          </cx:layoutPr>
        </cx:series>
      </cx:plotAreaRegion>
      <cx:axis id="0">
        <cx:catScaling gapWidth="3"/>
        <cx:tickLabels/>
        <cx:txPr>
          <a:bodyPr vertOverflow="overflow" horzOverflow="overflow" wrap="square" lIns="0" tIns="0" rIns="0" bIns="0"/>
          <a:lstStyle/>
          <a:p>
            <a:pPr algn="ctr" rtl="0">
              <a:defRPr sz="2400" b="0" i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2400" b="0" i="0">
              <a:solidFill>
                <a:schemeClr val="tx1"/>
              </a:solidFill>
              <a:latin typeface="Century Gothic" panose="020B0502020202020204" pitchFamily="34" charset="0"/>
            </a:endParaRPr>
          </a:p>
        </cx:txPr>
      </cx:axis>
      <cx:axis id="1">
        <cx:valScaling max="25" min="0"/>
        <cx:majorGridlines>
          <cx:spPr>
            <a:ln w="38100">
              <a:solidFill>
                <a:schemeClr val="bg1">
                  <a:lumMod val="95000"/>
                </a:schemeClr>
              </a:solidFill>
            </a:ln>
          </cx:spPr>
        </cx:majorGridlines>
        <cx:tickLabels/>
        <cx:txPr>
          <a:bodyPr vertOverflow="overflow" horzOverflow="overflow" wrap="square" lIns="0" tIns="0" rIns="0" bIns="0"/>
          <a:lstStyle/>
          <a:p>
            <a:pPr algn="ctr" rtl="0">
              <a:defRPr sz="2400" b="0" i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2400" b="0" i="0">
              <a:solidFill>
                <a:schemeClr val="tx1"/>
              </a:solidFill>
              <a:latin typeface="Century Gothic" panose="020B0502020202020204" pitchFamily="34" charset="0"/>
            </a:endParaRPr>
          </a:p>
        </cx:txPr>
      </cx:axis>
    </cx:plotArea>
  </cx:chart>
</cx:chartSpace>
</file>

<file path=ppt/charts/chartEx28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Sheet1!$A$2:$A$9</cx:f>
        <cx:lvl ptCount="8">
          <cx:pt idx="0">Jan</cx:pt>
          <cx:pt idx="1">Feb</cx:pt>
          <cx:pt idx="2">Apr</cx:pt>
          <cx:pt idx="3">May</cx:pt>
          <cx:pt idx="4">Jun</cx:pt>
          <cx:pt idx="5">Jul</cx:pt>
          <cx:pt idx="6">Aug</cx:pt>
          <cx:pt idx="7">Sep</cx:pt>
        </cx:lvl>
      </cx:strDim>
      <cx:numDim type="val">
        <cx:f>Sheet1!$B$2:$B$9</cx:f>
        <cx:lvl ptCount="8" formatCode="General">
          <cx:pt idx="0">80</cx:pt>
          <cx:pt idx="1">50</cx:pt>
          <cx:pt idx="2">70</cx:pt>
          <cx:pt idx="3">-40</cx:pt>
          <cx:pt idx="4">70</cx:pt>
          <cx:pt idx="5">-60</cx:pt>
          <cx:pt idx="6">200</cx:pt>
          <cx:pt idx="7">150</cx:pt>
        </cx:lvl>
      </cx:numDim>
    </cx:data>
  </cx:chartData>
  <cx:chart>
    <cx:plotArea>
      <cx:plotAreaRegion>
        <cx:series layoutId="waterfall" uniqueId="{A8BFC54B-BA4A-9947-A59C-7EDEB37ECD63}">
          <cx:tx>
            <cx:txData>
              <cx:f>Sheet1!$B$1</cx:f>
              <cx:v>Series1</cx:v>
            </cx:txData>
          </cx:tx>
          <cx:spPr>
            <a:solidFill>
              <a:schemeClr val="accent1"/>
            </a:solidFill>
            <a:ln w="12700">
              <a:solidFill>
                <a:schemeClr val="tx1"/>
              </a:solidFill>
            </a:ln>
          </cx:spPr>
          <cx:dataPt idx="4">
            <cx:spPr>
              <a:solidFill>
                <a:srgbClr val="3A9DFD"/>
              </a:solidFill>
              <a:ln w="12700">
                <a:solidFill>
                  <a:srgbClr val="999999"/>
                </a:solidFill>
              </a:ln>
            </cx:spPr>
          </cx:dataPt>
          <cx:dataPt idx="5">
            <cx:spPr>
              <a:solidFill>
                <a:srgbClr val="3A9DFD"/>
              </a:solidFill>
              <a:ln w="12700">
                <a:solidFill>
                  <a:srgbClr val="999999"/>
                </a:solidFill>
              </a:ln>
            </cx:spPr>
          </cx:dataPt>
          <cx:dataPt idx="6">
            <cx:spPr>
              <a:solidFill>
                <a:srgbClr val="3A9DFD"/>
              </a:solidFill>
              <a:ln w="12700">
                <a:solidFill>
                  <a:srgbClr val="999999"/>
                </a:solidFill>
              </a:ln>
            </cx:spPr>
          </cx:dataPt>
          <cx:dataPt idx="7">
            <cx:spPr>
              <a:solidFill>
                <a:srgbClr val="3A9DFD"/>
              </a:solidFill>
              <a:ln w="12700">
                <a:solidFill>
                  <a:srgbClr val="999999"/>
                </a:solidFill>
              </a:ln>
            </cx:spPr>
          </cx:dataPt>
          <cx:dataLabels pos="outEnd">
            <cx:txPr>
              <a:bodyPr vertOverflow="overflow" horzOverflow="overflow" wrap="square" lIns="0" tIns="0" rIns="0" bIns="0"/>
              <a:lstStyle/>
              <a:p>
                <a:pPr algn="ctr" rtl="0">
                  <a:defRPr sz="1800" b="0" i="0">
                    <a:solidFill>
                      <a:schemeClr val="tx1"/>
                    </a:solidFill>
                    <a:latin typeface="Century Gothic" panose="020B0502020202020204" pitchFamily="34" charset="0"/>
                    <a:ea typeface="Century Gothic" panose="020B0502020202020204" pitchFamily="34" charset="0"/>
                    <a:cs typeface="Century Gothic" panose="020B0502020202020204" pitchFamily="34" charset="0"/>
                  </a:defRPr>
                </a:pPr>
                <a:endParaRPr lang="en-US" sz="1800" b="0" i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cx:txPr>
            <cx:visibility seriesName="0" categoryName="0" value="1"/>
          </cx:dataLabels>
          <cx:dataId val="0"/>
          <cx:layoutPr>
            <cx:visibility connectorLines="1"/>
            <cx:subtotals>
              <cx:idx val="0"/>
              <cx:idx val="4"/>
              <cx:idx val="7"/>
            </cx:subtotals>
          </cx:layoutPr>
        </cx:series>
      </cx:plotAreaRegion>
      <cx:axis id="0">
        <cx:catScaling gapWidth="0.5"/>
        <cx:tickLabels/>
        <cx:txPr>
          <a:bodyPr vertOverflow="overflow" horzOverflow="overflow" wrap="square" lIns="0" tIns="0" rIns="0" bIns="0"/>
          <a:lstStyle/>
          <a:p>
            <a:pPr algn="ctr" rtl="0">
              <a:defRPr sz="1800" b="0" i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1800" b="0" i="0">
              <a:solidFill>
                <a:schemeClr val="tx1"/>
              </a:solidFill>
              <a:latin typeface="Century Gothic" panose="020B0502020202020204" pitchFamily="34" charset="0"/>
            </a:endParaRPr>
          </a:p>
        </cx:txPr>
      </cx:axis>
      <cx:axis id="1">
        <cx:valScaling/>
        <cx:tickLabels/>
        <cx:txPr>
          <a:bodyPr vertOverflow="overflow" horzOverflow="overflow" wrap="square" lIns="0" tIns="0" rIns="0" bIns="0"/>
          <a:lstStyle/>
          <a:p>
            <a:pPr algn="ctr" rtl="0">
              <a:defRPr sz="1800" b="0" i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1800" b="0" i="0">
              <a:solidFill>
                <a:schemeClr val="tx1"/>
              </a:solidFill>
              <a:latin typeface="Century Gothic" panose="020B0502020202020204" pitchFamily="34" charset="0"/>
            </a:endParaRPr>
          </a:p>
        </cx:txPr>
      </cx:axis>
    </cx:plotArea>
  </cx:chart>
</cx:chartSpace>
</file>

<file path=ppt/charts/chartEx29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Sheet1!$A$2:$A$9</cx:f>
        <cx:lvl ptCount="8">
          <cx:pt idx="0">Jan</cx:pt>
          <cx:pt idx="1">Feb</cx:pt>
          <cx:pt idx="2">Apr</cx:pt>
          <cx:pt idx="3">May</cx:pt>
          <cx:pt idx="4">Jun</cx:pt>
          <cx:pt idx="5">Jul</cx:pt>
          <cx:pt idx="6">Aug</cx:pt>
          <cx:pt idx="7">Sep</cx:pt>
        </cx:lvl>
      </cx:strDim>
      <cx:numDim type="val">
        <cx:f>Sheet1!$B$2:$B$9</cx:f>
        <cx:lvl ptCount="8" formatCode="General">
          <cx:pt idx="0">10</cx:pt>
          <cx:pt idx="1">12</cx:pt>
          <cx:pt idx="2">15</cx:pt>
          <cx:pt idx="3">-23</cx:pt>
          <cx:pt idx="4">20</cx:pt>
          <cx:pt idx="5">-11</cx:pt>
          <cx:pt idx="6">10</cx:pt>
          <cx:pt idx="7">10</cx:pt>
        </cx:lvl>
      </cx:numDim>
    </cx:data>
  </cx:chartData>
  <cx:chart>
    <cx:plotArea>
      <cx:plotAreaRegion>
        <cx:series layoutId="waterfall" uniqueId="{A8BFC54B-BA4A-9947-A59C-7EDEB37ECD63}">
          <cx:tx>
            <cx:txData>
              <cx:f>Sheet1!$B$1</cx:f>
              <cx:v>Series1</cx:v>
            </cx:txData>
          </cx:tx>
          <cx:spPr>
            <a:solidFill>
              <a:schemeClr val="accent1"/>
            </a:solidFill>
          </cx:spPr>
          <cx:dataPt idx="1">
            <cx:spPr>
              <a:solidFill>
                <a:srgbClr val="3A9DFD"/>
              </a:solidFill>
            </cx:spPr>
          </cx:dataPt>
          <cx:dataPt idx="2">
            <cx:spPr>
              <a:solidFill>
                <a:srgbClr val="3A9DFD"/>
              </a:solidFill>
            </cx:spPr>
          </cx:dataPt>
          <cx:dataPt idx="3">
            <cx:spPr>
              <a:solidFill>
                <a:srgbClr val="444BA3"/>
              </a:solidFill>
            </cx:spPr>
          </cx:dataPt>
          <cx:dataPt idx="5">
            <cx:spPr>
              <a:solidFill>
                <a:srgbClr val="3A9DFD"/>
              </a:solidFill>
            </cx:spPr>
          </cx:dataPt>
          <cx:dataPt idx="6">
            <cx:spPr>
              <a:solidFill>
                <a:srgbClr val="3A9DFD"/>
              </a:solidFill>
            </cx:spPr>
          </cx:dataPt>
          <cx:dataPt idx="7">
            <cx:spPr>
              <a:solidFill>
                <a:srgbClr val="444BA3"/>
              </a:solidFill>
            </cx:spPr>
          </cx:dataPt>
          <cx:dataLabels pos="outEnd">
            <cx:txPr>
              <a:bodyPr vertOverflow="overflow" horzOverflow="overflow" wrap="square" lIns="0" tIns="0" rIns="0" bIns="0"/>
              <a:lstStyle/>
              <a:p>
                <a:pPr algn="ctr" rtl="0">
                  <a:defRPr sz="1800" b="0" i="0">
                    <a:solidFill>
                      <a:schemeClr val="tx1"/>
                    </a:solidFill>
                    <a:latin typeface="Century Gothic" panose="020B0502020202020204" pitchFamily="34" charset="0"/>
                    <a:ea typeface="Century Gothic" panose="020B0502020202020204" pitchFamily="34" charset="0"/>
                    <a:cs typeface="Century Gothic" panose="020B0502020202020204" pitchFamily="34" charset="0"/>
                  </a:defRPr>
                </a:pPr>
                <a:endParaRPr lang="en-US" sz="1800" b="0" i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cx:txPr>
            <cx:visibility seriesName="0" categoryName="0" value="1"/>
          </cx:dataLabels>
          <cx:dataId val="0"/>
          <cx:layoutPr>
            <cx:visibility connectorLines="0"/>
            <cx:subtotals>
              <cx:idx val="0"/>
              <cx:idx val="4"/>
              <cx:idx val="7"/>
            </cx:subtotals>
          </cx:layoutPr>
        </cx:series>
      </cx:plotAreaRegion>
      <cx:axis id="0">
        <cx:catScaling gapWidth="0.200000003"/>
        <cx:tickLabels/>
        <cx:txPr>
          <a:bodyPr vertOverflow="overflow" horzOverflow="overflow" wrap="square" lIns="0" tIns="0" rIns="0" bIns="0"/>
          <a:lstStyle/>
          <a:p>
            <a:pPr algn="ctr" rtl="0">
              <a:defRPr sz="1800" b="0" i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1800" b="0" i="0">
              <a:solidFill>
                <a:schemeClr val="tx1"/>
              </a:solidFill>
              <a:latin typeface="Century Gothic" panose="020B0502020202020204" pitchFamily="34" charset="0"/>
            </a:endParaRPr>
          </a:p>
        </cx:txPr>
      </cx:axis>
      <cx:axis id="1">
        <cx:valScaling/>
        <cx:tickLabels/>
        <cx:txPr>
          <a:bodyPr vertOverflow="overflow" horzOverflow="overflow" wrap="square" lIns="0" tIns="0" rIns="0" bIns="0"/>
          <a:lstStyle/>
          <a:p>
            <a:pPr algn="ctr" rtl="0">
              <a:defRPr sz="1800" b="0" i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1800" b="0" i="0">
              <a:solidFill>
                <a:schemeClr val="tx1"/>
              </a:solidFill>
              <a:latin typeface="Century Gothic" panose="020B0502020202020204" pitchFamily="34" charset="0"/>
            </a:endParaRPr>
          </a:p>
        </cx:txPr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Sheet1!$A$2:$A$9</cx:f>
        <cx:lvl ptCount="8">
          <cx:pt idx="0">2010</cx:pt>
          <cx:pt idx="1">2011</cx:pt>
          <cx:pt idx="2">2012</cx:pt>
          <cx:pt idx="3">2013</cx:pt>
          <cx:pt idx="4">2014</cx:pt>
          <cx:pt idx="5">2015</cx:pt>
          <cx:pt idx="6">2016</cx:pt>
          <cx:pt idx="7">2017</cx:pt>
        </cx:lvl>
      </cx:strDim>
      <cx:numDim type="val">
        <cx:f>Sheet1!$B$2:$B$9</cx:f>
        <cx:lvl ptCount="8" formatCode="General">
          <cx:pt idx="0">100</cx:pt>
          <cx:pt idx="1">20</cx:pt>
          <cx:pt idx="2">50</cx:pt>
          <cx:pt idx="3">-40</cx:pt>
          <cx:pt idx="4">130</cx:pt>
          <cx:pt idx="5">-60</cx:pt>
          <cx:pt idx="6">70</cx:pt>
          <cx:pt idx="7">140</cx:pt>
        </cx:lvl>
      </cx:numDim>
    </cx:data>
  </cx:chartData>
  <cx:chart>
    <cx:plotArea>
      <cx:plotAreaRegion>
        <cx:series layoutId="waterfall" uniqueId="{A8BFC54B-BA4A-9947-A59C-7EDEB37ECD63}">
          <cx:tx>
            <cx:txData>
              <cx:f>Sheet1!$B$1</cx:f>
              <cx:v>Series1</cx:v>
            </cx:txData>
          </cx:tx>
          <cx:dataLabels pos="outEnd">
            <cx:txPr>
              <a:bodyPr vertOverflow="overflow" horzOverflow="overflow" wrap="square" lIns="0" tIns="0" rIns="0" bIns="0"/>
              <a:lstStyle/>
              <a:p>
                <a:pPr algn="ctr" rtl="0">
                  <a:defRPr sz="2400" b="0" i="0">
                    <a:solidFill>
                      <a:schemeClr val="tx1"/>
                    </a:solidFill>
                    <a:latin typeface="Century Gothic" panose="020B0502020202020204" pitchFamily="34" charset="0"/>
                    <a:ea typeface="Century Gothic" panose="020B0502020202020204" pitchFamily="34" charset="0"/>
                    <a:cs typeface="Century Gothic" panose="020B0502020202020204" pitchFamily="34" charset="0"/>
                  </a:defRPr>
                </a:pPr>
                <a:endParaRPr lang="en-US" sz="2400" b="0" i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cx:txPr>
            <cx:visibility seriesName="0" categoryName="0" value="1"/>
          </cx:dataLabels>
          <cx:dataId val="0"/>
          <cx:layoutPr>
            <cx:visibility connectorLines="1"/>
            <cx:subtotals>
              <cx:idx val="0"/>
              <cx:idx val="4"/>
              <cx:idx val="7"/>
            </cx:subtotals>
          </cx:layoutPr>
        </cx:series>
      </cx:plotAreaRegion>
      <cx:axis id="0">
        <cx:catScaling gapWidth="2"/>
        <cx:tickLabels/>
        <cx:txPr>
          <a:bodyPr vertOverflow="overflow" horzOverflow="overflow" wrap="square" lIns="0" tIns="0" rIns="0" bIns="0"/>
          <a:lstStyle/>
          <a:p>
            <a:pPr algn="ctr" rtl="0">
              <a:defRPr sz="2400" b="0" i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2400" b="0" i="0">
              <a:solidFill>
                <a:schemeClr val="tx1"/>
              </a:solidFill>
              <a:latin typeface="Century Gothic" panose="020B0502020202020204" pitchFamily="34" charset="0"/>
            </a:endParaRPr>
          </a:p>
        </cx:txPr>
      </cx:axis>
      <cx:axis id="1">
        <cx:valScaling/>
        <cx:majorGridlines>
          <cx:spPr>
            <a:ln w="38100">
              <a:solidFill>
                <a:schemeClr val="bg1">
                  <a:lumMod val="95000"/>
                </a:schemeClr>
              </a:solidFill>
            </a:ln>
          </cx:spPr>
        </cx:majorGridlines>
        <cx:tickLabels/>
        <cx:txPr>
          <a:bodyPr vertOverflow="overflow" horzOverflow="overflow" wrap="square" lIns="0" tIns="0" rIns="0" bIns="0"/>
          <a:lstStyle/>
          <a:p>
            <a:pPr algn="ctr" rtl="0">
              <a:defRPr sz="2400" b="0" i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2400" b="0" i="0">
              <a:solidFill>
                <a:schemeClr val="tx1"/>
              </a:solidFill>
              <a:latin typeface="Century Gothic" panose="020B0502020202020204" pitchFamily="34" charset="0"/>
            </a:endParaRPr>
          </a:p>
        </cx:txPr>
      </cx:axis>
    </cx:plotArea>
  </cx:chart>
</cx:chartSpace>
</file>

<file path=ppt/charts/chartEx30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Sheet1!$A$2:$A$9</cx:f>
        <cx:lvl ptCount="8">
          <cx:pt idx="0">2010</cx:pt>
          <cx:pt idx="1">2011</cx:pt>
          <cx:pt idx="2">2012</cx:pt>
          <cx:pt idx="3">2013</cx:pt>
          <cx:pt idx="4">2014</cx:pt>
          <cx:pt idx="5">2015</cx:pt>
          <cx:pt idx="6">2016</cx:pt>
          <cx:pt idx="7">2017</cx:pt>
        </cx:lvl>
      </cx:strDim>
      <cx:numDim type="val">
        <cx:f>Sheet1!$B$2:$B$9</cx:f>
        <cx:lvl ptCount="8" formatCode="General">
          <cx:pt idx="0">100</cx:pt>
          <cx:pt idx="1">20</cx:pt>
          <cx:pt idx="2">50</cx:pt>
          <cx:pt idx="3">-40</cx:pt>
          <cx:pt idx="4">130</cx:pt>
          <cx:pt idx="5">-60</cx:pt>
          <cx:pt idx="6">70</cx:pt>
          <cx:pt idx="7">140</cx:pt>
        </cx:lvl>
      </cx:numDim>
    </cx:data>
  </cx:chartData>
  <cx:chart>
    <cx:plotArea>
      <cx:plotAreaRegion>
        <cx:series layoutId="waterfall" uniqueId="{A8BFC54B-BA4A-9947-A59C-7EDEB37ECD63}">
          <cx:tx>
            <cx:txData>
              <cx:f>Sheet1!$B$1</cx:f>
              <cx:v>Series1</cx:v>
            </cx:txData>
          </cx:tx>
          <cx:spPr>
            <a:solidFill>
              <a:schemeClr val="accent1"/>
            </a:solidFill>
          </cx:spPr>
          <cx:dataPt idx="0">
            <cx:spPr>
              <a:solidFill>
                <a:srgbClr val="F7A303"/>
              </a:solidFill>
            </cx:spPr>
          </cx:dataPt>
          <cx:dataPt idx="1">
            <cx:spPr>
              <a:solidFill>
                <a:srgbClr val="F7A303"/>
              </a:solidFill>
            </cx:spPr>
          </cx:dataPt>
          <cx:dataPt idx="2">
            <cx:spPr>
              <a:solidFill>
                <a:srgbClr val="3A9DFD"/>
              </a:solidFill>
            </cx:spPr>
          </cx:dataPt>
          <cx:dataPt idx="3">
            <cx:spPr>
              <a:solidFill>
                <a:srgbClr val="3A9DFD"/>
              </a:solidFill>
            </cx:spPr>
          </cx:dataPt>
          <cx:dataPt idx="4">
            <cx:spPr>
              <a:solidFill>
                <a:srgbClr val="444BA3"/>
              </a:solidFill>
            </cx:spPr>
          </cx:dataPt>
          <cx:dataPt idx="5">
            <cx:spPr>
              <a:solidFill>
                <a:srgbClr val="444BA3"/>
              </a:solidFill>
            </cx:spPr>
          </cx:dataPt>
          <cx:dataPt idx="6"/>
          <cx:dataPt idx="7">
            <cx:spPr>
              <a:solidFill>
                <a:srgbClr val="F7A303"/>
              </a:solidFill>
            </cx:spPr>
          </cx:dataPt>
          <cx:dataLabels pos="outEnd">
            <cx:txPr>
              <a:bodyPr vertOverflow="overflow" horzOverflow="overflow" wrap="square" lIns="0" tIns="0" rIns="0" bIns="0"/>
              <a:lstStyle/>
              <a:p>
                <a:pPr algn="ctr" rtl="0">
                  <a:defRPr sz="2400" b="0" i="0">
                    <a:solidFill>
                      <a:schemeClr val="tx1"/>
                    </a:solidFill>
                    <a:latin typeface="Century Gothic" panose="020B0502020202020204" pitchFamily="34" charset="0"/>
                    <a:ea typeface="Century Gothic" panose="020B0502020202020204" pitchFamily="34" charset="0"/>
                    <a:cs typeface="Century Gothic" panose="020B0502020202020204" pitchFamily="34" charset="0"/>
                  </a:defRPr>
                </a:pPr>
                <a:endParaRPr lang="en-US" sz="2400" b="0" i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cx:txPr>
            <cx:visibility seriesName="0" categoryName="0" value="1"/>
          </cx:dataLabels>
          <cx:dataId val="0"/>
          <cx:layoutPr>
            <cx:subtotals>
              <cx:idx val="0"/>
              <cx:idx val="4"/>
              <cx:idx val="7"/>
            </cx:subtotals>
          </cx:layoutPr>
        </cx:series>
      </cx:plotAreaRegion>
      <cx:axis id="0">
        <cx:catScaling gapWidth="0.5"/>
        <cx:tickLabels/>
        <cx:txPr>
          <a:bodyPr vertOverflow="overflow" horzOverflow="overflow" wrap="square" lIns="0" tIns="0" rIns="0" bIns="0"/>
          <a:lstStyle/>
          <a:p>
            <a:pPr algn="ctr" rtl="0">
              <a:defRPr sz="2400" b="0" i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2400" b="0" i="0">
              <a:solidFill>
                <a:schemeClr val="tx1"/>
              </a:solidFill>
              <a:latin typeface="Century Gothic" panose="020B0502020202020204" pitchFamily="34" charset="0"/>
            </a:endParaRPr>
          </a:p>
        </cx:txPr>
      </cx:axis>
      <cx:axis id="1">
        <cx:valScaling/>
        <cx:majorGridlines>
          <cx:spPr>
            <a:ln w="38100">
              <a:solidFill>
                <a:schemeClr val="bg1">
                  <a:lumMod val="95000"/>
                </a:schemeClr>
              </a:solidFill>
            </a:ln>
          </cx:spPr>
        </cx:majorGridlines>
        <cx:tickLabels/>
        <cx:txPr>
          <a:bodyPr vertOverflow="overflow" horzOverflow="overflow" wrap="square" lIns="0" tIns="0" rIns="0" bIns="0"/>
          <a:lstStyle/>
          <a:p>
            <a:pPr algn="ctr" rtl="0">
              <a:defRPr sz="2400" b="0" i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2400" b="0" i="0">
              <a:solidFill>
                <a:schemeClr val="tx1"/>
              </a:solidFill>
              <a:latin typeface="Century Gothic" panose="020B0502020202020204" pitchFamily="34" charset="0"/>
            </a:endParaRPr>
          </a:p>
        </cx:txPr>
      </cx:axis>
    </cx:plotArea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Sheet1!$A$2:$A$9</cx:f>
        <cx:lvl ptCount="8">
          <cx:pt idx="0">2010</cx:pt>
          <cx:pt idx="1">2011</cx:pt>
          <cx:pt idx="2">2012</cx:pt>
          <cx:pt idx="3">2013</cx:pt>
          <cx:pt idx="4">2014</cx:pt>
          <cx:pt idx="5">2015</cx:pt>
          <cx:pt idx="6">2016</cx:pt>
          <cx:pt idx="7">2017</cx:pt>
        </cx:lvl>
      </cx:strDim>
      <cx:numDim type="val">
        <cx:f>Sheet1!$B$2:$B$9</cx:f>
        <cx:lvl ptCount="8" formatCode="General">
          <cx:pt idx="0">100</cx:pt>
          <cx:pt idx="1">20</cx:pt>
          <cx:pt idx="2">50</cx:pt>
          <cx:pt idx="3">-40</cx:pt>
          <cx:pt idx="4">130</cx:pt>
          <cx:pt idx="5">-60</cx:pt>
          <cx:pt idx="6">70</cx:pt>
          <cx:pt idx="7">140</cx:pt>
        </cx:lvl>
      </cx:numDim>
    </cx:data>
  </cx:chartData>
  <cx:chart>
    <cx:plotArea>
      <cx:plotAreaRegion>
        <cx:series layoutId="waterfall" uniqueId="{A8BFC54B-BA4A-9947-A59C-7EDEB37ECD63}">
          <cx:tx>
            <cx:txData>
              <cx:f>Sheet1!$B$1</cx:f>
              <cx:v>Series1</cx:v>
            </cx:txData>
          </cx:tx>
          <cx:spPr>
            <a:solidFill>
              <a:schemeClr val="accent1"/>
            </a:solidFill>
            <a:ln w="12700">
              <a:solidFill>
                <a:schemeClr val="tx1"/>
              </a:solidFill>
            </a:ln>
          </cx:spPr>
          <cx:dataPt idx="0">
            <cx:spPr>
              <a:solidFill>
                <a:srgbClr val="F7A303"/>
              </a:solidFill>
            </cx:spPr>
          </cx:dataPt>
          <cx:dataPt idx="1">
            <cx:spPr>
              <a:solidFill>
                <a:srgbClr val="3A9DFD"/>
              </a:solidFill>
            </cx:spPr>
          </cx:dataPt>
          <cx:dataPt idx="2">
            <cx:spPr>
              <a:solidFill>
                <a:srgbClr val="444BA3"/>
              </a:solidFill>
            </cx:spPr>
          </cx:dataPt>
          <cx:dataPt idx="3">
            <cx:spPr>
              <a:solidFill>
                <a:srgbClr val="F7A303"/>
              </a:solidFill>
            </cx:spPr>
          </cx:dataPt>
          <cx:dataPt idx="4">
            <cx:spPr>
              <a:solidFill>
                <a:srgbClr val="3A9DFD"/>
              </a:solidFill>
            </cx:spPr>
          </cx:dataPt>
          <cx:dataPt idx="5">
            <cx:spPr>
              <a:solidFill>
                <a:srgbClr val="444BA3"/>
              </a:solidFill>
            </cx:spPr>
          </cx:dataPt>
          <cx:dataPt idx="6">
            <cx:spPr>
              <a:solidFill>
                <a:srgbClr val="F7A303"/>
              </a:solidFill>
            </cx:spPr>
          </cx:dataPt>
          <cx:dataPt idx="7">
            <cx:spPr>
              <a:solidFill>
                <a:srgbClr val="3A9DFD"/>
              </a:solidFill>
            </cx:spPr>
          </cx:dataPt>
          <cx:dataId val="0"/>
          <cx:layoutPr>
            <cx:visibility connectorLines="1"/>
            <cx:subtotals>
              <cx:idx val="0"/>
              <cx:idx val="4"/>
            </cx:subtotals>
          </cx:layoutPr>
        </cx:series>
      </cx:plotAreaRegion>
      <cx:axis id="0">
        <cx:catScaling gapWidth="0.25"/>
        <cx:majorTickMarks type="in"/>
        <cx:tickLabels/>
        <cx:txPr>
          <a:bodyPr vertOverflow="overflow" horzOverflow="overflow" wrap="square" lIns="0" tIns="0" rIns="0" bIns="0"/>
          <a:lstStyle/>
          <a:p>
            <a:pPr algn="ctr" rtl="0">
              <a:defRPr sz="2400" b="0" i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2400" b="0" i="0">
              <a:solidFill>
                <a:schemeClr val="tx1"/>
              </a:solidFill>
              <a:latin typeface="Century Gothic" panose="020B0502020202020204" pitchFamily="34" charset="0"/>
            </a:endParaRPr>
          </a:p>
        </cx:txPr>
      </cx:axis>
      <cx:axis id="1">
        <cx:valScaling/>
        <cx:majorTickMarks type="out"/>
        <cx:tickLabels/>
        <cx:txPr>
          <a:bodyPr vertOverflow="overflow" horzOverflow="overflow" wrap="square" lIns="0" tIns="0" rIns="0" bIns="0"/>
          <a:lstStyle/>
          <a:p>
            <a:pPr algn="ctr" rtl="0">
              <a:defRPr sz="2400" b="0" i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2400" b="0" i="0">
              <a:solidFill>
                <a:schemeClr val="tx1"/>
              </a:solidFill>
              <a:latin typeface="Century Gothic" panose="020B0502020202020204" pitchFamily="34" charset="0"/>
            </a:endParaRPr>
          </a:p>
        </cx:txPr>
      </cx:axis>
    </cx:plotArea>
  </cx:chart>
</cx:chartSpace>
</file>

<file path=ppt/charts/chartEx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Sheet1!$A$2:$A$9</cx:f>
        <cx:lvl ptCount="8">
          <cx:pt idx="0">2010</cx:pt>
          <cx:pt idx="1">2011</cx:pt>
          <cx:pt idx="2">2012</cx:pt>
          <cx:pt idx="3">2013</cx:pt>
          <cx:pt idx="4">2014</cx:pt>
          <cx:pt idx="5">2015</cx:pt>
          <cx:pt idx="6">2016</cx:pt>
          <cx:pt idx="7">2017</cx:pt>
        </cx:lvl>
      </cx:strDim>
      <cx:numDim type="val">
        <cx:f>Sheet1!$B$2:$B$9</cx:f>
        <cx:lvl ptCount="8" formatCode="General">
          <cx:pt idx="0">40</cx:pt>
          <cx:pt idx="1">20</cx:pt>
          <cx:pt idx="2">50</cx:pt>
          <cx:pt idx="3">-40</cx:pt>
          <cx:pt idx="4">60</cx:pt>
          <cx:pt idx="5">-60</cx:pt>
          <cx:pt idx="6">70</cx:pt>
          <cx:pt idx="7">70</cx:pt>
        </cx:lvl>
      </cx:numDim>
    </cx:data>
  </cx:chartData>
  <cx:chart>
    <cx:plotArea>
      <cx:plotAreaRegion>
        <cx:series layoutId="waterfall" uniqueId="{A8BFC54B-BA4A-9947-A59C-7EDEB37ECD63}">
          <cx:tx>
            <cx:txData>
              <cx:f>Sheet1!$B$1</cx:f>
              <cx:v>Series1</cx:v>
            </cx:txData>
          </cx:tx>
          <cx:spPr>
            <a:solidFill>
              <a:schemeClr val="accent1"/>
            </a:solidFill>
          </cx:spPr>
          <cx:dataLabels pos="outEnd">
            <cx:txPr>
              <a:bodyPr vertOverflow="overflow" horzOverflow="overflow" wrap="square" lIns="0" tIns="0" rIns="0" bIns="0"/>
              <a:lstStyle/>
              <a:p>
                <a:pPr algn="ctr" rtl="0">
                  <a:defRPr sz="2400" b="0" i="0">
                    <a:solidFill>
                      <a:schemeClr val="tx1"/>
                    </a:solidFill>
                    <a:latin typeface="Century Gothic" panose="020B0502020202020204" pitchFamily="34" charset="0"/>
                    <a:ea typeface="Century Gothic" panose="020B0502020202020204" pitchFamily="34" charset="0"/>
                    <a:cs typeface="Century Gothic" panose="020B0502020202020204" pitchFamily="34" charset="0"/>
                  </a:defRPr>
                </a:pPr>
                <a:endParaRPr lang="en-US" sz="2400" b="0" i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cx:txPr>
            <cx:visibility seriesName="0" categoryName="0" value="1"/>
          </cx:dataLabels>
          <cx:dataId val="0"/>
          <cx:layoutPr>
            <cx:visibility connectorLines="1"/>
            <cx:subtotals>
              <cx:idx val="0"/>
              <cx:idx val="4"/>
              <cx:idx val="7"/>
            </cx:subtotals>
          </cx:layoutPr>
        </cx:series>
      </cx:plotAreaRegion>
      <cx:axis id="0">
        <cx:catScaling gapWidth="1"/>
        <cx:tickLabels/>
        <cx:txPr>
          <a:bodyPr vertOverflow="overflow" horzOverflow="overflow" wrap="square" lIns="0" tIns="0" rIns="0" bIns="0"/>
          <a:lstStyle/>
          <a:p>
            <a:pPr algn="ctr" rtl="0">
              <a:defRPr sz="2400" b="0" i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2400" b="0" i="0">
              <a:solidFill>
                <a:schemeClr val="tx1"/>
              </a:solidFill>
              <a:latin typeface="Century Gothic" panose="020B0502020202020204" pitchFamily="34" charset="0"/>
            </a:endParaRPr>
          </a:p>
        </cx:txPr>
      </cx:axis>
      <cx:axis id="1">
        <cx:valScaling/>
        <cx:majorGridlines>
          <cx:spPr>
            <a:ln w="38100">
              <a:solidFill>
                <a:schemeClr val="bg1">
                  <a:lumMod val="95000"/>
                </a:schemeClr>
              </a:solidFill>
            </a:ln>
          </cx:spPr>
        </cx:majorGridlines>
        <cx:tickLabels/>
        <cx:txPr>
          <a:bodyPr vertOverflow="overflow" horzOverflow="overflow" wrap="square" lIns="0" tIns="0" rIns="0" bIns="0"/>
          <a:lstStyle/>
          <a:p>
            <a:pPr algn="ctr" rtl="0">
              <a:defRPr sz="2400" b="0" i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2400" b="0" i="0">
              <a:solidFill>
                <a:schemeClr val="tx1"/>
              </a:solidFill>
              <a:latin typeface="Century Gothic" panose="020B0502020202020204" pitchFamily="34" charset="0"/>
            </a:endParaRPr>
          </a:p>
        </cx:txPr>
      </cx:axis>
    </cx:plotArea>
  </cx:chart>
</cx:chartSpace>
</file>

<file path=ppt/charts/chartEx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Sheet1!$A$2:$A$9</cx:f>
        <cx:lvl ptCount="8">
          <cx:pt idx="0">2010</cx:pt>
          <cx:pt idx="1">2011</cx:pt>
          <cx:pt idx="2">2012</cx:pt>
          <cx:pt idx="3">2013</cx:pt>
          <cx:pt idx="4">2014</cx:pt>
          <cx:pt idx="5">2015</cx:pt>
          <cx:pt idx="6">2016</cx:pt>
          <cx:pt idx="7">2017</cx:pt>
        </cx:lvl>
      </cx:strDim>
      <cx:numDim type="val">
        <cx:f>Sheet1!$B$2:$B$9</cx:f>
        <cx:lvl ptCount="8" formatCode="General">
          <cx:pt idx="0">40</cx:pt>
          <cx:pt idx="1">20</cx:pt>
          <cx:pt idx="2">50</cx:pt>
          <cx:pt idx="3">-40</cx:pt>
          <cx:pt idx="4">60</cx:pt>
          <cx:pt idx="5">-60</cx:pt>
          <cx:pt idx="6">70</cx:pt>
          <cx:pt idx="7">70</cx:pt>
        </cx:lvl>
      </cx:numDim>
    </cx:data>
  </cx:chartData>
  <cx:chart>
    <cx:plotArea>
      <cx:plotAreaRegion>
        <cx:series layoutId="waterfall" uniqueId="{A8BFC54B-BA4A-9947-A59C-7EDEB37ECD63}">
          <cx:tx>
            <cx:txData>
              <cx:f>Sheet1!$B$1</cx:f>
              <cx:v>Series1</cx:v>
            </cx:txData>
          </cx:tx>
          <cx:spPr>
            <a:solidFill>
              <a:schemeClr val="accent2"/>
            </a:solidFill>
          </cx:spPr>
          <cx:dataLabels pos="outEnd">
            <cx:txPr>
              <a:bodyPr vertOverflow="overflow" horzOverflow="overflow" wrap="square" lIns="0" tIns="0" rIns="0" bIns="0"/>
              <a:lstStyle/>
              <a:p>
                <a:pPr algn="ctr" rtl="0">
                  <a:defRPr sz="2400" b="0" i="0">
                    <a:solidFill>
                      <a:schemeClr val="tx1"/>
                    </a:solidFill>
                    <a:latin typeface="Century Gothic" panose="020B0502020202020204" pitchFamily="34" charset="0"/>
                    <a:ea typeface="Century Gothic" panose="020B0502020202020204" pitchFamily="34" charset="0"/>
                    <a:cs typeface="Century Gothic" panose="020B0502020202020204" pitchFamily="34" charset="0"/>
                  </a:defRPr>
                </a:pPr>
                <a:endParaRPr lang="en-US" sz="2400" b="0" i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cx:txPr>
            <cx:visibility seriesName="0" categoryName="0" value="1"/>
          </cx:dataLabels>
          <cx:dataId val="0"/>
          <cx:layoutPr>
            <cx:visibility connectorLines="1"/>
            <cx:subtotals>
              <cx:idx val="0"/>
              <cx:idx val="4"/>
              <cx:idx val="7"/>
            </cx:subtotals>
          </cx:layoutPr>
        </cx:series>
      </cx:plotAreaRegion>
      <cx:axis id="0">
        <cx:catScaling gapWidth="1"/>
        <cx:tickLabels/>
        <cx:txPr>
          <a:bodyPr vertOverflow="overflow" horzOverflow="overflow" wrap="square" lIns="0" tIns="0" rIns="0" bIns="0"/>
          <a:lstStyle/>
          <a:p>
            <a:pPr algn="ctr" rtl="0">
              <a:defRPr sz="2400" b="0" i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2400" b="0" i="0">
              <a:solidFill>
                <a:schemeClr val="tx1"/>
              </a:solidFill>
              <a:latin typeface="Century Gothic" panose="020B0502020202020204" pitchFamily="34" charset="0"/>
            </a:endParaRPr>
          </a:p>
        </cx:txPr>
      </cx:axis>
      <cx:axis id="1">
        <cx:valScaling/>
        <cx:majorGridlines>
          <cx:spPr>
            <a:ln w="38100">
              <a:solidFill>
                <a:schemeClr val="bg1">
                  <a:lumMod val="95000"/>
                </a:schemeClr>
              </a:solidFill>
            </a:ln>
          </cx:spPr>
        </cx:majorGridlines>
        <cx:tickLabels/>
        <cx:txPr>
          <a:bodyPr vertOverflow="overflow" horzOverflow="overflow" wrap="square" lIns="0" tIns="0" rIns="0" bIns="0"/>
          <a:lstStyle/>
          <a:p>
            <a:pPr algn="ctr" rtl="0">
              <a:defRPr sz="2400" b="0" i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2400" b="0" i="0">
              <a:solidFill>
                <a:schemeClr val="tx1"/>
              </a:solidFill>
              <a:latin typeface="Century Gothic" panose="020B0502020202020204" pitchFamily="34" charset="0"/>
            </a:endParaRPr>
          </a:p>
        </cx:txPr>
      </cx:axis>
    </cx:plotArea>
  </cx:chart>
</cx:chartSpace>
</file>

<file path=ppt/charts/chartEx7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Sheet1!$A$2:$A$9</cx:f>
        <cx:lvl ptCount="8">
          <cx:pt idx="0">2010</cx:pt>
          <cx:pt idx="1">2011</cx:pt>
          <cx:pt idx="2">2012</cx:pt>
          <cx:pt idx="3">2013</cx:pt>
          <cx:pt idx="4">2014</cx:pt>
          <cx:pt idx="5">2015</cx:pt>
          <cx:pt idx="6">2016</cx:pt>
          <cx:pt idx="7">2017</cx:pt>
        </cx:lvl>
      </cx:strDim>
      <cx:numDim type="val">
        <cx:f>Sheet1!$B$2:$B$9</cx:f>
        <cx:lvl ptCount="8" formatCode="General">
          <cx:pt idx="0">11</cx:pt>
          <cx:pt idx="1">11</cx:pt>
          <cx:pt idx="2">11</cx:pt>
          <cx:pt idx="3">11</cx:pt>
          <cx:pt idx="4">12</cx:pt>
          <cx:pt idx="5">-14</cx:pt>
          <cx:pt idx="6">11</cx:pt>
          <cx:pt idx="7">12</cx:pt>
        </cx:lvl>
      </cx:numDim>
    </cx:data>
  </cx:chartData>
  <cx:chart>
    <cx:plotArea>
      <cx:plotAreaRegion>
        <cx:series layoutId="waterfall" uniqueId="{A8BFC54B-BA4A-9947-A59C-7EDEB37ECD63}">
          <cx:tx>
            <cx:txData>
              <cx:f>Sheet1!$B$1</cx:f>
              <cx:v>Series1</cx:v>
            </cx:txData>
          </cx:tx>
          <cx:spPr>
            <a:solidFill>
              <a:schemeClr val="accent1"/>
            </a:solidFill>
          </cx:spPr>
          <cx:dataPt idx="0">
            <cx:spPr>
              <a:solidFill>
                <a:srgbClr val="F7A303"/>
              </a:solidFill>
            </cx:spPr>
          </cx:dataPt>
          <cx:dataPt idx="1">
            <cx:spPr>
              <a:solidFill>
                <a:srgbClr val="3A9DFD"/>
              </a:solidFill>
            </cx:spPr>
          </cx:dataPt>
          <cx:dataPt idx="2">
            <cx:spPr>
              <a:solidFill>
                <a:srgbClr val="3A9DFD"/>
              </a:solidFill>
            </cx:spPr>
          </cx:dataPt>
          <cx:dataPt idx="3">
            <cx:spPr>
              <a:solidFill>
                <a:srgbClr val="444BA3"/>
              </a:solidFill>
            </cx:spPr>
          </cx:dataPt>
          <cx:dataPt idx="4">
            <cx:spPr>
              <a:solidFill>
                <a:srgbClr val="F7A303"/>
              </a:solidFill>
            </cx:spPr>
          </cx:dataPt>
          <cx:dataPt idx="5">
            <cx:spPr>
              <a:solidFill>
                <a:srgbClr val="3A9DFD"/>
              </a:solidFill>
            </cx:spPr>
          </cx:dataPt>
          <cx:dataPt idx="6">
            <cx:spPr>
              <a:solidFill>
                <a:srgbClr val="3A9DFD"/>
              </a:solidFill>
            </cx:spPr>
          </cx:dataPt>
          <cx:dataPt idx="7">
            <cx:spPr>
              <a:solidFill>
                <a:srgbClr val="444BA3"/>
              </a:solidFill>
            </cx:spPr>
          </cx:dataPt>
          <cx:dataLabels pos="outEnd">
            <cx:txPr>
              <a:bodyPr vertOverflow="overflow" horzOverflow="overflow" wrap="square" lIns="0" tIns="0" rIns="0" bIns="0"/>
              <a:lstStyle/>
              <a:p>
                <a:pPr algn="ctr" rtl="0">
                  <a:defRPr sz="2400" b="0" i="0">
                    <a:solidFill>
                      <a:schemeClr val="tx1"/>
                    </a:solidFill>
                    <a:latin typeface="Century Gothic" panose="020B0502020202020204" pitchFamily="34" charset="0"/>
                    <a:ea typeface="Century Gothic" panose="020B0502020202020204" pitchFamily="34" charset="0"/>
                    <a:cs typeface="Century Gothic" panose="020B0502020202020204" pitchFamily="34" charset="0"/>
                  </a:defRPr>
                </a:pPr>
                <a:endParaRPr lang="en-US" sz="2400" b="0" i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cx:txPr>
            <cx:visibility seriesName="0" categoryName="0" value="1"/>
          </cx:dataLabels>
          <cx:dataId val="0"/>
          <cx:layoutPr>
            <cx:subtotals>
              <cx:idx val="0"/>
              <cx:idx val="4"/>
              <cx:idx val="7"/>
            </cx:subtotals>
          </cx:layoutPr>
        </cx:series>
      </cx:plotAreaRegion>
      <cx:axis id="0">
        <cx:catScaling gapWidth="1"/>
        <cx:tickLabels/>
        <cx:txPr>
          <a:bodyPr vertOverflow="overflow" horzOverflow="overflow" wrap="square" lIns="0" tIns="0" rIns="0" bIns="0"/>
          <a:lstStyle/>
          <a:p>
            <a:pPr algn="ctr" rtl="0">
              <a:defRPr sz="2400" b="0" i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2400" b="0" i="0">
              <a:solidFill>
                <a:schemeClr val="tx1"/>
              </a:solidFill>
              <a:latin typeface="Century Gothic" panose="020B0502020202020204" pitchFamily="34" charset="0"/>
            </a:endParaRPr>
          </a:p>
        </cx:txPr>
      </cx:axis>
      <cx:axis id="1">
        <cx:valScaling/>
        <cx:tickLabels/>
        <cx:txPr>
          <a:bodyPr vertOverflow="overflow" horzOverflow="overflow" wrap="square" lIns="0" tIns="0" rIns="0" bIns="0"/>
          <a:lstStyle/>
          <a:p>
            <a:pPr algn="ctr" rtl="0">
              <a:defRPr sz="2400" b="0" i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2400" b="0" i="0">
              <a:solidFill>
                <a:schemeClr val="tx1"/>
              </a:solidFill>
              <a:latin typeface="Century Gothic" panose="020B0502020202020204" pitchFamily="34" charset="0"/>
            </a:endParaRPr>
          </a:p>
        </cx:txPr>
      </cx:axis>
    </cx:plotArea>
  </cx:chart>
</cx:chartSpace>
</file>

<file path=ppt/charts/chartEx8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Sheet1!$A$2:$A$9</cx:f>
        <cx:lvl ptCount="8">
          <cx:pt idx="0">Jan</cx:pt>
          <cx:pt idx="1">Feb</cx:pt>
          <cx:pt idx="2">Apr</cx:pt>
          <cx:pt idx="3">May</cx:pt>
          <cx:pt idx="4">Jun</cx:pt>
          <cx:pt idx="5">Jul</cx:pt>
          <cx:pt idx="6">Aug</cx:pt>
          <cx:pt idx="7">Sep</cx:pt>
        </cx:lvl>
      </cx:strDim>
      <cx:numDim type="val">
        <cx:f>Sheet1!$B$2:$B$9</cx:f>
        <cx:lvl ptCount="8" formatCode="General">
          <cx:pt idx="0">40</cx:pt>
          <cx:pt idx="1">20</cx:pt>
          <cx:pt idx="2">50</cx:pt>
          <cx:pt idx="3">-40</cx:pt>
          <cx:pt idx="4">60</cx:pt>
          <cx:pt idx="5">-60</cx:pt>
          <cx:pt idx="6">70</cx:pt>
          <cx:pt idx="7">70</cx:pt>
        </cx:lvl>
      </cx:numDim>
    </cx:data>
  </cx:chartData>
  <cx:chart>
    <cx:plotArea>
      <cx:plotAreaRegion>
        <cx:series layoutId="waterfall" uniqueId="{A8BFC54B-BA4A-9947-A59C-7EDEB37ECD63}">
          <cx:tx>
            <cx:txData>
              <cx:f>Sheet1!$B$1</cx:f>
              <cx:v>Series1</cx:v>
            </cx:txData>
          </cx:tx>
          <cx:spPr>
            <a:solidFill>
              <a:schemeClr val="accent1"/>
            </a:solidFill>
          </cx:spPr>
          <cx:dataLabels pos="outEnd">
            <cx:txPr>
              <a:bodyPr vertOverflow="overflow" horzOverflow="overflow" wrap="square" lIns="0" tIns="0" rIns="0" bIns="0"/>
              <a:lstStyle/>
              <a:p>
                <a:pPr algn="ctr" rtl="0">
                  <a:defRPr sz="2400" b="0" i="0">
                    <a:solidFill>
                      <a:schemeClr val="tx1"/>
                    </a:solidFill>
                    <a:latin typeface="Century Gothic" panose="020B0502020202020204" pitchFamily="34" charset="0"/>
                    <a:ea typeface="Century Gothic" panose="020B0502020202020204" pitchFamily="34" charset="0"/>
                    <a:cs typeface="Century Gothic" panose="020B0502020202020204" pitchFamily="34" charset="0"/>
                  </a:defRPr>
                </a:pPr>
                <a:endParaRPr lang="en-US" sz="2400" b="0" i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cx:txPr>
            <cx:visibility seriesName="0" categoryName="0" value="1"/>
          </cx:dataLabels>
          <cx:dataId val="0"/>
          <cx:layoutPr>
            <cx:visibility connectorLines="1"/>
            <cx:subtotals>
              <cx:idx val="0"/>
              <cx:idx val="4"/>
              <cx:idx val="7"/>
            </cx:subtotals>
          </cx:layoutPr>
        </cx:series>
      </cx:plotAreaRegion>
      <cx:axis id="0">
        <cx:catScaling gapWidth="1"/>
        <cx:tickLabels/>
        <cx:txPr>
          <a:bodyPr vertOverflow="overflow" horzOverflow="overflow" wrap="square" lIns="0" tIns="0" rIns="0" bIns="0"/>
          <a:lstStyle/>
          <a:p>
            <a:pPr algn="ctr" rtl="0">
              <a:defRPr sz="2400" b="0" i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2400" b="0" i="0">
              <a:solidFill>
                <a:schemeClr val="tx1"/>
              </a:solidFill>
              <a:latin typeface="Century Gothic" panose="020B0502020202020204" pitchFamily="34" charset="0"/>
            </a:endParaRPr>
          </a:p>
        </cx:txPr>
      </cx:axis>
      <cx:axis id="1">
        <cx:valScaling/>
        <cx:majorGridlines>
          <cx:spPr>
            <a:ln w="38100">
              <a:solidFill>
                <a:schemeClr val="bg1">
                  <a:lumMod val="85000"/>
                </a:schemeClr>
              </a:solidFill>
            </a:ln>
          </cx:spPr>
        </cx:majorGridlines>
        <cx:tickLabels/>
        <cx:txPr>
          <a:bodyPr vertOverflow="overflow" horzOverflow="overflow" wrap="square" lIns="0" tIns="0" rIns="0" bIns="0"/>
          <a:lstStyle/>
          <a:p>
            <a:pPr algn="ctr" rtl="0">
              <a:defRPr sz="2400" b="0" i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2400" b="0" i="0">
              <a:solidFill>
                <a:schemeClr val="tx1"/>
              </a:solidFill>
              <a:latin typeface="Century Gothic" panose="020B0502020202020204" pitchFamily="34" charset="0"/>
            </a:endParaRPr>
          </a:p>
        </cx:txPr>
      </cx:axis>
    </cx:plotArea>
  </cx:chart>
</cx:chartSpace>
</file>

<file path=ppt/charts/chartEx9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Sheet1!$A$2:$A$9</cx:f>
        <cx:lvl ptCount="8">
          <cx:pt idx="0">Jan</cx:pt>
          <cx:pt idx="1">Feb</cx:pt>
          <cx:pt idx="2">Apr</cx:pt>
          <cx:pt idx="3">May</cx:pt>
          <cx:pt idx="4">Jun</cx:pt>
          <cx:pt idx="5">Jul</cx:pt>
          <cx:pt idx="6">Aug</cx:pt>
          <cx:pt idx="7">Sep</cx:pt>
        </cx:lvl>
      </cx:strDim>
      <cx:numDim type="val">
        <cx:f>Sheet1!$B$2:$B$9</cx:f>
        <cx:lvl ptCount="8" formatCode="General">
          <cx:pt idx="0">40</cx:pt>
          <cx:pt idx="1">20</cx:pt>
          <cx:pt idx="2">50</cx:pt>
          <cx:pt idx="3">-40</cx:pt>
          <cx:pt idx="4">60</cx:pt>
          <cx:pt idx="5">-60</cx:pt>
          <cx:pt idx="6">70</cx:pt>
          <cx:pt idx="7">70</cx:pt>
        </cx:lvl>
      </cx:numDim>
    </cx:data>
  </cx:chartData>
  <cx:chart>
    <cx:plotArea>
      <cx:plotAreaRegion>
        <cx:series layoutId="waterfall" uniqueId="{A8BFC54B-BA4A-9947-A59C-7EDEB37ECD63}">
          <cx:tx>
            <cx:txData>
              <cx:f>Sheet1!$B$1</cx:f>
              <cx:v>Series1</cx:v>
            </cx:txData>
          </cx:tx>
          <cx:spPr>
            <a:solidFill>
              <a:schemeClr val="accent2"/>
            </a:solidFill>
          </cx:spPr>
          <cx:dataLabels pos="outEnd">
            <cx:txPr>
              <a:bodyPr vertOverflow="overflow" horzOverflow="overflow" wrap="square" lIns="0" tIns="0" rIns="0" bIns="0"/>
              <a:lstStyle/>
              <a:p>
                <a:pPr algn="ctr" rtl="0">
                  <a:defRPr sz="2400" b="0" i="0">
                    <a:solidFill>
                      <a:schemeClr val="tx1"/>
                    </a:solidFill>
                    <a:latin typeface="Century Gothic" panose="020B0502020202020204" pitchFamily="34" charset="0"/>
                    <a:ea typeface="Century Gothic" panose="020B0502020202020204" pitchFamily="34" charset="0"/>
                    <a:cs typeface="Century Gothic" panose="020B0502020202020204" pitchFamily="34" charset="0"/>
                  </a:defRPr>
                </a:pPr>
                <a:endParaRPr lang="en-US" sz="2400" b="0" i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cx:txPr>
            <cx:visibility seriesName="0" categoryName="0" value="1"/>
          </cx:dataLabels>
          <cx:dataId val="0"/>
          <cx:layoutPr>
            <cx:visibility connectorLines="1"/>
            <cx:subtotals>
              <cx:idx val="0"/>
              <cx:idx val="4"/>
              <cx:idx val="7"/>
            </cx:subtotals>
          </cx:layoutPr>
        </cx:series>
      </cx:plotAreaRegion>
      <cx:axis id="0">
        <cx:catScaling gapWidth="1"/>
        <cx:tickLabels/>
        <cx:txPr>
          <a:bodyPr vertOverflow="overflow" horzOverflow="overflow" wrap="square" lIns="0" tIns="0" rIns="0" bIns="0"/>
          <a:lstStyle/>
          <a:p>
            <a:pPr algn="ctr" rtl="0">
              <a:defRPr sz="2400" b="0" i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2400" b="0" i="0">
              <a:solidFill>
                <a:schemeClr val="tx1"/>
              </a:solidFill>
              <a:latin typeface="Century Gothic" panose="020B0502020202020204" pitchFamily="34" charset="0"/>
            </a:endParaRPr>
          </a:p>
        </cx:txPr>
      </cx:axis>
      <cx:axis id="1">
        <cx:valScaling/>
        <cx:majorGridlines>
          <cx:spPr>
            <a:ln w="38100">
              <a:solidFill>
                <a:schemeClr val="bg1">
                  <a:lumMod val="85000"/>
                </a:schemeClr>
              </a:solidFill>
            </a:ln>
          </cx:spPr>
        </cx:majorGridlines>
        <cx:tickLabels/>
        <cx:txPr>
          <a:bodyPr vertOverflow="overflow" horzOverflow="overflow" wrap="square" lIns="0" tIns="0" rIns="0" bIns="0"/>
          <a:lstStyle/>
          <a:p>
            <a:pPr algn="ctr" rtl="0">
              <a:defRPr sz="2400" b="0" i="0">
                <a:solidFill>
                  <a:schemeClr val="tx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pPr>
            <a:endParaRPr lang="en-US" sz="2400" b="0" i="0">
              <a:solidFill>
                <a:schemeClr val="tx1"/>
              </a:solidFill>
              <a:latin typeface="Century Gothic" panose="020B0502020202020204" pitchFamily="34" charset="0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3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5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6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7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8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9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30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entury Gothic" panose="020B0502020202020204" pitchFamily="34" charset="0"/>
              </a:defRPr>
            </a:lvl1pPr>
          </a:lstStyle>
          <a:p>
            <a:fld id="{819824C1-3D05-2945-8CAD-B16B27066FBC}" type="datetimeFigureOut">
              <a:rPr lang="en-US" smtClean="0"/>
              <a:pPr/>
              <a:t>9/30/20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entury Gothic" panose="020B0502020202020204" pitchFamily="34" charset="0"/>
              </a:defRPr>
            </a:lvl1pPr>
          </a:lstStyle>
          <a:p>
            <a:fld id="{BF54F874-8904-1140-9345-65A2416DE1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839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91" rtl="0" eaLnBrk="1" latinLnBrk="0" hangingPunct="1">
      <a:defRPr sz="2400" b="0" i="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914446" algn="l" defTabSz="1828891" rtl="0" eaLnBrk="1" latinLnBrk="0" hangingPunct="1">
      <a:defRPr sz="2400" b="0" i="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1828891" algn="l" defTabSz="1828891" rtl="0" eaLnBrk="1" latinLnBrk="0" hangingPunct="1">
      <a:defRPr sz="2400" b="0" i="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2743337" algn="l" defTabSz="1828891" rtl="0" eaLnBrk="1" latinLnBrk="0" hangingPunct="1">
      <a:defRPr sz="2400" b="0" i="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3657783" algn="l" defTabSz="1828891" rtl="0" eaLnBrk="1" latinLnBrk="0" hangingPunct="1">
      <a:defRPr sz="2400" b="0" i="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4572229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01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618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FD6C28C6-E2AE-1B43-BE6B-3934904A9C5D}" type="datetimeFigureOut">
              <a:rPr lang="en-US" smtClean="0"/>
              <a:pPr/>
              <a:t>9/30/20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0" i="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5B5AEA49-F56D-844B-96A4-0E7B5754BBC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77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b="0" i="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b="0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b="0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b="0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4/relationships/chartEx" Target="../charts/chartEx1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4/relationships/chartEx" Target="../charts/chartEx1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microsoft.com/office/2014/relationships/chartEx" Target="../charts/chartEx1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microsoft.com/office/2014/relationships/chartEx" Target="../charts/chartEx1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microsoft.com/office/2014/relationships/chartEx" Target="../charts/chartEx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microsoft.com/office/2014/relationships/chartEx" Target="../charts/chartEx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microsoft.com/office/2014/relationships/chartEx" Target="../charts/chartEx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microsoft.com/office/2014/relationships/chartEx" Target="../charts/chartEx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microsoft.com/office/2014/relationships/chartEx" Target="../charts/chartEx20.xml"/><Relationship Id="rId1" Type="http://schemas.openxmlformats.org/officeDocument/2006/relationships/slideLayout" Target="../slideLayouts/slideLayout1.xml"/><Relationship Id="rId6" Type="http://schemas.microsoft.com/office/2014/relationships/chartEx" Target="../charts/chartEx22.xml"/><Relationship Id="rId5" Type="http://schemas.openxmlformats.org/officeDocument/2006/relationships/image" Target="../media/image21.png"/><Relationship Id="rId4" Type="http://schemas.microsoft.com/office/2014/relationships/chartEx" Target="../charts/chartEx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microsoft.com/office/2014/relationships/chartEx" Target="../charts/chartEx2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microsoft.com/office/2014/relationships/chartEx" Target="../charts/chartEx2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microsoft.com/office/2014/relationships/chartEx" Target="../charts/chartEx2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microsoft.com/office/2014/relationships/chartEx" Target="../charts/chartEx2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microsoft.com/office/2014/relationships/chartEx" Target="../charts/chartEx2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microsoft.com/office/2014/relationships/chartEx" Target="../charts/chartEx2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microsoft.com/office/2014/relationships/chartEx" Target="../charts/chartEx2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microsoft.com/office/2014/relationships/chartEx" Target="../charts/chartEx3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4/relationships/chartEx" Target="../charts/chartEx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4/relationships/chartEx" Target="../charts/chartEx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14/relationships/chartEx" Target="../charts/chartEx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4/relationships/chartEx" Target="../charts/chartEx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4/relationships/chartEx" Target="../charts/chartEx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microsoft.com/office/2014/relationships/chartEx" Target="../charts/chartEx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4/relationships/chartEx" Target="../charts/chartEx10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4/relationships/chartEx" Target="../charts/chartEx1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0EB60486-B4C2-AA43-9900-3FF60BF5EB19}"/>
              </a:ext>
            </a:extLst>
          </p:cNvPr>
          <p:cNvSpPr txBox="1"/>
          <p:nvPr/>
        </p:nvSpPr>
        <p:spPr>
          <a:xfrm>
            <a:off x="4953620" y="1071658"/>
            <a:ext cx="144706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Waterfall Charts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5791E930-9854-F649-A644-6499C8234342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7E369B1-EA6D-D54E-B01B-F74790C76CE0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2EFD3FB4-92A6-524F-B7CE-17346A97091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69232787"/>
                  </p:ext>
                </p:extLst>
              </p:nvPr>
            </p:nvGraphicFramePr>
            <p:xfrm>
              <a:off x="1869970" y="4371809"/>
              <a:ext cx="13425448" cy="778971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Chart 1">
                <a:extLst>
                  <a:ext uri="{FF2B5EF4-FFF2-40B4-BE49-F238E27FC236}">
                    <a16:creationId xmlns:a16="http://schemas.microsoft.com/office/drawing/2014/main" id="{2EFD3FB4-92A6-524F-B7CE-17346A97091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69970" y="4371809"/>
                <a:ext cx="13425448" cy="7789711"/>
              </a:xfrm>
              <a:prstGeom prst="rect">
                <a:avLst/>
              </a:prstGeom>
            </p:spPr>
          </p:pic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7A4F23E0-0350-FD45-87CD-D54651E8BA8D}"/>
              </a:ext>
            </a:extLst>
          </p:cNvPr>
          <p:cNvSpPr txBox="1"/>
          <p:nvPr/>
        </p:nvSpPr>
        <p:spPr>
          <a:xfrm>
            <a:off x="17308919" y="5719159"/>
            <a:ext cx="446688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A5D25C7-07C9-1A41-A9DB-C15618DED559}"/>
              </a:ext>
            </a:extLst>
          </p:cNvPr>
          <p:cNvSpPr txBox="1"/>
          <p:nvPr/>
        </p:nvSpPr>
        <p:spPr>
          <a:xfrm>
            <a:off x="17308919" y="5072828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Sell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1552A7A-4BB3-C947-8F20-02008B2C3A5C}"/>
              </a:ext>
            </a:extLst>
          </p:cNvPr>
          <p:cNvSpPr txBox="1"/>
          <p:nvPr/>
        </p:nvSpPr>
        <p:spPr>
          <a:xfrm>
            <a:off x="17308919" y="7965195"/>
            <a:ext cx="446688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2D3F4ED-0096-9D44-8E4F-4F744F516800}"/>
              </a:ext>
            </a:extLst>
          </p:cNvPr>
          <p:cNvSpPr txBox="1"/>
          <p:nvPr/>
        </p:nvSpPr>
        <p:spPr>
          <a:xfrm>
            <a:off x="17308919" y="7318864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Buy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E156173-685C-7545-9A7A-5F5B61148642}"/>
              </a:ext>
            </a:extLst>
          </p:cNvPr>
          <p:cNvSpPr txBox="1"/>
          <p:nvPr/>
        </p:nvSpPr>
        <p:spPr>
          <a:xfrm>
            <a:off x="17308919" y="10196946"/>
            <a:ext cx="446688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EE238C6-6BEF-9D49-B7D0-2C450851C7EC}"/>
              </a:ext>
            </a:extLst>
          </p:cNvPr>
          <p:cNvSpPr txBox="1"/>
          <p:nvPr/>
        </p:nvSpPr>
        <p:spPr>
          <a:xfrm>
            <a:off x="17308919" y="9550615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Return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635FE4F-0B62-6343-B087-DEE22DECDAF3}"/>
              </a:ext>
            </a:extLst>
          </p:cNvPr>
          <p:cNvSpPr/>
          <p:nvPr/>
        </p:nvSpPr>
        <p:spPr>
          <a:xfrm>
            <a:off x="16560709" y="5228706"/>
            <a:ext cx="429493" cy="42949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E7FB9EC-98B8-0447-97A6-96DF7CB15F82}"/>
              </a:ext>
            </a:extLst>
          </p:cNvPr>
          <p:cNvSpPr/>
          <p:nvPr/>
        </p:nvSpPr>
        <p:spPr>
          <a:xfrm>
            <a:off x="16560709" y="7453746"/>
            <a:ext cx="429493" cy="4294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FDAC6C6-87A9-334D-885E-AF8A62D6A929}"/>
              </a:ext>
            </a:extLst>
          </p:cNvPr>
          <p:cNvSpPr/>
          <p:nvPr/>
        </p:nvSpPr>
        <p:spPr>
          <a:xfrm>
            <a:off x="16560709" y="9617826"/>
            <a:ext cx="429493" cy="42949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37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350">
            <a:extLst>
              <a:ext uri="{FF2B5EF4-FFF2-40B4-BE49-F238E27FC236}">
                <a16:creationId xmlns:a16="http://schemas.microsoft.com/office/drawing/2014/main" id="{49A049E6-C65E-D042-B250-29B712D4BDB6}"/>
              </a:ext>
            </a:extLst>
          </p:cNvPr>
          <p:cNvSpPr txBox="1"/>
          <p:nvPr/>
        </p:nvSpPr>
        <p:spPr>
          <a:xfrm>
            <a:off x="4953620" y="1071658"/>
            <a:ext cx="144706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Waterfall Charts Infographics</a:t>
            </a:r>
          </a:p>
        </p:txBody>
      </p:sp>
      <p:sp>
        <p:nvSpPr>
          <p:cNvPr id="21" name="CuadroTexto 351">
            <a:extLst>
              <a:ext uri="{FF2B5EF4-FFF2-40B4-BE49-F238E27FC236}">
                <a16:creationId xmlns:a16="http://schemas.microsoft.com/office/drawing/2014/main" id="{0AC27977-45E5-BD4E-9262-5FA159D2E3FD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5545BE-6360-AD41-A776-1EA0D7E018A5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E7303CFB-8CD2-794B-BB4E-92628CB7899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23524706"/>
                  </p:ext>
                </p:extLst>
              </p:nvPr>
            </p:nvGraphicFramePr>
            <p:xfrm>
              <a:off x="2850862" y="3865420"/>
              <a:ext cx="18651392" cy="544483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E7303CFB-8CD2-794B-BB4E-92628CB7899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50862" y="3865420"/>
                <a:ext cx="18651392" cy="5444835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2D2FF411-F2E2-514F-8353-775598836090}"/>
              </a:ext>
            </a:extLst>
          </p:cNvPr>
          <p:cNvSpPr/>
          <p:nvPr/>
        </p:nvSpPr>
        <p:spPr>
          <a:xfrm>
            <a:off x="2078182" y="9992077"/>
            <a:ext cx="20357275" cy="2493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EBAA51E-D9DB-9A4B-A58C-0A1B1771B1A5}"/>
              </a:ext>
            </a:extLst>
          </p:cNvPr>
          <p:cNvGrpSpPr/>
          <p:nvPr/>
        </p:nvGrpSpPr>
        <p:grpSpPr>
          <a:xfrm>
            <a:off x="3492327" y="10413309"/>
            <a:ext cx="17372619" cy="1820776"/>
            <a:chOff x="3492327" y="10290102"/>
            <a:chExt cx="17372619" cy="182077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83CEE8E-573D-2B42-B34F-5B6EBB3580D8}"/>
                </a:ext>
              </a:extLst>
            </p:cNvPr>
            <p:cNvSpPr txBox="1"/>
            <p:nvPr/>
          </p:nvSpPr>
          <p:spPr>
            <a:xfrm>
              <a:off x="5908803" y="11035584"/>
              <a:ext cx="6245559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A8BB9F8-0D62-D041-B783-BCFFF2156AA0}"/>
                </a:ext>
              </a:extLst>
            </p:cNvPr>
            <p:cNvSpPr txBox="1"/>
            <p:nvPr/>
          </p:nvSpPr>
          <p:spPr>
            <a:xfrm>
              <a:off x="5910333" y="10290102"/>
              <a:ext cx="43682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In Stock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2B9738F-A987-7E4C-A749-0B0F71A9085C}"/>
                </a:ext>
              </a:extLst>
            </p:cNvPr>
            <p:cNvSpPr txBox="1"/>
            <p:nvPr/>
          </p:nvSpPr>
          <p:spPr>
            <a:xfrm>
              <a:off x="15297186" y="11035584"/>
              <a:ext cx="5567760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94C8212-A33E-374D-B310-A2D06A44D9C8}"/>
                </a:ext>
              </a:extLst>
            </p:cNvPr>
            <p:cNvSpPr txBox="1"/>
            <p:nvPr/>
          </p:nvSpPr>
          <p:spPr>
            <a:xfrm>
              <a:off x="15298715" y="10290102"/>
              <a:ext cx="43682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Purchased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D24564-63E7-E741-8CC2-D30AD9723DA1}"/>
                </a:ext>
              </a:extLst>
            </p:cNvPr>
            <p:cNvSpPr/>
            <p:nvPr/>
          </p:nvSpPr>
          <p:spPr>
            <a:xfrm>
              <a:off x="3569949" y="10442502"/>
              <a:ext cx="1534886" cy="153488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88FF8DC-F5A5-7842-846A-2F215E9AD54F}"/>
                </a:ext>
              </a:extLst>
            </p:cNvPr>
            <p:cNvSpPr/>
            <p:nvPr/>
          </p:nvSpPr>
          <p:spPr>
            <a:xfrm>
              <a:off x="13301777" y="10442502"/>
              <a:ext cx="1534886" cy="15348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882BC22-379F-2044-B7E0-0099A0BAA25C}"/>
                </a:ext>
              </a:extLst>
            </p:cNvPr>
            <p:cNvSpPr txBox="1"/>
            <p:nvPr/>
          </p:nvSpPr>
          <p:spPr>
            <a:xfrm>
              <a:off x="3492327" y="10900193"/>
              <a:ext cx="1690128" cy="663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50%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6C1D5F4-3C0C-F948-AA2C-E6CDF030E56F}"/>
                </a:ext>
              </a:extLst>
            </p:cNvPr>
            <p:cNvSpPr txBox="1"/>
            <p:nvPr/>
          </p:nvSpPr>
          <p:spPr>
            <a:xfrm>
              <a:off x="13454417" y="10900193"/>
              <a:ext cx="1229605" cy="663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70%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1253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350">
            <a:extLst>
              <a:ext uri="{FF2B5EF4-FFF2-40B4-BE49-F238E27FC236}">
                <a16:creationId xmlns:a16="http://schemas.microsoft.com/office/drawing/2014/main" id="{49A049E6-C65E-D042-B250-29B712D4BDB6}"/>
              </a:ext>
            </a:extLst>
          </p:cNvPr>
          <p:cNvSpPr txBox="1"/>
          <p:nvPr/>
        </p:nvSpPr>
        <p:spPr>
          <a:xfrm>
            <a:off x="4953620" y="1071658"/>
            <a:ext cx="144706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Waterfall Charts Infographics</a:t>
            </a:r>
          </a:p>
        </p:txBody>
      </p:sp>
      <p:sp>
        <p:nvSpPr>
          <p:cNvPr id="21" name="CuadroTexto 351">
            <a:extLst>
              <a:ext uri="{FF2B5EF4-FFF2-40B4-BE49-F238E27FC236}">
                <a16:creationId xmlns:a16="http://schemas.microsoft.com/office/drawing/2014/main" id="{0AC27977-45E5-BD4E-9262-5FA159D2E3FD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5545BE-6360-AD41-A776-1EA0D7E018A5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BB816D-7A2E-954F-8125-798FF472CFDA}"/>
              </a:ext>
            </a:extLst>
          </p:cNvPr>
          <p:cNvGrpSpPr/>
          <p:nvPr/>
        </p:nvGrpSpPr>
        <p:grpSpPr>
          <a:xfrm>
            <a:off x="2276897" y="4518122"/>
            <a:ext cx="19823858" cy="7813963"/>
            <a:chOff x="2276897" y="4281055"/>
            <a:chExt cx="19823858" cy="7813963"/>
          </a:xfrm>
        </p:grpSpPr>
        <mc:AlternateContent xmlns:mc="http://schemas.openxmlformats.org/markup-compatibility/2006">
          <mc:Choice xmlns:cx1="http://schemas.microsoft.com/office/drawing/2015/9/8/chartex" Requires="cx1">
            <p:graphicFrame>
              <p:nvGraphicFramePr>
                <p:cNvPr id="23" name="Chart 22">
                  <a:extLst>
                    <a:ext uri="{FF2B5EF4-FFF2-40B4-BE49-F238E27FC236}">
                      <a16:creationId xmlns:a16="http://schemas.microsoft.com/office/drawing/2014/main" id="{AFF4DC50-8E11-1F49-B44F-5B2C0007B90F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1231211327"/>
                    </p:ext>
                  </p:extLst>
                </p:nvPr>
              </p:nvGraphicFramePr>
              <p:xfrm>
                <a:off x="7541708" y="4281055"/>
                <a:ext cx="9211107" cy="7813963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2"/>
                </a:graphicData>
              </a:graphic>
            </p:graphicFrame>
          </mc:Choice>
          <mc:Fallback>
            <p:pic>
              <p:nvPicPr>
                <p:cNvPr id="23" name="Chart 22">
                  <a:extLst>
                    <a:ext uri="{FF2B5EF4-FFF2-40B4-BE49-F238E27FC236}">
                      <a16:creationId xmlns:a16="http://schemas.microsoft.com/office/drawing/2014/main" id="{AFF4DC50-8E11-1F49-B44F-5B2C0007B90F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541708" y="4518122"/>
                  <a:ext cx="9211107" cy="7813963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ED7416E-DBB0-8F49-A1A8-4FE5712B3FC2}"/>
                </a:ext>
              </a:extLst>
            </p:cNvPr>
            <p:cNvGrpSpPr/>
            <p:nvPr/>
          </p:nvGrpSpPr>
          <p:grpSpPr>
            <a:xfrm>
              <a:off x="2276897" y="5636294"/>
              <a:ext cx="19823858" cy="5328568"/>
              <a:chOff x="2276897" y="5460551"/>
              <a:chExt cx="19823858" cy="5328568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9A327FF-700C-3347-B233-23FB5D3FCE99}"/>
                  </a:ext>
                </a:extLst>
              </p:cNvPr>
              <p:cNvSpPr/>
              <p:nvPr/>
            </p:nvSpPr>
            <p:spPr>
              <a:xfrm>
                <a:off x="2276897" y="7298426"/>
                <a:ext cx="4876292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Poppins Medium" pitchFamily="2" charset="77"/>
                  </a:rPr>
                  <a:t>That’s why we provide point solutions 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306E89A-FDCF-4346-A7A4-53EB513559DE}"/>
                  </a:ext>
                </a:extLst>
              </p:cNvPr>
              <p:cNvSpPr/>
              <p:nvPr/>
            </p:nvSpPr>
            <p:spPr>
              <a:xfrm>
                <a:off x="17224463" y="7311907"/>
                <a:ext cx="4876292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Poppins Medium" pitchFamily="2" charset="77"/>
                  </a:rPr>
                  <a:t>That’s why we provide point solutions 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FE8823B-A063-C746-8874-7879FB6F1001}"/>
                  </a:ext>
                </a:extLst>
              </p:cNvPr>
              <p:cNvSpPr txBox="1"/>
              <p:nvPr/>
            </p:nvSpPr>
            <p:spPr>
              <a:xfrm>
                <a:off x="2563739" y="9213688"/>
                <a:ext cx="4302607" cy="1575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86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711370A-D907-6B4F-815A-1F350D39C35B}"/>
                  </a:ext>
                </a:extLst>
              </p:cNvPr>
              <p:cNvSpPr txBox="1"/>
              <p:nvPr/>
            </p:nvSpPr>
            <p:spPr>
              <a:xfrm>
                <a:off x="17511305" y="9213688"/>
                <a:ext cx="4302607" cy="1575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86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BAEB8EEA-D5BF-EA4F-BF0E-AA2070562B98}"/>
                  </a:ext>
                </a:extLst>
              </p:cNvPr>
              <p:cNvSpPr/>
              <p:nvPr/>
            </p:nvSpPr>
            <p:spPr>
              <a:xfrm>
                <a:off x="4095041" y="5460551"/>
                <a:ext cx="1500348" cy="150034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>
                    <a:latin typeface="Century Gothic" panose="020B0502020202020204" pitchFamily="34" charset="0"/>
                    <a:cs typeface="Poppins Medium" pitchFamily="2" charset="77"/>
                  </a:rPr>
                  <a:t>01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A91A576-B5E9-224F-9B30-08795122ACFC}"/>
                  </a:ext>
                </a:extLst>
              </p:cNvPr>
              <p:cNvSpPr/>
              <p:nvPr/>
            </p:nvSpPr>
            <p:spPr>
              <a:xfrm>
                <a:off x="18912434" y="5460551"/>
                <a:ext cx="1500348" cy="150034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>
                    <a:latin typeface="Century Gothic" panose="020B0502020202020204" pitchFamily="34" charset="0"/>
                    <a:cs typeface="Poppins Medium" pitchFamily="2" charset="77"/>
                  </a:rPr>
                  <a:t>02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241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350">
            <a:extLst>
              <a:ext uri="{FF2B5EF4-FFF2-40B4-BE49-F238E27FC236}">
                <a16:creationId xmlns:a16="http://schemas.microsoft.com/office/drawing/2014/main" id="{49A049E6-C65E-D042-B250-29B712D4BDB6}"/>
              </a:ext>
            </a:extLst>
          </p:cNvPr>
          <p:cNvSpPr txBox="1"/>
          <p:nvPr/>
        </p:nvSpPr>
        <p:spPr>
          <a:xfrm>
            <a:off x="4953620" y="1071658"/>
            <a:ext cx="144706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Waterfall Charts Infographics</a:t>
            </a:r>
          </a:p>
        </p:txBody>
      </p:sp>
      <p:sp>
        <p:nvSpPr>
          <p:cNvPr id="21" name="CuadroTexto 351">
            <a:extLst>
              <a:ext uri="{FF2B5EF4-FFF2-40B4-BE49-F238E27FC236}">
                <a16:creationId xmlns:a16="http://schemas.microsoft.com/office/drawing/2014/main" id="{0AC27977-45E5-BD4E-9262-5FA159D2E3FD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5545BE-6360-AD41-A776-1EA0D7E018A5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D1ED201-A72A-4643-9704-3C7677D37BE1}"/>
              </a:ext>
            </a:extLst>
          </p:cNvPr>
          <p:cNvGrpSpPr/>
          <p:nvPr/>
        </p:nvGrpSpPr>
        <p:grpSpPr>
          <a:xfrm>
            <a:off x="2193142" y="5226769"/>
            <a:ext cx="19991367" cy="6481268"/>
            <a:chOff x="2016046" y="5091302"/>
            <a:chExt cx="19991367" cy="6481268"/>
          </a:xfrm>
        </p:grpSpPr>
        <mc:AlternateContent xmlns:mc="http://schemas.openxmlformats.org/markup-compatibility/2006">
          <mc:Choice xmlns:cx1="http://schemas.microsoft.com/office/drawing/2015/9/8/chartex" Requires="cx1">
            <p:graphicFrame>
              <p:nvGraphicFramePr>
                <p:cNvPr id="15" name="Chart 14">
                  <a:extLst>
                    <a:ext uri="{FF2B5EF4-FFF2-40B4-BE49-F238E27FC236}">
                      <a16:creationId xmlns:a16="http://schemas.microsoft.com/office/drawing/2014/main" id="{7906B051-54FA-7046-858B-FD9789FF8610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738928659"/>
                    </p:ext>
                  </p:extLst>
                </p:nvPr>
              </p:nvGraphicFramePr>
              <p:xfrm>
                <a:off x="12571019" y="5091302"/>
                <a:ext cx="9436394" cy="6481268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2"/>
                </a:graphicData>
              </a:graphic>
            </p:graphicFrame>
          </mc:Choice>
          <mc:Fallback>
            <p:pic>
              <p:nvPicPr>
                <p:cNvPr id="15" name="Chart 14">
                  <a:extLst>
                    <a:ext uri="{FF2B5EF4-FFF2-40B4-BE49-F238E27FC236}">
                      <a16:creationId xmlns:a16="http://schemas.microsoft.com/office/drawing/2014/main" id="{7906B051-54FA-7046-858B-FD9789FF861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748115" y="5226769"/>
                  <a:ext cx="9436394" cy="6481268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CE25B1-5E84-E840-B118-054B86D8467D}"/>
                </a:ext>
              </a:extLst>
            </p:cNvPr>
            <p:cNvSpPr txBox="1"/>
            <p:nvPr/>
          </p:nvSpPr>
          <p:spPr>
            <a:xfrm>
              <a:off x="4933620" y="5260637"/>
              <a:ext cx="6245559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C69EDA0-39DB-4E41-82C7-881BCFEEE7EA}"/>
                </a:ext>
              </a:extLst>
            </p:cNvPr>
            <p:cNvSpPr txBox="1"/>
            <p:nvPr/>
          </p:nvSpPr>
          <p:spPr>
            <a:xfrm>
              <a:off x="4933620" y="7406947"/>
              <a:ext cx="6245559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E0DB603-7F21-7940-AECB-CE07586B4316}"/>
                </a:ext>
              </a:extLst>
            </p:cNvPr>
            <p:cNvSpPr txBox="1"/>
            <p:nvPr/>
          </p:nvSpPr>
          <p:spPr>
            <a:xfrm>
              <a:off x="4933620" y="9688023"/>
              <a:ext cx="6245559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BAC7FD4-CB37-EE46-ABA3-00865431D2A8}"/>
                </a:ext>
              </a:extLst>
            </p:cNvPr>
            <p:cNvGrpSpPr/>
            <p:nvPr/>
          </p:nvGrpSpPr>
          <p:grpSpPr>
            <a:xfrm>
              <a:off x="2016046" y="6832401"/>
              <a:ext cx="8790600" cy="4471519"/>
              <a:chOff x="15596575" y="5714798"/>
              <a:chExt cx="7841032" cy="4471519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4076EC3-1107-D341-94A5-85EFE5D8D7B4}"/>
                  </a:ext>
                </a:extLst>
              </p:cNvPr>
              <p:cNvCxnSpPr/>
              <p:nvPr/>
            </p:nvCxnSpPr>
            <p:spPr>
              <a:xfrm>
                <a:off x="15596575" y="5714798"/>
                <a:ext cx="7841032" cy="0"/>
              </a:xfrm>
              <a:prstGeom prst="line">
                <a:avLst/>
              </a:prstGeom>
              <a:ln w="1016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2A2767F-F82D-CA43-BECE-B29DA4F78B17}"/>
                  </a:ext>
                </a:extLst>
              </p:cNvPr>
              <p:cNvCxnSpPr/>
              <p:nvPr/>
            </p:nvCxnSpPr>
            <p:spPr>
              <a:xfrm>
                <a:off x="15596575" y="7900316"/>
                <a:ext cx="7841032" cy="0"/>
              </a:xfrm>
              <a:prstGeom prst="line">
                <a:avLst/>
              </a:prstGeom>
              <a:ln w="1016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427F09AB-9FA4-D84C-96F6-BF466B316605}"/>
                  </a:ext>
                </a:extLst>
              </p:cNvPr>
              <p:cNvCxnSpPr/>
              <p:nvPr/>
            </p:nvCxnSpPr>
            <p:spPr>
              <a:xfrm>
                <a:off x="15596575" y="10186317"/>
                <a:ext cx="7841032" cy="0"/>
              </a:xfrm>
              <a:prstGeom prst="line">
                <a:avLst/>
              </a:prstGeom>
              <a:ln w="1016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CuadroTexto 350">
              <a:extLst>
                <a:ext uri="{FF2B5EF4-FFF2-40B4-BE49-F238E27FC236}">
                  <a16:creationId xmlns:a16="http://schemas.microsoft.com/office/drawing/2014/main" id="{411EE8EE-2C03-394A-AE98-4B00B1383D1F}"/>
                </a:ext>
              </a:extLst>
            </p:cNvPr>
            <p:cNvSpPr txBox="1"/>
            <p:nvPr/>
          </p:nvSpPr>
          <p:spPr>
            <a:xfrm>
              <a:off x="2399800" y="5268075"/>
              <a:ext cx="189988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accent1"/>
                  </a:solidFill>
                  <a:latin typeface="Poppins Medium" pitchFamily="2" charset="77"/>
                  <a:ea typeface="Lato Heavy" charset="0"/>
                  <a:cs typeface="Poppins Medium" pitchFamily="2" charset="77"/>
                </a:rPr>
                <a:t>35%</a:t>
              </a:r>
            </a:p>
          </p:txBody>
        </p:sp>
        <p:sp>
          <p:nvSpPr>
            <p:cNvPr id="29" name="CuadroTexto 350">
              <a:extLst>
                <a:ext uri="{FF2B5EF4-FFF2-40B4-BE49-F238E27FC236}">
                  <a16:creationId xmlns:a16="http://schemas.microsoft.com/office/drawing/2014/main" id="{3E8BE4DD-CDBB-C045-B0B5-E5E2D4A49B2C}"/>
                </a:ext>
              </a:extLst>
            </p:cNvPr>
            <p:cNvSpPr txBox="1"/>
            <p:nvPr/>
          </p:nvSpPr>
          <p:spPr>
            <a:xfrm>
              <a:off x="2379762" y="7447041"/>
              <a:ext cx="193995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accent2"/>
                  </a:solidFill>
                  <a:latin typeface="Poppins Medium" pitchFamily="2" charset="77"/>
                  <a:ea typeface="Lato Heavy" charset="0"/>
                  <a:cs typeface="Poppins Medium" pitchFamily="2" charset="77"/>
                </a:rPr>
                <a:t>65%</a:t>
              </a:r>
            </a:p>
          </p:txBody>
        </p:sp>
        <p:sp>
          <p:nvSpPr>
            <p:cNvPr id="30" name="CuadroTexto 350">
              <a:extLst>
                <a:ext uri="{FF2B5EF4-FFF2-40B4-BE49-F238E27FC236}">
                  <a16:creationId xmlns:a16="http://schemas.microsoft.com/office/drawing/2014/main" id="{F59F393C-7FB9-774F-B3C2-A00D51B32F9A}"/>
                </a:ext>
              </a:extLst>
            </p:cNvPr>
            <p:cNvSpPr txBox="1"/>
            <p:nvPr/>
          </p:nvSpPr>
          <p:spPr>
            <a:xfrm>
              <a:off x="2377358" y="9823855"/>
              <a:ext cx="1944763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accent3"/>
                  </a:solidFill>
                  <a:latin typeface="Poppins Medium" pitchFamily="2" charset="77"/>
                  <a:ea typeface="Lato Heavy" charset="0"/>
                  <a:cs typeface="Poppins Medium" pitchFamily="2" charset="77"/>
                </a:rPr>
                <a:t>45%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9743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350">
            <a:extLst>
              <a:ext uri="{FF2B5EF4-FFF2-40B4-BE49-F238E27FC236}">
                <a16:creationId xmlns:a16="http://schemas.microsoft.com/office/drawing/2014/main" id="{49A049E6-C65E-D042-B250-29B712D4BDB6}"/>
              </a:ext>
            </a:extLst>
          </p:cNvPr>
          <p:cNvSpPr txBox="1"/>
          <p:nvPr/>
        </p:nvSpPr>
        <p:spPr>
          <a:xfrm>
            <a:off x="4953620" y="1071658"/>
            <a:ext cx="144706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Waterfall Charts Infographics</a:t>
            </a:r>
          </a:p>
        </p:txBody>
      </p:sp>
      <p:sp>
        <p:nvSpPr>
          <p:cNvPr id="21" name="CuadroTexto 351">
            <a:extLst>
              <a:ext uri="{FF2B5EF4-FFF2-40B4-BE49-F238E27FC236}">
                <a16:creationId xmlns:a16="http://schemas.microsoft.com/office/drawing/2014/main" id="{0AC27977-45E5-BD4E-9262-5FA159D2E3FD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5545BE-6360-AD41-A776-1EA0D7E018A5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DDA6E11-2A5E-5D46-B7BB-21F06590A2CA}"/>
              </a:ext>
            </a:extLst>
          </p:cNvPr>
          <p:cNvGrpSpPr/>
          <p:nvPr/>
        </p:nvGrpSpPr>
        <p:grpSpPr>
          <a:xfrm>
            <a:off x="2012864" y="4297300"/>
            <a:ext cx="20351923" cy="8146473"/>
            <a:chOff x="1953495" y="4156363"/>
            <a:chExt cx="20351923" cy="8146473"/>
          </a:xfrm>
        </p:grpSpPr>
        <mc:AlternateContent xmlns:mc="http://schemas.openxmlformats.org/markup-compatibility/2006">
          <mc:Choice xmlns:cx1="http://schemas.microsoft.com/office/drawing/2015/9/8/chartex" Requires="cx1">
            <p:graphicFrame>
              <p:nvGraphicFramePr>
                <p:cNvPr id="7" name="Chart 6">
                  <a:extLst>
                    <a:ext uri="{FF2B5EF4-FFF2-40B4-BE49-F238E27FC236}">
                      <a16:creationId xmlns:a16="http://schemas.microsoft.com/office/drawing/2014/main" id="{B1786B90-8543-7A45-94AC-D533F7F0C851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547790566"/>
                    </p:ext>
                  </p:extLst>
                </p:nvPr>
              </p:nvGraphicFramePr>
              <p:xfrm>
                <a:off x="1953495" y="4156363"/>
                <a:ext cx="14731906" cy="8146473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2"/>
                </a:graphicData>
              </a:graphic>
            </p:graphicFrame>
          </mc:Choice>
          <mc:Fallback>
            <p:pic>
              <p:nvPicPr>
                <p:cNvPr id="7" name="Chart 6">
                  <a:extLst>
                    <a:ext uri="{FF2B5EF4-FFF2-40B4-BE49-F238E27FC236}">
                      <a16:creationId xmlns:a16="http://schemas.microsoft.com/office/drawing/2014/main" id="{B1786B90-8543-7A45-94AC-D533F7F0C851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12864" y="4297300"/>
                  <a:ext cx="14731906" cy="8146473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F496193-BB15-AA40-9C34-D308F6A50739}"/>
                </a:ext>
              </a:extLst>
            </p:cNvPr>
            <p:cNvSpPr txBox="1"/>
            <p:nvPr/>
          </p:nvSpPr>
          <p:spPr>
            <a:xfrm>
              <a:off x="17750751" y="5194338"/>
              <a:ext cx="4368203" cy="632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Sells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AA106E-2C7F-C54A-9269-4246EABBD8F3}"/>
                </a:ext>
              </a:extLst>
            </p:cNvPr>
            <p:cNvSpPr txBox="1"/>
            <p:nvPr/>
          </p:nvSpPr>
          <p:spPr>
            <a:xfrm>
              <a:off x="17750751" y="7433360"/>
              <a:ext cx="4368203" cy="632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Purchases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69B39C-0F4B-654A-A064-5B3700F53BAA}"/>
                </a:ext>
              </a:extLst>
            </p:cNvPr>
            <p:cNvSpPr txBox="1"/>
            <p:nvPr/>
          </p:nvSpPr>
          <p:spPr>
            <a:xfrm>
              <a:off x="17750751" y="9506127"/>
              <a:ext cx="4368203" cy="632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Expenses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5B0A610-20FB-084C-9060-8AE1AA64387A}"/>
                </a:ext>
              </a:extLst>
            </p:cNvPr>
            <p:cNvSpPr/>
            <p:nvPr/>
          </p:nvSpPr>
          <p:spPr>
            <a:xfrm>
              <a:off x="19627834" y="4197926"/>
              <a:ext cx="621401" cy="6214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948A205-AB98-B146-A255-91FACD688116}"/>
                </a:ext>
              </a:extLst>
            </p:cNvPr>
            <p:cNvSpPr/>
            <p:nvPr/>
          </p:nvSpPr>
          <p:spPr>
            <a:xfrm>
              <a:off x="19627834" y="6625511"/>
              <a:ext cx="621401" cy="62140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74EDDC5-8E9F-4F42-BA87-09E2D1762408}"/>
                </a:ext>
              </a:extLst>
            </p:cNvPr>
            <p:cNvSpPr/>
            <p:nvPr/>
          </p:nvSpPr>
          <p:spPr>
            <a:xfrm>
              <a:off x="19627834" y="8688649"/>
              <a:ext cx="621401" cy="6214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B8BAFBF-76F2-FE4F-BA05-09F304434EEC}"/>
                </a:ext>
              </a:extLst>
            </p:cNvPr>
            <p:cNvSpPr txBox="1"/>
            <p:nvPr/>
          </p:nvSpPr>
          <p:spPr>
            <a:xfrm>
              <a:off x="17864648" y="10602713"/>
              <a:ext cx="4440770" cy="1575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7270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350">
            <a:extLst>
              <a:ext uri="{FF2B5EF4-FFF2-40B4-BE49-F238E27FC236}">
                <a16:creationId xmlns:a16="http://schemas.microsoft.com/office/drawing/2014/main" id="{49A049E6-C65E-D042-B250-29B712D4BDB6}"/>
              </a:ext>
            </a:extLst>
          </p:cNvPr>
          <p:cNvSpPr txBox="1"/>
          <p:nvPr/>
        </p:nvSpPr>
        <p:spPr>
          <a:xfrm>
            <a:off x="4953620" y="1071658"/>
            <a:ext cx="144706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Waterfall Charts Infographics</a:t>
            </a:r>
          </a:p>
        </p:txBody>
      </p:sp>
      <p:sp>
        <p:nvSpPr>
          <p:cNvPr id="21" name="CuadroTexto 351">
            <a:extLst>
              <a:ext uri="{FF2B5EF4-FFF2-40B4-BE49-F238E27FC236}">
                <a16:creationId xmlns:a16="http://schemas.microsoft.com/office/drawing/2014/main" id="{0AC27977-45E5-BD4E-9262-5FA159D2E3FD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5545BE-6360-AD41-A776-1EA0D7E018A5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B1786B90-8543-7A45-94AC-D533F7F0C85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11528350"/>
                  </p:ext>
                </p:extLst>
              </p:nvPr>
            </p:nvGraphicFramePr>
            <p:xfrm>
              <a:off x="6671733" y="3975164"/>
              <a:ext cx="15917334" cy="387266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B1786B90-8543-7A45-94AC-D533F7F0C85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71733" y="3975164"/>
                <a:ext cx="15917334" cy="38726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6" name="Chart 15">
                <a:extLst>
                  <a:ext uri="{FF2B5EF4-FFF2-40B4-BE49-F238E27FC236}">
                    <a16:creationId xmlns:a16="http://schemas.microsoft.com/office/drawing/2014/main" id="{0C199895-227B-B64D-A7BD-61651012239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79270094"/>
                  </p:ext>
                </p:extLst>
              </p:nvPr>
            </p:nvGraphicFramePr>
            <p:xfrm>
              <a:off x="6671733" y="8556400"/>
              <a:ext cx="15917334" cy="387266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16" name="Chart 15">
                <a:extLst>
                  <a:ext uri="{FF2B5EF4-FFF2-40B4-BE49-F238E27FC236}">
                    <a16:creationId xmlns:a16="http://schemas.microsoft.com/office/drawing/2014/main" id="{0C199895-227B-B64D-A7BD-61651012239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71733" y="8556400"/>
                <a:ext cx="15917334" cy="3872667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1F7941CF-AFB2-B145-98C5-DA36FFA2DDC4}"/>
              </a:ext>
            </a:extLst>
          </p:cNvPr>
          <p:cNvSpPr/>
          <p:nvPr/>
        </p:nvSpPr>
        <p:spPr>
          <a:xfrm>
            <a:off x="1663087" y="4042898"/>
            <a:ext cx="22963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rPr>
              <a:t>65%</a:t>
            </a:r>
            <a:endParaRPr lang="en-US" sz="11500" dirty="0">
              <a:solidFill>
                <a:schemeClr val="accent1"/>
              </a:solidFill>
              <a:latin typeface="Century Gothic" panose="020B0502020202020204" pitchFamily="34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B7E5569-331F-F04A-8A3D-F4C676B280C6}"/>
              </a:ext>
            </a:extLst>
          </p:cNvPr>
          <p:cNvGrpSpPr/>
          <p:nvPr/>
        </p:nvGrpSpPr>
        <p:grpSpPr>
          <a:xfrm>
            <a:off x="1663087" y="5243227"/>
            <a:ext cx="3643975" cy="2251834"/>
            <a:chOff x="16562388" y="4442805"/>
            <a:chExt cx="3643975" cy="225183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39105B1-017D-1541-9C82-88D55FCE1C65}"/>
                </a:ext>
              </a:extLst>
            </p:cNvPr>
            <p:cNvSpPr txBox="1"/>
            <p:nvPr/>
          </p:nvSpPr>
          <p:spPr>
            <a:xfrm>
              <a:off x="16562389" y="5205129"/>
              <a:ext cx="3643974" cy="1489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370C8F7-1141-F545-B920-CEADE22EF31D}"/>
                </a:ext>
              </a:extLst>
            </p:cNvPr>
            <p:cNvSpPr txBox="1"/>
            <p:nvPr/>
          </p:nvSpPr>
          <p:spPr>
            <a:xfrm>
              <a:off x="16562388" y="4442805"/>
              <a:ext cx="36439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Business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32D8E440-194C-434E-9F03-F26873643258}"/>
              </a:ext>
            </a:extLst>
          </p:cNvPr>
          <p:cNvSpPr/>
          <p:nvPr/>
        </p:nvSpPr>
        <p:spPr>
          <a:xfrm>
            <a:off x="1663087" y="8628116"/>
            <a:ext cx="22963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>
                <a:solidFill>
                  <a:schemeClr val="accent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rPr>
              <a:t>10%</a:t>
            </a:r>
            <a:endParaRPr lang="en-US" sz="11500" dirty="0">
              <a:solidFill>
                <a:schemeClr val="accent2"/>
              </a:solidFill>
              <a:latin typeface="Century Gothic" panose="020B0502020202020204" pitchFamily="34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9D2A21F-D846-DE4F-A368-AE208F239604}"/>
              </a:ext>
            </a:extLst>
          </p:cNvPr>
          <p:cNvGrpSpPr/>
          <p:nvPr/>
        </p:nvGrpSpPr>
        <p:grpSpPr>
          <a:xfrm>
            <a:off x="1663087" y="9828445"/>
            <a:ext cx="3643975" cy="2251834"/>
            <a:chOff x="16562388" y="4442805"/>
            <a:chExt cx="3643975" cy="225183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5291FE7-0BA7-E24B-B50E-60791B3D6FE6}"/>
                </a:ext>
              </a:extLst>
            </p:cNvPr>
            <p:cNvSpPr txBox="1"/>
            <p:nvPr/>
          </p:nvSpPr>
          <p:spPr>
            <a:xfrm>
              <a:off x="16562389" y="5205129"/>
              <a:ext cx="3643974" cy="1489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A0B72D5-9757-0143-95EB-7155E94F05BD}"/>
                </a:ext>
              </a:extLst>
            </p:cNvPr>
            <p:cNvSpPr txBox="1"/>
            <p:nvPr/>
          </p:nvSpPr>
          <p:spPr>
            <a:xfrm>
              <a:off x="16562388" y="4442805"/>
              <a:ext cx="36439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Community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8283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8C41B4-639E-1B43-AC75-8705912F64D5}"/>
              </a:ext>
            </a:extLst>
          </p:cNvPr>
          <p:cNvSpPr/>
          <p:nvPr/>
        </p:nvSpPr>
        <p:spPr>
          <a:xfrm>
            <a:off x="0" y="3735463"/>
            <a:ext cx="24387175" cy="6505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350">
            <a:extLst>
              <a:ext uri="{FF2B5EF4-FFF2-40B4-BE49-F238E27FC236}">
                <a16:creationId xmlns:a16="http://schemas.microsoft.com/office/drawing/2014/main" id="{49A049E6-C65E-D042-B250-29B712D4BDB6}"/>
              </a:ext>
            </a:extLst>
          </p:cNvPr>
          <p:cNvSpPr txBox="1"/>
          <p:nvPr/>
        </p:nvSpPr>
        <p:spPr>
          <a:xfrm>
            <a:off x="4953620" y="1071658"/>
            <a:ext cx="144706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Waterfall Charts Infographics</a:t>
            </a:r>
          </a:p>
        </p:txBody>
      </p:sp>
      <p:sp>
        <p:nvSpPr>
          <p:cNvPr id="21" name="CuadroTexto 351">
            <a:extLst>
              <a:ext uri="{FF2B5EF4-FFF2-40B4-BE49-F238E27FC236}">
                <a16:creationId xmlns:a16="http://schemas.microsoft.com/office/drawing/2014/main" id="{0AC27977-45E5-BD4E-9262-5FA159D2E3FD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5545BE-6360-AD41-A776-1EA0D7E018A5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B1786B90-8543-7A45-94AC-D533F7F0C85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50095219"/>
                  </p:ext>
                </p:extLst>
              </p:nvPr>
            </p:nvGraphicFramePr>
            <p:xfrm>
              <a:off x="2084125" y="4754366"/>
              <a:ext cx="9385065" cy="457199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B1786B90-8543-7A45-94AC-D533F7F0C85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84125" y="4754366"/>
                <a:ext cx="9385065" cy="45719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5" name="Chart 14">
                <a:extLst>
                  <a:ext uri="{FF2B5EF4-FFF2-40B4-BE49-F238E27FC236}">
                    <a16:creationId xmlns:a16="http://schemas.microsoft.com/office/drawing/2014/main" id="{35E8C366-798E-644D-AE1D-615B9641692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051555413"/>
                  </p:ext>
                </p:extLst>
              </p:nvPr>
            </p:nvGraphicFramePr>
            <p:xfrm>
              <a:off x="13056924" y="4754367"/>
              <a:ext cx="9149935" cy="457199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15" name="Chart 14">
                <a:extLst>
                  <a:ext uri="{FF2B5EF4-FFF2-40B4-BE49-F238E27FC236}">
                    <a16:creationId xmlns:a16="http://schemas.microsoft.com/office/drawing/2014/main" id="{35E8C366-798E-644D-AE1D-615B9641692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56924" y="4754367"/>
                <a:ext cx="9149935" cy="4571998"/>
              </a:xfrm>
              <a:prstGeom prst="rect">
                <a:avLst/>
              </a:prstGeom>
            </p:spPr>
          </p:pic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0739BE02-2DC4-1A4C-80F4-34172EED7F52}"/>
              </a:ext>
            </a:extLst>
          </p:cNvPr>
          <p:cNvGrpSpPr/>
          <p:nvPr/>
        </p:nvGrpSpPr>
        <p:grpSpPr>
          <a:xfrm>
            <a:off x="3692157" y="10974589"/>
            <a:ext cx="6169000" cy="1777576"/>
            <a:chOff x="3863128" y="10806388"/>
            <a:chExt cx="6169000" cy="177757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3FDCC68-019B-C54A-B9AF-AD3DA937A69C}"/>
                </a:ext>
              </a:extLst>
            </p:cNvPr>
            <p:cNvSpPr txBox="1"/>
            <p:nvPr/>
          </p:nvSpPr>
          <p:spPr>
            <a:xfrm>
              <a:off x="3863128" y="11508670"/>
              <a:ext cx="6169000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254FE24-D20E-8E47-AB66-7EA4116FCF51}"/>
                </a:ext>
              </a:extLst>
            </p:cNvPr>
            <p:cNvSpPr txBox="1"/>
            <p:nvPr/>
          </p:nvSpPr>
          <p:spPr>
            <a:xfrm>
              <a:off x="4953620" y="10806388"/>
              <a:ext cx="40231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Sells 2019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EBB5240-2C00-704E-89DC-E1CAB51CCA89}"/>
              </a:ext>
            </a:extLst>
          </p:cNvPr>
          <p:cNvGrpSpPr/>
          <p:nvPr/>
        </p:nvGrpSpPr>
        <p:grpSpPr>
          <a:xfrm>
            <a:off x="14547391" y="10974589"/>
            <a:ext cx="6169000" cy="1777576"/>
            <a:chOff x="3863128" y="10806388"/>
            <a:chExt cx="6169000" cy="177757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5D3B0DB-BA47-5744-BE23-B5C673E54A9A}"/>
                </a:ext>
              </a:extLst>
            </p:cNvPr>
            <p:cNvSpPr txBox="1"/>
            <p:nvPr/>
          </p:nvSpPr>
          <p:spPr>
            <a:xfrm>
              <a:off x="3863128" y="11508670"/>
              <a:ext cx="6169000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448C68E-41D1-9E43-957F-2E896F23DE22}"/>
                </a:ext>
              </a:extLst>
            </p:cNvPr>
            <p:cNvSpPr txBox="1"/>
            <p:nvPr/>
          </p:nvSpPr>
          <p:spPr>
            <a:xfrm>
              <a:off x="4953620" y="10806388"/>
              <a:ext cx="40231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Purchases 2019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9096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350">
            <a:extLst>
              <a:ext uri="{FF2B5EF4-FFF2-40B4-BE49-F238E27FC236}">
                <a16:creationId xmlns:a16="http://schemas.microsoft.com/office/drawing/2014/main" id="{49A049E6-C65E-D042-B250-29B712D4BDB6}"/>
              </a:ext>
            </a:extLst>
          </p:cNvPr>
          <p:cNvSpPr txBox="1"/>
          <p:nvPr/>
        </p:nvSpPr>
        <p:spPr>
          <a:xfrm>
            <a:off x="4953620" y="1071658"/>
            <a:ext cx="144706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Waterfall Charts Infographics</a:t>
            </a:r>
          </a:p>
        </p:txBody>
      </p:sp>
      <p:sp>
        <p:nvSpPr>
          <p:cNvPr id="21" name="CuadroTexto 351">
            <a:extLst>
              <a:ext uri="{FF2B5EF4-FFF2-40B4-BE49-F238E27FC236}">
                <a16:creationId xmlns:a16="http://schemas.microsoft.com/office/drawing/2014/main" id="{0AC27977-45E5-BD4E-9262-5FA159D2E3FD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5545BE-6360-AD41-A776-1EA0D7E018A5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9273FC-328F-6345-9910-10BED0E134B3}"/>
              </a:ext>
            </a:extLst>
          </p:cNvPr>
          <p:cNvSpPr/>
          <p:nvPr/>
        </p:nvSpPr>
        <p:spPr>
          <a:xfrm>
            <a:off x="1568230" y="9741878"/>
            <a:ext cx="6169001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901B10-7A70-1A47-8908-3C541CBB7B3D}"/>
              </a:ext>
            </a:extLst>
          </p:cNvPr>
          <p:cNvSpPr/>
          <p:nvPr/>
        </p:nvSpPr>
        <p:spPr>
          <a:xfrm>
            <a:off x="9067316" y="9741878"/>
            <a:ext cx="6169001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58B2BB-79A7-3F4C-9325-5034C8442F28}"/>
              </a:ext>
            </a:extLst>
          </p:cNvPr>
          <p:cNvSpPr/>
          <p:nvPr/>
        </p:nvSpPr>
        <p:spPr>
          <a:xfrm>
            <a:off x="16444815" y="9741878"/>
            <a:ext cx="6169001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DA2B66-BA30-5442-BDB1-1918F28BB27A}"/>
              </a:ext>
            </a:extLst>
          </p:cNvPr>
          <p:cNvSpPr txBox="1"/>
          <p:nvPr/>
        </p:nvSpPr>
        <p:spPr>
          <a:xfrm>
            <a:off x="1568231" y="10944647"/>
            <a:ext cx="6169000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C22FF9-BF68-3C42-B406-95F9BD2203B8}"/>
              </a:ext>
            </a:extLst>
          </p:cNvPr>
          <p:cNvSpPr txBox="1"/>
          <p:nvPr/>
        </p:nvSpPr>
        <p:spPr>
          <a:xfrm>
            <a:off x="2658723" y="10242365"/>
            <a:ext cx="402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Sells 2019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66D772-3F28-0146-8988-F3CD0F4B1345}"/>
              </a:ext>
            </a:extLst>
          </p:cNvPr>
          <p:cNvSpPr txBox="1"/>
          <p:nvPr/>
        </p:nvSpPr>
        <p:spPr>
          <a:xfrm>
            <a:off x="9032149" y="10944647"/>
            <a:ext cx="6169000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F146E1-9E5C-B947-9CB4-FCAE9CB5BEBB}"/>
              </a:ext>
            </a:extLst>
          </p:cNvPr>
          <p:cNvSpPr txBox="1"/>
          <p:nvPr/>
        </p:nvSpPr>
        <p:spPr>
          <a:xfrm>
            <a:off x="10122641" y="10242365"/>
            <a:ext cx="402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Purchases 2019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3457DA-1A54-9548-81FF-339DDC397A06}"/>
              </a:ext>
            </a:extLst>
          </p:cNvPr>
          <p:cNvSpPr txBox="1"/>
          <p:nvPr/>
        </p:nvSpPr>
        <p:spPr>
          <a:xfrm>
            <a:off x="16409645" y="10944647"/>
            <a:ext cx="6169000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40256F-CC57-D34C-8B9D-B93BD887FD9F}"/>
              </a:ext>
            </a:extLst>
          </p:cNvPr>
          <p:cNvSpPr txBox="1"/>
          <p:nvPr/>
        </p:nvSpPr>
        <p:spPr>
          <a:xfrm>
            <a:off x="17500137" y="10242365"/>
            <a:ext cx="402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Returns 2019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4" name="Chart 43">
                <a:extLst>
                  <a:ext uri="{FF2B5EF4-FFF2-40B4-BE49-F238E27FC236}">
                    <a16:creationId xmlns:a16="http://schemas.microsoft.com/office/drawing/2014/main" id="{EEAA7152-AC37-E547-BCA2-4F66015E59B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62967511"/>
                  </p:ext>
                </p:extLst>
              </p:nvPr>
            </p:nvGraphicFramePr>
            <p:xfrm>
              <a:off x="1568230" y="4152159"/>
              <a:ext cx="6169001" cy="524719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4" name="Chart 43">
                <a:extLst>
                  <a:ext uri="{FF2B5EF4-FFF2-40B4-BE49-F238E27FC236}">
                    <a16:creationId xmlns:a16="http://schemas.microsoft.com/office/drawing/2014/main" id="{EEAA7152-AC37-E547-BCA2-4F66015E59B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68230" y="4152159"/>
                <a:ext cx="6169001" cy="52471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5" name="Chart 44">
                <a:extLst>
                  <a:ext uri="{FF2B5EF4-FFF2-40B4-BE49-F238E27FC236}">
                    <a16:creationId xmlns:a16="http://schemas.microsoft.com/office/drawing/2014/main" id="{E3DF47F3-E489-3C48-AF80-494F76BC122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96681420"/>
                  </p:ext>
                </p:extLst>
              </p:nvPr>
            </p:nvGraphicFramePr>
            <p:xfrm>
              <a:off x="9014061" y="4152159"/>
              <a:ext cx="6169001" cy="524719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45" name="Chart 44">
                <a:extLst>
                  <a:ext uri="{FF2B5EF4-FFF2-40B4-BE49-F238E27FC236}">
                    <a16:creationId xmlns:a16="http://schemas.microsoft.com/office/drawing/2014/main" id="{E3DF47F3-E489-3C48-AF80-494F76BC122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14061" y="4152159"/>
                <a:ext cx="6169001" cy="52471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6" name="Chart 45">
                <a:extLst>
                  <a:ext uri="{FF2B5EF4-FFF2-40B4-BE49-F238E27FC236}">
                    <a16:creationId xmlns:a16="http://schemas.microsoft.com/office/drawing/2014/main" id="{7A802AE5-64D6-BF46-9935-6DB829EB676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064819699"/>
                  </p:ext>
                </p:extLst>
              </p:nvPr>
            </p:nvGraphicFramePr>
            <p:xfrm>
              <a:off x="16407634" y="4152159"/>
              <a:ext cx="6169001" cy="524719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6"/>
              </a:graphicData>
            </a:graphic>
          </p:graphicFrame>
        </mc:Choice>
        <mc:Fallback xmlns="">
          <p:pic>
            <p:nvPicPr>
              <p:cNvPr id="46" name="Chart 45">
                <a:extLst>
                  <a:ext uri="{FF2B5EF4-FFF2-40B4-BE49-F238E27FC236}">
                    <a16:creationId xmlns:a16="http://schemas.microsoft.com/office/drawing/2014/main" id="{7A802AE5-64D6-BF46-9935-6DB829EB676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407634" y="4152159"/>
                <a:ext cx="6169001" cy="524719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9689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350">
            <a:extLst>
              <a:ext uri="{FF2B5EF4-FFF2-40B4-BE49-F238E27FC236}">
                <a16:creationId xmlns:a16="http://schemas.microsoft.com/office/drawing/2014/main" id="{49A049E6-C65E-D042-B250-29B712D4BDB6}"/>
              </a:ext>
            </a:extLst>
          </p:cNvPr>
          <p:cNvSpPr txBox="1"/>
          <p:nvPr/>
        </p:nvSpPr>
        <p:spPr>
          <a:xfrm>
            <a:off x="4953620" y="1071658"/>
            <a:ext cx="144706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Waterfall Charts Infographics</a:t>
            </a:r>
          </a:p>
        </p:txBody>
      </p:sp>
      <p:sp>
        <p:nvSpPr>
          <p:cNvPr id="21" name="CuadroTexto 351">
            <a:extLst>
              <a:ext uri="{FF2B5EF4-FFF2-40B4-BE49-F238E27FC236}">
                <a16:creationId xmlns:a16="http://schemas.microsoft.com/office/drawing/2014/main" id="{0AC27977-45E5-BD4E-9262-5FA159D2E3FD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5545BE-6360-AD41-A776-1EA0D7E018A5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B1786B90-8543-7A45-94AC-D533F7F0C85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9599920"/>
                  </p:ext>
                </p:extLst>
              </p:nvPr>
            </p:nvGraphicFramePr>
            <p:xfrm>
              <a:off x="1822864" y="5327924"/>
              <a:ext cx="20958756" cy="490632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B1786B90-8543-7A45-94AC-D533F7F0C85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22864" y="5327924"/>
                <a:ext cx="20958756" cy="4906323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86B35516-22DF-6A43-9BC4-B82A8C564C27}"/>
              </a:ext>
            </a:extLst>
          </p:cNvPr>
          <p:cNvSpPr/>
          <p:nvPr/>
        </p:nvSpPr>
        <p:spPr>
          <a:xfrm>
            <a:off x="16538027" y="4972106"/>
            <a:ext cx="293946" cy="29394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917783-4B65-764C-B118-7E673C747671}"/>
              </a:ext>
            </a:extLst>
          </p:cNvPr>
          <p:cNvSpPr/>
          <p:nvPr/>
        </p:nvSpPr>
        <p:spPr>
          <a:xfrm>
            <a:off x="18519135" y="4972106"/>
            <a:ext cx="293946" cy="2939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763620-7429-F140-9A4F-952378FE14EE}"/>
              </a:ext>
            </a:extLst>
          </p:cNvPr>
          <p:cNvSpPr txBox="1"/>
          <p:nvPr/>
        </p:nvSpPr>
        <p:spPr>
          <a:xfrm>
            <a:off x="16883837" y="4910233"/>
            <a:ext cx="1383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Sells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AD80C7-EA92-3247-8548-1F503E1D3598}"/>
              </a:ext>
            </a:extLst>
          </p:cNvPr>
          <p:cNvSpPr txBox="1"/>
          <p:nvPr/>
        </p:nvSpPr>
        <p:spPr>
          <a:xfrm>
            <a:off x="18850543" y="4910234"/>
            <a:ext cx="2142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Purchases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2172922-3541-5B4C-8054-CCE4F9AC0EF0}"/>
              </a:ext>
            </a:extLst>
          </p:cNvPr>
          <p:cNvSpPr/>
          <p:nvPr/>
        </p:nvSpPr>
        <p:spPr>
          <a:xfrm>
            <a:off x="21411110" y="4972106"/>
            <a:ext cx="293946" cy="2939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BE05B2-692F-284B-8EBB-BED705305D5D}"/>
              </a:ext>
            </a:extLst>
          </p:cNvPr>
          <p:cNvSpPr txBox="1"/>
          <p:nvPr/>
        </p:nvSpPr>
        <p:spPr>
          <a:xfrm>
            <a:off x="21706208" y="4910234"/>
            <a:ext cx="1864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Returns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7FE7DD-8D9E-EE40-AFAA-66D8DB9C9F2E}"/>
              </a:ext>
            </a:extLst>
          </p:cNvPr>
          <p:cNvSpPr txBox="1"/>
          <p:nvPr/>
        </p:nvSpPr>
        <p:spPr>
          <a:xfrm>
            <a:off x="3233650" y="10880016"/>
            <a:ext cx="17910351" cy="1002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 Business professionals like you connecting to share advice. Business professionals like you connecting to share advice.</a:t>
            </a:r>
          </a:p>
        </p:txBody>
      </p:sp>
    </p:spTree>
    <p:extLst>
      <p:ext uri="{BB962C8B-B14F-4D97-AF65-F5344CB8AC3E}">
        <p14:creationId xmlns:p14="http://schemas.microsoft.com/office/powerpoint/2010/main" val="1746018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350">
            <a:extLst>
              <a:ext uri="{FF2B5EF4-FFF2-40B4-BE49-F238E27FC236}">
                <a16:creationId xmlns:a16="http://schemas.microsoft.com/office/drawing/2014/main" id="{49A049E6-C65E-D042-B250-29B712D4BDB6}"/>
              </a:ext>
            </a:extLst>
          </p:cNvPr>
          <p:cNvSpPr txBox="1"/>
          <p:nvPr/>
        </p:nvSpPr>
        <p:spPr>
          <a:xfrm>
            <a:off x="4953620" y="1071658"/>
            <a:ext cx="144706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Waterfall Charts Infographics</a:t>
            </a:r>
          </a:p>
        </p:txBody>
      </p:sp>
      <p:sp>
        <p:nvSpPr>
          <p:cNvPr id="21" name="CuadroTexto 351">
            <a:extLst>
              <a:ext uri="{FF2B5EF4-FFF2-40B4-BE49-F238E27FC236}">
                <a16:creationId xmlns:a16="http://schemas.microsoft.com/office/drawing/2014/main" id="{0AC27977-45E5-BD4E-9262-5FA159D2E3FD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5545BE-6360-AD41-A776-1EA0D7E018A5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B1786B90-8543-7A45-94AC-D533F7F0C85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06204956"/>
                  </p:ext>
                </p:extLst>
              </p:nvPr>
            </p:nvGraphicFramePr>
            <p:xfrm>
              <a:off x="8686300" y="4563215"/>
              <a:ext cx="7305136" cy="761003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B1786B90-8543-7A45-94AC-D533F7F0C85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86300" y="4563215"/>
                <a:ext cx="7305136" cy="7610036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9E015F3C-C2AC-D34C-A0EB-4FD5B9E51526}"/>
              </a:ext>
            </a:extLst>
          </p:cNvPr>
          <p:cNvSpPr txBox="1"/>
          <p:nvPr/>
        </p:nvSpPr>
        <p:spPr>
          <a:xfrm>
            <a:off x="2068187" y="10535676"/>
            <a:ext cx="4302607" cy="1575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790620-D0DF-B947-AEFF-2ED3251D5C6C}"/>
              </a:ext>
            </a:extLst>
          </p:cNvPr>
          <p:cNvSpPr txBox="1"/>
          <p:nvPr/>
        </p:nvSpPr>
        <p:spPr>
          <a:xfrm>
            <a:off x="1986047" y="9773352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Sells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8715A01-99C7-7748-A37D-DFD0AC68E02C}"/>
              </a:ext>
            </a:extLst>
          </p:cNvPr>
          <p:cNvSpPr/>
          <p:nvPr/>
        </p:nvSpPr>
        <p:spPr>
          <a:xfrm>
            <a:off x="2924092" y="5669280"/>
            <a:ext cx="2590800" cy="2590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E03C53-4D10-004C-8D63-185BBD8EFC1B}"/>
              </a:ext>
            </a:extLst>
          </p:cNvPr>
          <p:cNvSpPr txBox="1"/>
          <p:nvPr/>
        </p:nvSpPr>
        <p:spPr>
          <a:xfrm>
            <a:off x="1986047" y="6709248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35%</a:t>
            </a:r>
          </a:p>
        </p:txBody>
      </p:sp>
      <p:sp>
        <p:nvSpPr>
          <p:cNvPr id="31" name="Chevron 30">
            <a:extLst>
              <a:ext uri="{FF2B5EF4-FFF2-40B4-BE49-F238E27FC236}">
                <a16:creationId xmlns:a16="http://schemas.microsoft.com/office/drawing/2014/main" id="{372F45DC-0A9B-4F47-A9E7-B41991065374}"/>
              </a:ext>
            </a:extLst>
          </p:cNvPr>
          <p:cNvSpPr/>
          <p:nvPr/>
        </p:nvSpPr>
        <p:spPr>
          <a:xfrm rot="10800000">
            <a:off x="5984452" y="6278880"/>
            <a:ext cx="1706880" cy="170688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14B3BD-A743-E049-AED0-9CDC28A7FF22}"/>
              </a:ext>
            </a:extLst>
          </p:cNvPr>
          <p:cNvSpPr txBox="1"/>
          <p:nvPr/>
        </p:nvSpPr>
        <p:spPr>
          <a:xfrm>
            <a:off x="17980960" y="10597820"/>
            <a:ext cx="4302607" cy="1575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862AD8-BD49-484B-A1B9-A543CF5338E7}"/>
              </a:ext>
            </a:extLst>
          </p:cNvPr>
          <p:cNvSpPr txBox="1"/>
          <p:nvPr/>
        </p:nvSpPr>
        <p:spPr>
          <a:xfrm>
            <a:off x="18224800" y="9818841"/>
            <a:ext cx="3842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Purchases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5DA99E3-A67B-5048-ACC6-1287DF793370}"/>
              </a:ext>
            </a:extLst>
          </p:cNvPr>
          <p:cNvSpPr/>
          <p:nvPr/>
        </p:nvSpPr>
        <p:spPr>
          <a:xfrm>
            <a:off x="18836863" y="5669280"/>
            <a:ext cx="2590800" cy="2590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4A40D45-BA57-4F48-BBA0-25D41505B5BA}"/>
              </a:ext>
            </a:extLst>
          </p:cNvPr>
          <p:cNvSpPr txBox="1"/>
          <p:nvPr/>
        </p:nvSpPr>
        <p:spPr>
          <a:xfrm>
            <a:off x="17947093" y="6709248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65%</a:t>
            </a:r>
          </a:p>
        </p:txBody>
      </p:sp>
      <p:sp>
        <p:nvSpPr>
          <p:cNvPr id="36" name="Chevron 35">
            <a:extLst>
              <a:ext uri="{FF2B5EF4-FFF2-40B4-BE49-F238E27FC236}">
                <a16:creationId xmlns:a16="http://schemas.microsoft.com/office/drawing/2014/main" id="{EE270F95-0BEA-3F42-B7D8-004F9F268AE9}"/>
              </a:ext>
            </a:extLst>
          </p:cNvPr>
          <p:cNvSpPr/>
          <p:nvPr/>
        </p:nvSpPr>
        <p:spPr>
          <a:xfrm>
            <a:off x="16560709" y="6278880"/>
            <a:ext cx="1706880" cy="170688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032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350">
            <a:extLst>
              <a:ext uri="{FF2B5EF4-FFF2-40B4-BE49-F238E27FC236}">
                <a16:creationId xmlns:a16="http://schemas.microsoft.com/office/drawing/2014/main" id="{49A049E6-C65E-D042-B250-29B712D4BDB6}"/>
              </a:ext>
            </a:extLst>
          </p:cNvPr>
          <p:cNvSpPr txBox="1"/>
          <p:nvPr/>
        </p:nvSpPr>
        <p:spPr>
          <a:xfrm>
            <a:off x="4953620" y="1071658"/>
            <a:ext cx="144706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Waterfall Charts Infographics</a:t>
            </a:r>
          </a:p>
        </p:txBody>
      </p:sp>
      <p:sp>
        <p:nvSpPr>
          <p:cNvPr id="21" name="CuadroTexto 351">
            <a:extLst>
              <a:ext uri="{FF2B5EF4-FFF2-40B4-BE49-F238E27FC236}">
                <a16:creationId xmlns:a16="http://schemas.microsoft.com/office/drawing/2014/main" id="{0AC27977-45E5-BD4E-9262-5FA159D2E3FD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5545BE-6360-AD41-A776-1EA0D7E018A5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0B0407-5479-814F-B40D-EADC2738B3B2}"/>
              </a:ext>
            </a:extLst>
          </p:cNvPr>
          <p:cNvGrpSpPr/>
          <p:nvPr/>
        </p:nvGrpSpPr>
        <p:grpSpPr>
          <a:xfrm>
            <a:off x="2310840" y="4772298"/>
            <a:ext cx="19755972" cy="7408612"/>
            <a:chOff x="2494429" y="4223658"/>
            <a:chExt cx="19755972" cy="7408612"/>
          </a:xfrm>
        </p:grpSpPr>
        <mc:AlternateContent xmlns:mc="http://schemas.openxmlformats.org/markup-compatibility/2006">
          <mc:Choice xmlns:cx1="http://schemas.microsoft.com/office/drawing/2015/9/8/chartex" Requires="cx1">
            <p:graphicFrame>
              <p:nvGraphicFramePr>
                <p:cNvPr id="24" name="Chart 23">
                  <a:extLst>
                    <a:ext uri="{FF2B5EF4-FFF2-40B4-BE49-F238E27FC236}">
                      <a16:creationId xmlns:a16="http://schemas.microsoft.com/office/drawing/2014/main" id="{8EA426E6-8BB8-414E-9331-5A8429F0085B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905598091"/>
                    </p:ext>
                  </p:extLst>
                </p:nvPr>
              </p:nvGraphicFramePr>
              <p:xfrm>
                <a:off x="13397677" y="4223658"/>
                <a:ext cx="8852724" cy="7402287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2"/>
                </a:graphicData>
              </a:graphic>
            </p:graphicFrame>
          </mc:Choice>
          <mc:Fallback>
            <p:pic>
              <p:nvPicPr>
                <p:cNvPr id="24" name="Chart 23">
                  <a:extLst>
                    <a:ext uri="{FF2B5EF4-FFF2-40B4-BE49-F238E27FC236}">
                      <a16:creationId xmlns:a16="http://schemas.microsoft.com/office/drawing/2014/main" id="{8EA426E6-8BB8-414E-9331-5A8429F0085B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214088" y="4772298"/>
                  <a:ext cx="8852724" cy="7402287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2F060D7-0388-0240-B997-1383DC1E19A1}"/>
                </a:ext>
              </a:extLst>
            </p:cNvPr>
            <p:cNvGrpSpPr/>
            <p:nvPr/>
          </p:nvGrpSpPr>
          <p:grpSpPr>
            <a:xfrm>
              <a:off x="2494429" y="4223658"/>
              <a:ext cx="9178190" cy="6000290"/>
              <a:chOff x="2224538" y="4751787"/>
              <a:chExt cx="10514881" cy="6874159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B3F24554-AF41-6146-8798-0EF5269AF57D}"/>
                  </a:ext>
                </a:extLst>
              </p:cNvPr>
              <p:cNvGrpSpPr/>
              <p:nvPr/>
            </p:nvGrpSpPr>
            <p:grpSpPr>
              <a:xfrm>
                <a:off x="2224538" y="4751787"/>
                <a:ext cx="10514881" cy="6874159"/>
                <a:chOff x="1382243" y="4535159"/>
                <a:chExt cx="11465855" cy="7495865"/>
              </a:xfrm>
            </p:grpSpPr>
            <p:sp>
              <p:nvSpPr>
                <p:cNvPr id="26" name="Freeform 5">
                  <a:extLst>
                    <a:ext uri="{FF2B5EF4-FFF2-40B4-BE49-F238E27FC236}">
                      <a16:creationId xmlns:a16="http://schemas.microsoft.com/office/drawing/2014/main" id="{260910B0-3D10-E44C-902B-E5CF631BA5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45964" y="4535159"/>
                  <a:ext cx="1428984" cy="1060490"/>
                </a:xfrm>
                <a:custGeom>
                  <a:avLst/>
                  <a:gdLst>
                    <a:gd name="T0" fmla="*/ 228 w 257"/>
                    <a:gd name="T1" fmla="*/ 167 h 190"/>
                    <a:gd name="T2" fmla="*/ 227 w 257"/>
                    <a:gd name="T3" fmla="*/ 190 h 190"/>
                    <a:gd name="T4" fmla="*/ 150 w 257"/>
                    <a:gd name="T5" fmla="*/ 172 h 190"/>
                    <a:gd name="T6" fmla="*/ 141 w 257"/>
                    <a:gd name="T7" fmla="*/ 172 h 190"/>
                    <a:gd name="T8" fmla="*/ 108 w 257"/>
                    <a:gd name="T9" fmla="*/ 174 h 190"/>
                    <a:gd name="T10" fmla="*/ 102 w 257"/>
                    <a:gd name="T11" fmla="*/ 173 h 190"/>
                    <a:gd name="T12" fmla="*/ 97 w 257"/>
                    <a:gd name="T13" fmla="*/ 174 h 190"/>
                    <a:gd name="T14" fmla="*/ 94 w 257"/>
                    <a:gd name="T15" fmla="*/ 172 h 190"/>
                    <a:gd name="T16" fmla="*/ 86 w 257"/>
                    <a:gd name="T17" fmla="*/ 171 h 190"/>
                    <a:gd name="T18" fmla="*/ 85 w 257"/>
                    <a:gd name="T19" fmla="*/ 168 h 190"/>
                    <a:gd name="T20" fmla="*/ 73 w 257"/>
                    <a:gd name="T21" fmla="*/ 165 h 190"/>
                    <a:gd name="T22" fmla="*/ 66 w 257"/>
                    <a:gd name="T23" fmla="*/ 162 h 190"/>
                    <a:gd name="T24" fmla="*/ 51 w 257"/>
                    <a:gd name="T25" fmla="*/ 165 h 190"/>
                    <a:gd name="T26" fmla="*/ 33 w 257"/>
                    <a:gd name="T27" fmla="*/ 156 h 190"/>
                    <a:gd name="T28" fmla="*/ 29 w 257"/>
                    <a:gd name="T29" fmla="*/ 128 h 190"/>
                    <a:gd name="T30" fmla="*/ 20 w 257"/>
                    <a:gd name="T31" fmla="*/ 126 h 190"/>
                    <a:gd name="T32" fmla="*/ 10 w 257"/>
                    <a:gd name="T33" fmla="*/ 120 h 190"/>
                    <a:gd name="T34" fmla="*/ 0 w 257"/>
                    <a:gd name="T35" fmla="*/ 116 h 190"/>
                    <a:gd name="T36" fmla="*/ 3 w 257"/>
                    <a:gd name="T37" fmla="*/ 103 h 190"/>
                    <a:gd name="T38" fmla="*/ 5 w 257"/>
                    <a:gd name="T39" fmla="*/ 105 h 190"/>
                    <a:gd name="T40" fmla="*/ 7 w 257"/>
                    <a:gd name="T41" fmla="*/ 105 h 190"/>
                    <a:gd name="T42" fmla="*/ 11 w 257"/>
                    <a:gd name="T43" fmla="*/ 99 h 190"/>
                    <a:gd name="T44" fmla="*/ 9 w 257"/>
                    <a:gd name="T45" fmla="*/ 96 h 190"/>
                    <a:gd name="T46" fmla="*/ 7 w 257"/>
                    <a:gd name="T47" fmla="*/ 88 h 190"/>
                    <a:gd name="T48" fmla="*/ 16 w 257"/>
                    <a:gd name="T49" fmla="*/ 85 h 190"/>
                    <a:gd name="T50" fmla="*/ 8 w 257"/>
                    <a:gd name="T51" fmla="*/ 78 h 190"/>
                    <a:gd name="T52" fmla="*/ 6 w 257"/>
                    <a:gd name="T53" fmla="*/ 60 h 190"/>
                    <a:gd name="T54" fmla="*/ 8 w 257"/>
                    <a:gd name="T55" fmla="*/ 41 h 190"/>
                    <a:gd name="T56" fmla="*/ 3 w 257"/>
                    <a:gd name="T57" fmla="*/ 23 h 190"/>
                    <a:gd name="T58" fmla="*/ 10 w 257"/>
                    <a:gd name="T59" fmla="*/ 10 h 190"/>
                    <a:gd name="T60" fmla="*/ 33 w 257"/>
                    <a:gd name="T61" fmla="*/ 30 h 190"/>
                    <a:gd name="T62" fmla="*/ 49 w 257"/>
                    <a:gd name="T63" fmla="*/ 36 h 190"/>
                    <a:gd name="T64" fmla="*/ 55 w 257"/>
                    <a:gd name="T65" fmla="*/ 36 h 190"/>
                    <a:gd name="T66" fmla="*/ 65 w 257"/>
                    <a:gd name="T67" fmla="*/ 42 h 190"/>
                    <a:gd name="T68" fmla="*/ 63 w 257"/>
                    <a:gd name="T69" fmla="*/ 56 h 190"/>
                    <a:gd name="T70" fmla="*/ 48 w 257"/>
                    <a:gd name="T71" fmla="*/ 69 h 190"/>
                    <a:gd name="T72" fmla="*/ 48 w 257"/>
                    <a:gd name="T73" fmla="*/ 74 h 190"/>
                    <a:gd name="T74" fmla="*/ 55 w 257"/>
                    <a:gd name="T75" fmla="*/ 66 h 190"/>
                    <a:gd name="T76" fmla="*/ 70 w 257"/>
                    <a:gd name="T77" fmla="*/ 57 h 190"/>
                    <a:gd name="T78" fmla="*/ 66 w 257"/>
                    <a:gd name="T79" fmla="*/ 64 h 190"/>
                    <a:gd name="T80" fmla="*/ 52 w 257"/>
                    <a:gd name="T81" fmla="*/ 80 h 190"/>
                    <a:gd name="T82" fmla="*/ 46 w 257"/>
                    <a:gd name="T83" fmla="*/ 91 h 190"/>
                    <a:gd name="T84" fmla="*/ 55 w 257"/>
                    <a:gd name="T85" fmla="*/ 87 h 190"/>
                    <a:gd name="T86" fmla="*/ 65 w 257"/>
                    <a:gd name="T87" fmla="*/ 82 h 190"/>
                    <a:gd name="T88" fmla="*/ 71 w 257"/>
                    <a:gd name="T89" fmla="*/ 68 h 190"/>
                    <a:gd name="T90" fmla="*/ 80 w 257"/>
                    <a:gd name="T91" fmla="*/ 54 h 190"/>
                    <a:gd name="T92" fmla="*/ 78 w 257"/>
                    <a:gd name="T93" fmla="*/ 42 h 190"/>
                    <a:gd name="T94" fmla="*/ 75 w 257"/>
                    <a:gd name="T95" fmla="*/ 35 h 190"/>
                    <a:gd name="T96" fmla="*/ 74 w 257"/>
                    <a:gd name="T97" fmla="*/ 46 h 190"/>
                    <a:gd name="T98" fmla="*/ 76 w 257"/>
                    <a:gd name="T99" fmla="*/ 54 h 190"/>
                    <a:gd name="T100" fmla="*/ 72 w 257"/>
                    <a:gd name="T101" fmla="*/ 51 h 190"/>
                    <a:gd name="T102" fmla="*/ 68 w 257"/>
                    <a:gd name="T103" fmla="*/ 41 h 190"/>
                    <a:gd name="T104" fmla="*/ 73 w 257"/>
                    <a:gd name="T105" fmla="*/ 32 h 190"/>
                    <a:gd name="T106" fmla="*/ 74 w 257"/>
                    <a:gd name="T107" fmla="*/ 24 h 190"/>
                    <a:gd name="T108" fmla="*/ 80 w 257"/>
                    <a:gd name="T109" fmla="*/ 30 h 190"/>
                    <a:gd name="T110" fmla="*/ 79 w 257"/>
                    <a:gd name="T111" fmla="*/ 15 h 190"/>
                    <a:gd name="T112" fmla="*/ 77 w 257"/>
                    <a:gd name="T113" fmla="*/ 11 h 190"/>
                    <a:gd name="T114" fmla="*/ 145 w 257"/>
                    <a:gd name="T115" fmla="*/ 19 h 190"/>
                    <a:gd name="T116" fmla="*/ 246 w 257"/>
                    <a:gd name="T117" fmla="*/ 45 h 1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57" h="190">
                      <a:moveTo>
                        <a:pt x="257" y="47"/>
                      </a:moveTo>
                      <a:cubicBezTo>
                        <a:pt x="257" y="47"/>
                        <a:pt x="233" y="161"/>
                        <a:pt x="228" y="167"/>
                      </a:cubicBezTo>
                      <a:cubicBezTo>
                        <a:pt x="224" y="174"/>
                        <a:pt x="229" y="172"/>
                        <a:pt x="229" y="179"/>
                      </a:cubicBezTo>
                      <a:cubicBezTo>
                        <a:pt x="229" y="185"/>
                        <a:pt x="227" y="190"/>
                        <a:pt x="227" y="190"/>
                      </a:cubicBezTo>
                      <a:cubicBezTo>
                        <a:pt x="161" y="173"/>
                        <a:pt x="161" y="173"/>
                        <a:pt x="161" y="173"/>
                      </a:cubicBezTo>
                      <a:cubicBezTo>
                        <a:pt x="150" y="172"/>
                        <a:pt x="150" y="172"/>
                        <a:pt x="150" y="172"/>
                      </a:cubicBezTo>
                      <a:cubicBezTo>
                        <a:pt x="146" y="173"/>
                        <a:pt x="146" y="173"/>
                        <a:pt x="146" y="173"/>
                      </a:cubicBezTo>
                      <a:cubicBezTo>
                        <a:pt x="141" y="172"/>
                        <a:pt x="141" y="172"/>
                        <a:pt x="141" y="172"/>
                      </a:cubicBezTo>
                      <a:cubicBezTo>
                        <a:pt x="137" y="173"/>
                        <a:pt x="137" y="173"/>
                        <a:pt x="137" y="173"/>
                      </a:cubicBezTo>
                      <a:cubicBezTo>
                        <a:pt x="108" y="174"/>
                        <a:pt x="108" y="174"/>
                        <a:pt x="108" y="174"/>
                      </a:cubicBezTo>
                      <a:cubicBezTo>
                        <a:pt x="105" y="172"/>
                        <a:pt x="105" y="172"/>
                        <a:pt x="105" y="172"/>
                      </a:cubicBezTo>
                      <a:cubicBezTo>
                        <a:pt x="102" y="173"/>
                        <a:pt x="102" y="173"/>
                        <a:pt x="102" y="173"/>
                      </a:cubicBezTo>
                      <a:cubicBezTo>
                        <a:pt x="99" y="174"/>
                        <a:pt x="99" y="174"/>
                        <a:pt x="99" y="174"/>
                      </a:cubicBezTo>
                      <a:cubicBezTo>
                        <a:pt x="97" y="174"/>
                        <a:pt x="97" y="174"/>
                        <a:pt x="97" y="174"/>
                      </a:cubicBezTo>
                      <a:cubicBezTo>
                        <a:pt x="94" y="173"/>
                        <a:pt x="94" y="173"/>
                        <a:pt x="94" y="173"/>
                      </a:cubicBezTo>
                      <a:cubicBezTo>
                        <a:pt x="94" y="172"/>
                        <a:pt x="94" y="172"/>
                        <a:pt x="94" y="172"/>
                      </a:cubicBezTo>
                      <a:cubicBezTo>
                        <a:pt x="89" y="172"/>
                        <a:pt x="89" y="172"/>
                        <a:pt x="89" y="172"/>
                      </a:cubicBezTo>
                      <a:cubicBezTo>
                        <a:pt x="86" y="171"/>
                        <a:pt x="86" y="171"/>
                        <a:pt x="86" y="171"/>
                      </a:cubicBezTo>
                      <a:cubicBezTo>
                        <a:pt x="85" y="169"/>
                        <a:pt x="85" y="169"/>
                        <a:pt x="85" y="169"/>
                      </a:cubicBezTo>
                      <a:cubicBezTo>
                        <a:pt x="85" y="168"/>
                        <a:pt x="85" y="168"/>
                        <a:pt x="85" y="168"/>
                      </a:cubicBezTo>
                      <a:cubicBezTo>
                        <a:pt x="81" y="167"/>
                        <a:pt x="81" y="167"/>
                        <a:pt x="81" y="167"/>
                      </a:cubicBezTo>
                      <a:cubicBezTo>
                        <a:pt x="73" y="165"/>
                        <a:pt x="73" y="165"/>
                        <a:pt x="73" y="165"/>
                      </a:cubicBezTo>
                      <a:cubicBezTo>
                        <a:pt x="68" y="163"/>
                        <a:pt x="68" y="163"/>
                        <a:pt x="68" y="163"/>
                      </a:cubicBezTo>
                      <a:cubicBezTo>
                        <a:pt x="66" y="162"/>
                        <a:pt x="66" y="162"/>
                        <a:pt x="66" y="162"/>
                      </a:cubicBezTo>
                      <a:cubicBezTo>
                        <a:pt x="60" y="163"/>
                        <a:pt x="60" y="163"/>
                        <a:pt x="60" y="163"/>
                      </a:cubicBezTo>
                      <a:cubicBezTo>
                        <a:pt x="51" y="165"/>
                        <a:pt x="51" y="165"/>
                        <a:pt x="51" y="165"/>
                      </a:cubicBezTo>
                      <a:cubicBezTo>
                        <a:pt x="40" y="162"/>
                        <a:pt x="40" y="162"/>
                        <a:pt x="40" y="162"/>
                      </a:cubicBezTo>
                      <a:cubicBezTo>
                        <a:pt x="33" y="156"/>
                        <a:pt x="33" y="156"/>
                        <a:pt x="33" y="156"/>
                      </a:cubicBezTo>
                      <a:cubicBezTo>
                        <a:pt x="33" y="156"/>
                        <a:pt x="36" y="149"/>
                        <a:pt x="35" y="140"/>
                      </a:cubicBezTo>
                      <a:cubicBezTo>
                        <a:pt x="34" y="130"/>
                        <a:pt x="29" y="128"/>
                        <a:pt x="29" y="128"/>
                      </a:cubicBezTo>
                      <a:cubicBezTo>
                        <a:pt x="24" y="128"/>
                        <a:pt x="24" y="128"/>
                        <a:pt x="24" y="128"/>
                      </a:cubicBezTo>
                      <a:cubicBezTo>
                        <a:pt x="20" y="126"/>
                        <a:pt x="20" y="126"/>
                        <a:pt x="20" y="126"/>
                      </a:cubicBezTo>
                      <a:cubicBezTo>
                        <a:pt x="20" y="126"/>
                        <a:pt x="20" y="120"/>
                        <a:pt x="15" y="120"/>
                      </a:cubicBezTo>
                      <a:cubicBezTo>
                        <a:pt x="10" y="120"/>
                        <a:pt x="10" y="120"/>
                        <a:pt x="10" y="120"/>
                      </a:cubicBezTo>
                      <a:cubicBezTo>
                        <a:pt x="4" y="119"/>
                        <a:pt x="4" y="119"/>
                        <a:pt x="4" y="119"/>
                      </a:cubicBezTo>
                      <a:cubicBezTo>
                        <a:pt x="0" y="116"/>
                        <a:pt x="0" y="116"/>
                        <a:pt x="0" y="116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3" y="103"/>
                        <a:pt x="3" y="103"/>
                        <a:pt x="3" y="103"/>
                      </a:cubicBezTo>
                      <a:cubicBezTo>
                        <a:pt x="4" y="102"/>
                        <a:pt x="4" y="102"/>
                        <a:pt x="4" y="102"/>
                      </a:cubicBezTo>
                      <a:cubicBezTo>
                        <a:pt x="5" y="105"/>
                        <a:pt x="5" y="105"/>
                        <a:pt x="5" y="105"/>
                      </a:cubicBezTo>
                      <a:cubicBezTo>
                        <a:pt x="6" y="106"/>
                        <a:pt x="6" y="106"/>
                        <a:pt x="6" y="106"/>
                      </a:cubicBezTo>
                      <a:cubicBezTo>
                        <a:pt x="7" y="105"/>
                        <a:pt x="7" y="105"/>
                        <a:pt x="7" y="105"/>
                      </a:cubicBezTo>
                      <a:cubicBezTo>
                        <a:pt x="7" y="101"/>
                        <a:pt x="7" y="101"/>
                        <a:pt x="7" y="101"/>
                      </a:cubicBezTo>
                      <a:cubicBezTo>
                        <a:pt x="11" y="99"/>
                        <a:pt x="11" y="99"/>
                        <a:pt x="11" y="99"/>
                      </a:cubicBezTo>
                      <a:cubicBezTo>
                        <a:pt x="11" y="98"/>
                        <a:pt x="11" y="98"/>
                        <a:pt x="11" y="98"/>
                      </a:cubicBezTo>
                      <a:cubicBezTo>
                        <a:pt x="9" y="96"/>
                        <a:pt x="9" y="96"/>
                        <a:pt x="9" y="96"/>
                      </a:cubicBezTo>
                      <a:cubicBezTo>
                        <a:pt x="8" y="95"/>
                        <a:pt x="8" y="95"/>
                        <a:pt x="8" y="95"/>
                      </a:cubicBezTo>
                      <a:cubicBezTo>
                        <a:pt x="7" y="88"/>
                        <a:pt x="7" y="88"/>
                        <a:pt x="7" y="88"/>
                      </a:cubicBezTo>
                      <a:cubicBezTo>
                        <a:pt x="14" y="87"/>
                        <a:pt x="14" y="87"/>
                        <a:pt x="14" y="87"/>
                      </a:cubicBezTo>
                      <a:cubicBezTo>
                        <a:pt x="16" y="85"/>
                        <a:pt x="16" y="85"/>
                        <a:pt x="16" y="85"/>
                      </a:cubicBezTo>
                      <a:cubicBezTo>
                        <a:pt x="10" y="80"/>
                        <a:pt x="10" y="80"/>
                        <a:pt x="10" y="80"/>
                      </a:cubicBezTo>
                      <a:cubicBezTo>
                        <a:pt x="8" y="78"/>
                        <a:pt x="8" y="78"/>
                        <a:pt x="8" y="78"/>
                      </a:cubicBezTo>
                      <a:cubicBezTo>
                        <a:pt x="6" y="64"/>
                        <a:pt x="6" y="64"/>
                        <a:pt x="6" y="64"/>
                      </a:cubicBezTo>
                      <a:cubicBezTo>
                        <a:pt x="6" y="60"/>
                        <a:pt x="6" y="60"/>
                        <a:pt x="6" y="60"/>
                      </a:cubicBezTo>
                      <a:cubicBezTo>
                        <a:pt x="8" y="59"/>
                        <a:pt x="8" y="59"/>
                        <a:pt x="8" y="59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3" y="37"/>
                        <a:pt x="3" y="37"/>
                        <a:pt x="3" y="37"/>
                      </a:cubicBezTo>
                      <a:cubicBezTo>
                        <a:pt x="3" y="23"/>
                        <a:pt x="3" y="23"/>
                        <a:pt x="3" y="23"/>
                      </a:cubicBezTo>
                      <a:cubicBezTo>
                        <a:pt x="8" y="17"/>
                        <a:pt x="8" y="17"/>
                        <a:pt x="8" y="17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21" y="21"/>
                        <a:pt x="21" y="21"/>
                        <a:pt x="21" y="21"/>
                      </a:cubicBezTo>
                      <a:cubicBezTo>
                        <a:pt x="33" y="30"/>
                        <a:pt x="33" y="30"/>
                        <a:pt x="33" y="30"/>
                      </a:cubicBezTo>
                      <a:cubicBezTo>
                        <a:pt x="42" y="34"/>
                        <a:pt x="42" y="34"/>
                        <a:pt x="42" y="34"/>
                      </a:cubicBezTo>
                      <a:cubicBezTo>
                        <a:pt x="49" y="36"/>
                        <a:pt x="49" y="36"/>
                        <a:pt x="49" y="36"/>
                      </a:cubicBezTo>
                      <a:cubicBezTo>
                        <a:pt x="52" y="36"/>
                        <a:pt x="52" y="36"/>
                        <a:pt x="52" y="36"/>
                      </a:cubicBezTo>
                      <a:cubicBezTo>
                        <a:pt x="55" y="36"/>
                        <a:pt x="55" y="36"/>
                        <a:pt x="55" y="36"/>
                      </a:cubicBezTo>
                      <a:cubicBezTo>
                        <a:pt x="57" y="43"/>
                        <a:pt x="57" y="43"/>
                        <a:pt x="57" y="43"/>
                      </a:cubicBezTo>
                      <a:cubicBezTo>
                        <a:pt x="65" y="42"/>
                        <a:pt x="65" y="42"/>
                        <a:pt x="65" y="42"/>
                      </a:cubicBezTo>
                      <a:cubicBezTo>
                        <a:pt x="66" y="52"/>
                        <a:pt x="66" y="52"/>
                        <a:pt x="66" y="52"/>
                      </a:cubicBezTo>
                      <a:cubicBezTo>
                        <a:pt x="63" y="56"/>
                        <a:pt x="63" y="56"/>
                        <a:pt x="63" y="56"/>
                      </a:cubicBezTo>
                      <a:cubicBezTo>
                        <a:pt x="54" y="61"/>
                        <a:pt x="54" y="61"/>
                        <a:pt x="54" y="61"/>
                      </a:cubicBezTo>
                      <a:cubicBezTo>
                        <a:pt x="48" y="69"/>
                        <a:pt x="48" y="69"/>
                        <a:pt x="48" y="69"/>
                      </a:cubicBezTo>
                      <a:cubicBezTo>
                        <a:pt x="46" y="73"/>
                        <a:pt x="46" y="73"/>
                        <a:pt x="46" y="73"/>
                      </a:cubicBezTo>
                      <a:cubicBezTo>
                        <a:pt x="48" y="74"/>
                        <a:pt x="48" y="74"/>
                        <a:pt x="48" y="74"/>
                      </a:cubicBezTo>
                      <a:cubicBezTo>
                        <a:pt x="52" y="70"/>
                        <a:pt x="52" y="70"/>
                        <a:pt x="52" y="70"/>
                      </a:cubicBezTo>
                      <a:cubicBezTo>
                        <a:pt x="55" y="66"/>
                        <a:pt x="55" y="66"/>
                        <a:pt x="55" y="66"/>
                      </a:cubicBezTo>
                      <a:cubicBezTo>
                        <a:pt x="64" y="60"/>
                        <a:pt x="64" y="60"/>
                        <a:pt x="64" y="60"/>
                      </a:cubicBezTo>
                      <a:cubicBezTo>
                        <a:pt x="70" y="57"/>
                        <a:pt x="70" y="57"/>
                        <a:pt x="70" y="57"/>
                      </a:cubicBezTo>
                      <a:cubicBezTo>
                        <a:pt x="69" y="61"/>
                        <a:pt x="69" y="61"/>
                        <a:pt x="69" y="61"/>
                      </a:cubicBezTo>
                      <a:cubicBezTo>
                        <a:pt x="66" y="64"/>
                        <a:pt x="66" y="64"/>
                        <a:pt x="66" y="64"/>
                      </a:cubicBezTo>
                      <a:cubicBezTo>
                        <a:pt x="62" y="74"/>
                        <a:pt x="62" y="74"/>
                        <a:pt x="62" y="74"/>
                      </a:cubicBezTo>
                      <a:cubicBezTo>
                        <a:pt x="52" y="80"/>
                        <a:pt x="52" y="80"/>
                        <a:pt x="52" y="80"/>
                      </a:cubicBezTo>
                      <a:cubicBezTo>
                        <a:pt x="46" y="86"/>
                        <a:pt x="46" y="86"/>
                        <a:pt x="46" y="86"/>
                      </a:cubicBezTo>
                      <a:cubicBezTo>
                        <a:pt x="46" y="91"/>
                        <a:pt x="46" y="91"/>
                        <a:pt x="46" y="91"/>
                      </a:cubicBezTo>
                      <a:cubicBezTo>
                        <a:pt x="50" y="92"/>
                        <a:pt x="50" y="92"/>
                        <a:pt x="50" y="92"/>
                      </a:cubicBezTo>
                      <a:cubicBezTo>
                        <a:pt x="55" y="87"/>
                        <a:pt x="55" y="87"/>
                        <a:pt x="55" y="87"/>
                      </a:cubicBezTo>
                      <a:cubicBezTo>
                        <a:pt x="60" y="83"/>
                        <a:pt x="60" y="83"/>
                        <a:pt x="60" y="83"/>
                      </a:cubicBezTo>
                      <a:cubicBezTo>
                        <a:pt x="65" y="82"/>
                        <a:pt x="65" y="82"/>
                        <a:pt x="65" y="82"/>
                      </a:cubicBezTo>
                      <a:cubicBezTo>
                        <a:pt x="69" y="78"/>
                        <a:pt x="69" y="78"/>
                        <a:pt x="69" y="78"/>
                      </a:cubicBezTo>
                      <a:cubicBezTo>
                        <a:pt x="71" y="68"/>
                        <a:pt x="71" y="68"/>
                        <a:pt x="71" y="68"/>
                      </a:cubicBezTo>
                      <a:cubicBezTo>
                        <a:pt x="75" y="60"/>
                        <a:pt x="75" y="60"/>
                        <a:pt x="75" y="60"/>
                      </a:cubicBezTo>
                      <a:cubicBezTo>
                        <a:pt x="80" y="54"/>
                        <a:pt x="80" y="54"/>
                        <a:pt x="80" y="54"/>
                      </a:cubicBezTo>
                      <a:cubicBezTo>
                        <a:pt x="81" y="50"/>
                        <a:pt x="81" y="50"/>
                        <a:pt x="81" y="50"/>
                      </a:cubicBezTo>
                      <a:cubicBezTo>
                        <a:pt x="78" y="42"/>
                        <a:pt x="78" y="42"/>
                        <a:pt x="78" y="42"/>
                      </a:cubicBezTo>
                      <a:cubicBezTo>
                        <a:pt x="78" y="34"/>
                        <a:pt x="78" y="34"/>
                        <a:pt x="78" y="34"/>
                      </a:cubicBezTo>
                      <a:cubicBezTo>
                        <a:pt x="75" y="35"/>
                        <a:pt x="75" y="35"/>
                        <a:pt x="75" y="35"/>
                      </a:cubicBezTo>
                      <a:cubicBezTo>
                        <a:pt x="73" y="38"/>
                        <a:pt x="73" y="38"/>
                        <a:pt x="73" y="38"/>
                      </a:cubicBezTo>
                      <a:cubicBezTo>
                        <a:pt x="74" y="46"/>
                        <a:pt x="74" y="46"/>
                        <a:pt x="74" y="46"/>
                      </a:cubicBezTo>
                      <a:cubicBezTo>
                        <a:pt x="76" y="52"/>
                        <a:pt x="76" y="52"/>
                        <a:pt x="76" y="52"/>
                      </a:cubicBezTo>
                      <a:cubicBezTo>
                        <a:pt x="76" y="54"/>
                        <a:pt x="76" y="54"/>
                        <a:pt x="76" y="54"/>
                      </a:cubicBezTo>
                      <a:cubicBezTo>
                        <a:pt x="74" y="53"/>
                        <a:pt x="74" y="53"/>
                        <a:pt x="74" y="53"/>
                      </a:cubicBezTo>
                      <a:cubicBezTo>
                        <a:pt x="72" y="51"/>
                        <a:pt x="72" y="51"/>
                        <a:pt x="72" y="51"/>
                      </a:cubicBezTo>
                      <a:cubicBezTo>
                        <a:pt x="70" y="46"/>
                        <a:pt x="70" y="46"/>
                        <a:pt x="70" y="46"/>
                      </a:cubicBezTo>
                      <a:cubicBezTo>
                        <a:pt x="68" y="41"/>
                        <a:pt x="68" y="41"/>
                        <a:pt x="68" y="41"/>
                      </a:cubicBezTo>
                      <a:cubicBezTo>
                        <a:pt x="68" y="37"/>
                        <a:pt x="68" y="37"/>
                        <a:pt x="68" y="37"/>
                      </a:cubicBezTo>
                      <a:cubicBezTo>
                        <a:pt x="73" y="32"/>
                        <a:pt x="73" y="32"/>
                        <a:pt x="73" y="32"/>
                      </a:cubicBezTo>
                      <a:cubicBezTo>
                        <a:pt x="75" y="28"/>
                        <a:pt x="75" y="28"/>
                        <a:pt x="75" y="28"/>
                      </a:cubicBezTo>
                      <a:cubicBezTo>
                        <a:pt x="74" y="24"/>
                        <a:pt x="74" y="24"/>
                        <a:pt x="74" y="24"/>
                      </a:cubicBezTo>
                      <a:cubicBezTo>
                        <a:pt x="79" y="29"/>
                        <a:pt x="79" y="29"/>
                        <a:pt x="79" y="29"/>
                      </a:cubicBezTo>
                      <a:cubicBezTo>
                        <a:pt x="80" y="30"/>
                        <a:pt x="80" y="30"/>
                        <a:pt x="80" y="30"/>
                      </a:cubicBezTo>
                      <a:cubicBezTo>
                        <a:pt x="81" y="24"/>
                        <a:pt x="81" y="24"/>
                        <a:pt x="81" y="24"/>
                      </a:cubicBezTo>
                      <a:cubicBezTo>
                        <a:pt x="79" y="15"/>
                        <a:pt x="79" y="15"/>
                        <a:pt x="79" y="15"/>
                      </a:cubicBezTo>
                      <a:cubicBezTo>
                        <a:pt x="80" y="12"/>
                        <a:pt x="80" y="12"/>
                        <a:pt x="80" y="12"/>
                      </a:cubicBezTo>
                      <a:cubicBezTo>
                        <a:pt x="77" y="11"/>
                        <a:pt x="77" y="11"/>
                        <a:pt x="77" y="11"/>
                      </a:cubicBezTo>
                      <a:cubicBezTo>
                        <a:pt x="76" y="0"/>
                        <a:pt x="76" y="0"/>
                        <a:pt x="76" y="0"/>
                      </a:cubicBezTo>
                      <a:cubicBezTo>
                        <a:pt x="76" y="0"/>
                        <a:pt x="133" y="16"/>
                        <a:pt x="145" y="19"/>
                      </a:cubicBezTo>
                      <a:cubicBezTo>
                        <a:pt x="156" y="22"/>
                        <a:pt x="230" y="42"/>
                        <a:pt x="235" y="43"/>
                      </a:cubicBezTo>
                      <a:cubicBezTo>
                        <a:pt x="240" y="45"/>
                        <a:pt x="246" y="45"/>
                        <a:pt x="246" y="45"/>
                      </a:cubicBezTo>
                      <a:lnTo>
                        <a:pt x="257" y="47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  <a:alpha val="10000"/>
                  </a:schemeClr>
                </a:solidFill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27" name="Freeform 6">
                  <a:extLst>
                    <a:ext uri="{FF2B5EF4-FFF2-40B4-BE49-F238E27FC236}">
                      <a16:creationId xmlns:a16="http://schemas.microsoft.com/office/drawing/2014/main" id="{9CFD6E44-AEDF-D34F-A830-F150E39FFC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79561" y="8269919"/>
                  <a:ext cx="1501421" cy="1541327"/>
                </a:xfrm>
                <a:custGeom>
                  <a:avLst/>
                  <a:gdLst>
                    <a:gd name="T0" fmla="*/ 34 w 228"/>
                    <a:gd name="T1" fmla="*/ 0 h 234"/>
                    <a:gd name="T2" fmla="*/ 228 w 228"/>
                    <a:gd name="T3" fmla="*/ 23 h 234"/>
                    <a:gd name="T4" fmla="*/ 227 w 228"/>
                    <a:gd name="T5" fmla="*/ 44 h 234"/>
                    <a:gd name="T6" fmla="*/ 224 w 228"/>
                    <a:gd name="T7" fmla="*/ 44 h 234"/>
                    <a:gd name="T8" fmla="*/ 210 w 228"/>
                    <a:gd name="T9" fmla="*/ 226 h 234"/>
                    <a:gd name="T10" fmla="*/ 91 w 228"/>
                    <a:gd name="T11" fmla="*/ 215 h 234"/>
                    <a:gd name="T12" fmla="*/ 90 w 228"/>
                    <a:gd name="T13" fmla="*/ 224 h 234"/>
                    <a:gd name="T14" fmla="*/ 32 w 228"/>
                    <a:gd name="T15" fmla="*/ 218 h 234"/>
                    <a:gd name="T16" fmla="*/ 29 w 228"/>
                    <a:gd name="T17" fmla="*/ 234 h 234"/>
                    <a:gd name="T18" fmla="*/ 0 w 228"/>
                    <a:gd name="T19" fmla="*/ 230 h 234"/>
                    <a:gd name="T20" fmla="*/ 34 w 228"/>
                    <a:gd name="T21" fmla="*/ 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28" h="234">
                      <a:moveTo>
                        <a:pt x="34" y="0"/>
                      </a:moveTo>
                      <a:lnTo>
                        <a:pt x="228" y="23"/>
                      </a:lnTo>
                      <a:lnTo>
                        <a:pt x="227" y="44"/>
                      </a:lnTo>
                      <a:lnTo>
                        <a:pt x="224" y="44"/>
                      </a:lnTo>
                      <a:lnTo>
                        <a:pt x="210" y="226"/>
                      </a:lnTo>
                      <a:lnTo>
                        <a:pt x="91" y="215"/>
                      </a:lnTo>
                      <a:lnTo>
                        <a:pt x="90" y="224"/>
                      </a:lnTo>
                      <a:lnTo>
                        <a:pt x="32" y="218"/>
                      </a:lnTo>
                      <a:lnTo>
                        <a:pt x="29" y="234"/>
                      </a:lnTo>
                      <a:lnTo>
                        <a:pt x="0" y="230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28" name="Freeform 7">
                  <a:extLst>
                    <a:ext uri="{FF2B5EF4-FFF2-40B4-BE49-F238E27FC236}">
                      <a16:creationId xmlns:a16="http://schemas.microsoft.com/office/drawing/2014/main" id="{D2547714-359E-6344-9799-2EDD0C3E94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39295" y="8559744"/>
                  <a:ext cx="2976501" cy="2937750"/>
                </a:xfrm>
                <a:custGeom>
                  <a:avLst/>
                  <a:gdLst>
                    <a:gd name="T0" fmla="*/ 450 w 452"/>
                    <a:gd name="T1" fmla="*/ 234 h 446"/>
                    <a:gd name="T2" fmla="*/ 446 w 452"/>
                    <a:gd name="T3" fmla="*/ 215 h 446"/>
                    <a:gd name="T4" fmla="*/ 435 w 452"/>
                    <a:gd name="T5" fmla="*/ 131 h 446"/>
                    <a:gd name="T6" fmla="*/ 417 w 452"/>
                    <a:gd name="T7" fmla="*/ 128 h 446"/>
                    <a:gd name="T8" fmla="*/ 398 w 452"/>
                    <a:gd name="T9" fmla="*/ 117 h 446"/>
                    <a:gd name="T10" fmla="*/ 378 w 452"/>
                    <a:gd name="T11" fmla="*/ 116 h 446"/>
                    <a:gd name="T12" fmla="*/ 365 w 452"/>
                    <a:gd name="T13" fmla="*/ 118 h 446"/>
                    <a:gd name="T14" fmla="*/ 352 w 452"/>
                    <a:gd name="T15" fmla="*/ 122 h 446"/>
                    <a:gd name="T16" fmla="*/ 332 w 452"/>
                    <a:gd name="T17" fmla="*/ 118 h 446"/>
                    <a:gd name="T18" fmla="*/ 325 w 452"/>
                    <a:gd name="T19" fmla="*/ 116 h 446"/>
                    <a:gd name="T20" fmla="*/ 310 w 452"/>
                    <a:gd name="T21" fmla="*/ 112 h 446"/>
                    <a:gd name="T22" fmla="*/ 301 w 452"/>
                    <a:gd name="T23" fmla="*/ 111 h 446"/>
                    <a:gd name="T24" fmla="*/ 284 w 452"/>
                    <a:gd name="T25" fmla="*/ 107 h 446"/>
                    <a:gd name="T26" fmla="*/ 269 w 452"/>
                    <a:gd name="T27" fmla="*/ 101 h 446"/>
                    <a:gd name="T28" fmla="*/ 253 w 452"/>
                    <a:gd name="T29" fmla="*/ 93 h 446"/>
                    <a:gd name="T30" fmla="*/ 242 w 452"/>
                    <a:gd name="T31" fmla="*/ 90 h 446"/>
                    <a:gd name="T32" fmla="*/ 125 w 452"/>
                    <a:gd name="T33" fmla="*/ 182 h 446"/>
                    <a:gd name="T34" fmla="*/ 2 w 452"/>
                    <a:gd name="T35" fmla="*/ 183 h 446"/>
                    <a:gd name="T36" fmla="*/ 13 w 452"/>
                    <a:gd name="T37" fmla="*/ 197 h 446"/>
                    <a:gd name="T38" fmla="*/ 22 w 452"/>
                    <a:gd name="T39" fmla="*/ 205 h 446"/>
                    <a:gd name="T40" fmla="*/ 41 w 452"/>
                    <a:gd name="T41" fmla="*/ 224 h 446"/>
                    <a:gd name="T42" fmla="*/ 55 w 452"/>
                    <a:gd name="T43" fmla="*/ 238 h 446"/>
                    <a:gd name="T44" fmla="*/ 59 w 452"/>
                    <a:gd name="T45" fmla="*/ 259 h 446"/>
                    <a:gd name="T46" fmla="*/ 66 w 452"/>
                    <a:gd name="T47" fmla="*/ 278 h 446"/>
                    <a:gd name="T48" fmla="*/ 74 w 452"/>
                    <a:gd name="T49" fmla="*/ 286 h 446"/>
                    <a:gd name="T50" fmla="*/ 88 w 452"/>
                    <a:gd name="T51" fmla="*/ 296 h 446"/>
                    <a:gd name="T52" fmla="*/ 109 w 452"/>
                    <a:gd name="T53" fmla="*/ 307 h 446"/>
                    <a:gd name="T54" fmla="*/ 120 w 452"/>
                    <a:gd name="T55" fmla="*/ 298 h 446"/>
                    <a:gd name="T56" fmla="*/ 127 w 452"/>
                    <a:gd name="T57" fmla="*/ 283 h 446"/>
                    <a:gd name="T58" fmla="*/ 148 w 452"/>
                    <a:gd name="T59" fmla="*/ 275 h 446"/>
                    <a:gd name="T60" fmla="*/ 170 w 452"/>
                    <a:gd name="T61" fmla="*/ 279 h 446"/>
                    <a:gd name="T62" fmla="*/ 183 w 452"/>
                    <a:gd name="T63" fmla="*/ 292 h 446"/>
                    <a:gd name="T64" fmla="*/ 200 w 452"/>
                    <a:gd name="T65" fmla="*/ 320 h 446"/>
                    <a:gd name="T66" fmla="*/ 210 w 452"/>
                    <a:gd name="T67" fmla="*/ 343 h 446"/>
                    <a:gd name="T68" fmla="*/ 235 w 452"/>
                    <a:gd name="T69" fmla="*/ 372 h 446"/>
                    <a:gd name="T70" fmla="*/ 237 w 452"/>
                    <a:gd name="T71" fmla="*/ 388 h 446"/>
                    <a:gd name="T72" fmla="*/ 249 w 452"/>
                    <a:gd name="T73" fmla="*/ 416 h 446"/>
                    <a:gd name="T74" fmla="*/ 273 w 452"/>
                    <a:gd name="T75" fmla="*/ 427 h 446"/>
                    <a:gd name="T76" fmla="*/ 291 w 452"/>
                    <a:gd name="T77" fmla="*/ 438 h 446"/>
                    <a:gd name="T78" fmla="*/ 305 w 452"/>
                    <a:gd name="T79" fmla="*/ 442 h 446"/>
                    <a:gd name="T80" fmla="*/ 321 w 452"/>
                    <a:gd name="T81" fmla="*/ 441 h 446"/>
                    <a:gd name="T82" fmla="*/ 317 w 452"/>
                    <a:gd name="T83" fmla="*/ 425 h 446"/>
                    <a:gd name="T84" fmla="*/ 308 w 452"/>
                    <a:gd name="T85" fmla="*/ 404 h 446"/>
                    <a:gd name="T86" fmla="*/ 318 w 452"/>
                    <a:gd name="T87" fmla="*/ 370 h 446"/>
                    <a:gd name="T88" fmla="*/ 311 w 452"/>
                    <a:gd name="T89" fmla="*/ 361 h 446"/>
                    <a:gd name="T90" fmla="*/ 326 w 452"/>
                    <a:gd name="T91" fmla="*/ 355 h 446"/>
                    <a:gd name="T92" fmla="*/ 324 w 452"/>
                    <a:gd name="T93" fmla="*/ 350 h 446"/>
                    <a:gd name="T94" fmla="*/ 338 w 452"/>
                    <a:gd name="T95" fmla="*/ 350 h 446"/>
                    <a:gd name="T96" fmla="*/ 336 w 452"/>
                    <a:gd name="T97" fmla="*/ 345 h 446"/>
                    <a:gd name="T98" fmla="*/ 347 w 452"/>
                    <a:gd name="T99" fmla="*/ 342 h 446"/>
                    <a:gd name="T100" fmla="*/ 346 w 452"/>
                    <a:gd name="T101" fmla="*/ 331 h 446"/>
                    <a:gd name="T102" fmla="*/ 357 w 452"/>
                    <a:gd name="T103" fmla="*/ 329 h 446"/>
                    <a:gd name="T104" fmla="*/ 367 w 452"/>
                    <a:gd name="T105" fmla="*/ 329 h 446"/>
                    <a:gd name="T106" fmla="*/ 395 w 452"/>
                    <a:gd name="T107" fmla="*/ 314 h 446"/>
                    <a:gd name="T108" fmla="*/ 403 w 452"/>
                    <a:gd name="T109" fmla="*/ 305 h 446"/>
                    <a:gd name="T110" fmla="*/ 403 w 452"/>
                    <a:gd name="T111" fmla="*/ 296 h 446"/>
                    <a:gd name="T112" fmla="*/ 410 w 452"/>
                    <a:gd name="T113" fmla="*/ 286 h 446"/>
                    <a:gd name="T114" fmla="*/ 412 w 452"/>
                    <a:gd name="T115" fmla="*/ 299 h 446"/>
                    <a:gd name="T116" fmla="*/ 439 w 452"/>
                    <a:gd name="T117" fmla="*/ 288 h 446"/>
                    <a:gd name="T118" fmla="*/ 447 w 452"/>
                    <a:gd name="T119" fmla="*/ 268 h 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452" h="446">
                      <a:moveTo>
                        <a:pt x="446" y="253"/>
                      </a:moveTo>
                      <a:lnTo>
                        <a:pt x="448" y="245"/>
                      </a:lnTo>
                      <a:lnTo>
                        <a:pt x="452" y="240"/>
                      </a:lnTo>
                      <a:lnTo>
                        <a:pt x="450" y="234"/>
                      </a:lnTo>
                      <a:lnTo>
                        <a:pt x="448" y="226"/>
                      </a:lnTo>
                      <a:lnTo>
                        <a:pt x="447" y="223"/>
                      </a:lnTo>
                      <a:lnTo>
                        <a:pt x="447" y="217"/>
                      </a:lnTo>
                      <a:lnTo>
                        <a:pt x="446" y="215"/>
                      </a:lnTo>
                      <a:lnTo>
                        <a:pt x="442" y="206"/>
                      </a:lnTo>
                      <a:lnTo>
                        <a:pt x="442" y="204"/>
                      </a:lnTo>
                      <a:lnTo>
                        <a:pt x="435" y="198"/>
                      </a:lnTo>
                      <a:lnTo>
                        <a:pt x="435" y="131"/>
                      </a:lnTo>
                      <a:lnTo>
                        <a:pt x="425" y="130"/>
                      </a:lnTo>
                      <a:lnTo>
                        <a:pt x="423" y="132"/>
                      </a:lnTo>
                      <a:lnTo>
                        <a:pt x="420" y="131"/>
                      </a:lnTo>
                      <a:lnTo>
                        <a:pt x="417" y="128"/>
                      </a:lnTo>
                      <a:lnTo>
                        <a:pt x="413" y="126"/>
                      </a:lnTo>
                      <a:lnTo>
                        <a:pt x="408" y="126"/>
                      </a:lnTo>
                      <a:lnTo>
                        <a:pt x="402" y="122"/>
                      </a:lnTo>
                      <a:lnTo>
                        <a:pt x="398" y="117"/>
                      </a:lnTo>
                      <a:lnTo>
                        <a:pt x="393" y="116"/>
                      </a:lnTo>
                      <a:lnTo>
                        <a:pt x="385" y="118"/>
                      </a:lnTo>
                      <a:lnTo>
                        <a:pt x="383" y="117"/>
                      </a:lnTo>
                      <a:lnTo>
                        <a:pt x="378" y="116"/>
                      </a:lnTo>
                      <a:lnTo>
                        <a:pt x="374" y="119"/>
                      </a:lnTo>
                      <a:lnTo>
                        <a:pt x="372" y="120"/>
                      </a:lnTo>
                      <a:lnTo>
                        <a:pt x="369" y="118"/>
                      </a:lnTo>
                      <a:lnTo>
                        <a:pt x="365" y="118"/>
                      </a:lnTo>
                      <a:lnTo>
                        <a:pt x="363" y="121"/>
                      </a:lnTo>
                      <a:lnTo>
                        <a:pt x="358" y="124"/>
                      </a:lnTo>
                      <a:lnTo>
                        <a:pt x="354" y="125"/>
                      </a:lnTo>
                      <a:lnTo>
                        <a:pt x="352" y="122"/>
                      </a:lnTo>
                      <a:lnTo>
                        <a:pt x="349" y="119"/>
                      </a:lnTo>
                      <a:lnTo>
                        <a:pt x="341" y="120"/>
                      </a:lnTo>
                      <a:lnTo>
                        <a:pt x="336" y="117"/>
                      </a:lnTo>
                      <a:lnTo>
                        <a:pt x="332" y="118"/>
                      </a:lnTo>
                      <a:lnTo>
                        <a:pt x="330" y="122"/>
                      </a:lnTo>
                      <a:lnTo>
                        <a:pt x="328" y="123"/>
                      </a:lnTo>
                      <a:lnTo>
                        <a:pt x="327" y="118"/>
                      </a:lnTo>
                      <a:lnTo>
                        <a:pt x="325" y="116"/>
                      </a:lnTo>
                      <a:lnTo>
                        <a:pt x="319" y="120"/>
                      </a:lnTo>
                      <a:lnTo>
                        <a:pt x="318" y="116"/>
                      </a:lnTo>
                      <a:lnTo>
                        <a:pt x="312" y="112"/>
                      </a:lnTo>
                      <a:lnTo>
                        <a:pt x="310" y="112"/>
                      </a:lnTo>
                      <a:lnTo>
                        <a:pt x="308" y="115"/>
                      </a:lnTo>
                      <a:lnTo>
                        <a:pt x="305" y="117"/>
                      </a:lnTo>
                      <a:lnTo>
                        <a:pt x="302" y="116"/>
                      </a:lnTo>
                      <a:lnTo>
                        <a:pt x="301" y="111"/>
                      </a:lnTo>
                      <a:lnTo>
                        <a:pt x="298" y="111"/>
                      </a:lnTo>
                      <a:lnTo>
                        <a:pt x="295" y="105"/>
                      </a:lnTo>
                      <a:lnTo>
                        <a:pt x="287" y="105"/>
                      </a:lnTo>
                      <a:lnTo>
                        <a:pt x="284" y="107"/>
                      </a:lnTo>
                      <a:lnTo>
                        <a:pt x="281" y="104"/>
                      </a:lnTo>
                      <a:lnTo>
                        <a:pt x="280" y="104"/>
                      </a:lnTo>
                      <a:lnTo>
                        <a:pt x="275" y="105"/>
                      </a:lnTo>
                      <a:lnTo>
                        <a:pt x="269" y="101"/>
                      </a:lnTo>
                      <a:lnTo>
                        <a:pt x="261" y="101"/>
                      </a:lnTo>
                      <a:lnTo>
                        <a:pt x="259" y="94"/>
                      </a:lnTo>
                      <a:lnTo>
                        <a:pt x="255" y="92"/>
                      </a:lnTo>
                      <a:lnTo>
                        <a:pt x="253" y="93"/>
                      </a:lnTo>
                      <a:lnTo>
                        <a:pt x="250" y="92"/>
                      </a:lnTo>
                      <a:lnTo>
                        <a:pt x="247" y="93"/>
                      </a:lnTo>
                      <a:lnTo>
                        <a:pt x="244" y="93"/>
                      </a:lnTo>
                      <a:lnTo>
                        <a:pt x="242" y="90"/>
                      </a:lnTo>
                      <a:lnTo>
                        <a:pt x="235" y="83"/>
                      </a:lnTo>
                      <a:lnTo>
                        <a:pt x="239" y="6"/>
                      </a:lnTo>
                      <a:lnTo>
                        <a:pt x="139" y="0"/>
                      </a:lnTo>
                      <a:lnTo>
                        <a:pt x="125" y="182"/>
                      </a:lnTo>
                      <a:lnTo>
                        <a:pt x="6" y="171"/>
                      </a:lnTo>
                      <a:lnTo>
                        <a:pt x="5" y="180"/>
                      </a:lnTo>
                      <a:lnTo>
                        <a:pt x="0" y="180"/>
                      </a:lnTo>
                      <a:lnTo>
                        <a:pt x="2" y="183"/>
                      </a:lnTo>
                      <a:lnTo>
                        <a:pt x="7" y="186"/>
                      </a:lnTo>
                      <a:lnTo>
                        <a:pt x="10" y="190"/>
                      </a:lnTo>
                      <a:lnTo>
                        <a:pt x="11" y="193"/>
                      </a:lnTo>
                      <a:lnTo>
                        <a:pt x="13" y="197"/>
                      </a:lnTo>
                      <a:lnTo>
                        <a:pt x="15" y="198"/>
                      </a:lnTo>
                      <a:lnTo>
                        <a:pt x="18" y="200"/>
                      </a:lnTo>
                      <a:lnTo>
                        <a:pt x="21" y="202"/>
                      </a:lnTo>
                      <a:lnTo>
                        <a:pt x="22" y="205"/>
                      </a:lnTo>
                      <a:lnTo>
                        <a:pt x="26" y="210"/>
                      </a:lnTo>
                      <a:lnTo>
                        <a:pt x="30" y="213"/>
                      </a:lnTo>
                      <a:lnTo>
                        <a:pt x="38" y="224"/>
                      </a:lnTo>
                      <a:lnTo>
                        <a:pt x="41" y="224"/>
                      </a:lnTo>
                      <a:lnTo>
                        <a:pt x="44" y="227"/>
                      </a:lnTo>
                      <a:lnTo>
                        <a:pt x="48" y="230"/>
                      </a:lnTo>
                      <a:lnTo>
                        <a:pt x="53" y="234"/>
                      </a:lnTo>
                      <a:lnTo>
                        <a:pt x="55" y="238"/>
                      </a:lnTo>
                      <a:lnTo>
                        <a:pt x="55" y="245"/>
                      </a:lnTo>
                      <a:lnTo>
                        <a:pt x="59" y="251"/>
                      </a:lnTo>
                      <a:lnTo>
                        <a:pt x="60" y="255"/>
                      </a:lnTo>
                      <a:lnTo>
                        <a:pt x="59" y="259"/>
                      </a:lnTo>
                      <a:lnTo>
                        <a:pt x="59" y="264"/>
                      </a:lnTo>
                      <a:lnTo>
                        <a:pt x="60" y="270"/>
                      </a:lnTo>
                      <a:lnTo>
                        <a:pt x="65" y="275"/>
                      </a:lnTo>
                      <a:lnTo>
                        <a:pt x="66" y="278"/>
                      </a:lnTo>
                      <a:lnTo>
                        <a:pt x="67" y="279"/>
                      </a:lnTo>
                      <a:lnTo>
                        <a:pt x="69" y="281"/>
                      </a:lnTo>
                      <a:lnTo>
                        <a:pt x="71" y="283"/>
                      </a:lnTo>
                      <a:lnTo>
                        <a:pt x="74" y="286"/>
                      </a:lnTo>
                      <a:lnTo>
                        <a:pt x="78" y="289"/>
                      </a:lnTo>
                      <a:lnTo>
                        <a:pt x="81" y="292"/>
                      </a:lnTo>
                      <a:lnTo>
                        <a:pt x="84" y="293"/>
                      </a:lnTo>
                      <a:lnTo>
                        <a:pt x="88" y="296"/>
                      </a:lnTo>
                      <a:lnTo>
                        <a:pt x="94" y="299"/>
                      </a:lnTo>
                      <a:lnTo>
                        <a:pt x="101" y="304"/>
                      </a:lnTo>
                      <a:lnTo>
                        <a:pt x="104" y="305"/>
                      </a:lnTo>
                      <a:lnTo>
                        <a:pt x="109" y="307"/>
                      </a:lnTo>
                      <a:lnTo>
                        <a:pt x="113" y="307"/>
                      </a:lnTo>
                      <a:lnTo>
                        <a:pt x="115" y="303"/>
                      </a:lnTo>
                      <a:lnTo>
                        <a:pt x="118" y="300"/>
                      </a:lnTo>
                      <a:lnTo>
                        <a:pt x="120" y="298"/>
                      </a:lnTo>
                      <a:lnTo>
                        <a:pt x="123" y="297"/>
                      </a:lnTo>
                      <a:lnTo>
                        <a:pt x="123" y="292"/>
                      </a:lnTo>
                      <a:lnTo>
                        <a:pt x="125" y="288"/>
                      </a:lnTo>
                      <a:lnTo>
                        <a:pt x="127" y="283"/>
                      </a:lnTo>
                      <a:lnTo>
                        <a:pt x="132" y="277"/>
                      </a:lnTo>
                      <a:lnTo>
                        <a:pt x="139" y="276"/>
                      </a:lnTo>
                      <a:lnTo>
                        <a:pt x="143" y="275"/>
                      </a:lnTo>
                      <a:lnTo>
                        <a:pt x="148" y="275"/>
                      </a:lnTo>
                      <a:lnTo>
                        <a:pt x="153" y="277"/>
                      </a:lnTo>
                      <a:lnTo>
                        <a:pt x="159" y="278"/>
                      </a:lnTo>
                      <a:lnTo>
                        <a:pt x="162" y="278"/>
                      </a:lnTo>
                      <a:lnTo>
                        <a:pt x="170" y="279"/>
                      </a:lnTo>
                      <a:lnTo>
                        <a:pt x="173" y="281"/>
                      </a:lnTo>
                      <a:lnTo>
                        <a:pt x="176" y="287"/>
                      </a:lnTo>
                      <a:lnTo>
                        <a:pt x="178" y="287"/>
                      </a:lnTo>
                      <a:lnTo>
                        <a:pt x="183" y="292"/>
                      </a:lnTo>
                      <a:lnTo>
                        <a:pt x="187" y="294"/>
                      </a:lnTo>
                      <a:lnTo>
                        <a:pt x="190" y="300"/>
                      </a:lnTo>
                      <a:lnTo>
                        <a:pt x="196" y="308"/>
                      </a:lnTo>
                      <a:lnTo>
                        <a:pt x="200" y="320"/>
                      </a:lnTo>
                      <a:lnTo>
                        <a:pt x="203" y="324"/>
                      </a:lnTo>
                      <a:lnTo>
                        <a:pt x="207" y="332"/>
                      </a:lnTo>
                      <a:lnTo>
                        <a:pt x="207" y="335"/>
                      </a:lnTo>
                      <a:lnTo>
                        <a:pt x="210" y="343"/>
                      </a:lnTo>
                      <a:lnTo>
                        <a:pt x="218" y="350"/>
                      </a:lnTo>
                      <a:lnTo>
                        <a:pt x="220" y="358"/>
                      </a:lnTo>
                      <a:lnTo>
                        <a:pt x="230" y="370"/>
                      </a:lnTo>
                      <a:lnTo>
                        <a:pt x="235" y="372"/>
                      </a:lnTo>
                      <a:lnTo>
                        <a:pt x="234" y="381"/>
                      </a:lnTo>
                      <a:lnTo>
                        <a:pt x="232" y="383"/>
                      </a:lnTo>
                      <a:lnTo>
                        <a:pt x="234" y="385"/>
                      </a:lnTo>
                      <a:lnTo>
                        <a:pt x="237" y="388"/>
                      </a:lnTo>
                      <a:lnTo>
                        <a:pt x="237" y="394"/>
                      </a:lnTo>
                      <a:lnTo>
                        <a:pt x="243" y="405"/>
                      </a:lnTo>
                      <a:lnTo>
                        <a:pt x="246" y="411"/>
                      </a:lnTo>
                      <a:lnTo>
                        <a:pt x="249" y="416"/>
                      </a:lnTo>
                      <a:lnTo>
                        <a:pt x="251" y="421"/>
                      </a:lnTo>
                      <a:lnTo>
                        <a:pt x="259" y="422"/>
                      </a:lnTo>
                      <a:lnTo>
                        <a:pt x="264" y="427"/>
                      </a:lnTo>
                      <a:lnTo>
                        <a:pt x="273" y="427"/>
                      </a:lnTo>
                      <a:lnTo>
                        <a:pt x="280" y="434"/>
                      </a:lnTo>
                      <a:lnTo>
                        <a:pt x="284" y="434"/>
                      </a:lnTo>
                      <a:lnTo>
                        <a:pt x="286" y="437"/>
                      </a:lnTo>
                      <a:lnTo>
                        <a:pt x="291" y="438"/>
                      </a:lnTo>
                      <a:lnTo>
                        <a:pt x="292" y="436"/>
                      </a:lnTo>
                      <a:lnTo>
                        <a:pt x="302" y="438"/>
                      </a:lnTo>
                      <a:lnTo>
                        <a:pt x="302" y="439"/>
                      </a:lnTo>
                      <a:lnTo>
                        <a:pt x="305" y="442"/>
                      </a:lnTo>
                      <a:lnTo>
                        <a:pt x="310" y="446"/>
                      </a:lnTo>
                      <a:lnTo>
                        <a:pt x="313" y="444"/>
                      </a:lnTo>
                      <a:lnTo>
                        <a:pt x="314" y="442"/>
                      </a:lnTo>
                      <a:lnTo>
                        <a:pt x="321" y="441"/>
                      </a:lnTo>
                      <a:lnTo>
                        <a:pt x="319" y="436"/>
                      </a:lnTo>
                      <a:lnTo>
                        <a:pt x="319" y="433"/>
                      </a:lnTo>
                      <a:lnTo>
                        <a:pt x="318" y="429"/>
                      </a:lnTo>
                      <a:lnTo>
                        <a:pt x="317" y="425"/>
                      </a:lnTo>
                      <a:lnTo>
                        <a:pt x="314" y="423"/>
                      </a:lnTo>
                      <a:lnTo>
                        <a:pt x="312" y="417"/>
                      </a:lnTo>
                      <a:lnTo>
                        <a:pt x="311" y="411"/>
                      </a:lnTo>
                      <a:lnTo>
                        <a:pt x="308" y="404"/>
                      </a:lnTo>
                      <a:lnTo>
                        <a:pt x="308" y="398"/>
                      </a:lnTo>
                      <a:lnTo>
                        <a:pt x="311" y="389"/>
                      </a:lnTo>
                      <a:lnTo>
                        <a:pt x="314" y="380"/>
                      </a:lnTo>
                      <a:lnTo>
                        <a:pt x="318" y="370"/>
                      </a:lnTo>
                      <a:lnTo>
                        <a:pt x="317" y="368"/>
                      </a:lnTo>
                      <a:lnTo>
                        <a:pt x="314" y="366"/>
                      </a:lnTo>
                      <a:lnTo>
                        <a:pt x="311" y="363"/>
                      </a:lnTo>
                      <a:lnTo>
                        <a:pt x="311" y="361"/>
                      </a:lnTo>
                      <a:lnTo>
                        <a:pt x="313" y="362"/>
                      </a:lnTo>
                      <a:lnTo>
                        <a:pt x="322" y="361"/>
                      </a:lnTo>
                      <a:lnTo>
                        <a:pt x="323" y="361"/>
                      </a:lnTo>
                      <a:lnTo>
                        <a:pt x="326" y="355"/>
                      </a:lnTo>
                      <a:lnTo>
                        <a:pt x="323" y="355"/>
                      </a:lnTo>
                      <a:lnTo>
                        <a:pt x="322" y="353"/>
                      </a:lnTo>
                      <a:lnTo>
                        <a:pt x="322" y="351"/>
                      </a:lnTo>
                      <a:lnTo>
                        <a:pt x="324" y="350"/>
                      </a:lnTo>
                      <a:lnTo>
                        <a:pt x="328" y="350"/>
                      </a:lnTo>
                      <a:lnTo>
                        <a:pt x="333" y="350"/>
                      </a:lnTo>
                      <a:lnTo>
                        <a:pt x="335" y="351"/>
                      </a:lnTo>
                      <a:lnTo>
                        <a:pt x="338" y="350"/>
                      </a:lnTo>
                      <a:lnTo>
                        <a:pt x="343" y="346"/>
                      </a:lnTo>
                      <a:lnTo>
                        <a:pt x="341" y="346"/>
                      </a:lnTo>
                      <a:lnTo>
                        <a:pt x="337" y="349"/>
                      </a:lnTo>
                      <a:lnTo>
                        <a:pt x="336" y="345"/>
                      </a:lnTo>
                      <a:lnTo>
                        <a:pt x="338" y="339"/>
                      </a:lnTo>
                      <a:lnTo>
                        <a:pt x="340" y="341"/>
                      </a:lnTo>
                      <a:lnTo>
                        <a:pt x="342" y="342"/>
                      </a:lnTo>
                      <a:lnTo>
                        <a:pt x="347" y="342"/>
                      </a:lnTo>
                      <a:lnTo>
                        <a:pt x="349" y="340"/>
                      </a:lnTo>
                      <a:lnTo>
                        <a:pt x="348" y="336"/>
                      </a:lnTo>
                      <a:lnTo>
                        <a:pt x="345" y="332"/>
                      </a:lnTo>
                      <a:lnTo>
                        <a:pt x="346" y="331"/>
                      </a:lnTo>
                      <a:lnTo>
                        <a:pt x="349" y="331"/>
                      </a:lnTo>
                      <a:lnTo>
                        <a:pt x="352" y="329"/>
                      </a:lnTo>
                      <a:lnTo>
                        <a:pt x="354" y="331"/>
                      </a:lnTo>
                      <a:lnTo>
                        <a:pt x="357" y="329"/>
                      </a:lnTo>
                      <a:lnTo>
                        <a:pt x="358" y="331"/>
                      </a:lnTo>
                      <a:lnTo>
                        <a:pt x="361" y="333"/>
                      </a:lnTo>
                      <a:lnTo>
                        <a:pt x="364" y="331"/>
                      </a:lnTo>
                      <a:lnTo>
                        <a:pt x="367" y="329"/>
                      </a:lnTo>
                      <a:lnTo>
                        <a:pt x="374" y="327"/>
                      </a:lnTo>
                      <a:lnTo>
                        <a:pt x="381" y="326"/>
                      </a:lnTo>
                      <a:lnTo>
                        <a:pt x="392" y="320"/>
                      </a:lnTo>
                      <a:lnTo>
                        <a:pt x="395" y="314"/>
                      </a:lnTo>
                      <a:lnTo>
                        <a:pt x="396" y="309"/>
                      </a:lnTo>
                      <a:lnTo>
                        <a:pt x="399" y="307"/>
                      </a:lnTo>
                      <a:lnTo>
                        <a:pt x="402" y="306"/>
                      </a:lnTo>
                      <a:lnTo>
                        <a:pt x="403" y="305"/>
                      </a:lnTo>
                      <a:lnTo>
                        <a:pt x="406" y="303"/>
                      </a:lnTo>
                      <a:lnTo>
                        <a:pt x="405" y="300"/>
                      </a:lnTo>
                      <a:lnTo>
                        <a:pt x="404" y="297"/>
                      </a:lnTo>
                      <a:lnTo>
                        <a:pt x="403" y="296"/>
                      </a:lnTo>
                      <a:lnTo>
                        <a:pt x="402" y="294"/>
                      </a:lnTo>
                      <a:lnTo>
                        <a:pt x="403" y="291"/>
                      </a:lnTo>
                      <a:lnTo>
                        <a:pt x="407" y="288"/>
                      </a:lnTo>
                      <a:lnTo>
                        <a:pt x="410" y="286"/>
                      </a:lnTo>
                      <a:lnTo>
                        <a:pt x="412" y="286"/>
                      </a:lnTo>
                      <a:lnTo>
                        <a:pt x="412" y="289"/>
                      </a:lnTo>
                      <a:lnTo>
                        <a:pt x="412" y="293"/>
                      </a:lnTo>
                      <a:lnTo>
                        <a:pt x="412" y="299"/>
                      </a:lnTo>
                      <a:lnTo>
                        <a:pt x="413" y="300"/>
                      </a:lnTo>
                      <a:lnTo>
                        <a:pt x="419" y="295"/>
                      </a:lnTo>
                      <a:lnTo>
                        <a:pt x="424" y="294"/>
                      </a:lnTo>
                      <a:lnTo>
                        <a:pt x="439" y="288"/>
                      </a:lnTo>
                      <a:lnTo>
                        <a:pt x="441" y="287"/>
                      </a:lnTo>
                      <a:lnTo>
                        <a:pt x="444" y="282"/>
                      </a:lnTo>
                      <a:lnTo>
                        <a:pt x="447" y="272"/>
                      </a:lnTo>
                      <a:lnTo>
                        <a:pt x="447" y="268"/>
                      </a:lnTo>
                      <a:lnTo>
                        <a:pt x="444" y="261"/>
                      </a:lnTo>
                      <a:lnTo>
                        <a:pt x="446" y="256"/>
                      </a:lnTo>
                      <a:lnTo>
                        <a:pt x="446" y="253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29" name="Freeform 8">
                  <a:extLst>
                    <a:ext uri="{FF2B5EF4-FFF2-40B4-BE49-F238E27FC236}">
                      <a16:creationId xmlns:a16="http://schemas.microsoft.com/office/drawing/2014/main" id="{6B79213D-6685-024F-AFBA-F111162F61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61298" y="8085484"/>
                  <a:ext cx="1442151" cy="1699414"/>
                </a:xfrm>
                <a:custGeom>
                  <a:avLst/>
                  <a:gdLst>
                    <a:gd name="T0" fmla="*/ 73 w 259"/>
                    <a:gd name="T1" fmla="*/ 0 h 304"/>
                    <a:gd name="T2" fmla="*/ 68 w 259"/>
                    <a:gd name="T3" fmla="*/ 25 h 304"/>
                    <a:gd name="T4" fmla="*/ 62 w 259"/>
                    <a:gd name="T5" fmla="*/ 43 h 304"/>
                    <a:gd name="T6" fmla="*/ 59 w 259"/>
                    <a:gd name="T7" fmla="*/ 45 h 304"/>
                    <a:gd name="T8" fmla="*/ 56 w 259"/>
                    <a:gd name="T9" fmla="*/ 43 h 304"/>
                    <a:gd name="T10" fmla="*/ 51 w 259"/>
                    <a:gd name="T11" fmla="*/ 39 h 304"/>
                    <a:gd name="T12" fmla="*/ 47 w 259"/>
                    <a:gd name="T13" fmla="*/ 41 h 304"/>
                    <a:gd name="T14" fmla="*/ 45 w 259"/>
                    <a:gd name="T15" fmla="*/ 37 h 304"/>
                    <a:gd name="T16" fmla="*/ 38 w 259"/>
                    <a:gd name="T17" fmla="*/ 39 h 304"/>
                    <a:gd name="T18" fmla="*/ 35 w 259"/>
                    <a:gd name="T19" fmla="*/ 42 h 304"/>
                    <a:gd name="T20" fmla="*/ 35 w 259"/>
                    <a:gd name="T21" fmla="*/ 53 h 304"/>
                    <a:gd name="T22" fmla="*/ 35 w 259"/>
                    <a:gd name="T23" fmla="*/ 67 h 304"/>
                    <a:gd name="T24" fmla="*/ 35 w 259"/>
                    <a:gd name="T25" fmla="*/ 80 h 304"/>
                    <a:gd name="T26" fmla="*/ 34 w 259"/>
                    <a:gd name="T27" fmla="*/ 84 h 304"/>
                    <a:gd name="T28" fmla="*/ 31 w 259"/>
                    <a:gd name="T29" fmla="*/ 89 h 304"/>
                    <a:gd name="T30" fmla="*/ 30 w 259"/>
                    <a:gd name="T31" fmla="*/ 94 h 304"/>
                    <a:gd name="T32" fmla="*/ 30 w 259"/>
                    <a:gd name="T33" fmla="*/ 101 h 304"/>
                    <a:gd name="T34" fmla="*/ 34 w 259"/>
                    <a:gd name="T35" fmla="*/ 110 h 304"/>
                    <a:gd name="T36" fmla="*/ 35 w 259"/>
                    <a:gd name="T37" fmla="*/ 119 h 304"/>
                    <a:gd name="T38" fmla="*/ 37 w 259"/>
                    <a:gd name="T39" fmla="*/ 122 h 304"/>
                    <a:gd name="T40" fmla="*/ 42 w 259"/>
                    <a:gd name="T41" fmla="*/ 128 h 304"/>
                    <a:gd name="T42" fmla="*/ 39 w 259"/>
                    <a:gd name="T43" fmla="*/ 130 h 304"/>
                    <a:gd name="T44" fmla="*/ 34 w 259"/>
                    <a:gd name="T45" fmla="*/ 134 h 304"/>
                    <a:gd name="T46" fmla="*/ 24 w 259"/>
                    <a:gd name="T47" fmla="*/ 141 h 304"/>
                    <a:gd name="T48" fmla="*/ 21 w 259"/>
                    <a:gd name="T49" fmla="*/ 154 h 304"/>
                    <a:gd name="T50" fmla="*/ 17 w 259"/>
                    <a:gd name="T51" fmla="*/ 162 h 304"/>
                    <a:gd name="T52" fmla="*/ 13 w 259"/>
                    <a:gd name="T53" fmla="*/ 166 h 304"/>
                    <a:gd name="T54" fmla="*/ 11 w 259"/>
                    <a:gd name="T55" fmla="*/ 167 h 304"/>
                    <a:gd name="T56" fmla="*/ 9 w 259"/>
                    <a:gd name="T57" fmla="*/ 171 h 304"/>
                    <a:gd name="T58" fmla="*/ 10 w 259"/>
                    <a:gd name="T59" fmla="*/ 178 h 304"/>
                    <a:gd name="T60" fmla="*/ 9 w 259"/>
                    <a:gd name="T61" fmla="*/ 183 h 304"/>
                    <a:gd name="T62" fmla="*/ 15 w 259"/>
                    <a:gd name="T63" fmla="*/ 188 h 304"/>
                    <a:gd name="T64" fmla="*/ 13 w 259"/>
                    <a:gd name="T65" fmla="*/ 192 h 304"/>
                    <a:gd name="T66" fmla="*/ 5 w 259"/>
                    <a:gd name="T67" fmla="*/ 196 h 304"/>
                    <a:gd name="T68" fmla="*/ 3 w 259"/>
                    <a:gd name="T69" fmla="*/ 200 h 304"/>
                    <a:gd name="T70" fmla="*/ 0 w 259"/>
                    <a:gd name="T71" fmla="*/ 206 h 304"/>
                    <a:gd name="T72" fmla="*/ 139 w 259"/>
                    <a:gd name="T73" fmla="*/ 291 h 304"/>
                    <a:gd name="T74" fmla="*/ 182 w 259"/>
                    <a:gd name="T75" fmla="*/ 299 h 304"/>
                    <a:gd name="T76" fmla="*/ 218 w 259"/>
                    <a:gd name="T77" fmla="*/ 304 h 304"/>
                    <a:gd name="T78" fmla="*/ 219 w 259"/>
                    <a:gd name="T79" fmla="*/ 304 h 304"/>
                    <a:gd name="T80" fmla="*/ 259 w 259"/>
                    <a:gd name="T81" fmla="*/ 33 h 304"/>
                    <a:gd name="T82" fmla="*/ 73 w 259"/>
                    <a:gd name="T83" fmla="*/ 0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59" h="304">
                      <a:moveTo>
                        <a:pt x="73" y="0"/>
                      </a:moveTo>
                      <a:cubicBezTo>
                        <a:pt x="73" y="0"/>
                        <a:pt x="69" y="19"/>
                        <a:pt x="68" y="25"/>
                      </a:cubicBezTo>
                      <a:cubicBezTo>
                        <a:pt x="66" y="29"/>
                        <a:pt x="62" y="43"/>
                        <a:pt x="62" y="43"/>
                      </a:cubicBezTo>
                      <a:cubicBezTo>
                        <a:pt x="59" y="45"/>
                        <a:pt x="59" y="45"/>
                        <a:pt x="59" y="45"/>
                      </a:cubicBezTo>
                      <a:cubicBezTo>
                        <a:pt x="56" y="43"/>
                        <a:pt x="56" y="43"/>
                        <a:pt x="56" y="43"/>
                      </a:cubicBezTo>
                      <a:cubicBezTo>
                        <a:pt x="51" y="39"/>
                        <a:pt x="51" y="39"/>
                        <a:pt x="51" y="39"/>
                      </a:cubicBezTo>
                      <a:cubicBezTo>
                        <a:pt x="47" y="41"/>
                        <a:pt x="47" y="41"/>
                        <a:pt x="47" y="41"/>
                      </a:cubicBezTo>
                      <a:cubicBezTo>
                        <a:pt x="45" y="37"/>
                        <a:pt x="45" y="37"/>
                        <a:pt x="45" y="37"/>
                      </a:cubicBezTo>
                      <a:cubicBezTo>
                        <a:pt x="38" y="39"/>
                        <a:pt x="38" y="39"/>
                        <a:pt x="38" y="39"/>
                      </a:cubicBezTo>
                      <a:cubicBezTo>
                        <a:pt x="35" y="42"/>
                        <a:pt x="35" y="42"/>
                        <a:pt x="35" y="42"/>
                      </a:cubicBezTo>
                      <a:cubicBezTo>
                        <a:pt x="35" y="53"/>
                        <a:pt x="35" y="53"/>
                        <a:pt x="35" y="53"/>
                      </a:cubicBezTo>
                      <a:cubicBezTo>
                        <a:pt x="35" y="67"/>
                        <a:pt x="35" y="67"/>
                        <a:pt x="35" y="67"/>
                      </a:cubicBezTo>
                      <a:cubicBezTo>
                        <a:pt x="35" y="80"/>
                        <a:pt x="35" y="80"/>
                        <a:pt x="35" y="80"/>
                      </a:cubicBezTo>
                      <a:cubicBezTo>
                        <a:pt x="34" y="84"/>
                        <a:pt x="34" y="84"/>
                        <a:pt x="34" y="84"/>
                      </a:cubicBezTo>
                      <a:cubicBezTo>
                        <a:pt x="31" y="89"/>
                        <a:pt x="31" y="89"/>
                        <a:pt x="31" y="89"/>
                      </a:cubicBezTo>
                      <a:cubicBezTo>
                        <a:pt x="30" y="94"/>
                        <a:pt x="30" y="94"/>
                        <a:pt x="30" y="94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34" y="110"/>
                        <a:pt x="34" y="110"/>
                        <a:pt x="34" y="110"/>
                      </a:cubicBezTo>
                      <a:cubicBezTo>
                        <a:pt x="35" y="119"/>
                        <a:pt x="35" y="119"/>
                        <a:pt x="35" y="119"/>
                      </a:cubicBezTo>
                      <a:cubicBezTo>
                        <a:pt x="37" y="122"/>
                        <a:pt x="37" y="122"/>
                        <a:pt x="37" y="122"/>
                      </a:cubicBezTo>
                      <a:cubicBezTo>
                        <a:pt x="42" y="128"/>
                        <a:pt x="42" y="128"/>
                        <a:pt x="42" y="128"/>
                      </a:cubicBezTo>
                      <a:cubicBezTo>
                        <a:pt x="39" y="130"/>
                        <a:pt x="39" y="130"/>
                        <a:pt x="39" y="130"/>
                      </a:cubicBezTo>
                      <a:cubicBezTo>
                        <a:pt x="34" y="134"/>
                        <a:pt x="34" y="134"/>
                        <a:pt x="34" y="134"/>
                      </a:cubicBezTo>
                      <a:cubicBezTo>
                        <a:pt x="24" y="141"/>
                        <a:pt x="24" y="141"/>
                        <a:pt x="24" y="141"/>
                      </a:cubicBezTo>
                      <a:cubicBezTo>
                        <a:pt x="21" y="154"/>
                        <a:pt x="21" y="154"/>
                        <a:pt x="21" y="154"/>
                      </a:cubicBezTo>
                      <a:cubicBezTo>
                        <a:pt x="17" y="162"/>
                        <a:pt x="17" y="162"/>
                        <a:pt x="17" y="162"/>
                      </a:cubicBezTo>
                      <a:cubicBezTo>
                        <a:pt x="13" y="166"/>
                        <a:pt x="13" y="166"/>
                        <a:pt x="13" y="166"/>
                      </a:cubicBezTo>
                      <a:cubicBezTo>
                        <a:pt x="11" y="167"/>
                        <a:pt x="11" y="167"/>
                        <a:pt x="11" y="167"/>
                      </a:cubicBezTo>
                      <a:cubicBezTo>
                        <a:pt x="9" y="171"/>
                        <a:pt x="9" y="171"/>
                        <a:pt x="9" y="171"/>
                      </a:cubicBezTo>
                      <a:cubicBezTo>
                        <a:pt x="10" y="178"/>
                        <a:pt x="10" y="178"/>
                        <a:pt x="10" y="178"/>
                      </a:cubicBezTo>
                      <a:cubicBezTo>
                        <a:pt x="9" y="183"/>
                        <a:pt x="9" y="183"/>
                        <a:pt x="9" y="183"/>
                      </a:cubicBezTo>
                      <a:cubicBezTo>
                        <a:pt x="15" y="188"/>
                        <a:pt x="15" y="188"/>
                        <a:pt x="15" y="188"/>
                      </a:cubicBezTo>
                      <a:cubicBezTo>
                        <a:pt x="13" y="192"/>
                        <a:pt x="13" y="192"/>
                        <a:pt x="13" y="192"/>
                      </a:cubicBezTo>
                      <a:cubicBezTo>
                        <a:pt x="5" y="196"/>
                        <a:pt x="5" y="196"/>
                        <a:pt x="5" y="196"/>
                      </a:cubicBezTo>
                      <a:cubicBezTo>
                        <a:pt x="3" y="200"/>
                        <a:pt x="3" y="200"/>
                        <a:pt x="3" y="200"/>
                      </a:cubicBezTo>
                      <a:cubicBezTo>
                        <a:pt x="0" y="206"/>
                        <a:pt x="0" y="206"/>
                        <a:pt x="0" y="206"/>
                      </a:cubicBezTo>
                      <a:cubicBezTo>
                        <a:pt x="139" y="291"/>
                        <a:pt x="139" y="291"/>
                        <a:pt x="139" y="291"/>
                      </a:cubicBezTo>
                      <a:cubicBezTo>
                        <a:pt x="182" y="299"/>
                        <a:pt x="182" y="299"/>
                        <a:pt x="182" y="299"/>
                      </a:cubicBezTo>
                      <a:cubicBezTo>
                        <a:pt x="218" y="304"/>
                        <a:pt x="218" y="304"/>
                        <a:pt x="218" y="304"/>
                      </a:cubicBezTo>
                      <a:cubicBezTo>
                        <a:pt x="219" y="304"/>
                        <a:pt x="219" y="304"/>
                        <a:pt x="219" y="304"/>
                      </a:cubicBezTo>
                      <a:cubicBezTo>
                        <a:pt x="259" y="33"/>
                        <a:pt x="259" y="33"/>
                        <a:pt x="259" y="33"/>
                      </a:cubicBezTo>
                      <a:lnTo>
                        <a:pt x="7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30" name="Freeform 9">
                  <a:extLst>
                    <a:ext uri="{FF2B5EF4-FFF2-40B4-BE49-F238E27FC236}">
                      <a16:creationId xmlns:a16="http://schemas.microsoft.com/office/drawing/2014/main" id="{6CBA7A2F-4339-2648-A6F8-82045DDDFA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99389" y="6254336"/>
                  <a:ext cx="1692388" cy="2931165"/>
                </a:xfrm>
                <a:custGeom>
                  <a:avLst/>
                  <a:gdLst>
                    <a:gd name="T0" fmla="*/ 229 w 257"/>
                    <a:gd name="T1" fmla="*/ 433 h 445"/>
                    <a:gd name="T2" fmla="*/ 231 w 257"/>
                    <a:gd name="T3" fmla="*/ 420 h 445"/>
                    <a:gd name="T4" fmla="*/ 239 w 257"/>
                    <a:gd name="T5" fmla="*/ 409 h 445"/>
                    <a:gd name="T6" fmla="*/ 255 w 257"/>
                    <a:gd name="T7" fmla="*/ 388 h 445"/>
                    <a:gd name="T8" fmla="*/ 251 w 257"/>
                    <a:gd name="T9" fmla="*/ 379 h 445"/>
                    <a:gd name="T10" fmla="*/ 247 w 257"/>
                    <a:gd name="T11" fmla="*/ 358 h 445"/>
                    <a:gd name="T12" fmla="*/ 118 w 257"/>
                    <a:gd name="T13" fmla="*/ 158 h 445"/>
                    <a:gd name="T14" fmla="*/ 113 w 257"/>
                    <a:gd name="T15" fmla="*/ 153 h 445"/>
                    <a:gd name="T16" fmla="*/ 117 w 257"/>
                    <a:gd name="T17" fmla="*/ 146 h 445"/>
                    <a:gd name="T18" fmla="*/ 26 w 257"/>
                    <a:gd name="T19" fmla="*/ 0 h 445"/>
                    <a:gd name="T20" fmla="*/ 23 w 257"/>
                    <a:gd name="T21" fmla="*/ 9 h 445"/>
                    <a:gd name="T22" fmla="*/ 22 w 257"/>
                    <a:gd name="T23" fmla="*/ 25 h 445"/>
                    <a:gd name="T24" fmla="*/ 17 w 257"/>
                    <a:gd name="T25" fmla="*/ 34 h 445"/>
                    <a:gd name="T26" fmla="*/ 7 w 257"/>
                    <a:gd name="T27" fmla="*/ 50 h 445"/>
                    <a:gd name="T28" fmla="*/ 0 w 257"/>
                    <a:gd name="T29" fmla="*/ 62 h 445"/>
                    <a:gd name="T30" fmla="*/ 3 w 257"/>
                    <a:gd name="T31" fmla="*/ 75 h 445"/>
                    <a:gd name="T32" fmla="*/ 9 w 257"/>
                    <a:gd name="T33" fmla="*/ 90 h 445"/>
                    <a:gd name="T34" fmla="*/ 5 w 257"/>
                    <a:gd name="T35" fmla="*/ 110 h 445"/>
                    <a:gd name="T36" fmla="*/ 2 w 257"/>
                    <a:gd name="T37" fmla="*/ 122 h 445"/>
                    <a:gd name="T38" fmla="*/ 11 w 257"/>
                    <a:gd name="T39" fmla="*/ 145 h 445"/>
                    <a:gd name="T40" fmla="*/ 17 w 257"/>
                    <a:gd name="T41" fmla="*/ 161 h 445"/>
                    <a:gd name="T42" fmla="*/ 14 w 257"/>
                    <a:gd name="T43" fmla="*/ 169 h 445"/>
                    <a:gd name="T44" fmla="*/ 23 w 257"/>
                    <a:gd name="T45" fmla="*/ 176 h 445"/>
                    <a:gd name="T46" fmla="*/ 29 w 257"/>
                    <a:gd name="T47" fmla="*/ 175 h 445"/>
                    <a:gd name="T48" fmla="*/ 37 w 257"/>
                    <a:gd name="T49" fmla="*/ 172 h 445"/>
                    <a:gd name="T50" fmla="*/ 51 w 257"/>
                    <a:gd name="T51" fmla="*/ 177 h 445"/>
                    <a:gd name="T52" fmla="*/ 49 w 257"/>
                    <a:gd name="T53" fmla="*/ 179 h 445"/>
                    <a:gd name="T54" fmla="*/ 40 w 257"/>
                    <a:gd name="T55" fmla="*/ 176 h 445"/>
                    <a:gd name="T56" fmla="*/ 33 w 257"/>
                    <a:gd name="T57" fmla="*/ 175 h 445"/>
                    <a:gd name="T58" fmla="*/ 35 w 257"/>
                    <a:gd name="T59" fmla="*/ 187 h 445"/>
                    <a:gd name="T60" fmla="*/ 30 w 257"/>
                    <a:gd name="T61" fmla="*/ 192 h 445"/>
                    <a:gd name="T62" fmla="*/ 29 w 257"/>
                    <a:gd name="T63" fmla="*/ 185 h 445"/>
                    <a:gd name="T64" fmla="*/ 24 w 257"/>
                    <a:gd name="T65" fmla="*/ 187 h 445"/>
                    <a:gd name="T66" fmla="*/ 23 w 257"/>
                    <a:gd name="T67" fmla="*/ 204 h 445"/>
                    <a:gd name="T68" fmla="*/ 30 w 257"/>
                    <a:gd name="T69" fmla="*/ 217 h 445"/>
                    <a:gd name="T70" fmla="*/ 35 w 257"/>
                    <a:gd name="T71" fmla="*/ 229 h 445"/>
                    <a:gd name="T72" fmla="*/ 28 w 257"/>
                    <a:gd name="T73" fmla="*/ 234 h 445"/>
                    <a:gd name="T74" fmla="*/ 34 w 257"/>
                    <a:gd name="T75" fmla="*/ 255 h 445"/>
                    <a:gd name="T76" fmla="*/ 42 w 257"/>
                    <a:gd name="T77" fmla="*/ 275 h 445"/>
                    <a:gd name="T78" fmla="*/ 50 w 257"/>
                    <a:gd name="T79" fmla="*/ 288 h 445"/>
                    <a:gd name="T80" fmla="*/ 50 w 257"/>
                    <a:gd name="T81" fmla="*/ 298 h 445"/>
                    <a:gd name="T82" fmla="*/ 53 w 257"/>
                    <a:gd name="T83" fmla="*/ 307 h 445"/>
                    <a:gd name="T84" fmla="*/ 50 w 257"/>
                    <a:gd name="T85" fmla="*/ 327 h 445"/>
                    <a:gd name="T86" fmla="*/ 73 w 257"/>
                    <a:gd name="T87" fmla="*/ 339 h 445"/>
                    <a:gd name="T88" fmla="*/ 91 w 257"/>
                    <a:gd name="T89" fmla="*/ 355 h 445"/>
                    <a:gd name="T90" fmla="*/ 112 w 257"/>
                    <a:gd name="T91" fmla="*/ 374 h 445"/>
                    <a:gd name="T92" fmla="*/ 128 w 257"/>
                    <a:gd name="T93" fmla="*/ 388 h 445"/>
                    <a:gd name="T94" fmla="*/ 143 w 257"/>
                    <a:gd name="T95" fmla="*/ 414 h 445"/>
                    <a:gd name="T96" fmla="*/ 143 w 257"/>
                    <a:gd name="T97" fmla="*/ 434 h 445"/>
                    <a:gd name="T98" fmla="*/ 226 w 257"/>
                    <a:gd name="T99" fmla="*/ 444 h 4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7" h="445">
                      <a:moveTo>
                        <a:pt x="233" y="441"/>
                      </a:moveTo>
                      <a:lnTo>
                        <a:pt x="234" y="438"/>
                      </a:lnTo>
                      <a:lnTo>
                        <a:pt x="229" y="433"/>
                      </a:lnTo>
                      <a:lnTo>
                        <a:pt x="230" y="429"/>
                      </a:lnTo>
                      <a:lnTo>
                        <a:pt x="229" y="423"/>
                      </a:lnTo>
                      <a:lnTo>
                        <a:pt x="231" y="420"/>
                      </a:lnTo>
                      <a:lnTo>
                        <a:pt x="233" y="419"/>
                      </a:lnTo>
                      <a:lnTo>
                        <a:pt x="236" y="416"/>
                      </a:lnTo>
                      <a:lnTo>
                        <a:pt x="239" y="409"/>
                      </a:lnTo>
                      <a:lnTo>
                        <a:pt x="242" y="398"/>
                      </a:lnTo>
                      <a:lnTo>
                        <a:pt x="250" y="392"/>
                      </a:lnTo>
                      <a:lnTo>
                        <a:pt x="255" y="388"/>
                      </a:lnTo>
                      <a:lnTo>
                        <a:pt x="257" y="387"/>
                      </a:lnTo>
                      <a:lnTo>
                        <a:pt x="253" y="382"/>
                      </a:lnTo>
                      <a:lnTo>
                        <a:pt x="251" y="379"/>
                      </a:lnTo>
                      <a:lnTo>
                        <a:pt x="250" y="372"/>
                      </a:lnTo>
                      <a:lnTo>
                        <a:pt x="247" y="364"/>
                      </a:lnTo>
                      <a:lnTo>
                        <a:pt x="247" y="358"/>
                      </a:lnTo>
                      <a:lnTo>
                        <a:pt x="248" y="354"/>
                      </a:lnTo>
                      <a:lnTo>
                        <a:pt x="248" y="353"/>
                      </a:lnTo>
                      <a:lnTo>
                        <a:pt x="118" y="158"/>
                      </a:lnTo>
                      <a:lnTo>
                        <a:pt x="115" y="156"/>
                      </a:lnTo>
                      <a:lnTo>
                        <a:pt x="114" y="155"/>
                      </a:lnTo>
                      <a:lnTo>
                        <a:pt x="113" y="153"/>
                      </a:lnTo>
                      <a:lnTo>
                        <a:pt x="112" y="150"/>
                      </a:lnTo>
                      <a:lnTo>
                        <a:pt x="113" y="147"/>
                      </a:lnTo>
                      <a:lnTo>
                        <a:pt x="117" y="146"/>
                      </a:lnTo>
                      <a:lnTo>
                        <a:pt x="119" y="145"/>
                      </a:lnTo>
                      <a:lnTo>
                        <a:pt x="148" y="35"/>
                      </a:lnTo>
                      <a:lnTo>
                        <a:pt x="26" y="0"/>
                      </a:lnTo>
                      <a:lnTo>
                        <a:pt x="25" y="4"/>
                      </a:lnTo>
                      <a:lnTo>
                        <a:pt x="23" y="5"/>
                      </a:lnTo>
                      <a:lnTo>
                        <a:pt x="23" y="9"/>
                      </a:lnTo>
                      <a:lnTo>
                        <a:pt x="23" y="12"/>
                      </a:lnTo>
                      <a:lnTo>
                        <a:pt x="23" y="21"/>
                      </a:lnTo>
                      <a:lnTo>
                        <a:pt x="22" y="25"/>
                      </a:lnTo>
                      <a:lnTo>
                        <a:pt x="19" y="30"/>
                      </a:lnTo>
                      <a:lnTo>
                        <a:pt x="17" y="33"/>
                      </a:lnTo>
                      <a:lnTo>
                        <a:pt x="17" y="34"/>
                      </a:lnTo>
                      <a:lnTo>
                        <a:pt x="17" y="40"/>
                      </a:lnTo>
                      <a:lnTo>
                        <a:pt x="13" y="45"/>
                      </a:lnTo>
                      <a:lnTo>
                        <a:pt x="7" y="50"/>
                      </a:lnTo>
                      <a:lnTo>
                        <a:pt x="2" y="55"/>
                      </a:lnTo>
                      <a:lnTo>
                        <a:pt x="1" y="57"/>
                      </a:lnTo>
                      <a:lnTo>
                        <a:pt x="0" y="62"/>
                      </a:lnTo>
                      <a:lnTo>
                        <a:pt x="0" y="66"/>
                      </a:lnTo>
                      <a:lnTo>
                        <a:pt x="1" y="71"/>
                      </a:lnTo>
                      <a:lnTo>
                        <a:pt x="3" y="75"/>
                      </a:lnTo>
                      <a:lnTo>
                        <a:pt x="7" y="81"/>
                      </a:lnTo>
                      <a:lnTo>
                        <a:pt x="8" y="85"/>
                      </a:lnTo>
                      <a:lnTo>
                        <a:pt x="9" y="90"/>
                      </a:lnTo>
                      <a:lnTo>
                        <a:pt x="9" y="98"/>
                      </a:lnTo>
                      <a:lnTo>
                        <a:pt x="6" y="104"/>
                      </a:lnTo>
                      <a:lnTo>
                        <a:pt x="5" y="110"/>
                      </a:lnTo>
                      <a:lnTo>
                        <a:pt x="5" y="117"/>
                      </a:lnTo>
                      <a:lnTo>
                        <a:pt x="4" y="120"/>
                      </a:lnTo>
                      <a:lnTo>
                        <a:pt x="2" y="122"/>
                      </a:lnTo>
                      <a:lnTo>
                        <a:pt x="3" y="126"/>
                      </a:lnTo>
                      <a:lnTo>
                        <a:pt x="7" y="133"/>
                      </a:lnTo>
                      <a:lnTo>
                        <a:pt x="11" y="145"/>
                      </a:lnTo>
                      <a:lnTo>
                        <a:pt x="15" y="153"/>
                      </a:lnTo>
                      <a:lnTo>
                        <a:pt x="17" y="156"/>
                      </a:lnTo>
                      <a:lnTo>
                        <a:pt x="17" y="161"/>
                      </a:lnTo>
                      <a:lnTo>
                        <a:pt x="16" y="164"/>
                      </a:lnTo>
                      <a:lnTo>
                        <a:pt x="14" y="166"/>
                      </a:lnTo>
                      <a:lnTo>
                        <a:pt x="14" y="169"/>
                      </a:lnTo>
                      <a:lnTo>
                        <a:pt x="18" y="169"/>
                      </a:lnTo>
                      <a:lnTo>
                        <a:pt x="20" y="172"/>
                      </a:lnTo>
                      <a:lnTo>
                        <a:pt x="23" y="176"/>
                      </a:lnTo>
                      <a:lnTo>
                        <a:pt x="24" y="178"/>
                      </a:lnTo>
                      <a:lnTo>
                        <a:pt x="27" y="179"/>
                      </a:lnTo>
                      <a:lnTo>
                        <a:pt x="29" y="175"/>
                      </a:lnTo>
                      <a:lnTo>
                        <a:pt x="29" y="170"/>
                      </a:lnTo>
                      <a:lnTo>
                        <a:pt x="34" y="169"/>
                      </a:lnTo>
                      <a:lnTo>
                        <a:pt x="37" y="172"/>
                      </a:lnTo>
                      <a:lnTo>
                        <a:pt x="44" y="172"/>
                      </a:lnTo>
                      <a:lnTo>
                        <a:pt x="48" y="176"/>
                      </a:lnTo>
                      <a:lnTo>
                        <a:pt x="51" y="177"/>
                      </a:lnTo>
                      <a:lnTo>
                        <a:pt x="53" y="178"/>
                      </a:lnTo>
                      <a:lnTo>
                        <a:pt x="51" y="180"/>
                      </a:lnTo>
                      <a:lnTo>
                        <a:pt x="49" y="179"/>
                      </a:lnTo>
                      <a:lnTo>
                        <a:pt x="45" y="177"/>
                      </a:lnTo>
                      <a:lnTo>
                        <a:pt x="44" y="177"/>
                      </a:lnTo>
                      <a:lnTo>
                        <a:pt x="40" y="176"/>
                      </a:lnTo>
                      <a:lnTo>
                        <a:pt x="38" y="175"/>
                      </a:lnTo>
                      <a:lnTo>
                        <a:pt x="35" y="174"/>
                      </a:lnTo>
                      <a:lnTo>
                        <a:pt x="33" y="175"/>
                      </a:lnTo>
                      <a:lnTo>
                        <a:pt x="33" y="177"/>
                      </a:lnTo>
                      <a:lnTo>
                        <a:pt x="33" y="184"/>
                      </a:lnTo>
                      <a:lnTo>
                        <a:pt x="35" y="187"/>
                      </a:lnTo>
                      <a:lnTo>
                        <a:pt x="34" y="194"/>
                      </a:lnTo>
                      <a:lnTo>
                        <a:pt x="33" y="194"/>
                      </a:lnTo>
                      <a:lnTo>
                        <a:pt x="30" y="192"/>
                      </a:lnTo>
                      <a:lnTo>
                        <a:pt x="29" y="190"/>
                      </a:lnTo>
                      <a:lnTo>
                        <a:pt x="29" y="186"/>
                      </a:lnTo>
                      <a:lnTo>
                        <a:pt x="29" y="185"/>
                      </a:lnTo>
                      <a:lnTo>
                        <a:pt x="28" y="184"/>
                      </a:lnTo>
                      <a:lnTo>
                        <a:pt x="25" y="183"/>
                      </a:lnTo>
                      <a:lnTo>
                        <a:pt x="24" y="187"/>
                      </a:lnTo>
                      <a:lnTo>
                        <a:pt x="23" y="189"/>
                      </a:lnTo>
                      <a:lnTo>
                        <a:pt x="23" y="195"/>
                      </a:lnTo>
                      <a:lnTo>
                        <a:pt x="23" y="204"/>
                      </a:lnTo>
                      <a:lnTo>
                        <a:pt x="23" y="209"/>
                      </a:lnTo>
                      <a:lnTo>
                        <a:pt x="26" y="214"/>
                      </a:lnTo>
                      <a:lnTo>
                        <a:pt x="30" y="217"/>
                      </a:lnTo>
                      <a:lnTo>
                        <a:pt x="34" y="220"/>
                      </a:lnTo>
                      <a:lnTo>
                        <a:pt x="35" y="225"/>
                      </a:lnTo>
                      <a:lnTo>
                        <a:pt x="35" y="229"/>
                      </a:lnTo>
                      <a:lnTo>
                        <a:pt x="34" y="233"/>
                      </a:lnTo>
                      <a:lnTo>
                        <a:pt x="31" y="234"/>
                      </a:lnTo>
                      <a:lnTo>
                        <a:pt x="28" y="234"/>
                      </a:lnTo>
                      <a:lnTo>
                        <a:pt x="28" y="244"/>
                      </a:lnTo>
                      <a:lnTo>
                        <a:pt x="29" y="247"/>
                      </a:lnTo>
                      <a:lnTo>
                        <a:pt x="34" y="255"/>
                      </a:lnTo>
                      <a:lnTo>
                        <a:pt x="35" y="261"/>
                      </a:lnTo>
                      <a:lnTo>
                        <a:pt x="40" y="268"/>
                      </a:lnTo>
                      <a:lnTo>
                        <a:pt x="42" y="275"/>
                      </a:lnTo>
                      <a:lnTo>
                        <a:pt x="45" y="280"/>
                      </a:lnTo>
                      <a:lnTo>
                        <a:pt x="48" y="287"/>
                      </a:lnTo>
                      <a:lnTo>
                        <a:pt x="50" y="288"/>
                      </a:lnTo>
                      <a:lnTo>
                        <a:pt x="50" y="293"/>
                      </a:lnTo>
                      <a:lnTo>
                        <a:pt x="50" y="296"/>
                      </a:lnTo>
                      <a:lnTo>
                        <a:pt x="50" y="298"/>
                      </a:lnTo>
                      <a:lnTo>
                        <a:pt x="52" y="300"/>
                      </a:lnTo>
                      <a:lnTo>
                        <a:pt x="53" y="303"/>
                      </a:lnTo>
                      <a:lnTo>
                        <a:pt x="53" y="307"/>
                      </a:lnTo>
                      <a:lnTo>
                        <a:pt x="52" y="316"/>
                      </a:lnTo>
                      <a:lnTo>
                        <a:pt x="51" y="322"/>
                      </a:lnTo>
                      <a:lnTo>
                        <a:pt x="50" y="327"/>
                      </a:lnTo>
                      <a:lnTo>
                        <a:pt x="59" y="332"/>
                      </a:lnTo>
                      <a:lnTo>
                        <a:pt x="67" y="335"/>
                      </a:lnTo>
                      <a:lnTo>
                        <a:pt x="73" y="339"/>
                      </a:lnTo>
                      <a:lnTo>
                        <a:pt x="82" y="342"/>
                      </a:lnTo>
                      <a:lnTo>
                        <a:pt x="85" y="345"/>
                      </a:lnTo>
                      <a:lnTo>
                        <a:pt x="91" y="355"/>
                      </a:lnTo>
                      <a:lnTo>
                        <a:pt x="99" y="362"/>
                      </a:lnTo>
                      <a:lnTo>
                        <a:pt x="111" y="365"/>
                      </a:lnTo>
                      <a:lnTo>
                        <a:pt x="112" y="374"/>
                      </a:lnTo>
                      <a:lnTo>
                        <a:pt x="114" y="378"/>
                      </a:lnTo>
                      <a:lnTo>
                        <a:pt x="121" y="380"/>
                      </a:lnTo>
                      <a:lnTo>
                        <a:pt x="128" y="388"/>
                      </a:lnTo>
                      <a:lnTo>
                        <a:pt x="136" y="400"/>
                      </a:lnTo>
                      <a:lnTo>
                        <a:pt x="140" y="405"/>
                      </a:lnTo>
                      <a:lnTo>
                        <a:pt x="143" y="414"/>
                      </a:lnTo>
                      <a:lnTo>
                        <a:pt x="140" y="422"/>
                      </a:lnTo>
                      <a:lnTo>
                        <a:pt x="140" y="427"/>
                      </a:lnTo>
                      <a:lnTo>
                        <a:pt x="143" y="434"/>
                      </a:lnTo>
                      <a:lnTo>
                        <a:pt x="147" y="435"/>
                      </a:lnTo>
                      <a:lnTo>
                        <a:pt x="225" y="445"/>
                      </a:lnTo>
                      <a:lnTo>
                        <a:pt x="226" y="444"/>
                      </a:lnTo>
                      <a:lnTo>
                        <a:pt x="233" y="441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  <a:alpha val="10000"/>
                  </a:schemeClr>
                </a:solidFill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31" name="Freeform 10">
                  <a:extLst>
                    <a:ext uri="{FF2B5EF4-FFF2-40B4-BE49-F238E27FC236}">
                      <a16:creationId xmlns:a16="http://schemas.microsoft.com/office/drawing/2014/main" id="{740E996E-BBBC-104E-866D-662411C346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4641" y="8421421"/>
                  <a:ext cx="1850434" cy="994623"/>
                </a:xfrm>
                <a:custGeom>
                  <a:avLst/>
                  <a:gdLst>
                    <a:gd name="T0" fmla="*/ 0 w 332"/>
                    <a:gd name="T1" fmla="*/ 25 h 178"/>
                    <a:gd name="T2" fmla="*/ 0 w 332"/>
                    <a:gd name="T3" fmla="*/ 28 h 178"/>
                    <a:gd name="T4" fmla="*/ 0 w 332"/>
                    <a:gd name="T5" fmla="*/ 25 h 178"/>
                    <a:gd name="T6" fmla="*/ 118 w 332"/>
                    <a:gd name="T7" fmla="*/ 32 h 178"/>
                    <a:gd name="T8" fmla="*/ 113 w 332"/>
                    <a:gd name="T9" fmla="*/ 123 h 178"/>
                    <a:gd name="T10" fmla="*/ 121 w 332"/>
                    <a:gd name="T11" fmla="*/ 131 h 178"/>
                    <a:gd name="T12" fmla="*/ 124 w 332"/>
                    <a:gd name="T13" fmla="*/ 134 h 178"/>
                    <a:gd name="T14" fmla="*/ 127 w 332"/>
                    <a:gd name="T15" fmla="*/ 134 h 178"/>
                    <a:gd name="T16" fmla="*/ 131 w 332"/>
                    <a:gd name="T17" fmla="*/ 133 h 178"/>
                    <a:gd name="T18" fmla="*/ 134 w 332"/>
                    <a:gd name="T19" fmla="*/ 134 h 178"/>
                    <a:gd name="T20" fmla="*/ 137 w 332"/>
                    <a:gd name="T21" fmla="*/ 133 h 178"/>
                    <a:gd name="T22" fmla="*/ 141 w 332"/>
                    <a:gd name="T23" fmla="*/ 135 h 178"/>
                    <a:gd name="T24" fmla="*/ 144 w 332"/>
                    <a:gd name="T25" fmla="*/ 144 h 178"/>
                    <a:gd name="T26" fmla="*/ 153 w 332"/>
                    <a:gd name="T27" fmla="*/ 144 h 178"/>
                    <a:gd name="T28" fmla="*/ 160 w 332"/>
                    <a:gd name="T29" fmla="*/ 148 h 178"/>
                    <a:gd name="T30" fmla="*/ 166 w 332"/>
                    <a:gd name="T31" fmla="*/ 147 h 178"/>
                    <a:gd name="T32" fmla="*/ 167 w 332"/>
                    <a:gd name="T33" fmla="*/ 147 h 178"/>
                    <a:gd name="T34" fmla="*/ 171 w 332"/>
                    <a:gd name="T35" fmla="*/ 151 h 178"/>
                    <a:gd name="T36" fmla="*/ 175 w 332"/>
                    <a:gd name="T37" fmla="*/ 148 h 178"/>
                    <a:gd name="T38" fmla="*/ 184 w 332"/>
                    <a:gd name="T39" fmla="*/ 149 h 178"/>
                    <a:gd name="T40" fmla="*/ 188 w 332"/>
                    <a:gd name="T41" fmla="*/ 156 h 178"/>
                    <a:gd name="T42" fmla="*/ 191 w 332"/>
                    <a:gd name="T43" fmla="*/ 156 h 178"/>
                    <a:gd name="T44" fmla="*/ 192 w 332"/>
                    <a:gd name="T45" fmla="*/ 162 h 178"/>
                    <a:gd name="T46" fmla="*/ 196 w 332"/>
                    <a:gd name="T47" fmla="*/ 163 h 178"/>
                    <a:gd name="T48" fmla="*/ 200 w 332"/>
                    <a:gd name="T49" fmla="*/ 160 h 178"/>
                    <a:gd name="T50" fmla="*/ 202 w 332"/>
                    <a:gd name="T51" fmla="*/ 157 h 178"/>
                    <a:gd name="T52" fmla="*/ 204 w 332"/>
                    <a:gd name="T53" fmla="*/ 157 h 178"/>
                    <a:gd name="T54" fmla="*/ 211 w 332"/>
                    <a:gd name="T55" fmla="*/ 162 h 178"/>
                    <a:gd name="T56" fmla="*/ 213 w 332"/>
                    <a:gd name="T57" fmla="*/ 166 h 178"/>
                    <a:gd name="T58" fmla="*/ 220 w 332"/>
                    <a:gd name="T59" fmla="*/ 162 h 178"/>
                    <a:gd name="T60" fmla="*/ 222 w 332"/>
                    <a:gd name="T61" fmla="*/ 164 h 178"/>
                    <a:gd name="T62" fmla="*/ 223 w 332"/>
                    <a:gd name="T63" fmla="*/ 170 h 178"/>
                    <a:gd name="T64" fmla="*/ 225 w 332"/>
                    <a:gd name="T65" fmla="*/ 169 h 178"/>
                    <a:gd name="T66" fmla="*/ 228 w 332"/>
                    <a:gd name="T67" fmla="*/ 164 h 178"/>
                    <a:gd name="T68" fmla="*/ 233 w 332"/>
                    <a:gd name="T69" fmla="*/ 163 h 178"/>
                    <a:gd name="T70" fmla="*/ 239 w 332"/>
                    <a:gd name="T71" fmla="*/ 166 h 178"/>
                    <a:gd name="T72" fmla="*/ 248 w 332"/>
                    <a:gd name="T73" fmla="*/ 165 h 178"/>
                    <a:gd name="T74" fmla="*/ 252 w 332"/>
                    <a:gd name="T75" fmla="*/ 169 h 178"/>
                    <a:gd name="T76" fmla="*/ 254 w 332"/>
                    <a:gd name="T77" fmla="*/ 172 h 178"/>
                    <a:gd name="T78" fmla="*/ 259 w 332"/>
                    <a:gd name="T79" fmla="*/ 171 h 178"/>
                    <a:gd name="T80" fmla="*/ 264 w 332"/>
                    <a:gd name="T81" fmla="*/ 167 h 178"/>
                    <a:gd name="T82" fmla="*/ 267 w 332"/>
                    <a:gd name="T83" fmla="*/ 164 h 178"/>
                    <a:gd name="T84" fmla="*/ 271 w 332"/>
                    <a:gd name="T85" fmla="*/ 164 h 178"/>
                    <a:gd name="T86" fmla="*/ 275 w 332"/>
                    <a:gd name="T87" fmla="*/ 166 h 178"/>
                    <a:gd name="T88" fmla="*/ 278 w 332"/>
                    <a:gd name="T89" fmla="*/ 165 h 178"/>
                    <a:gd name="T90" fmla="*/ 282 w 332"/>
                    <a:gd name="T91" fmla="*/ 162 h 178"/>
                    <a:gd name="T92" fmla="*/ 288 w 332"/>
                    <a:gd name="T93" fmla="*/ 163 h 178"/>
                    <a:gd name="T94" fmla="*/ 291 w 332"/>
                    <a:gd name="T95" fmla="*/ 164 h 178"/>
                    <a:gd name="T96" fmla="*/ 300 w 332"/>
                    <a:gd name="T97" fmla="*/ 161 h 178"/>
                    <a:gd name="T98" fmla="*/ 306 w 332"/>
                    <a:gd name="T99" fmla="*/ 163 h 178"/>
                    <a:gd name="T100" fmla="*/ 311 w 332"/>
                    <a:gd name="T101" fmla="*/ 168 h 178"/>
                    <a:gd name="T102" fmla="*/ 318 w 332"/>
                    <a:gd name="T103" fmla="*/ 173 h 178"/>
                    <a:gd name="T104" fmla="*/ 324 w 332"/>
                    <a:gd name="T105" fmla="*/ 173 h 178"/>
                    <a:gd name="T106" fmla="*/ 328 w 332"/>
                    <a:gd name="T107" fmla="*/ 176 h 178"/>
                    <a:gd name="T108" fmla="*/ 331 w 332"/>
                    <a:gd name="T109" fmla="*/ 178 h 178"/>
                    <a:gd name="T110" fmla="*/ 332 w 332"/>
                    <a:gd name="T111" fmla="*/ 88 h 178"/>
                    <a:gd name="T112" fmla="*/ 324 w 332"/>
                    <a:gd name="T113" fmla="*/ 37 h 178"/>
                    <a:gd name="T114" fmla="*/ 324 w 332"/>
                    <a:gd name="T115" fmla="*/ 12 h 178"/>
                    <a:gd name="T116" fmla="*/ 175 w 332"/>
                    <a:gd name="T117" fmla="*/ 9 h 178"/>
                    <a:gd name="T118" fmla="*/ 4 w 332"/>
                    <a:gd name="T119" fmla="*/ 0 h 178"/>
                    <a:gd name="T120" fmla="*/ 3 w 332"/>
                    <a:gd name="T121" fmla="*/ 25 h 178"/>
                    <a:gd name="T122" fmla="*/ 0 w 332"/>
                    <a:gd name="T123" fmla="*/ 25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332" h="178">
                      <a:moveTo>
                        <a:pt x="0" y="25"/>
                      </a:move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118" y="32"/>
                        <a:pt x="118" y="32"/>
                        <a:pt x="118" y="32"/>
                      </a:cubicBezTo>
                      <a:cubicBezTo>
                        <a:pt x="113" y="123"/>
                        <a:pt x="113" y="123"/>
                        <a:pt x="113" y="123"/>
                      </a:cubicBezTo>
                      <a:cubicBezTo>
                        <a:pt x="121" y="131"/>
                        <a:pt x="121" y="131"/>
                        <a:pt x="121" y="131"/>
                      </a:cubicBezTo>
                      <a:cubicBezTo>
                        <a:pt x="124" y="134"/>
                        <a:pt x="124" y="134"/>
                        <a:pt x="124" y="134"/>
                      </a:cubicBezTo>
                      <a:cubicBezTo>
                        <a:pt x="127" y="134"/>
                        <a:pt x="127" y="134"/>
                        <a:pt x="127" y="134"/>
                      </a:cubicBezTo>
                      <a:cubicBezTo>
                        <a:pt x="131" y="133"/>
                        <a:pt x="131" y="133"/>
                        <a:pt x="131" y="133"/>
                      </a:cubicBezTo>
                      <a:cubicBezTo>
                        <a:pt x="134" y="134"/>
                        <a:pt x="134" y="134"/>
                        <a:pt x="134" y="134"/>
                      </a:cubicBezTo>
                      <a:cubicBezTo>
                        <a:pt x="137" y="133"/>
                        <a:pt x="137" y="133"/>
                        <a:pt x="137" y="133"/>
                      </a:cubicBezTo>
                      <a:cubicBezTo>
                        <a:pt x="141" y="135"/>
                        <a:pt x="141" y="135"/>
                        <a:pt x="141" y="135"/>
                      </a:cubicBezTo>
                      <a:cubicBezTo>
                        <a:pt x="144" y="144"/>
                        <a:pt x="144" y="144"/>
                        <a:pt x="144" y="144"/>
                      </a:cubicBezTo>
                      <a:cubicBezTo>
                        <a:pt x="153" y="144"/>
                        <a:pt x="153" y="144"/>
                        <a:pt x="153" y="144"/>
                      </a:cubicBezTo>
                      <a:cubicBezTo>
                        <a:pt x="160" y="148"/>
                        <a:pt x="160" y="148"/>
                        <a:pt x="160" y="148"/>
                      </a:cubicBezTo>
                      <a:cubicBezTo>
                        <a:pt x="166" y="147"/>
                        <a:pt x="166" y="147"/>
                        <a:pt x="166" y="147"/>
                      </a:cubicBezTo>
                      <a:cubicBezTo>
                        <a:pt x="167" y="147"/>
                        <a:pt x="167" y="147"/>
                        <a:pt x="167" y="147"/>
                      </a:cubicBezTo>
                      <a:cubicBezTo>
                        <a:pt x="171" y="151"/>
                        <a:pt x="171" y="151"/>
                        <a:pt x="171" y="151"/>
                      </a:cubicBezTo>
                      <a:cubicBezTo>
                        <a:pt x="175" y="148"/>
                        <a:pt x="175" y="148"/>
                        <a:pt x="175" y="148"/>
                      </a:cubicBezTo>
                      <a:cubicBezTo>
                        <a:pt x="184" y="149"/>
                        <a:pt x="184" y="149"/>
                        <a:pt x="184" y="149"/>
                      </a:cubicBezTo>
                      <a:cubicBezTo>
                        <a:pt x="188" y="156"/>
                        <a:pt x="188" y="156"/>
                        <a:pt x="188" y="156"/>
                      </a:cubicBezTo>
                      <a:cubicBezTo>
                        <a:pt x="191" y="156"/>
                        <a:pt x="191" y="156"/>
                        <a:pt x="191" y="156"/>
                      </a:cubicBezTo>
                      <a:cubicBezTo>
                        <a:pt x="192" y="162"/>
                        <a:pt x="192" y="162"/>
                        <a:pt x="192" y="162"/>
                      </a:cubicBezTo>
                      <a:cubicBezTo>
                        <a:pt x="196" y="163"/>
                        <a:pt x="196" y="163"/>
                        <a:pt x="196" y="163"/>
                      </a:cubicBezTo>
                      <a:cubicBezTo>
                        <a:pt x="200" y="160"/>
                        <a:pt x="200" y="160"/>
                        <a:pt x="200" y="160"/>
                      </a:cubicBezTo>
                      <a:cubicBezTo>
                        <a:pt x="202" y="157"/>
                        <a:pt x="202" y="157"/>
                        <a:pt x="202" y="157"/>
                      </a:cubicBezTo>
                      <a:cubicBezTo>
                        <a:pt x="204" y="157"/>
                        <a:pt x="204" y="157"/>
                        <a:pt x="204" y="157"/>
                      </a:cubicBezTo>
                      <a:cubicBezTo>
                        <a:pt x="211" y="162"/>
                        <a:pt x="211" y="162"/>
                        <a:pt x="211" y="162"/>
                      </a:cubicBezTo>
                      <a:cubicBezTo>
                        <a:pt x="213" y="166"/>
                        <a:pt x="213" y="166"/>
                        <a:pt x="213" y="166"/>
                      </a:cubicBezTo>
                      <a:cubicBezTo>
                        <a:pt x="220" y="162"/>
                        <a:pt x="220" y="162"/>
                        <a:pt x="220" y="162"/>
                      </a:cubicBezTo>
                      <a:cubicBezTo>
                        <a:pt x="222" y="164"/>
                        <a:pt x="222" y="164"/>
                        <a:pt x="222" y="164"/>
                      </a:cubicBezTo>
                      <a:cubicBezTo>
                        <a:pt x="223" y="170"/>
                        <a:pt x="223" y="170"/>
                        <a:pt x="223" y="170"/>
                      </a:cubicBezTo>
                      <a:cubicBezTo>
                        <a:pt x="225" y="169"/>
                        <a:pt x="225" y="169"/>
                        <a:pt x="225" y="169"/>
                      </a:cubicBezTo>
                      <a:cubicBezTo>
                        <a:pt x="228" y="164"/>
                        <a:pt x="228" y="164"/>
                        <a:pt x="228" y="164"/>
                      </a:cubicBezTo>
                      <a:cubicBezTo>
                        <a:pt x="233" y="163"/>
                        <a:pt x="233" y="163"/>
                        <a:pt x="233" y="163"/>
                      </a:cubicBezTo>
                      <a:cubicBezTo>
                        <a:pt x="239" y="166"/>
                        <a:pt x="239" y="166"/>
                        <a:pt x="239" y="166"/>
                      </a:cubicBezTo>
                      <a:cubicBezTo>
                        <a:pt x="248" y="165"/>
                        <a:pt x="248" y="165"/>
                        <a:pt x="248" y="165"/>
                      </a:cubicBezTo>
                      <a:cubicBezTo>
                        <a:pt x="252" y="169"/>
                        <a:pt x="252" y="169"/>
                        <a:pt x="252" y="169"/>
                      </a:cubicBezTo>
                      <a:cubicBezTo>
                        <a:pt x="254" y="172"/>
                        <a:pt x="254" y="172"/>
                        <a:pt x="254" y="172"/>
                      </a:cubicBezTo>
                      <a:cubicBezTo>
                        <a:pt x="259" y="171"/>
                        <a:pt x="259" y="171"/>
                        <a:pt x="259" y="171"/>
                      </a:cubicBezTo>
                      <a:cubicBezTo>
                        <a:pt x="264" y="167"/>
                        <a:pt x="264" y="167"/>
                        <a:pt x="264" y="167"/>
                      </a:cubicBezTo>
                      <a:cubicBezTo>
                        <a:pt x="267" y="164"/>
                        <a:pt x="267" y="164"/>
                        <a:pt x="267" y="164"/>
                      </a:cubicBezTo>
                      <a:cubicBezTo>
                        <a:pt x="271" y="164"/>
                        <a:pt x="271" y="164"/>
                        <a:pt x="271" y="164"/>
                      </a:cubicBezTo>
                      <a:cubicBezTo>
                        <a:pt x="275" y="166"/>
                        <a:pt x="275" y="166"/>
                        <a:pt x="275" y="166"/>
                      </a:cubicBezTo>
                      <a:cubicBezTo>
                        <a:pt x="278" y="165"/>
                        <a:pt x="278" y="165"/>
                        <a:pt x="278" y="165"/>
                      </a:cubicBezTo>
                      <a:cubicBezTo>
                        <a:pt x="282" y="162"/>
                        <a:pt x="282" y="162"/>
                        <a:pt x="282" y="162"/>
                      </a:cubicBezTo>
                      <a:cubicBezTo>
                        <a:pt x="288" y="163"/>
                        <a:pt x="288" y="163"/>
                        <a:pt x="288" y="163"/>
                      </a:cubicBezTo>
                      <a:cubicBezTo>
                        <a:pt x="291" y="164"/>
                        <a:pt x="291" y="164"/>
                        <a:pt x="291" y="164"/>
                      </a:cubicBezTo>
                      <a:cubicBezTo>
                        <a:pt x="300" y="161"/>
                        <a:pt x="300" y="161"/>
                        <a:pt x="300" y="161"/>
                      </a:cubicBezTo>
                      <a:cubicBezTo>
                        <a:pt x="306" y="163"/>
                        <a:pt x="306" y="163"/>
                        <a:pt x="306" y="163"/>
                      </a:cubicBezTo>
                      <a:cubicBezTo>
                        <a:pt x="311" y="168"/>
                        <a:pt x="311" y="168"/>
                        <a:pt x="311" y="168"/>
                      </a:cubicBezTo>
                      <a:cubicBezTo>
                        <a:pt x="318" y="173"/>
                        <a:pt x="318" y="173"/>
                        <a:pt x="318" y="173"/>
                      </a:cubicBezTo>
                      <a:cubicBezTo>
                        <a:pt x="324" y="173"/>
                        <a:pt x="324" y="173"/>
                        <a:pt x="324" y="173"/>
                      </a:cubicBezTo>
                      <a:cubicBezTo>
                        <a:pt x="328" y="176"/>
                        <a:pt x="328" y="176"/>
                        <a:pt x="328" y="176"/>
                      </a:cubicBezTo>
                      <a:cubicBezTo>
                        <a:pt x="331" y="178"/>
                        <a:pt x="331" y="178"/>
                        <a:pt x="331" y="178"/>
                      </a:cubicBezTo>
                      <a:cubicBezTo>
                        <a:pt x="332" y="88"/>
                        <a:pt x="332" y="88"/>
                        <a:pt x="332" y="88"/>
                      </a:cubicBezTo>
                      <a:cubicBezTo>
                        <a:pt x="324" y="37"/>
                        <a:pt x="324" y="37"/>
                        <a:pt x="324" y="37"/>
                      </a:cubicBezTo>
                      <a:cubicBezTo>
                        <a:pt x="324" y="12"/>
                        <a:pt x="324" y="12"/>
                        <a:pt x="324" y="12"/>
                      </a:cubicBezTo>
                      <a:cubicBezTo>
                        <a:pt x="324" y="12"/>
                        <a:pt x="211" y="10"/>
                        <a:pt x="175" y="9"/>
                      </a:cubicBezTo>
                      <a:cubicBezTo>
                        <a:pt x="131" y="7"/>
                        <a:pt x="4" y="0"/>
                        <a:pt x="4" y="0"/>
                      </a:cubicBezTo>
                      <a:cubicBezTo>
                        <a:pt x="3" y="25"/>
                        <a:pt x="3" y="25"/>
                        <a:pt x="3" y="25"/>
                      </a:cubicBez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  <a:alpha val="10000"/>
                  </a:schemeClr>
                </a:solidFill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32" name="Freeform 11">
                  <a:extLst>
                    <a:ext uri="{FF2B5EF4-FFF2-40B4-BE49-F238E27FC236}">
                      <a16:creationId xmlns:a16="http://schemas.microsoft.com/office/drawing/2014/main" id="{B43BFB0B-24C5-2541-9B46-DF47913A02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91707" y="7617821"/>
                  <a:ext cx="1567272" cy="869470"/>
                </a:xfrm>
                <a:custGeom>
                  <a:avLst/>
                  <a:gdLst>
                    <a:gd name="T0" fmla="*/ 282 w 282"/>
                    <a:gd name="T1" fmla="*/ 156 h 156"/>
                    <a:gd name="T2" fmla="*/ 282 w 282"/>
                    <a:gd name="T3" fmla="*/ 52 h 156"/>
                    <a:gd name="T4" fmla="*/ 276 w 282"/>
                    <a:gd name="T5" fmla="*/ 49 h 156"/>
                    <a:gd name="T6" fmla="*/ 273 w 282"/>
                    <a:gd name="T7" fmla="*/ 47 h 156"/>
                    <a:gd name="T8" fmla="*/ 271 w 282"/>
                    <a:gd name="T9" fmla="*/ 41 h 156"/>
                    <a:gd name="T10" fmla="*/ 265 w 282"/>
                    <a:gd name="T11" fmla="*/ 35 h 156"/>
                    <a:gd name="T12" fmla="*/ 268 w 282"/>
                    <a:gd name="T13" fmla="*/ 30 h 156"/>
                    <a:gd name="T14" fmla="*/ 271 w 282"/>
                    <a:gd name="T15" fmla="*/ 24 h 156"/>
                    <a:gd name="T16" fmla="*/ 271 w 282"/>
                    <a:gd name="T17" fmla="*/ 19 h 156"/>
                    <a:gd name="T18" fmla="*/ 269 w 282"/>
                    <a:gd name="T19" fmla="*/ 19 h 156"/>
                    <a:gd name="T20" fmla="*/ 260 w 282"/>
                    <a:gd name="T21" fmla="*/ 19 h 156"/>
                    <a:gd name="T22" fmla="*/ 258 w 282"/>
                    <a:gd name="T23" fmla="*/ 15 h 156"/>
                    <a:gd name="T24" fmla="*/ 254 w 282"/>
                    <a:gd name="T25" fmla="*/ 9 h 156"/>
                    <a:gd name="T26" fmla="*/ 165 w 282"/>
                    <a:gd name="T27" fmla="*/ 6 h 156"/>
                    <a:gd name="T28" fmla="*/ 10 w 282"/>
                    <a:gd name="T29" fmla="*/ 0 h 156"/>
                    <a:gd name="T30" fmla="*/ 0 w 282"/>
                    <a:gd name="T31" fmla="*/ 146 h 156"/>
                    <a:gd name="T32" fmla="*/ 133 w 282"/>
                    <a:gd name="T33" fmla="*/ 153 h 156"/>
                    <a:gd name="T34" fmla="*/ 282 w 282"/>
                    <a:gd name="T35" fmla="*/ 156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82" h="156">
                      <a:moveTo>
                        <a:pt x="282" y="156"/>
                      </a:moveTo>
                      <a:cubicBezTo>
                        <a:pt x="282" y="52"/>
                        <a:pt x="282" y="52"/>
                        <a:pt x="282" y="52"/>
                      </a:cubicBezTo>
                      <a:cubicBezTo>
                        <a:pt x="276" y="49"/>
                        <a:pt x="276" y="49"/>
                        <a:pt x="276" y="49"/>
                      </a:cubicBezTo>
                      <a:cubicBezTo>
                        <a:pt x="273" y="47"/>
                        <a:pt x="273" y="47"/>
                        <a:pt x="273" y="47"/>
                      </a:cubicBezTo>
                      <a:cubicBezTo>
                        <a:pt x="271" y="41"/>
                        <a:pt x="271" y="41"/>
                        <a:pt x="271" y="41"/>
                      </a:cubicBezTo>
                      <a:cubicBezTo>
                        <a:pt x="265" y="35"/>
                        <a:pt x="265" y="35"/>
                        <a:pt x="265" y="35"/>
                      </a:cubicBezTo>
                      <a:cubicBezTo>
                        <a:pt x="268" y="30"/>
                        <a:pt x="268" y="30"/>
                        <a:pt x="268" y="30"/>
                      </a:cubicBezTo>
                      <a:cubicBezTo>
                        <a:pt x="271" y="24"/>
                        <a:pt x="271" y="24"/>
                        <a:pt x="271" y="24"/>
                      </a:cubicBezTo>
                      <a:cubicBezTo>
                        <a:pt x="271" y="19"/>
                        <a:pt x="271" y="19"/>
                        <a:pt x="271" y="19"/>
                      </a:cubicBezTo>
                      <a:cubicBezTo>
                        <a:pt x="269" y="19"/>
                        <a:pt x="269" y="19"/>
                        <a:pt x="269" y="19"/>
                      </a:cubicBezTo>
                      <a:cubicBezTo>
                        <a:pt x="260" y="19"/>
                        <a:pt x="260" y="19"/>
                        <a:pt x="260" y="19"/>
                      </a:cubicBezTo>
                      <a:cubicBezTo>
                        <a:pt x="258" y="15"/>
                        <a:pt x="258" y="15"/>
                        <a:pt x="258" y="15"/>
                      </a:cubicBezTo>
                      <a:cubicBezTo>
                        <a:pt x="254" y="9"/>
                        <a:pt x="254" y="9"/>
                        <a:pt x="254" y="9"/>
                      </a:cubicBezTo>
                      <a:cubicBezTo>
                        <a:pt x="254" y="9"/>
                        <a:pt x="187" y="7"/>
                        <a:pt x="165" y="6"/>
                      </a:cubicBezTo>
                      <a:cubicBezTo>
                        <a:pt x="126" y="5"/>
                        <a:pt x="10" y="0"/>
                        <a:pt x="10" y="0"/>
                      </a:cubicBezTo>
                      <a:cubicBezTo>
                        <a:pt x="0" y="146"/>
                        <a:pt x="0" y="146"/>
                        <a:pt x="0" y="146"/>
                      </a:cubicBezTo>
                      <a:cubicBezTo>
                        <a:pt x="41" y="148"/>
                        <a:pt x="104" y="151"/>
                        <a:pt x="133" y="153"/>
                      </a:cubicBezTo>
                      <a:cubicBezTo>
                        <a:pt x="169" y="154"/>
                        <a:pt x="282" y="156"/>
                        <a:pt x="282" y="156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  <a:alpha val="10000"/>
                  </a:schemeClr>
                </a:solidFill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33" name="Freeform 12">
                  <a:extLst>
                    <a:ext uri="{FF2B5EF4-FFF2-40B4-BE49-F238E27FC236}">
                      <a16:creationId xmlns:a16="http://schemas.microsoft.com/office/drawing/2014/main" id="{E7D4D356-F973-CE47-84B0-25870A1F6F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2449" y="6787874"/>
                  <a:ext cx="1745072" cy="882644"/>
                </a:xfrm>
                <a:custGeom>
                  <a:avLst/>
                  <a:gdLst>
                    <a:gd name="T0" fmla="*/ 313 w 313"/>
                    <a:gd name="T1" fmla="*/ 158 h 158"/>
                    <a:gd name="T2" fmla="*/ 313 w 313"/>
                    <a:gd name="T3" fmla="*/ 158 h 158"/>
                    <a:gd name="T4" fmla="*/ 313 w 313"/>
                    <a:gd name="T5" fmla="*/ 158 h 158"/>
                    <a:gd name="T6" fmla="*/ 311 w 313"/>
                    <a:gd name="T7" fmla="*/ 154 h 158"/>
                    <a:gd name="T8" fmla="*/ 310 w 313"/>
                    <a:gd name="T9" fmla="*/ 148 h 158"/>
                    <a:gd name="T10" fmla="*/ 304 w 313"/>
                    <a:gd name="T11" fmla="*/ 146 h 158"/>
                    <a:gd name="T12" fmla="*/ 304 w 313"/>
                    <a:gd name="T13" fmla="*/ 145 h 158"/>
                    <a:gd name="T14" fmla="*/ 302 w 313"/>
                    <a:gd name="T15" fmla="*/ 142 h 158"/>
                    <a:gd name="T16" fmla="*/ 304 w 313"/>
                    <a:gd name="T17" fmla="*/ 140 h 158"/>
                    <a:gd name="T18" fmla="*/ 303 w 313"/>
                    <a:gd name="T19" fmla="*/ 135 h 158"/>
                    <a:gd name="T20" fmla="*/ 300 w 313"/>
                    <a:gd name="T21" fmla="*/ 133 h 158"/>
                    <a:gd name="T22" fmla="*/ 299 w 313"/>
                    <a:gd name="T23" fmla="*/ 130 h 158"/>
                    <a:gd name="T24" fmla="*/ 297 w 313"/>
                    <a:gd name="T25" fmla="*/ 123 h 158"/>
                    <a:gd name="T26" fmla="*/ 297 w 313"/>
                    <a:gd name="T27" fmla="*/ 113 h 158"/>
                    <a:gd name="T28" fmla="*/ 296 w 313"/>
                    <a:gd name="T29" fmla="*/ 111 h 158"/>
                    <a:gd name="T30" fmla="*/ 294 w 313"/>
                    <a:gd name="T31" fmla="*/ 108 h 158"/>
                    <a:gd name="T32" fmla="*/ 295 w 313"/>
                    <a:gd name="T33" fmla="*/ 104 h 158"/>
                    <a:gd name="T34" fmla="*/ 295 w 313"/>
                    <a:gd name="T35" fmla="*/ 94 h 158"/>
                    <a:gd name="T36" fmla="*/ 293 w 313"/>
                    <a:gd name="T37" fmla="*/ 87 h 158"/>
                    <a:gd name="T38" fmla="*/ 291 w 313"/>
                    <a:gd name="T39" fmla="*/ 85 h 158"/>
                    <a:gd name="T40" fmla="*/ 289 w 313"/>
                    <a:gd name="T41" fmla="*/ 85 h 158"/>
                    <a:gd name="T42" fmla="*/ 288 w 313"/>
                    <a:gd name="T43" fmla="*/ 83 h 158"/>
                    <a:gd name="T44" fmla="*/ 287 w 313"/>
                    <a:gd name="T45" fmla="*/ 78 h 158"/>
                    <a:gd name="T46" fmla="*/ 286 w 313"/>
                    <a:gd name="T47" fmla="*/ 74 h 158"/>
                    <a:gd name="T48" fmla="*/ 289 w 313"/>
                    <a:gd name="T49" fmla="*/ 73 h 158"/>
                    <a:gd name="T50" fmla="*/ 289 w 313"/>
                    <a:gd name="T51" fmla="*/ 72 h 158"/>
                    <a:gd name="T52" fmla="*/ 288 w 313"/>
                    <a:gd name="T53" fmla="*/ 71 h 158"/>
                    <a:gd name="T54" fmla="*/ 287 w 313"/>
                    <a:gd name="T55" fmla="*/ 68 h 158"/>
                    <a:gd name="T56" fmla="*/ 285 w 313"/>
                    <a:gd name="T57" fmla="*/ 65 h 158"/>
                    <a:gd name="T58" fmla="*/ 283 w 313"/>
                    <a:gd name="T59" fmla="*/ 60 h 158"/>
                    <a:gd name="T60" fmla="*/ 281 w 313"/>
                    <a:gd name="T61" fmla="*/ 54 h 158"/>
                    <a:gd name="T62" fmla="*/ 278 w 313"/>
                    <a:gd name="T63" fmla="*/ 49 h 158"/>
                    <a:gd name="T64" fmla="*/ 275 w 313"/>
                    <a:gd name="T65" fmla="*/ 40 h 158"/>
                    <a:gd name="T66" fmla="*/ 272 w 313"/>
                    <a:gd name="T67" fmla="*/ 36 h 158"/>
                    <a:gd name="T68" fmla="*/ 271 w 313"/>
                    <a:gd name="T69" fmla="*/ 35 h 158"/>
                    <a:gd name="T70" fmla="*/ 267 w 313"/>
                    <a:gd name="T71" fmla="*/ 32 h 158"/>
                    <a:gd name="T72" fmla="*/ 260 w 313"/>
                    <a:gd name="T73" fmla="*/ 27 h 158"/>
                    <a:gd name="T74" fmla="*/ 255 w 313"/>
                    <a:gd name="T75" fmla="*/ 25 h 158"/>
                    <a:gd name="T76" fmla="*/ 250 w 313"/>
                    <a:gd name="T77" fmla="*/ 23 h 158"/>
                    <a:gd name="T78" fmla="*/ 246 w 313"/>
                    <a:gd name="T79" fmla="*/ 19 h 158"/>
                    <a:gd name="T80" fmla="*/ 239 w 313"/>
                    <a:gd name="T81" fmla="*/ 18 h 158"/>
                    <a:gd name="T82" fmla="*/ 230 w 313"/>
                    <a:gd name="T83" fmla="*/ 19 h 158"/>
                    <a:gd name="T84" fmla="*/ 227 w 313"/>
                    <a:gd name="T85" fmla="*/ 19 h 158"/>
                    <a:gd name="T86" fmla="*/ 224 w 313"/>
                    <a:gd name="T87" fmla="*/ 20 h 158"/>
                    <a:gd name="T88" fmla="*/ 222 w 313"/>
                    <a:gd name="T89" fmla="*/ 22 h 158"/>
                    <a:gd name="T90" fmla="*/ 219 w 313"/>
                    <a:gd name="T91" fmla="*/ 21 h 158"/>
                    <a:gd name="T92" fmla="*/ 216 w 313"/>
                    <a:gd name="T93" fmla="*/ 19 h 158"/>
                    <a:gd name="T94" fmla="*/ 210 w 313"/>
                    <a:gd name="T95" fmla="*/ 16 h 158"/>
                    <a:gd name="T96" fmla="*/ 202 w 313"/>
                    <a:gd name="T97" fmla="*/ 12 h 158"/>
                    <a:gd name="T98" fmla="*/ 10 w 313"/>
                    <a:gd name="T99" fmla="*/ 0 h 158"/>
                    <a:gd name="T100" fmla="*/ 0 w 313"/>
                    <a:gd name="T101" fmla="*/ 95 h 158"/>
                    <a:gd name="T102" fmla="*/ 73 w 313"/>
                    <a:gd name="T103" fmla="*/ 102 h 158"/>
                    <a:gd name="T104" fmla="*/ 69 w 313"/>
                    <a:gd name="T105" fmla="*/ 149 h 158"/>
                    <a:gd name="T106" fmla="*/ 69 w 313"/>
                    <a:gd name="T107" fmla="*/ 149 h 158"/>
                    <a:gd name="T108" fmla="*/ 224 w 313"/>
                    <a:gd name="T109" fmla="*/ 155 h 158"/>
                    <a:gd name="T110" fmla="*/ 313 w 313"/>
                    <a:gd name="T111" fmla="*/ 158 h 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313" h="158">
                      <a:moveTo>
                        <a:pt x="313" y="158"/>
                      </a:moveTo>
                      <a:cubicBezTo>
                        <a:pt x="313" y="158"/>
                        <a:pt x="313" y="158"/>
                        <a:pt x="313" y="158"/>
                      </a:cubicBezTo>
                      <a:cubicBezTo>
                        <a:pt x="313" y="158"/>
                        <a:pt x="313" y="158"/>
                        <a:pt x="313" y="158"/>
                      </a:cubicBezTo>
                      <a:cubicBezTo>
                        <a:pt x="311" y="154"/>
                        <a:pt x="311" y="154"/>
                        <a:pt x="311" y="154"/>
                      </a:cubicBezTo>
                      <a:cubicBezTo>
                        <a:pt x="310" y="148"/>
                        <a:pt x="310" y="148"/>
                        <a:pt x="310" y="148"/>
                      </a:cubicBezTo>
                      <a:cubicBezTo>
                        <a:pt x="310" y="148"/>
                        <a:pt x="305" y="147"/>
                        <a:pt x="304" y="146"/>
                      </a:cubicBezTo>
                      <a:cubicBezTo>
                        <a:pt x="303" y="145"/>
                        <a:pt x="304" y="145"/>
                        <a:pt x="304" y="145"/>
                      </a:cubicBezTo>
                      <a:cubicBezTo>
                        <a:pt x="302" y="142"/>
                        <a:pt x="302" y="142"/>
                        <a:pt x="302" y="142"/>
                      </a:cubicBezTo>
                      <a:cubicBezTo>
                        <a:pt x="304" y="140"/>
                        <a:pt x="304" y="140"/>
                        <a:pt x="304" y="140"/>
                      </a:cubicBezTo>
                      <a:cubicBezTo>
                        <a:pt x="303" y="135"/>
                        <a:pt x="303" y="135"/>
                        <a:pt x="303" y="135"/>
                      </a:cubicBezTo>
                      <a:cubicBezTo>
                        <a:pt x="300" y="133"/>
                        <a:pt x="300" y="133"/>
                        <a:pt x="300" y="133"/>
                      </a:cubicBezTo>
                      <a:cubicBezTo>
                        <a:pt x="299" y="130"/>
                        <a:pt x="299" y="130"/>
                        <a:pt x="299" y="130"/>
                      </a:cubicBezTo>
                      <a:cubicBezTo>
                        <a:pt x="297" y="123"/>
                        <a:pt x="297" y="123"/>
                        <a:pt x="297" y="123"/>
                      </a:cubicBezTo>
                      <a:cubicBezTo>
                        <a:pt x="297" y="113"/>
                        <a:pt x="297" y="113"/>
                        <a:pt x="297" y="113"/>
                      </a:cubicBezTo>
                      <a:cubicBezTo>
                        <a:pt x="296" y="111"/>
                        <a:pt x="296" y="111"/>
                        <a:pt x="296" y="111"/>
                      </a:cubicBezTo>
                      <a:cubicBezTo>
                        <a:pt x="294" y="108"/>
                        <a:pt x="294" y="108"/>
                        <a:pt x="294" y="108"/>
                      </a:cubicBezTo>
                      <a:cubicBezTo>
                        <a:pt x="295" y="104"/>
                        <a:pt x="295" y="104"/>
                        <a:pt x="295" y="104"/>
                      </a:cubicBezTo>
                      <a:cubicBezTo>
                        <a:pt x="295" y="94"/>
                        <a:pt x="295" y="94"/>
                        <a:pt x="295" y="94"/>
                      </a:cubicBezTo>
                      <a:cubicBezTo>
                        <a:pt x="293" y="87"/>
                        <a:pt x="293" y="87"/>
                        <a:pt x="293" y="87"/>
                      </a:cubicBezTo>
                      <a:cubicBezTo>
                        <a:pt x="291" y="85"/>
                        <a:pt x="291" y="85"/>
                        <a:pt x="291" y="85"/>
                      </a:cubicBezTo>
                      <a:cubicBezTo>
                        <a:pt x="289" y="85"/>
                        <a:pt x="289" y="85"/>
                        <a:pt x="289" y="85"/>
                      </a:cubicBezTo>
                      <a:cubicBezTo>
                        <a:pt x="288" y="83"/>
                        <a:pt x="288" y="83"/>
                        <a:pt x="288" y="83"/>
                      </a:cubicBezTo>
                      <a:cubicBezTo>
                        <a:pt x="287" y="78"/>
                        <a:pt x="287" y="78"/>
                        <a:pt x="287" y="78"/>
                      </a:cubicBezTo>
                      <a:cubicBezTo>
                        <a:pt x="286" y="74"/>
                        <a:pt x="286" y="74"/>
                        <a:pt x="286" y="74"/>
                      </a:cubicBezTo>
                      <a:cubicBezTo>
                        <a:pt x="289" y="73"/>
                        <a:pt x="289" y="73"/>
                        <a:pt x="289" y="73"/>
                      </a:cubicBezTo>
                      <a:cubicBezTo>
                        <a:pt x="289" y="72"/>
                        <a:pt x="289" y="72"/>
                        <a:pt x="289" y="72"/>
                      </a:cubicBezTo>
                      <a:cubicBezTo>
                        <a:pt x="288" y="71"/>
                        <a:pt x="288" y="71"/>
                        <a:pt x="288" y="71"/>
                      </a:cubicBezTo>
                      <a:cubicBezTo>
                        <a:pt x="287" y="68"/>
                        <a:pt x="287" y="68"/>
                        <a:pt x="287" y="68"/>
                      </a:cubicBezTo>
                      <a:cubicBezTo>
                        <a:pt x="285" y="65"/>
                        <a:pt x="285" y="65"/>
                        <a:pt x="285" y="65"/>
                      </a:cubicBezTo>
                      <a:cubicBezTo>
                        <a:pt x="283" y="60"/>
                        <a:pt x="283" y="60"/>
                        <a:pt x="283" y="60"/>
                      </a:cubicBezTo>
                      <a:cubicBezTo>
                        <a:pt x="281" y="54"/>
                        <a:pt x="281" y="54"/>
                        <a:pt x="281" y="54"/>
                      </a:cubicBezTo>
                      <a:cubicBezTo>
                        <a:pt x="278" y="49"/>
                        <a:pt x="278" y="49"/>
                        <a:pt x="278" y="49"/>
                      </a:cubicBezTo>
                      <a:cubicBezTo>
                        <a:pt x="275" y="40"/>
                        <a:pt x="275" y="40"/>
                        <a:pt x="275" y="40"/>
                      </a:cubicBezTo>
                      <a:cubicBezTo>
                        <a:pt x="272" y="36"/>
                        <a:pt x="272" y="36"/>
                        <a:pt x="272" y="36"/>
                      </a:cubicBezTo>
                      <a:cubicBezTo>
                        <a:pt x="271" y="35"/>
                        <a:pt x="271" y="35"/>
                        <a:pt x="271" y="35"/>
                      </a:cubicBezTo>
                      <a:cubicBezTo>
                        <a:pt x="267" y="32"/>
                        <a:pt x="267" y="32"/>
                        <a:pt x="267" y="32"/>
                      </a:cubicBezTo>
                      <a:cubicBezTo>
                        <a:pt x="260" y="27"/>
                        <a:pt x="260" y="27"/>
                        <a:pt x="260" y="27"/>
                      </a:cubicBezTo>
                      <a:cubicBezTo>
                        <a:pt x="255" y="25"/>
                        <a:pt x="255" y="25"/>
                        <a:pt x="255" y="25"/>
                      </a:cubicBezTo>
                      <a:cubicBezTo>
                        <a:pt x="250" y="23"/>
                        <a:pt x="250" y="23"/>
                        <a:pt x="250" y="23"/>
                      </a:cubicBezTo>
                      <a:cubicBezTo>
                        <a:pt x="246" y="19"/>
                        <a:pt x="246" y="19"/>
                        <a:pt x="246" y="19"/>
                      </a:cubicBezTo>
                      <a:cubicBezTo>
                        <a:pt x="239" y="18"/>
                        <a:pt x="239" y="18"/>
                        <a:pt x="239" y="18"/>
                      </a:cubicBezTo>
                      <a:cubicBezTo>
                        <a:pt x="230" y="19"/>
                        <a:pt x="230" y="19"/>
                        <a:pt x="230" y="19"/>
                      </a:cubicBezTo>
                      <a:cubicBezTo>
                        <a:pt x="227" y="19"/>
                        <a:pt x="227" y="19"/>
                        <a:pt x="227" y="19"/>
                      </a:cubicBezTo>
                      <a:cubicBezTo>
                        <a:pt x="224" y="20"/>
                        <a:pt x="224" y="20"/>
                        <a:pt x="224" y="20"/>
                      </a:cubicBezTo>
                      <a:cubicBezTo>
                        <a:pt x="222" y="22"/>
                        <a:pt x="222" y="22"/>
                        <a:pt x="222" y="22"/>
                      </a:cubicBezTo>
                      <a:cubicBezTo>
                        <a:pt x="219" y="21"/>
                        <a:pt x="219" y="21"/>
                        <a:pt x="219" y="21"/>
                      </a:cubicBezTo>
                      <a:cubicBezTo>
                        <a:pt x="216" y="19"/>
                        <a:pt x="216" y="19"/>
                        <a:pt x="216" y="19"/>
                      </a:cubicBezTo>
                      <a:cubicBezTo>
                        <a:pt x="210" y="16"/>
                        <a:pt x="210" y="16"/>
                        <a:pt x="210" y="16"/>
                      </a:cubicBezTo>
                      <a:cubicBezTo>
                        <a:pt x="202" y="12"/>
                        <a:pt x="202" y="12"/>
                        <a:pt x="202" y="12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0" y="95"/>
                        <a:pt x="0" y="95"/>
                        <a:pt x="0" y="95"/>
                      </a:cubicBezTo>
                      <a:cubicBezTo>
                        <a:pt x="73" y="102"/>
                        <a:pt x="73" y="102"/>
                        <a:pt x="73" y="102"/>
                      </a:cubicBezTo>
                      <a:cubicBezTo>
                        <a:pt x="69" y="149"/>
                        <a:pt x="69" y="149"/>
                        <a:pt x="69" y="149"/>
                      </a:cubicBezTo>
                      <a:cubicBezTo>
                        <a:pt x="69" y="149"/>
                        <a:pt x="69" y="149"/>
                        <a:pt x="69" y="149"/>
                      </a:cubicBezTo>
                      <a:cubicBezTo>
                        <a:pt x="75" y="149"/>
                        <a:pt x="186" y="154"/>
                        <a:pt x="224" y="155"/>
                      </a:cubicBezTo>
                      <a:cubicBezTo>
                        <a:pt x="246" y="156"/>
                        <a:pt x="313" y="158"/>
                        <a:pt x="313" y="15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34" name="Freeform 13">
                  <a:extLst>
                    <a:ext uri="{FF2B5EF4-FFF2-40B4-BE49-F238E27FC236}">
                      <a16:creationId xmlns:a16="http://schemas.microsoft.com/office/drawing/2014/main" id="{B43CDA53-23F9-C043-9A42-66EA6A698A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15128" y="5997449"/>
                  <a:ext cx="1501421" cy="1001208"/>
                </a:xfrm>
                <a:custGeom>
                  <a:avLst/>
                  <a:gdLst>
                    <a:gd name="T0" fmla="*/ 200 w 269"/>
                    <a:gd name="T1" fmla="*/ 158 h 180"/>
                    <a:gd name="T2" fmla="*/ 206 w 269"/>
                    <a:gd name="T3" fmla="*/ 161 h 180"/>
                    <a:gd name="T4" fmla="*/ 209 w 269"/>
                    <a:gd name="T5" fmla="*/ 163 h 180"/>
                    <a:gd name="T6" fmla="*/ 212 w 269"/>
                    <a:gd name="T7" fmla="*/ 164 h 180"/>
                    <a:gd name="T8" fmla="*/ 214 w 269"/>
                    <a:gd name="T9" fmla="*/ 162 h 180"/>
                    <a:gd name="T10" fmla="*/ 217 w 269"/>
                    <a:gd name="T11" fmla="*/ 161 h 180"/>
                    <a:gd name="T12" fmla="*/ 220 w 269"/>
                    <a:gd name="T13" fmla="*/ 161 h 180"/>
                    <a:gd name="T14" fmla="*/ 229 w 269"/>
                    <a:gd name="T15" fmla="*/ 160 h 180"/>
                    <a:gd name="T16" fmla="*/ 236 w 269"/>
                    <a:gd name="T17" fmla="*/ 161 h 180"/>
                    <a:gd name="T18" fmla="*/ 240 w 269"/>
                    <a:gd name="T19" fmla="*/ 165 h 180"/>
                    <a:gd name="T20" fmla="*/ 245 w 269"/>
                    <a:gd name="T21" fmla="*/ 167 h 180"/>
                    <a:gd name="T22" fmla="*/ 250 w 269"/>
                    <a:gd name="T23" fmla="*/ 169 h 180"/>
                    <a:gd name="T24" fmla="*/ 257 w 269"/>
                    <a:gd name="T25" fmla="*/ 174 h 180"/>
                    <a:gd name="T26" fmla="*/ 261 w 269"/>
                    <a:gd name="T27" fmla="*/ 177 h 180"/>
                    <a:gd name="T28" fmla="*/ 262 w 269"/>
                    <a:gd name="T29" fmla="*/ 178 h 180"/>
                    <a:gd name="T30" fmla="*/ 263 w 269"/>
                    <a:gd name="T31" fmla="*/ 180 h 180"/>
                    <a:gd name="T32" fmla="*/ 263 w 269"/>
                    <a:gd name="T33" fmla="*/ 180 h 180"/>
                    <a:gd name="T34" fmla="*/ 263 w 269"/>
                    <a:gd name="T35" fmla="*/ 177 h 180"/>
                    <a:gd name="T36" fmla="*/ 263 w 269"/>
                    <a:gd name="T37" fmla="*/ 173 h 180"/>
                    <a:gd name="T38" fmla="*/ 259 w 269"/>
                    <a:gd name="T39" fmla="*/ 170 h 180"/>
                    <a:gd name="T40" fmla="*/ 259 w 269"/>
                    <a:gd name="T41" fmla="*/ 167 h 180"/>
                    <a:gd name="T42" fmla="*/ 260 w 269"/>
                    <a:gd name="T43" fmla="*/ 164 h 180"/>
                    <a:gd name="T44" fmla="*/ 263 w 269"/>
                    <a:gd name="T45" fmla="*/ 163 h 180"/>
                    <a:gd name="T46" fmla="*/ 263 w 269"/>
                    <a:gd name="T47" fmla="*/ 156 h 180"/>
                    <a:gd name="T48" fmla="*/ 264 w 269"/>
                    <a:gd name="T49" fmla="*/ 153 h 180"/>
                    <a:gd name="T50" fmla="*/ 266 w 269"/>
                    <a:gd name="T51" fmla="*/ 152 h 180"/>
                    <a:gd name="T52" fmla="*/ 266 w 269"/>
                    <a:gd name="T53" fmla="*/ 148 h 180"/>
                    <a:gd name="T54" fmla="*/ 264 w 269"/>
                    <a:gd name="T55" fmla="*/ 143 h 180"/>
                    <a:gd name="T56" fmla="*/ 262 w 269"/>
                    <a:gd name="T57" fmla="*/ 142 h 180"/>
                    <a:gd name="T58" fmla="*/ 263 w 269"/>
                    <a:gd name="T59" fmla="*/ 137 h 180"/>
                    <a:gd name="T60" fmla="*/ 263 w 269"/>
                    <a:gd name="T61" fmla="*/ 134 h 180"/>
                    <a:gd name="T62" fmla="*/ 266 w 269"/>
                    <a:gd name="T63" fmla="*/ 134 h 180"/>
                    <a:gd name="T64" fmla="*/ 269 w 269"/>
                    <a:gd name="T65" fmla="*/ 47 h 180"/>
                    <a:gd name="T66" fmla="*/ 266 w 269"/>
                    <a:gd name="T67" fmla="*/ 44 h 180"/>
                    <a:gd name="T68" fmla="*/ 264 w 269"/>
                    <a:gd name="T69" fmla="*/ 41 h 180"/>
                    <a:gd name="T70" fmla="*/ 259 w 269"/>
                    <a:gd name="T71" fmla="*/ 39 h 180"/>
                    <a:gd name="T72" fmla="*/ 258 w 269"/>
                    <a:gd name="T73" fmla="*/ 36 h 180"/>
                    <a:gd name="T74" fmla="*/ 255 w 269"/>
                    <a:gd name="T75" fmla="*/ 33 h 180"/>
                    <a:gd name="T76" fmla="*/ 254 w 269"/>
                    <a:gd name="T77" fmla="*/ 31 h 180"/>
                    <a:gd name="T78" fmla="*/ 254 w 269"/>
                    <a:gd name="T79" fmla="*/ 29 h 180"/>
                    <a:gd name="T80" fmla="*/ 254 w 269"/>
                    <a:gd name="T81" fmla="*/ 27 h 180"/>
                    <a:gd name="T82" fmla="*/ 257 w 269"/>
                    <a:gd name="T83" fmla="*/ 24 h 180"/>
                    <a:gd name="T84" fmla="*/ 260 w 269"/>
                    <a:gd name="T85" fmla="*/ 21 h 180"/>
                    <a:gd name="T86" fmla="*/ 264 w 269"/>
                    <a:gd name="T87" fmla="*/ 17 h 180"/>
                    <a:gd name="T88" fmla="*/ 263 w 269"/>
                    <a:gd name="T89" fmla="*/ 15 h 180"/>
                    <a:gd name="T90" fmla="*/ 263 w 269"/>
                    <a:gd name="T91" fmla="*/ 14 h 180"/>
                    <a:gd name="T92" fmla="*/ 136 w 269"/>
                    <a:gd name="T93" fmla="*/ 8 h 180"/>
                    <a:gd name="T94" fmla="*/ 14 w 269"/>
                    <a:gd name="T95" fmla="*/ 0 h 180"/>
                    <a:gd name="T96" fmla="*/ 0 w 269"/>
                    <a:gd name="T97" fmla="*/ 142 h 180"/>
                    <a:gd name="T98" fmla="*/ 192 w 269"/>
                    <a:gd name="T99" fmla="*/ 154 h 180"/>
                    <a:gd name="T100" fmla="*/ 200 w 269"/>
                    <a:gd name="T101" fmla="*/ 15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69" h="180">
                      <a:moveTo>
                        <a:pt x="200" y="158"/>
                      </a:moveTo>
                      <a:cubicBezTo>
                        <a:pt x="206" y="161"/>
                        <a:pt x="206" y="161"/>
                        <a:pt x="206" y="161"/>
                      </a:cubicBezTo>
                      <a:cubicBezTo>
                        <a:pt x="209" y="163"/>
                        <a:pt x="209" y="163"/>
                        <a:pt x="209" y="163"/>
                      </a:cubicBezTo>
                      <a:cubicBezTo>
                        <a:pt x="212" y="164"/>
                        <a:pt x="212" y="164"/>
                        <a:pt x="212" y="164"/>
                      </a:cubicBezTo>
                      <a:cubicBezTo>
                        <a:pt x="214" y="162"/>
                        <a:pt x="214" y="162"/>
                        <a:pt x="214" y="162"/>
                      </a:cubicBezTo>
                      <a:cubicBezTo>
                        <a:pt x="217" y="161"/>
                        <a:pt x="217" y="161"/>
                        <a:pt x="217" y="161"/>
                      </a:cubicBezTo>
                      <a:cubicBezTo>
                        <a:pt x="220" y="161"/>
                        <a:pt x="220" y="161"/>
                        <a:pt x="220" y="161"/>
                      </a:cubicBezTo>
                      <a:cubicBezTo>
                        <a:pt x="229" y="160"/>
                        <a:pt x="229" y="160"/>
                        <a:pt x="229" y="160"/>
                      </a:cubicBezTo>
                      <a:cubicBezTo>
                        <a:pt x="236" y="161"/>
                        <a:pt x="236" y="161"/>
                        <a:pt x="236" y="161"/>
                      </a:cubicBezTo>
                      <a:cubicBezTo>
                        <a:pt x="240" y="165"/>
                        <a:pt x="240" y="165"/>
                        <a:pt x="240" y="165"/>
                      </a:cubicBezTo>
                      <a:cubicBezTo>
                        <a:pt x="245" y="167"/>
                        <a:pt x="245" y="167"/>
                        <a:pt x="245" y="167"/>
                      </a:cubicBezTo>
                      <a:cubicBezTo>
                        <a:pt x="250" y="169"/>
                        <a:pt x="250" y="169"/>
                        <a:pt x="250" y="169"/>
                      </a:cubicBezTo>
                      <a:cubicBezTo>
                        <a:pt x="257" y="174"/>
                        <a:pt x="257" y="174"/>
                        <a:pt x="257" y="174"/>
                      </a:cubicBezTo>
                      <a:cubicBezTo>
                        <a:pt x="261" y="177"/>
                        <a:pt x="261" y="177"/>
                        <a:pt x="261" y="177"/>
                      </a:cubicBezTo>
                      <a:cubicBezTo>
                        <a:pt x="262" y="178"/>
                        <a:pt x="262" y="178"/>
                        <a:pt x="262" y="178"/>
                      </a:cubicBezTo>
                      <a:cubicBezTo>
                        <a:pt x="263" y="180"/>
                        <a:pt x="263" y="180"/>
                        <a:pt x="263" y="180"/>
                      </a:cubicBezTo>
                      <a:cubicBezTo>
                        <a:pt x="263" y="180"/>
                        <a:pt x="263" y="180"/>
                        <a:pt x="263" y="180"/>
                      </a:cubicBezTo>
                      <a:cubicBezTo>
                        <a:pt x="263" y="177"/>
                        <a:pt x="263" y="177"/>
                        <a:pt x="263" y="177"/>
                      </a:cubicBezTo>
                      <a:cubicBezTo>
                        <a:pt x="263" y="173"/>
                        <a:pt x="263" y="173"/>
                        <a:pt x="263" y="173"/>
                      </a:cubicBezTo>
                      <a:cubicBezTo>
                        <a:pt x="259" y="170"/>
                        <a:pt x="259" y="170"/>
                        <a:pt x="259" y="170"/>
                      </a:cubicBezTo>
                      <a:cubicBezTo>
                        <a:pt x="259" y="167"/>
                        <a:pt x="259" y="167"/>
                        <a:pt x="259" y="167"/>
                      </a:cubicBezTo>
                      <a:cubicBezTo>
                        <a:pt x="260" y="164"/>
                        <a:pt x="260" y="164"/>
                        <a:pt x="260" y="164"/>
                      </a:cubicBezTo>
                      <a:cubicBezTo>
                        <a:pt x="263" y="163"/>
                        <a:pt x="263" y="163"/>
                        <a:pt x="263" y="163"/>
                      </a:cubicBezTo>
                      <a:cubicBezTo>
                        <a:pt x="263" y="156"/>
                        <a:pt x="263" y="156"/>
                        <a:pt x="263" y="156"/>
                      </a:cubicBezTo>
                      <a:cubicBezTo>
                        <a:pt x="264" y="153"/>
                        <a:pt x="264" y="153"/>
                        <a:pt x="264" y="153"/>
                      </a:cubicBezTo>
                      <a:cubicBezTo>
                        <a:pt x="266" y="152"/>
                        <a:pt x="266" y="152"/>
                        <a:pt x="266" y="152"/>
                      </a:cubicBezTo>
                      <a:cubicBezTo>
                        <a:pt x="266" y="148"/>
                        <a:pt x="266" y="148"/>
                        <a:pt x="266" y="148"/>
                      </a:cubicBezTo>
                      <a:cubicBezTo>
                        <a:pt x="264" y="143"/>
                        <a:pt x="264" y="143"/>
                        <a:pt x="264" y="143"/>
                      </a:cubicBezTo>
                      <a:cubicBezTo>
                        <a:pt x="262" y="142"/>
                        <a:pt x="262" y="142"/>
                        <a:pt x="262" y="142"/>
                      </a:cubicBezTo>
                      <a:cubicBezTo>
                        <a:pt x="263" y="137"/>
                        <a:pt x="263" y="137"/>
                        <a:pt x="263" y="137"/>
                      </a:cubicBezTo>
                      <a:cubicBezTo>
                        <a:pt x="263" y="134"/>
                        <a:pt x="263" y="134"/>
                        <a:pt x="263" y="134"/>
                      </a:cubicBezTo>
                      <a:cubicBezTo>
                        <a:pt x="266" y="134"/>
                        <a:pt x="266" y="134"/>
                        <a:pt x="266" y="134"/>
                      </a:cubicBezTo>
                      <a:cubicBezTo>
                        <a:pt x="269" y="47"/>
                        <a:pt x="269" y="47"/>
                        <a:pt x="269" y="47"/>
                      </a:cubicBezTo>
                      <a:cubicBezTo>
                        <a:pt x="266" y="44"/>
                        <a:pt x="266" y="44"/>
                        <a:pt x="266" y="44"/>
                      </a:cubicBezTo>
                      <a:cubicBezTo>
                        <a:pt x="264" y="41"/>
                        <a:pt x="264" y="41"/>
                        <a:pt x="264" y="41"/>
                      </a:cubicBezTo>
                      <a:cubicBezTo>
                        <a:pt x="259" y="39"/>
                        <a:pt x="259" y="39"/>
                        <a:pt x="259" y="39"/>
                      </a:cubicBezTo>
                      <a:cubicBezTo>
                        <a:pt x="258" y="36"/>
                        <a:pt x="258" y="36"/>
                        <a:pt x="258" y="36"/>
                      </a:cubicBezTo>
                      <a:cubicBezTo>
                        <a:pt x="255" y="33"/>
                        <a:pt x="255" y="33"/>
                        <a:pt x="255" y="33"/>
                      </a:cubicBezTo>
                      <a:cubicBezTo>
                        <a:pt x="254" y="31"/>
                        <a:pt x="254" y="31"/>
                        <a:pt x="254" y="31"/>
                      </a:cubicBezTo>
                      <a:cubicBezTo>
                        <a:pt x="254" y="29"/>
                        <a:pt x="254" y="29"/>
                        <a:pt x="254" y="29"/>
                      </a:cubicBezTo>
                      <a:cubicBezTo>
                        <a:pt x="254" y="27"/>
                        <a:pt x="254" y="27"/>
                        <a:pt x="254" y="27"/>
                      </a:cubicBezTo>
                      <a:cubicBezTo>
                        <a:pt x="257" y="24"/>
                        <a:pt x="257" y="24"/>
                        <a:pt x="257" y="24"/>
                      </a:cubicBezTo>
                      <a:cubicBezTo>
                        <a:pt x="260" y="21"/>
                        <a:pt x="260" y="21"/>
                        <a:pt x="260" y="21"/>
                      </a:cubicBezTo>
                      <a:cubicBezTo>
                        <a:pt x="264" y="17"/>
                        <a:pt x="264" y="17"/>
                        <a:pt x="264" y="17"/>
                      </a:cubicBezTo>
                      <a:cubicBezTo>
                        <a:pt x="263" y="15"/>
                        <a:pt x="263" y="15"/>
                        <a:pt x="263" y="15"/>
                      </a:cubicBezTo>
                      <a:cubicBezTo>
                        <a:pt x="263" y="14"/>
                        <a:pt x="263" y="14"/>
                        <a:pt x="263" y="14"/>
                      </a:cubicBezTo>
                      <a:cubicBezTo>
                        <a:pt x="263" y="14"/>
                        <a:pt x="167" y="10"/>
                        <a:pt x="136" y="8"/>
                      </a:cubicBezTo>
                      <a:cubicBezTo>
                        <a:pt x="105" y="6"/>
                        <a:pt x="14" y="0"/>
                        <a:pt x="14" y="0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192" y="154"/>
                        <a:pt x="192" y="154"/>
                        <a:pt x="192" y="154"/>
                      </a:cubicBezTo>
                      <a:lnTo>
                        <a:pt x="200" y="158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  <a:alpha val="10000"/>
                  </a:schemeClr>
                </a:solidFill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35" name="Freeform 14">
                  <a:extLst>
                    <a:ext uri="{FF2B5EF4-FFF2-40B4-BE49-F238E27FC236}">
                      <a16:creationId xmlns:a16="http://schemas.microsoft.com/office/drawing/2014/main" id="{8E100ED0-C271-D340-B248-63B9C08794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66390" y="6069901"/>
                  <a:ext cx="1508005" cy="1244921"/>
                </a:xfrm>
                <a:custGeom>
                  <a:avLst/>
                  <a:gdLst>
                    <a:gd name="T0" fmla="*/ 229 w 229"/>
                    <a:gd name="T1" fmla="*/ 27 h 189"/>
                    <a:gd name="T2" fmla="*/ 228 w 229"/>
                    <a:gd name="T3" fmla="*/ 27 h 189"/>
                    <a:gd name="T4" fmla="*/ 28 w 229"/>
                    <a:gd name="T5" fmla="*/ 0 h 189"/>
                    <a:gd name="T6" fmla="*/ 24 w 229"/>
                    <a:gd name="T7" fmla="*/ 23 h 189"/>
                    <a:gd name="T8" fmla="*/ 7 w 229"/>
                    <a:gd name="T9" fmla="*/ 122 h 189"/>
                    <a:gd name="T10" fmla="*/ 0 w 229"/>
                    <a:gd name="T11" fmla="*/ 162 h 189"/>
                    <a:gd name="T12" fmla="*/ 61 w 229"/>
                    <a:gd name="T13" fmla="*/ 172 h 189"/>
                    <a:gd name="T14" fmla="*/ 212 w 229"/>
                    <a:gd name="T15" fmla="*/ 189 h 189"/>
                    <a:gd name="T16" fmla="*/ 220 w 229"/>
                    <a:gd name="T17" fmla="*/ 109 h 189"/>
                    <a:gd name="T18" fmla="*/ 229 w 229"/>
                    <a:gd name="T19" fmla="*/ 27 h 1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9" h="189">
                      <a:moveTo>
                        <a:pt x="229" y="27"/>
                      </a:moveTo>
                      <a:lnTo>
                        <a:pt x="228" y="27"/>
                      </a:lnTo>
                      <a:lnTo>
                        <a:pt x="28" y="0"/>
                      </a:lnTo>
                      <a:lnTo>
                        <a:pt x="24" y="23"/>
                      </a:lnTo>
                      <a:lnTo>
                        <a:pt x="7" y="122"/>
                      </a:lnTo>
                      <a:lnTo>
                        <a:pt x="0" y="162"/>
                      </a:lnTo>
                      <a:lnTo>
                        <a:pt x="61" y="172"/>
                      </a:lnTo>
                      <a:lnTo>
                        <a:pt x="212" y="189"/>
                      </a:lnTo>
                      <a:lnTo>
                        <a:pt x="220" y="109"/>
                      </a:lnTo>
                      <a:lnTo>
                        <a:pt x="229" y="27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  <a:alpha val="10000"/>
                  </a:schemeClr>
                </a:solidFill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36" name="Freeform 15">
                  <a:extLst>
                    <a:ext uri="{FF2B5EF4-FFF2-40B4-BE49-F238E27FC236}">
                      <a16:creationId xmlns:a16="http://schemas.microsoft.com/office/drawing/2014/main" id="{0F6E6CF4-B880-8D4B-A60F-B307DD78DE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94153" y="5174083"/>
                  <a:ext cx="1402642" cy="902408"/>
                </a:xfrm>
                <a:custGeom>
                  <a:avLst/>
                  <a:gdLst>
                    <a:gd name="T0" fmla="*/ 249 w 251"/>
                    <a:gd name="T1" fmla="*/ 161 h 162"/>
                    <a:gd name="T2" fmla="*/ 249 w 251"/>
                    <a:gd name="T3" fmla="*/ 162 h 162"/>
                    <a:gd name="T4" fmla="*/ 249 w 251"/>
                    <a:gd name="T5" fmla="*/ 162 h 162"/>
                    <a:gd name="T6" fmla="*/ 251 w 251"/>
                    <a:gd name="T7" fmla="*/ 160 h 162"/>
                    <a:gd name="T8" fmla="*/ 251 w 251"/>
                    <a:gd name="T9" fmla="*/ 155 h 162"/>
                    <a:gd name="T10" fmla="*/ 251 w 251"/>
                    <a:gd name="T11" fmla="*/ 150 h 162"/>
                    <a:gd name="T12" fmla="*/ 250 w 251"/>
                    <a:gd name="T13" fmla="*/ 144 h 162"/>
                    <a:gd name="T14" fmla="*/ 248 w 251"/>
                    <a:gd name="T15" fmla="*/ 141 h 162"/>
                    <a:gd name="T16" fmla="*/ 245 w 251"/>
                    <a:gd name="T17" fmla="*/ 138 h 162"/>
                    <a:gd name="T18" fmla="*/ 245 w 251"/>
                    <a:gd name="T19" fmla="*/ 131 h 162"/>
                    <a:gd name="T20" fmla="*/ 244 w 251"/>
                    <a:gd name="T21" fmla="*/ 129 h 162"/>
                    <a:gd name="T22" fmla="*/ 242 w 251"/>
                    <a:gd name="T23" fmla="*/ 126 h 162"/>
                    <a:gd name="T24" fmla="*/ 242 w 251"/>
                    <a:gd name="T25" fmla="*/ 117 h 162"/>
                    <a:gd name="T26" fmla="*/ 242 w 251"/>
                    <a:gd name="T27" fmla="*/ 103 h 162"/>
                    <a:gd name="T28" fmla="*/ 241 w 251"/>
                    <a:gd name="T29" fmla="*/ 86 h 162"/>
                    <a:gd name="T30" fmla="*/ 241 w 251"/>
                    <a:gd name="T31" fmla="*/ 77 h 162"/>
                    <a:gd name="T32" fmla="*/ 237 w 251"/>
                    <a:gd name="T33" fmla="*/ 70 h 162"/>
                    <a:gd name="T34" fmla="*/ 234 w 251"/>
                    <a:gd name="T35" fmla="*/ 60 h 162"/>
                    <a:gd name="T36" fmla="*/ 232 w 251"/>
                    <a:gd name="T37" fmla="*/ 54 h 162"/>
                    <a:gd name="T38" fmla="*/ 234 w 251"/>
                    <a:gd name="T39" fmla="*/ 47 h 162"/>
                    <a:gd name="T40" fmla="*/ 233 w 251"/>
                    <a:gd name="T41" fmla="*/ 41 h 162"/>
                    <a:gd name="T42" fmla="*/ 232 w 251"/>
                    <a:gd name="T43" fmla="*/ 39 h 162"/>
                    <a:gd name="T44" fmla="*/ 232 w 251"/>
                    <a:gd name="T45" fmla="*/ 34 h 162"/>
                    <a:gd name="T46" fmla="*/ 232 w 251"/>
                    <a:gd name="T47" fmla="*/ 33 h 162"/>
                    <a:gd name="T48" fmla="*/ 234 w 251"/>
                    <a:gd name="T49" fmla="*/ 31 h 162"/>
                    <a:gd name="T50" fmla="*/ 235 w 251"/>
                    <a:gd name="T51" fmla="*/ 29 h 162"/>
                    <a:gd name="T52" fmla="*/ 235 w 251"/>
                    <a:gd name="T53" fmla="*/ 25 h 162"/>
                    <a:gd name="T54" fmla="*/ 232 w 251"/>
                    <a:gd name="T55" fmla="*/ 22 h 162"/>
                    <a:gd name="T56" fmla="*/ 232 w 251"/>
                    <a:gd name="T57" fmla="*/ 21 h 162"/>
                    <a:gd name="T58" fmla="*/ 231 w 251"/>
                    <a:gd name="T59" fmla="*/ 18 h 162"/>
                    <a:gd name="T60" fmla="*/ 230 w 251"/>
                    <a:gd name="T61" fmla="*/ 13 h 162"/>
                    <a:gd name="T62" fmla="*/ 97 w 251"/>
                    <a:gd name="T63" fmla="*/ 7 h 162"/>
                    <a:gd name="T64" fmla="*/ 14 w 251"/>
                    <a:gd name="T65" fmla="*/ 0 h 162"/>
                    <a:gd name="T66" fmla="*/ 0 w 251"/>
                    <a:gd name="T67" fmla="*/ 147 h 162"/>
                    <a:gd name="T68" fmla="*/ 122 w 251"/>
                    <a:gd name="T69" fmla="*/ 155 h 162"/>
                    <a:gd name="T70" fmla="*/ 249 w 251"/>
                    <a:gd name="T71" fmla="*/ 161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251" h="162">
                      <a:moveTo>
                        <a:pt x="249" y="161"/>
                      </a:moveTo>
                      <a:cubicBezTo>
                        <a:pt x="249" y="162"/>
                        <a:pt x="249" y="162"/>
                        <a:pt x="249" y="162"/>
                      </a:cubicBezTo>
                      <a:cubicBezTo>
                        <a:pt x="249" y="162"/>
                        <a:pt x="249" y="162"/>
                        <a:pt x="249" y="162"/>
                      </a:cubicBezTo>
                      <a:cubicBezTo>
                        <a:pt x="251" y="160"/>
                        <a:pt x="251" y="160"/>
                        <a:pt x="251" y="160"/>
                      </a:cubicBezTo>
                      <a:cubicBezTo>
                        <a:pt x="251" y="155"/>
                        <a:pt x="251" y="155"/>
                        <a:pt x="251" y="155"/>
                      </a:cubicBezTo>
                      <a:cubicBezTo>
                        <a:pt x="251" y="150"/>
                        <a:pt x="251" y="150"/>
                        <a:pt x="251" y="150"/>
                      </a:cubicBezTo>
                      <a:cubicBezTo>
                        <a:pt x="250" y="144"/>
                        <a:pt x="250" y="144"/>
                        <a:pt x="250" y="144"/>
                      </a:cubicBezTo>
                      <a:cubicBezTo>
                        <a:pt x="248" y="141"/>
                        <a:pt x="248" y="141"/>
                        <a:pt x="248" y="141"/>
                      </a:cubicBezTo>
                      <a:cubicBezTo>
                        <a:pt x="245" y="138"/>
                        <a:pt x="245" y="138"/>
                        <a:pt x="245" y="138"/>
                      </a:cubicBezTo>
                      <a:cubicBezTo>
                        <a:pt x="245" y="131"/>
                        <a:pt x="245" y="131"/>
                        <a:pt x="245" y="131"/>
                      </a:cubicBezTo>
                      <a:cubicBezTo>
                        <a:pt x="244" y="129"/>
                        <a:pt x="244" y="129"/>
                        <a:pt x="244" y="129"/>
                      </a:cubicBezTo>
                      <a:cubicBezTo>
                        <a:pt x="242" y="126"/>
                        <a:pt x="242" y="126"/>
                        <a:pt x="242" y="126"/>
                      </a:cubicBezTo>
                      <a:cubicBezTo>
                        <a:pt x="242" y="117"/>
                        <a:pt x="242" y="117"/>
                        <a:pt x="242" y="117"/>
                      </a:cubicBezTo>
                      <a:cubicBezTo>
                        <a:pt x="242" y="103"/>
                        <a:pt x="242" y="103"/>
                        <a:pt x="242" y="103"/>
                      </a:cubicBezTo>
                      <a:cubicBezTo>
                        <a:pt x="241" y="86"/>
                        <a:pt x="241" y="86"/>
                        <a:pt x="241" y="86"/>
                      </a:cubicBezTo>
                      <a:cubicBezTo>
                        <a:pt x="241" y="77"/>
                        <a:pt x="241" y="77"/>
                        <a:pt x="241" y="77"/>
                      </a:cubicBezTo>
                      <a:cubicBezTo>
                        <a:pt x="237" y="70"/>
                        <a:pt x="237" y="70"/>
                        <a:pt x="237" y="70"/>
                      </a:cubicBezTo>
                      <a:cubicBezTo>
                        <a:pt x="234" y="60"/>
                        <a:pt x="234" y="60"/>
                        <a:pt x="234" y="60"/>
                      </a:cubicBezTo>
                      <a:cubicBezTo>
                        <a:pt x="232" y="54"/>
                        <a:pt x="232" y="54"/>
                        <a:pt x="232" y="54"/>
                      </a:cubicBezTo>
                      <a:cubicBezTo>
                        <a:pt x="234" y="47"/>
                        <a:pt x="234" y="47"/>
                        <a:pt x="234" y="47"/>
                      </a:cubicBezTo>
                      <a:cubicBezTo>
                        <a:pt x="233" y="41"/>
                        <a:pt x="233" y="41"/>
                        <a:pt x="233" y="41"/>
                      </a:cubicBezTo>
                      <a:cubicBezTo>
                        <a:pt x="232" y="39"/>
                        <a:pt x="232" y="39"/>
                        <a:pt x="232" y="39"/>
                      </a:cubicBezTo>
                      <a:cubicBezTo>
                        <a:pt x="232" y="34"/>
                        <a:pt x="232" y="34"/>
                        <a:pt x="232" y="34"/>
                      </a:cubicBezTo>
                      <a:cubicBezTo>
                        <a:pt x="232" y="33"/>
                        <a:pt x="232" y="33"/>
                        <a:pt x="232" y="33"/>
                      </a:cubicBezTo>
                      <a:cubicBezTo>
                        <a:pt x="234" y="31"/>
                        <a:pt x="234" y="31"/>
                        <a:pt x="234" y="31"/>
                      </a:cubicBezTo>
                      <a:cubicBezTo>
                        <a:pt x="235" y="29"/>
                        <a:pt x="235" y="29"/>
                        <a:pt x="235" y="29"/>
                      </a:cubicBezTo>
                      <a:cubicBezTo>
                        <a:pt x="235" y="25"/>
                        <a:pt x="235" y="25"/>
                        <a:pt x="235" y="25"/>
                      </a:cubicBezTo>
                      <a:cubicBezTo>
                        <a:pt x="232" y="22"/>
                        <a:pt x="232" y="22"/>
                        <a:pt x="232" y="22"/>
                      </a:cubicBezTo>
                      <a:cubicBezTo>
                        <a:pt x="232" y="21"/>
                        <a:pt x="232" y="21"/>
                        <a:pt x="232" y="21"/>
                      </a:cubicBezTo>
                      <a:cubicBezTo>
                        <a:pt x="231" y="18"/>
                        <a:pt x="231" y="18"/>
                        <a:pt x="231" y="18"/>
                      </a:cubicBezTo>
                      <a:cubicBezTo>
                        <a:pt x="230" y="13"/>
                        <a:pt x="230" y="13"/>
                        <a:pt x="230" y="13"/>
                      </a:cubicBezTo>
                      <a:cubicBezTo>
                        <a:pt x="230" y="13"/>
                        <a:pt x="130" y="9"/>
                        <a:pt x="97" y="7"/>
                      </a:cubicBezTo>
                      <a:cubicBezTo>
                        <a:pt x="76" y="6"/>
                        <a:pt x="14" y="0"/>
                        <a:pt x="14" y="0"/>
                      </a:cubicBezTo>
                      <a:cubicBezTo>
                        <a:pt x="0" y="147"/>
                        <a:pt x="0" y="147"/>
                        <a:pt x="0" y="147"/>
                      </a:cubicBezTo>
                      <a:cubicBezTo>
                        <a:pt x="0" y="147"/>
                        <a:pt x="91" y="153"/>
                        <a:pt x="122" y="155"/>
                      </a:cubicBezTo>
                      <a:cubicBezTo>
                        <a:pt x="153" y="157"/>
                        <a:pt x="249" y="161"/>
                        <a:pt x="249" y="161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  <a:alpha val="10000"/>
                  </a:schemeClr>
                </a:solidFill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37" name="Freeform 16">
                  <a:extLst>
                    <a:ext uri="{FF2B5EF4-FFF2-40B4-BE49-F238E27FC236}">
                      <a16:creationId xmlns:a16="http://schemas.microsoft.com/office/drawing/2014/main" id="{60300652-6028-2B4A-90CB-12D6E1ADE5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3457" y="7202848"/>
                  <a:ext cx="1567272" cy="1231747"/>
                </a:xfrm>
                <a:custGeom>
                  <a:avLst/>
                  <a:gdLst>
                    <a:gd name="T0" fmla="*/ 267 w 281"/>
                    <a:gd name="T1" fmla="*/ 221 h 221"/>
                    <a:gd name="T2" fmla="*/ 277 w 281"/>
                    <a:gd name="T3" fmla="*/ 75 h 221"/>
                    <a:gd name="T4" fmla="*/ 277 w 281"/>
                    <a:gd name="T5" fmla="*/ 75 h 221"/>
                    <a:gd name="T6" fmla="*/ 277 w 281"/>
                    <a:gd name="T7" fmla="*/ 75 h 221"/>
                    <a:gd name="T8" fmla="*/ 281 w 281"/>
                    <a:gd name="T9" fmla="*/ 28 h 221"/>
                    <a:gd name="T10" fmla="*/ 208 w 281"/>
                    <a:gd name="T11" fmla="*/ 21 h 221"/>
                    <a:gd name="T12" fmla="*/ 30 w 281"/>
                    <a:gd name="T13" fmla="*/ 0 h 221"/>
                    <a:gd name="T14" fmla="*/ 0 w 281"/>
                    <a:gd name="T15" fmla="*/ 192 h 221"/>
                    <a:gd name="T16" fmla="*/ 229 w 281"/>
                    <a:gd name="T17" fmla="*/ 219 h 221"/>
                    <a:gd name="T18" fmla="*/ 267 w 281"/>
                    <a:gd name="T19" fmla="*/ 221 h 2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81" h="221">
                      <a:moveTo>
                        <a:pt x="267" y="221"/>
                      </a:moveTo>
                      <a:cubicBezTo>
                        <a:pt x="277" y="75"/>
                        <a:pt x="277" y="75"/>
                        <a:pt x="277" y="75"/>
                      </a:cubicBezTo>
                      <a:cubicBezTo>
                        <a:pt x="277" y="75"/>
                        <a:pt x="277" y="75"/>
                        <a:pt x="277" y="75"/>
                      </a:cubicBezTo>
                      <a:cubicBezTo>
                        <a:pt x="277" y="75"/>
                        <a:pt x="277" y="75"/>
                        <a:pt x="277" y="75"/>
                      </a:cubicBezTo>
                      <a:cubicBezTo>
                        <a:pt x="281" y="28"/>
                        <a:pt x="281" y="28"/>
                        <a:pt x="281" y="28"/>
                      </a:cubicBezTo>
                      <a:cubicBezTo>
                        <a:pt x="208" y="21"/>
                        <a:pt x="208" y="21"/>
                        <a:pt x="208" y="21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0" y="192"/>
                        <a:pt x="0" y="192"/>
                        <a:pt x="0" y="192"/>
                      </a:cubicBezTo>
                      <a:cubicBezTo>
                        <a:pt x="229" y="219"/>
                        <a:pt x="229" y="219"/>
                        <a:pt x="229" y="219"/>
                      </a:cubicBezTo>
                      <a:cubicBezTo>
                        <a:pt x="229" y="219"/>
                        <a:pt x="245" y="220"/>
                        <a:pt x="267" y="22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38" name="Freeform 17">
                  <a:extLst>
                    <a:ext uri="{FF2B5EF4-FFF2-40B4-BE49-F238E27FC236}">
                      <a16:creationId xmlns:a16="http://schemas.microsoft.com/office/drawing/2014/main" id="{625161B4-39F9-D640-981E-7DC7CC649D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62998" y="6761525"/>
                  <a:ext cx="1205088" cy="1508398"/>
                </a:xfrm>
                <a:custGeom>
                  <a:avLst/>
                  <a:gdLst>
                    <a:gd name="T0" fmla="*/ 183 w 183"/>
                    <a:gd name="T1" fmla="*/ 67 h 229"/>
                    <a:gd name="T2" fmla="*/ 122 w 183"/>
                    <a:gd name="T3" fmla="*/ 57 h 229"/>
                    <a:gd name="T4" fmla="*/ 129 w 183"/>
                    <a:gd name="T5" fmla="*/ 17 h 229"/>
                    <a:gd name="T6" fmla="*/ 39 w 183"/>
                    <a:gd name="T7" fmla="*/ 0 h 229"/>
                    <a:gd name="T8" fmla="*/ 0 w 183"/>
                    <a:gd name="T9" fmla="*/ 201 h 229"/>
                    <a:gd name="T10" fmla="*/ 158 w 183"/>
                    <a:gd name="T11" fmla="*/ 229 h 229"/>
                    <a:gd name="T12" fmla="*/ 183 w 183"/>
                    <a:gd name="T13" fmla="*/ 67 h 2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3" h="229">
                      <a:moveTo>
                        <a:pt x="183" y="67"/>
                      </a:moveTo>
                      <a:lnTo>
                        <a:pt x="122" y="57"/>
                      </a:lnTo>
                      <a:lnTo>
                        <a:pt x="129" y="17"/>
                      </a:lnTo>
                      <a:lnTo>
                        <a:pt x="39" y="0"/>
                      </a:lnTo>
                      <a:lnTo>
                        <a:pt x="0" y="201"/>
                      </a:lnTo>
                      <a:lnTo>
                        <a:pt x="158" y="229"/>
                      </a:lnTo>
                      <a:lnTo>
                        <a:pt x="183" y="67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  <a:alpha val="10000"/>
                  </a:schemeClr>
                </a:solidFill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39" name="Freeform 18">
                  <a:extLst>
                    <a:ext uri="{FF2B5EF4-FFF2-40B4-BE49-F238E27FC236}">
                      <a16:creationId xmlns:a16="http://schemas.microsoft.com/office/drawing/2014/main" id="{EBC9A438-6E4C-A64A-88CD-0F885FC341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6931" y="6484879"/>
                  <a:ext cx="1382888" cy="2094624"/>
                </a:xfrm>
                <a:custGeom>
                  <a:avLst/>
                  <a:gdLst>
                    <a:gd name="T0" fmla="*/ 5 w 248"/>
                    <a:gd name="T1" fmla="*/ 131 h 375"/>
                    <a:gd name="T2" fmla="*/ 1 w 248"/>
                    <a:gd name="T3" fmla="*/ 132 h 375"/>
                    <a:gd name="T4" fmla="*/ 0 w 248"/>
                    <a:gd name="T5" fmla="*/ 135 h 375"/>
                    <a:gd name="T6" fmla="*/ 1 w 248"/>
                    <a:gd name="T7" fmla="*/ 139 h 375"/>
                    <a:gd name="T8" fmla="*/ 2 w 248"/>
                    <a:gd name="T9" fmla="*/ 142 h 375"/>
                    <a:gd name="T10" fmla="*/ 3 w 248"/>
                    <a:gd name="T11" fmla="*/ 143 h 375"/>
                    <a:gd name="T12" fmla="*/ 7 w 248"/>
                    <a:gd name="T13" fmla="*/ 145 h 375"/>
                    <a:gd name="T14" fmla="*/ 160 w 248"/>
                    <a:gd name="T15" fmla="*/ 375 h 375"/>
                    <a:gd name="T16" fmla="*/ 163 w 248"/>
                    <a:gd name="T17" fmla="*/ 371 h 375"/>
                    <a:gd name="T18" fmla="*/ 164 w 248"/>
                    <a:gd name="T19" fmla="*/ 367 h 375"/>
                    <a:gd name="T20" fmla="*/ 164 w 248"/>
                    <a:gd name="T21" fmla="*/ 354 h 375"/>
                    <a:gd name="T22" fmla="*/ 164 w 248"/>
                    <a:gd name="T23" fmla="*/ 340 h 375"/>
                    <a:gd name="T24" fmla="*/ 164 w 248"/>
                    <a:gd name="T25" fmla="*/ 329 h 375"/>
                    <a:gd name="T26" fmla="*/ 167 w 248"/>
                    <a:gd name="T27" fmla="*/ 326 h 375"/>
                    <a:gd name="T28" fmla="*/ 174 w 248"/>
                    <a:gd name="T29" fmla="*/ 324 h 375"/>
                    <a:gd name="T30" fmla="*/ 176 w 248"/>
                    <a:gd name="T31" fmla="*/ 328 h 375"/>
                    <a:gd name="T32" fmla="*/ 180 w 248"/>
                    <a:gd name="T33" fmla="*/ 326 h 375"/>
                    <a:gd name="T34" fmla="*/ 185 w 248"/>
                    <a:gd name="T35" fmla="*/ 330 h 375"/>
                    <a:gd name="T36" fmla="*/ 188 w 248"/>
                    <a:gd name="T37" fmla="*/ 332 h 375"/>
                    <a:gd name="T38" fmla="*/ 191 w 248"/>
                    <a:gd name="T39" fmla="*/ 330 h 375"/>
                    <a:gd name="T40" fmla="*/ 197 w 248"/>
                    <a:gd name="T41" fmla="*/ 312 h 375"/>
                    <a:gd name="T42" fmla="*/ 202 w 248"/>
                    <a:gd name="T43" fmla="*/ 287 h 375"/>
                    <a:gd name="T44" fmla="*/ 248 w 248"/>
                    <a:gd name="T45" fmla="*/ 49 h 375"/>
                    <a:gd name="T46" fmla="*/ 134 w 248"/>
                    <a:gd name="T47" fmla="*/ 24 h 375"/>
                    <a:gd name="T48" fmla="*/ 42 w 248"/>
                    <a:gd name="T49" fmla="*/ 0 h 375"/>
                    <a:gd name="T50" fmla="*/ 8 w 248"/>
                    <a:gd name="T51" fmla="*/ 130 h 375"/>
                    <a:gd name="T52" fmla="*/ 5 w 248"/>
                    <a:gd name="T53" fmla="*/ 131 h 3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48" h="375">
                      <a:moveTo>
                        <a:pt x="5" y="131"/>
                      </a:moveTo>
                      <a:cubicBezTo>
                        <a:pt x="1" y="132"/>
                        <a:pt x="1" y="132"/>
                        <a:pt x="1" y="132"/>
                      </a:cubicBezTo>
                      <a:cubicBezTo>
                        <a:pt x="0" y="135"/>
                        <a:pt x="0" y="135"/>
                        <a:pt x="0" y="135"/>
                      </a:cubicBezTo>
                      <a:cubicBezTo>
                        <a:pt x="1" y="139"/>
                        <a:pt x="1" y="139"/>
                        <a:pt x="1" y="139"/>
                      </a:cubicBezTo>
                      <a:cubicBezTo>
                        <a:pt x="2" y="142"/>
                        <a:pt x="2" y="142"/>
                        <a:pt x="2" y="142"/>
                      </a:cubicBezTo>
                      <a:cubicBezTo>
                        <a:pt x="3" y="143"/>
                        <a:pt x="3" y="143"/>
                        <a:pt x="3" y="143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160" y="375"/>
                        <a:pt x="160" y="375"/>
                        <a:pt x="160" y="375"/>
                      </a:cubicBezTo>
                      <a:cubicBezTo>
                        <a:pt x="163" y="371"/>
                        <a:pt x="163" y="371"/>
                        <a:pt x="163" y="371"/>
                      </a:cubicBezTo>
                      <a:cubicBezTo>
                        <a:pt x="164" y="367"/>
                        <a:pt x="164" y="367"/>
                        <a:pt x="164" y="367"/>
                      </a:cubicBezTo>
                      <a:cubicBezTo>
                        <a:pt x="164" y="354"/>
                        <a:pt x="164" y="354"/>
                        <a:pt x="164" y="354"/>
                      </a:cubicBezTo>
                      <a:cubicBezTo>
                        <a:pt x="164" y="340"/>
                        <a:pt x="164" y="340"/>
                        <a:pt x="164" y="340"/>
                      </a:cubicBezTo>
                      <a:cubicBezTo>
                        <a:pt x="164" y="329"/>
                        <a:pt x="164" y="329"/>
                        <a:pt x="164" y="329"/>
                      </a:cubicBezTo>
                      <a:cubicBezTo>
                        <a:pt x="167" y="326"/>
                        <a:pt x="167" y="326"/>
                        <a:pt x="167" y="326"/>
                      </a:cubicBezTo>
                      <a:cubicBezTo>
                        <a:pt x="174" y="324"/>
                        <a:pt x="174" y="324"/>
                        <a:pt x="174" y="324"/>
                      </a:cubicBezTo>
                      <a:cubicBezTo>
                        <a:pt x="176" y="328"/>
                        <a:pt x="176" y="328"/>
                        <a:pt x="176" y="328"/>
                      </a:cubicBezTo>
                      <a:cubicBezTo>
                        <a:pt x="180" y="326"/>
                        <a:pt x="180" y="326"/>
                        <a:pt x="180" y="326"/>
                      </a:cubicBezTo>
                      <a:cubicBezTo>
                        <a:pt x="185" y="330"/>
                        <a:pt x="185" y="330"/>
                        <a:pt x="185" y="330"/>
                      </a:cubicBezTo>
                      <a:cubicBezTo>
                        <a:pt x="188" y="332"/>
                        <a:pt x="188" y="332"/>
                        <a:pt x="188" y="332"/>
                      </a:cubicBezTo>
                      <a:cubicBezTo>
                        <a:pt x="191" y="330"/>
                        <a:pt x="191" y="330"/>
                        <a:pt x="191" y="330"/>
                      </a:cubicBezTo>
                      <a:cubicBezTo>
                        <a:pt x="191" y="330"/>
                        <a:pt x="195" y="316"/>
                        <a:pt x="197" y="312"/>
                      </a:cubicBezTo>
                      <a:cubicBezTo>
                        <a:pt x="198" y="306"/>
                        <a:pt x="202" y="287"/>
                        <a:pt x="202" y="287"/>
                      </a:cubicBezTo>
                      <a:cubicBezTo>
                        <a:pt x="248" y="49"/>
                        <a:pt x="248" y="49"/>
                        <a:pt x="248" y="49"/>
                      </a:cubicBezTo>
                      <a:cubicBezTo>
                        <a:pt x="248" y="49"/>
                        <a:pt x="163" y="31"/>
                        <a:pt x="134" y="24"/>
                      </a:cubicBezTo>
                      <a:cubicBezTo>
                        <a:pt x="111" y="19"/>
                        <a:pt x="42" y="0"/>
                        <a:pt x="42" y="0"/>
                      </a:cubicBezTo>
                      <a:cubicBezTo>
                        <a:pt x="8" y="130"/>
                        <a:pt x="8" y="130"/>
                        <a:pt x="8" y="130"/>
                      </a:cubicBezTo>
                      <a:lnTo>
                        <a:pt x="5" y="131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  <a:alpha val="10000"/>
                  </a:schemeClr>
                </a:solidFill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40" name="Freeform 19">
                  <a:extLst>
                    <a:ext uri="{FF2B5EF4-FFF2-40B4-BE49-F238E27FC236}">
                      <a16:creationId xmlns:a16="http://schemas.microsoft.com/office/drawing/2014/main" id="{38922C9D-434B-4F49-BDBD-1C2ECE04CE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50851" y="5180676"/>
                  <a:ext cx="1718730" cy="1455701"/>
                </a:xfrm>
                <a:custGeom>
                  <a:avLst/>
                  <a:gdLst>
                    <a:gd name="T0" fmla="*/ 269 w 308"/>
                    <a:gd name="T1" fmla="*/ 182 h 261"/>
                    <a:gd name="T2" fmla="*/ 270 w 308"/>
                    <a:gd name="T3" fmla="*/ 175 h 261"/>
                    <a:gd name="T4" fmla="*/ 275 w 308"/>
                    <a:gd name="T5" fmla="*/ 171 h 261"/>
                    <a:gd name="T6" fmla="*/ 276 w 308"/>
                    <a:gd name="T7" fmla="*/ 159 h 261"/>
                    <a:gd name="T8" fmla="*/ 274 w 308"/>
                    <a:gd name="T9" fmla="*/ 154 h 261"/>
                    <a:gd name="T10" fmla="*/ 271 w 308"/>
                    <a:gd name="T11" fmla="*/ 153 h 261"/>
                    <a:gd name="T12" fmla="*/ 270 w 308"/>
                    <a:gd name="T13" fmla="*/ 145 h 261"/>
                    <a:gd name="T14" fmla="*/ 277 w 308"/>
                    <a:gd name="T15" fmla="*/ 137 h 261"/>
                    <a:gd name="T16" fmla="*/ 288 w 308"/>
                    <a:gd name="T17" fmla="*/ 125 h 261"/>
                    <a:gd name="T18" fmla="*/ 291 w 308"/>
                    <a:gd name="T19" fmla="*/ 120 h 261"/>
                    <a:gd name="T20" fmla="*/ 297 w 308"/>
                    <a:gd name="T21" fmla="*/ 111 h 261"/>
                    <a:gd name="T22" fmla="*/ 304 w 308"/>
                    <a:gd name="T23" fmla="*/ 104 h 261"/>
                    <a:gd name="T24" fmla="*/ 308 w 308"/>
                    <a:gd name="T25" fmla="*/ 98 h 261"/>
                    <a:gd name="T26" fmla="*/ 307 w 308"/>
                    <a:gd name="T27" fmla="*/ 90 h 261"/>
                    <a:gd name="T28" fmla="*/ 300 w 308"/>
                    <a:gd name="T29" fmla="*/ 83 h 261"/>
                    <a:gd name="T30" fmla="*/ 297 w 308"/>
                    <a:gd name="T31" fmla="*/ 74 h 261"/>
                    <a:gd name="T32" fmla="*/ 220 w 308"/>
                    <a:gd name="T33" fmla="*/ 56 h 261"/>
                    <a:gd name="T34" fmla="*/ 211 w 308"/>
                    <a:gd name="T35" fmla="*/ 56 h 261"/>
                    <a:gd name="T36" fmla="*/ 178 w 308"/>
                    <a:gd name="T37" fmla="*/ 58 h 261"/>
                    <a:gd name="T38" fmla="*/ 172 w 308"/>
                    <a:gd name="T39" fmla="*/ 57 h 261"/>
                    <a:gd name="T40" fmla="*/ 167 w 308"/>
                    <a:gd name="T41" fmla="*/ 58 h 261"/>
                    <a:gd name="T42" fmla="*/ 164 w 308"/>
                    <a:gd name="T43" fmla="*/ 56 h 261"/>
                    <a:gd name="T44" fmla="*/ 156 w 308"/>
                    <a:gd name="T45" fmla="*/ 55 h 261"/>
                    <a:gd name="T46" fmla="*/ 155 w 308"/>
                    <a:gd name="T47" fmla="*/ 52 h 261"/>
                    <a:gd name="T48" fmla="*/ 143 w 308"/>
                    <a:gd name="T49" fmla="*/ 49 h 261"/>
                    <a:gd name="T50" fmla="*/ 136 w 308"/>
                    <a:gd name="T51" fmla="*/ 46 h 261"/>
                    <a:gd name="T52" fmla="*/ 121 w 308"/>
                    <a:gd name="T53" fmla="*/ 49 h 261"/>
                    <a:gd name="T54" fmla="*/ 103 w 308"/>
                    <a:gd name="T55" fmla="*/ 40 h 261"/>
                    <a:gd name="T56" fmla="*/ 99 w 308"/>
                    <a:gd name="T57" fmla="*/ 12 h 261"/>
                    <a:gd name="T58" fmla="*/ 90 w 308"/>
                    <a:gd name="T59" fmla="*/ 10 h 261"/>
                    <a:gd name="T60" fmla="*/ 80 w 308"/>
                    <a:gd name="T61" fmla="*/ 4 h 261"/>
                    <a:gd name="T62" fmla="*/ 70 w 308"/>
                    <a:gd name="T63" fmla="*/ 0 h 261"/>
                    <a:gd name="T64" fmla="*/ 68 w 308"/>
                    <a:gd name="T65" fmla="*/ 13 h 261"/>
                    <a:gd name="T66" fmla="*/ 64 w 308"/>
                    <a:gd name="T67" fmla="*/ 28 h 261"/>
                    <a:gd name="T68" fmla="*/ 60 w 308"/>
                    <a:gd name="T69" fmla="*/ 38 h 261"/>
                    <a:gd name="T70" fmla="*/ 55 w 308"/>
                    <a:gd name="T71" fmla="*/ 50 h 261"/>
                    <a:gd name="T72" fmla="*/ 47 w 308"/>
                    <a:gd name="T73" fmla="*/ 67 h 261"/>
                    <a:gd name="T74" fmla="*/ 35 w 308"/>
                    <a:gd name="T75" fmla="*/ 98 h 261"/>
                    <a:gd name="T76" fmla="*/ 24 w 308"/>
                    <a:gd name="T77" fmla="*/ 120 h 261"/>
                    <a:gd name="T78" fmla="*/ 18 w 308"/>
                    <a:gd name="T79" fmla="*/ 130 h 261"/>
                    <a:gd name="T80" fmla="*/ 14 w 308"/>
                    <a:gd name="T81" fmla="*/ 136 h 261"/>
                    <a:gd name="T82" fmla="*/ 5 w 308"/>
                    <a:gd name="T83" fmla="*/ 148 h 261"/>
                    <a:gd name="T84" fmla="*/ 5 w 308"/>
                    <a:gd name="T85" fmla="*/ 160 h 261"/>
                    <a:gd name="T86" fmla="*/ 5 w 308"/>
                    <a:gd name="T87" fmla="*/ 164 h 261"/>
                    <a:gd name="T88" fmla="*/ 3 w 308"/>
                    <a:gd name="T89" fmla="*/ 169 h 261"/>
                    <a:gd name="T90" fmla="*/ 1 w 308"/>
                    <a:gd name="T91" fmla="*/ 174 h 261"/>
                    <a:gd name="T92" fmla="*/ 0 w 308"/>
                    <a:gd name="T93" fmla="*/ 187 h 261"/>
                    <a:gd name="T94" fmla="*/ 3 w 308"/>
                    <a:gd name="T95" fmla="*/ 193 h 261"/>
                    <a:gd name="T96" fmla="*/ 239 w 308"/>
                    <a:gd name="T97" fmla="*/ 258 h 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308" h="261">
                      <a:moveTo>
                        <a:pt x="251" y="261"/>
                      </a:moveTo>
                      <a:cubicBezTo>
                        <a:pt x="269" y="182"/>
                        <a:pt x="269" y="182"/>
                        <a:pt x="269" y="182"/>
                      </a:cubicBezTo>
                      <a:cubicBezTo>
                        <a:pt x="269" y="177"/>
                        <a:pt x="269" y="177"/>
                        <a:pt x="269" y="177"/>
                      </a:cubicBezTo>
                      <a:cubicBezTo>
                        <a:pt x="270" y="175"/>
                        <a:pt x="270" y="175"/>
                        <a:pt x="270" y="175"/>
                      </a:cubicBezTo>
                      <a:cubicBezTo>
                        <a:pt x="275" y="173"/>
                        <a:pt x="275" y="173"/>
                        <a:pt x="275" y="173"/>
                      </a:cubicBezTo>
                      <a:cubicBezTo>
                        <a:pt x="275" y="171"/>
                        <a:pt x="275" y="171"/>
                        <a:pt x="275" y="171"/>
                      </a:cubicBezTo>
                      <a:cubicBezTo>
                        <a:pt x="276" y="167"/>
                        <a:pt x="276" y="167"/>
                        <a:pt x="276" y="167"/>
                      </a:cubicBezTo>
                      <a:cubicBezTo>
                        <a:pt x="276" y="159"/>
                        <a:pt x="276" y="159"/>
                        <a:pt x="276" y="159"/>
                      </a:cubicBezTo>
                      <a:cubicBezTo>
                        <a:pt x="277" y="157"/>
                        <a:pt x="277" y="157"/>
                        <a:pt x="277" y="157"/>
                      </a:cubicBezTo>
                      <a:cubicBezTo>
                        <a:pt x="274" y="154"/>
                        <a:pt x="274" y="154"/>
                        <a:pt x="274" y="154"/>
                      </a:cubicBezTo>
                      <a:cubicBezTo>
                        <a:pt x="273" y="154"/>
                        <a:pt x="273" y="154"/>
                        <a:pt x="273" y="154"/>
                      </a:cubicBezTo>
                      <a:cubicBezTo>
                        <a:pt x="271" y="153"/>
                        <a:pt x="271" y="153"/>
                        <a:pt x="271" y="153"/>
                      </a:cubicBezTo>
                      <a:cubicBezTo>
                        <a:pt x="269" y="150"/>
                        <a:pt x="269" y="150"/>
                        <a:pt x="269" y="150"/>
                      </a:cubicBezTo>
                      <a:cubicBezTo>
                        <a:pt x="270" y="145"/>
                        <a:pt x="270" y="145"/>
                        <a:pt x="270" y="145"/>
                      </a:cubicBezTo>
                      <a:cubicBezTo>
                        <a:pt x="271" y="142"/>
                        <a:pt x="271" y="142"/>
                        <a:pt x="271" y="142"/>
                      </a:cubicBezTo>
                      <a:cubicBezTo>
                        <a:pt x="277" y="137"/>
                        <a:pt x="277" y="137"/>
                        <a:pt x="277" y="137"/>
                      </a:cubicBezTo>
                      <a:cubicBezTo>
                        <a:pt x="285" y="129"/>
                        <a:pt x="285" y="129"/>
                        <a:pt x="285" y="129"/>
                      </a:cubicBezTo>
                      <a:cubicBezTo>
                        <a:pt x="288" y="125"/>
                        <a:pt x="288" y="125"/>
                        <a:pt x="288" y="125"/>
                      </a:cubicBezTo>
                      <a:cubicBezTo>
                        <a:pt x="289" y="121"/>
                        <a:pt x="289" y="121"/>
                        <a:pt x="289" y="121"/>
                      </a:cubicBezTo>
                      <a:cubicBezTo>
                        <a:pt x="291" y="120"/>
                        <a:pt x="291" y="120"/>
                        <a:pt x="291" y="120"/>
                      </a:cubicBezTo>
                      <a:cubicBezTo>
                        <a:pt x="293" y="115"/>
                        <a:pt x="293" y="115"/>
                        <a:pt x="293" y="115"/>
                      </a:cubicBezTo>
                      <a:cubicBezTo>
                        <a:pt x="297" y="111"/>
                        <a:pt x="297" y="111"/>
                        <a:pt x="297" y="111"/>
                      </a:cubicBezTo>
                      <a:cubicBezTo>
                        <a:pt x="300" y="107"/>
                        <a:pt x="300" y="107"/>
                        <a:pt x="300" y="107"/>
                      </a:cubicBezTo>
                      <a:cubicBezTo>
                        <a:pt x="304" y="104"/>
                        <a:pt x="304" y="104"/>
                        <a:pt x="304" y="104"/>
                      </a:cubicBezTo>
                      <a:cubicBezTo>
                        <a:pt x="305" y="99"/>
                        <a:pt x="305" y="99"/>
                        <a:pt x="305" y="99"/>
                      </a:cubicBezTo>
                      <a:cubicBezTo>
                        <a:pt x="308" y="98"/>
                        <a:pt x="308" y="98"/>
                        <a:pt x="308" y="98"/>
                      </a:cubicBezTo>
                      <a:cubicBezTo>
                        <a:pt x="308" y="94"/>
                        <a:pt x="308" y="94"/>
                        <a:pt x="308" y="94"/>
                      </a:cubicBezTo>
                      <a:cubicBezTo>
                        <a:pt x="307" y="90"/>
                        <a:pt x="307" y="90"/>
                        <a:pt x="307" y="90"/>
                      </a:cubicBezTo>
                      <a:cubicBezTo>
                        <a:pt x="305" y="87"/>
                        <a:pt x="305" y="87"/>
                        <a:pt x="305" y="87"/>
                      </a:cubicBezTo>
                      <a:cubicBezTo>
                        <a:pt x="300" y="83"/>
                        <a:pt x="300" y="83"/>
                        <a:pt x="300" y="83"/>
                      </a:cubicBezTo>
                      <a:cubicBezTo>
                        <a:pt x="297" y="78"/>
                        <a:pt x="297" y="78"/>
                        <a:pt x="297" y="78"/>
                      </a:cubicBezTo>
                      <a:cubicBezTo>
                        <a:pt x="297" y="74"/>
                        <a:pt x="297" y="74"/>
                        <a:pt x="297" y="74"/>
                      </a:cubicBezTo>
                      <a:cubicBezTo>
                        <a:pt x="231" y="57"/>
                        <a:pt x="231" y="57"/>
                        <a:pt x="231" y="57"/>
                      </a:cubicBezTo>
                      <a:cubicBezTo>
                        <a:pt x="220" y="56"/>
                        <a:pt x="220" y="56"/>
                        <a:pt x="220" y="56"/>
                      </a:cubicBezTo>
                      <a:cubicBezTo>
                        <a:pt x="216" y="57"/>
                        <a:pt x="216" y="57"/>
                        <a:pt x="216" y="57"/>
                      </a:cubicBezTo>
                      <a:cubicBezTo>
                        <a:pt x="211" y="56"/>
                        <a:pt x="211" y="56"/>
                        <a:pt x="211" y="56"/>
                      </a:cubicBezTo>
                      <a:cubicBezTo>
                        <a:pt x="207" y="57"/>
                        <a:pt x="207" y="57"/>
                        <a:pt x="207" y="57"/>
                      </a:cubicBezTo>
                      <a:cubicBezTo>
                        <a:pt x="178" y="58"/>
                        <a:pt x="178" y="58"/>
                        <a:pt x="178" y="58"/>
                      </a:cubicBezTo>
                      <a:cubicBezTo>
                        <a:pt x="175" y="56"/>
                        <a:pt x="175" y="56"/>
                        <a:pt x="175" y="56"/>
                      </a:cubicBezTo>
                      <a:cubicBezTo>
                        <a:pt x="172" y="57"/>
                        <a:pt x="172" y="57"/>
                        <a:pt x="172" y="57"/>
                      </a:cubicBezTo>
                      <a:cubicBezTo>
                        <a:pt x="169" y="58"/>
                        <a:pt x="169" y="58"/>
                        <a:pt x="169" y="58"/>
                      </a:cubicBezTo>
                      <a:cubicBezTo>
                        <a:pt x="167" y="58"/>
                        <a:pt x="167" y="58"/>
                        <a:pt x="167" y="58"/>
                      </a:cubicBezTo>
                      <a:cubicBezTo>
                        <a:pt x="164" y="57"/>
                        <a:pt x="164" y="57"/>
                        <a:pt x="164" y="57"/>
                      </a:cubicBezTo>
                      <a:cubicBezTo>
                        <a:pt x="164" y="56"/>
                        <a:pt x="164" y="56"/>
                        <a:pt x="164" y="56"/>
                      </a:cubicBezTo>
                      <a:cubicBezTo>
                        <a:pt x="159" y="56"/>
                        <a:pt x="159" y="56"/>
                        <a:pt x="159" y="56"/>
                      </a:cubicBezTo>
                      <a:cubicBezTo>
                        <a:pt x="156" y="55"/>
                        <a:pt x="156" y="55"/>
                        <a:pt x="156" y="55"/>
                      </a:cubicBezTo>
                      <a:cubicBezTo>
                        <a:pt x="155" y="53"/>
                        <a:pt x="155" y="53"/>
                        <a:pt x="155" y="53"/>
                      </a:cubicBezTo>
                      <a:cubicBezTo>
                        <a:pt x="155" y="52"/>
                        <a:pt x="155" y="52"/>
                        <a:pt x="155" y="52"/>
                      </a:cubicBezTo>
                      <a:cubicBezTo>
                        <a:pt x="151" y="51"/>
                        <a:pt x="151" y="51"/>
                        <a:pt x="151" y="51"/>
                      </a:cubicBezTo>
                      <a:cubicBezTo>
                        <a:pt x="143" y="49"/>
                        <a:pt x="143" y="49"/>
                        <a:pt x="143" y="49"/>
                      </a:cubicBezTo>
                      <a:cubicBezTo>
                        <a:pt x="138" y="47"/>
                        <a:pt x="138" y="47"/>
                        <a:pt x="138" y="47"/>
                      </a:cubicBezTo>
                      <a:cubicBezTo>
                        <a:pt x="136" y="46"/>
                        <a:pt x="136" y="46"/>
                        <a:pt x="136" y="46"/>
                      </a:cubicBezTo>
                      <a:cubicBezTo>
                        <a:pt x="130" y="47"/>
                        <a:pt x="130" y="47"/>
                        <a:pt x="130" y="47"/>
                      </a:cubicBezTo>
                      <a:cubicBezTo>
                        <a:pt x="121" y="49"/>
                        <a:pt x="121" y="49"/>
                        <a:pt x="121" y="49"/>
                      </a:cubicBezTo>
                      <a:cubicBezTo>
                        <a:pt x="110" y="46"/>
                        <a:pt x="110" y="46"/>
                        <a:pt x="110" y="46"/>
                      </a:cubicBezTo>
                      <a:cubicBezTo>
                        <a:pt x="103" y="40"/>
                        <a:pt x="103" y="40"/>
                        <a:pt x="103" y="40"/>
                      </a:cubicBezTo>
                      <a:cubicBezTo>
                        <a:pt x="103" y="40"/>
                        <a:pt x="106" y="33"/>
                        <a:pt x="105" y="24"/>
                      </a:cubicBezTo>
                      <a:cubicBezTo>
                        <a:pt x="104" y="14"/>
                        <a:pt x="99" y="12"/>
                        <a:pt x="99" y="12"/>
                      </a:cubicBezTo>
                      <a:cubicBezTo>
                        <a:pt x="94" y="12"/>
                        <a:pt x="94" y="12"/>
                        <a:pt x="94" y="12"/>
                      </a:cubicBezTo>
                      <a:cubicBezTo>
                        <a:pt x="90" y="10"/>
                        <a:pt x="90" y="10"/>
                        <a:pt x="90" y="10"/>
                      </a:cubicBezTo>
                      <a:cubicBezTo>
                        <a:pt x="90" y="10"/>
                        <a:pt x="90" y="4"/>
                        <a:pt x="85" y="4"/>
                      </a:cubicBezTo>
                      <a:cubicBezTo>
                        <a:pt x="80" y="4"/>
                        <a:pt x="80" y="4"/>
                        <a:pt x="80" y="4"/>
                      </a:cubicBezTo>
                      <a:cubicBezTo>
                        <a:pt x="74" y="3"/>
                        <a:pt x="74" y="3"/>
                        <a:pt x="74" y="3"/>
                      </a:cubicBezTo>
                      <a:cubicBezTo>
                        <a:pt x="70" y="0"/>
                        <a:pt x="70" y="0"/>
                        <a:pt x="70" y="0"/>
                      </a:cubicBezTo>
                      <a:cubicBezTo>
                        <a:pt x="70" y="7"/>
                        <a:pt x="70" y="7"/>
                        <a:pt x="70" y="7"/>
                      </a:cubicBezTo>
                      <a:cubicBezTo>
                        <a:pt x="68" y="13"/>
                        <a:pt x="68" y="13"/>
                        <a:pt x="68" y="13"/>
                      </a:cubicBezTo>
                      <a:cubicBezTo>
                        <a:pt x="63" y="22"/>
                        <a:pt x="63" y="22"/>
                        <a:pt x="63" y="22"/>
                      </a:cubicBezTo>
                      <a:cubicBezTo>
                        <a:pt x="64" y="28"/>
                        <a:pt x="64" y="28"/>
                        <a:pt x="64" y="28"/>
                      </a:cubicBezTo>
                      <a:cubicBezTo>
                        <a:pt x="63" y="33"/>
                        <a:pt x="63" y="33"/>
                        <a:pt x="63" y="33"/>
                      </a:cubicBezTo>
                      <a:cubicBezTo>
                        <a:pt x="60" y="38"/>
                        <a:pt x="60" y="38"/>
                        <a:pt x="60" y="38"/>
                      </a:cubicBezTo>
                      <a:cubicBezTo>
                        <a:pt x="58" y="43"/>
                        <a:pt x="58" y="43"/>
                        <a:pt x="58" y="43"/>
                      </a:cubicBezTo>
                      <a:cubicBezTo>
                        <a:pt x="55" y="50"/>
                        <a:pt x="55" y="50"/>
                        <a:pt x="55" y="50"/>
                      </a:cubicBezTo>
                      <a:cubicBezTo>
                        <a:pt x="53" y="55"/>
                        <a:pt x="53" y="55"/>
                        <a:pt x="53" y="55"/>
                      </a:cubicBezTo>
                      <a:cubicBezTo>
                        <a:pt x="47" y="67"/>
                        <a:pt x="47" y="67"/>
                        <a:pt x="47" y="67"/>
                      </a:cubicBezTo>
                      <a:cubicBezTo>
                        <a:pt x="40" y="85"/>
                        <a:pt x="40" y="85"/>
                        <a:pt x="40" y="85"/>
                      </a:cubicBezTo>
                      <a:cubicBezTo>
                        <a:pt x="35" y="98"/>
                        <a:pt x="35" y="98"/>
                        <a:pt x="35" y="98"/>
                      </a:cubicBezTo>
                      <a:cubicBezTo>
                        <a:pt x="30" y="111"/>
                        <a:pt x="30" y="111"/>
                        <a:pt x="30" y="111"/>
                      </a:cubicBezTo>
                      <a:cubicBezTo>
                        <a:pt x="24" y="120"/>
                        <a:pt x="24" y="120"/>
                        <a:pt x="24" y="120"/>
                      </a:cubicBezTo>
                      <a:cubicBezTo>
                        <a:pt x="22" y="124"/>
                        <a:pt x="22" y="124"/>
                        <a:pt x="22" y="124"/>
                      </a:cubicBezTo>
                      <a:cubicBezTo>
                        <a:pt x="18" y="130"/>
                        <a:pt x="18" y="130"/>
                        <a:pt x="18" y="130"/>
                      </a:cubicBezTo>
                      <a:cubicBezTo>
                        <a:pt x="15" y="133"/>
                        <a:pt x="15" y="133"/>
                        <a:pt x="15" y="133"/>
                      </a:cubicBezTo>
                      <a:cubicBezTo>
                        <a:pt x="14" y="136"/>
                        <a:pt x="14" y="136"/>
                        <a:pt x="14" y="136"/>
                      </a:cubicBezTo>
                      <a:cubicBezTo>
                        <a:pt x="11" y="141"/>
                        <a:pt x="11" y="141"/>
                        <a:pt x="11" y="141"/>
                      </a:cubicBezTo>
                      <a:cubicBezTo>
                        <a:pt x="5" y="148"/>
                        <a:pt x="5" y="148"/>
                        <a:pt x="5" y="148"/>
                      </a:cubicBezTo>
                      <a:cubicBezTo>
                        <a:pt x="3" y="152"/>
                        <a:pt x="3" y="152"/>
                        <a:pt x="3" y="152"/>
                      </a:cubicBezTo>
                      <a:cubicBezTo>
                        <a:pt x="5" y="160"/>
                        <a:pt x="5" y="160"/>
                        <a:pt x="5" y="160"/>
                      </a:cubicBezTo>
                      <a:cubicBezTo>
                        <a:pt x="5" y="162"/>
                        <a:pt x="5" y="162"/>
                        <a:pt x="5" y="162"/>
                      </a:cubicBezTo>
                      <a:cubicBezTo>
                        <a:pt x="5" y="164"/>
                        <a:pt x="5" y="164"/>
                        <a:pt x="5" y="164"/>
                      </a:cubicBezTo>
                      <a:cubicBezTo>
                        <a:pt x="4" y="165"/>
                        <a:pt x="4" y="165"/>
                        <a:pt x="4" y="165"/>
                      </a:cubicBezTo>
                      <a:cubicBezTo>
                        <a:pt x="3" y="169"/>
                        <a:pt x="3" y="169"/>
                        <a:pt x="3" y="169"/>
                      </a:cubicBezTo>
                      <a:cubicBezTo>
                        <a:pt x="1" y="170"/>
                        <a:pt x="1" y="170"/>
                        <a:pt x="1" y="170"/>
                      </a:cubicBezTo>
                      <a:cubicBezTo>
                        <a:pt x="1" y="174"/>
                        <a:pt x="1" y="174"/>
                        <a:pt x="1" y="174"/>
                      </a:cubicBezTo>
                      <a:cubicBezTo>
                        <a:pt x="0" y="182"/>
                        <a:pt x="0" y="182"/>
                        <a:pt x="0" y="182"/>
                      </a:cubicBezTo>
                      <a:cubicBezTo>
                        <a:pt x="0" y="187"/>
                        <a:pt x="0" y="187"/>
                        <a:pt x="0" y="187"/>
                      </a:cubicBezTo>
                      <a:cubicBezTo>
                        <a:pt x="2" y="190"/>
                        <a:pt x="2" y="190"/>
                        <a:pt x="2" y="190"/>
                      </a:cubicBezTo>
                      <a:cubicBezTo>
                        <a:pt x="3" y="193"/>
                        <a:pt x="3" y="193"/>
                        <a:pt x="3" y="193"/>
                      </a:cubicBezTo>
                      <a:cubicBezTo>
                        <a:pt x="147" y="234"/>
                        <a:pt x="147" y="234"/>
                        <a:pt x="147" y="234"/>
                      </a:cubicBezTo>
                      <a:cubicBezTo>
                        <a:pt x="147" y="234"/>
                        <a:pt x="216" y="253"/>
                        <a:pt x="239" y="258"/>
                      </a:cubicBezTo>
                      <a:cubicBezTo>
                        <a:pt x="242" y="259"/>
                        <a:pt x="246" y="260"/>
                        <a:pt x="251" y="261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  <a:alpha val="10000"/>
                  </a:schemeClr>
                </a:solidFill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41" name="Freeform 20">
                  <a:extLst>
                    <a:ext uri="{FF2B5EF4-FFF2-40B4-BE49-F238E27FC236}">
                      <a16:creationId xmlns:a16="http://schemas.microsoft.com/office/drawing/2014/main" id="{E999AED3-A0F0-2B4B-B969-EE74E07BFC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53490" y="4792046"/>
                  <a:ext cx="1270938" cy="2081454"/>
                </a:xfrm>
                <a:custGeom>
                  <a:avLst/>
                  <a:gdLst>
                    <a:gd name="T0" fmla="*/ 46 w 228"/>
                    <a:gd name="T1" fmla="*/ 143 h 373"/>
                    <a:gd name="T2" fmla="*/ 49 w 228"/>
                    <a:gd name="T3" fmla="*/ 152 h 373"/>
                    <a:gd name="T4" fmla="*/ 56 w 228"/>
                    <a:gd name="T5" fmla="*/ 159 h 373"/>
                    <a:gd name="T6" fmla="*/ 57 w 228"/>
                    <a:gd name="T7" fmla="*/ 167 h 373"/>
                    <a:gd name="T8" fmla="*/ 53 w 228"/>
                    <a:gd name="T9" fmla="*/ 173 h 373"/>
                    <a:gd name="T10" fmla="*/ 46 w 228"/>
                    <a:gd name="T11" fmla="*/ 180 h 373"/>
                    <a:gd name="T12" fmla="*/ 40 w 228"/>
                    <a:gd name="T13" fmla="*/ 189 h 373"/>
                    <a:gd name="T14" fmla="*/ 37 w 228"/>
                    <a:gd name="T15" fmla="*/ 194 h 373"/>
                    <a:gd name="T16" fmla="*/ 26 w 228"/>
                    <a:gd name="T17" fmla="*/ 206 h 373"/>
                    <a:gd name="T18" fmla="*/ 19 w 228"/>
                    <a:gd name="T19" fmla="*/ 214 h 373"/>
                    <a:gd name="T20" fmla="*/ 20 w 228"/>
                    <a:gd name="T21" fmla="*/ 222 h 373"/>
                    <a:gd name="T22" fmla="*/ 23 w 228"/>
                    <a:gd name="T23" fmla="*/ 223 h 373"/>
                    <a:gd name="T24" fmla="*/ 25 w 228"/>
                    <a:gd name="T25" fmla="*/ 228 h 373"/>
                    <a:gd name="T26" fmla="*/ 24 w 228"/>
                    <a:gd name="T27" fmla="*/ 240 h 373"/>
                    <a:gd name="T28" fmla="*/ 19 w 228"/>
                    <a:gd name="T29" fmla="*/ 244 h 373"/>
                    <a:gd name="T30" fmla="*/ 18 w 228"/>
                    <a:gd name="T31" fmla="*/ 251 h 373"/>
                    <a:gd name="T32" fmla="*/ 102 w 228"/>
                    <a:gd name="T33" fmla="*/ 352 h 373"/>
                    <a:gd name="T34" fmla="*/ 228 w 228"/>
                    <a:gd name="T35" fmla="*/ 256 h 373"/>
                    <a:gd name="T36" fmla="*/ 224 w 228"/>
                    <a:gd name="T37" fmla="*/ 252 h 373"/>
                    <a:gd name="T38" fmla="*/ 223 w 228"/>
                    <a:gd name="T39" fmla="*/ 247 h 373"/>
                    <a:gd name="T40" fmla="*/ 218 w 228"/>
                    <a:gd name="T41" fmla="*/ 241 h 373"/>
                    <a:gd name="T42" fmla="*/ 213 w 228"/>
                    <a:gd name="T43" fmla="*/ 246 h 373"/>
                    <a:gd name="T44" fmla="*/ 202 w 228"/>
                    <a:gd name="T45" fmla="*/ 248 h 373"/>
                    <a:gd name="T46" fmla="*/ 189 w 228"/>
                    <a:gd name="T47" fmla="*/ 245 h 373"/>
                    <a:gd name="T48" fmla="*/ 184 w 228"/>
                    <a:gd name="T49" fmla="*/ 247 h 373"/>
                    <a:gd name="T50" fmla="*/ 179 w 228"/>
                    <a:gd name="T51" fmla="*/ 247 h 373"/>
                    <a:gd name="T52" fmla="*/ 171 w 228"/>
                    <a:gd name="T53" fmla="*/ 244 h 373"/>
                    <a:gd name="T54" fmla="*/ 168 w 228"/>
                    <a:gd name="T55" fmla="*/ 247 h 373"/>
                    <a:gd name="T56" fmla="*/ 164 w 228"/>
                    <a:gd name="T57" fmla="*/ 249 h 373"/>
                    <a:gd name="T58" fmla="*/ 162 w 228"/>
                    <a:gd name="T59" fmla="*/ 242 h 373"/>
                    <a:gd name="T60" fmla="*/ 160 w 228"/>
                    <a:gd name="T61" fmla="*/ 232 h 373"/>
                    <a:gd name="T62" fmla="*/ 156 w 228"/>
                    <a:gd name="T63" fmla="*/ 226 h 373"/>
                    <a:gd name="T64" fmla="*/ 149 w 228"/>
                    <a:gd name="T65" fmla="*/ 220 h 373"/>
                    <a:gd name="T66" fmla="*/ 149 w 228"/>
                    <a:gd name="T67" fmla="*/ 213 h 373"/>
                    <a:gd name="T68" fmla="*/ 145 w 228"/>
                    <a:gd name="T69" fmla="*/ 204 h 373"/>
                    <a:gd name="T70" fmla="*/ 145 w 228"/>
                    <a:gd name="T71" fmla="*/ 195 h 373"/>
                    <a:gd name="T72" fmla="*/ 142 w 228"/>
                    <a:gd name="T73" fmla="*/ 183 h 373"/>
                    <a:gd name="T74" fmla="*/ 139 w 228"/>
                    <a:gd name="T75" fmla="*/ 179 h 373"/>
                    <a:gd name="T76" fmla="*/ 133 w 228"/>
                    <a:gd name="T77" fmla="*/ 182 h 373"/>
                    <a:gd name="T78" fmla="*/ 127 w 228"/>
                    <a:gd name="T79" fmla="*/ 186 h 373"/>
                    <a:gd name="T80" fmla="*/ 125 w 228"/>
                    <a:gd name="T81" fmla="*/ 183 h 373"/>
                    <a:gd name="T82" fmla="*/ 119 w 228"/>
                    <a:gd name="T83" fmla="*/ 179 h 373"/>
                    <a:gd name="T84" fmla="*/ 125 w 228"/>
                    <a:gd name="T85" fmla="*/ 168 h 373"/>
                    <a:gd name="T86" fmla="*/ 129 w 228"/>
                    <a:gd name="T87" fmla="*/ 166 h 373"/>
                    <a:gd name="T88" fmla="*/ 128 w 228"/>
                    <a:gd name="T89" fmla="*/ 154 h 373"/>
                    <a:gd name="T90" fmla="*/ 134 w 228"/>
                    <a:gd name="T91" fmla="*/ 141 h 373"/>
                    <a:gd name="T92" fmla="*/ 137 w 228"/>
                    <a:gd name="T93" fmla="*/ 131 h 373"/>
                    <a:gd name="T94" fmla="*/ 128 w 228"/>
                    <a:gd name="T95" fmla="*/ 128 h 373"/>
                    <a:gd name="T96" fmla="*/ 123 w 228"/>
                    <a:gd name="T97" fmla="*/ 118 h 373"/>
                    <a:gd name="T98" fmla="*/ 119 w 228"/>
                    <a:gd name="T99" fmla="*/ 106 h 373"/>
                    <a:gd name="T100" fmla="*/ 109 w 228"/>
                    <a:gd name="T101" fmla="*/ 93 h 373"/>
                    <a:gd name="T102" fmla="*/ 104 w 228"/>
                    <a:gd name="T103" fmla="*/ 82 h 373"/>
                    <a:gd name="T104" fmla="*/ 101 w 228"/>
                    <a:gd name="T105" fmla="*/ 76 h 373"/>
                    <a:gd name="T106" fmla="*/ 101 w 228"/>
                    <a:gd name="T107" fmla="*/ 69 h 373"/>
                    <a:gd name="T108" fmla="*/ 97 w 228"/>
                    <a:gd name="T109" fmla="*/ 62 h 373"/>
                    <a:gd name="T110" fmla="*/ 98 w 228"/>
                    <a:gd name="T111" fmla="*/ 48 h 373"/>
                    <a:gd name="T112" fmla="*/ 104 w 228"/>
                    <a:gd name="T113" fmla="*/ 25 h 373"/>
                    <a:gd name="T114" fmla="*/ 108 w 228"/>
                    <a:gd name="T115" fmla="*/ 8 h 373"/>
                    <a:gd name="T116" fmla="*/ 47 w 228"/>
                    <a:gd name="T117" fmla="*/ 120 h 3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28" h="373">
                      <a:moveTo>
                        <a:pt x="48" y="132"/>
                      </a:moveTo>
                      <a:cubicBezTo>
                        <a:pt x="48" y="138"/>
                        <a:pt x="46" y="143"/>
                        <a:pt x="46" y="143"/>
                      </a:cubicBezTo>
                      <a:cubicBezTo>
                        <a:pt x="46" y="147"/>
                        <a:pt x="46" y="147"/>
                        <a:pt x="46" y="147"/>
                      </a:cubicBezTo>
                      <a:cubicBezTo>
                        <a:pt x="49" y="152"/>
                        <a:pt x="49" y="152"/>
                        <a:pt x="49" y="152"/>
                      </a:cubicBezTo>
                      <a:cubicBezTo>
                        <a:pt x="54" y="156"/>
                        <a:pt x="54" y="156"/>
                        <a:pt x="54" y="156"/>
                      </a:cubicBezTo>
                      <a:cubicBezTo>
                        <a:pt x="56" y="159"/>
                        <a:pt x="56" y="159"/>
                        <a:pt x="56" y="159"/>
                      </a:cubicBezTo>
                      <a:cubicBezTo>
                        <a:pt x="57" y="163"/>
                        <a:pt x="57" y="163"/>
                        <a:pt x="57" y="163"/>
                      </a:cubicBezTo>
                      <a:cubicBezTo>
                        <a:pt x="57" y="167"/>
                        <a:pt x="57" y="167"/>
                        <a:pt x="57" y="167"/>
                      </a:cubicBezTo>
                      <a:cubicBezTo>
                        <a:pt x="54" y="168"/>
                        <a:pt x="54" y="168"/>
                        <a:pt x="54" y="168"/>
                      </a:cubicBezTo>
                      <a:cubicBezTo>
                        <a:pt x="53" y="173"/>
                        <a:pt x="53" y="173"/>
                        <a:pt x="53" y="173"/>
                      </a:cubicBezTo>
                      <a:cubicBezTo>
                        <a:pt x="49" y="176"/>
                        <a:pt x="49" y="176"/>
                        <a:pt x="49" y="176"/>
                      </a:cubicBezTo>
                      <a:cubicBezTo>
                        <a:pt x="46" y="180"/>
                        <a:pt x="46" y="180"/>
                        <a:pt x="46" y="180"/>
                      </a:cubicBezTo>
                      <a:cubicBezTo>
                        <a:pt x="42" y="184"/>
                        <a:pt x="42" y="184"/>
                        <a:pt x="42" y="184"/>
                      </a:cubicBezTo>
                      <a:cubicBezTo>
                        <a:pt x="40" y="189"/>
                        <a:pt x="40" y="189"/>
                        <a:pt x="40" y="189"/>
                      </a:cubicBezTo>
                      <a:cubicBezTo>
                        <a:pt x="38" y="190"/>
                        <a:pt x="38" y="190"/>
                        <a:pt x="38" y="190"/>
                      </a:cubicBezTo>
                      <a:cubicBezTo>
                        <a:pt x="37" y="194"/>
                        <a:pt x="37" y="194"/>
                        <a:pt x="37" y="194"/>
                      </a:cubicBezTo>
                      <a:cubicBezTo>
                        <a:pt x="34" y="198"/>
                        <a:pt x="34" y="198"/>
                        <a:pt x="34" y="198"/>
                      </a:cubicBezTo>
                      <a:cubicBezTo>
                        <a:pt x="26" y="206"/>
                        <a:pt x="26" y="206"/>
                        <a:pt x="26" y="206"/>
                      </a:cubicBezTo>
                      <a:cubicBezTo>
                        <a:pt x="20" y="211"/>
                        <a:pt x="20" y="211"/>
                        <a:pt x="20" y="211"/>
                      </a:cubicBezTo>
                      <a:cubicBezTo>
                        <a:pt x="19" y="214"/>
                        <a:pt x="19" y="214"/>
                        <a:pt x="19" y="214"/>
                      </a:cubicBezTo>
                      <a:cubicBezTo>
                        <a:pt x="18" y="219"/>
                        <a:pt x="18" y="219"/>
                        <a:pt x="18" y="219"/>
                      </a:cubicBezTo>
                      <a:cubicBezTo>
                        <a:pt x="20" y="222"/>
                        <a:pt x="20" y="222"/>
                        <a:pt x="20" y="222"/>
                      </a:cubicBezTo>
                      <a:cubicBezTo>
                        <a:pt x="22" y="223"/>
                        <a:pt x="22" y="223"/>
                        <a:pt x="22" y="223"/>
                      </a:cubicBezTo>
                      <a:cubicBezTo>
                        <a:pt x="23" y="223"/>
                        <a:pt x="23" y="223"/>
                        <a:pt x="23" y="223"/>
                      </a:cubicBezTo>
                      <a:cubicBezTo>
                        <a:pt x="26" y="226"/>
                        <a:pt x="26" y="226"/>
                        <a:pt x="26" y="226"/>
                      </a:cubicBezTo>
                      <a:cubicBezTo>
                        <a:pt x="25" y="228"/>
                        <a:pt x="25" y="228"/>
                        <a:pt x="25" y="228"/>
                      </a:cubicBezTo>
                      <a:cubicBezTo>
                        <a:pt x="25" y="236"/>
                        <a:pt x="25" y="236"/>
                        <a:pt x="25" y="236"/>
                      </a:cubicBezTo>
                      <a:cubicBezTo>
                        <a:pt x="24" y="240"/>
                        <a:pt x="24" y="240"/>
                        <a:pt x="24" y="240"/>
                      </a:cubicBezTo>
                      <a:cubicBezTo>
                        <a:pt x="24" y="242"/>
                        <a:pt x="24" y="242"/>
                        <a:pt x="24" y="242"/>
                      </a:cubicBezTo>
                      <a:cubicBezTo>
                        <a:pt x="19" y="244"/>
                        <a:pt x="19" y="244"/>
                        <a:pt x="19" y="244"/>
                      </a:cubicBezTo>
                      <a:cubicBezTo>
                        <a:pt x="18" y="246"/>
                        <a:pt x="18" y="246"/>
                        <a:pt x="18" y="246"/>
                      </a:cubicBezTo>
                      <a:cubicBezTo>
                        <a:pt x="18" y="251"/>
                        <a:pt x="18" y="251"/>
                        <a:pt x="18" y="251"/>
                      </a:cubicBezTo>
                      <a:cubicBezTo>
                        <a:pt x="0" y="330"/>
                        <a:pt x="0" y="330"/>
                        <a:pt x="0" y="330"/>
                      </a:cubicBezTo>
                      <a:cubicBezTo>
                        <a:pt x="35" y="338"/>
                        <a:pt x="102" y="352"/>
                        <a:pt x="102" y="352"/>
                      </a:cubicBezTo>
                      <a:cubicBezTo>
                        <a:pt x="208" y="373"/>
                        <a:pt x="208" y="373"/>
                        <a:pt x="208" y="373"/>
                      </a:cubicBezTo>
                      <a:cubicBezTo>
                        <a:pt x="228" y="256"/>
                        <a:pt x="228" y="256"/>
                        <a:pt x="228" y="256"/>
                      </a:cubicBezTo>
                      <a:cubicBezTo>
                        <a:pt x="226" y="254"/>
                        <a:pt x="226" y="254"/>
                        <a:pt x="226" y="254"/>
                      </a:cubicBezTo>
                      <a:cubicBezTo>
                        <a:pt x="224" y="252"/>
                        <a:pt x="224" y="252"/>
                        <a:pt x="224" y="252"/>
                      </a:cubicBezTo>
                      <a:cubicBezTo>
                        <a:pt x="224" y="251"/>
                        <a:pt x="224" y="251"/>
                        <a:pt x="224" y="251"/>
                      </a:cubicBezTo>
                      <a:cubicBezTo>
                        <a:pt x="223" y="247"/>
                        <a:pt x="223" y="247"/>
                        <a:pt x="223" y="247"/>
                      </a:cubicBezTo>
                      <a:cubicBezTo>
                        <a:pt x="221" y="244"/>
                        <a:pt x="221" y="244"/>
                        <a:pt x="221" y="244"/>
                      </a:cubicBezTo>
                      <a:cubicBezTo>
                        <a:pt x="218" y="241"/>
                        <a:pt x="218" y="241"/>
                        <a:pt x="218" y="241"/>
                      </a:cubicBezTo>
                      <a:cubicBezTo>
                        <a:pt x="214" y="241"/>
                        <a:pt x="214" y="241"/>
                        <a:pt x="214" y="241"/>
                      </a:cubicBezTo>
                      <a:cubicBezTo>
                        <a:pt x="213" y="246"/>
                        <a:pt x="213" y="246"/>
                        <a:pt x="213" y="246"/>
                      </a:cubicBezTo>
                      <a:cubicBezTo>
                        <a:pt x="212" y="249"/>
                        <a:pt x="212" y="249"/>
                        <a:pt x="212" y="249"/>
                      </a:cubicBezTo>
                      <a:cubicBezTo>
                        <a:pt x="202" y="248"/>
                        <a:pt x="202" y="248"/>
                        <a:pt x="202" y="248"/>
                      </a:cubicBezTo>
                      <a:cubicBezTo>
                        <a:pt x="197" y="246"/>
                        <a:pt x="197" y="246"/>
                        <a:pt x="197" y="246"/>
                      </a:cubicBezTo>
                      <a:cubicBezTo>
                        <a:pt x="189" y="245"/>
                        <a:pt x="189" y="245"/>
                        <a:pt x="189" y="245"/>
                      </a:cubicBezTo>
                      <a:cubicBezTo>
                        <a:pt x="185" y="245"/>
                        <a:pt x="185" y="245"/>
                        <a:pt x="185" y="245"/>
                      </a:cubicBezTo>
                      <a:cubicBezTo>
                        <a:pt x="184" y="247"/>
                        <a:pt x="184" y="247"/>
                        <a:pt x="184" y="247"/>
                      </a:cubicBezTo>
                      <a:cubicBezTo>
                        <a:pt x="184" y="249"/>
                        <a:pt x="184" y="249"/>
                        <a:pt x="184" y="249"/>
                      </a:cubicBezTo>
                      <a:cubicBezTo>
                        <a:pt x="179" y="247"/>
                        <a:pt x="179" y="247"/>
                        <a:pt x="179" y="247"/>
                      </a:cubicBezTo>
                      <a:cubicBezTo>
                        <a:pt x="174" y="244"/>
                        <a:pt x="174" y="244"/>
                        <a:pt x="174" y="244"/>
                      </a:cubicBezTo>
                      <a:cubicBezTo>
                        <a:pt x="171" y="244"/>
                        <a:pt x="171" y="244"/>
                        <a:pt x="171" y="244"/>
                      </a:cubicBezTo>
                      <a:cubicBezTo>
                        <a:pt x="169" y="244"/>
                        <a:pt x="169" y="244"/>
                        <a:pt x="169" y="244"/>
                      </a:cubicBezTo>
                      <a:cubicBezTo>
                        <a:pt x="168" y="247"/>
                        <a:pt x="168" y="247"/>
                        <a:pt x="168" y="247"/>
                      </a:cubicBezTo>
                      <a:cubicBezTo>
                        <a:pt x="168" y="249"/>
                        <a:pt x="168" y="249"/>
                        <a:pt x="168" y="249"/>
                      </a:cubicBezTo>
                      <a:cubicBezTo>
                        <a:pt x="164" y="249"/>
                        <a:pt x="164" y="249"/>
                        <a:pt x="164" y="249"/>
                      </a:cubicBezTo>
                      <a:cubicBezTo>
                        <a:pt x="162" y="245"/>
                        <a:pt x="162" y="245"/>
                        <a:pt x="162" y="245"/>
                      </a:cubicBezTo>
                      <a:cubicBezTo>
                        <a:pt x="162" y="242"/>
                        <a:pt x="162" y="242"/>
                        <a:pt x="162" y="242"/>
                      </a:cubicBezTo>
                      <a:cubicBezTo>
                        <a:pt x="162" y="238"/>
                        <a:pt x="162" y="238"/>
                        <a:pt x="162" y="238"/>
                      </a:cubicBezTo>
                      <a:cubicBezTo>
                        <a:pt x="160" y="232"/>
                        <a:pt x="160" y="232"/>
                        <a:pt x="160" y="232"/>
                      </a:cubicBezTo>
                      <a:cubicBezTo>
                        <a:pt x="160" y="226"/>
                        <a:pt x="160" y="226"/>
                        <a:pt x="160" y="226"/>
                      </a:cubicBezTo>
                      <a:cubicBezTo>
                        <a:pt x="156" y="226"/>
                        <a:pt x="156" y="226"/>
                        <a:pt x="156" y="226"/>
                      </a:cubicBezTo>
                      <a:cubicBezTo>
                        <a:pt x="151" y="223"/>
                        <a:pt x="151" y="223"/>
                        <a:pt x="151" y="223"/>
                      </a:cubicBezTo>
                      <a:cubicBezTo>
                        <a:pt x="149" y="220"/>
                        <a:pt x="149" y="220"/>
                        <a:pt x="149" y="220"/>
                      </a:cubicBezTo>
                      <a:cubicBezTo>
                        <a:pt x="149" y="218"/>
                        <a:pt x="149" y="218"/>
                        <a:pt x="149" y="218"/>
                      </a:cubicBezTo>
                      <a:cubicBezTo>
                        <a:pt x="149" y="213"/>
                        <a:pt x="149" y="213"/>
                        <a:pt x="149" y="213"/>
                      </a:cubicBezTo>
                      <a:cubicBezTo>
                        <a:pt x="149" y="208"/>
                        <a:pt x="149" y="208"/>
                        <a:pt x="149" y="208"/>
                      </a:cubicBezTo>
                      <a:cubicBezTo>
                        <a:pt x="145" y="204"/>
                        <a:pt x="145" y="204"/>
                        <a:pt x="145" y="204"/>
                      </a:cubicBezTo>
                      <a:cubicBezTo>
                        <a:pt x="145" y="201"/>
                        <a:pt x="145" y="201"/>
                        <a:pt x="145" y="201"/>
                      </a:cubicBezTo>
                      <a:cubicBezTo>
                        <a:pt x="145" y="195"/>
                        <a:pt x="145" y="195"/>
                        <a:pt x="145" y="195"/>
                      </a:cubicBezTo>
                      <a:cubicBezTo>
                        <a:pt x="144" y="187"/>
                        <a:pt x="144" y="187"/>
                        <a:pt x="144" y="187"/>
                      </a:cubicBezTo>
                      <a:cubicBezTo>
                        <a:pt x="142" y="183"/>
                        <a:pt x="142" y="183"/>
                        <a:pt x="142" y="183"/>
                      </a:cubicBezTo>
                      <a:cubicBezTo>
                        <a:pt x="141" y="179"/>
                        <a:pt x="141" y="179"/>
                        <a:pt x="141" y="179"/>
                      </a:cubicBezTo>
                      <a:cubicBezTo>
                        <a:pt x="139" y="179"/>
                        <a:pt x="139" y="179"/>
                        <a:pt x="139" y="179"/>
                      </a:cubicBezTo>
                      <a:cubicBezTo>
                        <a:pt x="135" y="182"/>
                        <a:pt x="135" y="182"/>
                        <a:pt x="135" y="182"/>
                      </a:cubicBezTo>
                      <a:cubicBezTo>
                        <a:pt x="133" y="182"/>
                        <a:pt x="133" y="182"/>
                        <a:pt x="133" y="182"/>
                      </a:cubicBezTo>
                      <a:cubicBezTo>
                        <a:pt x="130" y="183"/>
                        <a:pt x="130" y="183"/>
                        <a:pt x="130" y="183"/>
                      </a:cubicBezTo>
                      <a:cubicBezTo>
                        <a:pt x="127" y="186"/>
                        <a:pt x="127" y="186"/>
                        <a:pt x="127" y="186"/>
                      </a:cubicBezTo>
                      <a:cubicBezTo>
                        <a:pt x="125" y="186"/>
                        <a:pt x="125" y="186"/>
                        <a:pt x="125" y="186"/>
                      </a:cubicBezTo>
                      <a:cubicBezTo>
                        <a:pt x="125" y="183"/>
                        <a:pt x="125" y="183"/>
                        <a:pt x="125" y="183"/>
                      </a:cubicBezTo>
                      <a:cubicBezTo>
                        <a:pt x="121" y="181"/>
                        <a:pt x="121" y="181"/>
                        <a:pt x="121" y="181"/>
                      </a:cubicBezTo>
                      <a:cubicBezTo>
                        <a:pt x="119" y="179"/>
                        <a:pt x="119" y="179"/>
                        <a:pt x="119" y="179"/>
                      </a:cubicBezTo>
                      <a:cubicBezTo>
                        <a:pt x="122" y="172"/>
                        <a:pt x="122" y="172"/>
                        <a:pt x="122" y="172"/>
                      </a:cubicBezTo>
                      <a:cubicBezTo>
                        <a:pt x="125" y="168"/>
                        <a:pt x="125" y="168"/>
                        <a:pt x="125" y="168"/>
                      </a:cubicBezTo>
                      <a:cubicBezTo>
                        <a:pt x="128" y="168"/>
                        <a:pt x="128" y="168"/>
                        <a:pt x="128" y="168"/>
                      </a:cubicBezTo>
                      <a:cubicBezTo>
                        <a:pt x="129" y="166"/>
                        <a:pt x="129" y="166"/>
                        <a:pt x="129" y="166"/>
                      </a:cubicBezTo>
                      <a:cubicBezTo>
                        <a:pt x="127" y="160"/>
                        <a:pt x="127" y="160"/>
                        <a:pt x="127" y="160"/>
                      </a:cubicBezTo>
                      <a:cubicBezTo>
                        <a:pt x="128" y="154"/>
                        <a:pt x="128" y="154"/>
                        <a:pt x="128" y="154"/>
                      </a:cubicBezTo>
                      <a:cubicBezTo>
                        <a:pt x="131" y="147"/>
                        <a:pt x="131" y="147"/>
                        <a:pt x="131" y="147"/>
                      </a:cubicBezTo>
                      <a:cubicBezTo>
                        <a:pt x="134" y="141"/>
                        <a:pt x="134" y="141"/>
                        <a:pt x="134" y="141"/>
                      </a:cubicBezTo>
                      <a:cubicBezTo>
                        <a:pt x="137" y="135"/>
                        <a:pt x="137" y="135"/>
                        <a:pt x="137" y="135"/>
                      </a:cubicBezTo>
                      <a:cubicBezTo>
                        <a:pt x="137" y="131"/>
                        <a:pt x="137" y="131"/>
                        <a:pt x="137" y="131"/>
                      </a:cubicBezTo>
                      <a:cubicBezTo>
                        <a:pt x="128" y="129"/>
                        <a:pt x="128" y="129"/>
                        <a:pt x="128" y="129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5" y="124"/>
                        <a:pt x="125" y="124"/>
                        <a:pt x="125" y="124"/>
                      </a:cubicBezTo>
                      <a:cubicBezTo>
                        <a:pt x="123" y="118"/>
                        <a:pt x="123" y="118"/>
                        <a:pt x="123" y="118"/>
                      </a:cubicBezTo>
                      <a:cubicBezTo>
                        <a:pt x="122" y="111"/>
                        <a:pt x="122" y="111"/>
                        <a:pt x="122" y="111"/>
                      </a:cubicBezTo>
                      <a:cubicBezTo>
                        <a:pt x="119" y="106"/>
                        <a:pt x="119" y="106"/>
                        <a:pt x="119" y="106"/>
                      </a:cubicBezTo>
                      <a:cubicBezTo>
                        <a:pt x="114" y="101"/>
                        <a:pt x="114" y="101"/>
                        <a:pt x="114" y="101"/>
                      </a:cubicBezTo>
                      <a:cubicBezTo>
                        <a:pt x="109" y="93"/>
                        <a:pt x="109" y="93"/>
                        <a:pt x="109" y="93"/>
                      </a:cubicBezTo>
                      <a:cubicBezTo>
                        <a:pt x="108" y="88"/>
                        <a:pt x="108" y="88"/>
                        <a:pt x="108" y="88"/>
                      </a:cubicBezTo>
                      <a:cubicBezTo>
                        <a:pt x="104" y="82"/>
                        <a:pt x="104" y="82"/>
                        <a:pt x="104" y="82"/>
                      </a:cubicBezTo>
                      <a:cubicBezTo>
                        <a:pt x="104" y="79"/>
                        <a:pt x="104" y="79"/>
                        <a:pt x="104" y="79"/>
                      </a:cubicBezTo>
                      <a:cubicBezTo>
                        <a:pt x="101" y="76"/>
                        <a:pt x="101" y="76"/>
                        <a:pt x="101" y="76"/>
                      </a:cubicBezTo>
                      <a:cubicBezTo>
                        <a:pt x="101" y="72"/>
                        <a:pt x="101" y="72"/>
                        <a:pt x="101" y="72"/>
                      </a:cubicBezTo>
                      <a:cubicBezTo>
                        <a:pt x="101" y="69"/>
                        <a:pt x="101" y="69"/>
                        <a:pt x="101" y="69"/>
                      </a:cubicBezTo>
                      <a:cubicBezTo>
                        <a:pt x="99" y="64"/>
                        <a:pt x="99" y="64"/>
                        <a:pt x="99" y="64"/>
                      </a:cubicBezTo>
                      <a:cubicBezTo>
                        <a:pt x="97" y="62"/>
                        <a:pt x="97" y="62"/>
                        <a:pt x="97" y="62"/>
                      </a:cubicBezTo>
                      <a:cubicBezTo>
                        <a:pt x="97" y="59"/>
                        <a:pt x="97" y="59"/>
                        <a:pt x="97" y="59"/>
                      </a:cubicBezTo>
                      <a:cubicBezTo>
                        <a:pt x="98" y="48"/>
                        <a:pt x="98" y="48"/>
                        <a:pt x="98" y="48"/>
                      </a:cubicBezTo>
                      <a:cubicBezTo>
                        <a:pt x="101" y="36"/>
                        <a:pt x="101" y="36"/>
                        <a:pt x="101" y="36"/>
                      </a:cubicBezTo>
                      <a:cubicBezTo>
                        <a:pt x="104" y="25"/>
                        <a:pt x="104" y="25"/>
                        <a:pt x="104" y="25"/>
                      </a:cubicBezTo>
                      <a:cubicBezTo>
                        <a:pt x="106" y="18"/>
                        <a:pt x="106" y="18"/>
                        <a:pt x="106" y="18"/>
                      </a:cubicBezTo>
                      <a:cubicBezTo>
                        <a:pt x="108" y="8"/>
                        <a:pt x="108" y="8"/>
                        <a:pt x="108" y="8"/>
                      </a:cubicBezTo>
                      <a:cubicBezTo>
                        <a:pt x="76" y="0"/>
                        <a:pt x="76" y="0"/>
                        <a:pt x="76" y="0"/>
                      </a:cubicBezTo>
                      <a:cubicBezTo>
                        <a:pt x="76" y="0"/>
                        <a:pt x="52" y="114"/>
                        <a:pt x="47" y="120"/>
                      </a:cubicBezTo>
                      <a:cubicBezTo>
                        <a:pt x="43" y="127"/>
                        <a:pt x="48" y="125"/>
                        <a:pt x="48" y="132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  <a:alpha val="10000"/>
                  </a:schemeClr>
                </a:solidFill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42" name="Freeform 21">
                  <a:extLst>
                    <a:ext uri="{FF2B5EF4-FFF2-40B4-BE49-F238E27FC236}">
                      <a16:creationId xmlns:a16="http://schemas.microsoft.com/office/drawing/2014/main" id="{506433D5-C796-1C4D-BC9C-14A77465E4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3477" y="4838154"/>
                  <a:ext cx="2179693" cy="1409593"/>
                </a:xfrm>
                <a:custGeom>
                  <a:avLst/>
                  <a:gdLst>
                    <a:gd name="T0" fmla="*/ 184 w 391"/>
                    <a:gd name="T1" fmla="*/ 33 h 252"/>
                    <a:gd name="T2" fmla="*/ 9 w 391"/>
                    <a:gd name="T3" fmla="*/ 10 h 252"/>
                    <a:gd name="T4" fmla="*/ 4 w 391"/>
                    <a:gd name="T5" fmla="*/ 28 h 252"/>
                    <a:gd name="T6" fmla="*/ 0 w 391"/>
                    <a:gd name="T7" fmla="*/ 51 h 252"/>
                    <a:gd name="T8" fmla="*/ 2 w 391"/>
                    <a:gd name="T9" fmla="*/ 56 h 252"/>
                    <a:gd name="T10" fmla="*/ 4 w 391"/>
                    <a:gd name="T11" fmla="*/ 64 h 252"/>
                    <a:gd name="T12" fmla="*/ 7 w 391"/>
                    <a:gd name="T13" fmla="*/ 71 h 252"/>
                    <a:gd name="T14" fmla="*/ 11 w 391"/>
                    <a:gd name="T15" fmla="*/ 80 h 252"/>
                    <a:gd name="T16" fmla="*/ 17 w 391"/>
                    <a:gd name="T17" fmla="*/ 93 h 252"/>
                    <a:gd name="T18" fmla="*/ 25 w 391"/>
                    <a:gd name="T19" fmla="*/ 103 h 252"/>
                    <a:gd name="T20" fmla="*/ 28 w 391"/>
                    <a:gd name="T21" fmla="*/ 116 h 252"/>
                    <a:gd name="T22" fmla="*/ 31 w 391"/>
                    <a:gd name="T23" fmla="*/ 121 h 252"/>
                    <a:gd name="T24" fmla="*/ 40 w 391"/>
                    <a:gd name="T25" fmla="*/ 127 h 252"/>
                    <a:gd name="T26" fmla="*/ 34 w 391"/>
                    <a:gd name="T27" fmla="*/ 139 h 252"/>
                    <a:gd name="T28" fmla="*/ 30 w 391"/>
                    <a:gd name="T29" fmla="*/ 152 h 252"/>
                    <a:gd name="T30" fmla="*/ 31 w 391"/>
                    <a:gd name="T31" fmla="*/ 160 h 252"/>
                    <a:gd name="T32" fmla="*/ 25 w 391"/>
                    <a:gd name="T33" fmla="*/ 164 h 252"/>
                    <a:gd name="T34" fmla="*/ 24 w 391"/>
                    <a:gd name="T35" fmla="*/ 173 h 252"/>
                    <a:gd name="T36" fmla="*/ 28 w 391"/>
                    <a:gd name="T37" fmla="*/ 178 h 252"/>
                    <a:gd name="T38" fmla="*/ 33 w 391"/>
                    <a:gd name="T39" fmla="*/ 175 h 252"/>
                    <a:gd name="T40" fmla="*/ 38 w 391"/>
                    <a:gd name="T41" fmla="*/ 174 h 252"/>
                    <a:gd name="T42" fmla="*/ 44 w 391"/>
                    <a:gd name="T43" fmla="*/ 171 h 252"/>
                    <a:gd name="T44" fmla="*/ 47 w 391"/>
                    <a:gd name="T45" fmla="*/ 179 h 252"/>
                    <a:gd name="T46" fmla="*/ 48 w 391"/>
                    <a:gd name="T47" fmla="*/ 193 h 252"/>
                    <a:gd name="T48" fmla="*/ 52 w 391"/>
                    <a:gd name="T49" fmla="*/ 200 h 252"/>
                    <a:gd name="T50" fmla="*/ 52 w 391"/>
                    <a:gd name="T51" fmla="*/ 210 h 252"/>
                    <a:gd name="T52" fmla="*/ 54 w 391"/>
                    <a:gd name="T53" fmla="*/ 215 h 252"/>
                    <a:gd name="T54" fmla="*/ 63 w 391"/>
                    <a:gd name="T55" fmla="*/ 218 h 252"/>
                    <a:gd name="T56" fmla="*/ 65 w 391"/>
                    <a:gd name="T57" fmla="*/ 230 h 252"/>
                    <a:gd name="T58" fmla="*/ 65 w 391"/>
                    <a:gd name="T59" fmla="*/ 237 h 252"/>
                    <a:gd name="T60" fmla="*/ 71 w 391"/>
                    <a:gd name="T61" fmla="*/ 241 h 252"/>
                    <a:gd name="T62" fmla="*/ 72 w 391"/>
                    <a:gd name="T63" fmla="*/ 236 h 252"/>
                    <a:gd name="T64" fmla="*/ 77 w 391"/>
                    <a:gd name="T65" fmla="*/ 236 h 252"/>
                    <a:gd name="T66" fmla="*/ 87 w 391"/>
                    <a:gd name="T67" fmla="*/ 241 h 252"/>
                    <a:gd name="T68" fmla="*/ 88 w 391"/>
                    <a:gd name="T69" fmla="*/ 237 h 252"/>
                    <a:gd name="T70" fmla="*/ 100 w 391"/>
                    <a:gd name="T71" fmla="*/ 238 h 252"/>
                    <a:gd name="T72" fmla="*/ 115 w 391"/>
                    <a:gd name="T73" fmla="*/ 241 h 252"/>
                    <a:gd name="T74" fmla="*/ 117 w 391"/>
                    <a:gd name="T75" fmla="*/ 233 h 252"/>
                    <a:gd name="T76" fmla="*/ 124 w 391"/>
                    <a:gd name="T77" fmla="*/ 236 h 252"/>
                    <a:gd name="T78" fmla="*/ 127 w 391"/>
                    <a:gd name="T79" fmla="*/ 243 h 252"/>
                    <a:gd name="T80" fmla="*/ 129 w 391"/>
                    <a:gd name="T81" fmla="*/ 246 h 252"/>
                    <a:gd name="T82" fmla="*/ 136 w 391"/>
                    <a:gd name="T83" fmla="*/ 221 h 252"/>
                    <a:gd name="T84" fmla="*/ 373 w 391"/>
                    <a:gd name="T85" fmla="*/ 252 h 252"/>
                    <a:gd name="T86" fmla="*/ 391 w 391"/>
                    <a:gd name="T87" fmla="*/ 60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391" h="252">
                      <a:moveTo>
                        <a:pt x="391" y="60"/>
                      </a:moveTo>
                      <a:cubicBezTo>
                        <a:pt x="391" y="60"/>
                        <a:pt x="243" y="42"/>
                        <a:pt x="184" y="33"/>
                      </a:cubicBezTo>
                      <a:cubicBezTo>
                        <a:pt x="112" y="22"/>
                        <a:pt x="11" y="0"/>
                        <a:pt x="11" y="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7"/>
                        <a:pt x="7" y="17"/>
                        <a:pt x="7" y="1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1" y="40"/>
                        <a:pt x="1" y="40"/>
                        <a:pt x="1" y="40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4"/>
                        <a:pt x="0" y="54"/>
                        <a:pt x="0" y="54"/>
                      </a:cubicBezTo>
                      <a:cubicBezTo>
                        <a:pt x="2" y="56"/>
                        <a:pt x="2" y="56"/>
                        <a:pt x="2" y="56"/>
                      </a:cubicBezTo>
                      <a:cubicBezTo>
                        <a:pt x="4" y="61"/>
                        <a:pt x="4" y="61"/>
                        <a:pt x="4" y="61"/>
                      </a:cubicBezTo>
                      <a:cubicBezTo>
                        <a:pt x="4" y="64"/>
                        <a:pt x="4" y="64"/>
                        <a:pt x="4" y="64"/>
                      </a:cubicBezTo>
                      <a:cubicBezTo>
                        <a:pt x="4" y="68"/>
                        <a:pt x="4" y="68"/>
                        <a:pt x="4" y="68"/>
                      </a:cubicBezTo>
                      <a:cubicBezTo>
                        <a:pt x="7" y="71"/>
                        <a:pt x="7" y="71"/>
                        <a:pt x="7" y="71"/>
                      </a:cubicBezTo>
                      <a:cubicBezTo>
                        <a:pt x="7" y="74"/>
                        <a:pt x="7" y="74"/>
                        <a:pt x="7" y="74"/>
                      </a:cubicBezTo>
                      <a:cubicBezTo>
                        <a:pt x="11" y="80"/>
                        <a:pt x="11" y="80"/>
                        <a:pt x="11" y="80"/>
                      </a:cubicBezTo>
                      <a:cubicBezTo>
                        <a:pt x="12" y="85"/>
                        <a:pt x="12" y="85"/>
                        <a:pt x="12" y="85"/>
                      </a:cubicBezTo>
                      <a:cubicBezTo>
                        <a:pt x="17" y="93"/>
                        <a:pt x="17" y="93"/>
                        <a:pt x="17" y="93"/>
                      </a:cubicBezTo>
                      <a:cubicBezTo>
                        <a:pt x="22" y="98"/>
                        <a:pt x="22" y="98"/>
                        <a:pt x="22" y="98"/>
                      </a:cubicBezTo>
                      <a:cubicBezTo>
                        <a:pt x="25" y="103"/>
                        <a:pt x="25" y="103"/>
                        <a:pt x="25" y="103"/>
                      </a:cubicBezTo>
                      <a:cubicBezTo>
                        <a:pt x="26" y="110"/>
                        <a:pt x="26" y="110"/>
                        <a:pt x="26" y="110"/>
                      </a:cubicBezTo>
                      <a:cubicBezTo>
                        <a:pt x="28" y="116"/>
                        <a:pt x="28" y="116"/>
                        <a:pt x="28" y="116"/>
                      </a:cubicBezTo>
                      <a:cubicBezTo>
                        <a:pt x="31" y="120"/>
                        <a:pt x="31" y="120"/>
                        <a:pt x="31" y="120"/>
                      </a:cubicBezTo>
                      <a:cubicBezTo>
                        <a:pt x="31" y="121"/>
                        <a:pt x="31" y="121"/>
                        <a:pt x="31" y="121"/>
                      </a:cubicBezTo>
                      <a:cubicBezTo>
                        <a:pt x="40" y="123"/>
                        <a:pt x="40" y="123"/>
                        <a:pt x="40" y="123"/>
                      </a:cubicBezTo>
                      <a:cubicBezTo>
                        <a:pt x="40" y="127"/>
                        <a:pt x="40" y="127"/>
                        <a:pt x="40" y="127"/>
                      </a:cubicBezTo>
                      <a:cubicBezTo>
                        <a:pt x="37" y="133"/>
                        <a:pt x="37" y="133"/>
                        <a:pt x="37" y="133"/>
                      </a:cubicBezTo>
                      <a:cubicBezTo>
                        <a:pt x="34" y="139"/>
                        <a:pt x="34" y="139"/>
                        <a:pt x="34" y="139"/>
                      </a:cubicBezTo>
                      <a:cubicBezTo>
                        <a:pt x="31" y="146"/>
                        <a:pt x="31" y="146"/>
                        <a:pt x="31" y="146"/>
                      </a:cubicBezTo>
                      <a:cubicBezTo>
                        <a:pt x="30" y="152"/>
                        <a:pt x="30" y="152"/>
                        <a:pt x="30" y="152"/>
                      </a:cubicBezTo>
                      <a:cubicBezTo>
                        <a:pt x="32" y="158"/>
                        <a:pt x="32" y="158"/>
                        <a:pt x="32" y="158"/>
                      </a:cubicBezTo>
                      <a:cubicBezTo>
                        <a:pt x="31" y="160"/>
                        <a:pt x="31" y="160"/>
                        <a:pt x="31" y="160"/>
                      </a:cubicBezTo>
                      <a:cubicBezTo>
                        <a:pt x="28" y="160"/>
                        <a:pt x="28" y="160"/>
                        <a:pt x="28" y="160"/>
                      </a:cubicBezTo>
                      <a:cubicBezTo>
                        <a:pt x="25" y="164"/>
                        <a:pt x="25" y="164"/>
                        <a:pt x="25" y="164"/>
                      </a:cubicBezTo>
                      <a:cubicBezTo>
                        <a:pt x="22" y="171"/>
                        <a:pt x="22" y="171"/>
                        <a:pt x="22" y="171"/>
                      </a:cubicBezTo>
                      <a:cubicBezTo>
                        <a:pt x="24" y="173"/>
                        <a:pt x="24" y="173"/>
                        <a:pt x="24" y="173"/>
                      </a:cubicBezTo>
                      <a:cubicBezTo>
                        <a:pt x="28" y="175"/>
                        <a:pt x="28" y="175"/>
                        <a:pt x="28" y="175"/>
                      </a:cubicBezTo>
                      <a:cubicBezTo>
                        <a:pt x="28" y="178"/>
                        <a:pt x="28" y="178"/>
                        <a:pt x="28" y="178"/>
                      </a:cubicBezTo>
                      <a:cubicBezTo>
                        <a:pt x="30" y="178"/>
                        <a:pt x="30" y="178"/>
                        <a:pt x="30" y="178"/>
                      </a:cubicBezTo>
                      <a:cubicBezTo>
                        <a:pt x="33" y="175"/>
                        <a:pt x="33" y="175"/>
                        <a:pt x="33" y="175"/>
                      </a:cubicBezTo>
                      <a:cubicBezTo>
                        <a:pt x="36" y="174"/>
                        <a:pt x="36" y="174"/>
                        <a:pt x="36" y="174"/>
                      </a:cubicBezTo>
                      <a:cubicBezTo>
                        <a:pt x="38" y="174"/>
                        <a:pt x="38" y="174"/>
                        <a:pt x="38" y="174"/>
                      </a:cubicBezTo>
                      <a:cubicBezTo>
                        <a:pt x="42" y="171"/>
                        <a:pt x="42" y="171"/>
                        <a:pt x="42" y="171"/>
                      </a:cubicBezTo>
                      <a:cubicBezTo>
                        <a:pt x="44" y="171"/>
                        <a:pt x="44" y="171"/>
                        <a:pt x="44" y="171"/>
                      </a:cubicBezTo>
                      <a:cubicBezTo>
                        <a:pt x="45" y="175"/>
                        <a:pt x="45" y="175"/>
                        <a:pt x="45" y="175"/>
                      </a:cubicBezTo>
                      <a:cubicBezTo>
                        <a:pt x="47" y="179"/>
                        <a:pt x="47" y="179"/>
                        <a:pt x="47" y="179"/>
                      </a:cubicBezTo>
                      <a:cubicBezTo>
                        <a:pt x="48" y="187"/>
                        <a:pt x="48" y="187"/>
                        <a:pt x="48" y="187"/>
                      </a:cubicBezTo>
                      <a:cubicBezTo>
                        <a:pt x="48" y="193"/>
                        <a:pt x="48" y="193"/>
                        <a:pt x="48" y="193"/>
                      </a:cubicBezTo>
                      <a:cubicBezTo>
                        <a:pt x="48" y="196"/>
                        <a:pt x="48" y="196"/>
                        <a:pt x="48" y="196"/>
                      </a:cubicBezTo>
                      <a:cubicBezTo>
                        <a:pt x="52" y="200"/>
                        <a:pt x="52" y="200"/>
                        <a:pt x="52" y="200"/>
                      </a:cubicBezTo>
                      <a:cubicBezTo>
                        <a:pt x="52" y="205"/>
                        <a:pt x="52" y="205"/>
                        <a:pt x="52" y="205"/>
                      </a:cubicBezTo>
                      <a:cubicBezTo>
                        <a:pt x="52" y="210"/>
                        <a:pt x="52" y="210"/>
                        <a:pt x="52" y="210"/>
                      </a:cubicBezTo>
                      <a:cubicBezTo>
                        <a:pt x="52" y="212"/>
                        <a:pt x="52" y="212"/>
                        <a:pt x="52" y="212"/>
                      </a:cubicBezTo>
                      <a:cubicBezTo>
                        <a:pt x="54" y="215"/>
                        <a:pt x="54" y="215"/>
                        <a:pt x="54" y="215"/>
                      </a:cubicBezTo>
                      <a:cubicBezTo>
                        <a:pt x="59" y="218"/>
                        <a:pt x="59" y="218"/>
                        <a:pt x="59" y="218"/>
                      </a:cubicBezTo>
                      <a:cubicBezTo>
                        <a:pt x="63" y="218"/>
                        <a:pt x="63" y="218"/>
                        <a:pt x="63" y="218"/>
                      </a:cubicBezTo>
                      <a:cubicBezTo>
                        <a:pt x="63" y="224"/>
                        <a:pt x="63" y="224"/>
                        <a:pt x="63" y="224"/>
                      </a:cubicBezTo>
                      <a:cubicBezTo>
                        <a:pt x="65" y="230"/>
                        <a:pt x="65" y="230"/>
                        <a:pt x="65" y="230"/>
                      </a:cubicBezTo>
                      <a:cubicBezTo>
                        <a:pt x="65" y="234"/>
                        <a:pt x="65" y="234"/>
                        <a:pt x="65" y="234"/>
                      </a:cubicBezTo>
                      <a:cubicBezTo>
                        <a:pt x="65" y="237"/>
                        <a:pt x="65" y="237"/>
                        <a:pt x="65" y="237"/>
                      </a:cubicBezTo>
                      <a:cubicBezTo>
                        <a:pt x="67" y="241"/>
                        <a:pt x="67" y="241"/>
                        <a:pt x="67" y="241"/>
                      </a:cubicBezTo>
                      <a:cubicBezTo>
                        <a:pt x="71" y="241"/>
                        <a:pt x="71" y="241"/>
                        <a:pt x="71" y="241"/>
                      </a:cubicBezTo>
                      <a:cubicBezTo>
                        <a:pt x="71" y="239"/>
                        <a:pt x="71" y="239"/>
                        <a:pt x="71" y="239"/>
                      </a:cubicBezTo>
                      <a:cubicBezTo>
                        <a:pt x="72" y="236"/>
                        <a:pt x="72" y="236"/>
                        <a:pt x="72" y="236"/>
                      </a:cubicBezTo>
                      <a:cubicBezTo>
                        <a:pt x="74" y="236"/>
                        <a:pt x="74" y="236"/>
                        <a:pt x="74" y="236"/>
                      </a:cubicBezTo>
                      <a:cubicBezTo>
                        <a:pt x="77" y="236"/>
                        <a:pt x="77" y="236"/>
                        <a:pt x="77" y="236"/>
                      </a:cubicBezTo>
                      <a:cubicBezTo>
                        <a:pt x="82" y="239"/>
                        <a:pt x="82" y="239"/>
                        <a:pt x="82" y="239"/>
                      </a:cubicBezTo>
                      <a:cubicBezTo>
                        <a:pt x="87" y="241"/>
                        <a:pt x="87" y="241"/>
                        <a:pt x="87" y="241"/>
                      </a:cubicBezTo>
                      <a:cubicBezTo>
                        <a:pt x="87" y="239"/>
                        <a:pt x="87" y="239"/>
                        <a:pt x="87" y="239"/>
                      </a:cubicBezTo>
                      <a:cubicBezTo>
                        <a:pt x="88" y="237"/>
                        <a:pt x="88" y="237"/>
                        <a:pt x="88" y="237"/>
                      </a:cubicBezTo>
                      <a:cubicBezTo>
                        <a:pt x="92" y="237"/>
                        <a:pt x="92" y="237"/>
                        <a:pt x="92" y="237"/>
                      </a:cubicBezTo>
                      <a:cubicBezTo>
                        <a:pt x="100" y="238"/>
                        <a:pt x="100" y="238"/>
                        <a:pt x="100" y="238"/>
                      </a:cubicBezTo>
                      <a:cubicBezTo>
                        <a:pt x="105" y="240"/>
                        <a:pt x="105" y="240"/>
                        <a:pt x="105" y="240"/>
                      </a:cubicBezTo>
                      <a:cubicBezTo>
                        <a:pt x="115" y="241"/>
                        <a:pt x="115" y="241"/>
                        <a:pt x="115" y="241"/>
                      </a:cubicBezTo>
                      <a:cubicBezTo>
                        <a:pt x="116" y="238"/>
                        <a:pt x="116" y="238"/>
                        <a:pt x="116" y="238"/>
                      </a:cubicBezTo>
                      <a:cubicBezTo>
                        <a:pt x="117" y="233"/>
                        <a:pt x="117" y="233"/>
                        <a:pt x="117" y="233"/>
                      </a:cubicBezTo>
                      <a:cubicBezTo>
                        <a:pt x="121" y="233"/>
                        <a:pt x="121" y="233"/>
                        <a:pt x="121" y="233"/>
                      </a:cubicBezTo>
                      <a:cubicBezTo>
                        <a:pt x="124" y="236"/>
                        <a:pt x="124" y="236"/>
                        <a:pt x="124" y="236"/>
                      </a:cubicBezTo>
                      <a:cubicBezTo>
                        <a:pt x="126" y="239"/>
                        <a:pt x="126" y="239"/>
                        <a:pt x="126" y="239"/>
                      </a:cubicBezTo>
                      <a:cubicBezTo>
                        <a:pt x="127" y="243"/>
                        <a:pt x="127" y="243"/>
                        <a:pt x="127" y="243"/>
                      </a:cubicBezTo>
                      <a:cubicBezTo>
                        <a:pt x="127" y="244"/>
                        <a:pt x="127" y="244"/>
                        <a:pt x="127" y="244"/>
                      </a:cubicBezTo>
                      <a:cubicBezTo>
                        <a:pt x="129" y="246"/>
                        <a:pt x="129" y="246"/>
                        <a:pt x="129" y="246"/>
                      </a:cubicBezTo>
                      <a:cubicBezTo>
                        <a:pt x="131" y="248"/>
                        <a:pt x="131" y="248"/>
                        <a:pt x="131" y="248"/>
                      </a:cubicBezTo>
                      <a:cubicBezTo>
                        <a:pt x="136" y="221"/>
                        <a:pt x="136" y="221"/>
                        <a:pt x="136" y="221"/>
                      </a:cubicBezTo>
                      <a:cubicBezTo>
                        <a:pt x="372" y="252"/>
                        <a:pt x="372" y="252"/>
                        <a:pt x="372" y="252"/>
                      </a:cubicBezTo>
                      <a:cubicBezTo>
                        <a:pt x="373" y="252"/>
                        <a:pt x="373" y="252"/>
                        <a:pt x="373" y="252"/>
                      </a:cubicBezTo>
                      <a:cubicBezTo>
                        <a:pt x="377" y="207"/>
                        <a:pt x="377" y="207"/>
                        <a:pt x="377" y="207"/>
                      </a:cubicBezTo>
                      <a:lnTo>
                        <a:pt x="391" y="60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  <a:alpha val="10000"/>
                  </a:schemeClr>
                </a:solidFill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43" name="Freeform 22">
                  <a:extLst>
                    <a:ext uri="{FF2B5EF4-FFF2-40B4-BE49-F238E27FC236}">
                      <a16:creationId xmlns:a16="http://schemas.microsoft.com/office/drawing/2014/main" id="{A3B64443-88FB-AF49-B72E-DE2A74646E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77631" y="5009415"/>
                  <a:ext cx="770467" cy="1231747"/>
                </a:xfrm>
                <a:custGeom>
                  <a:avLst/>
                  <a:gdLst>
                    <a:gd name="T0" fmla="*/ 34 w 117"/>
                    <a:gd name="T1" fmla="*/ 182 h 187"/>
                    <a:gd name="T2" fmla="*/ 34 w 117"/>
                    <a:gd name="T3" fmla="*/ 176 h 187"/>
                    <a:gd name="T4" fmla="*/ 37 w 117"/>
                    <a:gd name="T5" fmla="*/ 171 h 187"/>
                    <a:gd name="T6" fmla="*/ 40 w 117"/>
                    <a:gd name="T7" fmla="*/ 166 h 187"/>
                    <a:gd name="T8" fmla="*/ 44 w 117"/>
                    <a:gd name="T9" fmla="*/ 161 h 187"/>
                    <a:gd name="T10" fmla="*/ 40 w 117"/>
                    <a:gd name="T11" fmla="*/ 159 h 187"/>
                    <a:gd name="T12" fmla="*/ 42 w 117"/>
                    <a:gd name="T13" fmla="*/ 155 h 187"/>
                    <a:gd name="T14" fmla="*/ 45 w 117"/>
                    <a:gd name="T15" fmla="*/ 155 h 187"/>
                    <a:gd name="T16" fmla="*/ 48 w 117"/>
                    <a:gd name="T17" fmla="*/ 150 h 187"/>
                    <a:gd name="T18" fmla="*/ 52 w 117"/>
                    <a:gd name="T19" fmla="*/ 153 h 187"/>
                    <a:gd name="T20" fmla="*/ 51 w 117"/>
                    <a:gd name="T21" fmla="*/ 149 h 187"/>
                    <a:gd name="T22" fmla="*/ 56 w 117"/>
                    <a:gd name="T23" fmla="*/ 148 h 187"/>
                    <a:gd name="T24" fmla="*/ 59 w 117"/>
                    <a:gd name="T25" fmla="*/ 139 h 187"/>
                    <a:gd name="T26" fmla="*/ 67 w 117"/>
                    <a:gd name="T27" fmla="*/ 141 h 187"/>
                    <a:gd name="T28" fmla="*/ 68 w 117"/>
                    <a:gd name="T29" fmla="*/ 132 h 187"/>
                    <a:gd name="T30" fmla="*/ 68 w 117"/>
                    <a:gd name="T31" fmla="*/ 123 h 187"/>
                    <a:gd name="T32" fmla="*/ 69 w 117"/>
                    <a:gd name="T33" fmla="*/ 116 h 187"/>
                    <a:gd name="T34" fmla="*/ 79 w 117"/>
                    <a:gd name="T35" fmla="*/ 122 h 187"/>
                    <a:gd name="T36" fmla="*/ 81 w 117"/>
                    <a:gd name="T37" fmla="*/ 115 h 187"/>
                    <a:gd name="T38" fmla="*/ 84 w 117"/>
                    <a:gd name="T39" fmla="*/ 122 h 187"/>
                    <a:gd name="T40" fmla="*/ 88 w 117"/>
                    <a:gd name="T41" fmla="*/ 116 h 187"/>
                    <a:gd name="T42" fmla="*/ 87 w 117"/>
                    <a:gd name="T43" fmla="*/ 111 h 187"/>
                    <a:gd name="T44" fmla="*/ 95 w 117"/>
                    <a:gd name="T45" fmla="*/ 115 h 187"/>
                    <a:gd name="T46" fmla="*/ 97 w 117"/>
                    <a:gd name="T47" fmla="*/ 111 h 187"/>
                    <a:gd name="T48" fmla="*/ 103 w 117"/>
                    <a:gd name="T49" fmla="*/ 105 h 187"/>
                    <a:gd name="T50" fmla="*/ 106 w 117"/>
                    <a:gd name="T51" fmla="*/ 101 h 187"/>
                    <a:gd name="T52" fmla="*/ 114 w 117"/>
                    <a:gd name="T53" fmla="*/ 97 h 187"/>
                    <a:gd name="T54" fmla="*/ 116 w 117"/>
                    <a:gd name="T55" fmla="*/ 88 h 187"/>
                    <a:gd name="T56" fmla="*/ 112 w 117"/>
                    <a:gd name="T57" fmla="*/ 86 h 187"/>
                    <a:gd name="T58" fmla="*/ 112 w 117"/>
                    <a:gd name="T59" fmla="*/ 82 h 187"/>
                    <a:gd name="T60" fmla="*/ 104 w 117"/>
                    <a:gd name="T61" fmla="*/ 77 h 187"/>
                    <a:gd name="T62" fmla="*/ 101 w 117"/>
                    <a:gd name="T63" fmla="*/ 64 h 187"/>
                    <a:gd name="T64" fmla="*/ 95 w 117"/>
                    <a:gd name="T65" fmla="*/ 63 h 187"/>
                    <a:gd name="T66" fmla="*/ 84 w 117"/>
                    <a:gd name="T67" fmla="*/ 56 h 187"/>
                    <a:gd name="T68" fmla="*/ 77 w 117"/>
                    <a:gd name="T69" fmla="*/ 31 h 187"/>
                    <a:gd name="T70" fmla="*/ 71 w 117"/>
                    <a:gd name="T71" fmla="*/ 11 h 187"/>
                    <a:gd name="T72" fmla="*/ 53 w 117"/>
                    <a:gd name="T73" fmla="*/ 3 h 187"/>
                    <a:gd name="T74" fmla="*/ 42 w 117"/>
                    <a:gd name="T75" fmla="*/ 11 h 187"/>
                    <a:gd name="T76" fmla="*/ 30 w 117"/>
                    <a:gd name="T77" fmla="*/ 5 h 187"/>
                    <a:gd name="T78" fmla="*/ 22 w 117"/>
                    <a:gd name="T79" fmla="*/ 22 h 187"/>
                    <a:gd name="T80" fmla="*/ 13 w 117"/>
                    <a:gd name="T81" fmla="*/ 54 h 187"/>
                    <a:gd name="T82" fmla="*/ 15 w 117"/>
                    <a:gd name="T83" fmla="*/ 71 h 187"/>
                    <a:gd name="T84" fmla="*/ 12 w 117"/>
                    <a:gd name="T85" fmla="*/ 82 h 187"/>
                    <a:gd name="T86" fmla="*/ 7 w 117"/>
                    <a:gd name="T87" fmla="*/ 95 h 187"/>
                    <a:gd name="T88" fmla="*/ 0 w 117"/>
                    <a:gd name="T89" fmla="*/ 103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17" h="187">
                      <a:moveTo>
                        <a:pt x="33" y="187"/>
                      </a:moveTo>
                      <a:lnTo>
                        <a:pt x="33" y="185"/>
                      </a:lnTo>
                      <a:lnTo>
                        <a:pt x="34" y="182"/>
                      </a:lnTo>
                      <a:lnTo>
                        <a:pt x="34" y="181"/>
                      </a:lnTo>
                      <a:lnTo>
                        <a:pt x="34" y="178"/>
                      </a:lnTo>
                      <a:lnTo>
                        <a:pt x="34" y="176"/>
                      </a:lnTo>
                      <a:lnTo>
                        <a:pt x="35" y="174"/>
                      </a:lnTo>
                      <a:lnTo>
                        <a:pt x="37" y="174"/>
                      </a:lnTo>
                      <a:lnTo>
                        <a:pt x="37" y="171"/>
                      </a:lnTo>
                      <a:lnTo>
                        <a:pt x="38" y="169"/>
                      </a:lnTo>
                      <a:lnTo>
                        <a:pt x="38" y="166"/>
                      </a:lnTo>
                      <a:lnTo>
                        <a:pt x="40" y="166"/>
                      </a:lnTo>
                      <a:lnTo>
                        <a:pt x="41" y="166"/>
                      </a:lnTo>
                      <a:lnTo>
                        <a:pt x="44" y="166"/>
                      </a:lnTo>
                      <a:lnTo>
                        <a:pt x="44" y="161"/>
                      </a:lnTo>
                      <a:lnTo>
                        <a:pt x="41" y="161"/>
                      </a:lnTo>
                      <a:lnTo>
                        <a:pt x="40" y="161"/>
                      </a:lnTo>
                      <a:lnTo>
                        <a:pt x="40" y="159"/>
                      </a:lnTo>
                      <a:lnTo>
                        <a:pt x="40" y="158"/>
                      </a:lnTo>
                      <a:lnTo>
                        <a:pt x="42" y="156"/>
                      </a:lnTo>
                      <a:lnTo>
                        <a:pt x="42" y="155"/>
                      </a:lnTo>
                      <a:lnTo>
                        <a:pt x="44" y="153"/>
                      </a:lnTo>
                      <a:lnTo>
                        <a:pt x="45" y="154"/>
                      </a:lnTo>
                      <a:lnTo>
                        <a:pt x="45" y="155"/>
                      </a:lnTo>
                      <a:lnTo>
                        <a:pt x="47" y="154"/>
                      </a:lnTo>
                      <a:lnTo>
                        <a:pt x="48" y="153"/>
                      </a:lnTo>
                      <a:lnTo>
                        <a:pt x="48" y="150"/>
                      </a:lnTo>
                      <a:lnTo>
                        <a:pt x="50" y="152"/>
                      </a:lnTo>
                      <a:lnTo>
                        <a:pt x="51" y="153"/>
                      </a:lnTo>
                      <a:lnTo>
                        <a:pt x="52" y="153"/>
                      </a:lnTo>
                      <a:lnTo>
                        <a:pt x="52" y="150"/>
                      </a:lnTo>
                      <a:lnTo>
                        <a:pt x="52" y="149"/>
                      </a:lnTo>
                      <a:lnTo>
                        <a:pt x="51" y="149"/>
                      </a:lnTo>
                      <a:lnTo>
                        <a:pt x="50" y="147"/>
                      </a:lnTo>
                      <a:lnTo>
                        <a:pt x="54" y="147"/>
                      </a:lnTo>
                      <a:lnTo>
                        <a:pt x="56" y="148"/>
                      </a:lnTo>
                      <a:lnTo>
                        <a:pt x="59" y="147"/>
                      </a:lnTo>
                      <a:lnTo>
                        <a:pt x="60" y="144"/>
                      </a:lnTo>
                      <a:lnTo>
                        <a:pt x="59" y="139"/>
                      </a:lnTo>
                      <a:lnTo>
                        <a:pt x="61" y="139"/>
                      </a:lnTo>
                      <a:lnTo>
                        <a:pt x="64" y="142"/>
                      </a:lnTo>
                      <a:lnTo>
                        <a:pt x="67" y="141"/>
                      </a:lnTo>
                      <a:lnTo>
                        <a:pt x="68" y="139"/>
                      </a:lnTo>
                      <a:lnTo>
                        <a:pt x="69" y="135"/>
                      </a:lnTo>
                      <a:lnTo>
                        <a:pt x="68" y="132"/>
                      </a:lnTo>
                      <a:lnTo>
                        <a:pt x="69" y="128"/>
                      </a:lnTo>
                      <a:lnTo>
                        <a:pt x="69" y="126"/>
                      </a:lnTo>
                      <a:lnTo>
                        <a:pt x="68" y="123"/>
                      </a:lnTo>
                      <a:lnTo>
                        <a:pt x="68" y="121"/>
                      </a:lnTo>
                      <a:lnTo>
                        <a:pt x="69" y="118"/>
                      </a:lnTo>
                      <a:lnTo>
                        <a:pt x="69" y="116"/>
                      </a:lnTo>
                      <a:lnTo>
                        <a:pt x="73" y="120"/>
                      </a:lnTo>
                      <a:lnTo>
                        <a:pt x="74" y="122"/>
                      </a:lnTo>
                      <a:lnTo>
                        <a:pt x="79" y="122"/>
                      </a:lnTo>
                      <a:lnTo>
                        <a:pt x="79" y="120"/>
                      </a:lnTo>
                      <a:lnTo>
                        <a:pt x="79" y="116"/>
                      </a:lnTo>
                      <a:lnTo>
                        <a:pt x="81" y="115"/>
                      </a:lnTo>
                      <a:lnTo>
                        <a:pt x="84" y="116"/>
                      </a:lnTo>
                      <a:lnTo>
                        <a:pt x="84" y="118"/>
                      </a:lnTo>
                      <a:lnTo>
                        <a:pt x="84" y="122"/>
                      </a:lnTo>
                      <a:lnTo>
                        <a:pt x="87" y="121"/>
                      </a:lnTo>
                      <a:lnTo>
                        <a:pt x="90" y="118"/>
                      </a:lnTo>
                      <a:lnTo>
                        <a:pt x="88" y="116"/>
                      </a:lnTo>
                      <a:lnTo>
                        <a:pt x="86" y="114"/>
                      </a:lnTo>
                      <a:lnTo>
                        <a:pt x="86" y="112"/>
                      </a:lnTo>
                      <a:lnTo>
                        <a:pt x="87" y="111"/>
                      </a:lnTo>
                      <a:lnTo>
                        <a:pt x="90" y="114"/>
                      </a:lnTo>
                      <a:lnTo>
                        <a:pt x="93" y="116"/>
                      </a:lnTo>
                      <a:lnTo>
                        <a:pt x="95" y="115"/>
                      </a:lnTo>
                      <a:lnTo>
                        <a:pt x="94" y="111"/>
                      </a:lnTo>
                      <a:lnTo>
                        <a:pt x="95" y="111"/>
                      </a:lnTo>
                      <a:lnTo>
                        <a:pt x="97" y="111"/>
                      </a:lnTo>
                      <a:lnTo>
                        <a:pt x="97" y="105"/>
                      </a:lnTo>
                      <a:lnTo>
                        <a:pt x="101" y="105"/>
                      </a:lnTo>
                      <a:lnTo>
                        <a:pt x="103" y="105"/>
                      </a:lnTo>
                      <a:lnTo>
                        <a:pt x="104" y="104"/>
                      </a:lnTo>
                      <a:lnTo>
                        <a:pt x="104" y="101"/>
                      </a:lnTo>
                      <a:lnTo>
                        <a:pt x="106" y="101"/>
                      </a:lnTo>
                      <a:lnTo>
                        <a:pt x="107" y="100"/>
                      </a:lnTo>
                      <a:lnTo>
                        <a:pt x="110" y="97"/>
                      </a:lnTo>
                      <a:lnTo>
                        <a:pt x="114" y="97"/>
                      </a:lnTo>
                      <a:lnTo>
                        <a:pt x="116" y="95"/>
                      </a:lnTo>
                      <a:lnTo>
                        <a:pt x="117" y="89"/>
                      </a:lnTo>
                      <a:lnTo>
                        <a:pt x="116" y="88"/>
                      </a:lnTo>
                      <a:lnTo>
                        <a:pt x="115" y="88"/>
                      </a:lnTo>
                      <a:lnTo>
                        <a:pt x="113" y="88"/>
                      </a:lnTo>
                      <a:lnTo>
                        <a:pt x="112" y="86"/>
                      </a:lnTo>
                      <a:lnTo>
                        <a:pt x="114" y="84"/>
                      </a:lnTo>
                      <a:lnTo>
                        <a:pt x="114" y="83"/>
                      </a:lnTo>
                      <a:lnTo>
                        <a:pt x="112" y="82"/>
                      </a:lnTo>
                      <a:lnTo>
                        <a:pt x="110" y="77"/>
                      </a:lnTo>
                      <a:lnTo>
                        <a:pt x="106" y="77"/>
                      </a:lnTo>
                      <a:lnTo>
                        <a:pt x="104" y="77"/>
                      </a:lnTo>
                      <a:lnTo>
                        <a:pt x="102" y="73"/>
                      </a:lnTo>
                      <a:lnTo>
                        <a:pt x="101" y="68"/>
                      </a:lnTo>
                      <a:lnTo>
                        <a:pt x="101" y="64"/>
                      </a:lnTo>
                      <a:lnTo>
                        <a:pt x="100" y="61"/>
                      </a:lnTo>
                      <a:lnTo>
                        <a:pt x="97" y="62"/>
                      </a:lnTo>
                      <a:lnTo>
                        <a:pt x="95" y="63"/>
                      </a:lnTo>
                      <a:lnTo>
                        <a:pt x="91" y="63"/>
                      </a:lnTo>
                      <a:lnTo>
                        <a:pt x="87" y="61"/>
                      </a:lnTo>
                      <a:lnTo>
                        <a:pt x="84" y="56"/>
                      </a:lnTo>
                      <a:lnTo>
                        <a:pt x="83" y="49"/>
                      </a:lnTo>
                      <a:lnTo>
                        <a:pt x="79" y="40"/>
                      </a:lnTo>
                      <a:lnTo>
                        <a:pt x="77" y="31"/>
                      </a:lnTo>
                      <a:lnTo>
                        <a:pt x="75" y="26"/>
                      </a:lnTo>
                      <a:lnTo>
                        <a:pt x="73" y="18"/>
                      </a:lnTo>
                      <a:lnTo>
                        <a:pt x="71" y="11"/>
                      </a:lnTo>
                      <a:lnTo>
                        <a:pt x="69" y="8"/>
                      </a:lnTo>
                      <a:lnTo>
                        <a:pt x="56" y="0"/>
                      </a:lnTo>
                      <a:lnTo>
                        <a:pt x="53" y="3"/>
                      </a:lnTo>
                      <a:lnTo>
                        <a:pt x="50" y="7"/>
                      </a:lnTo>
                      <a:lnTo>
                        <a:pt x="45" y="11"/>
                      </a:lnTo>
                      <a:lnTo>
                        <a:pt x="42" y="11"/>
                      </a:lnTo>
                      <a:lnTo>
                        <a:pt x="39" y="9"/>
                      </a:lnTo>
                      <a:lnTo>
                        <a:pt x="34" y="6"/>
                      </a:lnTo>
                      <a:lnTo>
                        <a:pt x="30" y="5"/>
                      </a:lnTo>
                      <a:lnTo>
                        <a:pt x="29" y="5"/>
                      </a:lnTo>
                      <a:lnTo>
                        <a:pt x="27" y="7"/>
                      </a:lnTo>
                      <a:lnTo>
                        <a:pt x="22" y="22"/>
                      </a:lnTo>
                      <a:lnTo>
                        <a:pt x="20" y="33"/>
                      </a:lnTo>
                      <a:lnTo>
                        <a:pt x="15" y="45"/>
                      </a:lnTo>
                      <a:lnTo>
                        <a:pt x="13" y="54"/>
                      </a:lnTo>
                      <a:lnTo>
                        <a:pt x="12" y="64"/>
                      </a:lnTo>
                      <a:lnTo>
                        <a:pt x="13" y="69"/>
                      </a:lnTo>
                      <a:lnTo>
                        <a:pt x="15" y="71"/>
                      </a:lnTo>
                      <a:lnTo>
                        <a:pt x="14" y="73"/>
                      </a:lnTo>
                      <a:lnTo>
                        <a:pt x="12" y="76"/>
                      </a:lnTo>
                      <a:lnTo>
                        <a:pt x="12" y="82"/>
                      </a:lnTo>
                      <a:lnTo>
                        <a:pt x="10" y="87"/>
                      </a:lnTo>
                      <a:lnTo>
                        <a:pt x="10" y="94"/>
                      </a:lnTo>
                      <a:lnTo>
                        <a:pt x="7" y="95"/>
                      </a:lnTo>
                      <a:lnTo>
                        <a:pt x="7" y="100"/>
                      </a:lnTo>
                      <a:lnTo>
                        <a:pt x="1" y="100"/>
                      </a:lnTo>
                      <a:lnTo>
                        <a:pt x="0" y="103"/>
                      </a:lnTo>
                      <a:lnTo>
                        <a:pt x="23" y="178"/>
                      </a:lnTo>
                      <a:lnTo>
                        <a:pt x="33" y="187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  <a:alpha val="10000"/>
                  </a:schemeClr>
                </a:solidFill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44" name="Freeform 23">
                  <a:extLst>
                    <a:ext uri="{FF2B5EF4-FFF2-40B4-BE49-F238E27FC236}">
                      <a16:creationId xmlns:a16="http://schemas.microsoft.com/office/drawing/2014/main" id="{95A5A599-C504-244F-9BB0-800240717C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95972" y="5852540"/>
                  <a:ext cx="1593613" cy="1172465"/>
                </a:xfrm>
                <a:custGeom>
                  <a:avLst/>
                  <a:gdLst>
                    <a:gd name="T0" fmla="*/ 10 w 242"/>
                    <a:gd name="T1" fmla="*/ 136 h 178"/>
                    <a:gd name="T2" fmla="*/ 16 w 242"/>
                    <a:gd name="T3" fmla="*/ 129 h 178"/>
                    <a:gd name="T4" fmla="*/ 22 w 242"/>
                    <a:gd name="T5" fmla="*/ 124 h 178"/>
                    <a:gd name="T6" fmla="*/ 22 w 242"/>
                    <a:gd name="T7" fmla="*/ 119 h 178"/>
                    <a:gd name="T8" fmla="*/ 14 w 242"/>
                    <a:gd name="T9" fmla="*/ 102 h 178"/>
                    <a:gd name="T10" fmla="*/ 31 w 242"/>
                    <a:gd name="T11" fmla="*/ 96 h 178"/>
                    <a:gd name="T12" fmla="*/ 47 w 242"/>
                    <a:gd name="T13" fmla="*/ 96 h 178"/>
                    <a:gd name="T14" fmla="*/ 56 w 242"/>
                    <a:gd name="T15" fmla="*/ 96 h 178"/>
                    <a:gd name="T16" fmla="*/ 67 w 242"/>
                    <a:gd name="T17" fmla="*/ 93 h 178"/>
                    <a:gd name="T18" fmla="*/ 83 w 242"/>
                    <a:gd name="T19" fmla="*/ 83 h 178"/>
                    <a:gd name="T20" fmla="*/ 93 w 242"/>
                    <a:gd name="T21" fmla="*/ 77 h 178"/>
                    <a:gd name="T22" fmla="*/ 93 w 242"/>
                    <a:gd name="T23" fmla="*/ 71 h 178"/>
                    <a:gd name="T24" fmla="*/ 93 w 242"/>
                    <a:gd name="T25" fmla="*/ 63 h 178"/>
                    <a:gd name="T26" fmla="*/ 89 w 242"/>
                    <a:gd name="T27" fmla="*/ 61 h 178"/>
                    <a:gd name="T28" fmla="*/ 85 w 242"/>
                    <a:gd name="T29" fmla="*/ 55 h 178"/>
                    <a:gd name="T30" fmla="*/ 98 w 242"/>
                    <a:gd name="T31" fmla="*/ 44 h 178"/>
                    <a:gd name="T32" fmla="*/ 102 w 242"/>
                    <a:gd name="T33" fmla="*/ 33 h 178"/>
                    <a:gd name="T34" fmla="*/ 116 w 242"/>
                    <a:gd name="T35" fmla="*/ 15 h 178"/>
                    <a:gd name="T36" fmla="*/ 130 w 242"/>
                    <a:gd name="T37" fmla="*/ 8 h 178"/>
                    <a:gd name="T38" fmla="*/ 147 w 242"/>
                    <a:gd name="T39" fmla="*/ 2 h 178"/>
                    <a:gd name="T40" fmla="*/ 163 w 242"/>
                    <a:gd name="T41" fmla="*/ 5 h 178"/>
                    <a:gd name="T42" fmla="*/ 165 w 242"/>
                    <a:gd name="T43" fmla="*/ 16 h 178"/>
                    <a:gd name="T44" fmla="*/ 171 w 242"/>
                    <a:gd name="T45" fmla="*/ 24 h 178"/>
                    <a:gd name="T46" fmla="*/ 171 w 242"/>
                    <a:gd name="T47" fmla="*/ 34 h 178"/>
                    <a:gd name="T48" fmla="*/ 174 w 242"/>
                    <a:gd name="T49" fmla="*/ 48 h 178"/>
                    <a:gd name="T50" fmla="*/ 181 w 242"/>
                    <a:gd name="T51" fmla="*/ 59 h 178"/>
                    <a:gd name="T52" fmla="*/ 184 w 242"/>
                    <a:gd name="T53" fmla="*/ 79 h 178"/>
                    <a:gd name="T54" fmla="*/ 188 w 242"/>
                    <a:gd name="T55" fmla="*/ 89 h 178"/>
                    <a:gd name="T56" fmla="*/ 188 w 242"/>
                    <a:gd name="T57" fmla="*/ 120 h 178"/>
                    <a:gd name="T58" fmla="*/ 192 w 242"/>
                    <a:gd name="T59" fmla="*/ 146 h 178"/>
                    <a:gd name="T60" fmla="*/ 192 w 242"/>
                    <a:gd name="T61" fmla="*/ 158 h 178"/>
                    <a:gd name="T62" fmla="*/ 186 w 242"/>
                    <a:gd name="T63" fmla="*/ 171 h 178"/>
                    <a:gd name="T64" fmla="*/ 198 w 242"/>
                    <a:gd name="T65" fmla="*/ 166 h 178"/>
                    <a:gd name="T66" fmla="*/ 206 w 242"/>
                    <a:gd name="T67" fmla="*/ 160 h 178"/>
                    <a:gd name="T68" fmla="*/ 217 w 242"/>
                    <a:gd name="T69" fmla="*/ 158 h 178"/>
                    <a:gd name="T70" fmla="*/ 225 w 242"/>
                    <a:gd name="T71" fmla="*/ 153 h 178"/>
                    <a:gd name="T72" fmla="*/ 225 w 242"/>
                    <a:gd name="T73" fmla="*/ 157 h 178"/>
                    <a:gd name="T74" fmla="*/ 233 w 242"/>
                    <a:gd name="T75" fmla="*/ 151 h 178"/>
                    <a:gd name="T76" fmla="*/ 240 w 242"/>
                    <a:gd name="T77" fmla="*/ 149 h 178"/>
                    <a:gd name="T78" fmla="*/ 233 w 242"/>
                    <a:gd name="T79" fmla="*/ 157 h 178"/>
                    <a:gd name="T80" fmla="*/ 219 w 242"/>
                    <a:gd name="T81" fmla="*/ 166 h 178"/>
                    <a:gd name="T82" fmla="*/ 206 w 242"/>
                    <a:gd name="T83" fmla="*/ 173 h 178"/>
                    <a:gd name="T84" fmla="*/ 189 w 242"/>
                    <a:gd name="T85" fmla="*/ 178 h 178"/>
                    <a:gd name="T86" fmla="*/ 182 w 242"/>
                    <a:gd name="T87" fmla="*/ 171 h 178"/>
                    <a:gd name="T88" fmla="*/ 180 w 242"/>
                    <a:gd name="T89" fmla="*/ 165 h 178"/>
                    <a:gd name="T90" fmla="*/ 155 w 242"/>
                    <a:gd name="T91" fmla="*/ 158 h 178"/>
                    <a:gd name="T92" fmla="*/ 154 w 242"/>
                    <a:gd name="T93" fmla="*/ 151 h 178"/>
                    <a:gd name="T94" fmla="*/ 148 w 242"/>
                    <a:gd name="T95" fmla="*/ 150 h 178"/>
                    <a:gd name="T96" fmla="*/ 140 w 242"/>
                    <a:gd name="T97" fmla="*/ 138 h 178"/>
                    <a:gd name="T98" fmla="*/ 2 w 242"/>
                    <a:gd name="T99" fmla="*/ 156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42" h="178">
                      <a:moveTo>
                        <a:pt x="0" y="146"/>
                      </a:moveTo>
                      <a:lnTo>
                        <a:pt x="10" y="136"/>
                      </a:lnTo>
                      <a:lnTo>
                        <a:pt x="12" y="133"/>
                      </a:lnTo>
                      <a:lnTo>
                        <a:pt x="16" y="129"/>
                      </a:lnTo>
                      <a:lnTo>
                        <a:pt x="18" y="127"/>
                      </a:lnTo>
                      <a:lnTo>
                        <a:pt x="22" y="124"/>
                      </a:lnTo>
                      <a:lnTo>
                        <a:pt x="22" y="121"/>
                      </a:lnTo>
                      <a:lnTo>
                        <a:pt x="22" y="119"/>
                      </a:lnTo>
                      <a:lnTo>
                        <a:pt x="17" y="109"/>
                      </a:lnTo>
                      <a:lnTo>
                        <a:pt x="14" y="102"/>
                      </a:lnTo>
                      <a:lnTo>
                        <a:pt x="18" y="99"/>
                      </a:lnTo>
                      <a:lnTo>
                        <a:pt x="31" y="96"/>
                      </a:lnTo>
                      <a:lnTo>
                        <a:pt x="38" y="96"/>
                      </a:lnTo>
                      <a:lnTo>
                        <a:pt x="47" y="96"/>
                      </a:lnTo>
                      <a:lnTo>
                        <a:pt x="53" y="96"/>
                      </a:lnTo>
                      <a:lnTo>
                        <a:pt x="56" y="96"/>
                      </a:lnTo>
                      <a:lnTo>
                        <a:pt x="63" y="93"/>
                      </a:lnTo>
                      <a:lnTo>
                        <a:pt x="67" y="93"/>
                      </a:lnTo>
                      <a:lnTo>
                        <a:pt x="77" y="90"/>
                      </a:lnTo>
                      <a:lnTo>
                        <a:pt x="83" y="83"/>
                      </a:lnTo>
                      <a:lnTo>
                        <a:pt x="89" y="80"/>
                      </a:lnTo>
                      <a:lnTo>
                        <a:pt x="93" y="77"/>
                      </a:lnTo>
                      <a:lnTo>
                        <a:pt x="93" y="75"/>
                      </a:lnTo>
                      <a:lnTo>
                        <a:pt x="93" y="71"/>
                      </a:lnTo>
                      <a:lnTo>
                        <a:pt x="89" y="66"/>
                      </a:lnTo>
                      <a:lnTo>
                        <a:pt x="93" y="63"/>
                      </a:lnTo>
                      <a:lnTo>
                        <a:pt x="94" y="59"/>
                      </a:lnTo>
                      <a:lnTo>
                        <a:pt x="89" y="61"/>
                      </a:lnTo>
                      <a:lnTo>
                        <a:pt x="87" y="59"/>
                      </a:lnTo>
                      <a:lnTo>
                        <a:pt x="85" y="55"/>
                      </a:lnTo>
                      <a:lnTo>
                        <a:pt x="90" y="51"/>
                      </a:lnTo>
                      <a:lnTo>
                        <a:pt x="98" y="44"/>
                      </a:lnTo>
                      <a:lnTo>
                        <a:pt x="101" y="38"/>
                      </a:lnTo>
                      <a:lnTo>
                        <a:pt x="102" y="33"/>
                      </a:lnTo>
                      <a:lnTo>
                        <a:pt x="110" y="23"/>
                      </a:lnTo>
                      <a:lnTo>
                        <a:pt x="116" y="15"/>
                      </a:lnTo>
                      <a:lnTo>
                        <a:pt x="123" y="10"/>
                      </a:lnTo>
                      <a:lnTo>
                        <a:pt x="130" y="8"/>
                      </a:lnTo>
                      <a:lnTo>
                        <a:pt x="141" y="5"/>
                      </a:lnTo>
                      <a:lnTo>
                        <a:pt x="147" y="2"/>
                      </a:lnTo>
                      <a:lnTo>
                        <a:pt x="163" y="0"/>
                      </a:lnTo>
                      <a:lnTo>
                        <a:pt x="163" y="5"/>
                      </a:lnTo>
                      <a:lnTo>
                        <a:pt x="163" y="11"/>
                      </a:lnTo>
                      <a:lnTo>
                        <a:pt x="165" y="16"/>
                      </a:lnTo>
                      <a:lnTo>
                        <a:pt x="168" y="23"/>
                      </a:lnTo>
                      <a:lnTo>
                        <a:pt x="171" y="24"/>
                      </a:lnTo>
                      <a:lnTo>
                        <a:pt x="174" y="32"/>
                      </a:lnTo>
                      <a:lnTo>
                        <a:pt x="171" y="34"/>
                      </a:lnTo>
                      <a:lnTo>
                        <a:pt x="170" y="41"/>
                      </a:lnTo>
                      <a:lnTo>
                        <a:pt x="174" y="48"/>
                      </a:lnTo>
                      <a:lnTo>
                        <a:pt x="177" y="56"/>
                      </a:lnTo>
                      <a:lnTo>
                        <a:pt x="181" y="59"/>
                      </a:lnTo>
                      <a:lnTo>
                        <a:pt x="182" y="70"/>
                      </a:lnTo>
                      <a:lnTo>
                        <a:pt x="184" y="79"/>
                      </a:lnTo>
                      <a:lnTo>
                        <a:pt x="188" y="88"/>
                      </a:lnTo>
                      <a:lnTo>
                        <a:pt x="188" y="89"/>
                      </a:lnTo>
                      <a:lnTo>
                        <a:pt x="188" y="102"/>
                      </a:lnTo>
                      <a:lnTo>
                        <a:pt x="188" y="120"/>
                      </a:lnTo>
                      <a:lnTo>
                        <a:pt x="192" y="139"/>
                      </a:lnTo>
                      <a:lnTo>
                        <a:pt x="192" y="146"/>
                      </a:lnTo>
                      <a:lnTo>
                        <a:pt x="196" y="152"/>
                      </a:lnTo>
                      <a:lnTo>
                        <a:pt x="192" y="158"/>
                      </a:lnTo>
                      <a:lnTo>
                        <a:pt x="193" y="161"/>
                      </a:lnTo>
                      <a:lnTo>
                        <a:pt x="186" y="171"/>
                      </a:lnTo>
                      <a:lnTo>
                        <a:pt x="193" y="168"/>
                      </a:lnTo>
                      <a:lnTo>
                        <a:pt x="198" y="166"/>
                      </a:lnTo>
                      <a:lnTo>
                        <a:pt x="204" y="162"/>
                      </a:lnTo>
                      <a:lnTo>
                        <a:pt x="206" y="160"/>
                      </a:lnTo>
                      <a:lnTo>
                        <a:pt x="212" y="159"/>
                      </a:lnTo>
                      <a:lnTo>
                        <a:pt x="217" y="158"/>
                      </a:lnTo>
                      <a:lnTo>
                        <a:pt x="219" y="156"/>
                      </a:lnTo>
                      <a:lnTo>
                        <a:pt x="225" y="153"/>
                      </a:lnTo>
                      <a:lnTo>
                        <a:pt x="230" y="147"/>
                      </a:lnTo>
                      <a:lnTo>
                        <a:pt x="225" y="157"/>
                      </a:lnTo>
                      <a:lnTo>
                        <a:pt x="230" y="155"/>
                      </a:lnTo>
                      <a:lnTo>
                        <a:pt x="233" y="151"/>
                      </a:lnTo>
                      <a:lnTo>
                        <a:pt x="236" y="150"/>
                      </a:lnTo>
                      <a:lnTo>
                        <a:pt x="240" y="149"/>
                      </a:lnTo>
                      <a:lnTo>
                        <a:pt x="242" y="149"/>
                      </a:lnTo>
                      <a:lnTo>
                        <a:pt x="233" y="157"/>
                      </a:lnTo>
                      <a:lnTo>
                        <a:pt x="225" y="163"/>
                      </a:lnTo>
                      <a:lnTo>
                        <a:pt x="219" y="166"/>
                      </a:lnTo>
                      <a:lnTo>
                        <a:pt x="214" y="171"/>
                      </a:lnTo>
                      <a:lnTo>
                        <a:pt x="206" y="173"/>
                      </a:lnTo>
                      <a:lnTo>
                        <a:pt x="197" y="176"/>
                      </a:lnTo>
                      <a:lnTo>
                        <a:pt x="189" y="178"/>
                      </a:lnTo>
                      <a:lnTo>
                        <a:pt x="184" y="175"/>
                      </a:lnTo>
                      <a:lnTo>
                        <a:pt x="182" y="171"/>
                      </a:lnTo>
                      <a:lnTo>
                        <a:pt x="182" y="167"/>
                      </a:lnTo>
                      <a:lnTo>
                        <a:pt x="180" y="165"/>
                      </a:lnTo>
                      <a:lnTo>
                        <a:pt x="167" y="161"/>
                      </a:lnTo>
                      <a:lnTo>
                        <a:pt x="155" y="158"/>
                      </a:lnTo>
                      <a:lnTo>
                        <a:pt x="157" y="153"/>
                      </a:lnTo>
                      <a:lnTo>
                        <a:pt x="154" y="151"/>
                      </a:lnTo>
                      <a:lnTo>
                        <a:pt x="151" y="151"/>
                      </a:lnTo>
                      <a:lnTo>
                        <a:pt x="148" y="150"/>
                      </a:lnTo>
                      <a:lnTo>
                        <a:pt x="144" y="143"/>
                      </a:lnTo>
                      <a:lnTo>
                        <a:pt x="140" y="138"/>
                      </a:lnTo>
                      <a:lnTo>
                        <a:pt x="132" y="133"/>
                      </a:lnTo>
                      <a:lnTo>
                        <a:pt x="2" y="156"/>
                      </a:lnTo>
                      <a:lnTo>
                        <a:pt x="0" y="146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  <a:alpha val="10000"/>
                  </a:schemeClr>
                </a:solidFill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45" name="Freeform 24">
                  <a:extLst>
                    <a:ext uri="{FF2B5EF4-FFF2-40B4-BE49-F238E27FC236}">
                      <a16:creationId xmlns:a16="http://schemas.microsoft.com/office/drawing/2014/main" id="{DCDDA54A-B697-CE4F-98DC-0563FBD1A3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69355" y="5773491"/>
                  <a:ext cx="368771" cy="665276"/>
                </a:xfrm>
                <a:custGeom>
                  <a:avLst/>
                  <a:gdLst>
                    <a:gd name="T0" fmla="*/ 0 w 56"/>
                    <a:gd name="T1" fmla="*/ 23 h 101"/>
                    <a:gd name="T2" fmla="*/ 2 w 56"/>
                    <a:gd name="T3" fmla="*/ 28 h 101"/>
                    <a:gd name="T4" fmla="*/ 5 w 56"/>
                    <a:gd name="T5" fmla="*/ 35 h 101"/>
                    <a:gd name="T6" fmla="*/ 8 w 56"/>
                    <a:gd name="T7" fmla="*/ 36 h 101"/>
                    <a:gd name="T8" fmla="*/ 11 w 56"/>
                    <a:gd name="T9" fmla="*/ 44 h 101"/>
                    <a:gd name="T10" fmla="*/ 8 w 56"/>
                    <a:gd name="T11" fmla="*/ 46 h 101"/>
                    <a:gd name="T12" fmla="*/ 7 w 56"/>
                    <a:gd name="T13" fmla="*/ 53 h 101"/>
                    <a:gd name="T14" fmla="*/ 11 w 56"/>
                    <a:gd name="T15" fmla="*/ 60 h 101"/>
                    <a:gd name="T16" fmla="*/ 14 w 56"/>
                    <a:gd name="T17" fmla="*/ 68 h 101"/>
                    <a:gd name="T18" fmla="*/ 18 w 56"/>
                    <a:gd name="T19" fmla="*/ 71 h 101"/>
                    <a:gd name="T20" fmla="*/ 19 w 56"/>
                    <a:gd name="T21" fmla="*/ 82 h 101"/>
                    <a:gd name="T22" fmla="*/ 21 w 56"/>
                    <a:gd name="T23" fmla="*/ 91 h 101"/>
                    <a:gd name="T24" fmla="*/ 25 w 56"/>
                    <a:gd name="T25" fmla="*/ 100 h 101"/>
                    <a:gd name="T26" fmla="*/ 25 w 56"/>
                    <a:gd name="T27" fmla="*/ 101 h 101"/>
                    <a:gd name="T28" fmla="*/ 47 w 56"/>
                    <a:gd name="T29" fmla="*/ 98 h 101"/>
                    <a:gd name="T30" fmla="*/ 45 w 56"/>
                    <a:gd name="T31" fmla="*/ 91 h 101"/>
                    <a:gd name="T32" fmla="*/ 46 w 56"/>
                    <a:gd name="T33" fmla="*/ 82 h 101"/>
                    <a:gd name="T34" fmla="*/ 45 w 56"/>
                    <a:gd name="T35" fmla="*/ 71 h 101"/>
                    <a:gd name="T36" fmla="*/ 44 w 56"/>
                    <a:gd name="T37" fmla="*/ 60 h 101"/>
                    <a:gd name="T38" fmla="*/ 47 w 56"/>
                    <a:gd name="T39" fmla="*/ 45 h 101"/>
                    <a:gd name="T40" fmla="*/ 47 w 56"/>
                    <a:gd name="T41" fmla="*/ 32 h 101"/>
                    <a:gd name="T42" fmla="*/ 56 w 56"/>
                    <a:gd name="T43" fmla="*/ 25 h 101"/>
                    <a:gd name="T44" fmla="*/ 56 w 56"/>
                    <a:gd name="T45" fmla="*/ 21 h 101"/>
                    <a:gd name="T46" fmla="*/ 53 w 56"/>
                    <a:gd name="T47" fmla="*/ 17 h 101"/>
                    <a:gd name="T48" fmla="*/ 53 w 56"/>
                    <a:gd name="T49" fmla="*/ 12 h 101"/>
                    <a:gd name="T50" fmla="*/ 53 w 56"/>
                    <a:gd name="T51" fmla="*/ 4 h 101"/>
                    <a:gd name="T52" fmla="*/ 50 w 56"/>
                    <a:gd name="T53" fmla="*/ 0 h 101"/>
                    <a:gd name="T54" fmla="*/ 43 w 56"/>
                    <a:gd name="T55" fmla="*/ 2 h 101"/>
                    <a:gd name="T56" fmla="*/ 36 w 56"/>
                    <a:gd name="T57" fmla="*/ 4 h 101"/>
                    <a:gd name="T58" fmla="*/ 22 w 56"/>
                    <a:gd name="T59" fmla="*/ 6 h 101"/>
                    <a:gd name="T60" fmla="*/ 15 w 56"/>
                    <a:gd name="T61" fmla="*/ 8 h 101"/>
                    <a:gd name="T62" fmla="*/ 5 w 56"/>
                    <a:gd name="T63" fmla="*/ 12 h 101"/>
                    <a:gd name="T64" fmla="*/ 0 w 56"/>
                    <a:gd name="T65" fmla="*/ 12 h 101"/>
                    <a:gd name="T66" fmla="*/ 0 w 56"/>
                    <a:gd name="T67" fmla="*/ 17 h 101"/>
                    <a:gd name="T68" fmla="*/ 0 w 56"/>
                    <a:gd name="T69" fmla="*/ 23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56" h="101">
                      <a:moveTo>
                        <a:pt x="0" y="23"/>
                      </a:moveTo>
                      <a:lnTo>
                        <a:pt x="2" y="28"/>
                      </a:lnTo>
                      <a:lnTo>
                        <a:pt x="5" y="35"/>
                      </a:lnTo>
                      <a:lnTo>
                        <a:pt x="8" y="36"/>
                      </a:lnTo>
                      <a:lnTo>
                        <a:pt x="11" y="44"/>
                      </a:lnTo>
                      <a:lnTo>
                        <a:pt x="8" y="46"/>
                      </a:lnTo>
                      <a:lnTo>
                        <a:pt x="7" y="53"/>
                      </a:lnTo>
                      <a:lnTo>
                        <a:pt x="11" y="60"/>
                      </a:lnTo>
                      <a:lnTo>
                        <a:pt x="14" y="68"/>
                      </a:lnTo>
                      <a:lnTo>
                        <a:pt x="18" y="71"/>
                      </a:lnTo>
                      <a:lnTo>
                        <a:pt x="19" y="82"/>
                      </a:lnTo>
                      <a:lnTo>
                        <a:pt x="21" y="91"/>
                      </a:lnTo>
                      <a:lnTo>
                        <a:pt x="25" y="100"/>
                      </a:lnTo>
                      <a:lnTo>
                        <a:pt x="25" y="101"/>
                      </a:lnTo>
                      <a:lnTo>
                        <a:pt x="47" y="98"/>
                      </a:lnTo>
                      <a:lnTo>
                        <a:pt x="45" y="91"/>
                      </a:lnTo>
                      <a:lnTo>
                        <a:pt x="46" y="82"/>
                      </a:lnTo>
                      <a:lnTo>
                        <a:pt x="45" y="71"/>
                      </a:lnTo>
                      <a:lnTo>
                        <a:pt x="44" y="60"/>
                      </a:lnTo>
                      <a:lnTo>
                        <a:pt x="47" y="45"/>
                      </a:lnTo>
                      <a:lnTo>
                        <a:pt x="47" y="32"/>
                      </a:lnTo>
                      <a:lnTo>
                        <a:pt x="56" y="25"/>
                      </a:lnTo>
                      <a:lnTo>
                        <a:pt x="56" y="21"/>
                      </a:lnTo>
                      <a:lnTo>
                        <a:pt x="53" y="17"/>
                      </a:lnTo>
                      <a:lnTo>
                        <a:pt x="53" y="12"/>
                      </a:lnTo>
                      <a:lnTo>
                        <a:pt x="53" y="4"/>
                      </a:lnTo>
                      <a:lnTo>
                        <a:pt x="50" y="0"/>
                      </a:lnTo>
                      <a:lnTo>
                        <a:pt x="43" y="2"/>
                      </a:lnTo>
                      <a:lnTo>
                        <a:pt x="36" y="4"/>
                      </a:lnTo>
                      <a:lnTo>
                        <a:pt x="22" y="6"/>
                      </a:lnTo>
                      <a:lnTo>
                        <a:pt x="15" y="8"/>
                      </a:lnTo>
                      <a:lnTo>
                        <a:pt x="5" y="12"/>
                      </a:lnTo>
                      <a:lnTo>
                        <a:pt x="0" y="12"/>
                      </a:lnTo>
                      <a:lnTo>
                        <a:pt x="0" y="17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  <a:alpha val="10000"/>
                  </a:schemeClr>
                </a:solidFill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46" name="Freeform 25">
                  <a:extLst>
                    <a:ext uri="{FF2B5EF4-FFF2-40B4-BE49-F238E27FC236}">
                      <a16:creationId xmlns:a16="http://schemas.microsoft.com/office/drawing/2014/main" id="{7C4C6702-F53B-BE47-ACDB-C7B7BFB3B8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59102" y="5687861"/>
                  <a:ext cx="329259" cy="731143"/>
                </a:xfrm>
                <a:custGeom>
                  <a:avLst/>
                  <a:gdLst>
                    <a:gd name="T0" fmla="*/ 18 w 50"/>
                    <a:gd name="T1" fmla="*/ 0 h 111"/>
                    <a:gd name="T2" fmla="*/ 14 w 50"/>
                    <a:gd name="T3" fmla="*/ 1 h 111"/>
                    <a:gd name="T4" fmla="*/ 9 w 50"/>
                    <a:gd name="T5" fmla="*/ 1 h 111"/>
                    <a:gd name="T6" fmla="*/ 9 w 50"/>
                    <a:gd name="T7" fmla="*/ 6 h 111"/>
                    <a:gd name="T8" fmla="*/ 8 w 50"/>
                    <a:gd name="T9" fmla="*/ 9 h 111"/>
                    <a:gd name="T10" fmla="*/ 6 w 50"/>
                    <a:gd name="T11" fmla="*/ 13 h 111"/>
                    <a:gd name="T12" fmla="*/ 9 w 50"/>
                    <a:gd name="T13" fmla="*/ 17 h 111"/>
                    <a:gd name="T14" fmla="*/ 9 w 50"/>
                    <a:gd name="T15" fmla="*/ 25 h 111"/>
                    <a:gd name="T16" fmla="*/ 9 w 50"/>
                    <a:gd name="T17" fmla="*/ 30 h 111"/>
                    <a:gd name="T18" fmla="*/ 12 w 50"/>
                    <a:gd name="T19" fmla="*/ 34 h 111"/>
                    <a:gd name="T20" fmla="*/ 12 w 50"/>
                    <a:gd name="T21" fmla="*/ 38 h 111"/>
                    <a:gd name="T22" fmla="*/ 3 w 50"/>
                    <a:gd name="T23" fmla="*/ 45 h 111"/>
                    <a:gd name="T24" fmla="*/ 3 w 50"/>
                    <a:gd name="T25" fmla="*/ 58 h 111"/>
                    <a:gd name="T26" fmla="*/ 0 w 50"/>
                    <a:gd name="T27" fmla="*/ 73 h 111"/>
                    <a:gd name="T28" fmla="*/ 1 w 50"/>
                    <a:gd name="T29" fmla="*/ 84 h 111"/>
                    <a:gd name="T30" fmla="*/ 2 w 50"/>
                    <a:gd name="T31" fmla="*/ 95 h 111"/>
                    <a:gd name="T32" fmla="*/ 1 w 50"/>
                    <a:gd name="T33" fmla="*/ 104 h 111"/>
                    <a:gd name="T34" fmla="*/ 3 w 50"/>
                    <a:gd name="T35" fmla="*/ 111 h 111"/>
                    <a:gd name="T36" fmla="*/ 40 w 50"/>
                    <a:gd name="T37" fmla="*/ 102 h 111"/>
                    <a:gd name="T38" fmla="*/ 41 w 50"/>
                    <a:gd name="T39" fmla="*/ 97 h 111"/>
                    <a:gd name="T40" fmla="*/ 49 w 50"/>
                    <a:gd name="T41" fmla="*/ 94 h 111"/>
                    <a:gd name="T42" fmla="*/ 48 w 50"/>
                    <a:gd name="T43" fmla="*/ 91 h 111"/>
                    <a:gd name="T44" fmla="*/ 50 w 50"/>
                    <a:gd name="T45" fmla="*/ 83 h 111"/>
                    <a:gd name="T46" fmla="*/ 50 w 50"/>
                    <a:gd name="T47" fmla="*/ 83 h 111"/>
                    <a:gd name="T48" fmla="*/ 41 w 50"/>
                    <a:gd name="T49" fmla="*/ 75 h 111"/>
                    <a:gd name="T50" fmla="*/ 18 w 50"/>
                    <a:gd name="T51" fmla="*/ 0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0" h="111">
                      <a:moveTo>
                        <a:pt x="18" y="0"/>
                      </a:moveTo>
                      <a:lnTo>
                        <a:pt x="14" y="1"/>
                      </a:lnTo>
                      <a:lnTo>
                        <a:pt x="9" y="1"/>
                      </a:lnTo>
                      <a:lnTo>
                        <a:pt x="9" y="6"/>
                      </a:lnTo>
                      <a:lnTo>
                        <a:pt x="8" y="9"/>
                      </a:lnTo>
                      <a:lnTo>
                        <a:pt x="6" y="13"/>
                      </a:lnTo>
                      <a:lnTo>
                        <a:pt x="9" y="17"/>
                      </a:lnTo>
                      <a:lnTo>
                        <a:pt x="9" y="25"/>
                      </a:lnTo>
                      <a:lnTo>
                        <a:pt x="9" y="30"/>
                      </a:lnTo>
                      <a:lnTo>
                        <a:pt x="12" y="34"/>
                      </a:lnTo>
                      <a:lnTo>
                        <a:pt x="12" y="38"/>
                      </a:lnTo>
                      <a:lnTo>
                        <a:pt x="3" y="45"/>
                      </a:lnTo>
                      <a:lnTo>
                        <a:pt x="3" y="58"/>
                      </a:lnTo>
                      <a:lnTo>
                        <a:pt x="0" y="73"/>
                      </a:lnTo>
                      <a:lnTo>
                        <a:pt x="1" y="84"/>
                      </a:lnTo>
                      <a:lnTo>
                        <a:pt x="2" y="95"/>
                      </a:lnTo>
                      <a:lnTo>
                        <a:pt x="1" y="104"/>
                      </a:lnTo>
                      <a:lnTo>
                        <a:pt x="3" y="111"/>
                      </a:lnTo>
                      <a:lnTo>
                        <a:pt x="40" y="102"/>
                      </a:lnTo>
                      <a:lnTo>
                        <a:pt x="41" y="97"/>
                      </a:lnTo>
                      <a:lnTo>
                        <a:pt x="49" y="94"/>
                      </a:lnTo>
                      <a:lnTo>
                        <a:pt x="48" y="91"/>
                      </a:lnTo>
                      <a:lnTo>
                        <a:pt x="50" y="83"/>
                      </a:lnTo>
                      <a:lnTo>
                        <a:pt x="50" y="83"/>
                      </a:lnTo>
                      <a:lnTo>
                        <a:pt x="41" y="75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  <a:alpha val="10000"/>
                  </a:schemeClr>
                </a:solidFill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47" name="Freeform 26">
                  <a:extLst>
                    <a:ext uri="{FF2B5EF4-FFF2-40B4-BE49-F238E27FC236}">
                      <a16:creationId xmlns:a16="http://schemas.microsoft.com/office/drawing/2014/main" id="{2393F588-3554-1641-8464-D0E4F2BE24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33989" y="6577094"/>
                  <a:ext cx="368771" cy="335932"/>
                </a:xfrm>
                <a:custGeom>
                  <a:avLst/>
                  <a:gdLst>
                    <a:gd name="T0" fmla="*/ 4 w 56"/>
                    <a:gd name="T1" fmla="*/ 29 h 51"/>
                    <a:gd name="T2" fmla="*/ 4 w 56"/>
                    <a:gd name="T3" fmla="*/ 36 h 51"/>
                    <a:gd name="T4" fmla="*/ 8 w 56"/>
                    <a:gd name="T5" fmla="*/ 42 h 51"/>
                    <a:gd name="T6" fmla="*/ 4 w 56"/>
                    <a:gd name="T7" fmla="*/ 48 h 51"/>
                    <a:gd name="T8" fmla="*/ 5 w 56"/>
                    <a:gd name="T9" fmla="*/ 51 h 51"/>
                    <a:gd name="T10" fmla="*/ 9 w 56"/>
                    <a:gd name="T11" fmla="*/ 50 h 51"/>
                    <a:gd name="T12" fmla="*/ 13 w 56"/>
                    <a:gd name="T13" fmla="*/ 45 h 51"/>
                    <a:gd name="T14" fmla="*/ 15 w 56"/>
                    <a:gd name="T15" fmla="*/ 44 h 51"/>
                    <a:gd name="T16" fmla="*/ 20 w 56"/>
                    <a:gd name="T17" fmla="*/ 39 h 51"/>
                    <a:gd name="T18" fmla="*/ 25 w 56"/>
                    <a:gd name="T19" fmla="*/ 36 h 51"/>
                    <a:gd name="T20" fmla="*/ 33 w 56"/>
                    <a:gd name="T21" fmla="*/ 36 h 51"/>
                    <a:gd name="T22" fmla="*/ 37 w 56"/>
                    <a:gd name="T23" fmla="*/ 34 h 51"/>
                    <a:gd name="T24" fmla="*/ 39 w 56"/>
                    <a:gd name="T25" fmla="*/ 32 h 51"/>
                    <a:gd name="T26" fmla="*/ 44 w 56"/>
                    <a:gd name="T27" fmla="*/ 30 h 51"/>
                    <a:gd name="T28" fmla="*/ 49 w 56"/>
                    <a:gd name="T29" fmla="*/ 28 h 51"/>
                    <a:gd name="T30" fmla="*/ 55 w 56"/>
                    <a:gd name="T31" fmla="*/ 28 h 51"/>
                    <a:gd name="T32" fmla="*/ 56 w 56"/>
                    <a:gd name="T33" fmla="*/ 26 h 51"/>
                    <a:gd name="T34" fmla="*/ 50 w 56"/>
                    <a:gd name="T35" fmla="*/ 0 h 51"/>
                    <a:gd name="T36" fmla="*/ 24 w 56"/>
                    <a:gd name="T37" fmla="*/ 5 h 51"/>
                    <a:gd name="T38" fmla="*/ 0 w 56"/>
                    <a:gd name="T39" fmla="*/ 9 h 51"/>
                    <a:gd name="T40" fmla="*/ 0 w 56"/>
                    <a:gd name="T41" fmla="*/ 10 h 51"/>
                    <a:gd name="T42" fmla="*/ 4 w 56"/>
                    <a:gd name="T43" fmla="*/ 29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6" h="51">
                      <a:moveTo>
                        <a:pt x="4" y="29"/>
                      </a:moveTo>
                      <a:lnTo>
                        <a:pt x="4" y="36"/>
                      </a:lnTo>
                      <a:lnTo>
                        <a:pt x="8" y="42"/>
                      </a:lnTo>
                      <a:lnTo>
                        <a:pt x="4" y="48"/>
                      </a:lnTo>
                      <a:lnTo>
                        <a:pt x="5" y="51"/>
                      </a:lnTo>
                      <a:lnTo>
                        <a:pt x="9" y="50"/>
                      </a:lnTo>
                      <a:lnTo>
                        <a:pt x="13" y="45"/>
                      </a:lnTo>
                      <a:lnTo>
                        <a:pt x="15" y="44"/>
                      </a:lnTo>
                      <a:lnTo>
                        <a:pt x="20" y="39"/>
                      </a:lnTo>
                      <a:lnTo>
                        <a:pt x="25" y="36"/>
                      </a:lnTo>
                      <a:lnTo>
                        <a:pt x="33" y="36"/>
                      </a:lnTo>
                      <a:lnTo>
                        <a:pt x="37" y="34"/>
                      </a:lnTo>
                      <a:lnTo>
                        <a:pt x="39" y="32"/>
                      </a:lnTo>
                      <a:lnTo>
                        <a:pt x="44" y="30"/>
                      </a:lnTo>
                      <a:lnTo>
                        <a:pt x="49" y="28"/>
                      </a:lnTo>
                      <a:lnTo>
                        <a:pt x="55" y="28"/>
                      </a:lnTo>
                      <a:lnTo>
                        <a:pt x="56" y="26"/>
                      </a:lnTo>
                      <a:lnTo>
                        <a:pt x="50" y="0"/>
                      </a:lnTo>
                      <a:lnTo>
                        <a:pt x="24" y="5"/>
                      </a:lnTo>
                      <a:lnTo>
                        <a:pt x="0" y="9"/>
                      </a:lnTo>
                      <a:lnTo>
                        <a:pt x="0" y="10"/>
                      </a:lnTo>
                      <a:lnTo>
                        <a:pt x="4" y="29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  <a:alpha val="10000"/>
                  </a:schemeClr>
                </a:solidFill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48" name="Freeform 27">
                  <a:extLst>
                    <a:ext uri="{FF2B5EF4-FFF2-40B4-BE49-F238E27FC236}">
                      <a16:creationId xmlns:a16="http://schemas.microsoft.com/office/drawing/2014/main" id="{17191A2F-6A3B-CC49-BB22-1FA3FE07BA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63247" y="6544157"/>
                  <a:ext cx="158046" cy="204194"/>
                </a:xfrm>
                <a:custGeom>
                  <a:avLst/>
                  <a:gdLst>
                    <a:gd name="T0" fmla="*/ 23 w 24"/>
                    <a:gd name="T1" fmla="*/ 15 h 31"/>
                    <a:gd name="T2" fmla="*/ 21 w 24"/>
                    <a:gd name="T3" fmla="*/ 13 h 31"/>
                    <a:gd name="T4" fmla="*/ 21 w 24"/>
                    <a:gd name="T5" fmla="*/ 12 h 31"/>
                    <a:gd name="T6" fmla="*/ 18 w 24"/>
                    <a:gd name="T7" fmla="*/ 11 h 31"/>
                    <a:gd name="T8" fmla="*/ 16 w 24"/>
                    <a:gd name="T9" fmla="*/ 10 h 31"/>
                    <a:gd name="T10" fmla="*/ 16 w 24"/>
                    <a:gd name="T11" fmla="*/ 7 h 31"/>
                    <a:gd name="T12" fmla="*/ 13 w 24"/>
                    <a:gd name="T13" fmla="*/ 5 h 31"/>
                    <a:gd name="T14" fmla="*/ 10 w 24"/>
                    <a:gd name="T15" fmla="*/ 0 h 31"/>
                    <a:gd name="T16" fmla="*/ 0 w 24"/>
                    <a:gd name="T17" fmla="*/ 5 h 31"/>
                    <a:gd name="T18" fmla="*/ 6 w 24"/>
                    <a:gd name="T19" fmla="*/ 31 h 31"/>
                    <a:gd name="T20" fmla="*/ 8 w 24"/>
                    <a:gd name="T21" fmla="*/ 29 h 31"/>
                    <a:gd name="T22" fmla="*/ 10 w 24"/>
                    <a:gd name="T23" fmla="*/ 28 h 31"/>
                    <a:gd name="T24" fmla="*/ 14 w 24"/>
                    <a:gd name="T25" fmla="*/ 26 h 31"/>
                    <a:gd name="T26" fmla="*/ 14 w 24"/>
                    <a:gd name="T27" fmla="*/ 23 h 31"/>
                    <a:gd name="T28" fmla="*/ 14 w 24"/>
                    <a:gd name="T29" fmla="*/ 22 h 31"/>
                    <a:gd name="T30" fmla="*/ 14 w 24"/>
                    <a:gd name="T31" fmla="*/ 20 h 31"/>
                    <a:gd name="T32" fmla="*/ 14 w 24"/>
                    <a:gd name="T33" fmla="*/ 17 h 31"/>
                    <a:gd name="T34" fmla="*/ 14 w 24"/>
                    <a:gd name="T35" fmla="*/ 15 h 31"/>
                    <a:gd name="T36" fmla="*/ 14 w 24"/>
                    <a:gd name="T37" fmla="*/ 14 h 31"/>
                    <a:gd name="T38" fmla="*/ 15 w 24"/>
                    <a:gd name="T39" fmla="*/ 13 h 31"/>
                    <a:gd name="T40" fmla="*/ 16 w 24"/>
                    <a:gd name="T41" fmla="*/ 13 h 31"/>
                    <a:gd name="T42" fmla="*/ 19 w 24"/>
                    <a:gd name="T43" fmla="*/ 14 h 31"/>
                    <a:gd name="T44" fmla="*/ 19 w 24"/>
                    <a:gd name="T45" fmla="*/ 16 h 31"/>
                    <a:gd name="T46" fmla="*/ 21 w 24"/>
                    <a:gd name="T47" fmla="*/ 20 h 31"/>
                    <a:gd name="T48" fmla="*/ 21 w 24"/>
                    <a:gd name="T49" fmla="*/ 21 h 31"/>
                    <a:gd name="T50" fmla="*/ 22 w 24"/>
                    <a:gd name="T51" fmla="*/ 22 h 31"/>
                    <a:gd name="T52" fmla="*/ 24 w 24"/>
                    <a:gd name="T53" fmla="*/ 21 h 31"/>
                    <a:gd name="T54" fmla="*/ 24 w 24"/>
                    <a:gd name="T55" fmla="*/ 20 h 31"/>
                    <a:gd name="T56" fmla="*/ 24 w 24"/>
                    <a:gd name="T57" fmla="*/ 19 h 31"/>
                    <a:gd name="T58" fmla="*/ 23 w 24"/>
                    <a:gd name="T59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4" h="31">
                      <a:moveTo>
                        <a:pt x="23" y="15"/>
                      </a:moveTo>
                      <a:lnTo>
                        <a:pt x="21" y="13"/>
                      </a:lnTo>
                      <a:lnTo>
                        <a:pt x="21" y="12"/>
                      </a:lnTo>
                      <a:lnTo>
                        <a:pt x="18" y="11"/>
                      </a:lnTo>
                      <a:lnTo>
                        <a:pt x="16" y="10"/>
                      </a:lnTo>
                      <a:lnTo>
                        <a:pt x="16" y="7"/>
                      </a:lnTo>
                      <a:lnTo>
                        <a:pt x="13" y="5"/>
                      </a:lnTo>
                      <a:lnTo>
                        <a:pt x="10" y="0"/>
                      </a:lnTo>
                      <a:lnTo>
                        <a:pt x="0" y="5"/>
                      </a:lnTo>
                      <a:lnTo>
                        <a:pt x="6" y="31"/>
                      </a:lnTo>
                      <a:lnTo>
                        <a:pt x="8" y="29"/>
                      </a:lnTo>
                      <a:lnTo>
                        <a:pt x="10" y="28"/>
                      </a:lnTo>
                      <a:lnTo>
                        <a:pt x="14" y="26"/>
                      </a:lnTo>
                      <a:lnTo>
                        <a:pt x="14" y="23"/>
                      </a:lnTo>
                      <a:lnTo>
                        <a:pt x="14" y="22"/>
                      </a:lnTo>
                      <a:lnTo>
                        <a:pt x="14" y="20"/>
                      </a:lnTo>
                      <a:lnTo>
                        <a:pt x="14" y="17"/>
                      </a:lnTo>
                      <a:lnTo>
                        <a:pt x="14" y="15"/>
                      </a:lnTo>
                      <a:lnTo>
                        <a:pt x="14" y="14"/>
                      </a:lnTo>
                      <a:lnTo>
                        <a:pt x="15" y="13"/>
                      </a:lnTo>
                      <a:lnTo>
                        <a:pt x="16" y="13"/>
                      </a:lnTo>
                      <a:lnTo>
                        <a:pt x="19" y="14"/>
                      </a:lnTo>
                      <a:lnTo>
                        <a:pt x="19" y="16"/>
                      </a:lnTo>
                      <a:lnTo>
                        <a:pt x="21" y="20"/>
                      </a:lnTo>
                      <a:lnTo>
                        <a:pt x="21" y="21"/>
                      </a:lnTo>
                      <a:lnTo>
                        <a:pt x="22" y="22"/>
                      </a:lnTo>
                      <a:lnTo>
                        <a:pt x="24" y="21"/>
                      </a:lnTo>
                      <a:lnTo>
                        <a:pt x="24" y="20"/>
                      </a:lnTo>
                      <a:lnTo>
                        <a:pt x="24" y="19"/>
                      </a:lnTo>
                      <a:lnTo>
                        <a:pt x="23" y="15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  <a:alpha val="10000"/>
                  </a:schemeClr>
                </a:solidFill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49" name="Freeform 28">
                  <a:extLst>
                    <a:ext uri="{FF2B5EF4-FFF2-40B4-BE49-F238E27FC236}">
                      <a16:creationId xmlns:a16="http://schemas.microsoft.com/office/drawing/2014/main" id="{C7E0CE52-FCE4-4C45-AFE7-8E23846053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33989" y="6307025"/>
                  <a:ext cx="717784" cy="362281"/>
                </a:xfrm>
                <a:custGeom>
                  <a:avLst/>
                  <a:gdLst>
                    <a:gd name="T0" fmla="*/ 105 w 109"/>
                    <a:gd name="T1" fmla="*/ 32 h 55"/>
                    <a:gd name="T2" fmla="*/ 101 w 109"/>
                    <a:gd name="T3" fmla="*/ 29 h 55"/>
                    <a:gd name="T4" fmla="*/ 97 w 109"/>
                    <a:gd name="T5" fmla="*/ 25 h 55"/>
                    <a:gd name="T6" fmla="*/ 97 w 109"/>
                    <a:gd name="T7" fmla="*/ 29 h 55"/>
                    <a:gd name="T8" fmla="*/ 102 w 109"/>
                    <a:gd name="T9" fmla="*/ 35 h 55"/>
                    <a:gd name="T10" fmla="*/ 95 w 109"/>
                    <a:gd name="T11" fmla="*/ 36 h 55"/>
                    <a:gd name="T12" fmla="*/ 88 w 109"/>
                    <a:gd name="T13" fmla="*/ 37 h 55"/>
                    <a:gd name="T14" fmla="*/ 85 w 109"/>
                    <a:gd name="T15" fmla="*/ 35 h 55"/>
                    <a:gd name="T16" fmla="*/ 81 w 109"/>
                    <a:gd name="T17" fmla="*/ 32 h 55"/>
                    <a:gd name="T18" fmla="*/ 81 w 109"/>
                    <a:gd name="T19" fmla="*/ 27 h 55"/>
                    <a:gd name="T20" fmla="*/ 73 w 109"/>
                    <a:gd name="T21" fmla="*/ 22 h 55"/>
                    <a:gd name="T22" fmla="*/ 69 w 109"/>
                    <a:gd name="T23" fmla="*/ 22 h 55"/>
                    <a:gd name="T24" fmla="*/ 68 w 109"/>
                    <a:gd name="T25" fmla="*/ 16 h 55"/>
                    <a:gd name="T26" fmla="*/ 71 w 109"/>
                    <a:gd name="T27" fmla="*/ 13 h 55"/>
                    <a:gd name="T28" fmla="*/ 77 w 109"/>
                    <a:gd name="T29" fmla="*/ 9 h 55"/>
                    <a:gd name="T30" fmla="*/ 76 w 109"/>
                    <a:gd name="T31" fmla="*/ 6 h 55"/>
                    <a:gd name="T32" fmla="*/ 71 w 109"/>
                    <a:gd name="T33" fmla="*/ 6 h 55"/>
                    <a:gd name="T34" fmla="*/ 68 w 109"/>
                    <a:gd name="T35" fmla="*/ 0 h 55"/>
                    <a:gd name="T36" fmla="*/ 59 w 109"/>
                    <a:gd name="T37" fmla="*/ 8 h 55"/>
                    <a:gd name="T38" fmla="*/ 0 w 109"/>
                    <a:gd name="T39" fmla="*/ 20 h 55"/>
                    <a:gd name="T40" fmla="*/ 0 w 109"/>
                    <a:gd name="T41" fmla="*/ 50 h 55"/>
                    <a:gd name="T42" fmla="*/ 50 w 109"/>
                    <a:gd name="T43" fmla="*/ 41 h 55"/>
                    <a:gd name="T44" fmla="*/ 63 w 109"/>
                    <a:gd name="T45" fmla="*/ 41 h 55"/>
                    <a:gd name="T46" fmla="*/ 66 w 109"/>
                    <a:gd name="T47" fmla="*/ 46 h 55"/>
                    <a:gd name="T48" fmla="*/ 71 w 109"/>
                    <a:gd name="T49" fmla="*/ 48 h 55"/>
                    <a:gd name="T50" fmla="*/ 73 w 109"/>
                    <a:gd name="T51" fmla="*/ 51 h 55"/>
                    <a:gd name="T52" fmla="*/ 74 w 109"/>
                    <a:gd name="T53" fmla="*/ 55 h 55"/>
                    <a:gd name="T54" fmla="*/ 77 w 109"/>
                    <a:gd name="T55" fmla="*/ 55 h 55"/>
                    <a:gd name="T56" fmla="*/ 79 w 109"/>
                    <a:gd name="T57" fmla="*/ 49 h 55"/>
                    <a:gd name="T58" fmla="*/ 82 w 109"/>
                    <a:gd name="T59" fmla="*/ 45 h 55"/>
                    <a:gd name="T60" fmla="*/ 86 w 109"/>
                    <a:gd name="T61" fmla="*/ 46 h 55"/>
                    <a:gd name="T62" fmla="*/ 87 w 109"/>
                    <a:gd name="T63" fmla="*/ 51 h 55"/>
                    <a:gd name="T64" fmla="*/ 92 w 109"/>
                    <a:gd name="T65" fmla="*/ 47 h 55"/>
                    <a:gd name="T66" fmla="*/ 94 w 109"/>
                    <a:gd name="T67" fmla="*/ 45 h 55"/>
                    <a:gd name="T68" fmla="*/ 101 w 109"/>
                    <a:gd name="T69" fmla="*/ 43 h 55"/>
                    <a:gd name="T70" fmla="*/ 106 w 109"/>
                    <a:gd name="T71" fmla="*/ 40 h 55"/>
                    <a:gd name="T72" fmla="*/ 109 w 109"/>
                    <a:gd name="T73" fmla="*/ 36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9" h="55">
                      <a:moveTo>
                        <a:pt x="107" y="35"/>
                      </a:moveTo>
                      <a:lnTo>
                        <a:pt x="105" y="32"/>
                      </a:lnTo>
                      <a:lnTo>
                        <a:pt x="104" y="31"/>
                      </a:lnTo>
                      <a:lnTo>
                        <a:pt x="101" y="29"/>
                      </a:lnTo>
                      <a:lnTo>
                        <a:pt x="98" y="27"/>
                      </a:lnTo>
                      <a:lnTo>
                        <a:pt x="97" y="25"/>
                      </a:lnTo>
                      <a:lnTo>
                        <a:pt x="96" y="27"/>
                      </a:lnTo>
                      <a:lnTo>
                        <a:pt x="97" y="29"/>
                      </a:lnTo>
                      <a:lnTo>
                        <a:pt x="100" y="32"/>
                      </a:lnTo>
                      <a:lnTo>
                        <a:pt x="102" y="35"/>
                      </a:lnTo>
                      <a:lnTo>
                        <a:pt x="99" y="36"/>
                      </a:lnTo>
                      <a:lnTo>
                        <a:pt x="95" y="36"/>
                      </a:lnTo>
                      <a:lnTo>
                        <a:pt x="89" y="39"/>
                      </a:lnTo>
                      <a:lnTo>
                        <a:pt x="88" y="37"/>
                      </a:lnTo>
                      <a:lnTo>
                        <a:pt x="87" y="36"/>
                      </a:lnTo>
                      <a:lnTo>
                        <a:pt x="85" y="35"/>
                      </a:lnTo>
                      <a:lnTo>
                        <a:pt x="82" y="33"/>
                      </a:lnTo>
                      <a:lnTo>
                        <a:pt x="81" y="32"/>
                      </a:lnTo>
                      <a:lnTo>
                        <a:pt x="82" y="30"/>
                      </a:lnTo>
                      <a:lnTo>
                        <a:pt x="81" y="27"/>
                      </a:lnTo>
                      <a:lnTo>
                        <a:pt x="77" y="24"/>
                      </a:lnTo>
                      <a:lnTo>
                        <a:pt x="73" y="22"/>
                      </a:lnTo>
                      <a:lnTo>
                        <a:pt x="71" y="22"/>
                      </a:lnTo>
                      <a:lnTo>
                        <a:pt x="69" y="22"/>
                      </a:lnTo>
                      <a:lnTo>
                        <a:pt x="68" y="20"/>
                      </a:lnTo>
                      <a:lnTo>
                        <a:pt x="68" y="16"/>
                      </a:lnTo>
                      <a:lnTo>
                        <a:pt x="70" y="14"/>
                      </a:lnTo>
                      <a:lnTo>
                        <a:pt x="71" y="13"/>
                      </a:lnTo>
                      <a:lnTo>
                        <a:pt x="73" y="11"/>
                      </a:lnTo>
                      <a:lnTo>
                        <a:pt x="77" y="9"/>
                      </a:lnTo>
                      <a:lnTo>
                        <a:pt x="77" y="8"/>
                      </a:lnTo>
                      <a:lnTo>
                        <a:pt x="76" y="6"/>
                      </a:lnTo>
                      <a:lnTo>
                        <a:pt x="73" y="6"/>
                      </a:lnTo>
                      <a:lnTo>
                        <a:pt x="71" y="6"/>
                      </a:lnTo>
                      <a:lnTo>
                        <a:pt x="70" y="3"/>
                      </a:lnTo>
                      <a:lnTo>
                        <a:pt x="68" y="0"/>
                      </a:lnTo>
                      <a:lnTo>
                        <a:pt x="60" y="3"/>
                      </a:lnTo>
                      <a:lnTo>
                        <a:pt x="59" y="8"/>
                      </a:lnTo>
                      <a:lnTo>
                        <a:pt x="22" y="17"/>
                      </a:lnTo>
                      <a:lnTo>
                        <a:pt x="0" y="20"/>
                      </a:lnTo>
                      <a:lnTo>
                        <a:pt x="0" y="33"/>
                      </a:lnTo>
                      <a:lnTo>
                        <a:pt x="0" y="50"/>
                      </a:lnTo>
                      <a:lnTo>
                        <a:pt x="24" y="46"/>
                      </a:lnTo>
                      <a:lnTo>
                        <a:pt x="50" y="41"/>
                      </a:lnTo>
                      <a:lnTo>
                        <a:pt x="60" y="36"/>
                      </a:lnTo>
                      <a:lnTo>
                        <a:pt x="63" y="41"/>
                      </a:lnTo>
                      <a:lnTo>
                        <a:pt x="66" y="43"/>
                      </a:lnTo>
                      <a:lnTo>
                        <a:pt x="66" y="46"/>
                      </a:lnTo>
                      <a:lnTo>
                        <a:pt x="68" y="47"/>
                      </a:lnTo>
                      <a:lnTo>
                        <a:pt x="71" y="48"/>
                      </a:lnTo>
                      <a:lnTo>
                        <a:pt x="71" y="49"/>
                      </a:lnTo>
                      <a:lnTo>
                        <a:pt x="73" y="51"/>
                      </a:lnTo>
                      <a:lnTo>
                        <a:pt x="74" y="55"/>
                      </a:lnTo>
                      <a:lnTo>
                        <a:pt x="74" y="55"/>
                      </a:lnTo>
                      <a:lnTo>
                        <a:pt x="76" y="55"/>
                      </a:lnTo>
                      <a:lnTo>
                        <a:pt x="77" y="55"/>
                      </a:lnTo>
                      <a:lnTo>
                        <a:pt x="79" y="53"/>
                      </a:lnTo>
                      <a:lnTo>
                        <a:pt x="79" y="49"/>
                      </a:lnTo>
                      <a:lnTo>
                        <a:pt x="82" y="47"/>
                      </a:lnTo>
                      <a:lnTo>
                        <a:pt x="82" y="45"/>
                      </a:lnTo>
                      <a:lnTo>
                        <a:pt x="85" y="43"/>
                      </a:lnTo>
                      <a:lnTo>
                        <a:pt x="86" y="46"/>
                      </a:lnTo>
                      <a:lnTo>
                        <a:pt x="87" y="49"/>
                      </a:lnTo>
                      <a:lnTo>
                        <a:pt x="87" y="51"/>
                      </a:lnTo>
                      <a:lnTo>
                        <a:pt x="90" y="49"/>
                      </a:lnTo>
                      <a:lnTo>
                        <a:pt x="92" y="47"/>
                      </a:lnTo>
                      <a:lnTo>
                        <a:pt x="92" y="45"/>
                      </a:lnTo>
                      <a:lnTo>
                        <a:pt x="94" y="45"/>
                      </a:lnTo>
                      <a:lnTo>
                        <a:pt x="97" y="43"/>
                      </a:lnTo>
                      <a:lnTo>
                        <a:pt x="101" y="43"/>
                      </a:lnTo>
                      <a:lnTo>
                        <a:pt x="103" y="41"/>
                      </a:lnTo>
                      <a:lnTo>
                        <a:pt x="106" y="40"/>
                      </a:lnTo>
                      <a:lnTo>
                        <a:pt x="108" y="38"/>
                      </a:lnTo>
                      <a:lnTo>
                        <a:pt x="109" y="36"/>
                      </a:lnTo>
                      <a:lnTo>
                        <a:pt x="107" y="35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  <a:alpha val="10000"/>
                  </a:schemeClr>
                </a:solidFill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50" name="Freeform 29">
                  <a:extLst>
                    <a:ext uri="{FF2B5EF4-FFF2-40B4-BE49-F238E27FC236}">
                      <a16:creationId xmlns:a16="http://schemas.microsoft.com/office/drawing/2014/main" id="{004ABE7F-F4EA-3A41-ACC7-42D2FD8687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87143" y="6642962"/>
                  <a:ext cx="65850" cy="46112"/>
                </a:xfrm>
                <a:custGeom>
                  <a:avLst/>
                  <a:gdLst>
                    <a:gd name="T0" fmla="*/ 3 w 12"/>
                    <a:gd name="T1" fmla="*/ 9 h 9"/>
                    <a:gd name="T2" fmla="*/ 7 w 12"/>
                    <a:gd name="T3" fmla="*/ 9 h 9"/>
                    <a:gd name="T4" fmla="*/ 10 w 12"/>
                    <a:gd name="T5" fmla="*/ 6 h 9"/>
                    <a:gd name="T6" fmla="*/ 12 w 12"/>
                    <a:gd name="T7" fmla="*/ 4 h 9"/>
                    <a:gd name="T8" fmla="*/ 8 w 12"/>
                    <a:gd name="T9" fmla="*/ 2 h 9"/>
                    <a:gd name="T10" fmla="*/ 4 w 12"/>
                    <a:gd name="T11" fmla="*/ 1 h 9"/>
                    <a:gd name="T12" fmla="*/ 0 w 12"/>
                    <a:gd name="T13" fmla="*/ 7 h 9"/>
                    <a:gd name="T14" fmla="*/ 3 w 12"/>
                    <a:gd name="T15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" h="9">
                      <a:moveTo>
                        <a:pt x="3" y="9"/>
                      </a:move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2"/>
                        <a:pt x="5" y="0"/>
                        <a:pt x="4" y="1"/>
                      </a:cubicBezTo>
                      <a:cubicBezTo>
                        <a:pt x="4" y="2"/>
                        <a:pt x="0" y="7"/>
                        <a:pt x="0" y="7"/>
                      </a:cubicBezTo>
                      <a:lnTo>
                        <a:pt x="3" y="9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  <a:alpha val="10000"/>
                  </a:schemeClr>
                </a:solidFill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51" name="Freeform 30">
                  <a:extLst>
                    <a:ext uri="{FF2B5EF4-FFF2-40B4-BE49-F238E27FC236}">
                      <a16:creationId xmlns:a16="http://schemas.microsoft.com/office/drawing/2014/main" id="{88A809ED-4586-3843-A8F9-75651EC313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57406" y="6893268"/>
                  <a:ext cx="276575" cy="619164"/>
                </a:xfrm>
                <a:custGeom>
                  <a:avLst/>
                  <a:gdLst>
                    <a:gd name="T0" fmla="*/ 36 w 42"/>
                    <a:gd name="T1" fmla="*/ 13 h 94"/>
                    <a:gd name="T2" fmla="*/ 36 w 42"/>
                    <a:gd name="T3" fmla="*/ 9 h 94"/>
                    <a:gd name="T4" fmla="*/ 34 w 42"/>
                    <a:gd name="T5" fmla="*/ 7 h 94"/>
                    <a:gd name="T6" fmla="*/ 21 w 42"/>
                    <a:gd name="T7" fmla="*/ 3 h 94"/>
                    <a:gd name="T8" fmla="*/ 9 w 42"/>
                    <a:gd name="T9" fmla="*/ 0 h 94"/>
                    <a:gd name="T10" fmla="*/ 8 w 42"/>
                    <a:gd name="T11" fmla="*/ 3 h 94"/>
                    <a:gd name="T12" fmla="*/ 6 w 42"/>
                    <a:gd name="T13" fmla="*/ 7 h 94"/>
                    <a:gd name="T14" fmla="*/ 3 w 42"/>
                    <a:gd name="T15" fmla="*/ 9 h 94"/>
                    <a:gd name="T16" fmla="*/ 2 w 42"/>
                    <a:gd name="T17" fmla="*/ 14 h 94"/>
                    <a:gd name="T18" fmla="*/ 3 w 42"/>
                    <a:gd name="T19" fmla="*/ 20 h 94"/>
                    <a:gd name="T20" fmla="*/ 3 w 42"/>
                    <a:gd name="T21" fmla="*/ 25 h 94"/>
                    <a:gd name="T22" fmla="*/ 2 w 42"/>
                    <a:gd name="T23" fmla="*/ 30 h 94"/>
                    <a:gd name="T24" fmla="*/ 5 w 42"/>
                    <a:gd name="T25" fmla="*/ 32 h 94"/>
                    <a:gd name="T26" fmla="*/ 9 w 42"/>
                    <a:gd name="T27" fmla="*/ 34 h 94"/>
                    <a:gd name="T28" fmla="*/ 11 w 42"/>
                    <a:gd name="T29" fmla="*/ 38 h 94"/>
                    <a:gd name="T30" fmla="*/ 15 w 42"/>
                    <a:gd name="T31" fmla="*/ 42 h 94"/>
                    <a:gd name="T32" fmla="*/ 20 w 42"/>
                    <a:gd name="T33" fmla="*/ 46 h 94"/>
                    <a:gd name="T34" fmla="*/ 20 w 42"/>
                    <a:gd name="T35" fmla="*/ 47 h 94"/>
                    <a:gd name="T36" fmla="*/ 18 w 42"/>
                    <a:gd name="T37" fmla="*/ 53 h 94"/>
                    <a:gd name="T38" fmla="*/ 10 w 42"/>
                    <a:gd name="T39" fmla="*/ 58 h 94"/>
                    <a:gd name="T40" fmla="*/ 3 w 42"/>
                    <a:gd name="T41" fmla="*/ 64 h 94"/>
                    <a:gd name="T42" fmla="*/ 2 w 42"/>
                    <a:gd name="T43" fmla="*/ 67 h 94"/>
                    <a:gd name="T44" fmla="*/ 0 w 42"/>
                    <a:gd name="T45" fmla="*/ 72 h 94"/>
                    <a:gd name="T46" fmla="*/ 1 w 42"/>
                    <a:gd name="T47" fmla="*/ 75 h 94"/>
                    <a:gd name="T48" fmla="*/ 3 w 42"/>
                    <a:gd name="T49" fmla="*/ 79 h 94"/>
                    <a:gd name="T50" fmla="*/ 8 w 42"/>
                    <a:gd name="T51" fmla="*/ 83 h 94"/>
                    <a:gd name="T52" fmla="*/ 12 w 42"/>
                    <a:gd name="T53" fmla="*/ 85 h 94"/>
                    <a:gd name="T54" fmla="*/ 15 w 42"/>
                    <a:gd name="T55" fmla="*/ 86 h 94"/>
                    <a:gd name="T56" fmla="*/ 20 w 42"/>
                    <a:gd name="T57" fmla="*/ 86 h 94"/>
                    <a:gd name="T58" fmla="*/ 24 w 42"/>
                    <a:gd name="T59" fmla="*/ 86 h 94"/>
                    <a:gd name="T60" fmla="*/ 25 w 42"/>
                    <a:gd name="T61" fmla="*/ 86 h 94"/>
                    <a:gd name="T62" fmla="*/ 24 w 42"/>
                    <a:gd name="T63" fmla="*/ 90 h 94"/>
                    <a:gd name="T64" fmla="*/ 24 w 42"/>
                    <a:gd name="T65" fmla="*/ 93 h 94"/>
                    <a:gd name="T66" fmla="*/ 25 w 42"/>
                    <a:gd name="T67" fmla="*/ 94 h 94"/>
                    <a:gd name="T68" fmla="*/ 26 w 42"/>
                    <a:gd name="T69" fmla="*/ 94 h 94"/>
                    <a:gd name="T70" fmla="*/ 27 w 42"/>
                    <a:gd name="T71" fmla="*/ 87 h 94"/>
                    <a:gd name="T72" fmla="*/ 28 w 42"/>
                    <a:gd name="T73" fmla="*/ 86 h 94"/>
                    <a:gd name="T74" fmla="*/ 31 w 42"/>
                    <a:gd name="T75" fmla="*/ 82 h 94"/>
                    <a:gd name="T76" fmla="*/ 36 w 42"/>
                    <a:gd name="T77" fmla="*/ 78 h 94"/>
                    <a:gd name="T78" fmla="*/ 36 w 42"/>
                    <a:gd name="T79" fmla="*/ 69 h 94"/>
                    <a:gd name="T80" fmla="*/ 36 w 42"/>
                    <a:gd name="T81" fmla="*/ 65 h 94"/>
                    <a:gd name="T82" fmla="*/ 40 w 42"/>
                    <a:gd name="T83" fmla="*/ 61 h 94"/>
                    <a:gd name="T84" fmla="*/ 41 w 42"/>
                    <a:gd name="T85" fmla="*/ 53 h 94"/>
                    <a:gd name="T86" fmla="*/ 42 w 42"/>
                    <a:gd name="T87" fmla="*/ 48 h 94"/>
                    <a:gd name="T88" fmla="*/ 42 w 42"/>
                    <a:gd name="T89" fmla="*/ 40 h 94"/>
                    <a:gd name="T90" fmla="*/ 42 w 42"/>
                    <a:gd name="T91" fmla="*/ 36 h 94"/>
                    <a:gd name="T92" fmla="*/ 40 w 42"/>
                    <a:gd name="T93" fmla="*/ 30 h 94"/>
                    <a:gd name="T94" fmla="*/ 36 w 42"/>
                    <a:gd name="T95" fmla="*/ 30 h 94"/>
                    <a:gd name="T96" fmla="*/ 34 w 42"/>
                    <a:gd name="T97" fmla="*/ 30 h 94"/>
                    <a:gd name="T98" fmla="*/ 35 w 42"/>
                    <a:gd name="T99" fmla="*/ 25 h 94"/>
                    <a:gd name="T100" fmla="*/ 37 w 42"/>
                    <a:gd name="T101" fmla="*/ 20 h 94"/>
                    <a:gd name="T102" fmla="*/ 39 w 42"/>
                    <a:gd name="T103" fmla="*/ 18 h 94"/>
                    <a:gd name="T104" fmla="*/ 38 w 42"/>
                    <a:gd name="T105" fmla="*/ 17 h 94"/>
                    <a:gd name="T106" fmla="*/ 36 w 42"/>
                    <a:gd name="T107" fmla="*/ 13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42" h="94">
                      <a:moveTo>
                        <a:pt x="36" y="13"/>
                      </a:moveTo>
                      <a:lnTo>
                        <a:pt x="36" y="9"/>
                      </a:lnTo>
                      <a:lnTo>
                        <a:pt x="34" y="7"/>
                      </a:lnTo>
                      <a:lnTo>
                        <a:pt x="21" y="3"/>
                      </a:lnTo>
                      <a:lnTo>
                        <a:pt x="9" y="0"/>
                      </a:lnTo>
                      <a:lnTo>
                        <a:pt x="8" y="3"/>
                      </a:lnTo>
                      <a:lnTo>
                        <a:pt x="6" y="7"/>
                      </a:lnTo>
                      <a:lnTo>
                        <a:pt x="3" y="9"/>
                      </a:lnTo>
                      <a:lnTo>
                        <a:pt x="2" y="14"/>
                      </a:lnTo>
                      <a:lnTo>
                        <a:pt x="3" y="20"/>
                      </a:lnTo>
                      <a:lnTo>
                        <a:pt x="3" y="25"/>
                      </a:lnTo>
                      <a:lnTo>
                        <a:pt x="2" y="30"/>
                      </a:lnTo>
                      <a:lnTo>
                        <a:pt x="5" y="32"/>
                      </a:lnTo>
                      <a:lnTo>
                        <a:pt x="9" y="34"/>
                      </a:lnTo>
                      <a:lnTo>
                        <a:pt x="11" y="38"/>
                      </a:lnTo>
                      <a:lnTo>
                        <a:pt x="15" y="42"/>
                      </a:lnTo>
                      <a:lnTo>
                        <a:pt x="20" y="46"/>
                      </a:lnTo>
                      <a:lnTo>
                        <a:pt x="20" y="47"/>
                      </a:lnTo>
                      <a:lnTo>
                        <a:pt x="18" y="53"/>
                      </a:lnTo>
                      <a:lnTo>
                        <a:pt x="10" y="58"/>
                      </a:lnTo>
                      <a:lnTo>
                        <a:pt x="3" y="64"/>
                      </a:lnTo>
                      <a:lnTo>
                        <a:pt x="2" y="67"/>
                      </a:lnTo>
                      <a:lnTo>
                        <a:pt x="0" y="72"/>
                      </a:lnTo>
                      <a:lnTo>
                        <a:pt x="1" y="75"/>
                      </a:lnTo>
                      <a:lnTo>
                        <a:pt x="3" y="79"/>
                      </a:lnTo>
                      <a:lnTo>
                        <a:pt x="8" y="83"/>
                      </a:lnTo>
                      <a:lnTo>
                        <a:pt x="12" y="85"/>
                      </a:lnTo>
                      <a:lnTo>
                        <a:pt x="15" y="86"/>
                      </a:lnTo>
                      <a:lnTo>
                        <a:pt x="20" y="86"/>
                      </a:lnTo>
                      <a:lnTo>
                        <a:pt x="24" y="86"/>
                      </a:lnTo>
                      <a:lnTo>
                        <a:pt x="25" y="86"/>
                      </a:lnTo>
                      <a:lnTo>
                        <a:pt x="24" y="90"/>
                      </a:lnTo>
                      <a:lnTo>
                        <a:pt x="24" y="93"/>
                      </a:lnTo>
                      <a:lnTo>
                        <a:pt x="25" y="94"/>
                      </a:lnTo>
                      <a:lnTo>
                        <a:pt x="26" y="94"/>
                      </a:lnTo>
                      <a:lnTo>
                        <a:pt x="27" y="87"/>
                      </a:lnTo>
                      <a:lnTo>
                        <a:pt x="28" y="86"/>
                      </a:lnTo>
                      <a:lnTo>
                        <a:pt x="31" y="82"/>
                      </a:lnTo>
                      <a:lnTo>
                        <a:pt x="36" y="78"/>
                      </a:lnTo>
                      <a:lnTo>
                        <a:pt x="36" y="69"/>
                      </a:lnTo>
                      <a:lnTo>
                        <a:pt x="36" y="65"/>
                      </a:lnTo>
                      <a:lnTo>
                        <a:pt x="40" y="61"/>
                      </a:lnTo>
                      <a:lnTo>
                        <a:pt x="41" y="53"/>
                      </a:lnTo>
                      <a:lnTo>
                        <a:pt x="42" y="48"/>
                      </a:lnTo>
                      <a:lnTo>
                        <a:pt x="42" y="40"/>
                      </a:lnTo>
                      <a:lnTo>
                        <a:pt x="42" y="36"/>
                      </a:lnTo>
                      <a:lnTo>
                        <a:pt x="40" y="30"/>
                      </a:lnTo>
                      <a:lnTo>
                        <a:pt x="36" y="30"/>
                      </a:lnTo>
                      <a:lnTo>
                        <a:pt x="34" y="30"/>
                      </a:lnTo>
                      <a:lnTo>
                        <a:pt x="35" y="25"/>
                      </a:lnTo>
                      <a:lnTo>
                        <a:pt x="37" y="20"/>
                      </a:lnTo>
                      <a:lnTo>
                        <a:pt x="39" y="18"/>
                      </a:lnTo>
                      <a:lnTo>
                        <a:pt x="38" y="17"/>
                      </a:lnTo>
                      <a:lnTo>
                        <a:pt x="36" y="13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  <a:alpha val="10000"/>
                  </a:schemeClr>
                </a:solidFill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52" name="Freeform 31">
                  <a:extLst>
                    <a:ext uri="{FF2B5EF4-FFF2-40B4-BE49-F238E27FC236}">
                      <a16:creationId xmlns:a16="http://schemas.microsoft.com/office/drawing/2014/main" id="{CD35D800-712B-A743-975E-B0D34C243C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04726" y="7321412"/>
                  <a:ext cx="217309" cy="355692"/>
                </a:xfrm>
                <a:custGeom>
                  <a:avLst/>
                  <a:gdLst>
                    <a:gd name="T0" fmla="*/ 9 w 33"/>
                    <a:gd name="T1" fmla="*/ 10 h 54"/>
                    <a:gd name="T2" fmla="*/ 8 w 33"/>
                    <a:gd name="T3" fmla="*/ 7 h 54"/>
                    <a:gd name="T4" fmla="*/ 10 w 33"/>
                    <a:gd name="T5" fmla="*/ 2 h 54"/>
                    <a:gd name="T6" fmla="*/ 11 w 33"/>
                    <a:gd name="T7" fmla="*/ 1 h 54"/>
                    <a:gd name="T8" fmla="*/ 9 w 33"/>
                    <a:gd name="T9" fmla="*/ 0 h 54"/>
                    <a:gd name="T10" fmla="*/ 6 w 33"/>
                    <a:gd name="T11" fmla="*/ 0 h 54"/>
                    <a:gd name="T12" fmla="*/ 5 w 33"/>
                    <a:gd name="T13" fmla="*/ 0 h 54"/>
                    <a:gd name="T14" fmla="*/ 2 w 33"/>
                    <a:gd name="T15" fmla="*/ 2 h 54"/>
                    <a:gd name="T16" fmla="*/ 0 w 33"/>
                    <a:gd name="T17" fmla="*/ 5 h 54"/>
                    <a:gd name="T18" fmla="*/ 12 w 33"/>
                    <a:gd name="T19" fmla="*/ 54 h 54"/>
                    <a:gd name="T20" fmla="*/ 33 w 33"/>
                    <a:gd name="T21" fmla="*/ 51 h 54"/>
                    <a:gd name="T22" fmla="*/ 32 w 33"/>
                    <a:gd name="T23" fmla="*/ 43 h 54"/>
                    <a:gd name="T24" fmla="*/ 29 w 33"/>
                    <a:gd name="T25" fmla="*/ 40 h 54"/>
                    <a:gd name="T26" fmla="*/ 28 w 33"/>
                    <a:gd name="T27" fmla="*/ 38 h 54"/>
                    <a:gd name="T28" fmla="*/ 26 w 33"/>
                    <a:gd name="T29" fmla="*/ 37 h 54"/>
                    <a:gd name="T30" fmla="*/ 23 w 33"/>
                    <a:gd name="T31" fmla="*/ 34 h 54"/>
                    <a:gd name="T32" fmla="*/ 20 w 33"/>
                    <a:gd name="T33" fmla="*/ 32 h 54"/>
                    <a:gd name="T34" fmla="*/ 18 w 33"/>
                    <a:gd name="T35" fmla="*/ 28 h 54"/>
                    <a:gd name="T36" fmla="*/ 16 w 33"/>
                    <a:gd name="T37" fmla="*/ 24 h 54"/>
                    <a:gd name="T38" fmla="*/ 14 w 33"/>
                    <a:gd name="T39" fmla="*/ 20 h 54"/>
                    <a:gd name="T40" fmla="*/ 16 w 33"/>
                    <a:gd name="T41" fmla="*/ 17 h 54"/>
                    <a:gd name="T42" fmla="*/ 11 w 33"/>
                    <a:gd name="T43" fmla="*/ 14 h 54"/>
                    <a:gd name="T44" fmla="*/ 9 w 33"/>
                    <a:gd name="T45" fmla="*/ 1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3" h="54">
                      <a:moveTo>
                        <a:pt x="9" y="10"/>
                      </a:moveTo>
                      <a:lnTo>
                        <a:pt x="8" y="7"/>
                      </a:lnTo>
                      <a:lnTo>
                        <a:pt x="10" y="2"/>
                      </a:lnTo>
                      <a:lnTo>
                        <a:pt x="11" y="1"/>
                      </a:lnTo>
                      <a:lnTo>
                        <a:pt x="9" y="0"/>
                      </a:lnTo>
                      <a:lnTo>
                        <a:pt x="6" y="0"/>
                      </a:lnTo>
                      <a:lnTo>
                        <a:pt x="5" y="0"/>
                      </a:lnTo>
                      <a:lnTo>
                        <a:pt x="2" y="2"/>
                      </a:lnTo>
                      <a:lnTo>
                        <a:pt x="0" y="5"/>
                      </a:lnTo>
                      <a:lnTo>
                        <a:pt x="12" y="54"/>
                      </a:lnTo>
                      <a:lnTo>
                        <a:pt x="33" y="51"/>
                      </a:lnTo>
                      <a:lnTo>
                        <a:pt x="32" y="43"/>
                      </a:lnTo>
                      <a:lnTo>
                        <a:pt x="29" y="40"/>
                      </a:lnTo>
                      <a:lnTo>
                        <a:pt x="28" y="38"/>
                      </a:lnTo>
                      <a:lnTo>
                        <a:pt x="26" y="37"/>
                      </a:lnTo>
                      <a:lnTo>
                        <a:pt x="23" y="34"/>
                      </a:lnTo>
                      <a:lnTo>
                        <a:pt x="20" y="32"/>
                      </a:lnTo>
                      <a:lnTo>
                        <a:pt x="18" y="28"/>
                      </a:lnTo>
                      <a:lnTo>
                        <a:pt x="16" y="24"/>
                      </a:lnTo>
                      <a:lnTo>
                        <a:pt x="14" y="20"/>
                      </a:lnTo>
                      <a:lnTo>
                        <a:pt x="16" y="17"/>
                      </a:lnTo>
                      <a:lnTo>
                        <a:pt x="11" y="14"/>
                      </a:lnTo>
                      <a:lnTo>
                        <a:pt x="9" y="10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  <a:alpha val="10000"/>
                  </a:schemeClr>
                </a:solidFill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53" name="Freeform 33">
                  <a:extLst>
                    <a:ext uri="{FF2B5EF4-FFF2-40B4-BE49-F238E27FC236}">
                      <a16:creationId xmlns:a16="http://schemas.microsoft.com/office/drawing/2014/main" id="{D1D26C9B-0551-A545-B8C4-9C5C5FE0EB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92105" y="9949578"/>
                  <a:ext cx="1916284" cy="1501809"/>
                </a:xfrm>
                <a:custGeom>
                  <a:avLst/>
                  <a:gdLst>
                    <a:gd name="T0" fmla="*/ 200 w 291"/>
                    <a:gd name="T1" fmla="*/ 0 h 228"/>
                    <a:gd name="T2" fmla="*/ 211 w 291"/>
                    <a:gd name="T3" fmla="*/ 10 h 228"/>
                    <a:gd name="T4" fmla="*/ 223 w 291"/>
                    <a:gd name="T5" fmla="*/ 30 h 228"/>
                    <a:gd name="T6" fmla="*/ 241 w 291"/>
                    <a:gd name="T7" fmla="*/ 62 h 228"/>
                    <a:gd name="T8" fmla="*/ 259 w 291"/>
                    <a:gd name="T9" fmla="*/ 84 h 228"/>
                    <a:gd name="T10" fmla="*/ 256 w 291"/>
                    <a:gd name="T11" fmla="*/ 86 h 228"/>
                    <a:gd name="T12" fmla="*/ 268 w 291"/>
                    <a:gd name="T13" fmla="*/ 116 h 228"/>
                    <a:gd name="T14" fmla="*/ 286 w 291"/>
                    <a:gd name="T15" fmla="*/ 144 h 228"/>
                    <a:gd name="T16" fmla="*/ 291 w 291"/>
                    <a:gd name="T17" fmla="*/ 176 h 228"/>
                    <a:gd name="T18" fmla="*/ 288 w 291"/>
                    <a:gd name="T19" fmla="*/ 196 h 228"/>
                    <a:gd name="T20" fmla="*/ 287 w 291"/>
                    <a:gd name="T21" fmla="*/ 211 h 228"/>
                    <a:gd name="T22" fmla="*/ 280 w 291"/>
                    <a:gd name="T23" fmla="*/ 227 h 228"/>
                    <a:gd name="T24" fmla="*/ 281 w 291"/>
                    <a:gd name="T25" fmla="*/ 222 h 228"/>
                    <a:gd name="T26" fmla="*/ 274 w 291"/>
                    <a:gd name="T27" fmla="*/ 221 h 228"/>
                    <a:gd name="T28" fmla="*/ 264 w 291"/>
                    <a:gd name="T29" fmla="*/ 222 h 228"/>
                    <a:gd name="T30" fmla="*/ 255 w 291"/>
                    <a:gd name="T31" fmla="*/ 222 h 228"/>
                    <a:gd name="T32" fmla="*/ 255 w 291"/>
                    <a:gd name="T33" fmla="*/ 217 h 228"/>
                    <a:gd name="T34" fmla="*/ 263 w 291"/>
                    <a:gd name="T35" fmla="*/ 216 h 228"/>
                    <a:gd name="T36" fmla="*/ 253 w 291"/>
                    <a:gd name="T37" fmla="*/ 212 h 228"/>
                    <a:gd name="T38" fmla="*/ 245 w 291"/>
                    <a:gd name="T39" fmla="*/ 200 h 228"/>
                    <a:gd name="T40" fmla="*/ 233 w 291"/>
                    <a:gd name="T41" fmla="*/ 193 h 228"/>
                    <a:gd name="T42" fmla="*/ 223 w 291"/>
                    <a:gd name="T43" fmla="*/ 177 h 228"/>
                    <a:gd name="T44" fmla="*/ 216 w 291"/>
                    <a:gd name="T45" fmla="*/ 169 h 228"/>
                    <a:gd name="T46" fmla="*/ 215 w 291"/>
                    <a:gd name="T47" fmla="*/ 161 h 228"/>
                    <a:gd name="T48" fmla="*/ 209 w 291"/>
                    <a:gd name="T49" fmla="*/ 158 h 228"/>
                    <a:gd name="T50" fmla="*/ 205 w 291"/>
                    <a:gd name="T51" fmla="*/ 161 h 228"/>
                    <a:gd name="T52" fmla="*/ 194 w 291"/>
                    <a:gd name="T53" fmla="*/ 147 h 228"/>
                    <a:gd name="T54" fmla="*/ 192 w 291"/>
                    <a:gd name="T55" fmla="*/ 140 h 228"/>
                    <a:gd name="T56" fmla="*/ 194 w 291"/>
                    <a:gd name="T57" fmla="*/ 130 h 228"/>
                    <a:gd name="T58" fmla="*/ 194 w 291"/>
                    <a:gd name="T59" fmla="*/ 121 h 228"/>
                    <a:gd name="T60" fmla="*/ 191 w 291"/>
                    <a:gd name="T61" fmla="*/ 122 h 228"/>
                    <a:gd name="T62" fmla="*/ 187 w 291"/>
                    <a:gd name="T63" fmla="*/ 119 h 228"/>
                    <a:gd name="T64" fmla="*/ 189 w 291"/>
                    <a:gd name="T65" fmla="*/ 127 h 228"/>
                    <a:gd name="T66" fmla="*/ 186 w 291"/>
                    <a:gd name="T67" fmla="*/ 129 h 228"/>
                    <a:gd name="T68" fmla="*/ 180 w 291"/>
                    <a:gd name="T69" fmla="*/ 120 h 228"/>
                    <a:gd name="T70" fmla="*/ 182 w 291"/>
                    <a:gd name="T71" fmla="*/ 106 h 228"/>
                    <a:gd name="T72" fmla="*/ 182 w 291"/>
                    <a:gd name="T73" fmla="*/ 86 h 228"/>
                    <a:gd name="T74" fmla="*/ 174 w 291"/>
                    <a:gd name="T75" fmla="*/ 72 h 228"/>
                    <a:gd name="T76" fmla="*/ 163 w 291"/>
                    <a:gd name="T77" fmla="*/ 67 h 228"/>
                    <a:gd name="T78" fmla="*/ 152 w 291"/>
                    <a:gd name="T79" fmla="*/ 60 h 228"/>
                    <a:gd name="T80" fmla="*/ 143 w 291"/>
                    <a:gd name="T81" fmla="*/ 48 h 228"/>
                    <a:gd name="T82" fmla="*/ 130 w 291"/>
                    <a:gd name="T83" fmla="*/ 39 h 228"/>
                    <a:gd name="T84" fmla="*/ 117 w 291"/>
                    <a:gd name="T85" fmla="*/ 39 h 228"/>
                    <a:gd name="T86" fmla="*/ 116 w 291"/>
                    <a:gd name="T87" fmla="*/ 47 h 228"/>
                    <a:gd name="T88" fmla="*/ 107 w 291"/>
                    <a:gd name="T89" fmla="*/ 49 h 228"/>
                    <a:gd name="T90" fmla="*/ 83 w 291"/>
                    <a:gd name="T91" fmla="*/ 59 h 228"/>
                    <a:gd name="T92" fmla="*/ 77 w 291"/>
                    <a:gd name="T93" fmla="*/ 49 h 228"/>
                    <a:gd name="T94" fmla="*/ 77 w 291"/>
                    <a:gd name="T95" fmla="*/ 43 h 228"/>
                    <a:gd name="T96" fmla="*/ 72 w 291"/>
                    <a:gd name="T97" fmla="*/ 39 h 228"/>
                    <a:gd name="T98" fmla="*/ 72 w 291"/>
                    <a:gd name="T99" fmla="*/ 35 h 228"/>
                    <a:gd name="T100" fmla="*/ 69 w 291"/>
                    <a:gd name="T101" fmla="*/ 38 h 228"/>
                    <a:gd name="T102" fmla="*/ 64 w 291"/>
                    <a:gd name="T103" fmla="*/ 39 h 228"/>
                    <a:gd name="T104" fmla="*/ 65 w 291"/>
                    <a:gd name="T105" fmla="*/ 43 h 228"/>
                    <a:gd name="T106" fmla="*/ 53 w 291"/>
                    <a:gd name="T107" fmla="*/ 37 h 228"/>
                    <a:gd name="T108" fmla="*/ 39 w 291"/>
                    <a:gd name="T109" fmla="*/ 33 h 228"/>
                    <a:gd name="T110" fmla="*/ 19 w 291"/>
                    <a:gd name="T111" fmla="*/ 35 h 228"/>
                    <a:gd name="T112" fmla="*/ 7 w 291"/>
                    <a:gd name="T113" fmla="*/ 32 h 228"/>
                    <a:gd name="T114" fmla="*/ 0 w 291"/>
                    <a:gd name="T115" fmla="*/ 20 h 228"/>
                    <a:gd name="T116" fmla="*/ 10 w 291"/>
                    <a:gd name="T117" fmla="*/ 14 h 228"/>
                    <a:gd name="T118" fmla="*/ 98 w 291"/>
                    <a:gd name="T119" fmla="*/ 16 h 228"/>
                    <a:gd name="T120" fmla="*/ 197 w 291"/>
                    <a:gd name="T121" fmla="*/ 19 h 2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291" h="228">
                      <a:moveTo>
                        <a:pt x="194" y="0"/>
                      </a:moveTo>
                      <a:lnTo>
                        <a:pt x="194" y="0"/>
                      </a:lnTo>
                      <a:lnTo>
                        <a:pt x="200" y="0"/>
                      </a:lnTo>
                      <a:lnTo>
                        <a:pt x="209" y="2"/>
                      </a:lnTo>
                      <a:lnTo>
                        <a:pt x="210" y="7"/>
                      </a:lnTo>
                      <a:lnTo>
                        <a:pt x="211" y="10"/>
                      </a:lnTo>
                      <a:lnTo>
                        <a:pt x="215" y="12"/>
                      </a:lnTo>
                      <a:lnTo>
                        <a:pt x="218" y="17"/>
                      </a:lnTo>
                      <a:lnTo>
                        <a:pt x="223" y="30"/>
                      </a:lnTo>
                      <a:lnTo>
                        <a:pt x="229" y="40"/>
                      </a:lnTo>
                      <a:lnTo>
                        <a:pt x="237" y="55"/>
                      </a:lnTo>
                      <a:lnTo>
                        <a:pt x="241" y="62"/>
                      </a:lnTo>
                      <a:lnTo>
                        <a:pt x="251" y="77"/>
                      </a:lnTo>
                      <a:lnTo>
                        <a:pt x="256" y="81"/>
                      </a:lnTo>
                      <a:lnTo>
                        <a:pt x="259" y="84"/>
                      </a:lnTo>
                      <a:lnTo>
                        <a:pt x="259" y="87"/>
                      </a:lnTo>
                      <a:lnTo>
                        <a:pt x="259" y="96"/>
                      </a:lnTo>
                      <a:lnTo>
                        <a:pt x="256" y="86"/>
                      </a:lnTo>
                      <a:lnTo>
                        <a:pt x="255" y="96"/>
                      </a:lnTo>
                      <a:lnTo>
                        <a:pt x="261" y="106"/>
                      </a:lnTo>
                      <a:lnTo>
                        <a:pt x="268" y="116"/>
                      </a:lnTo>
                      <a:lnTo>
                        <a:pt x="275" y="129"/>
                      </a:lnTo>
                      <a:lnTo>
                        <a:pt x="280" y="137"/>
                      </a:lnTo>
                      <a:lnTo>
                        <a:pt x="286" y="144"/>
                      </a:lnTo>
                      <a:lnTo>
                        <a:pt x="289" y="153"/>
                      </a:lnTo>
                      <a:lnTo>
                        <a:pt x="291" y="168"/>
                      </a:lnTo>
                      <a:lnTo>
                        <a:pt x="291" y="176"/>
                      </a:lnTo>
                      <a:lnTo>
                        <a:pt x="291" y="185"/>
                      </a:lnTo>
                      <a:lnTo>
                        <a:pt x="291" y="193"/>
                      </a:lnTo>
                      <a:lnTo>
                        <a:pt x="288" y="196"/>
                      </a:lnTo>
                      <a:lnTo>
                        <a:pt x="286" y="200"/>
                      </a:lnTo>
                      <a:lnTo>
                        <a:pt x="286" y="205"/>
                      </a:lnTo>
                      <a:lnTo>
                        <a:pt x="287" y="211"/>
                      </a:lnTo>
                      <a:lnTo>
                        <a:pt x="286" y="218"/>
                      </a:lnTo>
                      <a:lnTo>
                        <a:pt x="283" y="225"/>
                      </a:lnTo>
                      <a:lnTo>
                        <a:pt x="280" y="227"/>
                      </a:lnTo>
                      <a:lnTo>
                        <a:pt x="277" y="228"/>
                      </a:lnTo>
                      <a:lnTo>
                        <a:pt x="279" y="224"/>
                      </a:lnTo>
                      <a:lnTo>
                        <a:pt x="281" y="222"/>
                      </a:lnTo>
                      <a:lnTo>
                        <a:pt x="281" y="217"/>
                      </a:lnTo>
                      <a:lnTo>
                        <a:pt x="280" y="217"/>
                      </a:lnTo>
                      <a:lnTo>
                        <a:pt x="274" y="221"/>
                      </a:lnTo>
                      <a:lnTo>
                        <a:pt x="270" y="222"/>
                      </a:lnTo>
                      <a:lnTo>
                        <a:pt x="267" y="221"/>
                      </a:lnTo>
                      <a:lnTo>
                        <a:pt x="264" y="222"/>
                      </a:lnTo>
                      <a:lnTo>
                        <a:pt x="261" y="224"/>
                      </a:lnTo>
                      <a:lnTo>
                        <a:pt x="259" y="223"/>
                      </a:lnTo>
                      <a:lnTo>
                        <a:pt x="255" y="222"/>
                      </a:lnTo>
                      <a:lnTo>
                        <a:pt x="253" y="219"/>
                      </a:lnTo>
                      <a:lnTo>
                        <a:pt x="254" y="217"/>
                      </a:lnTo>
                      <a:lnTo>
                        <a:pt x="255" y="217"/>
                      </a:lnTo>
                      <a:lnTo>
                        <a:pt x="262" y="218"/>
                      </a:lnTo>
                      <a:lnTo>
                        <a:pt x="264" y="217"/>
                      </a:lnTo>
                      <a:lnTo>
                        <a:pt x="263" y="216"/>
                      </a:lnTo>
                      <a:lnTo>
                        <a:pt x="260" y="214"/>
                      </a:lnTo>
                      <a:lnTo>
                        <a:pt x="256" y="215"/>
                      </a:lnTo>
                      <a:lnTo>
                        <a:pt x="253" y="212"/>
                      </a:lnTo>
                      <a:lnTo>
                        <a:pt x="250" y="207"/>
                      </a:lnTo>
                      <a:lnTo>
                        <a:pt x="246" y="203"/>
                      </a:lnTo>
                      <a:lnTo>
                        <a:pt x="245" y="200"/>
                      </a:lnTo>
                      <a:lnTo>
                        <a:pt x="242" y="196"/>
                      </a:lnTo>
                      <a:lnTo>
                        <a:pt x="237" y="195"/>
                      </a:lnTo>
                      <a:lnTo>
                        <a:pt x="233" y="193"/>
                      </a:lnTo>
                      <a:lnTo>
                        <a:pt x="229" y="192"/>
                      </a:lnTo>
                      <a:lnTo>
                        <a:pt x="225" y="181"/>
                      </a:lnTo>
                      <a:lnTo>
                        <a:pt x="223" y="177"/>
                      </a:lnTo>
                      <a:lnTo>
                        <a:pt x="220" y="174"/>
                      </a:lnTo>
                      <a:lnTo>
                        <a:pt x="219" y="172"/>
                      </a:lnTo>
                      <a:lnTo>
                        <a:pt x="216" y="169"/>
                      </a:lnTo>
                      <a:lnTo>
                        <a:pt x="213" y="167"/>
                      </a:lnTo>
                      <a:lnTo>
                        <a:pt x="214" y="163"/>
                      </a:lnTo>
                      <a:lnTo>
                        <a:pt x="215" y="161"/>
                      </a:lnTo>
                      <a:lnTo>
                        <a:pt x="212" y="155"/>
                      </a:lnTo>
                      <a:lnTo>
                        <a:pt x="209" y="156"/>
                      </a:lnTo>
                      <a:lnTo>
                        <a:pt x="209" y="158"/>
                      </a:lnTo>
                      <a:lnTo>
                        <a:pt x="209" y="163"/>
                      </a:lnTo>
                      <a:lnTo>
                        <a:pt x="207" y="163"/>
                      </a:lnTo>
                      <a:lnTo>
                        <a:pt x="205" y="161"/>
                      </a:lnTo>
                      <a:lnTo>
                        <a:pt x="202" y="158"/>
                      </a:lnTo>
                      <a:lnTo>
                        <a:pt x="197" y="150"/>
                      </a:lnTo>
                      <a:lnTo>
                        <a:pt x="194" y="147"/>
                      </a:lnTo>
                      <a:lnTo>
                        <a:pt x="193" y="146"/>
                      </a:lnTo>
                      <a:lnTo>
                        <a:pt x="194" y="144"/>
                      </a:lnTo>
                      <a:lnTo>
                        <a:pt x="192" y="140"/>
                      </a:lnTo>
                      <a:lnTo>
                        <a:pt x="189" y="139"/>
                      </a:lnTo>
                      <a:lnTo>
                        <a:pt x="192" y="133"/>
                      </a:lnTo>
                      <a:lnTo>
                        <a:pt x="194" y="130"/>
                      </a:lnTo>
                      <a:lnTo>
                        <a:pt x="195" y="127"/>
                      </a:lnTo>
                      <a:lnTo>
                        <a:pt x="196" y="124"/>
                      </a:lnTo>
                      <a:lnTo>
                        <a:pt x="194" y="121"/>
                      </a:lnTo>
                      <a:lnTo>
                        <a:pt x="193" y="125"/>
                      </a:lnTo>
                      <a:lnTo>
                        <a:pt x="191" y="124"/>
                      </a:lnTo>
                      <a:lnTo>
                        <a:pt x="191" y="122"/>
                      </a:lnTo>
                      <a:lnTo>
                        <a:pt x="188" y="118"/>
                      </a:lnTo>
                      <a:lnTo>
                        <a:pt x="187" y="118"/>
                      </a:lnTo>
                      <a:lnTo>
                        <a:pt x="187" y="119"/>
                      </a:lnTo>
                      <a:lnTo>
                        <a:pt x="188" y="121"/>
                      </a:lnTo>
                      <a:lnTo>
                        <a:pt x="189" y="124"/>
                      </a:lnTo>
                      <a:lnTo>
                        <a:pt x="189" y="127"/>
                      </a:lnTo>
                      <a:lnTo>
                        <a:pt x="189" y="128"/>
                      </a:lnTo>
                      <a:lnTo>
                        <a:pt x="187" y="130"/>
                      </a:lnTo>
                      <a:lnTo>
                        <a:pt x="186" y="129"/>
                      </a:lnTo>
                      <a:lnTo>
                        <a:pt x="184" y="127"/>
                      </a:lnTo>
                      <a:lnTo>
                        <a:pt x="181" y="122"/>
                      </a:lnTo>
                      <a:lnTo>
                        <a:pt x="180" y="120"/>
                      </a:lnTo>
                      <a:lnTo>
                        <a:pt x="180" y="116"/>
                      </a:lnTo>
                      <a:lnTo>
                        <a:pt x="180" y="110"/>
                      </a:lnTo>
                      <a:lnTo>
                        <a:pt x="182" y="106"/>
                      </a:lnTo>
                      <a:lnTo>
                        <a:pt x="183" y="98"/>
                      </a:lnTo>
                      <a:lnTo>
                        <a:pt x="183" y="93"/>
                      </a:lnTo>
                      <a:lnTo>
                        <a:pt x="182" y="86"/>
                      </a:lnTo>
                      <a:lnTo>
                        <a:pt x="180" y="79"/>
                      </a:lnTo>
                      <a:lnTo>
                        <a:pt x="177" y="77"/>
                      </a:lnTo>
                      <a:lnTo>
                        <a:pt x="174" y="72"/>
                      </a:lnTo>
                      <a:lnTo>
                        <a:pt x="168" y="71"/>
                      </a:lnTo>
                      <a:lnTo>
                        <a:pt x="165" y="71"/>
                      </a:lnTo>
                      <a:lnTo>
                        <a:pt x="163" y="67"/>
                      </a:lnTo>
                      <a:lnTo>
                        <a:pt x="160" y="66"/>
                      </a:lnTo>
                      <a:lnTo>
                        <a:pt x="156" y="61"/>
                      </a:lnTo>
                      <a:lnTo>
                        <a:pt x="152" y="60"/>
                      </a:lnTo>
                      <a:lnTo>
                        <a:pt x="151" y="55"/>
                      </a:lnTo>
                      <a:lnTo>
                        <a:pt x="149" y="53"/>
                      </a:lnTo>
                      <a:lnTo>
                        <a:pt x="143" y="48"/>
                      </a:lnTo>
                      <a:lnTo>
                        <a:pt x="138" y="44"/>
                      </a:lnTo>
                      <a:lnTo>
                        <a:pt x="134" y="42"/>
                      </a:lnTo>
                      <a:lnTo>
                        <a:pt x="130" y="39"/>
                      </a:lnTo>
                      <a:lnTo>
                        <a:pt x="127" y="38"/>
                      </a:lnTo>
                      <a:lnTo>
                        <a:pt x="122" y="38"/>
                      </a:lnTo>
                      <a:lnTo>
                        <a:pt x="117" y="39"/>
                      </a:lnTo>
                      <a:lnTo>
                        <a:pt x="116" y="42"/>
                      </a:lnTo>
                      <a:lnTo>
                        <a:pt x="117" y="45"/>
                      </a:lnTo>
                      <a:lnTo>
                        <a:pt x="116" y="47"/>
                      </a:lnTo>
                      <a:lnTo>
                        <a:pt x="114" y="47"/>
                      </a:lnTo>
                      <a:lnTo>
                        <a:pt x="112" y="45"/>
                      </a:lnTo>
                      <a:lnTo>
                        <a:pt x="107" y="49"/>
                      </a:lnTo>
                      <a:lnTo>
                        <a:pt x="101" y="54"/>
                      </a:lnTo>
                      <a:lnTo>
                        <a:pt x="94" y="56"/>
                      </a:lnTo>
                      <a:lnTo>
                        <a:pt x="83" y="59"/>
                      </a:lnTo>
                      <a:lnTo>
                        <a:pt x="83" y="53"/>
                      </a:lnTo>
                      <a:lnTo>
                        <a:pt x="80" y="50"/>
                      </a:lnTo>
                      <a:lnTo>
                        <a:pt x="77" y="49"/>
                      </a:lnTo>
                      <a:lnTo>
                        <a:pt x="72" y="46"/>
                      </a:lnTo>
                      <a:lnTo>
                        <a:pt x="76" y="44"/>
                      </a:lnTo>
                      <a:lnTo>
                        <a:pt x="77" y="43"/>
                      </a:lnTo>
                      <a:lnTo>
                        <a:pt x="70" y="42"/>
                      </a:lnTo>
                      <a:lnTo>
                        <a:pt x="70" y="39"/>
                      </a:lnTo>
                      <a:lnTo>
                        <a:pt x="72" y="39"/>
                      </a:lnTo>
                      <a:lnTo>
                        <a:pt x="73" y="37"/>
                      </a:lnTo>
                      <a:lnTo>
                        <a:pt x="73" y="35"/>
                      </a:lnTo>
                      <a:lnTo>
                        <a:pt x="72" y="35"/>
                      </a:lnTo>
                      <a:lnTo>
                        <a:pt x="70" y="36"/>
                      </a:lnTo>
                      <a:lnTo>
                        <a:pt x="70" y="37"/>
                      </a:lnTo>
                      <a:lnTo>
                        <a:pt x="69" y="38"/>
                      </a:lnTo>
                      <a:lnTo>
                        <a:pt x="67" y="36"/>
                      </a:lnTo>
                      <a:lnTo>
                        <a:pt x="62" y="36"/>
                      </a:lnTo>
                      <a:lnTo>
                        <a:pt x="64" y="39"/>
                      </a:lnTo>
                      <a:lnTo>
                        <a:pt x="65" y="39"/>
                      </a:lnTo>
                      <a:lnTo>
                        <a:pt x="66" y="43"/>
                      </a:lnTo>
                      <a:lnTo>
                        <a:pt x="65" y="43"/>
                      </a:lnTo>
                      <a:lnTo>
                        <a:pt x="61" y="41"/>
                      </a:lnTo>
                      <a:lnTo>
                        <a:pt x="57" y="38"/>
                      </a:lnTo>
                      <a:lnTo>
                        <a:pt x="53" y="37"/>
                      </a:lnTo>
                      <a:lnTo>
                        <a:pt x="44" y="37"/>
                      </a:lnTo>
                      <a:lnTo>
                        <a:pt x="41" y="35"/>
                      </a:lnTo>
                      <a:lnTo>
                        <a:pt x="39" y="33"/>
                      </a:lnTo>
                      <a:lnTo>
                        <a:pt x="36" y="33"/>
                      </a:lnTo>
                      <a:lnTo>
                        <a:pt x="26" y="35"/>
                      </a:lnTo>
                      <a:lnTo>
                        <a:pt x="19" y="35"/>
                      </a:lnTo>
                      <a:lnTo>
                        <a:pt x="14" y="38"/>
                      </a:lnTo>
                      <a:lnTo>
                        <a:pt x="11" y="39"/>
                      </a:lnTo>
                      <a:lnTo>
                        <a:pt x="7" y="32"/>
                      </a:lnTo>
                      <a:lnTo>
                        <a:pt x="6" y="27"/>
                      </a:lnTo>
                      <a:lnTo>
                        <a:pt x="2" y="22"/>
                      </a:lnTo>
                      <a:lnTo>
                        <a:pt x="0" y="20"/>
                      </a:lnTo>
                      <a:lnTo>
                        <a:pt x="0" y="17"/>
                      </a:lnTo>
                      <a:lnTo>
                        <a:pt x="3" y="16"/>
                      </a:lnTo>
                      <a:lnTo>
                        <a:pt x="10" y="14"/>
                      </a:lnTo>
                      <a:lnTo>
                        <a:pt x="18" y="12"/>
                      </a:lnTo>
                      <a:lnTo>
                        <a:pt x="93" y="6"/>
                      </a:lnTo>
                      <a:lnTo>
                        <a:pt x="98" y="16"/>
                      </a:lnTo>
                      <a:lnTo>
                        <a:pt x="189" y="11"/>
                      </a:lnTo>
                      <a:lnTo>
                        <a:pt x="190" y="19"/>
                      </a:lnTo>
                      <a:lnTo>
                        <a:pt x="197" y="19"/>
                      </a:lnTo>
                      <a:lnTo>
                        <a:pt x="194" y="0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  <a:alpha val="10000"/>
                  </a:schemeClr>
                </a:solidFill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54" name="Freeform 34">
                  <a:extLst>
                    <a:ext uri="{FF2B5EF4-FFF2-40B4-BE49-F238E27FC236}">
                      <a16:creationId xmlns:a16="http://schemas.microsoft.com/office/drawing/2014/main" id="{A7654C1E-CA67-7949-A431-685D5466E3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03854" y="9554359"/>
                  <a:ext cx="1198505" cy="1060490"/>
                </a:xfrm>
                <a:custGeom>
                  <a:avLst/>
                  <a:gdLst>
                    <a:gd name="T0" fmla="*/ 176 w 182"/>
                    <a:gd name="T1" fmla="*/ 147 h 161"/>
                    <a:gd name="T2" fmla="*/ 171 w 182"/>
                    <a:gd name="T3" fmla="*/ 146 h 161"/>
                    <a:gd name="T4" fmla="*/ 160 w 182"/>
                    <a:gd name="T5" fmla="*/ 139 h 161"/>
                    <a:gd name="T6" fmla="*/ 152 w 182"/>
                    <a:gd name="T7" fmla="*/ 134 h 161"/>
                    <a:gd name="T8" fmla="*/ 155 w 182"/>
                    <a:gd name="T9" fmla="*/ 130 h 161"/>
                    <a:gd name="T10" fmla="*/ 166 w 182"/>
                    <a:gd name="T11" fmla="*/ 128 h 161"/>
                    <a:gd name="T12" fmla="*/ 162 w 182"/>
                    <a:gd name="T13" fmla="*/ 118 h 161"/>
                    <a:gd name="T14" fmla="*/ 148 w 182"/>
                    <a:gd name="T15" fmla="*/ 122 h 161"/>
                    <a:gd name="T16" fmla="*/ 148 w 182"/>
                    <a:gd name="T17" fmla="*/ 119 h 161"/>
                    <a:gd name="T18" fmla="*/ 154 w 182"/>
                    <a:gd name="T19" fmla="*/ 114 h 161"/>
                    <a:gd name="T20" fmla="*/ 150 w 182"/>
                    <a:gd name="T21" fmla="*/ 99 h 161"/>
                    <a:gd name="T22" fmla="*/ 84 w 182"/>
                    <a:gd name="T23" fmla="*/ 82 h 161"/>
                    <a:gd name="T24" fmla="*/ 84 w 182"/>
                    <a:gd name="T25" fmla="*/ 73 h 161"/>
                    <a:gd name="T26" fmla="*/ 87 w 182"/>
                    <a:gd name="T27" fmla="*/ 64 h 161"/>
                    <a:gd name="T28" fmla="*/ 90 w 182"/>
                    <a:gd name="T29" fmla="*/ 58 h 161"/>
                    <a:gd name="T30" fmla="*/ 97 w 182"/>
                    <a:gd name="T31" fmla="*/ 43 h 161"/>
                    <a:gd name="T32" fmla="*/ 99 w 182"/>
                    <a:gd name="T33" fmla="*/ 37 h 161"/>
                    <a:gd name="T34" fmla="*/ 102 w 182"/>
                    <a:gd name="T35" fmla="*/ 23 h 161"/>
                    <a:gd name="T36" fmla="*/ 98 w 182"/>
                    <a:gd name="T37" fmla="*/ 14 h 161"/>
                    <a:gd name="T38" fmla="*/ 94 w 182"/>
                    <a:gd name="T39" fmla="*/ 9 h 161"/>
                    <a:gd name="T40" fmla="*/ 97 w 182"/>
                    <a:gd name="T41" fmla="*/ 2 h 161"/>
                    <a:gd name="T42" fmla="*/ 0 w 182"/>
                    <a:gd name="T43" fmla="*/ 47 h 161"/>
                    <a:gd name="T44" fmla="*/ 11 w 182"/>
                    <a:gd name="T45" fmla="*/ 64 h 161"/>
                    <a:gd name="T46" fmla="*/ 13 w 182"/>
                    <a:gd name="T47" fmla="*/ 75 h 161"/>
                    <a:gd name="T48" fmla="*/ 13 w 182"/>
                    <a:gd name="T49" fmla="*/ 94 h 161"/>
                    <a:gd name="T50" fmla="*/ 9 w 182"/>
                    <a:gd name="T51" fmla="*/ 110 h 161"/>
                    <a:gd name="T52" fmla="*/ 9 w 182"/>
                    <a:gd name="T53" fmla="*/ 131 h 161"/>
                    <a:gd name="T54" fmla="*/ 15 w 182"/>
                    <a:gd name="T55" fmla="*/ 136 h 161"/>
                    <a:gd name="T56" fmla="*/ 25 w 182"/>
                    <a:gd name="T57" fmla="*/ 134 h 161"/>
                    <a:gd name="T58" fmla="*/ 44 w 182"/>
                    <a:gd name="T59" fmla="*/ 139 h 161"/>
                    <a:gd name="T60" fmla="*/ 72 w 182"/>
                    <a:gd name="T61" fmla="*/ 142 h 161"/>
                    <a:gd name="T62" fmla="*/ 78 w 182"/>
                    <a:gd name="T63" fmla="*/ 138 h 161"/>
                    <a:gd name="T64" fmla="*/ 70 w 182"/>
                    <a:gd name="T65" fmla="*/ 137 h 161"/>
                    <a:gd name="T66" fmla="*/ 77 w 182"/>
                    <a:gd name="T67" fmla="*/ 132 h 161"/>
                    <a:gd name="T68" fmla="*/ 97 w 182"/>
                    <a:gd name="T69" fmla="*/ 142 h 161"/>
                    <a:gd name="T70" fmla="*/ 98 w 182"/>
                    <a:gd name="T71" fmla="*/ 150 h 161"/>
                    <a:gd name="T72" fmla="*/ 111 w 182"/>
                    <a:gd name="T73" fmla="*/ 155 h 161"/>
                    <a:gd name="T74" fmla="*/ 121 w 182"/>
                    <a:gd name="T75" fmla="*/ 154 h 161"/>
                    <a:gd name="T76" fmla="*/ 132 w 182"/>
                    <a:gd name="T77" fmla="*/ 150 h 161"/>
                    <a:gd name="T78" fmla="*/ 142 w 182"/>
                    <a:gd name="T79" fmla="*/ 153 h 161"/>
                    <a:gd name="T80" fmla="*/ 142 w 182"/>
                    <a:gd name="T81" fmla="*/ 141 h 161"/>
                    <a:gd name="T82" fmla="*/ 150 w 182"/>
                    <a:gd name="T83" fmla="*/ 147 h 161"/>
                    <a:gd name="T84" fmla="*/ 168 w 182"/>
                    <a:gd name="T85" fmla="*/ 154 h 161"/>
                    <a:gd name="T86" fmla="*/ 169 w 182"/>
                    <a:gd name="T87" fmla="*/ 161 h 161"/>
                    <a:gd name="T88" fmla="*/ 176 w 182"/>
                    <a:gd name="T89" fmla="*/ 158 h 161"/>
                    <a:gd name="T90" fmla="*/ 181 w 182"/>
                    <a:gd name="T91" fmla="*/ 154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82" h="161">
                      <a:moveTo>
                        <a:pt x="181" y="149"/>
                      </a:moveTo>
                      <a:lnTo>
                        <a:pt x="179" y="149"/>
                      </a:lnTo>
                      <a:lnTo>
                        <a:pt x="176" y="147"/>
                      </a:lnTo>
                      <a:lnTo>
                        <a:pt x="175" y="147"/>
                      </a:lnTo>
                      <a:lnTo>
                        <a:pt x="173" y="147"/>
                      </a:lnTo>
                      <a:lnTo>
                        <a:pt x="171" y="146"/>
                      </a:lnTo>
                      <a:lnTo>
                        <a:pt x="166" y="143"/>
                      </a:lnTo>
                      <a:lnTo>
                        <a:pt x="165" y="143"/>
                      </a:lnTo>
                      <a:lnTo>
                        <a:pt x="160" y="139"/>
                      </a:lnTo>
                      <a:lnTo>
                        <a:pt x="158" y="137"/>
                      </a:lnTo>
                      <a:lnTo>
                        <a:pt x="155" y="136"/>
                      </a:lnTo>
                      <a:lnTo>
                        <a:pt x="152" y="134"/>
                      </a:lnTo>
                      <a:lnTo>
                        <a:pt x="150" y="132"/>
                      </a:lnTo>
                      <a:lnTo>
                        <a:pt x="153" y="132"/>
                      </a:lnTo>
                      <a:lnTo>
                        <a:pt x="155" y="130"/>
                      </a:lnTo>
                      <a:lnTo>
                        <a:pt x="160" y="130"/>
                      </a:lnTo>
                      <a:lnTo>
                        <a:pt x="161" y="128"/>
                      </a:lnTo>
                      <a:lnTo>
                        <a:pt x="166" y="128"/>
                      </a:lnTo>
                      <a:lnTo>
                        <a:pt x="168" y="126"/>
                      </a:lnTo>
                      <a:lnTo>
                        <a:pt x="165" y="121"/>
                      </a:lnTo>
                      <a:lnTo>
                        <a:pt x="162" y="118"/>
                      </a:lnTo>
                      <a:lnTo>
                        <a:pt x="161" y="118"/>
                      </a:lnTo>
                      <a:lnTo>
                        <a:pt x="151" y="121"/>
                      </a:lnTo>
                      <a:lnTo>
                        <a:pt x="148" y="122"/>
                      </a:lnTo>
                      <a:lnTo>
                        <a:pt x="145" y="122"/>
                      </a:lnTo>
                      <a:lnTo>
                        <a:pt x="145" y="121"/>
                      </a:lnTo>
                      <a:lnTo>
                        <a:pt x="148" y="119"/>
                      </a:lnTo>
                      <a:lnTo>
                        <a:pt x="151" y="118"/>
                      </a:lnTo>
                      <a:lnTo>
                        <a:pt x="154" y="116"/>
                      </a:lnTo>
                      <a:lnTo>
                        <a:pt x="154" y="114"/>
                      </a:lnTo>
                      <a:lnTo>
                        <a:pt x="154" y="110"/>
                      </a:lnTo>
                      <a:lnTo>
                        <a:pt x="153" y="103"/>
                      </a:lnTo>
                      <a:lnTo>
                        <a:pt x="150" y="99"/>
                      </a:lnTo>
                      <a:lnTo>
                        <a:pt x="148" y="95"/>
                      </a:lnTo>
                      <a:lnTo>
                        <a:pt x="149" y="79"/>
                      </a:lnTo>
                      <a:lnTo>
                        <a:pt x="84" y="82"/>
                      </a:lnTo>
                      <a:lnTo>
                        <a:pt x="83" y="78"/>
                      </a:lnTo>
                      <a:lnTo>
                        <a:pt x="83" y="75"/>
                      </a:lnTo>
                      <a:lnTo>
                        <a:pt x="84" y="73"/>
                      </a:lnTo>
                      <a:lnTo>
                        <a:pt x="87" y="71"/>
                      </a:lnTo>
                      <a:lnTo>
                        <a:pt x="87" y="66"/>
                      </a:lnTo>
                      <a:lnTo>
                        <a:pt x="87" y="64"/>
                      </a:lnTo>
                      <a:lnTo>
                        <a:pt x="88" y="61"/>
                      </a:lnTo>
                      <a:lnTo>
                        <a:pt x="89" y="60"/>
                      </a:lnTo>
                      <a:lnTo>
                        <a:pt x="90" y="58"/>
                      </a:lnTo>
                      <a:lnTo>
                        <a:pt x="91" y="51"/>
                      </a:lnTo>
                      <a:lnTo>
                        <a:pt x="93" y="49"/>
                      </a:lnTo>
                      <a:lnTo>
                        <a:pt x="97" y="43"/>
                      </a:lnTo>
                      <a:lnTo>
                        <a:pt x="98" y="41"/>
                      </a:lnTo>
                      <a:lnTo>
                        <a:pt x="98" y="37"/>
                      </a:lnTo>
                      <a:lnTo>
                        <a:pt x="99" y="37"/>
                      </a:lnTo>
                      <a:lnTo>
                        <a:pt x="102" y="34"/>
                      </a:lnTo>
                      <a:lnTo>
                        <a:pt x="103" y="26"/>
                      </a:lnTo>
                      <a:lnTo>
                        <a:pt x="102" y="23"/>
                      </a:lnTo>
                      <a:lnTo>
                        <a:pt x="99" y="21"/>
                      </a:lnTo>
                      <a:lnTo>
                        <a:pt x="99" y="19"/>
                      </a:lnTo>
                      <a:lnTo>
                        <a:pt x="98" y="14"/>
                      </a:lnTo>
                      <a:lnTo>
                        <a:pt x="98" y="13"/>
                      </a:lnTo>
                      <a:lnTo>
                        <a:pt x="97" y="11"/>
                      </a:lnTo>
                      <a:lnTo>
                        <a:pt x="94" y="9"/>
                      </a:lnTo>
                      <a:lnTo>
                        <a:pt x="98" y="7"/>
                      </a:lnTo>
                      <a:lnTo>
                        <a:pt x="98" y="5"/>
                      </a:lnTo>
                      <a:lnTo>
                        <a:pt x="97" y="2"/>
                      </a:lnTo>
                      <a:lnTo>
                        <a:pt x="94" y="0"/>
                      </a:lnTo>
                      <a:lnTo>
                        <a:pt x="0" y="3"/>
                      </a:lnTo>
                      <a:lnTo>
                        <a:pt x="0" y="47"/>
                      </a:lnTo>
                      <a:lnTo>
                        <a:pt x="7" y="53"/>
                      </a:lnTo>
                      <a:lnTo>
                        <a:pt x="7" y="55"/>
                      </a:lnTo>
                      <a:lnTo>
                        <a:pt x="11" y="64"/>
                      </a:lnTo>
                      <a:lnTo>
                        <a:pt x="12" y="66"/>
                      </a:lnTo>
                      <a:lnTo>
                        <a:pt x="12" y="72"/>
                      </a:lnTo>
                      <a:lnTo>
                        <a:pt x="13" y="75"/>
                      </a:lnTo>
                      <a:lnTo>
                        <a:pt x="15" y="83"/>
                      </a:lnTo>
                      <a:lnTo>
                        <a:pt x="17" y="89"/>
                      </a:lnTo>
                      <a:lnTo>
                        <a:pt x="13" y="94"/>
                      </a:lnTo>
                      <a:lnTo>
                        <a:pt x="11" y="102"/>
                      </a:lnTo>
                      <a:lnTo>
                        <a:pt x="11" y="105"/>
                      </a:lnTo>
                      <a:lnTo>
                        <a:pt x="9" y="110"/>
                      </a:lnTo>
                      <a:lnTo>
                        <a:pt x="12" y="117"/>
                      </a:lnTo>
                      <a:lnTo>
                        <a:pt x="12" y="121"/>
                      </a:lnTo>
                      <a:lnTo>
                        <a:pt x="9" y="131"/>
                      </a:lnTo>
                      <a:lnTo>
                        <a:pt x="6" y="136"/>
                      </a:lnTo>
                      <a:lnTo>
                        <a:pt x="10" y="136"/>
                      </a:lnTo>
                      <a:lnTo>
                        <a:pt x="15" y="136"/>
                      </a:lnTo>
                      <a:lnTo>
                        <a:pt x="18" y="134"/>
                      </a:lnTo>
                      <a:lnTo>
                        <a:pt x="22" y="134"/>
                      </a:lnTo>
                      <a:lnTo>
                        <a:pt x="25" y="134"/>
                      </a:lnTo>
                      <a:lnTo>
                        <a:pt x="34" y="136"/>
                      </a:lnTo>
                      <a:lnTo>
                        <a:pt x="39" y="137"/>
                      </a:lnTo>
                      <a:lnTo>
                        <a:pt x="44" y="139"/>
                      </a:lnTo>
                      <a:lnTo>
                        <a:pt x="51" y="142"/>
                      </a:lnTo>
                      <a:lnTo>
                        <a:pt x="64" y="142"/>
                      </a:lnTo>
                      <a:lnTo>
                        <a:pt x="72" y="142"/>
                      </a:lnTo>
                      <a:lnTo>
                        <a:pt x="79" y="142"/>
                      </a:lnTo>
                      <a:lnTo>
                        <a:pt x="80" y="141"/>
                      </a:lnTo>
                      <a:lnTo>
                        <a:pt x="78" y="138"/>
                      </a:lnTo>
                      <a:lnTo>
                        <a:pt x="73" y="138"/>
                      </a:lnTo>
                      <a:lnTo>
                        <a:pt x="72" y="138"/>
                      </a:lnTo>
                      <a:lnTo>
                        <a:pt x="70" y="137"/>
                      </a:lnTo>
                      <a:lnTo>
                        <a:pt x="71" y="134"/>
                      </a:lnTo>
                      <a:lnTo>
                        <a:pt x="72" y="132"/>
                      </a:lnTo>
                      <a:lnTo>
                        <a:pt x="77" y="132"/>
                      </a:lnTo>
                      <a:lnTo>
                        <a:pt x="84" y="135"/>
                      </a:lnTo>
                      <a:lnTo>
                        <a:pt x="91" y="141"/>
                      </a:lnTo>
                      <a:lnTo>
                        <a:pt x="97" y="142"/>
                      </a:lnTo>
                      <a:lnTo>
                        <a:pt x="101" y="140"/>
                      </a:lnTo>
                      <a:lnTo>
                        <a:pt x="100" y="144"/>
                      </a:lnTo>
                      <a:lnTo>
                        <a:pt x="98" y="150"/>
                      </a:lnTo>
                      <a:lnTo>
                        <a:pt x="100" y="153"/>
                      </a:lnTo>
                      <a:lnTo>
                        <a:pt x="106" y="155"/>
                      </a:lnTo>
                      <a:lnTo>
                        <a:pt x="111" y="155"/>
                      </a:lnTo>
                      <a:lnTo>
                        <a:pt x="115" y="158"/>
                      </a:lnTo>
                      <a:lnTo>
                        <a:pt x="119" y="158"/>
                      </a:lnTo>
                      <a:lnTo>
                        <a:pt x="121" y="154"/>
                      </a:lnTo>
                      <a:lnTo>
                        <a:pt x="125" y="150"/>
                      </a:lnTo>
                      <a:lnTo>
                        <a:pt x="128" y="149"/>
                      </a:lnTo>
                      <a:lnTo>
                        <a:pt x="132" y="150"/>
                      </a:lnTo>
                      <a:lnTo>
                        <a:pt x="136" y="155"/>
                      </a:lnTo>
                      <a:lnTo>
                        <a:pt x="140" y="155"/>
                      </a:lnTo>
                      <a:lnTo>
                        <a:pt x="142" y="153"/>
                      </a:lnTo>
                      <a:lnTo>
                        <a:pt x="140" y="145"/>
                      </a:lnTo>
                      <a:lnTo>
                        <a:pt x="140" y="143"/>
                      </a:lnTo>
                      <a:lnTo>
                        <a:pt x="142" y="141"/>
                      </a:lnTo>
                      <a:lnTo>
                        <a:pt x="146" y="141"/>
                      </a:lnTo>
                      <a:lnTo>
                        <a:pt x="150" y="143"/>
                      </a:lnTo>
                      <a:lnTo>
                        <a:pt x="150" y="147"/>
                      </a:lnTo>
                      <a:lnTo>
                        <a:pt x="158" y="148"/>
                      </a:lnTo>
                      <a:lnTo>
                        <a:pt x="165" y="151"/>
                      </a:lnTo>
                      <a:lnTo>
                        <a:pt x="168" y="154"/>
                      </a:lnTo>
                      <a:lnTo>
                        <a:pt x="166" y="157"/>
                      </a:lnTo>
                      <a:lnTo>
                        <a:pt x="165" y="161"/>
                      </a:lnTo>
                      <a:lnTo>
                        <a:pt x="169" y="161"/>
                      </a:lnTo>
                      <a:lnTo>
                        <a:pt x="171" y="158"/>
                      </a:lnTo>
                      <a:lnTo>
                        <a:pt x="173" y="156"/>
                      </a:lnTo>
                      <a:lnTo>
                        <a:pt x="176" y="158"/>
                      </a:lnTo>
                      <a:lnTo>
                        <a:pt x="176" y="160"/>
                      </a:lnTo>
                      <a:lnTo>
                        <a:pt x="178" y="157"/>
                      </a:lnTo>
                      <a:lnTo>
                        <a:pt x="181" y="154"/>
                      </a:lnTo>
                      <a:lnTo>
                        <a:pt x="182" y="153"/>
                      </a:lnTo>
                      <a:lnTo>
                        <a:pt x="181" y="149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  <a:alpha val="10000"/>
                  </a:schemeClr>
                </a:solidFill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55" name="Freeform 35">
                  <a:extLst>
                    <a:ext uri="{FF2B5EF4-FFF2-40B4-BE49-F238E27FC236}">
                      <a16:creationId xmlns:a16="http://schemas.microsoft.com/office/drawing/2014/main" id="{AFFBF22B-2A54-084C-9E10-468055F728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58979" y="8605852"/>
                  <a:ext cx="1073384" cy="968275"/>
                </a:xfrm>
                <a:custGeom>
                  <a:avLst/>
                  <a:gdLst>
                    <a:gd name="T0" fmla="*/ 6 w 163"/>
                    <a:gd name="T1" fmla="*/ 123 h 147"/>
                    <a:gd name="T2" fmla="*/ 4 w 163"/>
                    <a:gd name="T3" fmla="*/ 121 h 147"/>
                    <a:gd name="T4" fmla="*/ 7 w 163"/>
                    <a:gd name="T5" fmla="*/ 124 h 147"/>
                    <a:gd name="T6" fmla="*/ 10 w 163"/>
                    <a:gd name="T7" fmla="*/ 125 h 147"/>
                    <a:gd name="T8" fmla="*/ 12 w 163"/>
                    <a:gd name="T9" fmla="*/ 123 h 147"/>
                    <a:gd name="T10" fmla="*/ 22 w 163"/>
                    <a:gd name="T11" fmla="*/ 124 h 147"/>
                    <a:gd name="T12" fmla="*/ 22 w 163"/>
                    <a:gd name="T13" fmla="*/ 147 h 147"/>
                    <a:gd name="T14" fmla="*/ 116 w 163"/>
                    <a:gd name="T15" fmla="*/ 144 h 147"/>
                    <a:gd name="T16" fmla="*/ 117 w 163"/>
                    <a:gd name="T17" fmla="*/ 144 h 147"/>
                    <a:gd name="T18" fmla="*/ 119 w 163"/>
                    <a:gd name="T19" fmla="*/ 139 h 147"/>
                    <a:gd name="T20" fmla="*/ 120 w 163"/>
                    <a:gd name="T21" fmla="*/ 136 h 147"/>
                    <a:gd name="T22" fmla="*/ 119 w 163"/>
                    <a:gd name="T23" fmla="*/ 133 h 147"/>
                    <a:gd name="T24" fmla="*/ 119 w 163"/>
                    <a:gd name="T25" fmla="*/ 127 h 147"/>
                    <a:gd name="T26" fmla="*/ 119 w 163"/>
                    <a:gd name="T27" fmla="*/ 125 h 147"/>
                    <a:gd name="T28" fmla="*/ 117 w 163"/>
                    <a:gd name="T29" fmla="*/ 122 h 147"/>
                    <a:gd name="T30" fmla="*/ 116 w 163"/>
                    <a:gd name="T31" fmla="*/ 121 h 147"/>
                    <a:gd name="T32" fmla="*/ 116 w 163"/>
                    <a:gd name="T33" fmla="*/ 119 h 147"/>
                    <a:gd name="T34" fmla="*/ 117 w 163"/>
                    <a:gd name="T35" fmla="*/ 117 h 147"/>
                    <a:gd name="T36" fmla="*/ 116 w 163"/>
                    <a:gd name="T37" fmla="*/ 116 h 147"/>
                    <a:gd name="T38" fmla="*/ 118 w 163"/>
                    <a:gd name="T39" fmla="*/ 113 h 147"/>
                    <a:gd name="T40" fmla="*/ 121 w 163"/>
                    <a:gd name="T41" fmla="*/ 109 h 147"/>
                    <a:gd name="T42" fmla="*/ 122 w 163"/>
                    <a:gd name="T43" fmla="*/ 109 h 147"/>
                    <a:gd name="T44" fmla="*/ 121 w 163"/>
                    <a:gd name="T45" fmla="*/ 107 h 147"/>
                    <a:gd name="T46" fmla="*/ 123 w 163"/>
                    <a:gd name="T47" fmla="*/ 103 h 147"/>
                    <a:gd name="T48" fmla="*/ 125 w 163"/>
                    <a:gd name="T49" fmla="*/ 100 h 147"/>
                    <a:gd name="T50" fmla="*/ 123 w 163"/>
                    <a:gd name="T51" fmla="*/ 99 h 147"/>
                    <a:gd name="T52" fmla="*/ 124 w 163"/>
                    <a:gd name="T53" fmla="*/ 95 h 147"/>
                    <a:gd name="T54" fmla="*/ 127 w 163"/>
                    <a:gd name="T55" fmla="*/ 92 h 147"/>
                    <a:gd name="T56" fmla="*/ 132 w 163"/>
                    <a:gd name="T57" fmla="*/ 86 h 147"/>
                    <a:gd name="T58" fmla="*/ 135 w 163"/>
                    <a:gd name="T59" fmla="*/ 81 h 147"/>
                    <a:gd name="T60" fmla="*/ 135 w 163"/>
                    <a:gd name="T61" fmla="*/ 77 h 147"/>
                    <a:gd name="T62" fmla="*/ 137 w 163"/>
                    <a:gd name="T63" fmla="*/ 72 h 147"/>
                    <a:gd name="T64" fmla="*/ 138 w 163"/>
                    <a:gd name="T65" fmla="*/ 72 h 147"/>
                    <a:gd name="T66" fmla="*/ 140 w 163"/>
                    <a:gd name="T67" fmla="*/ 70 h 147"/>
                    <a:gd name="T68" fmla="*/ 141 w 163"/>
                    <a:gd name="T69" fmla="*/ 67 h 147"/>
                    <a:gd name="T70" fmla="*/ 143 w 163"/>
                    <a:gd name="T71" fmla="*/ 65 h 147"/>
                    <a:gd name="T72" fmla="*/ 147 w 163"/>
                    <a:gd name="T73" fmla="*/ 63 h 147"/>
                    <a:gd name="T74" fmla="*/ 146 w 163"/>
                    <a:gd name="T75" fmla="*/ 60 h 147"/>
                    <a:gd name="T76" fmla="*/ 148 w 163"/>
                    <a:gd name="T77" fmla="*/ 58 h 147"/>
                    <a:gd name="T78" fmla="*/ 150 w 163"/>
                    <a:gd name="T79" fmla="*/ 54 h 147"/>
                    <a:gd name="T80" fmla="*/ 150 w 163"/>
                    <a:gd name="T81" fmla="*/ 48 h 147"/>
                    <a:gd name="T82" fmla="*/ 150 w 163"/>
                    <a:gd name="T83" fmla="*/ 43 h 147"/>
                    <a:gd name="T84" fmla="*/ 153 w 163"/>
                    <a:gd name="T85" fmla="*/ 39 h 147"/>
                    <a:gd name="T86" fmla="*/ 156 w 163"/>
                    <a:gd name="T87" fmla="*/ 37 h 147"/>
                    <a:gd name="T88" fmla="*/ 156 w 163"/>
                    <a:gd name="T89" fmla="*/ 35 h 147"/>
                    <a:gd name="T90" fmla="*/ 157 w 163"/>
                    <a:gd name="T91" fmla="*/ 33 h 147"/>
                    <a:gd name="T92" fmla="*/ 157 w 163"/>
                    <a:gd name="T93" fmla="*/ 29 h 147"/>
                    <a:gd name="T94" fmla="*/ 160 w 163"/>
                    <a:gd name="T95" fmla="*/ 28 h 147"/>
                    <a:gd name="T96" fmla="*/ 161 w 163"/>
                    <a:gd name="T97" fmla="*/ 26 h 147"/>
                    <a:gd name="T98" fmla="*/ 162 w 163"/>
                    <a:gd name="T99" fmla="*/ 24 h 147"/>
                    <a:gd name="T100" fmla="*/ 163 w 163"/>
                    <a:gd name="T101" fmla="*/ 22 h 147"/>
                    <a:gd name="T102" fmla="*/ 163 w 163"/>
                    <a:gd name="T103" fmla="*/ 19 h 147"/>
                    <a:gd name="T104" fmla="*/ 138 w 163"/>
                    <a:gd name="T105" fmla="*/ 20 h 147"/>
                    <a:gd name="T106" fmla="*/ 148 w 163"/>
                    <a:gd name="T107" fmla="*/ 5 h 147"/>
                    <a:gd name="T108" fmla="*/ 147 w 163"/>
                    <a:gd name="T109" fmla="*/ 0 h 147"/>
                    <a:gd name="T110" fmla="*/ 0 w 163"/>
                    <a:gd name="T111" fmla="*/ 4 h 147"/>
                    <a:gd name="T112" fmla="*/ 7 w 163"/>
                    <a:gd name="T113" fmla="*/ 47 h 147"/>
                    <a:gd name="T114" fmla="*/ 6 w 163"/>
                    <a:gd name="T115" fmla="*/ 123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63" h="147">
                      <a:moveTo>
                        <a:pt x="6" y="123"/>
                      </a:moveTo>
                      <a:lnTo>
                        <a:pt x="4" y="121"/>
                      </a:lnTo>
                      <a:lnTo>
                        <a:pt x="7" y="124"/>
                      </a:lnTo>
                      <a:lnTo>
                        <a:pt x="10" y="125"/>
                      </a:lnTo>
                      <a:lnTo>
                        <a:pt x="12" y="123"/>
                      </a:lnTo>
                      <a:lnTo>
                        <a:pt x="22" y="124"/>
                      </a:lnTo>
                      <a:lnTo>
                        <a:pt x="22" y="147"/>
                      </a:lnTo>
                      <a:lnTo>
                        <a:pt x="116" y="144"/>
                      </a:lnTo>
                      <a:lnTo>
                        <a:pt x="117" y="144"/>
                      </a:lnTo>
                      <a:lnTo>
                        <a:pt x="119" y="139"/>
                      </a:lnTo>
                      <a:lnTo>
                        <a:pt x="120" y="136"/>
                      </a:lnTo>
                      <a:lnTo>
                        <a:pt x="119" y="133"/>
                      </a:lnTo>
                      <a:lnTo>
                        <a:pt x="119" y="127"/>
                      </a:lnTo>
                      <a:lnTo>
                        <a:pt x="119" y="125"/>
                      </a:lnTo>
                      <a:lnTo>
                        <a:pt x="117" y="122"/>
                      </a:lnTo>
                      <a:lnTo>
                        <a:pt x="116" y="121"/>
                      </a:lnTo>
                      <a:lnTo>
                        <a:pt x="116" y="119"/>
                      </a:lnTo>
                      <a:lnTo>
                        <a:pt x="117" y="117"/>
                      </a:lnTo>
                      <a:lnTo>
                        <a:pt x="116" y="116"/>
                      </a:lnTo>
                      <a:lnTo>
                        <a:pt x="118" y="113"/>
                      </a:lnTo>
                      <a:lnTo>
                        <a:pt x="121" y="109"/>
                      </a:lnTo>
                      <a:lnTo>
                        <a:pt x="122" y="109"/>
                      </a:lnTo>
                      <a:lnTo>
                        <a:pt x="121" y="107"/>
                      </a:lnTo>
                      <a:lnTo>
                        <a:pt x="123" y="103"/>
                      </a:lnTo>
                      <a:lnTo>
                        <a:pt x="125" y="100"/>
                      </a:lnTo>
                      <a:lnTo>
                        <a:pt x="123" y="99"/>
                      </a:lnTo>
                      <a:lnTo>
                        <a:pt x="124" y="95"/>
                      </a:lnTo>
                      <a:lnTo>
                        <a:pt x="127" y="92"/>
                      </a:lnTo>
                      <a:lnTo>
                        <a:pt x="132" y="86"/>
                      </a:lnTo>
                      <a:lnTo>
                        <a:pt x="135" y="81"/>
                      </a:lnTo>
                      <a:lnTo>
                        <a:pt x="135" y="77"/>
                      </a:lnTo>
                      <a:lnTo>
                        <a:pt x="137" y="72"/>
                      </a:lnTo>
                      <a:lnTo>
                        <a:pt x="138" y="72"/>
                      </a:lnTo>
                      <a:lnTo>
                        <a:pt x="140" y="70"/>
                      </a:lnTo>
                      <a:lnTo>
                        <a:pt x="141" y="67"/>
                      </a:lnTo>
                      <a:lnTo>
                        <a:pt x="143" y="65"/>
                      </a:lnTo>
                      <a:lnTo>
                        <a:pt x="147" y="63"/>
                      </a:lnTo>
                      <a:lnTo>
                        <a:pt x="146" y="60"/>
                      </a:lnTo>
                      <a:lnTo>
                        <a:pt x="148" y="58"/>
                      </a:lnTo>
                      <a:lnTo>
                        <a:pt x="150" y="54"/>
                      </a:lnTo>
                      <a:lnTo>
                        <a:pt x="150" y="48"/>
                      </a:lnTo>
                      <a:lnTo>
                        <a:pt x="150" y="43"/>
                      </a:lnTo>
                      <a:lnTo>
                        <a:pt x="153" y="39"/>
                      </a:lnTo>
                      <a:lnTo>
                        <a:pt x="156" y="37"/>
                      </a:lnTo>
                      <a:lnTo>
                        <a:pt x="156" y="35"/>
                      </a:lnTo>
                      <a:lnTo>
                        <a:pt x="157" y="33"/>
                      </a:lnTo>
                      <a:lnTo>
                        <a:pt x="157" y="29"/>
                      </a:lnTo>
                      <a:lnTo>
                        <a:pt x="160" y="28"/>
                      </a:lnTo>
                      <a:lnTo>
                        <a:pt x="161" y="26"/>
                      </a:lnTo>
                      <a:lnTo>
                        <a:pt x="162" y="24"/>
                      </a:lnTo>
                      <a:lnTo>
                        <a:pt x="163" y="22"/>
                      </a:lnTo>
                      <a:lnTo>
                        <a:pt x="163" y="19"/>
                      </a:lnTo>
                      <a:lnTo>
                        <a:pt x="138" y="20"/>
                      </a:lnTo>
                      <a:lnTo>
                        <a:pt x="148" y="5"/>
                      </a:lnTo>
                      <a:lnTo>
                        <a:pt x="147" y="0"/>
                      </a:lnTo>
                      <a:lnTo>
                        <a:pt x="0" y="4"/>
                      </a:lnTo>
                      <a:lnTo>
                        <a:pt x="7" y="47"/>
                      </a:lnTo>
                      <a:lnTo>
                        <a:pt x="6" y="123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  <a:alpha val="10000"/>
                  </a:schemeClr>
                </a:solidFill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56" name="Freeform 36">
                  <a:extLst>
                    <a:ext uri="{FF2B5EF4-FFF2-40B4-BE49-F238E27FC236}">
                      <a16:creationId xmlns:a16="http://schemas.microsoft.com/office/drawing/2014/main" id="{FF2F32D0-A296-3B48-813E-8328E9201F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20417" y="8408246"/>
                  <a:ext cx="1817509" cy="592816"/>
                </a:xfrm>
                <a:custGeom>
                  <a:avLst/>
                  <a:gdLst>
                    <a:gd name="T0" fmla="*/ 193 w 326"/>
                    <a:gd name="T1" fmla="*/ 14 h 107"/>
                    <a:gd name="T2" fmla="*/ 83 w 326"/>
                    <a:gd name="T3" fmla="*/ 21 h 107"/>
                    <a:gd name="T4" fmla="*/ 85 w 326"/>
                    <a:gd name="T5" fmla="*/ 31 h 107"/>
                    <a:gd name="T6" fmla="*/ 26 w 326"/>
                    <a:gd name="T7" fmla="*/ 32 h 107"/>
                    <a:gd name="T8" fmla="*/ 24 w 326"/>
                    <a:gd name="T9" fmla="*/ 33 h 107"/>
                    <a:gd name="T10" fmla="*/ 24 w 326"/>
                    <a:gd name="T11" fmla="*/ 36 h 107"/>
                    <a:gd name="T12" fmla="*/ 24 w 326"/>
                    <a:gd name="T13" fmla="*/ 39 h 107"/>
                    <a:gd name="T14" fmla="*/ 23 w 326"/>
                    <a:gd name="T15" fmla="*/ 42 h 107"/>
                    <a:gd name="T16" fmla="*/ 21 w 326"/>
                    <a:gd name="T17" fmla="*/ 43 h 107"/>
                    <a:gd name="T18" fmla="*/ 20 w 326"/>
                    <a:gd name="T19" fmla="*/ 45 h 107"/>
                    <a:gd name="T20" fmla="*/ 21 w 326"/>
                    <a:gd name="T21" fmla="*/ 46 h 107"/>
                    <a:gd name="T22" fmla="*/ 23 w 326"/>
                    <a:gd name="T23" fmla="*/ 50 h 107"/>
                    <a:gd name="T24" fmla="*/ 22 w 326"/>
                    <a:gd name="T25" fmla="*/ 52 h 107"/>
                    <a:gd name="T26" fmla="*/ 20 w 326"/>
                    <a:gd name="T27" fmla="*/ 55 h 107"/>
                    <a:gd name="T28" fmla="*/ 19 w 326"/>
                    <a:gd name="T29" fmla="*/ 58 h 107"/>
                    <a:gd name="T30" fmla="*/ 20 w 326"/>
                    <a:gd name="T31" fmla="*/ 58 h 107"/>
                    <a:gd name="T32" fmla="*/ 20 w 326"/>
                    <a:gd name="T33" fmla="*/ 62 h 107"/>
                    <a:gd name="T34" fmla="*/ 19 w 326"/>
                    <a:gd name="T35" fmla="*/ 64 h 107"/>
                    <a:gd name="T36" fmla="*/ 18 w 326"/>
                    <a:gd name="T37" fmla="*/ 66 h 107"/>
                    <a:gd name="T38" fmla="*/ 16 w 326"/>
                    <a:gd name="T39" fmla="*/ 69 h 107"/>
                    <a:gd name="T40" fmla="*/ 13 w 326"/>
                    <a:gd name="T41" fmla="*/ 70 h 107"/>
                    <a:gd name="T42" fmla="*/ 13 w 326"/>
                    <a:gd name="T43" fmla="*/ 75 h 107"/>
                    <a:gd name="T44" fmla="*/ 12 w 326"/>
                    <a:gd name="T45" fmla="*/ 77 h 107"/>
                    <a:gd name="T46" fmla="*/ 12 w 326"/>
                    <a:gd name="T47" fmla="*/ 79 h 107"/>
                    <a:gd name="T48" fmla="*/ 8 w 326"/>
                    <a:gd name="T49" fmla="*/ 82 h 107"/>
                    <a:gd name="T50" fmla="*/ 5 w 326"/>
                    <a:gd name="T51" fmla="*/ 87 h 107"/>
                    <a:gd name="T52" fmla="*/ 5 w 326"/>
                    <a:gd name="T53" fmla="*/ 92 h 107"/>
                    <a:gd name="T54" fmla="*/ 5 w 326"/>
                    <a:gd name="T55" fmla="*/ 99 h 107"/>
                    <a:gd name="T56" fmla="*/ 2 w 326"/>
                    <a:gd name="T57" fmla="*/ 104 h 107"/>
                    <a:gd name="T58" fmla="*/ 0 w 326"/>
                    <a:gd name="T59" fmla="*/ 107 h 107"/>
                    <a:gd name="T60" fmla="*/ 0 w 326"/>
                    <a:gd name="T61" fmla="*/ 107 h 107"/>
                    <a:gd name="T62" fmla="*/ 232 w 326"/>
                    <a:gd name="T63" fmla="*/ 89 h 107"/>
                    <a:gd name="T64" fmla="*/ 232 w 326"/>
                    <a:gd name="T65" fmla="*/ 89 h 107"/>
                    <a:gd name="T66" fmla="*/ 232 w 326"/>
                    <a:gd name="T67" fmla="*/ 88 h 107"/>
                    <a:gd name="T68" fmla="*/ 233 w 326"/>
                    <a:gd name="T69" fmla="*/ 82 h 107"/>
                    <a:gd name="T70" fmla="*/ 233 w 326"/>
                    <a:gd name="T71" fmla="*/ 79 h 107"/>
                    <a:gd name="T72" fmla="*/ 237 w 326"/>
                    <a:gd name="T73" fmla="*/ 75 h 107"/>
                    <a:gd name="T74" fmla="*/ 240 w 326"/>
                    <a:gd name="T75" fmla="*/ 75 h 107"/>
                    <a:gd name="T76" fmla="*/ 244 w 326"/>
                    <a:gd name="T77" fmla="*/ 72 h 107"/>
                    <a:gd name="T78" fmla="*/ 243 w 326"/>
                    <a:gd name="T79" fmla="*/ 68 h 107"/>
                    <a:gd name="T80" fmla="*/ 246 w 326"/>
                    <a:gd name="T81" fmla="*/ 64 h 107"/>
                    <a:gd name="T82" fmla="*/ 280 w 326"/>
                    <a:gd name="T83" fmla="*/ 44 h 107"/>
                    <a:gd name="T84" fmla="*/ 285 w 326"/>
                    <a:gd name="T85" fmla="*/ 41 h 107"/>
                    <a:gd name="T86" fmla="*/ 287 w 326"/>
                    <a:gd name="T87" fmla="*/ 37 h 107"/>
                    <a:gd name="T88" fmla="*/ 291 w 326"/>
                    <a:gd name="T89" fmla="*/ 31 h 107"/>
                    <a:gd name="T90" fmla="*/ 294 w 326"/>
                    <a:gd name="T91" fmla="*/ 31 h 107"/>
                    <a:gd name="T92" fmla="*/ 297 w 326"/>
                    <a:gd name="T93" fmla="*/ 35 h 107"/>
                    <a:gd name="T94" fmla="*/ 301 w 326"/>
                    <a:gd name="T95" fmla="*/ 31 h 107"/>
                    <a:gd name="T96" fmla="*/ 306 w 326"/>
                    <a:gd name="T97" fmla="*/ 25 h 107"/>
                    <a:gd name="T98" fmla="*/ 317 w 326"/>
                    <a:gd name="T99" fmla="*/ 23 h 107"/>
                    <a:gd name="T100" fmla="*/ 318 w 326"/>
                    <a:gd name="T101" fmla="*/ 19 h 107"/>
                    <a:gd name="T102" fmla="*/ 321 w 326"/>
                    <a:gd name="T103" fmla="*/ 14 h 107"/>
                    <a:gd name="T104" fmla="*/ 325 w 326"/>
                    <a:gd name="T105" fmla="*/ 12 h 107"/>
                    <a:gd name="T106" fmla="*/ 326 w 326"/>
                    <a:gd name="T107" fmla="*/ 12 h 107"/>
                    <a:gd name="T108" fmla="*/ 326 w 326"/>
                    <a:gd name="T109" fmla="*/ 0 h 107"/>
                    <a:gd name="T110" fmla="*/ 193 w 326"/>
                    <a:gd name="T111" fmla="*/ 14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326" h="107">
                      <a:moveTo>
                        <a:pt x="193" y="14"/>
                      </a:moveTo>
                      <a:cubicBezTo>
                        <a:pt x="83" y="21"/>
                        <a:pt x="83" y="21"/>
                        <a:pt x="83" y="21"/>
                      </a:cubicBezTo>
                      <a:cubicBezTo>
                        <a:pt x="85" y="31"/>
                        <a:pt x="85" y="31"/>
                        <a:pt x="85" y="31"/>
                      </a:cubicBezTo>
                      <a:cubicBezTo>
                        <a:pt x="26" y="32"/>
                        <a:pt x="26" y="32"/>
                        <a:pt x="26" y="32"/>
                      </a:cubicBezTo>
                      <a:cubicBezTo>
                        <a:pt x="24" y="33"/>
                        <a:pt x="24" y="33"/>
                        <a:pt x="24" y="33"/>
                      </a:cubicBezTo>
                      <a:cubicBezTo>
                        <a:pt x="24" y="36"/>
                        <a:pt x="24" y="36"/>
                        <a:pt x="24" y="36"/>
                      </a:cubicBezTo>
                      <a:cubicBezTo>
                        <a:pt x="24" y="39"/>
                        <a:pt x="24" y="39"/>
                        <a:pt x="24" y="39"/>
                      </a:cubicBezTo>
                      <a:cubicBezTo>
                        <a:pt x="23" y="42"/>
                        <a:pt x="23" y="42"/>
                        <a:pt x="23" y="42"/>
                      </a:cubicBezTo>
                      <a:cubicBezTo>
                        <a:pt x="21" y="43"/>
                        <a:pt x="21" y="43"/>
                        <a:pt x="21" y="43"/>
                      </a:cubicBezTo>
                      <a:cubicBezTo>
                        <a:pt x="20" y="45"/>
                        <a:pt x="20" y="45"/>
                        <a:pt x="20" y="45"/>
                      </a:cubicBezTo>
                      <a:cubicBezTo>
                        <a:pt x="21" y="46"/>
                        <a:pt x="21" y="46"/>
                        <a:pt x="21" y="46"/>
                      </a:cubicBezTo>
                      <a:cubicBezTo>
                        <a:pt x="21" y="46"/>
                        <a:pt x="23" y="49"/>
                        <a:pt x="23" y="50"/>
                      </a:cubicBezTo>
                      <a:cubicBezTo>
                        <a:pt x="24" y="51"/>
                        <a:pt x="22" y="52"/>
                        <a:pt x="22" y="52"/>
                      </a:cubicBezTo>
                      <a:cubicBezTo>
                        <a:pt x="20" y="55"/>
                        <a:pt x="20" y="55"/>
                        <a:pt x="20" y="55"/>
                      </a:cubicBezTo>
                      <a:cubicBezTo>
                        <a:pt x="19" y="58"/>
                        <a:pt x="19" y="58"/>
                        <a:pt x="19" y="58"/>
                      </a:cubicBezTo>
                      <a:cubicBezTo>
                        <a:pt x="20" y="58"/>
                        <a:pt x="20" y="58"/>
                        <a:pt x="20" y="58"/>
                      </a:cubicBezTo>
                      <a:cubicBezTo>
                        <a:pt x="20" y="62"/>
                        <a:pt x="20" y="62"/>
                        <a:pt x="20" y="62"/>
                      </a:cubicBezTo>
                      <a:cubicBezTo>
                        <a:pt x="19" y="64"/>
                        <a:pt x="19" y="64"/>
                        <a:pt x="19" y="64"/>
                      </a:cubicBezTo>
                      <a:cubicBezTo>
                        <a:pt x="18" y="66"/>
                        <a:pt x="18" y="66"/>
                        <a:pt x="18" y="66"/>
                      </a:cubicBezTo>
                      <a:cubicBezTo>
                        <a:pt x="16" y="69"/>
                        <a:pt x="16" y="69"/>
                        <a:pt x="16" y="69"/>
                      </a:cubicBezTo>
                      <a:cubicBezTo>
                        <a:pt x="13" y="70"/>
                        <a:pt x="13" y="70"/>
                        <a:pt x="13" y="70"/>
                      </a:cubicBezTo>
                      <a:cubicBezTo>
                        <a:pt x="13" y="75"/>
                        <a:pt x="13" y="75"/>
                        <a:pt x="13" y="75"/>
                      </a:cubicBezTo>
                      <a:cubicBezTo>
                        <a:pt x="12" y="77"/>
                        <a:pt x="12" y="77"/>
                        <a:pt x="12" y="77"/>
                      </a:cubicBezTo>
                      <a:cubicBezTo>
                        <a:pt x="12" y="79"/>
                        <a:pt x="12" y="79"/>
                        <a:pt x="12" y="79"/>
                      </a:cubicBezTo>
                      <a:cubicBezTo>
                        <a:pt x="8" y="82"/>
                        <a:pt x="8" y="82"/>
                        <a:pt x="8" y="82"/>
                      </a:cubicBezTo>
                      <a:cubicBezTo>
                        <a:pt x="5" y="87"/>
                        <a:pt x="5" y="87"/>
                        <a:pt x="5" y="87"/>
                      </a:cubicBezTo>
                      <a:cubicBezTo>
                        <a:pt x="5" y="92"/>
                        <a:pt x="5" y="92"/>
                        <a:pt x="5" y="92"/>
                      </a:cubicBezTo>
                      <a:cubicBezTo>
                        <a:pt x="5" y="99"/>
                        <a:pt x="5" y="99"/>
                        <a:pt x="5" y="99"/>
                      </a:cubicBezTo>
                      <a:cubicBezTo>
                        <a:pt x="2" y="104"/>
                        <a:pt x="2" y="104"/>
                        <a:pt x="2" y="104"/>
                      </a:cubicBezTo>
                      <a:cubicBezTo>
                        <a:pt x="0" y="107"/>
                        <a:pt x="0" y="107"/>
                        <a:pt x="0" y="107"/>
                      </a:cubicBezTo>
                      <a:cubicBezTo>
                        <a:pt x="0" y="107"/>
                        <a:pt x="0" y="107"/>
                        <a:pt x="0" y="107"/>
                      </a:cubicBezTo>
                      <a:cubicBezTo>
                        <a:pt x="232" y="89"/>
                        <a:pt x="232" y="89"/>
                        <a:pt x="232" y="89"/>
                      </a:cubicBezTo>
                      <a:cubicBezTo>
                        <a:pt x="232" y="89"/>
                        <a:pt x="232" y="89"/>
                        <a:pt x="232" y="89"/>
                      </a:cubicBezTo>
                      <a:cubicBezTo>
                        <a:pt x="232" y="88"/>
                        <a:pt x="232" y="88"/>
                        <a:pt x="232" y="88"/>
                      </a:cubicBezTo>
                      <a:cubicBezTo>
                        <a:pt x="233" y="82"/>
                        <a:pt x="233" y="82"/>
                        <a:pt x="233" y="82"/>
                      </a:cubicBezTo>
                      <a:cubicBezTo>
                        <a:pt x="233" y="79"/>
                        <a:pt x="233" y="79"/>
                        <a:pt x="233" y="79"/>
                      </a:cubicBezTo>
                      <a:cubicBezTo>
                        <a:pt x="237" y="75"/>
                        <a:pt x="237" y="75"/>
                        <a:pt x="237" y="75"/>
                      </a:cubicBezTo>
                      <a:cubicBezTo>
                        <a:pt x="240" y="75"/>
                        <a:pt x="240" y="75"/>
                        <a:pt x="240" y="75"/>
                      </a:cubicBezTo>
                      <a:cubicBezTo>
                        <a:pt x="244" y="72"/>
                        <a:pt x="244" y="72"/>
                        <a:pt x="244" y="72"/>
                      </a:cubicBezTo>
                      <a:cubicBezTo>
                        <a:pt x="243" y="68"/>
                        <a:pt x="243" y="68"/>
                        <a:pt x="243" y="68"/>
                      </a:cubicBezTo>
                      <a:cubicBezTo>
                        <a:pt x="246" y="64"/>
                        <a:pt x="246" y="64"/>
                        <a:pt x="246" y="64"/>
                      </a:cubicBezTo>
                      <a:cubicBezTo>
                        <a:pt x="280" y="44"/>
                        <a:pt x="280" y="44"/>
                        <a:pt x="280" y="44"/>
                      </a:cubicBezTo>
                      <a:cubicBezTo>
                        <a:pt x="285" y="41"/>
                        <a:pt x="285" y="41"/>
                        <a:pt x="285" y="41"/>
                      </a:cubicBezTo>
                      <a:cubicBezTo>
                        <a:pt x="287" y="37"/>
                        <a:pt x="287" y="37"/>
                        <a:pt x="287" y="37"/>
                      </a:cubicBezTo>
                      <a:cubicBezTo>
                        <a:pt x="291" y="31"/>
                        <a:pt x="291" y="31"/>
                        <a:pt x="291" y="31"/>
                      </a:cubicBezTo>
                      <a:cubicBezTo>
                        <a:pt x="294" y="31"/>
                        <a:pt x="294" y="31"/>
                        <a:pt x="294" y="31"/>
                      </a:cubicBezTo>
                      <a:cubicBezTo>
                        <a:pt x="297" y="35"/>
                        <a:pt x="297" y="35"/>
                        <a:pt x="297" y="35"/>
                      </a:cubicBezTo>
                      <a:cubicBezTo>
                        <a:pt x="301" y="31"/>
                        <a:pt x="301" y="31"/>
                        <a:pt x="301" y="31"/>
                      </a:cubicBezTo>
                      <a:cubicBezTo>
                        <a:pt x="306" y="25"/>
                        <a:pt x="306" y="25"/>
                        <a:pt x="306" y="25"/>
                      </a:cubicBezTo>
                      <a:cubicBezTo>
                        <a:pt x="317" y="23"/>
                        <a:pt x="317" y="23"/>
                        <a:pt x="317" y="23"/>
                      </a:cubicBezTo>
                      <a:cubicBezTo>
                        <a:pt x="318" y="19"/>
                        <a:pt x="318" y="19"/>
                        <a:pt x="318" y="19"/>
                      </a:cubicBezTo>
                      <a:cubicBezTo>
                        <a:pt x="321" y="14"/>
                        <a:pt x="321" y="14"/>
                        <a:pt x="321" y="14"/>
                      </a:cubicBezTo>
                      <a:cubicBezTo>
                        <a:pt x="325" y="12"/>
                        <a:pt x="325" y="12"/>
                        <a:pt x="325" y="12"/>
                      </a:cubicBezTo>
                      <a:cubicBezTo>
                        <a:pt x="326" y="12"/>
                        <a:pt x="326" y="12"/>
                        <a:pt x="326" y="12"/>
                      </a:cubicBezTo>
                      <a:cubicBezTo>
                        <a:pt x="326" y="0"/>
                        <a:pt x="326" y="0"/>
                        <a:pt x="326" y="0"/>
                      </a:cubicBezTo>
                      <a:lnTo>
                        <a:pt x="193" y="14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  <a:alpha val="10000"/>
                  </a:schemeClr>
                </a:solidFill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57" name="Freeform 37">
                  <a:extLst>
                    <a:ext uri="{FF2B5EF4-FFF2-40B4-BE49-F238E27FC236}">
                      <a16:creationId xmlns:a16="http://schemas.microsoft.com/office/drawing/2014/main" id="{CB737257-126F-DD4E-91EF-EC6D58B542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11113" y="8210637"/>
                  <a:ext cx="1817509" cy="803599"/>
                </a:xfrm>
                <a:custGeom>
                  <a:avLst/>
                  <a:gdLst>
                    <a:gd name="T0" fmla="*/ 320 w 326"/>
                    <a:gd name="T1" fmla="*/ 28 h 144"/>
                    <a:gd name="T2" fmla="*/ 315 w 326"/>
                    <a:gd name="T3" fmla="*/ 38 h 144"/>
                    <a:gd name="T4" fmla="*/ 311 w 326"/>
                    <a:gd name="T5" fmla="*/ 32 h 144"/>
                    <a:gd name="T6" fmla="*/ 300 w 326"/>
                    <a:gd name="T7" fmla="*/ 30 h 144"/>
                    <a:gd name="T8" fmla="*/ 289 w 326"/>
                    <a:gd name="T9" fmla="*/ 35 h 144"/>
                    <a:gd name="T10" fmla="*/ 285 w 326"/>
                    <a:gd name="T11" fmla="*/ 32 h 144"/>
                    <a:gd name="T12" fmla="*/ 282 w 326"/>
                    <a:gd name="T13" fmla="*/ 25 h 144"/>
                    <a:gd name="T14" fmla="*/ 281 w 326"/>
                    <a:gd name="T15" fmla="*/ 18 h 144"/>
                    <a:gd name="T16" fmla="*/ 284 w 326"/>
                    <a:gd name="T17" fmla="*/ 20 h 144"/>
                    <a:gd name="T18" fmla="*/ 290 w 326"/>
                    <a:gd name="T19" fmla="*/ 29 h 144"/>
                    <a:gd name="T20" fmla="*/ 295 w 326"/>
                    <a:gd name="T21" fmla="*/ 26 h 144"/>
                    <a:gd name="T22" fmla="*/ 305 w 326"/>
                    <a:gd name="T23" fmla="*/ 22 h 144"/>
                    <a:gd name="T24" fmla="*/ 306 w 326"/>
                    <a:gd name="T25" fmla="*/ 16 h 144"/>
                    <a:gd name="T26" fmla="*/ 303 w 326"/>
                    <a:gd name="T27" fmla="*/ 12 h 144"/>
                    <a:gd name="T28" fmla="*/ 312 w 326"/>
                    <a:gd name="T29" fmla="*/ 14 h 144"/>
                    <a:gd name="T30" fmla="*/ 308 w 326"/>
                    <a:gd name="T31" fmla="*/ 4 h 144"/>
                    <a:gd name="T32" fmla="*/ 155 w 326"/>
                    <a:gd name="T33" fmla="*/ 28 h 144"/>
                    <a:gd name="T34" fmla="*/ 93 w 326"/>
                    <a:gd name="T35" fmla="*/ 47 h 144"/>
                    <a:gd name="T36" fmla="*/ 85 w 326"/>
                    <a:gd name="T37" fmla="*/ 58 h 144"/>
                    <a:gd name="T38" fmla="*/ 65 w 326"/>
                    <a:gd name="T39" fmla="*/ 70 h 144"/>
                    <a:gd name="T40" fmla="*/ 55 w 326"/>
                    <a:gd name="T41" fmla="*/ 72 h 144"/>
                    <a:gd name="T42" fmla="*/ 14 w 326"/>
                    <a:gd name="T43" fmla="*/ 99 h 144"/>
                    <a:gd name="T44" fmla="*/ 8 w 326"/>
                    <a:gd name="T45" fmla="*/ 110 h 144"/>
                    <a:gd name="T46" fmla="*/ 1 w 326"/>
                    <a:gd name="T47" fmla="*/ 117 h 144"/>
                    <a:gd name="T48" fmla="*/ 0 w 326"/>
                    <a:gd name="T49" fmla="*/ 124 h 144"/>
                    <a:gd name="T50" fmla="*/ 83 w 326"/>
                    <a:gd name="T51" fmla="*/ 104 h 144"/>
                    <a:gd name="T52" fmla="*/ 108 w 326"/>
                    <a:gd name="T53" fmla="*/ 105 h 144"/>
                    <a:gd name="T54" fmla="*/ 123 w 326"/>
                    <a:gd name="T55" fmla="*/ 100 h 144"/>
                    <a:gd name="T56" fmla="*/ 142 w 326"/>
                    <a:gd name="T57" fmla="*/ 114 h 144"/>
                    <a:gd name="T58" fmla="*/ 243 w 326"/>
                    <a:gd name="T59" fmla="*/ 140 h 144"/>
                    <a:gd name="T60" fmla="*/ 256 w 326"/>
                    <a:gd name="T61" fmla="*/ 136 h 144"/>
                    <a:gd name="T62" fmla="*/ 263 w 326"/>
                    <a:gd name="T63" fmla="*/ 117 h 144"/>
                    <a:gd name="T64" fmla="*/ 271 w 326"/>
                    <a:gd name="T65" fmla="*/ 106 h 144"/>
                    <a:gd name="T66" fmla="*/ 270 w 326"/>
                    <a:gd name="T67" fmla="*/ 100 h 144"/>
                    <a:gd name="T68" fmla="*/ 272 w 326"/>
                    <a:gd name="T69" fmla="*/ 97 h 144"/>
                    <a:gd name="T70" fmla="*/ 278 w 326"/>
                    <a:gd name="T71" fmla="*/ 100 h 144"/>
                    <a:gd name="T72" fmla="*/ 281 w 326"/>
                    <a:gd name="T73" fmla="*/ 95 h 144"/>
                    <a:gd name="T74" fmla="*/ 285 w 326"/>
                    <a:gd name="T75" fmla="*/ 95 h 144"/>
                    <a:gd name="T76" fmla="*/ 296 w 326"/>
                    <a:gd name="T77" fmla="*/ 91 h 144"/>
                    <a:gd name="T78" fmla="*/ 301 w 326"/>
                    <a:gd name="T79" fmla="*/ 87 h 144"/>
                    <a:gd name="T80" fmla="*/ 308 w 326"/>
                    <a:gd name="T81" fmla="*/ 81 h 144"/>
                    <a:gd name="T82" fmla="*/ 308 w 326"/>
                    <a:gd name="T83" fmla="*/ 75 h 144"/>
                    <a:gd name="T84" fmla="*/ 301 w 326"/>
                    <a:gd name="T85" fmla="*/ 78 h 144"/>
                    <a:gd name="T86" fmla="*/ 291 w 326"/>
                    <a:gd name="T87" fmla="*/ 83 h 144"/>
                    <a:gd name="T88" fmla="*/ 283 w 326"/>
                    <a:gd name="T89" fmla="*/ 77 h 144"/>
                    <a:gd name="T90" fmla="*/ 288 w 326"/>
                    <a:gd name="T91" fmla="*/ 77 h 144"/>
                    <a:gd name="T92" fmla="*/ 296 w 326"/>
                    <a:gd name="T93" fmla="*/ 73 h 144"/>
                    <a:gd name="T94" fmla="*/ 297 w 326"/>
                    <a:gd name="T95" fmla="*/ 68 h 144"/>
                    <a:gd name="T96" fmla="*/ 296 w 326"/>
                    <a:gd name="T97" fmla="*/ 64 h 144"/>
                    <a:gd name="T98" fmla="*/ 280 w 326"/>
                    <a:gd name="T99" fmla="*/ 58 h 144"/>
                    <a:gd name="T100" fmla="*/ 290 w 326"/>
                    <a:gd name="T101" fmla="*/ 57 h 144"/>
                    <a:gd name="T102" fmla="*/ 294 w 326"/>
                    <a:gd name="T103" fmla="*/ 55 h 144"/>
                    <a:gd name="T104" fmla="*/ 294 w 326"/>
                    <a:gd name="T105" fmla="*/ 51 h 144"/>
                    <a:gd name="T106" fmla="*/ 300 w 326"/>
                    <a:gd name="T107" fmla="*/ 58 h 144"/>
                    <a:gd name="T108" fmla="*/ 306 w 326"/>
                    <a:gd name="T109" fmla="*/ 58 h 144"/>
                    <a:gd name="T110" fmla="*/ 317 w 326"/>
                    <a:gd name="T111" fmla="*/ 57 h 144"/>
                    <a:gd name="T112" fmla="*/ 319 w 326"/>
                    <a:gd name="T113" fmla="*/ 48 h 144"/>
                    <a:gd name="T114" fmla="*/ 322 w 326"/>
                    <a:gd name="T115" fmla="*/ 42 h 144"/>
                    <a:gd name="T116" fmla="*/ 325 w 326"/>
                    <a:gd name="T117" fmla="*/ 39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326" h="144">
                      <a:moveTo>
                        <a:pt x="324" y="34"/>
                      </a:moveTo>
                      <a:cubicBezTo>
                        <a:pt x="322" y="31"/>
                        <a:pt x="322" y="31"/>
                        <a:pt x="322" y="31"/>
                      </a:cubicBezTo>
                      <a:cubicBezTo>
                        <a:pt x="320" y="28"/>
                        <a:pt x="320" y="28"/>
                        <a:pt x="320" y="28"/>
                      </a:cubicBezTo>
                      <a:cubicBezTo>
                        <a:pt x="317" y="28"/>
                        <a:pt x="317" y="28"/>
                        <a:pt x="317" y="28"/>
                      </a:cubicBezTo>
                      <a:cubicBezTo>
                        <a:pt x="316" y="29"/>
                        <a:pt x="316" y="29"/>
                        <a:pt x="316" y="29"/>
                      </a:cubicBezTo>
                      <a:cubicBezTo>
                        <a:pt x="315" y="38"/>
                        <a:pt x="315" y="38"/>
                        <a:pt x="315" y="38"/>
                      </a:cubicBezTo>
                      <a:cubicBezTo>
                        <a:pt x="315" y="40"/>
                        <a:pt x="315" y="40"/>
                        <a:pt x="315" y="40"/>
                      </a:cubicBezTo>
                      <a:cubicBezTo>
                        <a:pt x="312" y="38"/>
                        <a:pt x="312" y="38"/>
                        <a:pt x="312" y="38"/>
                      </a:cubicBezTo>
                      <a:cubicBezTo>
                        <a:pt x="311" y="32"/>
                        <a:pt x="311" y="32"/>
                        <a:pt x="311" y="32"/>
                      </a:cubicBezTo>
                      <a:cubicBezTo>
                        <a:pt x="309" y="28"/>
                        <a:pt x="309" y="28"/>
                        <a:pt x="309" y="28"/>
                      </a:cubicBezTo>
                      <a:cubicBezTo>
                        <a:pt x="306" y="27"/>
                        <a:pt x="306" y="27"/>
                        <a:pt x="306" y="27"/>
                      </a:cubicBezTo>
                      <a:cubicBezTo>
                        <a:pt x="300" y="30"/>
                        <a:pt x="300" y="30"/>
                        <a:pt x="300" y="30"/>
                      </a:cubicBezTo>
                      <a:cubicBezTo>
                        <a:pt x="298" y="30"/>
                        <a:pt x="298" y="30"/>
                        <a:pt x="298" y="30"/>
                      </a:cubicBezTo>
                      <a:cubicBezTo>
                        <a:pt x="292" y="32"/>
                        <a:pt x="292" y="32"/>
                        <a:pt x="292" y="32"/>
                      </a:cubicBezTo>
                      <a:cubicBezTo>
                        <a:pt x="289" y="35"/>
                        <a:pt x="289" y="35"/>
                        <a:pt x="289" y="35"/>
                      </a:cubicBezTo>
                      <a:cubicBezTo>
                        <a:pt x="286" y="39"/>
                        <a:pt x="286" y="39"/>
                        <a:pt x="286" y="39"/>
                      </a:cubicBezTo>
                      <a:cubicBezTo>
                        <a:pt x="285" y="37"/>
                        <a:pt x="285" y="37"/>
                        <a:pt x="285" y="37"/>
                      </a:cubicBezTo>
                      <a:cubicBezTo>
                        <a:pt x="285" y="32"/>
                        <a:pt x="285" y="32"/>
                        <a:pt x="285" y="32"/>
                      </a:cubicBezTo>
                      <a:cubicBezTo>
                        <a:pt x="285" y="30"/>
                        <a:pt x="285" y="30"/>
                        <a:pt x="285" y="30"/>
                      </a:cubicBezTo>
                      <a:cubicBezTo>
                        <a:pt x="283" y="27"/>
                        <a:pt x="283" y="27"/>
                        <a:pt x="283" y="27"/>
                      </a:cubicBezTo>
                      <a:cubicBezTo>
                        <a:pt x="282" y="25"/>
                        <a:pt x="282" y="25"/>
                        <a:pt x="282" y="25"/>
                      </a:cubicBezTo>
                      <a:cubicBezTo>
                        <a:pt x="281" y="23"/>
                        <a:pt x="281" y="23"/>
                        <a:pt x="281" y="23"/>
                      </a:cubicBezTo>
                      <a:cubicBezTo>
                        <a:pt x="281" y="20"/>
                        <a:pt x="281" y="20"/>
                        <a:pt x="281" y="20"/>
                      </a:cubicBezTo>
                      <a:cubicBezTo>
                        <a:pt x="281" y="18"/>
                        <a:pt x="281" y="18"/>
                        <a:pt x="281" y="18"/>
                      </a:cubicBezTo>
                      <a:cubicBezTo>
                        <a:pt x="283" y="16"/>
                        <a:pt x="283" y="16"/>
                        <a:pt x="283" y="16"/>
                      </a:cubicBezTo>
                      <a:cubicBezTo>
                        <a:pt x="283" y="16"/>
                        <a:pt x="283" y="16"/>
                        <a:pt x="283" y="16"/>
                      </a:cubicBezTo>
                      <a:cubicBezTo>
                        <a:pt x="284" y="20"/>
                        <a:pt x="284" y="20"/>
                        <a:pt x="284" y="20"/>
                      </a:cubicBezTo>
                      <a:cubicBezTo>
                        <a:pt x="285" y="26"/>
                        <a:pt x="285" y="26"/>
                        <a:pt x="285" y="26"/>
                      </a:cubicBezTo>
                      <a:cubicBezTo>
                        <a:pt x="287" y="31"/>
                        <a:pt x="287" y="31"/>
                        <a:pt x="287" y="31"/>
                      </a:cubicBezTo>
                      <a:cubicBezTo>
                        <a:pt x="290" y="29"/>
                        <a:pt x="290" y="29"/>
                        <a:pt x="290" y="29"/>
                      </a:cubicBezTo>
                      <a:cubicBezTo>
                        <a:pt x="291" y="28"/>
                        <a:pt x="291" y="28"/>
                        <a:pt x="291" y="28"/>
                      </a:cubicBezTo>
                      <a:cubicBezTo>
                        <a:pt x="294" y="26"/>
                        <a:pt x="294" y="26"/>
                        <a:pt x="294" y="26"/>
                      </a:cubicBezTo>
                      <a:cubicBezTo>
                        <a:pt x="295" y="26"/>
                        <a:pt x="295" y="26"/>
                        <a:pt x="295" y="26"/>
                      </a:cubicBezTo>
                      <a:cubicBezTo>
                        <a:pt x="299" y="24"/>
                        <a:pt x="299" y="24"/>
                        <a:pt x="299" y="24"/>
                      </a:cubicBezTo>
                      <a:cubicBezTo>
                        <a:pt x="300" y="22"/>
                        <a:pt x="300" y="22"/>
                        <a:pt x="300" y="22"/>
                      </a:cubicBezTo>
                      <a:cubicBezTo>
                        <a:pt x="305" y="22"/>
                        <a:pt x="305" y="22"/>
                        <a:pt x="305" y="22"/>
                      </a:cubicBezTo>
                      <a:cubicBezTo>
                        <a:pt x="306" y="19"/>
                        <a:pt x="306" y="19"/>
                        <a:pt x="306" y="19"/>
                      </a:cubicBezTo>
                      <a:cubicBezTo>
                        <a:pt x="307" y="18"/>
                        <a:pt x="307" y="18"/>
                        <a:pt x="307" y="18"/>
                      </a:cubicBezTo>
                      <a:cubicBezTo>
                        <a:pt x="307" y="18"/>
                        <a:pt x="306" y="17"/>
                        <a:pt x="306" y="16"/>
                      </a:cubicBezTo>
                      <a:cubicBezTo>
                        <a:pt x="305" y="16"/>
                        <a:pt x="305" y="16"/>
                        <a:pt x="305" y="16"/>
                      </a:cubicBezTo>
                      <a:cubicBezTo>
                        <a:pt x="303" y="13"/>
                        <a:pt x="303" y="13"/>
                        <a:pt x="303" y="13"/>
                      </a:cubicBezTo>
                      <a:cubicBezTo>
                        <a:pt x="303" y="12"/>
                        <a:pt x="303" y="12"/>
                        <a:pt x="303" y="12"/>
                      </a:cubicBezTo>
                      <a:cubicBezTo>
                        <a:pt x="304" y="12"/>
                        <a:pt x="304" y="12"/>
                        <a:pt x="304" y="12"/>
                      </a:cubicBezTo>
                      <a:cubicBezTo>
                        <a:pt x="309" y="14"/>
                        <a:pt x="309" y="14"/>
                        <a:pt x="309" y="14"/>
                      </a:cubicBezTo>
                      <a:cubicBezTo>
                        <a:pt x="312" y="14"/>
                        <a:pt x="312" y="14"/>
                        <a:pt x="312" y="14"/>
                      </a:cubicBezTo>
                      <a:cubicBezTo>
                        <a:pt x="312" y="11"/>
                        <a:pt x="312" y="11"/>
                        <a:pt x="312" y="11"/>
                      </a:cubicBezTo>
                      <a:cubicBezTo>
                        <a:pt x="309" y="7"/>
                        <a:pt x="309" y="7"/>
                        <a:pt x="309" y="7"/>
                      </a:cubicBezTo>
                      <a:cubicBezTo>
                        <a:pt x="308" y="4"/>
                        <a:pt x="308" y="4"/>
                        <a:pt x="308" y="4"/>
                      </a:cubicBezTo>
                      <a:cubicBezTo>
                        <a:pt x="305" y="0"/>
                        <a:pt x="305" y="0"/>
                        <a:pt x="305" y="0"/>
                      </a:cubicBezTo>
                      <a:cubicBezTo>
                        <a:pt x="218" y="18"/>
                        <a:pt x="218" y="18"/>
                        <a:pt x="218" y="18"/>
                      </a:cubicBezTo>
                      <a:cubicBezTo>
                        <a:pt x="155" y="28"/>
                        <a:pt x="155" y="28"/>
                        <a:pt x="155" y="28"/>
                      </a:cubicBezTo>
                      <a:cubicBezTo>
                        <a:pt x="94" y="35"/>
                        <a:pt x="94" y="35"/>
                        <a:pt x="94" y="35"/>
                      </a:cubicBezTo>
                      <a:cubicBezTo>
                        <a:pt x="94" y="47"/>
                        <a:pt x="94" y="47"/>
                        <a:pt x="94" y="47"/>
                      </a:cubicBezTo>
                      <a:cubicBezTo>
                        <a:pt x="93" y="47"/>
                        <a:pt x="93" y="47"/>
                        <a:pt x="93" y="47"/>
                      </a:cubicBezTo>
                      <a:cubicBezTo>
                        <a:pt x="89" y="49"/>
                        <a:pt x="89" y="49"/>
                        <a:pt x="89" y="49"/>
                      </a:cubicBezTo>
                      <a:cubicBezTo>
                        <a:pt x="86" y="54"/>
                        <a:pt x="86" y="54"/>
                        <a:pt x="86" y="54"/>
                      </a:cubicBezTo>
                      <a:cubicBezTo>
                        <a:pt x="85" y="58"/>
                        <a:pt x="85" y="58"/>
                        <a:pt x="85" y="58"/>
                      </a:cubicBezTo>
                      <a:cubicBezTo>
                        <a:pt x="74" y="60"/>
                        <a:pt x="74" y="60"/>
                        <a:pt x="74" y="60"/>
                      </a:cubicBezTo>
                      <a:cubicBezTo>
                        <a:pt x="69" y="66"/>
                        <a:pt x="69" y="66"/>
                        <a:pt x="69" y="66"/>
                      </a:cubicBezTo>
                      <a:cubicBezTo>
                        <a:pt x="65" y="70"/>
                        <a:pt x="65" y="70"/>
                        <a:pt x="65" y="70"/>
                      </a:cubicBezTo>
                      <a:cubicBezTo>
                        <a:pt x="62" y="66"/>
                        <a:pt x="62" y="66"/>
                        <a:pt x="62" y="66"/>
                      </a:cubicBezTo>
                      <a:cubicBezTo>
                        <a:pt x="59" y="66"/>
                        <a:pt x="59" y="66"/>
                        <a:pt x="59" y="66"/>
                      </a:cubicBezTo>
                      <a:cubicBezTo>
                        <a:pt x="55" y="72"/>
                        <a:pt x="55" y="72"/>
                        <a:pt x="55" y="72"/>
                      </a:cubicBezTo>
                      <a:cubicBezTo>
                        <a:pt x="53" y="76"/>
                        <a:pt x="53" y="76"/>
                        <a:pt x="53" y="76"/>
                      </a:cubicBezTo>
                      <a:cubicBezTo>
                        <a:pt x="48" y="79"/>
                        <a:pt x="48" y="79"/>
                        <a:pt x="48" y="79"/>
                      </a:cubicBezTo>
                      <a:cubicBezTo>
                        <a:pt x="14" y="99"/>
                        <a:pt x="14" y="99"/>
                        <a:pt x="14" y="99"/>
                      </a:cubicBezTo>
                      <a:cubicBezTo>
                        <a:pt x="11" y="103"/>
                        <a:pt x="11" y="103"/>
                        <a:pt x="11" y="103"/>
                      </a:cubicBezTo>
                      <a:cubicBezTo>
                        <a:pt x="12" y="107"/>
                        <a:pt x="12" y="107"/>
                        <a:pt x="12" y="107"/>
                      </a:cubicBezTo>
                      <a:cubicBezTo>
                        <a:pt x="8" y="110"/>
                        <a:pt x="8" y="110"/>
                        <a:pt x="8" y="110"/>
                      </a:cubicBezTo>
                      <a:cubicBezTo>
                        <a:pt x="5" y="110"/>
                        <a:pt x="5" y="110"/>
                        <a:pt x="5" y="110"/>
                      </a:cubicBezTo>
                      <a:cubicBezTo>
                        <a:pt x="1" y="114"/>
                        <a:pt x="1" y="114"/>
                        <a:pt x="1" y="114"/>
                      </a:cubicBezTo>
                      <a:cubicBezTo>
                        <a:pt x="1" y="117"/>
                        <a:pt x="1" y="117"/>
                        <a:pt x="1" y="117"/>
                      </a:cubicBezTo>
                      <a:cubicBezTo>
                        <a:pt x="0" y="123"/>
                        <a:pt x="0" y="123"/>
                        <a:pt x="0" y="123"/>
                      </a:cubicBezTo>
                      <a:cubicBezTo>
                        <a:pt x="0" y="124"/>
                        <a:pt x="0" y="124"/>
                        <a:pt x="0" y="124"/>
                      </a:cubicBezTo>
                      <a:cubicBezTo>
                        <a:pt x="0" y="124"/>
                        <a:pt x="0" y="124"/>
                        <a:pt x="0" y="124"/>
                      </a:cubicBezTo>
                      <a:cubicBezTo>
                        <a:pt x="56" y="118"/>
                        <a:pt x="56" y="118"/>
                        <a:pt x="56" y="118"/>
                      </a:cubicBezTo>
                      <a:cubicBezTo>
                        <a:pt x="73" y="105"/>
                        <a:pt x="73" y="105"/>
                        <a:pt x="73" y="105"/>
                      </a:cubicBezTo>
                      <a:cubicBezTo>
                        <a:pt x="83" y="104"/>
                        <a:pt x="83" y="104"/>
                        <a:pt x="83" y="104"/>
                      </a:cubicBezTo>
                      <a:cubicBezTo>
                        <a:pt x="90" y="104"/>
                        <a:pt x="90" y="104"/>
                        <a:pt x="90" y="104"/>
                      </a:cubicBezTo>
                      <a:cubicBezTo>
                        <a:pt x="102" y="106"/>
                        <a:pt x="102" y="106"/>
                        <a:pt x="102" y="106"/>
                      </a:cubicBezTo>
                      <a:cubicBezTo>
                        <a:pt x="108" y="105"/>
                        <a:pt x="108" y="105"/>
                        <a:pt x="108" y="105"/>
                      </a:cubicBezTo>
                      <a:cubicBezTo>
                        <a:pt x="111" y="104"/>
                        <a:pt x="111" y="104"/>
                        <a:pt x="111" y="104"/>
                      </a:cubicBezTo>
                      <a:cubicBezTo>
                        <a:pt x="116" y="101"/>
                        <a:pt x="116" y="101"/>
                        <a:pt x="116" y="101"/>
                      </a:cubicBezTo>
                      <a:cubicBezTo>
                        <a:pt x="123" y="100"/>
                        <a:pt x="123" y="100"/>
                        <a:pt x="123" y="100"/>
                      </a:cubicBezTo>
                      <a:cubicBezTo>
                        <a:pt x="132" y="101"/>
                        <a:pt x="132" y="101"/>
                        <a:pt x="132" y="101"/>
                      </a:cubicBezTo>
                      <a:cubicBezTo>
                        <a:pt x="138" y="104"/>
                        <a:pt x="138" y="104"/>
                        <a:pt x="138" y="104"/>
                      </a:cubicBezTo>
                      <a:cubicBezTo>
                        <a:pt x="142" y="114"/>
                        <a:pt x="142" y="114"/>
                        <a:pt x="142" y="114"/>
                      </a:cubicBezTo>
                      <a:cubicBezTo>
                        <a:pt x="182" y="106"/>
                        <a:pt x="182" y="106"/>
                        <a:pt x="182" y="106"/>
                      </a:cubicBezTo>
                      <a:cubicBezTo>
                        <a:pt x="234" y="144"/>
                        <a:pt x="234" y="144"/>
                        <a:pt x="234" y="144"/>
                      </a:cubicBezTo>
                      <a:cubicBezTo>
                        <a:pt x="243" y="140"/>
                        <a:pt x="243" y="140"/>
                        <a:pt x="243" y="140"/>
                      </a:cubicBezTo>
                      <a:cubicBezTo>
                        <a:pt x="245" y="140"/>
                        <a:pt x="245" y="140"/>
                        <a:pt x="245" y="140"/>
                      </a:cubicBezTo>
                      <a:cubicBezTo>
                        <a:pt x="254" y="139"/>
                        <a:pt x="254" y="139"/>
                        <a:pt x="254" y="139"/>
                      </a:cubicBezTo>
                      <a:cubicBezTo>
                        <a:pt x="256" y="136"/>
                        <a:pt x="256" y="136"/>
                        <a:pt x="256" y="136"/>
                      </a:cubicBezTo>
                      <a:cubicBezTo>
                        <a:pt x="259" y="133"/>
                        <a:pt x="259" y="133"/>
                        <a:pt x="259" y="133"/>
                      </a:cubicBezTo>
                      <a:cubicBezTo>
                        <a:pt x="260" y="124"/>
                        <a:pt x="260" y="124"/>
                        <a:pt x="260" y="124"/>
                      </a:cubicBezTo>
                      <a:cubicBezTo>
                        <a:pt x="263" y="117"/>
                        <a:pt x="263" y="117"/>
                        <a:pt x="263" y="117"/>
                      </a:cubicBezTo>
                      <a:cubicBezTo>
                        <a:pt x="267" y="111"/>
                        <a:pt x="267" y="111"/>
                        <a:pt x="267" y="111"/>
                      </a:cubicBezTo>
                      <a:cubicBezTo>
                        <a:pt x="271" y="108"/>
                        <a:pt x="271" y="108"/>
                        <a:pt x="271" y="108"/>
                      </a:cubicBezTo>
                      <a:cubicBezTo>
                        <a:pt x="271" y="106"/>
                        <a:pt x="271" y="106"/>
                        <a:pt x="271" y="106"/>
                      </a:cubicBezTo>
                      <a:cubicBezTo>
                        <a:pt x="270" y="103"/>
                        <a:pt x="270" y="103"/>
                        <a:pt x="270" y="103"/>
                      </a:cubicBezTo>
                      <a:cubicBezTo>
                        <a:pt x="269" y="101"/>
                        <a:pt x="269" y="101"/>
                        <a:pt x="269" y="101"/>
                      </a:cubicBezTo>
                      <a:cubicBezTo>
                        <a:pt x="270" y="100"/>
                        <a:pt x="270" y="100"/>
                        <a:pt x="270" y="100"/>
                      </a:cubicBezTo>
                      <a:cubicBezTo>
                        <a:pt x="270" y="98"/>
                        <a:pt x="270" y="98"/>
                        <a:pt x="270" y="98"/>
                      </a:cubicBezTo>
                      <a:cubicBezTo>
                        <a:pt x="271" y="97"/>
                        <a:pt x="271" y="97"/>
                        <a:pt x="271" y="97"/>
                      </a:cubicBezTo>
                      <a:cubicBezTo>
                        <a:pt x="272" y="97"/>
                        <a:pt x="272" y="97"/>
                        <a:pt x="272" y="97"/>
                      </a:cubicBezTo>
                      <a:cubicBezTo>
                        <a:pt x="273" y="98"/>
                        <a:pt x="273" y="98"/>
                        <a:pt x="273" y="98"/>
                      </a:cubicBezTo>
                      <a:cubicBezTo>
                        <a:pt x="274" y="102"/>
                        <a:pt x="274" y="102"/>
                        <a:pt x="274" y="102"/>
                      </a:cubicBezTo>
                      <a:cubicBezTo>
                        <a:pt x="278" y="100"/>
                        <a:pt x="278" y="100"/>
                        <a:pt x="278" y="100"/>
                      </a:cubicBezTo>
                      <a:cubicBezTo>
                        <a:pt x="281" y="99"/>
                        <a:pt x="281" y="99"/>
                        <a:pt x="281" y="99"/>
                      </a:cubicBezTo>
                      <a:cubicBezTo>
                        <a:pt x="281" y="97"/>
                        <a:pt x="281" y="97"/>
                        <a:pt x="281" y="97"/>
                      </a:cubicBezTo>
                      <a:cubicBezTo>
                        <a:pt x="281" y="95"/>
                        <a:pt x="281" y="95"/>
                        <a:pt x="281" y="95"/>
                      </a:cubicBezTo>
                      <a:cubicBezTo>
                        <a:pt x="283" y="94"/>
                        <a:pt x="283" y="94"/>
                        <a:pt x="283" y="94"/>
                      </a:cubicBezTo>
                      <a:cubicBezTo>
                        <a:pt x="283" y="93"/>
                        <a:pt x="283" y="93"/>
                        <a:pt x="283" y="93"/>
                      </a:cubicBezTo>
                      <a:cubicBezTo>
                        <a:pt x="285" y="95"/>
                        <a:pt x="285" y="95"/>
                        <a:pt x="285" y="95"/>
                      </a:cubicBezTo>
                      <a:cubicBezTo>
                        <a:pt x="290" y="93"/>
                        <a:pt x="290" y="93"/>
                        <a:pt x="290" y="93"/>
                      </a:cubicBezTo>
                      <a:cubicBezTo>
                        <a:pt x="294" y="91"/>
                        <a:pt x="294" y="91"/>
                        <a:pt x="294" y="91"/>
                      </a:cubicBezTo>
                      <a:cubicBezTo>
                        <a:pt x="296" y="91"/>
                        <a:pt x="296" y="91"/>
                        <a:pt x="296" y="91"/>
                      </a:cubicBezTo>
                      <a:cubicBezTo>
                        <a:pt x="299" y="89"/>
                        <a:pt x="299" y="89"/>
                        <a:pt x="299" y="89"/>
                      </a:cubicBezTo>
                      <a:cubicBezTo>
                        <a:pt x="301" y="88"/>
                        <a:pt x="301" y="88"/>
                        <a:pt x="301" y="88"/>
                      </a:cubicBezTo>
                      <a:cubicBezTo>
                        <a:pt x="301" y="87"/>
                        <a:pt x="301" y="87"/>
                        <a:pt x="301" y="87"/>
                      </a:cubicBezTo>
                      <a:cubicBezTo>
                        <a:pt x="305" y="90"/>
                        <a:pt x="305" y="90"/>
                        <a:pt x="305" y="90"/>
                      </a:cubicBezTo>
                      <a:cubicBezTo>
                        <a:pt x="307" y="86"/>
                        <a:pt x="307" y="86"/>
                        <a:pt x="307" y="86"/>
                      </a:cubicBezTo>
                      <a:cubicBezTo>
                        <a:pt x="308" y="81"/>
                        <a:pt x="308" y="81"/>
                        <a:pt x="308" y="81"/>
                      </a:cubicBezTo>
                      <a:cubicBezTo>
                        <a:pt x="309" y="79"/>
                        <a:pt x="309" y="79"/>
                        <a:pt x="309" y="79"/>
                      </a:cubicBezTo>
                      <a:cubicBezTo>
                        <a:pt x="310" y="77"/>
                        <a:pt x="310" y="77"/>
                        <a:pt x="310" y="77"/>
                      </a:cubicBezTo>
                      <a:cubicBezTo>
                        <a:pt x="310" y="77"/>
                        <a:pt x="309" y="74"/>
                        <a:pt x="308" y="75"/>
                      </a:cubicBezTo>
                      <a:cubicBezTo>
                        <a:pt x="307" y="75"/>
                        <a:pt x="304" y="76"/>
                        <a:pt x="304" y="76"/>
                      </a:cubicBezTo>
                      <a:cubicBezTo>
                        <a:pt x="303" y="78"/>
                        <a:pt x="303" y="78"/>
                        <a:pt x="303" y="78"/>
                      </a:cubicBezTo>
                      <a:cubicBezTo>
                        <a:pt x="301" y="78"/>
                        <a:pt x="301" y="78"/>
                        <a:pt x="301" y="78"/>
                      </a:cubicBezTo>
                      <a:cubicBezTo>
                        <a:pt x="299" y="80"/>
                        <a:pt x="299" y="80"/>
                        <a:pt x="299" y="80"/>
                      </a:cubicBezTo>
                      <a:cubicBezTo>
                        <a:pt x="294" y="83"/>
                        <a:pt x="294" y="83"/>
                        <a:pt x="294" y="83"/>
                      </a:cubicBezTo>
                      <a:cubicBezTo>
                        <a:pt x="291" y="83"/>
                        <a:pt x="291" y="83"/>
                        <a:pt x="291" y="83"/>
                      </a:cubicBezTo>
                      <a:cubicBezTo>
                        <a:pt x="283" y="81"/>
                        <a:pt x="283" y="81"/>
                        <a:pt x="283" y="81"/>
                      </a:cubicBezTo>
                      <a:cubicBezTo>
                        <a:pt x="283" y="79"/>
                        <a:pt x="283" y="79"/>
                        <a:pt x="283" y="79"/>
                      </a:cubicBezTo>
                      <a:cubicBezTo>
                        <a:pt x="283" y="77"/>
                        <a:pt x="283" y="77"/>
                        <a:pt x="283" y="77"/>
                      </a:cubicBezTo>
                      <a:cubicBezTo>
                        <a:pt x="284" y="76"/>
                        <a:pt x="284" y="76"/>
                        <a:pt x="284" y="76"/>
                      </a:cubicBezTo>
                      <a:cubicBezTo>
                        <a:pt x="286" y="76"/>
                        <a:pt x="286" y="76"/>
                        <a:pt x="286" y="76"/>
                      </a:cubicBezTo>
                      <a:cubicBezTo>
                        <a:pt x="288" y="77"/>
                        <a:pt x="288" y="77"/>
                        <a:pt x="288" y="77"/>
                      </a:cubicBezTo>
                      <a:cubicBezTo>
                        <a:pt x="293" y="77"/>
                        <a:pt x="293" y="77"/>
                        <a:pt x="293" y="77"/>
                      </a:cubicBezTo>
                      <a:cubicBezTo>
                        <a:pt x="296" y="75"/>
                        <a:pt x="296" y="75"/>
                        <a:pt x="296" y="75"/>
                      </a:cubicBezTo>
                      <a:cubicBezTo>
                        <a:pt x="296" y="73"/>
                        <a:pt x="296" y="73"/>
                        <a:pt x="296" y="73"/>
                      </a:cubicBezTo>
                      <a:cubicBezTo>
                        <a:pt x="295" y="71"/>
                        <a:pt x="295" y="71"/>
                        <a:pt x="295" y="71"/>
                      </a:cubicBezTo>
                      <a:cubicBezTo>
                        <a:pt x="296" y="68"/>
                        <a:pt x="296" y="68"/>
                        <a:pt x="296" y="68"/>
                      </a:cubicBezTo>
                      <a:cubicBezTo>
                        <a:pt x="297" y="68"/>
                        <a:pt x="297" y="68"/>
                        <a:pt x="297" y="68"/>
                      </a:cubicBezTo>
                      <a:cubicBezTo>
                        <a:pt x="299" y="66"/>
                        <a:pt x="299" y="66"/>
                        <a:pt x="299" y="66"/>
                      </a:cubicBezTo>
                      <a:cubicBezTo>
                        <a:pt x="299" y="64"/>
                        <a:pt x="299" y="64"/>
                        <a:pt x="299" y="64"/>
                      </a:cubicBezTo>
                      <a:cubicBezTo>
                        <a:pt x="296" y="64"/>
                        <a:pt x="296" y="64"/>
                        <a:pt x="296" y="64"/>
                      </a:cubicBezTo>
                      <a:cubicBezTo>
                        <a:pt x="290" y="61"/>
                        <a:pt x="290" y="61"/>
                        <a:pt x="290" y="61"/>
                      </a:cubicBezTo>
                      <a:cubicBezTo>
                        <a:pt x="283" y="60"/>
                        <a:pt x="283" y="60"/>
                        <a:pt x="283" y="60"/>
                      </a:cubicBezTo>
                      <a:cubicBezTo>
                        <a:pt x="280" y="58"/>
                        <a:pt x="280" y="58"/>
                        <a:pt x="280" y="58"/>
                      </a:cubicBezTo>
                      <a:cubicBezTo>
                        <a:pt x="280" y="57"/>
                        <a:pt x="280" y="57"/>
                        <a:pt x="280" y="57"/>
                      </a:cubicBezTo>
                      <a:cubicBezTo>
                        <a:pt x="284" y="57"/>
                        <a:pt x="284" y="57"/>
                        <a:pt x="284" y="57"/>
                      </a:cubicBezTo>
                      <a:cubicBezTo>
                        <a:pt x="290" y="57"/>
                        <a:pt x="290" y="57"/>
                        <a:pt x="290" y="57"/>
                      </a:cubicBezTo>
                      <a:cubicBezTo>
                        <a:pt x="294" y="59"/>
                        <a:pt x="294" y="59"/>
                        <a:pt x="294" y="59"/>
                      </a:cubicBezTo>
                      <a:cubicBezTo>
                        <a:pt x="295" y="57"/>
                        <a:pt x="295" y="57"/>
                        <a:pt x="295" y="57"/>
                      </a:cubicBezTo>
                      <a:cubicBezTo>
                        <a:pt x="294" y="55"/>
                        <a:pt x="294" y="55"/>
                        <a:pt x="294" y="55"/>
                      </a:cubicBezTo>
                      <a:cubicBezTo>
                        <a:pt x="293" y="54"/>
                        <a:pt x="293" y="54"/>
                        <a:pt x="293" y="54"/>
                      </a:cubicBezTo>
                      <a:cubicBezTo>
                        <a:pt x="292" y="52"/>
                        <a:pt x="292" y="52"/>
                        <a:pt x="292" y="52"/>
                      </a:cubicBezTo>
                      <a:cubicBezTo>
                        <a:pt x="294" y="51"/>
                        <a:pt x="294" y="51"/>
                        <a:pt x="294" y="51"/>
                      </a:cubicBezTo>
                      <a:cubicBezTo>
                        <a:pt x="297" y="51"/>
                        <a:pt x="297" y="51"/>
                        <a:pt x="297" y="51"/>
                      </a:cubicBezTo>
                      <a:cubicBezTo>
                        <a:pt x="298" y="56"/>
                        <a:pt x="298" y="56"/>
                        <a:pt x="298" y="56"/>
                      </a:cubicBezTo>
                      <a:cubicBezTo>
                        <a:pt x="300" y="58"/>
                        <a:pt x="300" y="58"/>
                        <a:pt x="300" y="58"/>
                      </a:cubicBezTo>
                      <a:cubicBezTo>
                        <a:pt x="303" y="58"/>
                        <a:pt x="303" y="58"/>
                        <a:pt x="303" y="58"/>
                      </a:cubicBezTo>
                      <a:cubicBezTo>
                        <a:pt x="304" y="57"/>
                        <a:pt x="304" y="57"/>
                        <a:pt x="304" y="57"/>
                      </a:cubicBezTo>
                      <a:cubicBezTo>
                        <a:pt x="306" y="58"/>
                        <a:pt x="306" y="58"/>
                        <a:pt x="306" y="58"/>
                      </a:cubicBezTo>
                      <a:cubicBezTo>
                        <a:pt x="310" y="58"/>
                        <a:pt x="310" y="58"/>
                        <a:pt x="310" y="58"/>
                      </a:cubicBezTo>
                      <a:cubicBezTo>
                        <a:pt x="316" y="58"/>
                        <a:pt x="316" y="58"/>
                        <a:pt x="316" y="58"/>
                      </a:cubicBezTo>
                      <a:cubicBezTo>
                        <a:pt x="317" y="57"/>
                        <a:pt x="317" y="57"/>
                        <a:pt x="317" y="57"/>
                      </a:cubicBezTo>
                      <a:cubicBezTo>
                        <a:pt x="317" y="53"/>
                        <a:pt x="317" y="53"/>
                        <a:pt x="317" y="53"/>
                      </a:cubicBezTo>
                      <a:cubicBezTo>
                        <a:pt x="318" y="51"/>
                        <a:pt x="318" y="51"/>
                        <a:pt x="318" y="51"/>
                      </a:cubicBezTo>
                      <a:cubicBezTo>
                        <a:pt x="319" y="48"/>
                        <a:pt x="319" y="48"/>
                        <a:pt x="319" y="48"/>
                      </a:cubicBezTo>
                      <a:cubicBezTo>
                        <a:pt x="319" y="46"/>
                        <a:pt x="319" y="46"/>
                        <a:pt x="319" y="46"/>
                      </a:cubicBezTo>
                      <a:cubicBezTo>
                        <a:pt x="320" y="42"/>
                        <a:pt x="320" y="42"/>
                        <a:pt x="320" y="42"/>
                      </a:cubicBezTo>
                      <a:cubicBezTo>
                        <a:pt x="322" y="42"/>
                        <a:pt x="322" y="42"/>
                        <a:pt x="322" y="42"/>
                      </a:cubicBezTo>
                      <a:cubicBezTo>
                        <a:pt x="323" y="44"/>
                        <a:pt x="323" y="44"/>
                        <a:pt x="323" y="44"/>
                      </a:cubicBezTo>
                      <a:cubicBezTo>
                        <a:pt x="325" y="42"/>
                        <a:pt x="325" y="42"/>
                        <a:pt x="325" y="42"/>
                      </a:cubicBezTo>
                      <a:cubicBezTo>
                        <a:pt x="325" y="39"/>
                        <a:pt x="325" y="39"/>
                        <a:pt x="325" y="39"/>
                      </a:cubicBezTo>
                      <a:cubicBezTo>
                        <a:pt x="326" y="37"/>
                        <a:pt x="326" y="37"/>
                        <a:pt x="326" y="37"/>
                      </a:cubicBezTo>
                      <a:lnTo>
                        <a:pt x="324" y="34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  <a:alpha val="10000"/>
                  </a:schemeClr>
                </a:solidFill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58" name="Freeform 38">
                  <a:extLst>
                    <a:ext uri="{FF2B5EF4-FFF2-40B4-BE49-F238E27FC236}">
                      <a16:creationId xmlns:a16="http://schemas.microsoft.com/office/drawing/2014/main" id="{DACAC987-DAA7-054C-B0C3-42DE4F6B68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47705" y="8869328"/>
                  <a:ext cx="1119480" cy="1205403"/>
                </a:xfrm>
                <a:custGeom>
                  <a:avLst/>
                  <a:gdLst>
                    <a:gd name="T0" fmla="*/ 196 w 201"/>
                    <a:gd name="T1" fmla="*/ 127 h 216"/>
                    <a:gd name="T2" fmla="*/ 195 w 201"/>
                    <a:gd name="T3" fmla="*/ 120 h 216"/>
                    <a:gd name="T4" fmla="*/ 191 w 201"/>
                    <a:gd name="T5" fmla="*/ 115 h 216"/>
                    <a:gd name="T6" fmla="*/ 190 w 201"/>
                    <a:gd name="T7" fmla="*/ 110 h 216"/>
                    <a:gd name="T8" fmla="*/ 187 w 201"/>
                    <a:gd name="T9" fmla="*/ 107 h 216"/>
                    <a:gd name="T10" fmla="*/ 183 w 201"/>
                    <a:gd name="T11" fmla="*/ 106 h 216"/>
                    <a:gd name="T12" fmla="*/ 181 w 201"/>
                    <a:gd name="T13" fmla="*/ 101 h 216"/>
                    <a:gd name="T14" fmla="*/ 179 w 201"/>
                    <a:gd name="T15" fmla="*/ 96 h 216"/>
                    <a:gd name="T16" fmla="*/ 174 w 201"/>
                    <a:gd name="T17" fmla="*/ 89 h 216"/>
                    <a:gd name="T18" fmla="*/ 168 w 201"/>
                    <a:gd name="T19" fmla="*/ 84 h 216"/>
                    <a:gd name="T20" fmla="*/ 158 w 201"/>
                    <a:gd name="T21" fmla="*/ 78 h 216"/>
                    <a:gd name="T22" fmla="*/ 147 w 201"/>
                    <a:gd name="T23" fmla="*/ 63 h 216"/>
                    <a:gd name="T24" fmla="*/ 126 w 201"/>
                    <a:gd name="T25" fmla="*/ 46 h 216"/>
                    <a:gd name="T26" fmla="*/ 116 w 201"/>
                    <a:gd name="T27" fmla="*/ 35 h 216"/>
                    <a:gd name="T28" fmla="*/ 111 w 201"/>
                    <a:gd name="T29" fmla="*/ 27 h 216"/>
                    <a:gd name="T30" fmla="*/ 96 w 201"/>
                    <a:gd name="T31" fmla="*/ 19 h 216"/>
                    <a:gd name="T32" fmla="*/ 92 w 201"/>
                    <a:gd name="T33" fmla="*/ 14 h 216"/>
                    <a:gd name="T34" fmla="*/ 97 w 201"/>
                    <a:gd name="T35" fmla="*/ 8 h 216"/>
                    <a:gd name="T36" fmla="*/ 103 w 201"/>
                    <a:gd name="T37" fmla="*/ 4 h 216"/>
                    <a:gd name="T38" fmla="*/ 104 w 201"/>
                    <a:gd name="T39" fmla="*/ 0 h 216"/>
                    <a:gd name="T40" fmla="*/ 48 w 201"/>
                    <a:gd name="T41" fmla="*/ 6 h 216"/>
                    <a:gd name="T42" fmla="*/ 0 w 201"/>
                    <a:gd name="T43" fmla="*/ 10 h 216"/>
                    <a:gd name="T44" fmla="*/ 11 w 201"/>
                    <a:gd name="T45" fmla="*/ 58 h 216"/>
                    <a:gd name="T46" fmla="*/ 25 w 201"/>
                    <a:gd name="T47" fmla="*/ 107 h 216"/>
                    <a:gd name="T48" fmla="*/ 38 w 201"/>
                    <a:gd name="T49" fmla="*/ 128 h 216"/>
                    <a:gd name="T50" fmla="*/ 39 w 201"/>
                    <a:gd name="T51" fmla="*/ 137 h 216"/>
                    <a:gd name="T52" fmla="*/ 40 w 201"/>
                    <a:gd name="T53" fmla="*/ 144 h 216"/>
                    <a:gd name="T54" fmla="*/ 39 w 201"/>
                    <a:gd name="T55" fmla="*/ 150 h 216"/>
                    <a:gd name="T56" fmla="*/ 35 w 201"/>
                    <a:gd name="T57" fmla="*/ 157 h 216"/>
                    <a:gd name="T58" fmla="*/ 37 w 201"/>
                    <a:gd name="T59" fmla="*/ 172 h 216"/>
                    <a:gd name="T60" fmla="*/ 40 w 201"/>
                    <a:gd name="T61" fmla="*/ 182 h 216"/>
                    <a:gd name="T62" fmla="*/ 37 w 201"/>
                    <a:gd name="T63" fmla="*/ 186 h 216"/>
                    <a:gd name="T64" fmla="*/ 41 w 201"/>
                    <a:gd name="T65" fmla="*/ 193 h 216"/>
                    <a:gd name="T66" fmla="*/ 46 w 201"/>
                    <a:gd name="T67" fmla="*/ 201 h 216"/>
                    <a:gd name="T68" fmla="*/ 160 w 201"/>
                    <a:gd name="T69" fmla="*/ 207 h 216"/>
                    <a:gd name="T70" fmla="*/ 169 w 201"/>
                    <a:gd name="T71" fmla="*/ 216 h 216"/>
                    <a:gd name="T72" fmla="*/ 166 w 201"/>
                    <a:gd name="T73" fmla="*/ 193 h 216"/>
                    <a:gd name="T74" fmla="*/ 183 w 201"/>
                    <a:gd name="T75" fmla="*/ 196 h 216"/>
                    <a:gd name="T76" fmla="*/ 185 w 201"/>
                    <a:gd name="T77" fmla="*/ 189 h 216"/>
                    <a:gd name="T78" fmla="*/ 182 w 201"/>
                    <a:gd name="T79" fmla="*/ 187 h 216"/>
                    <a:gd name="T80" fmla="*/ 180 w 201"/>
                    <a:gd name="T81" fmla="*/ 183 h 216"/>
                    <a:gd name="T82" fmla="*/ 185 w 201"/>
                    <a:gd name="T83" fmla="*/ 183 h 216"/>
                    <a:gd name="T84" fmla="*/ 183 w 201"/>
                    <a:gd name="T85" fmla="*/ 177 h 216"/>
                    <a:gd name="T86" fmla="*/ 188 w 201"/>
                    <a:gd name="T87" fmla="*/ 174 h 216"/>
                    <a:gd name="T88" fmla="*/ 187 w 201"/>
                    <a:gd name="T89" fmla="*/ 168 h 216"/>
                    <a:gd name="T90" fmla="*/ 188 w 201"/>
                    <a:gd name="T91" fmla="*/ 165 h 216"/>
                    <a:gd name="T92" fmla="*/ 189 w 201"/>
                    <a:gd name="T93" fmla="*/ 161 h 216"/>
                    <a:gd name="T94" fmla="*/ 189 w 201"/>
                    <a:gd name="T95" fmla="*/ 151 h 216"/>
                    <a:gd name="T96" fmla="*/ 194 w 201"/>
                    <a:gd name="T97" fmla="*/ 152 h 216"/>
                    <a:gd name="T98" fmla="*/ 193 w 201"/>
                    <a:gd name="T99" fmla="*/ 149 h 216"/>
                    <a:gd name="T100" fmla="*/ 189 w 201"/>
                    <a:gd name="T101" fmla="*/ 144 h 216"/>
                    <a:gd name="T102" fmla="*/ 196 w 201"/>
                    <a:gd name="T103" fmla="*/ 144 h 216"/>
                    <a:gd name="T104" fmla="*/ 193 w 201"/>
                    <a:gd name="T105" fmla="*/ 141 h 216"/>
                    <a:gd name="T106" fmla="*/ 192 w 201"/>
                    <a:gd name="T107" fmla="*/ 137 h 216"/>
                    <a:gd name="T108" fmla="*/ 197 w 201"/>
                    <a:gd name="T109" fmla="*/ 138 h 216"/>
                    <a:gd name="T110" fmla="*/ 199 w 201"/>
                    <a:gd name="T111" fmla="*/ 134 h 216"/>
                    <a:gd name="T112" fmla="*/ 201 w 201"/>
                    <a:gd name="T113" fmla="*/ 130 h 216"/>
                    <a:gd name="T114" fmla="*/ 198 w 201"/>
                    <a:gd name="T115" fmla="*/ 128 h 2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201" h="216">
                      <a:moveTo>
                        <a:pt x="198" y="128"/>
                      </a:moveTo>
                      <a:cubicBezTo>
                        <a:pt x="196" y="127"/>
                        <a:pt x="196" y="127"/>
                        <a:pt x="196" y="127"/>
                      </a:cubicBezTo>
                      <a:cubicBezTo>
                        <a:pt x="195" y="124"/>
                        <a:pt x="195" y="124"/>
                        <a:pt x="195" y="124"/>
                      </a:cubicBezTo>
                      <a:cubicBezTo>
                        <a:pt x="195" y="120"/>
                        <a:pt x="195" y="120"/>
                        <a:pt x="195" y="120"/>
                      </a:cubicBezTo>
                      <a:cubicBezTo>
                        <a:pt x="195" y="119"/>
                        <a:pt x="195" y="119"/>
                        <a:pt x="195" y="119"/>
                      </a:cubicBezTo>
                      <a:cubicBezTo>
                        <a:pt x="191" y="115"/>
                        <a:pt x="191" y="115"/>
                        <a:pt x="191" y="115"/>
                      </a:cubicBezTo>
                      <a:cubicBezTo>
                        <a:pt x="190" y="112"/>
                        <a:pt x="190" y="112"/>
                        <a:pt x="190" y="112"/>
                      </a:cubicBezTo>
                      <a:cubicBezTo>
                        <a:pt x="190" y="110"/>
                        <a:pt x="190" y="110"/>
                        <a:pt x="190" y="110"/>
                      </a:cubicBezTo>
                      <a:cubicBezTo>
                        <a:pt x="190" y="109"/>
                        <a:pt x="190" y="109"/>
                        <a:pt x="190" y="109"/>
                      </a:cubicBezTo>
                      <a:cubicBezTo>
                        <a:pt x="187" y="107"/>
                        <a:pt x="187" y="107"/>
                        <a:pt x="187" y="107"/>
                      </a:cubicBezTo>
                      <a:cubicBezTo>
                        <a:pt x="184" y="106"/>
                        <a:pt x="184" y="106"/>
                        <a:pt x="184" y="106"/>
                      </a:cubicBezTo>
                      <a:cubicBezTo>
                        <a:pt x="183" y="106"/>
                        <a:pt x="183" y="106"/>
                        <a:pt x="183" y="106"/>
                      </a:cubicBezTo>
                      <a:cubicBezTo>
                        <a:pt x="182" y="104"/>
                        <a:pt x="182" y="104"/>
                        <a:pt x="182" y="104"/>
                      </a:cubicBezTo>
                      <a:cubicBezTo>
                        <a:pt x="181" y="101"/>
                        <a:pt x="181" y="101"/>
                        <a:pt x="181" y="101"/>
                      </a:cubicBezTo>
                      <a:cubicBezTo>
                        <a:pt x="181" y="99"/>
                        <a:pt x="181" y="99"/>
                        <a:pt x="181" y="99"/>
                      </a:cubicBezTo>
                      <a:cubicBezTo>
                        <a:pt x="179" y="96"/>
                        <a:pt x="179" y="96"/>
                        <a:pt x="179" y="96"/>
                      </a:cubicBezTo>
                      <a:cubicBezTo>
                        <a:pt x="176" y="91"/>
                        <a:pt x="176" y="91"/>
                        <a:pt x="176" y="91"/>
                      </a:cubicBezTo>
                      <a:cubicBezTo>
                        <a:pt x="174" y="89"/>
                        <a:pt x="174" y="89"/>
                        <a:pt x="174" y="89"/>
                      </a:cubicBezTo>
                      <a:cubicBezTo>
                        <a:pt x="171" y="87"/>
                        <a:pt x="171" y="87"/>
                        <a:pt x="171" y="87"/>
                      </a:cubicBezTo>
                      <a:cubicBezTo>
                        <a:pt x="168" y="84"/>
                        <a:pt x="168" y="84"/>
                        <a:pt x="168" y="84"/>
                      </a:cubicBezTo>
                      <a:cubicBezTo>
                        <a:pt x="165" y="81"/>
                        <a:pt x="165" y="81"/>
                        <a:pt x="165" y="81"/>
                      </a:cubicBezTo>
                      <a:cubicBezTo>
                        <a:pt x="158" y="78"/>
                        <a:pt x="158" y="78"/>
                        <a:pt x="158" y="78"/>
                      </a:cubicBezTo>
                      <a:cubicBezTo>
                        <a:pt x="153" y="71"/>
                        <a:pt x="153" y="71"/>
                        <a:pt x="153" y="71"/>
                      </a:cubicBezTo>
                      <a:cubicBezTo>
                        <a:pt x="147" y="63"/>
                        <a:pt x="147" y="63"/>
                        <a:pt x="147" y="63"/>
                      </a:cubicBezTo>
                      <a:cubicBezTo>
                        <a:pt x="142" y="59"/>
                        <a:pt x="142" y="59"/>
                        <a:pt x="142" y="59"/>
                      </a:cubicBezTo>
                      <a:cubicBezTo>
                        <a:pt x="126" y="46"/>
                        <a:pt x="126" y="46"/>
                        <a:pt x="126" y="46"/>
                      </a:cubicBezTo>
                      <a:cubicBezTo>
                        <a:pt x="121" y="40"/>
                        <a:pt x="121" y="40"/>
                        <a:pt x="121" y="40"/>
                      </a:cubicBezTo>
                      <a:cubicBezTo>
                        <a:pt x="116" y="35"/>
                        <a:pt x="116" y="35"/>
                        <a:pt x="116" y="35"/>
                      </a:cubicBezTo>
                      <a:cubicBezTo>
                        <a:pt x="114" y="31"/>
                        <a:pt x="114" y="31"/>
                        <a:pt x="114" y="31"/>
                      </a:cubicBezTo>
                      <a:cubicBezTo>
                        <a:pt x="111" y="27"/>
                        <a:pt x="111" y="27"/>
                        <a:pt x="111" y="27"/>
                      </a:cubicBezTo>
                      <a:cubicBezTo>
                        <a:pt x="108" y="24"/>
                        <a:pt x="108" y="24"/>
                        <a:pt x="108" y="24"/>
                      </a:cubicBezTo>
                      <a:cubicBezTo>
                        <a:pt x="96" y="19"/>
                        <a:pt x="96" y="19"/>
                        <a:pt x="96" y="19"/>
                      </a:cubicBezTo>
                      <a:cubicBezTo>
                        <a:pt x="94" y="16"/>
                        <a:pt x="94" y="16"/>
                        <a:pt x="94" y="16"/>
                      </a:cubicBezTo>
                      <a:cubicBezTo>
                        <a:pt x="92" y="14"/>
                        <a:pt x="92" y="14"/>
                        <a:pt x="92" y="14"/>
                      </a:cubicBezTo>
                      <a:cubicBezTo>
                        <a:pt x="92" y="11"/>
                        <a:pt x="92" y="11"/>
                        <a:pt x="92" y="11"/>
                      </a:cubicBezTo>
                      <a:cubicBezTo>
                        <a:pt x="97" y="8"/>
                        <a:pt x="97" y="8"/>
                        <a:pt x="97" y="8"/>
                      </a:cubicBezTo>
                      <a:cubicBezTo>
                        <a:pt x="101" y="5"/>
                        <a:pt x="101" y="5"/>
                        <a:pt x="101" y="5"/>
                      </a:cubicBezTo>
                      <a:cubicBezTo>
                        <a:pt x="103" y="4"/>
                        <a:pt x="103" y="4"/>
                        <a:pt x="103" y="4"/>
                      </a:cubicBezTo>
                      <a:cubicBezTo>
                        <a:pt x="103" y="2"/>
                        <a:pt x="103" y="2"/>
                        <a:pt x="103" y="2"/>
                      </a:cubicBezTo>
                      <a:cubicBezTo>
                        <a:pt x="104" y="0"/>
                        <a:pt x="104" y="0"/>
                        <a:pt x="104" y="0"/>
                      </a:cubicBezTo>
                      <a:cubicBezTo>
                        <a:pt x="104" y="0"/>
                        <a:pt x="104" y="0"/>
                        <a:pt x="104" y="0"/>
                      </a:cubicBezTo>
                      <a:cubicBezTo>
                        <a:pt x="48" y="6"/>
                        <a:pt x="48" y="6"/>
                        <a:pt x="48" y="6"/>
                      </a:cubicBezTo>
                      <a:cubicBezTo>
                        <a:pt x="48" y="6"/>
                        <a:pt x="48" y="6"/>
                        <a:pt x="48" y="6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3" y="24"/>
                        <a:pt x="3" y="24"/>
                        <a:pt x="3" y="24"/>
                      </a:cubicBezTo>
                      <a:cubicBezTo>
                        <a:pt x="11" y="58"/>
                        <a:pt x="11" y="58"/>
                        <a:pt x="11" y="58"/>
                      </a:cubicBezTo>
                      <a:cubicBezTo>
                        <a:pt x="23" y="98"/>
                        <a:pt x="23" y="98"/>
                        <a:pt x="23" y="98"/>
                      </a:cubicBezTo>
                      <a:cubicBezTo>
                        <a:pt x="25" y="107"/>
                        <a:pt x="25" y="107"/>
                        <a:pt x="25" y="107"/>
                      </a:cubicBezTo>
                      <a:cubicBezTo>
                        <a:pt x="33" y="122"/>
                        <a:pt x="33" y="122"/>
                        <a:pt x="33" y="122"/>
                      </a:cubicBezTo>
                      <a:cubicBezTo>
                        <a:pt x="38" y="128"/>
                        <a:pt x="38" y="128"/>
                        <a:pt x="38" y="128"/>
                      </a:cubicBezTo>
                      <a:cubicBezTo>
                        <a:pt x="38" y="132"/>
                        <a:pt x="38" y="132"/>
                        <a:pt x="38" y="132"/>
                      </a:cubicBezTo>
                      <a:cubicBezTo>
                        <a:pt x="39" y="137"/>
                        <a:pt x="39" y="137"/>
                        <a:pt x="39" y="137"/>
                      </a:cubicBezTo>
                      <a:cubicBezTo>
                        <a:pt x="42" y="139"/>
                        <a:pt x="42" y="139"/>
                        <a:pt x="42" y="139"/>
                      </a:cubicBezTo>
                      <a:cubicBezTo>
                        <a:pt x="40" y="144"/>
                        <a:pt x="40" y="144"/>
                        <a:pt x="40" y="144"/>
                      </a:cubicBezTo>
                      <a:cubicBezTo>
                        <a:pt x="35" y="147"/>
                        <a:pt x="35" y="147"/>
                        <a:pt x="35" y="147"/>
                      </a:cubicBezTo>
                      <a:cubicBezTo>
                        <a:pt x="39" y="150"/>
                        <a:pt x="39" y="150"/>
                        <a:pt x="39" y="150"/>
                      </a:cubicBezTo>
                      <a:cubicBezTo>
                        <a:pt x="38" y="155"/>
                        <a:pt x="38" y="155"/>
                        <a:pt x="38" y="155"/>
                      </a:cubicBezTo>
                      <a:cubicBezTo>
                        <a:pt x="35" y="157"/>
                        <a:pt x="35" y="157"/>
                        <a:pt x="35" y="157"/>
                      </a:cubicBezTo>
                      <a:cubicBezTo>
                        <a:pt x="35" y="163"/>
                        <a:pt x="35" y="163"/>
                        <a:pt x="35" y="163"/>
                      </a:cubicBezTo>
                      <a:cubicBezTo>
                        <a:pt x="37" y="172"/>
                        <a:pt x="37" y="172"/>
                        <a:pt x="37" y="172"/>
                      </a:cubicBezTo>
                      <a:cubicBezTo>
                        <a:pt x="39" y="176"/>
                        <a:pt x="39" y="176"/>
                        <a:pt x="39" y="176"/>
                      </a:cubicBezTo>
                      <a:cubicBezTo>
                        <a:pt x="40" y="182"/>
                        <a:pt x="40" y="182"/>
                        <a:pt x="40" y="182"/>
                      </a:cubicBezTo>
                      <a:cubicBezTo>
                        <a:pt x="38" y="184"/>
                        <a:pt x="38" y="184"/>
                        <a:pt x="38" y="184"/>
                      </a:cubicBezTo>
                      <a:cubicBezTo>
                        <a:pt x="37" y="186"/>
                        <a:pt x="37" y="186"/>
                        <a:pt x="37" y="186"/>
                      </a:cubicBezTo>
                      <a:cubicBezTo>
                        <a:pt x="39" y="190"/>
                        <a:pt x="39" y="190"/>
                        <a:pt x="39" y="190"/>
                      </a:cubicBezTo>
                      <a:cubicBezTo>
                        <a:pt x="41" y="193"/>
                        <a:pt x="41" y="193"/>
                        <a:pt x="41" y="193"/>
                      </a:cubicBezTo>
                      <a:cubicBezTo>
                        <a:pt x="45" y="199"/>
                        <a:pt x="45" y="199"/>
                        <a:pt x="45" y="199"/>
                      </a:cubicBezTo>
                      <a:cubicBezTo>
                        <a:pt x="46" y="201"/>
                        <a:pt x="46" y="201"/>
                        <a:pt x="46" y="201"/>
                      </a:cubicBezTo>
                      <a:cubicBezTo>
                        <a:pt x="52" y="213"/>
                        <a:pt x="52" y="213"/>
                        <a:pt x="52" y="213"/>
                      </a:cubicBezTo>
                      <a:cubicBezTo>
                        <a:pt x="160" y="207"/>
                        <a:pt x="160" y="207"/>
                        <a:pt x="160" y="207"/>
                      </a:cubicBezTo>
                      <a:cubicBezTo>
                        <a:pt x="161" y="216"/>
                        <a:pt x="161" y="216"/>
                        <a:pt x="161" y="216"/>
                      </a:cubicBezTo>
                      <a:cubicBezTo>
                        <a:pt x="169" y="216"/>
                        <a:pt x="169" y="216"/>
                        <a:pt x="169" y="216"/>
                      </a:cubicBezTo>
                      <a:cubicBezTo>
                        <a:pt x="166" y="193"/>
                        <a:pt x="166" y="193"/>
                        <a:pt x="166" y="193"/>
                      </a:cubicBezTo>
                      <a:cubicBezTo>
                        <a:pt x="166" y="193"/>
                        <a:pt x="166" y="193"/>
                        <a:pt x="166" y="193"/>
                      </a:cubicBezTo>
                      <a:cubicBezTo>
                        <a:pt x="173" y="194"/>
                        <a:pt x="173" y="194"/>
                        <a:pt x="173" y="194"/>
                      </a:cubicBezTo>
                      <a:cubicBezTo>
                        <a:pt x="183" y="196"/>
                        <a:pt x="183" y="196"/>
                        <a:pt x="183" y="196"/>
                      </a:cubicBezTo>
                      <a:cubicBezTo>
                        <a:pt x="184" y="193"/>
                        <a:pt x="184" y="193"/>
                        <a:pt x="184" y="193"/>
                      </a:cubicBezTo>
                      <a:cubicBezTo>
                        <a:pt x="184" y="193"/>
                        <a:pt x="185" y="189"/>
                        <a:pt x="185" y="189"/>
                      </a:cubicBezTo>
                      <a:cubicBezTo>
                        <a:pt x="185" y="188"/>
                        <a:pt x="184" y="188"/>
                        <a:pt x="184" y="188"/>
                      </a:cubicBezTo>
                      <a:cubicBezTo>
                        <a:pt x="184" y="188"/>
                        <a:pt x="183" y="187"/>
                        <a:pt x="182" y="187"/>
                      </a:cubicBezTo>
                      <a:cubicBezTo>
                        <a:pt x="181" y="186"/>
                        <a:pt x="181" y="185"/>
                        <a:pt x="180" y="184"/>
                      </a:cubicBezTo>
                      <a:cubicBezTo>
                        <a:pt x="179" y="183"/>
                        <a:pt x="180" y="183"/>
                        <a:pt x="180" y="183"/>
                      </a:cubicBezTo>
                      <a:cubicBezTo>
                        <a:pt x="182" y="183"/>
                        <a:pt x="182" y="183"/>
                        <a:pt x="182" y="183"/>
                      </a:cubicBezTo>
                      <a:cubicBezTo>
                        <a:pt x="185" y="183"/>
                        <a:pt x="185" y="183"/>
                        <a:pt x="185" y="183"/>
                      </a:cubicBezTo>
                      <a:cubicBezTo>
                        <a:pt x="185" y="183"/>
                        <a:pt x="184" y="181"/>
                        <a:pt x="184" y="179"/>
                      </a:cubicBezTo>
                      <a:cubicBezTo>
                        <a:pt x="183" y="177"/>
                        <a:pt x="183" y="177"/>
                        <a:pt x="183" y="177"/>
                      </a:cubicBezTo>
                      <a:cubicBezTo>
                        <a:pt x="186" y="176"/>
                        <a:pt x="186" y="176"/>
                        <a:pt x="186" y="176"/>
                      </a:cubicBezTo>
                      <a:cubicBezTo>
                        <a:pt x="188" y="174"/>
                        <a:pt x="188" y="174"/>
                        <a:pt x="188" y="174"/>
                      </a:cubicBezTo>
                      <a:cubicBezTo>
                        <a:pt x="190" y="169"/>
                        <a:pt x="190" y="169"/>
                        <a:pt x="190" y="169"/>
                      </a:cubicBezTo>
                      <a:cubicBezTo>
                        <a:pt x="187" y="168"/>
                        <a:pt x="187" y="168"/>
                        <a:pt x="187" y="168"/>
                      </a:cubicBezTo>
                      <a:cubicBezTo>
                        <a:pt x="187" y="168"/>
                        <a:pt x="187" y="167"/>
                        <a:pt x="187" y="167"/>
                      </a:cubicBezTo>
                      <a:cubicBezTo>
                        <a:pt x="187" y="166"/>
                        <a:pt x="188" y="166"/>
                        <a:pt x="188" y="165"/>
                      </a:cubicBezTo>
                      <a:cubicBezTo>
                        <a:pt x="188" y="165"/>
                        <a:pt x="189" y="164"/>
                        <a:pt x="189" y="164"/>
                      </a:cubicBezTo>
                      <a:cubicBezTo>
                        <a:pt x="189" y="161"/>
                        <a:pt x="189" y="161"/>
                        <a:pt x="189" y="161"/>
                      </a:cubicBezTo>
                      <a:cubicBezTo>
                        <a:pt x="189" y="154"/>
                        <a:pt x="189" y="154"/>
                        <a:pt x="189" y="154"/>
                      </a:cubicBezTo>
                      <a:cubicBezTo>
                        <a:pt x="189" y="151"/>
                        <a:pt x="189" y="151"/>
                        <a:pt x="189" y="151"/>
                      </a:cubicBezTo>
                      <a:cubicBezTo>
                        <a:pt x="189" y="151"/>
                        <a:pt x="191" y="151"/>
                        <a:pt x="192" y="151"/>
                      </a:cubicBezTo>
                      <a:cubicBezTo>
                        <a:pt x="192" y="151"/>
                        <a:pt x="194" y="152"/>
                        <a:pt x="194" y="152"/>
                      </a:cubicBezTo>
                      <a:cubicBezTo>
                        <a:pt x="194" y="152"/>
                        <a:pt x="195" y="151"/>
                        <a:pt x="195" y="150"/>
                      </a:cubicBezTo>
                      <a:cubicBezTo>
                        <a:pt x="195" y="150"/>
                        <a:pt x="195" y="150"/>
                        <a:pt x="193" y="149"/>
                      </a:cubicBezTo>
                      <a:cubicBezTo>
                        <a:pt x="192" y="148"/>
                        <a:pt x="190" y="147"/>
                        <a:pt x="190" y="147"/>
                      </a:cubicBezTo>
                      <a:cubicBezTo>
                        <a:pt x="190" y="146"/>
                        <a:pt x="189" y="144"/>
                        <a:pt x="189" y="144"/>
                      </a:cubicBezTo>
                      <a:cubicBezTo>
                        <a:pt x="191" y="144"/>
                        <a:pt x="191" y="144"/>
                        <a:pt x="191" y="144"/>
                      </a:cubicBezTo>
                      <a:cubicBezTo>
                        <a:pt x="196" y="144"/>
                        <a:pt x="196" y="144"/>
                        <a:pt x="196" y="144"/>
                      </a:cubicBezTo>
                      <a:cubicBezTo>
                        <a:pt x="197" y="141"/>
                        <a:pt x="197" y="141"/>
                        <a:pt x="197" y="141"/>
                      </a:cubicBezTo>
                      <a:cubicBezTo>
                        <a:pt x="197" y="141"/>
                        <a:pt x="193" y="141"/>
                        <a:pt x="193" y="141"/>
                      </a:cubicBezTo>
                      <a:cubicBezTo>
                        <a:pt x="193" y="141"/>
                        <a:pt x="191" y="139"/>
                        <a:pt x="191" y="139"/>
                      </a:cubicBezTo>
                      <a:cubicBezTo>
                        <a:pt x="192" y="137"/>
                        <a:pt x="192" y="137"/>
                        <a:pt x="192" y="137"/>
                      </a:cubicBezTo>
                      <a:cubicBezTo>
                        <a:pt x="193" y="138"/>
                        <a:pt x="193" y="138"/>
                        <a:pt x="193" y="138"/>
                      </a:cubicBezTo>
                      <a:cubicBezTo>
                        <a:pt x="197" y="138"/>
                        <a:pt x="197" y="138"/>
                        <a:pt x="197" y="138"/>
                      </a:cubicBezTo>
                      <a:cubicBezTo>
                        <a:pt x="199" y="137"/>
                        <a:pt x="199" y="137"/>
                        <a:pt x="199" y="137"/>
                      </a:cubicBezTo>
                      <a:cubicBezTo>
                        <a:pt x="199" y="134"/>
                        <a:pt x="199" y="134"/>
                        <a:pt x="199" y="134"/>
                      </a:cubicBezTo>
                      <a:cubicBezTo>
                        <a:pt x="199" y="132"/>
                        <a:pt x="199" y="132"/>
                        <a:pt x="199" y="132"/>
                      </a:cubicBezTo>
                      <a:cubicBezTo>
                        <a:pt x="201" y="130"/>
                        <a:pt x="201" y="130"/>
                        <a:pt x="201" y="130"/>
                      </a:cubicBezTo>
                      <a:cubicBezTo>
                        <a:pt x="200" y="129"/>
                        <a:pt x="200" y="129"/>
                        <a:pt x="200" y="129"/>
                      </a:cubicBezTo>
                      <a:lnTo>
                        <a:pt x="198" y="128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  <a:alpha val="10000"/>
                  </a:schemeClr>
                </a:solidFill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accent6"/>
                    </a:solidFill>
                    <a:latin typeface="Montserrat" charset="0"/>
                  </a:endParaRPr>
                </a:p>
              </p:txBody>
            </p:sp>
            <p:sp>
              <p:nvSpPr>
                <p:cNvPr id="59" name="Freeform 39">
                  <a:extLst>
                    <a:ext uri="{FF2B5EF4-FFF2-40B4-BE49-F238E27FC236}">
                      <a16:creationId xmlns:a16="http://schemas.microsoft.com/office/drawing/2014/main" id="{130036AC-6849-3D4A-8A1E-70E8FD9022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16476" y="7532191"/>
                  <a:ext cx="1633126" cy="915578"/>
                </a:xfrm>
                <a:custGeom>
                  <a:avLst/>
                  <a:gdLst>
                    <a:gd name="T0" fmla="*/ 169 w 248"/>
                    <a:gd name="T1" fmla="*/ 118 h 139"/>
                    <a:gd name="T2" fmla="*/ 248 w 248"/>
                    <a:gd name="T3" fmla="*/ 101 h 139"/>
                    <a:gd name="T4" fmla="*/ 246 w 248"/>
                    <a:gd name="T5" fmla="*/ 93 h 139"/>
                    <a:gd name="T6" fmla="*/ 239 w 248"/>
                    <a:gd name="T7" fmla="*/ 86 h 139"/>
                    <a:gd name="T8" fmla="*/ 232 w 248"/>
                    <a:gd name="T9" fmla="*/ 83 h 139"/>
                    <a:gd name="T10" fmla="*/ 228 w 248"/>
                    <a:gd name="T11" fmla="*/ 78 h 139"/>
                    <a:gd name="T12" fmla="*/ 224 w 248"/>
                    <a:gd name="T13" fmla="*/ 72 h 139"/>
                    <a:gd name="T14" fmla="*/ 226 w 248"/>
                    <a:gd name="T15" fmla="*/ 68 h 139"/>
                    <a:gd name="T16" fmla="*/ 228 w 248"/>
                    <a:gd name="T17" fmla="*/ 67 h 139"/>
                    <a:gd name="T18" fmla="*/ 224 w 248"/>
                    <a:gd name="T19" fmla="*/ 63 h 139"/>
                    <a:gd name="T20" fmla="*/ 211 w 248"/>
                    <a:gd name="T21" fmla="*/ 54 h 139"/>
                    <a:gd name="T22" fmla="*/ 215 w 248"/>
                    <a:gd name="T23" fmla="*/ 55 h 139"/>
                    <a:gd name="T24" fmla="*/ 221 w 248"/>
                    <a:gd name="T25" fmla="*/ 59 h 139"/>
                    <a:gd name="T26" fmla="*/ 225 w 248"/>
                    <a:gd name="T27" fmla="*/ 56 h 139"/>
                    <a:gd name="T28" fmla="*/ 225 w 248"/>
                    <a:gd name="T29" fmla="*/ 48 h 139"/>
                    <a:gd name="T30" fmla="*/ 215 w 248"/>
                    <a:gd name="T31" fmla="*/ 45 h 139"/>
                    <a:gd name="T32" fmla="*/ 211 w 248"/>
                    <a:gd name="T33" fmla="*/ 41 h 139"/>
                    <a:gd name="T34" fmla="*/ 207 w 248"/>
                    <a:gd name="T35" fmla="*/ 43 h 139"/>
                    <a:gd name="T36" fmla="*/ 199 w 248"/>
                    <a:gd name="T37" fmla="*/ 37 h 139"/>
                    <a:gd name="T38" fmla="*/ 193 w 248"/>
                    <a:gd name="T39" fmla="*/ 37 h 139"/>
                    <a:gd name="T40" fmla="*/ 188 w 248"/>
                    <a:gd name="T41" fmla="*/ 36 h 139"/>
                    <a:gd name="T42" fmla="*/ 191 w 248"/>
                    <a:gd name="T43" fmla="*/ 24 h 139"/>
                    <a:gd name="T44" fmla="*/ 192 w 248"/>
                    <a:gd name="T45" fmla="*/ 17 h 139"/>
                    <a:gd name="T46" fmla="*/ 183 w 248"/>
                    <a:gd name="T47" fmla="*/ 10 h 139"/>
                    <a:gd name="T48" fmla="*/ 171 w 248"/>
                    <a:gd name="T49" fmla="*/ 5 h 139"/>
                    <a:gd name="T50" fmla="*/ 166 w 248"/>
                    <a:gd name="T51" fmla="*/ 8 h 139"/>
                    <a:gd name="T52" fmla="*/ 151 w 248"/>
                    <a:gd name="T53" fmla="*/ 0 h 139"/>
                    <a:gd name="T54" fmla="*/ 149 w 248"/>
                    <a:gd name="T55" fmla="*/ 15 h 139"/>
                    <a:gd name="T56" fmla="*/ 144 w 248"/>
                    <a:gd name="T57" fmla="*/ 21 h 139"/>
                    <a:gd name="T58" fmla="*/ 138 w 248"/>
                    <a:gd name="T59" fmla="*/ 28 h 139"/>
                    <a:gd name="T60" fmla="*/ 134 w 248"/>
                    <a:gd name="T61" fmla="*/ 28 h 139"/>
                    <a:gd name="T62" fmla="*/ 131 w 248"/>
                    <a:gd name="T63" fmla="*/ 36 h 139"/>
                    <a:gd name="T64" fmla="*/ 127 w 248"/>
                    <a:gd name="T65" fmla="*/ 46 h 139"/>
                    <a:gd name="T66" fmla="*/ 120 w 248"/>
                    <a:gd name="T67" fmla="*/ 43 h 139"/>
                    <a:gd name="T68" fmla="*/ 115 w 248"/>
                    <a:gd name="T69" fmla="*/ 48 h 139"/>
                    <a:gd name="T70" fmla="*/ 109 w 248"/>
                    <a:gd name="T71" fmla="*/ 68 h 139"/>
                    <a:gd name="T72" fmla="*/ 103 w 248"/>
                    <a:gd name="T73" fmla="*/ 78 h 139"/>
                    <a:gd name="T74" fmla="*/ 100 w 248"/>
                    <a:gd name="T75" fmla="*/ 89 h 139"/>
                    <a:gd name="T76" fmla="*/ 82 w 248"/>
                    <a:gd name="T77" fmla="*/ 101 h 139"/>
                    <a:gd name="T78" fmla="*/ 69 w 248"/>
                    <a:gd name="T79" fmla="*/ 100 h 139"/>
                    <a:gd name="T80" fmla="*/ 61 w 248"/>
                    <a:gd name="T81" fmla="*/ 107 h 139"/>
                    <a:gd name="T82" fmla="*/ 50 w 248"/>
                    <a:gd name="T83" fmla="*/ 100 h 139"/>
                    <a:gd name="T84" fmla="*/ 46 w 248"/>
                    <a:gd name="T85" fmla="*/ 97 h 139"/>
                    <a:gd name="T86" fmla="*/ 43 w 248"/>
                    <a:gd name="T87" fmla="*/ 103 h 139"/>
                    <a:gd name="T88" fmla="*/ 28 w 248"/>
                    <a:gd name="T89" fmla="*/ 113 h 139"/>
                    <a:gd name="T90" fmla="*/ 22 w 248"/>
                    <a:gd name="T91" fmla="*/ 127 h 139"/>
                    <a:gd name="T92" fmla="*/ 15 w 248"/>
                    <a:gd name="T93" fmla="*/ 130 h 139"/>
                    <a:gd name="T94" fmla="*/ 6 w 248"/>
                    <a:gd name="T95" fmla="*/ 136 h 139"/>
                    <a:gd name="T96" fmla="*/ 64 w 248"/>
                    <a:gd name="T97" fmla="*/ 133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48" h="139">
                      <a:moveTo>
                        <a:pt x="116" y="127"/>
                      </a:moveTo>
                      <a:lnTo>
                        <a:pt x="169" y="118"/>
                      </a:lnTo>
                      <a:lnTo>
                        <a:pt x="243" y="103"/>
                      </a:lnTo>
                      <a:lnTo>
                        <a:pt x="248" y="101"/>
                      </a:lnTo>
                      <a:lnTo>
                        <a:pt x="248" y="98"/>
                      </a:lnTo>
                      <a:lnTo>
                        <a:pt x="246" y="93"/>
                      </a:lnTo>
                      <a:lnTo>
                        <a:pt x="243" y="89"/>
                      </a:lnTo>
                      <a:lnTo>
                        <a:pt x="239" y="86"/>
                      </a:lnTo>
                      <a:lnTo>
                        <a:pt x="237" y="86"/>
                      </a:lnTo>
                      <a:lnTo>
                        <a:pt x="232" y="83"/>
                      </a:lnTo>
                      <a:lnTo>
                        <a:pt x="231" y="80"/>
                      </a:lnTo>
                      <a:lnTo>
                        <a:pt x="228" y="78"/>
                      </a:lnTo>
                      <a:lnTo>
                        <a:pt x="226" y="74"/>
                      </a:lnTo>
                      <a:lnTo>
                        <a:pt x="224" y="72"/>
                      </a:lnTo>
                      <a:lnTo>
                        <a:pt x="224" y="70"/>
                      </a:lnTo>
                      <a:lnTo>
                        <a:pt x="226" y="68"/>
                      </a:lnTo>
                      <a:lnTo>
                        <a:pt x="230" y="70"/>
                      </a:lnTo>
                      <a:lnTo>
                        <a:pt x="228" y="67"/>
                      </a:lnTo>
                      <a:lnTo>
                        <a:pt x="226" y="64"/>
                      </a:lnTo>
                      <a:lnTo>
                        <a:pt x="224" y="63"/>
                      </a:lnTo>
                      <a:lnTo>
                        <a:pt x="215" y="60"/>
                      </a:lnTo>
                      <a:lnTo>
                        <a:pt x="211" y="54"/>
                      </a:lnTo>
                      <a:lnTo>
                        <a:pt x="211" y="53"/>
                      </a:lnTo>
                      <a:lnTo>
                        <a:pt x="215" y="55"/>
                      </a:lnTo>
                      <a:lnTo>
                        <a:pt x="220" y="56"/>
                      </a:lnTo>
                      <a:lnTo>
                        <a:pt x="221" y="59"/>
                      </a:lnTo>
                      <a:lnTo>
                        <a:pt x="227" y="60"/>
                      </a:lnTo>
                      <a:lnTo>
                        <a:pt x="225" y="56"/>
                      </a:lnTo>
                      <a:lnTo>
                        <a:pt x="225" y="51"/>
                      </a:lnTo>
                      <a:lnTo>
                        <a:pt x="225" y="48"/>
                      </a:lnTo>
                      <a:lnTo>
                        <a:pt x="221" y="49"/>
                      </a:lnTo>
                      <a:lnTo>
                        <a:pt x="215" y="45"/>
                      </a:lnTo>
                      <a:lnTo>
                        <a:pt x="212" y="41"/>
                      </a:lnTo>
                      <a:lnTo>
                        <a:pt x="211" y="41"/>
                      </a:lnTo>
                      <a:lnTo>
                        <a:pt x="210" y="43"/>
                      </a:lnTo>
                      <a:lnTo>
                        <a:pt x="207" y="43"/>
                      </a:lnTo>
                      <a:lnTo>
                        <a:pt x="203" y="39"/>
                      </a:lnTo>
                      <a:lnTo>
                        <a:pt x="199" y="37"/>
                      </a:lnTo>
                      <a:lnTo>
                        <a:pt x="195" y="36"/>
                      </a:lnTo>
                      <a:lnTo>
                        <a:pt x="193" y="37"/>
                      </a:lnTo>
                      <a:lnTo>
                        <a:pt x="190" y="38"/>
                      </a:lnTo>
                      <a:lnTo>
                        <a:pt x="188" y="36"/>
                      </a:lnTo>
                      <a:lnTo>
                        <a:pt x="188" y="25"/>
                      </a:lnTo>
                      <a:lnTo>
                        <a:pt x="191" y="24"/>
                      </a:lnTo>
                      <a:lnTo>
                        <a:pt x="193" y="21"/>
                      </a:lnTo>
                      <a:lnTo>
                        <a:pt x="192" y="17"/>
                      </a:lnTo>
                      <a:lnTo>
                        <a:pt x="188" y="14"/>
                      </a:lnTo>
                      <a:lnTo>
                        <a:pt x="183" y="10"/>
                      </a:lnTo>
                      <a:lnTo>
                        <a:pt x="173" y="4"/>
                      </a:lnTo>
                      <a:lnTo>
                        <a:pt x="171" y="5"/>
                      </a:lnTo>
                      <a:lnTo>
                        <a:pt x="168" y="8"/>
                      </a:lnTo>
                      <a:lnTo>
                        <a:pt x="166" y="8"/>
                      </a:lnTo>
                      <a:lnTo>
                        <a:pt x="160" y="5"/>
                      </a:lnTo>
                      <a:lnTo>
                        <a:pt x="151" y="0"/>
                      </a:lnTo>
                      <a:lnTo>
                        <a:pt x="151" y="8"/>
                      </a:lnTo>
                      <a:lnTo>
                        <a:pt x="149" y="15"/>
                      </a:lnTo>
                      <a:lnTo>
                        <a:pt x="147" y="18"/>
                      </a:lnTo>
                      <a:lnTo>
                        <a:pt x="144" y="21"/>
                      </a:lnTo>
                      <a:lnTo>
                        <a:pt x="139" y="30"/>
                      </a:lnTo>
                      <a:lnTo>
                        <a:pt x="138" y="28"/>
                      </a:lnTo>
                      <a:lnTo>
                        <a:pt x="135" y="28"/>
                      </a:lnTo>
                      <a:lnTo>
                        <a:pt x="134" y="28"/>
                      </a:lnTo>
                      <a:lnTo>
                        <a:pt x="133" y="32"/>
                      </a:lnTo>
                      <a:lnTo>
                        <a:pt x="131" y="36"/>
                      </a:lnTo>
                      <a:lnTo>
                        <a:pt x="128" y="44"/>
                      </a:lnTo>
                      <a:lnTo>
                        <a:pt x="127" y="46"/>
                      </a:lnTo>
                      <a:lnTo>
                        <a:pt x="125" y="45"/>
                      </a:lnTo>
                      <a:lnTo>
                        <a:pt x="120" y="43"/>
                      </a:lnTo>
                      <a:lnTo>
                        <a:pt x="116" y="41"/>
                      </a:lnTo>
                      <a:lnTo>
                        <a:pt x="115" y="48"/>
                      </a:lnTo>
                      <a:lnTo>
                        <a:pt x="112" y="60"/>
                      </a:lnTo>
                      <a:lnTo>
                        <a:pt x="109" y="68"/>
                      </a:lnTo>
                      <a:lnTo>
                        <a:pt x="104" y="73"/>
                      </a:lnTo>
                      <a:lnTo>
                        <a:pt x="103" y="78"/>
                      </a:lnTo>
                      <a:lnTo>
                        <a:pt x="104" y="86"/>
                      </a:lnTo>
                      <a:lnTo>
                        <a:pt x="100" y="89"/>
                      </a:lnTo>
                      <a:lnTo>
                        <a:pt x="89" y="95"/>
                      </a:lnTo>
                      <a:lnTo>
                        <a:pt x="82" y="101"/>
                      </a:lnTo>
                      <a:lnTo>
                        <a:pt x="73" y="103"/>
                      </a:lnTo>
                      <a:lnTo>
                        <a:pt x="69" y="100"/>
                      </a:lnTo>
                      <a:lnTo>
                        <a:pt x="63" y="107"/>
                      </a:lnTo>
                      <a:lnTo>
                        <a:pt x="61" y="107"/>
                      </a:lnTo>
                      <a:lnTo>
                        <a:pt x="56" y="105"/>
                      </a:lnTo>
                      <a:lnTo>
                        <a:pt x="50" y="100"/>
                      </a:lnTo>
                      <a:lnTo>
                        <a:pt x="49" y="97"/>
                      </a:lnTo>
                      <a:lnTo>
                        <a:pt x="46" y="97"/>
                      </a:lnTo>
                      <a:lnTo>
                        <a:pt x="45" y="99"/>
                      </a:lnTo>
                      <a:lnTo>
                        <a:pt x="43" y="103"/>
                      </a:lnTo>
                      <a:lnTo>
                        <a:pt x="39" y="109"/>
                      </a:lnTo>
                      <a:lnTo>
                        <a:pt x="28" y="113"/>
                      </a:lnTo>
                      <a:lnTo>
                        <a:pt x="25" y="118"/>
                      </a:lnTo>
                      <a:lnTo>
                        <a:pt x="22" y="127"/>
                      </a:lnTo>
                      <a:lnTo>
                        <a:pt x="18" y="128"/>
                      </a:lnTo>
                      <a:lnTo>
                        <a:pt x="15" y="130"/>
                      </a:lnTo>
                      <a:lnTo>
                        <a:pt x="10" y="133"/>
                      </a:lnTo>
                      <a:lnTo>
                        <a:pt x="6" y="136"/>
                      </a:lnTo>
                      <a:lnTo>
                        <a:pt x="0" y="139"/>
                      </a:lnTo>
                      <a:lnTo>
                        <a:pt x="64" y="133"/>
                      </a:lnTo>
                      <a:lnTo>
                        <a:pt x="116" y="127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  <a:alpha val="10000"/>
                  </a:schemeClr>
                </a:solidFill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60" name="Freeform 40">
                  <a:extLst>
                    <a:ext uri="{FF2B5EF4-FFF2-40B4-BE49-F238E27FC236}">
                      <a16:creationId xmlns:a16="http://schemas.microsoft.com/office/drawing/2014/main" id="{6EA109B9-FA9B-5F4B-B4FE-F47BFD64A9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61347" y="8770523"/>
                  <a:ext cx="1053630" cy="816773"/>
                </a:xfrm>
                <a:custGeom>
                  <a:avLst/>
                  <a:gdLst>
                    <a:gd name="T0" fmla="*/ 94 w 189"/>
                    <a:gd name="T1" fmla="*/ 4 h 147"/>
                    <a:gd name="T2" fmla="*/ 79 w 189"/>
                    <a:gd name="T3" fmla="*/ 0 h 147"/>
                    <a:gd name="T4" fmla="*/ 67 w 189"/>
                    <a:gd name="T5" fmla="*/ 4 h 147"/>
                    <a:gd name="T6" fmla="*/ 58 w 189"/>
                    <a:gd name="T7" fmla="*/ 6 h 147"/>
                    <a:gd name="T8" fmla="*/ 39 w 189"/>
                    <a:gd name="T9" fmla="*/ 4 h 147"/>
                    <a:gd name="T10" fmla="*/ 26 w 189"/>
                    <a:gd name="T11" fmla="*/ 7 h 147"/>
                    <a:gd name="T12" fmla="*/ 12 w 189"/>
                    <a:gd name="T13" fmla="*/ 18 h 147"/>
                    <a:gd name="T14" fmla="*/ 11 w 189"/>
                    <a:gd name="T15" fmla="*/ 22 h 147"/>
                    <a:gd name="T16" fmla="*/ 5 w 189"/>
                    <a:gd name="T17" fmla="*/ 26 h 147"/>
                    <a:gd name="T18" fmla="*/ 0 w 189"/>
                    <a:gd name="T19" fmla="*/ 32 h 147"/>
                    <a:gd name="T20" fmla="*/ 4 w 189"/>
                    <a:gd name="T21" fmla="*/ 37 h 147"/>
                    <a:gd name="T22" fmla="*/ 19 w 189"/>
                    <a:gd name="T23" fmla="*/ 45 h 147"/>
                    <a:gd name="T24" fmla="*/ 24 w 189"/>
                    <a:gd name="T25" fmla="*/ 53 h 147"/>
                    <a:gd name="T26" fmla="*/ 34 w 189"/>
                    <a:gd name="T27" fmla="*/ 64 h 147"/>
                    <a:gd name="T28" fmla="*/ 55 w 189"/>
                    <a:gd name="T29" fmla="*/ 81 h 147"/>
                    <a:gd name="T30" fmla="*/ 66 w 189"/>
                    <a:gd name="T31" fmla="*/ 96 h 147"/>
                    <a:gd name="T32" fmla="*/ 76 w 189"/>
                    <a:gd name="T33" fmla="*/ 102 h 147"/>
                    <a:gd name="T34" fmla="*/ 82 w 189"/>
                    <a:gd name="T35" fmla="*/ 107 h 147"/>
                    <a:gd name="T36" fmla="*/ 87 w 189"/>
                    <a:gd name="T37" fmla="*/ 114 h 147"/>
                    <a:gd name="T38" fmla="*/ 89 w 189"/>
                    <a:gd name="T39" fmla="*/ 119 h 147"/>
                    <a:gd name="T40" fmla="*/ 91 w 189"/>
                    <a:gd name="T41" fmla="*/ 124 h 147"/>
                    <a:gd name="T42" fmla="*/ 95 w 189"/>
                    <a:gd name="T43" fmla="*/ 125 h 147"/>
                    <a:gd name="T44" fmla="*/ 98 w 189"/>
                    <a:gd name="T45" fmla="*/ 128 h 147"/>
                    <a:gd name="T46" fmla="*/ 99 w 189"/>
                    <a:gd name="T47" fmla="*/ 133 h 147"/>
                    <a:gd name="T48" fmla="*/ 103 w 189"/>
                    <a:gd name="T49" fmla="*/ 138 h 147"/>
                    <a:gd name="T50" fmla="*/ 104 w 189"/>
                    <a:gd name="T51" fmla="*/ 145 h 147"/>
                    <a:gd name="T52" fmla="*/ 108 w 189"/>
                    <a:gd name="T53" fmla="*/ 147 h 147"/>
                    <a:gd name="T54" fmla="*/ 110 w 189"/>
                    <a:gd name="T55" fmla="*/ 140 h 147"/>
                    <a:gd name="T56" fmla="*/ 116 w 189"/>
                    <a:gd name="T57" fmla="*/ 140 h 147"/>
                    <a:gd name="T58" fmla="*/ 117 w 189"/>
                    <a:gd name="T59" fmla="*/ 137 h 147"/>
                    <a:gd name="T60" fmla="*/ 112 w 189"/>
                    <a:gd name="T61" fmla="*/ 136 h 147"/>
                    <a:gd name="T62" fmla="*/ 110 w 189"/>
                    <a:gd name="T63" fmla="*/ 133 h 147"/>
                    <a:gd name="T64" fmla="*/ 115 w 189"/>
                    <a:gd name="T65" fmla="*/ 132 h 147"/>
                    <a:gd name="T66" fmla="*/ 119 w 189"/>
                    <a:gd name="T67" fmla="*/ 135 h 147"/>
                    <a:gd name="T68" fmla="*/ 124 w 189"/>
                    <a:gd name="T69" fmla="*/ 128 h 147"/>
                    <a:gd name="T70" fmla="*/ 123 w 189"/>
                    <a:gd name="T71" fmla="*/ 123 h 147"/>
                    <a:gd name="T72" fmla="*/ 130 w 189"/>
                    <a:gd name="T73" fmla="*/ 123 h 147"/>
                    <a:gd name="T74" fmla="*/ 135 w 189"/>
                    <a:gd name="T75" fmla="*/ 119 h 147"/>
                    <a:gd name="T76" fmla="*/ 131 w 189"/>
                    <a:gd name="T77" fmla="*/ 118 h 147"/>
                    <a:gd name="T78" fmla="*/ 129 w 189"/>
                    <a:gd name="T79" fmla="*/ 115 h 147"/>
                    <a:gd name="T80" fmla="*/ 133 w 189"/>
                    <a:gd name="T81" fmla="*/ 115 h 147"/>
                    <a:gd name="T82" fmla="*/ 138 w 189"/>
                    <a:gd name="T83" fmla="*/ 117 h 147"/>
                    <a:gd name="T84" fmla="*/ 145 w 189"/>
                    <a:gd name="T85" fmla="*/ 110 h 147"/>
                    <a:gd name="T86" fmla="*/ 141 w 189"/>
                    <a:gd name="T87" fmla="*/ 105 h 147"/>
                    <a:gd name="T88" fmla="*/ 143 w 189"/>
                    <a:gd name="T89" fmla="*/ 103 h 147"/>
                    <a:gd name="T90" fmla="*/ 149 w 189"/>
                    <a:gd name="T91" fmla="*/ 103 h 147"/>
                    <a:gd name="T92" fmla="*/ 155 w 189"/>
                    <a:gd name="T93" fmla="*/ 93 h 147"/>
                    <a:gd name="T94" fmla="*/ 164 w 189"/>
                    <a:gd name="T95" fmla="*/ 89 h 147"/>
                    <a:gd name="T96" fmla="*/ 169 w 189"/>
                    <a:gd name="T97" fmla="*/ 81 h 147"/>
                    <a:gd name="T98" fmla="*/ 165 w 189"/>
                    <a:gd name="T99" fmla="*/ 75 h 147"/>
                    <a:gd name="T100" fmla="*/ 169 w 189"/>
                    <a:gd name="T101" fmla="*/ 75 h 147"/>
                    <a:gd name="T102" fmla="*/ 170 w 189"/>
                    <a:gd name="T103" fmla="*/ 70 h 147"/>
                    <a:gd name="T104" fmla="*/ 175 w 189"/>
                    <a:gd name="T105" fmla="*/ 60 h 147"/>
                    <a:gd name="T106" fmla="*/ 178 w 189"/>
                    <a:gd name="T107" fmla="*/ 54 h 147"/>
                    <a:gd name="T108" fmla="*/ 187 w 189"/>
                    <a:gd name="T109" fmla="*/ 46 h 147"/>
                    <a:gd name="T110" fmla="*/ 138 w 189"/>
                    <a:gd name="T111" fmla="*/ 6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89" h="147">
                      <a:moveTo>
                        <a:pt x="98" y="14"/>
                      </a:moveTo>
                      <a:cubicBezTo>
                        <a:pt x="94" y="4"/>
                        <a:pt x="94" y="4"/>
                        <a:pt x="94" y="4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79" y="0"/>
                        <a:pt x="79" y="0"/>
                        <a:pt x="79" y="0"/>
                      </a:cubicBezTo>
                      <a:cubicBezTo>
                        <a:pt x="72" y="1"/>
                        <a:pt x="72" y="1"/>
                        <a:pt x="72" y="1"/>
                      </a:cubicBezTo>
                      <a:cubicBezTo>
                        <a:pt x="67" y="4"/>
                        <a:pt x="67" y="4"/>
                        <a:pt x="67" y="4"/>
                      </a:cubicBezTo>
                      <a:cubicBezTo>
                        <a:pt x="64" y="5"/>
                        <a:pt x="64" y="5"/>
                        <a:pt x="64" y="5"/>
                      </a:cubicBezTo>
                      <a:cubicBezTo>
                        <a:pt x="58" y="6"/>
                        <a:pt x="58" y="6"/>
                        <a:pt x="58" y="6"/>
                      </a:cubicBezTo>
                      <a:cubicBezTo>
                        <a:pt x="46" y="4"/>
                        <a:pt x="46" y="4"/>
                        <a:pt x="46" y="4"/>
                      </a:cubicBezTo>
                      <a:cubicBezTo>
                        <a:pt x="39" y="4"/>
                        <a:pt x="39" y="4"/>
                        <a:pt x="39" y="4"/>
                      </a:cubicBezTo>
                      <a:cubicBezTo>
                        <a:pt x="31" y="5"/>
                        <a:pt x="31" y="5"/>
                        <a:pt x="31" y="5"/>
                      </a:cubicBezTo>
                      <a:cubicBezTo>
                        <a:pt x="26" y="7"/>
                        <a:pt x="26" y="7"/>
                        <a:pt x="26" y="7"/>
                      </a:cubicBezTo>
                      <a:cubicBezTo>
                        <a:pt x="12" y="18"/>
                        <a:pt x="12" y="18"/>
                        <a:pt x="12" y="18"/>
                      </a:cubicBezTo>
                      <a:cubicBezTo>
                        <a:pt x="12" y="18"/>
                        <a:pt x="12" y="18"/>
                        <a:pt x="12" y="18"/>
                      </a:cubicBezTo>
                      <a:cubicBezTo>
                        <a:pt x="11" y="20"/>
                        <a:pt x="11" y="20"/>
                        <a:pt x="11" y="20"/>
                      </a:cubicBezTo>
                      <a:cubicBezTo>
                        <a:pt x="11" y="22"/>
                        <a:pt x="11" y="22"/>
                        <a:pt x="11" y="22"/>
                      </a:cubicBezTo>
                      <a:cubicBezTo>
                        <a:pt x="9" y="23"/>
                        <a:pt x="9" y="23"/>
                        <a:pt x="9" y="23"/>
                      </a:cubicBezTo>
                      <a:cubicBezTo>
                        <a:pt x="5" y="26"/>
                        <a:pt x="5" y="26"/>
                        <a:pt x="5" y="26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2" y="34"/>
                        <a:pt x="2" y="34"/>
                        <a:pt x="2" y="34"/>
                      </a:cubicBezTo>
                      <a:cubicBezTo>
                        <a:pt x="4" y="37"/>
                        <a:pt x="4" y="37"/>
                        <a:pt x="4" y="37"/>
                      </a:cubicBezTo>
                      <a:cubicBezTo>
                        <a:pt x="16" y="42"/>
                        <a:pt x="16" y="42"/>
                        <a:pt x="16" y="42"/>
                      </a:cubicBezTo>
                      <a:cubicBezTo>
                        <a:pt x="19" y="45"/>
                        <a:pt x="19" y="45"/>
                        <a:pt x="19" y="45"/>
                      </a:cubicBezTo>
                      <a:cubicBezTo>
                        <a:pt x="22" y="49"/>
                        <a:pt x="22" y="49"/>
                        <a:pt x="22" y="49"/>
                      </a:cubicBezTo>
                      <a:cubicBezTo>
                        <a:pt x="24" y="53"/>
                        <a:pt x="24" y="53"/>
                        <a:pt x="24" y="53"/>
                      </a:cubicBezTo>
                      <a:cubicBezTo>
                        <a:pt x="29" y="58"/>
                        <a:pt x="29" y="58"/>
                        <a:pt x="29" y="58"/>
                      </a:cubicBezTo>
                      <a:cubicBezTo>
                        <a:pt x="34" y="64"/>
                        <a:pt x="34" y="64"/>
                        <a:pt x="34" y="64"/>
                      </a:cubicBezTo>
                      <a:cubicBezTo>
                        <a:pt x="50" y="77"/>
                        <a:pt x="50" y="77"/>
                        <a:pt x="50" y="77"/>
                      </a:cubicBezTo>
                      <a:cubicBezTo>
                        <a:pt x="55" y="81"/>
                        <a:pt x="55" y="81"/>
                        <a:pt x="55" y="81"/>
                      </a:cubicBezTo>
                      <a:cubicBezTo>
                        <a:pt x="61" y="89"/>
                        <a:pt x="61" y="89"/>
                        <a:pt x="61" y="89"/>
                      </a:cubicBezTo>
                      <a:cubicBezTo>
                        <a:pt x="66" y="96"/>
                        <a:pt x="66" y="96"/>
                        <a:pt x="66" y="96"/>
                      </a:cubicBezTo>
                      <a:cubicBezTo>
                        <a:pt x="73" y="99"/>
                        <a:pt x="73" y="99"/>
                        <a:pt x="73" y="99"/>
                      </a:cubicBezTo>
                      <a:cubicBezTo>
                        <a:pt x="76" y="102"/>
                        <a:pt x="76" y="102"/>
                        <a:pt x="76" y="102"/>
                      </a:cubicBezTo>
                      <a:cubicBezTo>
                        <a:pt x="79" y="105"/>
                        <a:pt x="79" y="105"/>
                        <a:pt x="79" y="105"/>
                      </a:cubicBezTo>
                      <a:cubicBezTo>
                        <a:pt x="82" y="107"/>
                        <a:pt x="82" y="107"/>
                        <a:pt x="82" y="107"/>
                      </a:cubicBezTo>
                      <a:cubicBezTo>
                        <a:pt x="84" y="109"/>
                        <a:pt x="84" y="109"/>
                        <a:pt x="84" y="109"/>
                      </a:cubicBezTo>
                      <a:cubicBezTo>
                        <a:pt x="87" y="114"/>
                        <a:pt x="87" y="114"/>
                        <a:pt x="87" y="114"/>
                      </a:cubicBezTo>
                      <a:cubicBezTo>
                        <a:pt x="89" y="117"/>
                        <a:pt x="89" y="117"/>
                        <a:pt x="89" y="117"/>
                      </a:cubicBezTo>
                      <a:cubicBezTo>
                        <a:pt x="89" y="119"/>
                        <a:pt x="89" y="119"/>
                        <a:pt x="89" y="119"/>
                      </a:cubicBezTo>
                      <a:cubicBezTo>
                        <a:pt x="90" y="122"/>
                        <a:pt x="90" y="122"/>
                        <a:pt x="90" y="122"/>
                      </a:cubicBezTo>
                      <a:cubicBezTo>
                        <a:pt x="91" y="124"/>
                        <a:pt x="91" y="124"/>
                        <a:pt x="91" y="124"/>
                      </a:cubicBezTo>
                      <a:cubicBezTo>
                        <a:pt x="92" y="124"/>
                        <a:pt x="92" y="124"/>
                        <a:pt x="92" y="124"/>
                      </a:cubicBezTo>
                      <a:cubicBezTo>
                        <a:pt x="95" y="125"/>
                        <a:pt x="95" y="125"/>
                        <a:pt x="95" y="125"/>
                      </a:cubicBezTo>
                      <a:cubicBezTo>
                        <a:pt x="98" y="127"/>
                        <a:pt x="98" y="127"/>
                        <a:pt x="98" y="127"/>
                      </a:cubicBezTo>
                      <a:cubicBezTo>
                        <a:pt x="98" y="128"/>
                        <a:pt x="98" y="128"/>
                        <a:pt x="98" y="128"/>
                      </a:cubicBezTo>
                      <a:cubicBezTo>
                        <a:pt x="98" y="130"/>
                        <a:pt x="98" y="130"/>
                        <a:pt x="98" y="130"/>
                      </a:cubicBezTo>
                      <a:cubicBezTo>
                        <a:pt x="99" y="133"/>
                        <a:pt x="99" y="133"/>
                        <a:pt x="99" y="133"/>
                      </a:cubicBezTo>
                      <a:cubicBezTo>
                        <a:pt x="103" y="137"/>
                        <a:pt x="103" y="137"/>
                        <a:pt x="103" y="137"/>
                      </a:cubicBezTo>
                      <a:cubicBezTo>
                        <a:pt x="103" y="138"/>
                        <a:pt x="103" y="138"/>
                        <a:pt x="103" y="138"/>
                      </a:cubicBezTo>
                      <a:cubicBezTo>
                        <a:pt x="103" y="142"/>
                        <a:pt x="103" y="142"/>
                        <a:pt x="103" y="142"/>
                      </a:cubicBezTo>
                      <a:cubicBezTo>
                        <a:pt x="104" y="145"/>
                        <a:pt x="104" y="145"/>
                        <a:pt x="104" y="145"/>
                      </a:cubicBezTo>
                      <a:cubicBezTo>
                        <a:pt x="106" y="146"/>
                        <a:pt x="106" y="146"/>
                        <a:pt x="106" y="146"/>
                      </a:cubicBezTo>
                      <a:cubicBezTo>
                        <a:pt x="108" y="147"/>
                        <a:pt x="108" y="147"/>
                        <a:pt x="108" y="147"/>
                      </a:cubicBezTo>
                      <a:cubicBezTo>
                        <a:pt x="108" y="141"/>
                        <a:pt x="108" y="141"/>
                        <a:pt x="108" y="141"/>
                      </a:cubicBezTo>
                      <a:cubicBezTo>
                        <a:pt x="110" y="140"/>
                        <a:pt x="110" y="140"/>
                        <a:pt x="110" y="140"/>
                      </a:cubicBezTo>
                      <a:cubicBezTo>
                        <a:pt x="115" y="140"/>
                        <a:pt x="115" y="140"/>
                        <a:pt x="115" y="140"/>
                      </a:cubicBezTo>
                      <a:cubicBezTo>
                        <a:pt x="116" y="140"/>
                        <a:pt x="116" y="140"/>
                        <a:pt x="116" y="140"/>
                      </a:cubicBezTo>
                      <a:cubicBezTo>
                        <a:pt x="116" y="140"/>
                        <a:pt x="118" y="139"/>
                        <a:pt x="118" y="139"/>
                      </a:cubicBezTo>
                      <a:cubicBezTo>
                        <a:pt x="118" y="138"/>
                        <a:pt x="117" y="137"/>
                        <a:pt x="117" y="137"/>
                      </a:cubicBezTo>
                      <a:cubicBezTo>
                        <a:pt x="116" y="137"/>
                        <a:pt x="116" y="137"/>
                        <a:pt x="116" y="137"/>
                      </a:cubicBezTo>
                      <a:cubicBezTo>
                        <a:pt x="116" y="137"/>
                        <a:pt x="112" y="136"/>
                        <a:pt x="112" y="136"/>
                      </a:cubicBezTo>
                      <a:cubicBezTo>
                        <a:pt x="111" y="136"/>
                        <a:pt x="110" y="134"/>
                        <a:pt x="110" y="134"/>
                      </a:cubicBezTo>
                      <a:cubicBezTo>
                        <a:pt x="110" y="133"/>
                        <a:pt x="110" y="133"/>
                        <a:pt x="110" y="133"/>
                      </a:cubicBezTo>
                      <a:cubicBezTo>
                        <a:pt x="111" y="129"/>
                        <a:pt x="111" y="129"/>
                        <a:pt x="111" y="129"/>
                      </a:cubicBezTo>
                      <a:cubicBezTo>
                        <a:pt x="115" y="132"/>
                        <a:pt x="115" y="132"/>
                        <a:pt x="115" y="132"/>
                      </a:cubicBezTo>
                      <a:cubicBezTo>
                        <a:pt x="116" y="133"/>
                        <a:pt x="116" y="133"/>
                        <a:pt x="116" y="133"/>
                      </a:cubicBezTo>
                      <a:cubicBezTo>
                        <a:pt x="119" y="135"/>
                        <a:pt x="119" y="135"/>
                        <a:pt x="119" y="135"/>
                      </a:cubicBezTo>
                      <a:cubicBezTo>
                        <a:pt x="123" y="134"/>
                        <a:pt x="123" y="134"/>
                        <a:pt x="123" y="134"/>
                      </a:cubicBezTo>
                      <a:cubicBezTo>
                        <a:pt x="124" y="128"/>
                        <a:pt x="124" y="128"/>
                        <a:pt x="124" y="128"/>
                      </a:cubicBezTo>
                      <a:cubicBezTo>
                        <a:pt x="124" y="127"/>
                        <a:pt x="124" y="127"/>
                        <a:pt x="124" y="127"/>
                      </a:cubicBezTo>
                      <a:cubicBezTo>
                        <a:pt x="123" y="123"/>
                        <a:pt x="123" y="123"/>
                        <a:pt x="123" y="123"/>
                      </a:cubicBezTo>
                      <a:cubicBezTo>
                        <a:pt x="126" y="123"/>
                        <a:pt x="126" y="123"/>
                        <a:pt x="126" y="123"/>
                      </a:cubicBezTo>
                      <a:cubicBezTo>
                        <a:pt x="130" y="123"/>
                        <a:pt x="130" y="123"/>
                        <a:pt x="130" y="123"/>
                      </a:cubicBezTo>
                      <a:cubicBezTo>
                        <a:pt x="135" y="120"/>
                        <a:pt x="135" y="120"/>
                        <a:pt x="135" y="120"/>
                      </a:cubicBezTo>
                      <a:cubicBezTo>
                        <a:pt x="135" y="119"/>
                        <a:pt x="135" y="119"/>
                        <a:pt x="135" y="119"/>
                      </a:cubicBezTo>
                      <a:cubicBezTo>
                        <a:pt x="133" y="118"/>
                        <a:pt x="133" y="118"/>
                        <a:pt x="133" y="118"/>
                      </a:cubicBezTo>
                      <a:cubicBezTo>
                        <a:pt x="131" y="118"/>
                        <a:pt x="131" y="118"/>
                        <a:pt x="131" y="118"/>
                      </a:cubicBezTo>
                      <a:cubicBezTo>
                        <a:pt x="129" y="117"/>
                        <a:pt x="129" y="117"/>
                        <a:pt x="129" y="117"/>
                      </a:cubicBezTo>
                      <a:cubicBezTo>
                        <a:pt x="129" y="115"/>
                        <a:pt x="129" y="115"/>
                        <a:pt x="129" y="115"/>
                      </a:cubicBezTo>
                      <a:cubicBezTo>
                        <a:pt x="132" y="114"/>
                        <a:pt x="132" y="114"/>
                        <a:pt x="132" y="114"/>
                      </a:cubicBezTo>
                      <a:cubicBezTo>
                        <a:pt x="133" y="115"/>
                        <a:pt x="133" y="115"/>
                        <a:pt x="133" y="115"/>
                      </a:cubicBezTo>
                      <a:cubicBezTo>
                        <a:pt x="136" y="117"/>
                        <a:pt x="136" y="117"/>
                        <a:pt x="136" y="117"/>
                      </a:cubicBezTo>
                      <a:cubicBezTo>
                        <a:pt x="138" y="117"/>
                        <a:pt x="138" y="117"/>
                        <a:pt x="138" y="117"/>
                      </a:cubicBezTo>
                      <a:cubicBezTo>
                        <a:pt x="142" y="114"/>
                        <a:pt x="142" y="114"/>
                        <a:pt x="142" y="114"/>
                      </a:cubicBezTo>
                      <a:cubicBezTo>
                        <a:pt x="145" y="110"/>
                        <a:pt x="145" y="110"/>
                        <a:pt x="145" y="110"/>
                      </a:cubicBezTo>
                      <a:cubicBezTo>
                        <a:pt x="144" y="107"/>
                        <a:pt x="144" y="107"/>
                        <a:pt x="144" y="107"/>
                      </a:cubicBezTo>
                      <a:cubicBezTo>
                        <a:pt x="141" y="105"/>
                        <a:pt x="141" y="105"/>
                        <a:pt x="141" y="105"/>
                      </a:cubicBezTo>
                      <a:cubicBezTo>
                        <a:pt x="141" y="104"/>
                        <a:pt x="141" y="104"/>
                        <a:pt x="141" y="104"/>
                      </a:cubicBezTo>
                      <a:cubicBezTo>
                        <a:pt x="143" y="103"/>
                        <a:pt x="143" y="103"/>
                        <a:pt x="143" y="103"/>
                      </a:cubicBezTo>
                      <a:cubicBezTo>
                        <a:pt x="147" y="105"/>
                        <a:pt x="147" y="105"/>
                        <a:pt x="147" y="105"/>
                      </a:cubicBezTo>
                      <a:cubicBezTo>
                        <a:pt x="149" y="103"/>
                        <a:pt x="149" y="103"/>
                        <a:pt x="149" y="103"/>
                      </a:cubicBezTo>
                      <a:cubicBezTo>
                        <a:pt x="151" y="100"/>
                        <a:pt x="151" y="100"/>
                        <a:pt x="151" y="100"/>
                      </a:cubicBezTo>
                      <a:cubicBezTo>
                        <a:pt x="155" y="93"/>
                        <a:pt x="155" y="93"/>
                        <a:pt x="155" y="93"/>
                      </a:cubicBezTo>
                      <a:cubicBezTo>
                        <a:pt x="159" y="90"/>
                        <a:pt x="159" y="90"/>
                        <a:pt x="159" y="90"/>
                      </a:cubicBezTo>
                      <a:cubicBezTo>
                        <a:pt x="164" y="89"/>
                        <a:pt x="164" y="89"/>
                        <a:pt x="164" y="89"/>
                      </a:cubicBezTo>
                      <a:cubicBezTo>
                        <a:pt x="167" y="84"/>
                        <a:pt x="167" y="84"/>
                        <a:pt x="167" y="84"/>
                      </a:cubicBezTo>
                      <a:cubicBezTo>
                        <a:pt x="169" y="81"/>
                        <a:pt x="169" y="81"/>
                        <a:pt x="169" y="81"/>
                      </a:cubicBezTo>
                      <a:cubicBezTo>
                        <a:pt x="167" y="79"/>
                        <a:pt x="167" y="79"/>
                        <a:pt x="167" y="79"/>
                      </a:cubicBezTo>
                      <a:cubicBezTo>
                        <a:pt x="165" y="75"/>
                        <a:pt x="165" y="75"/>
                        <a:pt x="165" y="75"/>
                      </a:cubicBezTo>
                      <a:cubicBezTo>
                        <a:pt x="167" y="75"/>
                        <a:pt x="167" y="75"/>
                        <a:pt x="167" y="75"/>
                      </a:cubicBezTo>
                      <a:cubicBezTo>
                        <a:pt x="169" y="75"/>
                        <a:pt x="169" y="75"/>
                        <a:pt x="169" y="75"/>
                      </a:cubicBezTo>
                      <a:cubicBezTo>
                        <a:pt x="169" y="72"/>
                        <a:pt x="169" y="72"/>
                        <a:pt x="169" y="72"/>
                      </a:cubicBezTo>
                      <a:cubicBezTo>
                        <a:pt x="170" y="70"/>
                        <a:pt x="170" y="70"/>
                        <a:pt x="170" y="70"/>
                      </a:cubicBezTo>
                      <a:cubicBezTo>
                        <a:pt x="173" y="66"/>
                        <a:pt x="173" y="66"/>
                        <a:pt x="173" y="66"/>
                      </a:cubicBezTo>
                      <a:cubicBezTo>
                        <a:pt x="175" y="60"/>
                        <a:pt x="175" y="60"/>
                        <a:pt x="175" y="60"/>
                      </a:cubicBezTo>
                      <a:cubicBezTo>
                        <a:pt x="177" y="56"/>
                        <a:pt x="177" y="56"/>
                        <a:pt x="177" y="56"/>
                      </a:cubicBezTo>
                      <a:cubicBezTo>
                        <a:pt x="178" y="54"/>
                        <a:pt x="178" y="54"/>
                        <a:pt x="178" y="54"/>
                      </a:cubicBezTo>
                      <a:cubicBezTo>
                        <a:pt x="180" y="52"/>
                        <a:pt x="180" y="52"/>
                        <a:pt x="180" y="52"/>
                      </a:cubicBezTo>
                      <a:cubicBezTo>
                        <a:pt x="187" y="46"/>
                        <a:pt x="187" y="46"/>
                        <a:pt x="187" y="46"/>
                      </a:cubicBezTo>
                      <a:cubicBezTo>
                        <a:pt x="189" y="44"/>
                        <a:pt x="189" y="44"/>
                        <a:pt x="189" y="44"/>
                      </a:cubicBezTo>
                      <a:cubicBezTo>
                        <a:pt x="138" y="6"/>
                        <a:pt x="138" y="6"/>
                        <a:pt x="138" y="6"/>
                      </a:cubicBezTo>
                      <a:lnTo>
                        <a:pt x="98" y="14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  <a:alpha val="10000"/>
                  </a:schemeClr>
                </a:solidFill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61" name="Freeform 41">
                  <a:extLst>
                    <a:ext uri="{FF2B5EF4-FFF2-40B4-BE49-F238E27FC236}">
                      <a16:creationId xmlns:a16="http://schemas.microsoft.com/office/drawing/2014/main" id="{E3D6137D-66A8-B14B-8687-6899F98929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74792" y="8922021"/>
                  <a:ext cx="829734" cy="1330548"/>
                </a:xfrm>
                <a:custGeom>
                  <a:avLst/>
                  <a:gdLst>
                    <a:gd name="T0" fmla="*/ 39 w 126"/>
                    <a:gd name="T1" fmla="*/ 183 h 202"/>
                    <a:gd name="T2" fmla="*/ 33 w 126"/>
                    <a:gd name="T3" fmla="*/ 176 h 202"/>
                    <a:gd name="T4" fmla="*/ 36 w 126"/>
                    <a:gd name="T5" fmla="*/ 172 h 202"/>
                    <a:gd name="T6" fmla="*/ 51 w 126"/>
                    <a:gd name="T7" fmla="*/ 168 h 202"/>
                    <a:gd name="T8" fmla="*/ 125 w 126"/>
                    <a:gd name="T9" fmla="*/ 161 h 202"/>
                    <a:gd name="T10" fmla="*/ 120 w 126"/>
                    <a:gd name="T11" fmla="*/ 153 h 202"/>
                    <a:gd name="T12" fmla="*/ 119 w 126"/>
                    <a:gd name="T13" fmla="*/ 148 h 202"/>
                    <a:gd name="T14" fmla="*/ 120 w 126"/>
                    <a:gd name="T15" fmla="*/ 141 h 202"/>
                    <a:gd name="T16" fmla="*/ 116 w 126"/>
                    <a:gd name="T17" fmla="*/ 130 h 202"/>
                    <a:gd name="T18" fmla="*/ 119 w 126"/>
                    <a:gd name="T19" fmla="*/ 123 h 202"/>
                    <a:gd name="T20" fmla="*/ 116 w 126"/>
                    <a:gd name="T21" fmla="*/ 117 h 202"/>
                    <a:gd name="T22" fmla="*/ 122 w 126"/>
                    <a:gd name="T23" fmla="*/ 110 h 202"/>
                    <a:gd name="T24" fmla="*/ 119 w 126"/>
                    <a:gd name="T25" fmla="*/ 104 h 202"/>
                    <a:gd name="T26" fmla="*/ 115 w 126"/>
                    <a:gd name="T27" fmla="*/ 95 h 202"/>
                    <a:gd name="T28" fmla="*/ 106 w 126"/>
                    <a:gd name="T29" fmla="*/ 75 h 202"/>
                    <a:gd name="T30" fmla="*/ 89 w 126"/>
                    <a:gd name="T31" fmla="*/ 12 h 202"/>
                    <a:gd name="T32" fmla="*/ 94 w 126"/>
                    <a:gd name="T33" fmla="*/ 0 h 202"/>
                    <a:gd name="T34" fmla="*/ 1 w 126"/>
                    <a:gd name="T35" fmla="*/ 7 h 202"/>
                    <a:gd name="T36" fmla="*/ 0 w 126"/>
                    <a:gd name="T37" fmla="*/ 106 h 202"/>
                    <a:gd name="T38" fmla="*/ 6 w 126"/>
                    <a:gd name="T39" fmla="*/ 196 h 202"/>
                    <a:gd name="T40" fmla="*/ 11 w 126"/>
                    <a:gd name="T41" fmla="*/ 197 h 202"/>
                    <a:gd name="T42" fmla="*/ 16 w 126"/>
                    <a:gd name="T43" fmla="*/ 195 h 202"/>
                    <a:gd name="T44" fmla="*/ 16 w 126"/>
                    <a:gd name="T45" fmla="*/ 187 h 202"/>
                    <a:gd name="T46" fmla="*/ 21 w 126"/>
                    <a:gd name="T47" fmla="*/ 184 h 202"/>
                    <a:gd name="T48" fmla="*/ 22 w 126"/>
                    <a:gd name="T49" fmla="*/ 189 h 202"/>
                    <a:gd name="T50" fmla="*/ 22 w 126"/>
                    <a:gd name="T51" fmla="*/ 193 h 202"/>
                    <a:gd name="T52" fmla="*/ 25 w 126"/>
                    <a:gd name="T53" fmla="*/ 195 h 202"/>
                    <a:gd name="T54" fmla="*/ 27 w 126"/>
                    <a:gd name="T55" fmla="*/ 199 h 202"/>
                    <a:gd name="T56" fmla="*/ 25 w 126"/>
                    <a:gd name="T57" fmla="*/ 202 h 202"/>
                    <a:gd name="T58" fmla="*/ 31 w 126"/>
                    <a:gd name="T59" fmla="*/ 200 h 202"/>
                    <a:gd name="T60" fmla="*/ 38 w 126"/>
                    <a:gd name="T61" fmla="*/ 197 h 202"/>
                    <a:gd name="T62" fmla="*/ 43 w 126"/>
                    <a:gd name="T63" fmla="*/ 196 h 202"/>
                    <a:gd name="T64" fmla="*/ 44 w 126"/>
                    <a:gd name="T65" fmla="*/ 195 h 2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6" h="202">
                      <a:moveTo>
                        <a:pt x="40" y="188"/>
                      </a:moveTo>
                      <a:lnTo>
                        <a:pt x="39" y="183"/>
                      </a:lnTo>
                      <a:lnTo>
                        <a:pt x="35" y="178"/>
                      </a:lnTo>
                      <a:lnTo>
                        <a:pt x="33" y="176"/>
                      </a:lnTo>
                      <a:lnTo>
                        <a:pt x="33" y="173"/>
                      </a:lnTo>
                      <a:lnTo>
                        <a:pt x="36" y="172"/>
                      </a:lnTo>
                      <a:lnTo>
                        <a:pt x="43" y="170"/>
                      </a:lnTo>
                      <a:lnTo>
                        <a:pt x="51" y="168"/>
                      </a:lnTo>
                      <a:lnTo>
                        <a:pt x="126" y="162"/>
                      </a:lnTo>
                      <a:lnTo>
                        <a:pt x="125" y="161"/>
                      </a:lnTo>
                      <a:lnTo>
                        <a:pt x="121" y="156"/>
                      </a:lnTo>
                      <a:lnTo>
                        <a:pt x="120" y="153"/>
                      </a:lnTo>
                      <a:lnTo>
                        <a:pt x="118" y="150"/>
                      </a:lnTo>
                      <a:lnTo>
                        <a:pt x="119" y="148"/>
                      </a:lnTo>
                      <a:lnTo>
                        <a:pt x="121" y="146"/>
                      </a:lnTo>
                      <a:lnTo>
                        <a:pt x="120" y="141"/>
                      </a:lnTo>
                      <a:lnTo>
                        <a:pt x="118" y="138"/>
                      </a:lnTo>
                      <a:lnTo>
                        <a:pt x="116" y="130"/>
                      </a:lnTo>
                      <a:lnTo>
                        <a:pt x="116" y="125"/>
                      </a:lnTo>
                      <a:lnTo>
                        <a:pt x="119" y="123"/>
                      </a:lnTo>
                      <a:lnTo>
                        <a:pt x="120" y="119"/>
                      </a:lnTo>
                      <a:lnTo>
                        <a:pt x="116" y="117"/>
                      </a:lnTo>
                      <a:lnTo>
                        <a:pt x="121" y="114"/>
                      </a:lnTo>
                      <a:lnTo>
                        <a:pt x="122" y="110"/>
                      </a:lnTo>
                      <a:lnTo>
                        <a:pt x="120" y="108"/>
                      </a:lnTo>
                      <a:lnTo>
                        <a:pt x="119" y="104"/>
                      </a:lnTo>
                      <a:lnTo>
                        <a:pt x="119" y="100"/>
                      </a:lnTo>
                      <a:lnTo>
                        <a:pt x="115" y="95"/>
                      </a:lnTo>
                      <a:lnTo>
                        <a:pt x="108" y="83"/>
                      </a:lnTo>
                      <a:lnTo>
                        <a:pt x="106" y="75"/>
                      </a:lnTo>
                      <a:lnTo>
                        <a:pt x="96" y="41"/>
                      </a:lnTo>
                      <a:lnTo>
                        <a:pt x="89" y="12"/>
                      </a:lnTo>
                      <a:lnTo>
                        <a:pt x="87" y="0"/>
                      </a:lnTo>
                      <a:lnTo>
                        <a:pt x="94" y="0"/>
                      </a:lnTo>
                      <a:lnTo>
                        <a:pt x="94" y="0"/>
                      </a:lnTo>
                      <a:lnTo>
                        <a:pt x="1" y="7"/>
                      </a:lnTo>
                      <a:lnTo>
                        <a:pt x="1" y="14"/>
                      </a:lnTo>
                      <a:lnTo>
                        <a:pt x="0" y="106"/>
                      </a:lnTo>
                      <a:lnTo>
                        <a:pt x="0" y="155"/>
                      </a:lnTo>
                      <a:lnTo>
                        <a:pt x="6" y="196"/>
                      </a:lnTo>
                      <a:lnTo>
                        <a:pt x="8" y="196"/>
                      </a:lnTo>
                      <a:lnTo>
                        <a:pt x="11" y="197"/>
                      </a:lnTo>
                      <a:lnTo>
                        <a:pt x="15" y="198"/>
                      </a:lnTo>
                      <a:lnTo>
                        <a:pt x="16" y="195"/>
                      </a:lnTo>
                      <a:lnTo>
                        <a:pt x="15" y="191"/>
                      </a:lnTo>
                      <a:lnTo>
                        <a:pt x="16" y="187"/>
                      </a:lnTo>
                      <a:lnTo>
                        <a:pt x="18" y="185"/>
                      </a:lnTo>
                      <a:lnTo>
                        <a:pt x="21" y="184"/>
                      </a:lnTo>
                      <a:lnTo>
                        <a:pt x="22" y="186"/>
                      </a:lnTo>
                      <a:lnTo>
                        <a:pt x="22" y="189"/>
                      </a:lnTo>
                      <a:lnTo>
                        <a:pt x="21" y="191"/>
                      </a:lnTo>
                      <a:lnTo>
                        <a:pt x="22" y="193"/>
                      </a:lnTo>
                      <a:lnTo>
                        <a:pt x="23" y="194"/>
                      </a:lnTo>
                      <a:lnTo>
                        <a:pt x="25" y="195"/>
                      </a:lnTo>
                      <a:lnTo>
                        <a:pt x="27" y="197"/>
                      </a:lnTo>
                      <a:lnTo>
                        <a:pt x="27" y="199"/>
                      </a:lnTo>
                      <a:lnTo>
                        <a:pt x="27" y="200"/>
                      </a:lnTo>
                      <a:lnTo>
                        <a:pt x="25" y="202"/>
                      </a:lnTo>
                      <a:lnTo>
                        <a:pt x="27" y="201"/>
                      </a:lnTo>
                      <a:lnTo>
                        <a:pt x="31" y="200"/>
                      </a:lnTo>
                      <a:lnTo>
                        <a:pt x="36" y="199"/>
                      </a:lnTo>
                      <a:lnTo>
                        <a:pt x="38" y="197"/>
                      </a:lnTo>
                      <a:lnTo>
                        <a:pt x="39" y="197"/>
                      </a:lnTo>
                      <a:lnTo>
                        <a:pt x="43" y="196"/>
                      </a:lnTo>
                      <a:lnTo>
                        <a:pt x="44" y="195"/>
                      </a:lnTo>
                      <a:lnTo>
                        <a:pt x="44" y="195"/>
                      </a:lnTo>
                      <a:lnTo>
                        <a:pt x="40" y="188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  <a:alpha val="10000"/>
                  </a:schemeClr>
                </a:solidFill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62" name="Freeform 42">
                  <a:extLst>
                    <a:ext uri="{FF2B5EF4-FFF2-40B4-BE49-F238E27FC236}">
                      <a16:creationId xmlns:a16="http://schemas.microsoft.com/office/drawing/2014/main" id="{453D2728-CA90-CC4D-9F52-419F5DD9E2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50421" y="8968129"/>
                  <a:ext cx="763883" cy="1337137"/>
                </a:xfrm>
                <a:custGeom>
                  <a:avLst/>
                  <a:gdLst>
                    <a:gd name="T0" fmla="*/ 110 w 116"/>
                    <a:gd name="T1" fmla="*/ 99 h 203"/>
                    <a:gd name="T2" fmla="*/ 111 w 116"/>
                    <a:gd name="T3" fmla="*/ 0 h 203"/>
                    <a:gd name="T4" fmla="*/ 41 w 116"/>
                    <a:gd name="T5" fmla="*/ 5 h 203"/>
                    <a:gd name="T6" fmla="*/ 38 w 116"/>
                    <a:gd name="T7" fmla="*/ 10 h 203"/>
                    <a:gd name="T8" fmla="*/ 35 w 116"/>
                    <a:gd name="T9" fmla="*/ 15 h 203"/>
                    <a:gd name="T10" fmla="*/ 32 w 116"/>
                    <a:gd name="T11" fmla="*/ 17 h 203"/>
                    <a:gd name="T12" fmla="*/ 30 w 116"/>
                    <a:gd name="T13" fmla="*/ 26 h 203"/>
                    <a:gd name="T14" fmla="*/ 22 w 116"/>
                    <a:gd name="T15" fmla="*/ 37 h 203"/>
                    <a:gd name="T16" fmla="*/ 18 w 116"/>
                    <a:gd name="T17" fmla="*/ 44 h 203"/>
                    <a:gd name="T18" fmla="*/ 18 w 116"/>
                    <a:gd name="T19" fmla="*/ 48 h 203"/>
                    <a:gd name="T20" fmla="*/ 17 w 116"/>
                    <a:gd name="T21" fmla="*/ 54 h 203"/>
                    <a:gd name="T22" fmla="*/ 13 w 116"/>
                    <a:gd name="T23" fmla="*/ 58 h 203"/>
                    <a:gd name="T24" fmla="*/ 12 w 116"/>
                    <a:gd name="T25" fmla="*/ 62 h 203"/>
                    <a:gd name="T26" fmla="*/ 11 w 116"/>
                    <a:gd name="T27" fmla="*/ 66 h 203"/>
                    <a:gd name="T28" fmla="*/ 14 w 116"/>
                    <a:gd name="T29" fmla="*/ 70 h 203"/>
                    <a:gd name="T30" fmla="*/ 14 w 116"/>
                    <a:gd name="T31" fmla="*/ 78 h 203"/>
                    <a:gd name="T32" fmla="*/ 14 w 116"/>
                    <a:gd name="T33" fmla="*/ 84 h 203"/>
                    <a:gd name="T34" fmla="*/ 11 w 116"/>
                    <a:gd name="T35" fmla="*/ 89 h 203"/>
                    <a:gd name="T36" fmla="*/ 15 w 116"/>
                    <a:gd name="T37" fmla="*/ 94 h 203"/>
                    <a:gd name="T38" fmla="*/ 11 w 116"/>
                    <a:gd name="T39" fmla="*/ 98 h 203"/>
                    <a:gd name="T40" fmla="*/ 15 w 116"/>
                    <a:gd name="T41" fmla="*/ 102 h 203"/>
                    <a:gd name="T42" fmla="*/ 16 w 116"/>
                    <a:gd name="T43" fmla="*/ 108 h 203"/>
                    <a:gd name="T44" fmla="*/ 19 w 116"/>
                    <a:gd name="T45" fmla="*/ 112 h 203"/>
                    <a:gd name="T46" fmla="*/ 19 w 116"/>
                    <a:gd name="T47" fmla="*/ 123 h 203"/>
                    <a:gd name="T48" fmla="*/ 15 w 116"/>
                    <a:gd name="T49" fmla="*/ 126 h 203"/>
                    <a:gd name="T50" fmla="*/ 14 w 116"/>
                    <a:gd name="T51" fmla="*/ 132 h 203"/>
                    <a:gd name="T52" fmla="*/ 8 w 116"/>
                    <a:gd name="T53" fmla="*/ 140 h 203"/>
                    <a:gd name="T54" fmla="*/ 6 w 116"/>
                    <a:gd name="T55" fmla="*/ 149 h 203"/>
                    <a:gd name="T56" fmla="*/ 4 w 116"/>
                    <a:gd name="T57" fmla="*/ 153 h 203"/>
                    <a:gd name="T58" fmla="*/ 4 w 116"/>
                    <a:gd name="T59" fmla="*/ 160 h 203"/>
                    <a:gd name="T60" fmla="*/ 0 w 116"/>
                    <a:gd name="T61" fmla="*/ 164 h 203"/>
                    <a:gd name="T62" fmla="*/ 1 w 116"/>
                    <a:gd name="T63" fmla="*/ 171 h 203"/>
                    <a:gd name="T64" fmla="*/ 65 w 116"/>
                    <a:gd name="T65" fmla="*/ 184 h 203"/>
                    <a:gd name="T66" fmla="*/ 70 w 116"/>
                    <a:gd name="T67" fmla="*/ 192 h 203"/>
                    <a:gd name="T68" fmla="*/ 71 w 116"/>
                    <a:gd name="T69" fmla="*/ 203 h 203"/>
                    <a:gd name="T70" fmla="*/ 72 w 116"/>
                    <a:gd name="T71" fmla="*/ 203 h 203"/>
                    <a:gd name="T72" fmla="*/ 79 w 116"/>
                    <a:gd name="T73" fmla="*/ 199 h 203"/>
                    <a:gd name="T74" fmla="*/ 82 w 116"/>
                    <a:gd name="T75" fmla="*/ 193 h 203"/>
                    <a:gd name="T76" fmla="*/ 89 w 116"/>
                    <a:gd name="T77" fmla="*/ 193 h 203"/>
                    <a:gd name="T78" fmla="*/ 98 w 116"/>
                    <a:gd name="T79" fmla="*/ 190 h 203"/>
                    <a:gd name="T80" fmla="*/ 104 w 116"/>
                    <a:gd name="T81" fmla="*/ 190 h 203"/>
                    <a:gd name="T82" fmla="*/ 109 w 116"/>
                    <a:gd name="T83" fmla="*/ 190 h 203"/>
                    <a:gd name="T84" fmla="*/ 115 w 116"/>
                    <a:gd name="T85" fmla="*/ 190 h 203"/>
                    <a:gd name="T86" fmla="*/ 116 w 116"/>
                    <a:gd name="T87" fmla="*/ 189 h 203"/>
                    <a:gd name="T88" fmla="*/ 110 w 116"/>
                    <a:gd name="T89" fmla="*/ 148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16" h="203">
                      <a:moveTo>
                        <a:pt x="110" y="148"/>
                      </a:moveTo>
                      <a:lnTo>
                        <a:pt x="110" y="99"/>
                      </a:lnTo>
                      <a:lnTo>
                        <a:pt x="111" y="7"/>
                      </a:lnTo>
                      <a:lnTo>
                        <a:pt x="111" y="0"/>
                      </a:lnTo>
                      <a:lnTo>
                        <a:pt x="41" y="5"/>
                      </a:lnTo>
                      <a:lnTo>
                        <a:pt x="41" y="5"/>
                      </a:lnTo>
                      <a:lnTo>
                        <a:pt x="42" y="8"/>
                      </a:lnTo>
                      <a:lnTo>
                        <a:pt x="38" y="10"/>
                      </a:lnTo>
                      <a:lnTo>
                        <a:pt x="36" y="12"/>
                      </a:lnTo>
                      <a:lnTo>
                        <a:pt x="35" y="15"/>
                      </a:lnTo>
                      <a:lnTo>
                        <a:pt x="33" y="17"/>
                      </a:lnTo>
                      <a:lnTo>
                        <a:pt x="32" y="17"/>
                      </a:lnTo>
                      <a:lnTo>
                        <a:pt x="30" y="22"/>
                      </a:lnTo>
                      <a:lnTo>
                        <a:pt x="30" y="26"/>
                      </a:lnTo>
                      <a:lnTo>
                        <a:pt x="27" y="31"/>
                      </a:lnTo>
                      <a:lnTo>
                        <a:pt x="22" y="37"/>
                      </a:lnTo>
                      <a:lnTo>
                        <a:pt x="19" y="40"/>
                      </a:lnTo>
                      <a:lnTo>
                        <a:pt x="18" y="44"/>
                      </a:lnTo>
                      <a:lnTo>
                        <a:pt x="20" y="45"/>
                      </a:lnTo>
                      <a:lnTo>
                        <a:pt x="18" y="48"/>
                      </a:lnTo>
                      <a:lnTo>
                        <a:pt x="16" y="52"/>
                      </a:lnTo>
                      <a:lnTo>
                        <a:pt x="17" y="54"/>
                      </a:lnTo>
                      <a:lnTo>
                        <a:pt x="16" y="54"/>
                      </a:lnTo>
                      <a:lnTo>
                        <a:pt x="13" y="58"/>
                      </a:lnTo>
                      <a:lnTo>
                        <a:pt x="11" y="61"/>
                      </a:lnTo>
                      <a:lnTo>
                        <a:pt x="12" y="62"/>
                      </a:lnTo>
                      <a:lnTo>
                        <a:pt x="11" y="64"/>
                      </a:lnTo>
                      <a:lnTo>
                        <a:pt x="11" y="66"/>
                      </a:lnTo>
                      <a:lnTo>
                        <a:pt x="12" y="67"/>
                      </a:lnTo>
                      <a:lnTo>
                        <a:pt x="14" y="70"/>
                      </a:lnTo>
                      <a:lnTo>
                        <a:pt x="14" y="72"/>
                      </a:lnTo>
                      <a:lnTo>
                        <a:pt x="14" y="78"/>
                      </a:lnTo>
                      <a:lnTo>
                        <a:pt x="15" y="81"/>
                      </a:lnTo>
                      <a:lnTo>
                        <a:pt x="14" y="84"/>
                      </a:lnTo>
                      <a:lnTo>
                        <a:pt x="12" y="89"/>
                      </a:lnTo>
                      <a:lnTo>
                        <a:pt x="11" y="89"/>
                      </a:lnTo>
                      <a:lnTo>
                        <a:pt x="14" y="91"/>
                      </a:lnTo>
                      <a:lnTo>
                        <a:pt x="15" y="94"/>
                      </a:lnTo>
                      <a:lnTo>
                        <a:pt x="15" y="96"/>
                      </a:lnTo>
                      <a:lnTo>
                        <a:pt x="11" y="98"/>
                      </a:lnTo>
                      <a:lnTo>
                        <a:pt x="14" y="100"/>
                      </a:lnTo>
                      <a:lnTo>
                        <a:pt x="15" y="102"/>
                      </a:lnTo>
                      <a:lnTo>
                        <a:pt x="15" y="103"/>
                      </a:lnTo>
                      <a:lnTo>
                        <a:pt x="16" y="108"/>
                      </a:lnTo>
                      <a:lnTo>
                        <a:pt x="16" y="110"/>
                      </a:lnTo>
                      <a:lnTo>
                        <a:pt x="19" y="112"/>
                      </a:lnTo>
                      <a:lnTo>
                        <a:pt x="20" y="115"/>
                      </a:lnTo>
                      <a:lnTo>
                        <a:pt x="19" y="123"/>
                      </a:lnTo>
                      <a:lnTo>
                        <a:pt x="16" y="126"/>
                      </a:lnTo>
                      <a:lnTo>
                        <a:pt x="15" y="126"/>
                      </a:lnTo>
                      <a:lnTo>
                        <a:pt x="15" y="130"/>
                      </a:lnTo>
                      <a:lnTo>
                        <a:pt x="14" y="132"/>
                      </a:lnTo>
                      <a:lnTo>
                        <a:pt x="10" y="138"/>
                      </a:lnTo>
                      <a:lnTo>
                        <a:pt x="8" y="140"/>
                      </a:lnTo>
                      <a:lnTo>
                        <a:pt x="7" y="147"/>
                      </a:lnTo>
                      <a:lnTo>
                        <a:pt x="6" y="149"/>
                      </a:lnTo>
                      <a:lnTo>
                        <a:pt x="5" y="150"/>
                      </a:lnTo>
                      <a:lnTo>
                        <a:pt x="4" y="153"/>
                      </a:lnTo>
                      <a:lnTo>
                        <a:pt x="4" y="155"/>
                      </a:lnTo>
                      <a:lnTo>
                        <a:pt x="4" y="160"/>
                      </a:lnTo>
                      <a:lnTo>
                        <a:pt x="1" y="162"/>
                      </a:lnTo>
                      <a:lnTo>
                        <a:pt x="0" y="164"/>
                      </a:lnTo>
                      <a:lnTo>
                        <a:pt x="0" y="167"/>
                      </a:lnTo>
                      <a:lnTo>
                        <a:pt x="1" y="171"/>
                      </a:lnTo>
                      <a:lnTo>
                        <a:pt x="66" y="168"/>
                      </a:lnTo>
                      <a:lnTo>
                        <a:pt x="65" y="184"/>
                      </a:lnTo>
                      <a:lnTo>
                        <a:pt x="67" y="188"/>
                      </a:lnTo>
                      <a:lnTo>
                        <a:pt x="70" y="192"/>
                      </a:lnTo>
                      <a:lnTo>
                        <a:pt x="71" y="199"/>
                      </a:lnTo>
                      <a:lnTo>
                        <a:pt x="71" y="203"/>
                      </a:lnTo>
                      <a:lnTo>
                        <a:pt x="71" y="203"/>
                      </a:lnTo>
                      <a:lnTo>
                        <a:pt x="72" y="203"/>
                      </a:lnTo>
                      <a:lnTo>
                        <a:pt x="77" y="200"/>
                      </a:lnTo>
                      <a:lnTo>
                        <a:pt x="79" y="199"/>
                      </a:lnTo>
                      <a:lnTo>
                        <a:pt x="82" y="197"/>
                      </a:lnTo>
                      <a:lnTo>
                        <a:pt x="82" y="193"/>
                      </a:lnTo>
                      <a:lnTo>
                        <a:pt x="86" y="193"/>
                      </a:lnTo>
                      <a:lnTo>
                        <a:pt x="89" y="193"/>
                      </a:lnTo>
                      <a:lnTo>
                        <a:pt x="93" y="192"/>
                      </a:lnTo>
                      <a:lnTo>
                        <a:pt x="98" y="190"/>
                      </a:lnTo>
                      <a:lnTo>
                        <a:pt x="102" y="190"/>
                      </a:lnTo>
                      <a:lnTo>
                        <a:pt x="104" y="190"/>
                      </a:lnTo>
                      <a:lnTo>
                        <a:pt x="107" y="190"/>
                      </a:lnTo>
                      <a:lnTo>
                        <a:pt x="109" y="190"/>
                      </a:lnTo>
                      <a:lnTo>
                        <a:pt x="113" y="192"/>
                      </a:lnTo>
                      <a:lnTo>
                        <a:pt x="115" y="190"/>
                      </a:lnTo>
                      <a:lnTo>
                        <a:pt x="116" y="189"/>
                      </a:lnTo>
                      <a:lnTo>
                        <a:pt x="116" y="189"/>
                      </a:lnTo>
                      <a:lnTo>
                        <a:pt x="116" y="189"/>
                      </a:lnTo>
                      <a:lnTo>
                        <a:pt x="110" y="148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  <a:alpha val="10000"/>
                  </a:schemeClr>
                </a:solidFill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63" name="Freeform 43">
                  <a:extLst>
                    <a:ext uri="{FF2B5EF4-FFF2-40B4-BE49-F238E27FC236}">
                      <a16:creationId xmlns:a16="http://schemas.microsoft.com/office/drawing/2014/main" id="{65FF56EF-2A92-7346-B50A-E1F5775FEF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60605" y="7354345"/>
                  <a:ext cx="948267" cy="691624"/>
                </a:xfrm>
                <a:custGeom>
                  <a:avLst/>
                  <a:gdLst>
                    <a:gd name="T0" fmla="*/ 0 w 170"/>
                    <a:gd name="T1" fmla="*/ 24 h 123"/>
                    <a:gd name="T2" fmla="*/ 3 w 170"/>
                    <a:gd name="T3" fmla="*/ 44 h 123"/>
                    <a:gd name="T4" fmla="*/ 16 w 170"/>
                    <a:gd name="T5" fmla="*/ 33 h 123"/>
                    <a:gd name="T6" fmla="*/ 28 w 170"/>
                    <a:gd name="T7" fmla="*/ 25 h 123"/>
                    <a:gd name="T8" fmla="*/ 31 w 170"/>
                    <a:gd name="T9" fmla="*/ 27 h 123"/>
                    <a:gd name="T10" fmla="*/ 41 w 170"/>
                    <a:gd name="T11" fmla="*/ 22 h 123"/>
                    <a:gd name="T12" fmla="*/ 63 w 170"/>
                    <a:gd name="T13" fmla="*/ 22 h 123"/>
                    <a:gd name="T14" fmla="*/ 70 w 170"/>
                    <a:gd name="T15" fmla="*/ 36 h 123"/>
                    <a:gd name="T16" fmla="*/ 83 w 170"/>
                    <a:gd name="T17" fmla="*/ 43 h 123"/>
                    <a:gd name="T18" fmla="*/ 93 w 170"/>
                    <a:gd name="T19" fmla="*/ 51 h 123"/>
                    <a:gd name="T20" fmla="*/ 92 w 170"/>
                    <a:gd name="T21" fmla="*/ 60 h 123"/>
                    <a:gd name="T22" fmla="*/ 89 w 170"/>
                    <a:gd name="T23" fmla="*/ 74 h 123"/>
                    <a:gd name="T24" fmla="*/ 94 w 170"/>
                    <a:gd name="T25" fmla="*/ 75 h 123"/>
                    <a:gd name="T26" fmla="*/ 101 w 170"/>
                    <a:gd name="T27" fmla="*/ 75 h 123"/>
                    <a:gd name="T28" fmla="*/ 106 w 170"/>
                    <a:gd name="T29" fmla="*/ 75 h 123"/>
                    <a:gd name="T30" fmla="*/ 122 w 170"/>
                    <a:gd name="T31" fmla="*/ 78 h 123"/>
                    <a:gd name="T32" fmla="*/ 129 w 170"/>
                    <a:gd name="T33" fmla="*/ 79 h 123"/>
                    <a:gd name="T34" fmla="*/ 124 w 170"/>
                    <a:gd name="T35" fmla="*/ 72 h 123"/>
                    <a:gd name="T36" fmla="*/ 124 w 170"/>
                    <a:gd name="T37" fmla="*/ 68 h 123"/>
                    <a:gd name="T38" fmla="*/ 116 w 170"/>
                    <a:gd name="T39" fmla="*/ 57 h 123"/>
                    <a:gd name="T40" fmla="*/ 115 w 170"/>
                    <a:gd name="T41" fmla="*/ 43 h 123"/>
                    <a:gd name="T42" fmla="*/ 113 w 170"/>
                    <a:gd name="T43" fmla="*/ 31 h 123"/>
                    <a:gd name="T44" fmla="*/ 115 w 170"/>
                    <a:gd name="T45" fmla="*/ 28 h 123"/>
                    <a:gd name="T46" fmla="*/ 124 w 170"/>
                    <a:gd name="T47" fmla="*/ 18 h 123"/>
                    <a:gd name="T48" fmla="*/ 129 w 170"/>
                    <a:gd name="T49" fmla="*/ 13 h 123"/>
                    <a:gd name="T50" fmla="*/ 125 w 170"/>
                    <a:gd name="T51" fmla="*/ 21 h 123"/>
                    <a:gd name="T52" fmla="*/ 123 w 170"/>
                    <a:gd name="T53" fmla="*/ 31 h 123"/>
                    <a:gd name="T54" fmla="*/ 122 w 170"/>
                    <a:gd name="T55" fmla="*/ 36 h 123"/>
                    <a:gd name="T56" fmla="*/ 126 w 170"/>
                    <a:gd name="T57" fmla="*/ 41 h 123"/>
                    <a:gd name="T58" fmla="*/ 131 w 170"/>
                    <a:gd name="T59" fmla="*/ 46 h 123"/>
                    <a:gd name="T60" fmla="*/ 134 w 170"/>
                    <a:gd name="T61" fmla="*/ 51 h 123"/>
                    <a:gd name="T62" fmla="*/ 130 w 170"/>
                    <a:gd name="T63" fmla="*/ 57 h 123"/>
                    <a:gd name="T64" fmla="*/ 128 w 170"/>
                    <a:gd name="T65" fmla="*/ 61 h 123"/>
                    <a:gd name="T66" fmla="*/ 129 w 170"/>
                    <a:gd name="T67" fmla="*/ 65 h 123"/>
                    <a:gd name="T68" fmla="*/ 139 w 170"/>
                    <a:gd name="T69" fmla="*/ 66 h 123"/>
                    <a:gd name="T70" fmla="*/ 146 w 170"/>
                    <a:gd name="T71" fmla="*/ 75 h 123"/>
                    <a:gd name="T72" fmla="*/ 147 w 170"/>
                    <a:gd name="T73" fmla="*/ 81 h 123"/>
                    <a:gd name="T74" fmla="*/ 152 w 170"/>
                    <a:gd name="T75" fmla="*/ 89 h 123"/>
                    <a:gd name="T76" fmla="*/ 148 w 170"/>
                    <a:gd name="T77" fmla="*/ 104 h 123"/>
                    <a:gd name="T78" fmla="*/ 149 w 170"/>
                    <a:gd name="T79" fmla="*/ 120 h 123"/>
                    <a:gd name="T80" fmla="*/ 153 w 170"/>
                    <a:gd name="T81" fmla="*/ 116 h 123"/>
                    <a:gd name="T82" fmla="*/ 157 w 170"/>
                    <a:gd name="T83" fmla="*/ 102 h 123"/>
                    <a:gd name="T84" fmla="*/ 157 w 170"/>
                    <a:gd name="T85" fmla="*/ 97 h 123"/>
                    <a:gd name="T86" fmla="*/ 163 w 170"/>
                    <a:gd name="T87" fmla="*/ 91 h 123"/>
                    <a:gd name="T88" fmla="*/ 163 w 170"/>
                    <a:gd name="T89" fmla="*/ 79 h 123"/>
                    <a:gd name="T90" fmla="*/ 167 w 170"/>
                    <a:gd name="T91" fmla="*/ 71 h 123"/>
                    <a:gd name="T92" fmla="*/ 167 w 170"/>
                    <a:gd name="T93" fmla="*/ 77 h 123"/>
                    <a:gd name="T94" fmla="*/ 168 w 170"/>
                    <a:gd name="T95" fmla="*/ 82 h 123"/>
                    <a:gd name="T96" fmla="*/ 170 w 170"/>
                    <a:gd name="T97" fmla="*/ 68 h 123"/>
                    <a:gd name="T98" fmla="*/ 169 w 170"/>
                    <a:gd name="T99" fmla="*/ 54 h 123"/>
                    <a:gd name="T100" fmla="*/ 134 w 170"/>
                    <a:gd name="T101" fmla="*/ 0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70" h="123">
                      <a:moveTo>
                        <a:pt x="134" y="0"/>
                      </a:move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3" y="44"/>
                        <a:pt x="3" y="44"/>
                        <a:pt x="3" y="44"/>
                      </a:cubicBezTo>
                      <a:cubicBezTo>
                        <a:pt x="7" y="44"/>
                        <a:pt x="7" y="44"/>
                        <a:pt x="7" y="44"/>
                      </a:cubicBezTo>
                      <a:cubicBezTo>
                        <a:pt x="16" y="33"/>
                        <a:pt x="16" y="33"/>
                        <a:pt x="16" y="33"/>
                      </a:cubicBezTo>
                      <a:cubicBezTo>
                        <a:pt x="22" y="33"/>
                        <a:pt x="22" y="33"/>
                        <a:pt x="22" y="33"/>
                      </a:cubicBezTo>
                      <a:cubicBezTo>
                        <a:pt x="28" y="25"/>
                        <a:pt x="28" y="25"/>
                        <a:pt x="28" y="25"/>
                      </a:cubicBezTo>
                      <a:cubicBezTo>
                        <a:pt x="30" y="25"/>
                        <a:pt x="30" y="25"/>
                        <a:pt x="30" y="25"/>
                      </a:cubicBezTo>
                      <a:cubicBezTo>
                        <a:pt x="31" y="27"/>
                        <a:pt x="31" y="27"/>
                        <a:pt x="31" y="27"/>
                      </a:cubicBezTo>
                      <a:cubicBezTo>
                        <a:pt x="38" y="22"/>
                        <a:pt x="38" y="22"/>
                        <a:pt x="38" y="22"/>
                      </a:cubicBezTo>
                      <a:cubicBezTo>
                        <a:pt x="41" y="22"/>
                        <a:pt x="41" y="22"/>
                        <a:pt x="41" y="22"/>
                      </a:cubicBezTo>
                      <a:cubicBezTo>
                        <a:pt x="49" y="18"/>
                        <a:pt x="49" y="18"/>
                        <a:pt x="49" y="18"/>
                      </a:cubicBezTo>
                      <a:cubicBezTo>
                        <a:pt x="63" y="22"/>
                        <a:pt x="63" y="22"/>
                        <a:pt x="63" y="22"/>
                      </a:cubicBezTo>
                      <a:cubicBezTo>
                        <a:pt x="67" y="28"/>
                        <a:pt x="67" y="28"/>
                        <a:pt x="67" y="28"/>
                      </a:cubicBezTo>
                      <a:cubicBezTo>
                        <a:pt x="70" y="36"/>
                        <a:pt x="70" y="36"/>
                        <a:pt x="70" y="36"/>
                      </a:cubicBezTo>
                      <a:cubicBezTo>
                        <a:pt x="71" y="36"/>
                        <a:pt x="71" y="36"/>
                        <a:pt x="71" y="36"/>
                      </a:cubicBezTo>
                      <a:cubicBezTo>
                        <a:pt x="83" y="43"/>
                        <a:pt x="83" y="43"/>
                        <a:pt x="83" y="43"/>
                      </a:cubicBezTo>
                      <a:cubicBezTo>
                        <a:pt x="88" y="48"/>
                        <a:pt x="88" y="48"/>
                        <a:pt x="88" y="48"/>
                      </a:cubicBezTo>
                      <a:cubicBezTo>
                        <a:pt x="93" y="51"/>
                        <a:pt x="93" y="51"/>
                        <a:pt x="93" y="51"/>
                      </a:cubicBezTo>
                      <a:cubicBezTo>
                        <a:pt x="94" y="56"/>
                        <a:pt x="94" y="56"/>
                        <a:pt x="94" y="56"/>
                      </a:cubicBezTo>
                      <a:cubicBezTo>
                        <a:pt x="92" y="60"/>
                        <a:pt x="92" y="60"/>
                        <a:pt x="92" y="60"/>
                      </a:cubicBezTo>
                      <a:cubicBezTo>
                        <a:pt x="88" y="61"/>
                        <a:pt x="88" y="61"/>
                        <a:pt x="88" y="61"/>
                      </a:cubicBezTo>
                      <a:cubicBezTo>
                        <a:pt x="89" y="74"/>
                        <a:pt x="89" y="74"/>
                        <a:pt x="89" y="74"/>
                      </a:cubicBezTo>
                      <a:cubicBezTo>
                        <a:pt x="91" y="76"/>
                        <a:pt x="91" y="76"/>
                        <a:pt x="91" y="76"/>
                      </a:cubicBezTo>
                      <a:cubicBezTo>
                        <a:pt x="94" y="75"/>
                        <a:pt x="94" y="75"/>
                        <a:pt x="94" y="75"/>
                      </a:cubicBezTo>
                      <a:cubicBezTo>
                        <a:pt x="97" y="74"/>
                        <a:pt x="97" y="74"/>
                        <a:pt x="97" y="74"/>
                      </a:cubicBezTo>
                      <a:cubicBezTo>
                        <a:pt x="101" y="75"/>
                        <a:pt x="101" y="75"/>
                        <a:pt x="101" y="75"/>
                      </a:cubicBezTo>
                      <a:cubicBezTo>
                        <a:pt x="102" y="76"/>
                        <a:pt x="102" y="76"/>
                        <a:pt x="102" y="76"/>
                      </a:cubicBezTo>
                      <a:cubicBezTo>
                        <a:pt x="106" y="75"/>
                        <a:pt x="106" y="75"/>
                        <a:pt x="106" y="75"/>
                      </a:cubicBezTo>
                      <a:cubicBezTo>
                        <a:pt x="119" y="76"/>
                        <a:pt x="119" y="76"/>
                        <a:pt x="119" y="76"/>
                      </a:cubicBezTo>
                      <a:cubicBezTo>
                        <a:pt x="122" y="78"/>
                        <a:pt x="122" y="78"/>
                        <a:pt x="122" y="78"/>
                      </a:cubicBezTo>
                      <a:cubicBezTo>
                        <a:pt x="126" y="80"/>
                        <a:pt x="126" y="80"/>
                        <a:pt x="126" y="80"/>
                      </a:cubicBezTo>
                      <a:cubicBezTo>
                        <a:pt x="129" y="79"/>
                        <a:pt x="129" y="79"/>
                        <a:pt x="129" y="79"/>
                      </a:cubicBezTo>
                      <a:cubicBezTo>
                        <a:pt x="127" y="75"/>
                        <a:pt x="127" y="75"/>
                        <a:pt x="127" y="75"/>
                      </a:cubicBezTo>
                      <a:cubicBezTo>
                        <a:pt x="124" y="72"/>
                        <a:pt x="124" y="72"/>
                        <a:pt x="124" y="72"/>
                      </a:cubicBezTo>
                      <a:cubicBezTo>
                        <a:pt x="124" y="69"/>
                        <a:pt x="124" y="69"/>
                        <a:pt x="124" y="69"/>
                      </a:cubicBezTo>
                      <a:cubicBezTo>
                        <a:pt x="124" y="68"/>
                        <a:pt x="124" y="68"/>
                        <a:pt x="124" y="68"/>
                      </a:cubicBezTo>
                      <a:cubicBezTo>
                        <a:pt x="118" y="60"/>
                        <a:pt x="118" y="60"/>
                        <a:pt x="118" y="60"/>
                      </a:cubicBezTo>
                      <a:cubicBezTo>
                        <a:pt x="116" y="57"/>
                        <a:pt x="116" y="57"/>
                        <a:pt x="116" y="57"/>
                      </a:cubicBezTo>
                      <a:cubicBezTo>
                        <a:pt x="116" y="50"/>
                        <a:pt x="116" y="50"/>
                        <a:pt x="116" y="50"/>
                      </a:cubicBezTo>
                      <a:cubicBezTo>
                        <a:pt x="115" y="43"/>
                        <a:pt x="115" y="43"/>
                        <a:pt x="115" y="43"/>
                      </a:cubicBezTo>
                      <a:cubicBezTo>
                        <a:pt x="116" y="36"/>
                        <a:pt x="116" y="36"/>
                        <a:pt x="116" y="36"/>
                      </a:cubicBezTo>
                      <a:cubicBezTo>
                        <a:pt x="113" y="31"/>
                        <a:pt x="113" y="31"/>
                        <a:pt x="113" y="31"/>
                      </a:cubicBezTo>
                      <a:cubicBezTo>
                        <a:pt x="111" y="28"/>
                        <a:pt x="111" y="28"/>
                        <a:pt x="111" y="28"/>
                      </a:cubicBezTo>
                      <a:cubicBezTo>
                        <a:pt x="115" y="28"/>
                        <a:pt x="115" y="28"/>
                        <a:pt x="115" y="28"/>
                      </a:cubicBezTo>
                      <a:cubicBezTo>
                        <a:pt x="118" y="22"/>
                        <a:pt x="118" y="22"/>
                        <a:pt x="118" y="22"/>
                      </a:cubicBezTo>
                      <a:cubicBezTo>
                        <a:pt x="124" y="18"/>
                        <a:pt x="124" y="18"/>
                        <a:pt x="124" y="18"/>
                      </a:cubicBezTo>
                      <a:cubicBezTo>
                        <a:pt x="127" y="12"/>
                        <a:pt x="127" y="12"/>
                        <a:pt x="127" y="12"/>
                      </a:cubicBezTo>
                      <a:cubicBezTo>
                        <a:pt x="129" y="13"/>
                        <a:pt x="129" y="13"/>
                        <a:pt x="129" y="13"/>
                      </a:cubicBezTo>
                      <a:cubicBezTo>
                        <a:pt x="128" y="20"/>
                        <a:pt x="128" y="20"/>
                        <a:pt x="128" y="20"/>
                      </a:cubicBezTo>
                      <a:cubicBezTo>
                        <a:pt x="125" y="21"/>
                        <a:pt x="125" y="21"/>
                        <a:pt x="125" y="21"/>
                      </a:cubicBezTo>
                      <a:cubicBezTo>
                        <a:pt x="123" y="27"/>
                        <a:pt x="123" y="27"/>
                        <a:pt x="123" y="27"/>
                      </a:cubicBezTo>
                      <a:cubicBezTo>
                        <a:pt x="123" y="31"/>
                        <a:pt x="123" y="31"/>
                        <a:pt x="123" y="31"/>
                      </a:cubicBezTo>
                      <a:cubicBezTo>
                        <a:pt x="127" y="31"/>
                        <a:pt x="127" y="31"/>
                        <a:pt x="127" y="31"/>
                      </a:cubicBezTo>
                      <a:cubicBezTo>
                        <a:pt x="122" y="36"/>
                        <a:pt x="122" y="36"/>
                        <a:pt x="122" y="36"/>
                      </a:cubicBezTo>
                      <a:cubicBezTo>
                        <a:pt x="120" y="39"/>
                        <a:pt x="120" y="39"/>
                        <a:pt x="120" y="39"/>
                      </a:cubicBezTo>
                      <a:cubicBezTo>
                        <a:pt x="126" y="41"/>
                        <a:pt x="126" y="41"/>
                        <a:pt x="126" y="41"/>
                      </a:cubicBezTo>
                      <a:cubicBezTo>
                        <a:pt x="128" y="42"/>
                        <a:pt x="128" y="42"/>
                        <a:pt x="128" y="42"/>
                      </a:cubicBezTo>
                      <a:cubicBezTo>
                        <a:pt x="131" y="46"/>
                        <a:pt x="131" y="46"/>
                        <a:pt x="131" y="46"/>
                      </a:cubicBezTo>
                      <a:cubicBezTo>
                        <a:pt x="130" y="47"/>
                        <a:pt x="130" y="47"/>
                        <a:pt x="130" y="47"/>
                      </a:cubicBezTo>
                      <a:cubicBezTo>
                        <a:pt x="134" y="51"/>
                        <a:pt x="134" y="51"/>
                        <a:pt x="134" y="51"/>
                      </a:cubicBezTo>
                      <a:cubicBezTo>
                        <a:pt x="134" y="53"/>
                        <a:pt x="134" y="53"/>
                        <a:pt x="134" y="53"/>
                      </a:cubicBezTo>
                      <a:cubicBezTo>
                        <a:pt x="130" y="57"/>
                        <a:pt x="130" y="57"/>
                        <a:pt x="130" y="57"/>
                      </a:cubicBezTo>
                      <a:cubicBezTo>
                        <a:pt x="127" y="57"/>
                        <a:pt x="127" y="57"/>
                        <a:pt x="127" y="57"/>
                      </a:cubicBezTo>
                      <a:cubicBezTo>
                        <a:pt x="128" y="61"/>
                        <a:pt x="128" y="61"/>
                        <a:pt x="128" y="61"/>
                      </a:cubicBezTo>
                      <a:cubicBezTo>
                        <a:pt x="127" y="63"/>
                        <a:pt x="127" y="63"/>
                        <a:pt x="127" y="63"/>
                      </a:cubicBezTo>
                      <a:cubicBezTo>
                        <a:pt x="129" y="65"/>
                        <a:pt x="129" y="65"/>
                        <a:pt x="129" y="65"/>
                      </a:cubicBezTo>
                      <a:cubicBezTo>
                        <a:pt x="133" y="66"/>
                        <a:pt x="133" y="66"/>
                        <a:pt x="133" y="66"/>
                      </a:cubicBezTo>
                      <a:cubicBezTo>
                        <a:pt x="139" y="66"/>
                        <a:pt x="139" y="66"/>
                        <a:pt x="139" y="66"/>
                      </a:cubicBezTo>
                      <a:cubicBezTo>
                        <a:pt x="143" y="69"/>
                        <a:pt x="143" y="69"/>
                        <a:pt x="143" y="69"/>
                      </a:cubicBezTo>
                      <a:cubicBezTo>
                        <a:pt x="146" y="75"/>
                        <a:pt x="146" y="75"/>
                        <a:pt x="146" y="75"/>
                      </a:cubicBezTo>
                      <a:cubicBezTo>
                        <a:pt x="148" y="80"/>
                        <a:pt x="148" y="80"/>
                        <a:pt x="148" y="80"/>
                      </a:cubicBezTo>
                      <a:cubicBezTo>
                        <a:pt x="147" y="81"/>
                        <a:pt x="147" y="81"/>
                        <a:pt x="147" y="81"/>
                      </a:cubicBezTo>
                      <a:cubicBezTo>
                        <a:pt x="150" y="84"/>
                        <a:pt x="150" y="84"/>
                        <a:pt x="150" y="84"/>
                      </a:cubicBezTo>
                      <a:cubicBezTo>
                        <a:pt x="152" y="89"/>
                        <a:pt x="152" y="89"/>
                        <a:pt x="152" y="89"/>
                      </a:cubicBezTo>
                      <a:cubicBezTo>
                        <a:pt x="149" y="98"/>
                        <a:pt x="149" y="98"/>
                        <a:pt x="149" y="98"/>
                      </a:cubicBezTo>
                      <a:cubicBezTo>
                        <a:pt x="148" y="104"/>
                        <a:pt x="148" y="104"/>
                        <a:pt x="148" y="104"/>
                      </a:cubicBezTo>
                      <a:cubicBezTo>
                        <a:pt x="148" y="114"/>
                        <a:pt x="148" y="114"/>
                        <a:pt x="148" y="114"/>
                      </a:cubicBezTo>
                      <a:cubicBezTo>
                        <a:pt x="149" y="120"/>
                        <a:pt x="149" y="120"/>
                        <a:pt x="149" y="120"/>
                      </a:cubicBezTo>
                      <a:cubicBezTo>
                        <a:pt x="151" y="123"/>
                        <a:pt x="151" y="123"/>
                        <a:pt x="151" y="123"/>
                      </a:cubicBezTo>
                      <a:cubicBezTo>
                        <a:pt x="153" y="116"/>
                        <a:pt x="153" y="116"/>
                        <a:pt x="153" y="116"/>
                      </a:cubicBezTo>
                      <a:cubicBezTo>
                        <a:pt x="154" y="105"/>
                        <a:pt x="154" y="105"/>
                        <a:pt x="154" y="105"/>
                      </a:cubicBezTo>
                      <a:cubicBezTo>
                        <a:pt x="157" y="102"/>
                        <a:pt x="157" y="102"/>
                        <a:pt x="157" y="102"/>
                      </a:cubicBezTo>
                      <a:cubicBezTo>
                        <a:pt x="157" y="99"/>
                        <a:pt x="157" y="99"/>
                        <a:pt x="157" y="99"/>
                      </a:cubicBezTo>
                      <a:cubicBezTo>
                        <a:pt x="157" y="97"/>
                        <a:pt x="157" y="97"/>
                        <a:pt x="157" y="97"/>
                      </a:cubicBezTo>
                      <a:cubicBezTo>
                        <a:pt x="160" y="95"/>
                        <a:pt x="160" y="95"/>
                        <a:pt x="160" y="95"/>
                      </a:cubicBezTo>
                      <a:cubicBezTo>
                        <a:pt x="163" y="91"/>
                        <a:pt x="163" y="91"/>
                        <a:pt x="163" y="91"/>
                      </a:cubicBezTo>
                      <a:cubicBezTo>
                        <a:pt x="163" y="82"/>
                        <a:pt x="163" y="82"/>
                        <a:pt x="163" y="82"/>
                      </a:cubicBezTo>
                      <a:cubicBezTo>
                        <a:pt x="163" y="79"/>
                        <a:pt x="163" y="79"/>
                        <a:pt x="163" y="79"/>
                      </a:cubicBezTo>
                      <a:cubicBezTo>
                        <a:pt x="163" y="75"/>
                        <a:pt x="163" y="75"/>
                        <a:pt x="163" y="75"/>
                      </a:cubicBezTo>
                      <a:cubicBezTo>
                        <a:pt x="167" y="71"/>
                        <a:pt x="167" y="71"/>
                        <a:pt x="167" y="71"/>
                      </a:cubicBezTo>
                      <a:cubicBezTo>
                        <a:pt x="168" y="74"/>
                        <a:pt x="168" y="74"/>
                        <a:pt x="168" y="74"/>
                      </a:cubicBezTo>
                      <a:cubicBezTo>
                        <a:pt x="167" y="77"/>
                        <a:pt x="167" y="77"/>
                        <a:pt x="167" y="77"/>
                      </a:cubicBezTo>
                      <a:cubicBezTo>
                        <a:pt x="167" y="77"/>
                        <a:pt x="165" y="80"/>
                        <a:pt x="165" y="80"/>
                      </a:cubicBezTo>
                      <a:cubicBezTo>
                        <a:pt x="166" y="81"/>
                        <a:pt x="168" y="82"/>
                        <a:pt x="168" y="82"/>
                      </a:cubicBezTo>
                      <a:cubicBezTo>
                        <a:pt x="170" y="77"/>
                        <a:pt x="170" y="77"/>
                        <a:pt x="170" y="77"/>
                      </a:cubicBezTo>
                      <a:cubicBezTo>
                        <a:pt x="170" y="68"/>
                        <a:pt x="170" y="68"/>
                        <a:pt x="170" y="68"/>
                      </a:cubicBezTo>
                      <a:cubicBezTo>
                        <a:pt x="169" y="54"/>
                        <a:pt x="169" y="54"/>
                        <a:pt x="169" y="54"/>
                      </a:cubicBezTo>
                      <a:cubicBezTo>
                        <a:pt x="169" y="54"/>
                        <a:pt x="169" y="54"/>
                        <a:pt x="169" y="54"/>
                      </a:cubicBezTo>
                      <a:cubicBezTo>
                        <a:pt x="148" y="57"/>
                        <a:pt x="148" y="57"/>
                        <a:pt x="148" y="57"/>
                      </a:cubicBezTo>
                      <a:lnTo>
                        <a:pt x="134" y="0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  <a:alpha val="10000"/>
                  </a:schemeClr>
                </a:solidFill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64" name="Freeform 44">
                  <a:extLst>
                    <a:ext uri="{FF2B5EF4-FFF2-40B4-BE49-F238E27FC236}">
                      <a16:creationId xmlns:a16="http://schemas.microsoft.com/office/drawing/2014/main" id="{58022C21-BF07-5545-A543-84A4E9C007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81105" y="7275304"/>
                  <a:ext cx="974609" cy="961686"/>
                </a:xfrm>
                <a:custGeom>
                  <a:avLst/>
                  <a:gdLst>
                    <a:gd name="T0" fmla="*/ 24 w 148"/>
                    <a:gd name="T1" fmla="*/ 136 h 146"/>
                    <a:gd name="T2" fmla="*/ 31 w 148"/>
                    <a:gd name="T3" fmla="*/ 144 h 146"/>
                    <a:gd name="T4" fmla="*/ 38 w 148"/>
                    <a:gd name="T5" fmla="*/ 146 h 146"/>
                    <a:gd name="T6" fmla="*/ 48 w 148"/>
                    <a:gd name="T7" fmla="*/ 142 h 146"/>
                    <a:gd name="T8" fmla="*/ 64 w 148"/>
                    <a:gd name="T9" fmla="*/ 134 h 146"/>
                    <a:gd name="T10" fmla="*/ 79 w 148"/>
                    <a:gd name="T11" fmla="*/ 125 h 146"/>
                    <a:gd name="T12" fmla="*/ 79 w 148"/>
                    <a:gd name="T13" fmla="*/ 112 h 146"/>
                    <a:gd name="T14" fmla="*/ 87 w 148"/>
                    <a:gd name="T15" fmla="*/ 99 h 146"/>
                    <a:gd name="T16" fmla="*/ 91 w 148"/>
                    <a:gd name="T17" fmla="*/ 80 h 146"/>
                    <a:gd name="T18" fmla="*/ 100 w 148"/>
                    <a:gd name="T19" fmla="*/ 84 h 146"/>
                    <a:gd name="T20" fmla="*/ 103 w 148"/>
                    <a:gd name="T21" fmla="*/ 83 h 146"/>
                    <a:gd name="T22" fmla="*/ 108 w 148"/>
                    <a:gd name="T23" fmla="*/ 71 h 146"/>
                    <a:gd name="T24" fmla="*/ 110 w 148"/>
                    <a:gd name="T25" fmla="*/ 67 h 146"/>
                    <a:gd name="T26" fmla="*/ 114 w 148"/>
                    <a:gd name="T27" fmla="*/ 69 h 146"/>
                    <a:gd name="T28" fmla="*/ 122 w 148"/>
                    <a:gd name="T29" fmla="*/ 57 h 146"/>
                    <a:gd name="T30" fmla="*/ 126 w 148"/>
                    <a:gd name="T31" fmla="*/ 47 h 146"/>
                    <a:gd name="T32" fmla="*/ 135 w 148"/>
                    <a:gd name="T33" fmla="*/ 44 h 146"/>
                    <a:gd name="T34" fmla="*/ 143 w 148"/>
                    <a:gd name="T35" fmla="*/ 47 h 146"/>
                    <a:gd name="T36" fmla="*/ 148 w 148"/>
                    <a:gd name="T37" fmla="*/ 43 h 146"/>
                    <a:gd name="T38" fmla="*/ 145 w 148"/>
                    <a:gd name="T39" fmla="*/ 36 h 146"/>
                    <a:gd name="T40" fmla="*/ 130 w 148"/>
                    <a:gd name="T41" fmla="*/ 28 h 146"/>
                    <a:gd name="T42" fmla="*/ 120 w 148"/>
                    <a:gd name="T43" fmla="*/ 31 h 146"/>
                    <a:gd name="T44" fmla="*/ 113 w 148"/>
                    <a:gd name="T45" fmla="*/ 34 h 146"/>
                    <a:gd name="T46" fmla="*/ 107 w 148"/>
                    <a:gd name="T47" fmla="*/ 40 h 146"/>
                    <a:gd name="T48" fmla="*/ 94 w 148"/>
                    <a:gd name="T49" fmla="*/ 50 h 146"/>
                    <a:gd name="T50" fmla="*/ 88 w 148"/>
                    <a:gd name="T51" fmla="*/ 33 h 146"/>
                    <a:gd name="T52" fmla="*/ 51 w 148"/>
                    <a:gd name="T53" fmla="*/ 0 h 146"/>
                    <a:gd name="T54" fmla="*/ 47 w 148"/>
                    <a:gd name="T55" fmla="*/ 3 h 146"/>
                    <a:gd name="T56" fmla="*/ 48 w 148"/>
                    <a:gd name="T57" fmla="*/ 7 h 146"/>
                    <a:gd name="T58" fmla="*/ 48 w 148"/>
                    <a:gd name="T59" fmla="*/ 19 h 146"/>
                    <a:gd name="T60" fmla="*/ 47 w 148"/>
                    <a:gd name="T61" fmla="*/ 28 h 146"/>
                    <a:gd name="T62" fmla="*/ 46 w 148"/>
                    <a:gd name="T63" fmla="*/ 39 h 146"/>
                    <a:gd name="T64" fmla="*/ 36 w 148"/>
                    <a:gd name="T65" fmla="*/ 51 h 146"/>
                    <a:gd name="T66" fmla="*/ 28 w 148"/>
                    <a:gd name="T67" fmla="*/ 55 h 146"/>
                    <a:gd name="T68" fmla="*/ 21 w 148"/>
                    <a:gd name="T69" fmla="*/ 65 h 146"/>
                    <a:gd name="T70" fmla="*/ 19 w 148"/>
                    <a:gd name="T71" fmla="*/ 76 h 146"/>
                    <a:gd name="T72" fmla="*/ 12 w 148"/>
                    <a:gd name="T73" fmla="*/ 76 h 146"/>
                    <a:gd name="T74" fmla="*/ 9 w 148"/>
                    <a:gd name="T75" fmla="*/ 91 h 146"/>
                    <a:gd name="T76" fmla="*/ 3 w 148"/>
                    <a:gd name="T77" fmla="*/ 98 h 146"/>
                    <a:gd name="T78" fmla="*/ 3 w 148"/>
                    <a:gd name="T79" fmla="*/ 114 h 146"/>
                    <a:gd name="T80" fmla="*/ 10 w 148"/>
                    <a:gd name="T81" fmla="*/ 127 h 146"/>
                    <a:gd name="T82" fmla="*/ 19 w 148"/>
                    <a:gd name="T83" fmla="*/ 138 h 146"/>
                    <a:gd name="T84" fmla="*/ 21 w 148"/>
                    <a:gd name="T85" fmla="*/ 13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48" h="146">
                      <a:moveTo>
                        <a:pt x="21" y="136"/>
                      </a:moveTo>
                      <a:lnTo>
                        <a:pt x="24" y="136"/>
                      </a:lnTo>
                      <a:lnTo>
                        <a:pt x="25" y="139"/>
                      </a:lnTo>
                      <a:lnTo>
                        <a:pt x="31" y="144"/>
                      </a:lnTo>
                      <a:lnTo>
                        <a:pt x="36" y="146"/>
                      </a:lnTo>
                      <a:lnTo>
                        <a:pt x="38" y="146"/>
                      </a:lnTo>
                      <a:lnTo>
                        <a:pt x="44" y="139"/>
                      </a:lnTo>
                      <a:lnTo>
                        <a:pt x="48" y="142"/>
                      </a:lnTo>
                      <a:lnTo>
                        <a:pt x="57" y="140"/>
                      </a:lnTo>
                      <a:lnTo>
                        <a:pt x="64" y="134"/>
                      </a:lnTo>
                      <a:lnTo>
                        <a:pt x="75" y="128"/>
                      </a:lnTo>
                      <a:lnTo>
                        <a:pt x="79" y="125"/>
                      </a:lnTo>
                      <a:lnTo>
                        <a:pt x="78" y="117"/>
                      </a:lnTo>
                      <a:lnTo>
                        <a:pt x="79" y="112"/>
                      </a:lnTo>
                      <a:lnTo>
                        <a:pt x="84" y="107"/>
                      </a:lnTo>
                      <a:lnTo>
                        <a:pt x="87" y="99"/>
                      </a:lnTo>
                      <a:lnTo>
                        <a:pt x="90" y="87"/>
                      </a:lnTo>
                      <a:lnTo>
                        <a:pt x="91" y="80"/>
                      </a:lnTo>
                      <a:lnTo>
                        <a:pt x="95" y="82"/>
                      </a:lnTo>
                      <a:lnTo>
                        <a:pt x="100" y="84"/>
                      </a:lnTo>
                      <a:lnTo>
                        <a:pt x="102" y="85"/>
                      </a:lnTo>
                      <a:lnTo>
                        <a:pt x="103" y="83"/>
                      </a:lnTo>
                      <a:lnTo>
                        <a:pt x="106" y="75"/>
                      </a:lnTo>
                      <a:lnTo>
                        <a:pt x="108" y="71"/>
                      </a:lnTo>
                      <a:lnTo>
                        <a:pt x="109" y="67"/>
                      </a:lnTo>
                      <a:lnTo>
                        <a:pt x="110" y="67"/>
                      </a:lnTo>
                      <a:lnTo>
                        <a:pt x="113" y="67"/>
                      </a:lnTo>
                      <a:lnTo>
                        <a:pt x="114" y="69"/>
                      </a:lnTo>
                      <a:lnTo>
                        <a:pt x="119" y="60"/>
                      </a:lnTo>
                      <a:lnTo>
                        <a:pt x="122" y="57"/>
                      </a:lnTo>
                      <a:lnTo>
                        <a:pt x="124" y="54"/>
                      </a:lnTo>
                      <a:lnTo>
                        <a:pt x="126" y="47"/>
                      </a:lnTo>
                      <a:lnTo>
                        <a:pt x="126" y="39"/>
                      </a:lnTo>
                      <a:lnTo>
                        <a:pt x="135" y="44"/>
                      </a:lnTo>
                      <a:lnTo>
                        <a:pt x="141" y="47"/>
                      </a:lnTo>
                      <a:lnTo>
                        <a:pt x="143" y="47"/>
                      </a:lnTo>
                      <a:lnTo>
                        <a:pt x="146" y="44"/>
                      </a:lnTo>
                      <a:lnTo>
                        <a:pt x="148" y="43"/>
                      </a:lnTo>
                      <a:lnTo>
                        <a:pt x="147" y="43"/>
                      </a:lnTo>
                      <a:lnTo>
                        <a:pt x="145" y="36"/>
                      </a:lnTo>
                      <a:lnTo>
                        <a:pt x="141" y="31"/>
                      </a:lnTo>
                      <a:lnTo>
                        <a:pt x="130" y="28"/>
                      </a:lnTo>
                      <a:lnTo>
                        <a:pt x="123" y="31"/>
                      </a:lnTo>
                      <a:lnTo>
                        <a:pt x="120" y="31"/>
                      </a:lnTo>
                      <a:lnTo>
                        <a:pt x="114" y="35"/>
                      </a:lnTo>
                      <a:lnTo>
                        <a:pt x="113" y="34"/>
                      </a:lnTo>
                      <a:lnTo>
                        <a:pt x="112" y="34"/>
                      </a:lnTo>
                      <a:lnTo>
                        <a:pt x="107" y="40"/>
                      </a:lnTo>
                      <a:lnTo>
                        <a:pt x="102" y="40"/>
                      </a:lnTo>
                      <a:lnTo>
                        <a:pt x="94" y="50"/>
                      </a:lnTo>
                      <a:lnTo>
                        <a:pt x="91" y="50"/>
                      </a:lnTo>
                      <a:lnTo>
                        <a:pt x="88" y="33"/>
                      </a:lnTo>
                      <a:lnTo>
                        <a:pt x="57" y="39"/>
                      </a:lnTo>
                      <a:lnTo>
                        <a:pt x="51" y="0"/>
                      </a:lnTo>
                      <a:lnTo>
                        <a:pt x="48" y="0"/>
                      </a:lnTo>
                      <a:lnTo>
                        <a:pt x="47" y="3"/>
                      </a:lnTo>
                      <a:lnTo>
                        <a:pt x="48" y="6"/>
                      </a:lnTo>
                      <a:lnTo>
                        <a:pt x="48" y="7"/>
                      </a:lnTo>
                      <a:lnTo>
                        <a:pt x="48" y="15"/>
                      </a:lnTo>
                      <a:lnTo>
                        <a:pt x="48" y="19"/>
                      </a:lnTo>
                      <a:lnTo>
                        <a:pt x="47" y="22"/>
                      </a:lnTo>
                      <a:lnTo>
                        <a:pt x="47" y="28"/>
                      </a:lnTo>
                      <a:lnTo>
                        <a:pt x="46" y="36"/>
                      </a:lnTo>
                      <a:lnTo>
                        <a:pt x="46" y="39"/>
                      </a:lnTo>
                      <a:lnTo>
                        <a:pt x="44" y="44"/>
                      </a:lnTo>
                      <a:lnTo>
                        <a:pt x="36" y="51"/>
                      </a:lnTo>
                      <a:lnTo>
                        <a:pt x="33" y="55"/>
                      </a:lnTo>
                      <a:lnTo>
                        <a:pt x="28" y="55"/>
                      </a:lnTo>
                      <a:lnTo>
                        <a:pt x="24" y="61"/>
                      </a:lnTo>
                      <a:lnTo>
                        <a:pt x="21" y="65"/>
                      </a:lnTo>
                      <a:lnTo>
                        <a:pt x="20" y="75"/>
                      </a:lnTo>
                      <a:lnTo>
                        <a:pt x="19" y="76"/>
                      </a:lnTo>
                      <a:lnTo>
                        <a:pt x="15" y="73"/>
                      </a:lnTo>
                      <a:lnTo>
                        <a:pt x="12" y="76"/>
                      </a:lnTo>
                      <a:lnTo>
                        <a:pt x="9" y="87"/>
                      </a:lnTo>
                      <a:lnTo>
                        <a:pt x="9" y="91"/>
                      </a:lnTo>
                      <a:lnTo>
                        <a:pt x="7" y="94"/>
                      </a:lnTo>
                      <a:lnTo>
                        <a:pt x="3" y="98"/>
                      </a:lnTo>
                      <a:lnTo>
                        <a:pt x="0" y="101"/>
                      </a:lnTo>
                      <a:lnTo>
                        <a:pt x="3" y="114"/>
                      </a:lnTo>
                      <a:lnTo>
                        <a:pt x="5" y="120"/>
                      </a:lnTo>
                      <a:lnTo>
                        <a:pt x="10" y="127"/>
                      </a:lnTo>
                      <a:lnTo>
                        <a:pt x="15" y="132"/>
                      </a:lnTo>
                      <a:lnTo>
                        <a:pt x="19" y="138"/>
                      </a:lnTo>
                      <a:lnTo>
                        <a:pt x="20" y="138"/>
                      </a:lnTo>
                      <a:lnTo>
                        <a:pt x="21" y="136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  <a:alpha val="10000"/>
                  </a:schemeClr>
                </a:solidFill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65" name="Freeform 45">
                  <a:extLst>
                    <a:ext uri="{FF2B5EF4-FFF2-40B4-BE49-F238E27FC236}">
                      <a16:creationId xmlns:a16="http://schemas.microsoft.com/office/drawing/2014/main" id="{414C9BB3-3112-3B43-81C7-AC705EA22E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52125" y="7789078"/>
                  <a:ext cx="1554101" cy="803599"/>
                </a:xfrm>
                <a:custGeom>
                  <a:avLst/>
                  <a:gdLst>
                    <a:gd name="T0" fmla="*/ 207 w 236"/>
                    <a:gd name="T1" fmla="*/ 91 h 122"/>
                    <a:gd name="T2" fmla="*/ 214 w 236"/>
                    <a:gd name="T3" fmla="*/ 88 h 122"/>
                    <a:gd name="T4" fmla="*/ 220 w 236"/>
                    <a:gd name="T5" fmla="*/ 74 h 122"/>
                    <a:gd name="T6" fmla="*/ 235 w 236"/>
                    <a:gd name="T7" fmla="*/ 64 h 122"/>
                    <a:gd name="T8" fmla="*/ 232 w 236"/>
                    <a:gd name="T9" fmla="*/ 54 h 122"/>
                    <a:gd name="T10" fmla="*/ 222 w 236"/>
                    <a:gd name="T11" fmla="*/ 42 h 122"/>
                    <a:gd name="T12" fmla="*/ 217 w 236"/>
                    <a:gd name="T13" fmla="*/ 23 h 122"/>
                    <a:gd name="T14" fmla="*/ 215 w 236"/>
                    <a:gd name="T15" fmla="*/ 22 h 122"/>
                    <a:gd name="T16" fmla="*/ 207 w 236"/>
                    <a:gd name="T17" fmla="*/ 13 h 122"/>
                    <a:gd name="T18" fmla="*/ 203 w 236"/>
                    <a:gd name="T19" fmla="*/ 11 h 122"/>
                    <a:gd name="T20" fmla="*/ 199 w 236"/>
                    <a:gd name="T21" fmla="*/ 15 h 122"/>
                    <a:gd name="T22" fmla="*/ 192 w 236"/>
                    <a:gd name="T23" fmla="*/ 17 h 122"/>
                    <a:gd name="T24" fmla="*/ 184 w 236"/>
                    <a:gd name="T25" fmla="*/ 13 h 122"/>
                    <a:gd name="T26" fmla="*/ 181 w 236"/>
                    <a:gd name="T27" fmla="*/ 16 h 122"/>
                    <a:gd name="T28" fmla="*/ 178 w 236"/>
                    <a:gd name="T29" fmla="*/ 18 h 122"/>
                    <a:gd name="T30" fmla="*/ 174 w 236"/>
                    <a:gd name="T31" fmla="*/ 15 h 122"/>
                    <a:gd name="T32" fmla="*/ 166 w 236"/>
                    <a:gd name="T33" fmla="*/ 13 h 122"/>
                    <a:gd name="T34" fmla="*/ 163 w 236"/>
                    <a:gd name="T35" fmla="*/ 7 h 122"/>
                    <a:gd name="T36" fmla="*/ 154 w 236"/>
                    <a:gd name="T37" fmla="*/ 0 h 122"/>
                    <a:gd name="T38" fmla="*/ 148 w 236"/>
                    <a:gd name="T39" fmla="*/ 3 h 122"/>
                    <a:gd name="T40" fmla="*/ 141 w 236"/>
                    <a:gd name="T41" fmla="*/ 2 h 122"/>
                    <a:gd name="T42" fmla="*/ 144 w 236"/>
                    <a:gd name="T43" fmla="*/ 7 h 122"/>
                    <a:gd name="T44" fmla="*/ 144 w 236"/>
                    <a:gd name="T45" fmla="*/ 15 h 122"/>
                    <a:gd name="T46" fmla="*/ 138 w 236"/>
                    <a:gd name="T47" fmla="*/ 17 h 122"/>
                    <a:gd name="T48" fmla="*/ 126 w 236"/>
                    <a:gd name="T49" fmla="*/ 20 h 122"/>
                    <a:gd name="T50" fmla="*/ 125 w 236"/>
                    <a:gd name="T51" fmla="*/ 23 h 122"/>
                    <a:gd name="T52" fmla="*/ 124 w 236"/>
                    <a:gd name="T53" fmla="*/ 29 h 122"/>
                    <a:gd name="T54" fmla="*/ 120 w 236"/>
                    <a:gd name="T55" fmla="*/ 37 h 122"/>
                    <a:gd name="T56" fmla="*/ 115 w 236"/>
                    <a:gd name="T57" fmla="*/ 39 h 122"/>
                    <a:gd name="T58" fmla="*/ 112 w 236"/>
                    <a:gd name="T59" fmla="*/ 47 h 122"/>
                    <a:gd name="T60" fmla="*/ 104 w 236"/>
                    <a:gd name="T61" fmla="*/ 52 h 122"/>
                    <a:gd name="T62" fmla="*/ 100 w 236"/>
                    <a:gd name="T63" fmla="*/ 48 h 122"/>
                    <a:gd name="T64" fmla="*/ 97 w 236"/>
                    <a:gd name="T65" fmla="*/ 44 h 122"/>
                    <a:gd name="T66" fmla="*/ 93 w 236"/>
                    <a:gd name="T67" fmla="*/ 51 h 122"/>
                    <a:gd name="T68" fmla="*/ 92 w 236"/>
                    <a:gd name="T69" fmla="*/ 58 h 122"/>
                    <a:gd name="T70" fmla="*/ 86 w 236"/>
                    <a:gd name="T71" fmla="*/ 55 h 122"/>
                    <a:gd name="T72" fmla="*/ 80 w 236"/>
                    <a:gd name="T73" fmla="*/ 56 h 122"/>
                    <a:gd name="T74" fmla="*/ 76 w 236"/>
                    <a:gd name="T75" fmla="*/ 61 h 122"/>
                    <a:gd name="T76" fmla="*/ 71 w 236"/>
                    <a:gd name="T77" fmla="*/ 60 h 122"/>
                    <a:gd name="T78" fmla="*/ 63 w 236"/>
                    <a:gd name="T79" fmla="*/ 57 h 122"/>
                    <a:gd name="T80" fmla="*/ 57 w 236"/>
                    <a:gd name="T81" fmla="*/ 61 h 122"/>
                    <a:gd name="T82" fmla="*/ 49 w 236"/>
                    <a:gd name="T83" fmla="*/ 66 h 122"/>
                    <a:gd name="T84" fmla="*/ 43 w 236"/>
                    <a:gd name="T85" fmla="*/ 67 h 122"/>
                    <a:gd name="T86" fmla="*/ 43 w 236"/>
                    <a:gd name="T87" fmla="*/ 72 h 122"/>
                    <a:gd name="T88" fmla="*/ 44 w 236"/>
                    <a:gd name="T89" fmla="*/ 78 h 122"/>
                    <a:gd name="T90" fmla="*/ 36 w 236"/>
                    <a:gd name="T91" fmla="*/ 81 h 122"/>
                    <a:gd name="T92" fmla="*/ 33 w 236"/>
                    <a:gd name="T93" fmla="*/ 88 h 122"/>
                    <a:gd name="T94" fmla="*/ 33 w 236"/>
                    <a:gd name="T95" fmla="*/ 94 h 122"/>
                    <a:gd name="T96" fmla="*/ 27 w 236"/>
                    <a:gd name="T97" fmla="*/ 94 h 122"/>
                    <a:gd name="T98" fmla="*/ 19 w 236"/>
                    <a:gd name="T99" fmla="*/ 89 h 122"/>
                    <a:gd name="T100" fmla="*/ 14 w 236"/>
                    <a:gd name="T101" fmla="*/ 93 h 122"/>
                    <a:gd name="T102" fmla="*/ 10 w 236"/>
                    <a:gd name="T103" fmla="*/ 97 h 122"/>
                    <a:gd name="T104" fmla="*/ 14 w 236"/>
                    <a:gd name="T105" fmla="*/ 102 h 122"/>
                    <a:gd name="T106" fmla="*/ 14 w 236"/>
                    <a:gd name="T107" fmla="*/ 107 h 122"/>
                    <a:gd name="T108" fmla="*/ 12 w 236"/>
                    <a:gd name="T109" fmla="*/ 115 h 122"/>
                    <a:gd name="T110" fmla="*/ 7 w 236"/>
                    <a:gd name="T111" fmla="*/ 116 h 122"/>
                    <a:gd name="T112" fmla="*/ 5 w 236"/>
                    <a:gd name="T113" fmla="*/ 117 h 122"/>
                    <a:gd name="T114" fmla="*/ 0 w 236"/>
                    <a:gd name="T115" fmla="*/ 117 h 122"/>
                    <a:gd name="T116" fmla="*/ 0 w 236"/>
                    <a:gd name="T117" fmla="*/ 121 h 122"/>
                    <a:gd name="T118" fmla="*/ 2 w 236"/>
                    <a:gd name="T119" fmla="*/ 121 h 122"/>
                    <a:gd name="T120" fmla="*/ 50 w 236"/>
                    <a:gd name="T121" fmla="*/ 111 h 122"/>
                    <a:gd name="T122" fmla="*/ 192 w 236"/>
                    <a:gd name="T123" fmla="*/ 100 h 122"/>
                    <a:gd name="T124" fmla="*/ 202 w 236"/>
                    <a:gd name="T125" fmla="*/ 94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36" h="122">
                      <a:moveTo>
                        <a:pt x="202" y="94"/>
                      </a:moveTo>
                      <a:lnTo>
                        <a:pt x="207" y="91"/>
                      </a:lnTo>
                      <a:lnTo>
                        <a:pt x="210" y="89"/>
                      </a:lnTo>
                      <a:lnTo>
                        <a:pt x="214" y="88"/>
                      </a:lnTo>
                      <a:lnTo>
                        <a:pt x="217" y="79"/>
                      </a:lnTo>
                      <a:lnTo>
                        <a:pt x="220" y="74"/>
                      </a:lnTo>
                      <a:lnTo>
                        <a:pt x="231" y="70"/>
                      </a:lnTo>
                      <a:lnTo>
                        <a:pt x="235" y="64"/>
                      </a:lnTo>
                      <a:lnTo>
                        <a:pt x="236" y="60"/>
                      </a:lnTo>
                      <a:lnTo>
                        <a:pt x="232" y="54"/>
                      </a:lnTo>
                      <a:lnTo>
                        <a:pt x="227" y="49"/>
                      </a:lnTo>
                      <a:lnTo>
                        <a:pt x="222" y="42"/>
                      </a:lnTo>
                      <a:lnTo>
                        <a:pt x="220" y="36"/>
                      </a:lnTo>
                      <a:lnTo>
                        <a:pt x="217" y="23"/>
                      </a:lnTo>
                      <a:lnTo>
                        <a:pt x="218" y="22"/>
                      </a:lnTo>
                      <a:lnTo>
                        <a:pt x="215" y="22"/>
                      </a:lnTo>
                      <a:lnTo>
                        <a:pt x="211" y="18"/>
                      </a:lnTo>
                      <a:lnTo>
                        <a:pt x="207" y="13"/>
                      </a:lnTo>
                      <a:lnTo>
                        <a:pt x="204" y="10"/>
                      </a:lnTo>
                      <a:lnTo>
                        <a:pt x="203" y="11"/>
                      </a:lnTo>
                      <a:lnTo>
                        <a:pt x="201" y="12"/>
                      </a:lnTo>
                      <a:lnTo>
                        <a:pt x="199" y="15"/>
                      </a:lnTo>
                      <a:lnTo>
                        <a:pt x="198" y="16"/>
                      </a:lnTo>
                      <a:lnTo>
                        <a:pt x="192" y="17"/>
                      </a:lnTo>
                      <a:lnTo>
                        <a:pt x="187" y="15"/>
                      </a:lnTo>
                      <a:lnTo>
                        <a:pt x="184" y="13"/>
                      </a:lnTo>
                      <a:lnTo>
                        <a:pt x="183" y="14"/>
                      </a:lnTo>
                      <a:lnTo>
                        <a:pt x="181" y="16"/>
                      </a:lnTo>
                      <a:lnTo>
                        <a:pt x="181" y="17"/>
                      </a:lnTo>
                      <a:lnTo>
                        <a:pt x="178" y="18"/>
                      </a:lnTo>
                      <a:lnTo>
                        <a:pt x="176" y="16"/>
                      </a:lnTo>
                      <a:lnTo>
                        <a:pt x="174" y="15"/>
                      </a:lnTo>
                      <a:lnTo>
                        <a:pt x="171" y="14"/>
                      </a:lnTo>
                      <a:lnTo>
                        <a:pt x="166" y="13"/>
                      </a:lnTo>
                      <a:lnTo>
                        <a:pt x="165" y="11"/>
                      </a:lnTo>
                      <a:lnTo>
                        <a:pt x="163" y="7"/>
                      </a:lnTo>
                      <a:lnTo>
                        <a:pt x="159" y="4"/>
                      </a:lnTo>
                      <a:lnTo>
                        <a:pt x="154" y="0"/>
                      </a:lnTo>
                      <a:lnTo>
                        <a:pt x="153" y="1"/>
                      </a:lnTo>
                      <a:lnTo>
                        <a:pt x="148" y="3"/>
                      </a:lnTo>
                      <a:lnTo>
                        <a:pt x="143" y="1"/>
                      </a:lnTo>
                      <a:lnTo>
                        <a:pt x="141" y="2"/>
                      </a:lnTo>
                      <a:lnTo>
                        <a:pt x="142" y="6"/>
                      </a:lnTo>
                      <a:lnTo>
                        <a:pt x="144" y="7"/>
                      </a:lnTo>
                      <a:lnTo>
                        <a:pt x="143" y="9"/>
                      </a:lnTo>
                      <a:lnTo>
                        <a:pt x="144" y="15"/>
                      </a:lnTo>
                      <a:lnTo>
                        <a:pt x="142" y="17"/>
                      </a:lnTo>
                      <a:lnTo>
                        <a:pt x="138" y="17"/>
                      </a:lnTo>
                      <a:lnTo>
                        <a:pt x="134" y="19"/>
                      </a:lnTo>
                      <a:lnTo>
                        <a:pt x="126" y="20"/>
                      </a:lnTo>
                      <a:lnTo>
                        <a:pt x="125" y="21"/>
                      </a:lnTo>
                      <a:lnTo>
                        <a:pt x="125" y="23"/>
                      </a:lnTo>
                      <a:lnTo>
                        <a:pt x="124" y="25"/>
                      </a:lnTo>
                      <a:lnTo>
                        <a:pt x="124" y="29"/>
                      </a:lnTo>
                      <a:lnTo>
                        <a:pt x="122" y="33"/>
                      </a:lnTo>
                      <a:lnTo>
                        <a:pt x="120" y="37"/>
                      </a:lnTo>
                      <a:lnTo>
                        <a:pt x="118" y="39"/>
                      </a:lnTo>
                      <a:lnTo>
                        <a:pt x="115" y="39"/>
                      </a:lnTo>
                      <a:lnTo>
                        <a:pt x="112" y="44"/>
                      </a:lnTo>
                      <a:lnTo>
                        <a:pt x="112" y="47"/>
                      </a:lnTo>
                      <a:lnTo>
                        <a:pt x="110" y="51"/>
                      </a:lnTo>
                      <a:lnTo>
                        <a:pt x="104" y="52"/>
                      </a:lnTo>
                      <a:lnTo>
                        <a:pt x="103" y="51"/>
                      </a:lnTo>
                      <a:lnTo>
                        <a:pt x="100" y="48"/>
                      </a:lnTo>
                      <a:lnTo>
                        <a:pt x="99" y="44"/>
                      </a:lnTo>
                      <a:lnTo>
                        <a:pt x="97" y="44"/>
                      </a:lnTo>
                      <a:lnTo>
                        <a:pt x="96" y="48"/>
                      </a:lnTo>
                      <a:lnTo>
                        <a:pt x="93" y="51"/>
                      </a:lnTo>
                      <a:lnTo>
                        <a:pt x="93" y="55"/>
                      </a:lnTo>
                      <a:lnTo>
                        <a:pt x="92" y="58"/>
                      </a:lnTo>
                      <a:lnTo>
                        <a:pt x="88" y="57"/>
                      </a:lnTo>
                      <a:lnTo>
                        <a:pt x="86" y="55"/>
                      </a:lnTo>
                      <a:lnTo>
                        <a:pt x="82" y="55"/>
                      </a:lnTo>
                      <a:lnTo>
                        <a:pt x="80" y="56"/>
                      </a:lnTo>
                      <a:lnTo>
                        <a:pt x="76" y="57"/>
                      </a:lnTo>
                      <a:lnTo>
                        <a:pt x="76" y="61"/>
                      </a:lnTo>
                      <a:lnTo>
                        <a:pt x="75" y="62"/>
                      </a:lnTo>
                      <a:lnTo>
                        <a:pt x="71" y="60"/>
                      </a:lnTo>
                      <a:lnTo>
                        <a:pt x="68" y="57"/>
                      </a:lnTo>
                      <a:lnTo>
                        <a:pt x="63" y="57"/>
                      </a:lnTo>
                      <a:lnTo>
                        <a:pt x="60" y="57"/>
                      </a:lnTo>
                      <a:lnTo>
                        <a:pt x="57" y="61"/>
                      </a:lnTo>
                      <a:lnTo>
                        <a:pt x="49" y="61"/>
                      </a:lnTo>
                      <a:lnTo>
                        <a:pt x="49" y="66"/>
                      </a:lnTo>
                      <a:lnTo>
                        <a:pt x="46" y="66"/>
                      </a:lnTo>
                      <a:lnTo>
                        <a:pt x="43" y="67"/>
                      </a:lnTo>
                      <a:lnTo>
                        <a:pt x="43" y="71"/>
                      </a:lnTo>
                      <a:lnTo>
                        <a:pt x="43" y="72"/>
                      </a:lnTo>
                      <a:lnTo>
                        <a:pt x="43" y="75"/>
                      </a:lnTo>
                      <a:lnTo>
                        <a:pt x="44" y="78"/>
                      </a:lnTo>
                      <a:lnTo>
                        <a:pt x="42" y="79"/>
                      </a:lnTo>
                      <a:lnTo>
                        <a:pt x="36" y="81"/>
                      </a:lnTo>
                      <a:lnTo>
                        <a:pt x="33" y="83"/>
                      </a:lnTo>
                      <a:lnTo>
                        <a:pt x="33" y="88"/>
                      </a:lnTo>
                      <a:lnTo>
                        <a:pt x="35" y="93"/>
                      </a:lnTo>
                      <a:lnTo>
                        <a:pt x="33" y="94"/>
                      </a:lnTo>
                      <a:lnTo>
                        <a:pt x="30" y="94"/>
                      </a:lnTo>
                      <a:lnTo>
                        <a:pt x="27" y="94"/>
                      </a:lnTo>
                      <a:lnTo>
                        <a:pt x="23" y="91"/>
                      </a:lnTo>
                      <a:lnTo>
                        <a:pt x="19" y="89"/>
                      </a:lnTo>
                      <a:lnTo>
                        <a:pt x="17" y="90"/>
                      </a:lnTo>
                      <a:lnTo>
                        <a:pt x="14" y="93"/>
                      </a:lnTo>
                      <a:lnTo>
                        <a:pt x="11" y="94"/>
                      </a:lnTo>
                      <a:lnTo>
                        <a:pt x="10" y="97"/>
                      </a:lnTo>
                      <a:lnTo>
                        <a:pt x="10" y="100"/>
                      </a:lnTo>
                      <a:lnTo>
                        <a:pt x="14" y="102"/>
                      </a:lnTo>
                      <a:lnTo>
                        <a:pt x="14" y="104"/>
                      </a:lnTo>
                      <a:lnTo>
                        <a:pt x="14" y="107"/>
                      </a:lnTo>
                      <a:lnTo>
                        <a:pt x="14" y="112"/>
                      </a:lnTo>
                      <a:lnTo>
                        <a:pt x="12" y="115"/>
                      </a:lnTo>
                      <a:lnTo>
                        <a:pt x="10" y="116"/>
                      </a:lnTo>
                      <a:lnTo>
                        <a:pt x="7" y="116"/>
                      </a:lnTo>
                      <a:lnTo>
                        <a:pt x="5" y="117"/>
                      </a:lnTo>
                      <a:lnTo>
                        <a:pt x="5" y="117"/>
                      </a:lnTo>
                      <a:lnTo>
                        <a:pt x="4" y="117"/>
                      </a:lnTo>
                      <a:lnTo>
                        <a:pt x="0" y="117"/>
                      </a:lnTo>
                      <a:lnTo>
                        <a:pt x="0" y="118"/>
                      </a:lnTo>
                      <a:lnTo>
                        <a:pt x="0" y="121"/>
                      </a:lnTo>
                      <a:lnTo>
                        <a:pt x="0" y="122"/>
                      </a:lnTo>
                      <a:lnTo>
                        <a:pt x="2" y="121"/>
                      </a:lnTo>
                      <a:lnTo>
                        <a:pt x="52" y="120"/>
                      </a:lnTo>
                      <a:lnTo>
                        <a:pt x="50" y="111"/>
                      </a:lnTo>
                      <a:lnTo>
                        <a:pt x="143" y="105"/>
                      </a:lnTo>
                      <a:lnTo>
                        <a:pt x="192" y="100"/>
                      </a:lnTo>
                      <a:lnTo>
                        <a:pt x="198" y="97"/>
                      </a:lnTo>
                      <a:lnTo>
                        <a:pt x="202" y="94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  <a:alpha val="10000"/>
                  </a:schemeClr>
                </a:solidFill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66" name="Freeform 46">
                  <a:extLst>
                    <a:ext uri="{FF2B5EF4-FFF2-40B4-BE49-F238E27FC236}">
                      <a16:creationId xmlns:a16="http://schemas.microsoft.com/office/drawing/2014/main" id="{C1B107E6-A10D-D846-85E6-2DE5FBD08C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28499" y="7505843"/>
                  <a:ext cx="1415813" cy="1231747"/>
                </a:xfrm>
                <a:custGeom>
                  <a:avLst/>
                  <a:gdLst>
                    <a:gd name="T0" fmla="*/ 238 w 254"/>
                    <a:gd name="T1" fmla="*/ 190 h 221"/>
                    <a:gd name="T2" fmla="*/ 242 w 254"/>
                    <a:gd name="T3" fmla="*/ 189 h 221"/>
                    <a:gd name="T4" fmla="*/ 244 w 254"/>
                    <a:gd name="T5" fmla="*/ 188 h 221"/>
                    <a:gd name="T6" fmla="*/ 249 w 254"/>
                    <a:gd name="T7" fmla="*/ 187 h 221"/>
                    <a:gd name="T8" fmla="*/ 254 w 254"/>
                    <a:gd name="T9" fmla="*/ 183 h 221"/>
                    <a:gd name="T10" fmla="*/ 254 w 254"/>
                    <a:gd name="T11" fmla="*/ 173 h 221"/>
                    <a:gd name="T12" fmla="*/ 250 w 254"/>
                    <a:gd name="T13" fmla="*/ 168 h 221"/>
                    <a:gd name="T14" fmla="*/ 251 w 254"/>
                    <a:gd name="T15" fmla="*/ 161 h 221"/>
                    <a:gd name="T16" fmla="*/ 243 w 254"/>
                    <a:gd name="T17" fmla="*/ 166 h 221"/>
                    <a:gd name="T18" fmla="*/ 238 w 254"/>
                    <a:gd name="T19" fmla="*/ 156 h 221"/>
                    <a:gd name="T20" fmla="*/ 240 w 254"/>
                    <a:gd name="T21" fmla="*/ 146 h 221"/>
                    <a:gd name="T22" fmla="*/ 232 w 254"/>
                    <a:gd name="T23" fmla="*/ 131 h 221"/>
                    <a:gd name="T24" fmla="*/ 216 w 254"/>
                    <a:gd name="T25" fmla="*/ 124 h 221"/>
                    <a:gd name="T26" fmla="*/ 202 w 254"/>
                    <a:gd name="T27" fmla="*/ 112 h 221"/>
                    <a:gd name="T28" fmla="*/ 204 w 254"/>
                    <a:gd name="T29" fmla="*/ 100 h 221"/>
                    <a:gd name="T30" fmla="*/ 206 w 254"/>
                    <a:gd name="T31" fmla="*/ 91 h 221"/>
                    <a:gd name="T32" fmla="*/ 206 w 254"/>
                    <a:gd name="T33" fmla="*/ 80 h 221"/>
                    <a:gd name="T34" fmla="*/ 196 w 254"/>
                    <a:gd name="T35" fmla="*/ 76 h 221"/>
                    <a:gd name="T36" fmla="*/ 191 w 254"/>
                    <a:gd name="T37" fmla="*/ 81 h 221"/>
                    <a:gd name="T38" fmla="*/ 186 w 254"/>
                    <a:gd name="T39" fmla="*/ 67 h 221"/>
                    <a:gd name="T40" fmla="*/ 163 w 254"/>
                    <a:gd name="T41" fmla="*/ 45 h 221"/>
                    <a:gd name="T42" fmla="*/ 156 w 254"/>
                    <a:gd name="T43" fmla="*/ 22 h 221"/>
                    <a:gd name="T44" fmla="*/ 158 w 254"/>
                    <a:gd name="T45" fmla="*/ 10 h 221"/>
                    <a:gd name="T46" fmla="*/ 0 w 254"/>
                    <a:gd name="T47" fmla="*/ 2 h 221"/>
                    <a:gd name="T48" fmla="*/ 4 w 254"/>
                    <a:gd name="T49" fmla="*/ 6 h 221"/>
                    <a:gd name="T50" fmla="*/ 3 w 254"/>
                    <a:gd name="T51" fmla="*/ 13 h 221"/>
                    <a:gd name="T52" fmla="*/ 5 w 254"/>
                    <a:gd name="T53" fmla="*/ 17 h 221"/>
                    <a:gd name="T54" fmla="*/ 12 w 254"/>
                    <a:gd name="T55" fmla="*/ 25 h 221"/>
                    <a:gd name="T56" fmla="*/ 14 w 254"/>
                    <a:gd name="T57" fmla="*/ 29 h 221"/>
                    <a:gd name="T58" fmla="*/ 20 w 254"/>
                    <a:gd name="T59" fmla="*/ 39 h 221"/>
                    <a:gd name="T60" fmla="*/ 31 w 254"/>
                    <a:gd name="T61" fmla="*/ 39 h 221"/>
                    <a:gd name="T62" fmla="*/ 28 w 254"/>
                    <a:gd name="T63" fmla="*/ 50 h 221"/>
                    <a:gd name="T64" fmla="*/ 31 w 254"/>
                    <a:gd name="T65" fmla="*/ 61 h 221"/>
                    <a:gd name="T66" fmla="*/ 36 w 254"/>
                    <a:gd name="T67" fmla="*/ 69 h 221"/>
                    <a:gd name="T68" fmla="*/ 42 w 254"/>
                    <a:gd name="T69" fmla="*/ 176 h 221"/>
                    <a:gd name="T70" fmla="*/ 215 w 254"/>
                    <a:gd name="T71" fmla="*/ 197 h 221"/>
                    <a:gd name="T72" fmla="*/ 205 w 254"/>
                    <a:gd name="T73" fmla="*/ 221 h 221"/>
                    <a:gd name="T74" fmla="*/ 234 w 254"/>
                    <a:gd name="T75" fmla="*/ 216 h 221"/>
                    <a:gd name="T76" fmla="*/ 237 w 254"/>
                    <a:gd name="T77" fmla="*/ 211 h 221"/>
                    <a:gd name="T78" fmla="*/ 234 w 254"/>
                    <a:gd name="T79" fmla="*/ 206 h 221"/>
                    <a:gd name="T80" fmla="*/ 237 w 254"/>
                    <a:gd name="T81" fmla="*/ 203 h 221"/>
                    <a:gd name="T82" fmla="*/ 238 w 254"/>
                    <a:gd name="T83" fmla="*/ 197 h 221"/>
                    <a:gd name="T84" fmla="*/ 238 w 254"/>
                    <a:gd name="T85" fmla="*/ 193 h 2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54" h="221">
                      <a:moveTo>
                        <a:pt x="238" y="193"/>
                      </a:moveTo>
                      <a:cubicBezTo>
                        <a:pt x="238" y="190"/>
                        <a:pt x="238" y="190"/>
                        <a:pt x="238" y="190"/>
                      </a:cubicBezTo>
                      <a:cubicBezTo>
                        <a:pt x="238" y="189"/>
                        <a:pt x="238" y="189"/>
                        <a:pt x="238" y="189"/>
                      </a:cubicBezTo>
                      <a:cubicBezTo>
                        <a:pt x="242" y="189"/>
                        <a:pt x="242" y="189"/>
                        <a:pt x="242" y="189"/>
                      </a:cubicBezTo>
                      <a:cubicBezTo>
                        <a:pt x="243" y="189"/>
                        <a:pt x="243" y="189"/>
                        <a:pt x="243" y="189"/>
                      </a:cubicBezTo>
                      <a:cubicBezTo>
                        <a:pt x="244" y="188"/>
                        <a:pt x="244" y="188"/>
                        <a:pt x="244" y="188"/>
                      </a:cubicBezTo>
                      <a:cubicBezTo>
                        <a:pt x="246" y="187"/>
                        <a:pt x="246" y="187"/>
                        <a:pt x="246" y="187"/>
                      </a:cubicBezTo>
                      <a:cubicBezTo>
                        <a:pt x="249" y="187"/>
                        <a:pt x="249" y="187"/>
                        <a:pt x="249" y="187"/>
                      </a:cubicBezTo>
                      <a:cubicBezTo>
                        <a:pt x="252" y="186"/>
                        <a:pt x="252" y="186"/>
                        <a:pt x="252" y="186"/>
                      </a:cubicBezTo>
                      <a:cubicBezTo>
                        <a:pt x="254" y="183"/>
                        <a:pt x="254" y="183"/>
                        <a:pt x="254" y="183"/>
                      </a:cubicBezTo>
                      <a:cubicBezTo>
                        <a:pt x="254" y="177"/>
                        <a:pt x="254" y="177"/>
                        <a:pt x="254" y="177"/>
                      </a:cubicBezTo>
                      <a:cubicBezTo>
                        <a:pt x="254" y="173"/>
                        <a:pt x="254" y="173"/>
                        <a:pt x="254" y="173"/>
                      </a:cubicBezTo>
                      <a:cubicBezTo>
                        <a:pt x="254" y="171"/>
                        <a:pt x="254" y="171"/>
                        <a:pt x="254" y="171"/>
                      </a:cubicBezTo>
                      <a:cubicBezTo>
                        <a:pt x="250" y="168"/>
                        <a:pt x="250" y="168"/>
                        <a:pt x="250" y="168"/>
                      </a:cubicBezTo>
                      <a:cubicBezTo>
                        <a:pt x="250" y="165"/>
                        <a:pt x="250" y="165"/>
                        <a:pt x="250" y="165"/>
                      </a:cubicBezTo>
                      <a:cubicBezTo>
                        <a:pt x="251" y="161"/>
                        <a:pt x="251" y="161"/>
                        <a:pt x="251" y="161"/>
                      </a:cubicBezTo>
                      <a:cubicBezTo>
                        <a:pt x="246" y="161"/>
                        <a:pt x="246" y="161"/>
                        <a:pt x="246" y="161"/>
                      </a:cubicBezTo>
                      <a:cubicBezTo>
                        <a:pt x="243" y="166"/>
                        <a:pt x="243" y="166"/>
                        <a:pt x="243" y="166"/>
                      </a:cubicBezTo>
                      <a:cubicBezTo>
                        <a:pt x="243" y="161"/>
                        <a:pt x="243" y="161"/>
                        <a:pt x="243" y="161"/>
                      </a:cubicBezTo>
                      <a:cubicBezTo>
                        <a:pt x="238" y="156"/>
                        <a:pt x="238" y="156"/>
                        <a:pt x="238" y="156"/>
                      </a:cubicBezTo>
                      <a:cubicBezTo>
                        <a:pt x="239" y="152"/>
                        <a:pt x="239" y="152"/>
                        <a:pt x="239" y="152"/>
                      </a:cubicBezTo>
                      <a:cubicBezTo>
                        <a:pt x="240" y="146"/>
                        <a:pt x="240" y="146"/>
                        <a:pt x="240" y="146"/>
                      </a:cubicBezTo>
                      <a:cubicBezTo>
                        <a:pt x="236" y="135"/>
                        <a:pt x="236" y="135"/>
                        <a:pt x="236" y="135"/>
                      </a:cubicBezTo>
                      <a:cubicBezTo>
                        <a:pt x="232" y="131"/>
                        <a:pt x="232" y="131"/>
                        <a:pt x="232" y="131"/>
                      </a:cubicBezTo>
                      <a:cubicBezTo>
                        <a:pt x="219" y="122"/>
                        <a:pt x="219" y="122"/>
                        <a:pt x="219" y="122"/>
                      </a:cubicBezTo>
                      <a:cubicBezTo>
                        <a:pt x="216" y="124"/>
                        <a:pt x="216" y="124"/>
                        <a:pt x="216" y="124"/>
                      </a:cubicBezTo>
                      <a:cubicBezTo>
                        <a:pt x="208" y="118"/>
                        <a:pt x="208" y="118"/>
                        <a:pt x="208" y="118"/>
                      </a:cubicBezTo>
                      <a:cubicBezTo>
                        <a:pt x="202" y="112"/>
                        <a:pt x="202" y="112"/>
                        <a:pt x="202" y="112"/>
                      </a:cubicBezTo>
                      <a:cubicBezTo>
                        <a:pt x="202" y="106"/>
                        <a:pt x="202" y="106"/>
                        <a:pt x="202" y="106"/>
                      </a:cubicBezTo>
                      <a:cubicBezTo>
                        <a:pt x="204" y="100"/>
                        <a:pt x="204" y="100"/>
                        <a:pt x="204" y="100"/>
                      </a:cubicBezTo>
                      <a:cubicBezTo>
                        <a:pt x="205" y="96"/>
                        <a:pt x="205" y="96"/>
                        <a:pt x="205" y="96"/>
                      </a:cubicBezTo>
                      <a:cubicBezTo>
                        <a:pt x="206" y="91"/>
                        <a:pt x="206" y="91"/>
                        <a:pt x="206" y="91"/>
                      </a:cubicBezTo>
                      <a:cubicBezTo>
                        <a:pt x="209" y="84"/>
                        <a:pt x="209" y="84"/>
                        <a:pt x="209" y="84"/>
                      </a:cubicBezTo>
                      <a:cubicBezTo>
                        <a:pt x="206" y="80"/>
                        <a:pt x="206" y="80"/>
                        <a:pt x="206" y="80"/>
                      </a:cubicBezTo>
                      <a:cubicBezTo>
                        <a:pt x="202" y="76"/>
                        <a:pt x="202" y="76"/>
                        <a:pt x="202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3" y="78"/>
                        <a:pt x="193" y="78"/>
                        <a:pt x="193" y="78"/>
                      </a:cubicBezTo>
                      <a:cubicBezTo>
                        <a:pt x="191" y="81"/>
                        <a:pt x="191" y="81"/>
                        <a:pt x="191" y="81"/>
                      </a:cubicBezTo>
                      <a:cubicBezTo>
                        <a:pt x="186" y="76"/>
                        <a:pt x="186" y="76"/>
                        <a:pt x="186" y="76"/>
                      </a:cubicBezTo>
                      <a:cubicBezTo>
                        <a:pt x="186" y="67"/>
                        <a:pt x="186" y="67"/>
                        <a:pt x="186" y="67"/>
                      </a:cubicBezTo>
                      <a:cubicBezTo>
                        <a:pt x="181" y="60"/>
                        <a:pt x="181" y="60"/>
                        <a:pt x="181" y="60"/>
                      </a:cubicBezTo>
                      <a:cubicBezTo>
                        <a:pt x="163" y="45"/>
                        <a:pt x="163" y="45"/>
                        <a:pt x="163" y="45"/>
                      </a:cubicBezTo>
                      <a:cubicBezTo>
                        <a:pt x="156" y="33"/>
                        <a:pt x="156" y="33"/>
                        <a:pt x="156" y="33"/>
                      </a:cubicBezTo>
                      <a:cubicBezTo>
                        <a:pt x="156" y="22"/>
                        <a:pt x="156" y="22"/>
                        <a:pt x="156" y="22"/>
                      </a:cubicBezTo>
                      <a:cubicBezTo>
                        <a:pt x="156" y="11"/>
                        <a:pt x="156" y="11"/>
                        <a:pt x="156" y="11"/>
                      </a:cubicBezTo>
                      <a:cubicBezTo>
                        <a:pt x="158" y="10"/>
                        <a:pt x="158" y="10"/>
                        <a:pt x="158" y="10"/>
                      </a:cubicBezTo>
                      <a:cubicBezTo>
                        <a:pt x="146" y="0"/>
                        <a:pt x="146" y="0"/>
                        <a:pt x="146" y="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3" y="13"/>
                        <a:pt x="3" y="13"/>
                        <a:pt x="3" y="13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5" y="16"/>
                        <a:pt x="4" y="16"/>
                        <a:pt x="5" y="17"/>
                      </a:cubicBezTo>
                      <a:cubicBezTo>
                        <a:pt x="6" y="18"/>
                        <a:pt x="11" y="19"/>
                        <a:pt x="11" y="19"/>
                      </a:cubicBezTo>
                      <a:cubicBezTo>
                        <a:pt x="12" y="25"/>
                        <a:pt x="12" y="25"/>
                        <a:pt x="12" y="25"/>
                      </a:cubicBezTo>
                      <a:cubicBezTo>
                        <a:pt x="14" y="29"/>
                        <a:pt x="14" y="29"/>
                        <a:pt x="14" y="29"/>
                      </a:cubicBezTo>
                      <a:cubicBezTo>
                        <a:pt x="14" y="29"/>
                        <a:pt x="14" y="29"/>
                        <a:pt x="14" y="29"/>
                      </a:cubicBezTo>
                      <a:cubicBezTo>
                        <a:pt x="18" y="35"/>
                        <a:pt x="18" y="35"/>
                        <a:pt x="18" y="35"/>
                      </a:cubicBezTo>
                      <a:cubicBezTo>
                        <a:pt x="20" y="39"/>
                        <a:pt x="20" y="39"/>
                        <a:pt x="20" y="39"/>
                      </a:cubicBezTo>
                      <a:cubicBezTo>
                        <a:pt x="29" y="39"/>
                        <a:pt x="29" y="39"/>
                        <a:pt x="29" y="39"/>
                      </a:cubicBezTo>
                      <a:cubicBezTo>
                        <a:pt x="31" y="39"/>
                        <a:pt x="31" y="39"/>
                        <a:pt x="31" y="39"/>
                      </a:cubicBezTo>
                      <a:cubicBezTo>
                        <a:pt x="31" y="44"/>
                        <a:pt x="31" y="44"/>
                        <a:pt x="31" y="44"/>
                      </a:cubicBezTo>
                      <a:cubicBezTo>
                        <a:pt x="28" y="50"/>
                        <a:pt x="28" y="50"/>
                        <a:pt x="28" y="50"/>
                      </a:cubicBezTo>
                      <a:cubicBezTo>
                        <a:pt x="25" y="55"/>
                        <a:pt x="25" y="55"/>
                        <a:pt x="25" y="55"/>
                      </a:cubicBezTo>
                      <a:cubicBezTo>
                        <a:pt x="31" y="61"/>
                        <a:pt x="31" y="61"/>
                        <a:pt x="31" y="61"/>
                      </a:cubicBezTo>
                      <a:cubicBezTo>
                        <a:pt x="33" y="67"/>
                        <a:pt x="33" y="67"/>
                        <a:pt x="33" y="67"/>
                      </a:cubicBezTo>
                      <a:cubicBezTo>
                        <a:pt x="36" y="69"/>
                        <a:pt x="36" y="69"/>
                        <a:pt x="36" y="69"/>
                      </a:cubicBezTo>
                      <a:cubicBezTo>
                        <a:pt x="42" y="72"/>
                        <a:pt x="42" y="72"/>
                        <a:pt x="42" y="72"/>
                      </a:cubicBezTo>
                      <a:cubicBezTo>
                        <a:pt x="42" y="176"/>
                        <a:pt x="42" y="176"/>
                        <a:pt x="42" y="176"/>
                      </a:cubicBezTo>
                      <a:cubicBezTo>
                        <a:pt x="42" y="201"/>
                        <a:pt x="42" y="201"/>
                        <a:pt x="42" y="201"/>
                      </a:cubicBezTo>
                      <a:cubicBezTo>
                        <a:pt x="215" y="197"/>
                        <a:pt x="215" y="197"/>
                        <a:pt x="215" y="197"/>
                      </a:cubicBezTo>
                      <a:cubicBezTo>
                        <a:pt x="216" y="203"/>
                        <a:pt x="216" y="203"/>
                        <a:pt x="216" y="203"/>
                      </a:cubicBezTo>
                      <a:cubicBezTo>
                        <a:pt x="205" y="221"/>
                        <a:pt x="205" y="221"/>
                        <a:pt x="205" y="221"/>
                      </a:cubicBezTo>
                      <a:cubicBezTo>
                        <a:pt x="233" y="219"/>
                        <a:pt x="233" y="219"/>
                        <a:pt x="233" y="219"/>
                      </a:cubicBezTo>
                      <a:cubicBezTo>
                        <a:pt x="234" y="216"/>
                        <a:pt x="234" y="216"/>
                        <a:pt x="234" y="216"/>
                      </a:cubicBezTo>
                      <a:cubicBezTo>
                        <a:pt x="236" y="213"/>
                        <a:pt x="236" y="213"/>
                        <a:pt x="236" y="213"/>
                      </a:cubicBezTo>
                      <a:cubicBezTo>
                        <a:pt x="236" y="213"/>
                        <a:pt x="238" y="212"/>
                        <a:pt x="237" y="211"/>
                      </a:cubicBezTo>
                      <a:cubicBezTo>
                        <a:pt x="237" y="210"/>
                        <a:pt x="235" y="207"/>
                        <a:pt x="235" y="207"/>
                      </a:cubicBezTo>
                      <a:cubicBezTo>
                        <a:pt x="234" y="206"/>
                        <a:pt x="234" y="206"/>
                        <a:pt x="234" y="206"/>
                      </a:cubicBezTo>
                      <a:cubicBezTo>
                        <a:pt x="235" y="204"/>
                        <a:pt x="235" y="204"/>
                        <a:pt x="235" y="204"/>
                      </a:cubicBezTo>
                      <a:cubicBezTo>
                        <a:pt x="237" y="203"/>
                        <a:pt x="237" y="203"/>
                        <a:pt x="237" y="203"/>
                      </a:cubicBezTo>
                      <a:cubicBezTo>
                        <a:pt x="238" y="200"/>
                        <a:pt x="238" y="200"/>
                        <a:pt x="238" y="200"/>
                      </a:cubicBezTo>
                      <a:cubicBezTo>
                        <a:pt x="238" y="197"/>
                        <a:pt x="238" y="197"/>
                        <a:pt x="238" y="197"/>
                      </a:cubicBezTo>
                      <a:cubicBezTo>
                        <a:pt x="238" y="194"/>
                        <a:pt x="238" y="194"/>
                        <a:pt x="238" y="194"/>
                      </a:cubicBezTo>
                      <a:lnTo>
                        <a:pt x="238" y="193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  <a:alpha val="10000"/>
                  </a:schemeClr>
                </a:solidFill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67" name="Freeform 47">
                  <a:extLst>
                    <a:ext uri="{FF2B5EF4-FFF2-40B4-BE49-F238E27FC236}">
                      <a16:creationId xmlns:a16="http://schemas.microsoft.com/office/drawing/2014/main" id="{CF4C1591-EBA3-E541-8474-BA783B8DF0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78258" y="5141149"/>
                  <a:ext cx="1369717" cy="1594024"/>
                </a:xfrm>
                <a:custGeom>
                  <a:avLst/>
                  <a:gdLst>
                    <a:gd name="T0" fmla="*/ 139 w 208"/>
                    <a:gd name="T1" fmla="*/ 135 h 242"/>
                    <a:gd name="T2" fmla="*/ 144 w 208"/>
                    <a:gd name="T3" fmla="*/ 107 h 242"/>
                    <a:gd name="T4" fmla="*/ 169 w 208"/>
                    <a:gd name="T5" fmla="*/ 80 h 242"/>
                    <a:gd name="T6" fmla="*/ 208 w 208"/>
                    <a:gd name="T7" fmla="*/ 55 h 242"/>
                    <a:gd name="T8" fmla="*/ 183 w 208"/>
                    <a:gd name="T9" fmla="*/ 52 h 242"/>
                    <a:gd name="T10" fmla="*/ 166 w 208"/>
                    <a:gd name="T11" fmla="*/ 52 h 242"/>
                    <a:gd name="T12" fmla="*/ 154 w 208"/>
                    <a:gd name="T13" fmla="*/ 55 h 242"/>
                    <a:gd name="T14" fmla="*/ 147 w 208"/>
                    <a:gd name="T15" fmla="*/ 48 h 242"/>
                    <a:gd name="T16" fmla="*/ 133 w 208"/>
                    <a:gd name="T17" fmla="*/ 45 h 242"/>
                    <a:gd name="T18" fmla="*/ 128 w 208"/>
                    <a:gd name="T19" fmla="*/ 42 h 242"/>
                    <a:gd name="T20" fmla="*/ 114 w 208"/>
                    <a:gd name="T21" fmla="*/ 36 h 242"/>
                    <a:gd name="T22" fmla="*/ 123 w 208"/>
                    <a:gd name="T23" fmla="*/ 36 h 242"/>
                    <a:gd name="T24" fmla="*/ 114 w 208"/>
                    <a:gd name="T25" fmla="*/ 35 h 242"/>
                    <a:gd name="T26" fmla="*/ 105 w 208"/>
                    <a:gd name="T27" fmla="*/ 35 h 242"/>
                    <a:gd name="T28" fmla="*/ 97 w 208"/>
                    <a:gd name="T29" fmla="*/ 39 h 242"/>
                    <a:gd name="T30" fmla="*/ 87 w 208"/>
                    <a:gd name="T31" fmla="*/ 34 h 242"/>
                    <a:gd name="T32" fmla="*/ 80 w 208"/>
                    <a:gd name="T33" fmla="*/ 34 h 242"/>
                    <a:gd name="T34" fmla="*/ 68 w 208"/>
                    <a:gd name="T35" fmla="*/ 24 h 242"/>
                    <a:gd name="T36" fmla="*/ 66 w 208"/>
                    <a:gd name="T37" fmla="*/ 20 h 242"/>
                    <a:gd name="T38" fmla="*/ 58 w 208"/>
                    <a:gd name="T39" fmla="*/ 20 h 242"/>
                    <a:gd name="T40" fmla="*/ 54 w 208"/>
                    <a:gd name="T41" fmla="*/ 16 h 242"/>
                    <a:gd name="T42" fmla="*/ 58 w 208"/>
                    <a:gd name="T43" fmla="*/ 8 h 242"/>
                    <a:gd name="T44" fmla="*/ 60 w 208"/>
                    <a:gd name="T45" fmla="*/ 2 h 242"/>
                    <a:gd name="T46" fmla="*/ 56 w 208"/>
                    <a:gd name="T47" fmla="*/ 0 h 242"/>
                    <a:gd name="T48" fmla="*/ 54 w 208"/>
                    <a:gd name="T49" fmla="*/ 12 h 242"/>
                    <a:gd name="T50" fmla="*/ 0 w 208"/>
                    <a:gd name="T51" fmla="*/ 16 h 242"/>
                    <a:gd name="T52" fmla="*/ 1 w 208"/>
                    <a:gd name="T53" fmla="*/ 23 h 242"/>
                    <a:gd name="T54" fmla="*/ 4 w 208"/>
                    <a:gd name="T55" fmla="*/ 26 h 242"/>
                    <a:gd name="T56" fmla="*/ 3 w 208"/>
                    <a:gd name="T57" fmla="*/ 31 h 242"/>
                    <a:gd name="T58" fmla="*/ 1 w 208"/>
                    <a:gd name="T59" fmla="*/ 34 h 242"/>
                    <a:gd name="T60" fmla="*/ 2 w 208"/>
                    <a:gd name="T61" fmla="*/ 40 h 242"/>
                    <a:gd name="T62" fmla="*/ 1 w 208"/>
                    <a:gd name="T63" fmla="*/ 51 h 242"/>
                    <a:gd name="T64" fmla="*/ 6 w 208"/>
                    <a:gd name="T65" fmla="*/ 64 h 242"/>
                    <a:gd name="T66" fmla="*/ 9 w 208"/>
                    <a:gd name="T67" fmla="*/ 78 h 242"/>
                    <a:gd name="T68" fmla="*/ 10 w 208"/>
                    <a:gd name="T69" fmla="*/ 104 h 242"/>
                    <a:gd name="T70" fmla="*/ 12 w 208"/>
                    <a:gd name="T71" fmla="*/ 114 h 242"/>
                    <a:gd name="T72" fmla="*/ 12 w 208"/>
                    <a:gd name="T73" fmla="*/ 122 h 242"/>
                    <a:gd name="T74" fmla="*/ 17 w 208"/>
                    <a:gd name="T75" fmla="*/ 127 h 242"/>
                    <a:gd name="T76" fmla="*/ 18 w 208"/>
                    <a:gd name="T77" fmla="*/ 136 h 242"/>
                    <a:gd name="T78" fmla="*/ 16 w 208"/>
                    <a:gd name="T79" fmla="*/ 142 h 242"/>
                    <a:gd name="T80" fmla="*/ 17 w 208"/>
                    <a:gd name="T81" fmla="*/ 144 h 242"/>
                    <a:gd name="T82" fmla="*/ 11 w 208"/>
                    <a:gd name="T83" fmla="*/ 150 h 242"/>
                    <a:gd name="T84" fmla="*/ 8 w 208"/>
                    <a:gd name="T85" fmla="*/ 154 h 242"/>
                    <a:gd name="T86" fmla="*/ 9 w 208"/>
                    <a:gd name="T87" fmla="*/ 158 h 242"/>
                    <a:gd name="T88" fmla="*/ 12 w 208"/>
                    <a:gd name="T89" fmla="*/ 163 h 242"/>
                    <a:gd name="T90" fmla="*/ 18 w 208"/>
                    <a:gd name="T91" fmla="*/ 167 h 242"/>
                    <a:gd name="T92" fmla="*/ 18 w 208"/>
                    <a:gd name="T93" fmla="*/ 242 h 242"/>
                    <a:gd name="T94" fmla="*/ 173 w 208"/>
                    <a:gd name="T95" fmla="*/ 233 h 242"/>
                    <a:gd name="T96" fmla="*/ 166 w 208"/>
                    <a:gd name="T97" fmla="*/ 220 h 242"/>
                    <a:gd name="T98" fmla="*/ 157 w 208"/>
                    <a:gd name="T99" fmla="*/ 213 h 242"/>
                    <a:gd name="T100" fmla="*/ 138 w 208"/>
                    <a:gd name="T101" fmla="*/ 197 h 242"/>
                    <a:gd name="T102" fmla="*/ 125 w 208"/>
                    <a:gd name="T103" fmla="*/ 189 h 242"/>
                    <a:gd name="T104" fmla="*/ 128 w 208"/>
                    <a:gd name="T105" fmla="*/ 159 h 242"/>
                    <a:gd name="T106" fmla="*/ 122 w 208"/>
                    <a:gd name="T107" fmla="*/ 154 h 242"/>
                    <a:gd name="T108" fmla="*/ 128 w 208"/>
                    <a:gd name="T109" fmla="*/ 141 h 2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08" h="242">
                      <a:moveTo>
                        <a:pt x="128" y="141"/>
                      </a:moveTo>
                      <a:lnTo>
                        <a:pt x="139" y="135"/>
                      </a:lnTo>
                      <a:lnTo>
                        <a:pt x="139" y="111"/>
                      </a:lnTo>
                      <a:lnTo>
                        <a:pt x="144" y="107"/>
                      </a:lnTo>
                      <a:lnTo>
                        <a:pt x="161" y="91"/>
                      </a:lnTo>
                      <a:lnTo>
                        <a:pt x="169" y="80"/>
                      </a:lnTo>
                      <a:lnTo>
                        <a:pt x="185" y="69"/>
                      </a:lnTo>
                      <a:lnTo>
                        <a:pt x="208" y="55"/>
                      </a:lnTo>
                      <a:lnTo>
                        <a:pt x="200" y="53"/>
                      </a:lnTo>
                      <a:lnTo>
                        <a:pt x="183" y="52"/>
                      </a:lnTo>
                      <a:lnTo>
                        <a:pt x="169" y="49"/>
                      </a:lnTo>
                      <a:lnTo>
                        <a:pt x="166" y="52"/>
                      </a:lnTo>
                      <a:lnTo>
                        <a:pt x="162" y="55"/>
                      </a:lnTo>
                      <a:lnTo>
                        <a:pt x="154" y="55"/>
                      </a:lnTo>
                      <a:lnTo>
                        <a:pt x="151" y="51"/>
                      </a:lnTo>
                      <a:lnTo>
                        <a:pt x="147" y="48"/>
                      </a:lnTo>
                      <a:lnTo>
                        <a:pt x="136" y="45"/>
                      </a:lnTo>
                      <a:lnTo>
                        <a:pt x="133" y="45"/>
                      </a:lnTo>
                      <a:lnTo>
                        <a:pt x="129" y="43"/>
                      </a:lnTo>
                      <a:lnTo>
                        <a:pt x="128" y="42"/>
                      </a:lnTo>
                      <a:lnTo>
                        <a:pt x="119" y="41"/>
                      </a:lnTo>
                      <a:lnTo>
                        <a:pt x="114" y="36"/>
                      </a:lnTo>
                      <a:lnTo>
                        <a:pt x="120" y="39"/>
                      </a:lnTo>
                      <a:lnTo>
                        <a:pt x="123" y="36"/>
                      </a:lnTo>
                      <a:lnTo>
                        <a:pt x="119" y="35"/>
                      </a:lnTo>
                      <a:lnTo>
                        <a:pt x="114" y="35"/>
                      </a:lnTo>
                      <a:lnTo>
                        <a:pt x="109" y="35"/>
                      </a:lnTo>
                      <a:lnTo>
                        <a:pt x="105" y="35"/>
                      </a:lnTo>
                      <a:lnTo>
                        <a:pt x="100" y="35"/>
                      </a:lnTo>
                      <a:lnTo>
                        <a:pt x="97" y="39"/>
                      </a:lnTo>
                      <a:lnTo>
                        <a:pt x="93" y="39"/>
                      </a:lnTo>
                      <a:lnTo>
                        <a:pt x="87" y="34"/>
                      </a:lnTo>
                      <a:lnTo>
                        <a:pt x="84" y="34"/>
                      </a:lnTo>
                      <a:lnTo>
                        <a:pt x="80" y="34"/>
                      </a:lnTo>
                      <a:lnTo>
                        <a:pt x="73" y="32"/>
                      </a:lnTo>
                      <a:lnTo>
                        <a:pt x="68" y="24"/>
                      </a:lnTo>
                      <a:lnTo>
                        <a:pt x="68" y="24"/>
                      </a:lnTo>
                      <a:lnTo>
                        <a:pt x="66" y="20"/>
                      </a:lnTo>
                      <a:lnTo>
                        <a:pt x="62" y="20"/>
                      </a:lnTo>
                      <a:lnTo>
                        <a:pt x="58" y="20"/>
                      </a:lnTo>
                      <a:lnTo>
                        <a:pt x="55" y="20"/>
                      </a:lnTo>
                      <a:lnTo>
                        <a:pt x="54" y="16"/>
                      </a:lnTo>
                      <a:lnTo>
                        <a:pt x="57" y="12"/>
                      </a:lnTo>
                      <a:lnTo>
                        <a:pt x="58" y="8"/>
                      </a:lnTo>
                      <a:lnTo>
                        <a:pt x="62" y="5"/>
                      </a:lnTo>
                      <a:lnTo>
                        <a:pt x="60" y="2"/>
                      </a:lnTo>
                      <a:lnTo>
                        <a:pt x="60" y="2"/>
                      </a:lnTo>
                      <a:lnTo>
                        <a:pt x="56" y="0"/>
                      </a:lnTo>
                      <a:lnTo>
                        <a:pt x="56" y="10"/>
                      </a:lnTo>
                      <a:lnTo>
                        <a:pt x="54" y="12"/>
                      </a:lnTo>
                      <a:lnTo>
                        <a:pt x="52" y="16"/>
                      </a:lnTo>
                      <a:lnTo>
                        <a:pt x="0" y="16"/>
                      </a:lnTo>
                      <a:lnTo>
                        <a:pt x="1" y="20"/>
                      </a:lnTo>
                      <a:lnTo>
                        <a:pt x="1" y="23"/>
                      </a:lnTo>
                      <a:lnTo>
                        <a:pt x="1" y="24"/>
                      </a:lnTo>
                      <a:lnTo>
                        <a:pt x="4" y="26"/>
                      </a:lnTo>
                      <a:lnTo>
                        <a:pt x="4" y="30"/>
                      </a:lnTo>
                      <a:lnTo>
                        <a:pt x="3" y="31"/>
                      </a:lnTo>
                      <a:lnTo>
                        <a:pt x="1" y="33"/>
                      </a:lnTo>
                      <a:lnTo>
                        <a:pt x="1" y="34"/>
                      </a:lnTo>
                      <a:lnTo>
                        <a:pt x="1" y="38"/>
                      </a:lnTo>
                      <a:lnTo>
                        <a:pt x="2" y="40"/>
                      </a:lnTo>
                      <a:lnTo>
                        <a:pt x="3" y="45"/>
                      </a:lnTo>
                      <a:lnTo>
                        <a:pt x="1" y="51"/>
                      </a:lnTo>
                      <a:lnTo>
                        <a:pt x="3" y="56"/>
                      </a:lnTo>
                      <a:lnTo>
                        <a:pt x="6" y="64"/>
                      </a:lnTo>
                      <a:lnTo>
                        <a:pt x="9" y="70"/>
                      </a:lnTo>
                      <a:lnTo>
                        <a:pt x="9" y="78"/>
                      </a:lnTo>
                      <a:lnTo>
                        <a:pt x="10" y="92"/>
                      </a:lnTo>
                      <a:lnTo>
                        <a:pt x="10" y="104"/>
                      </a:lnTo>
                      <a:lnTo>
                        <a:pt x="10" y="112"/>
                      </a:lnTo>
                      <a:lnTo>
                        <a:pt x="12" y="114"/>
                      </a:lnTo>
                      <a:lnTo>
                        <a:pt x="12" y="116"/>
                      </a:lnTo>
                      <a:lnTo>
                        <a:pt x="12" y="122"/>
                      </a:lnTo>
                      <a:lnTo>
                        <a:pt x="15" y="124"/>
                      </a:lnTo>
                      <a:lnTo>
                        <a:pt x="17" y="127"/>
                      </a:lnTo>
                      <a:lnTo>
                        <a:pt x="18" y="132"/>
                      </a:lnTo>
                      <a:lnTo>
                        <a:pt x="18" y="136"/>
                      </a:lnTo>
                      <a:lnTo>
                        <a:pt x="18" y="141"/>
                      </a:lnTo>
                      <a:lnTo>
                        <a:pt x="16" y="142"/>
                      </a:lnTo>
                      <a:lnTo>
                        <a:pt x="16" y="142"/>
                      </a:lnTo>
                      <a:lnTo>
                        <a:pt x="17" y="144"/>
                      </a:lnTo>
                      <a:lnTo>
                        <a:pt x="13" y="147"/>
                      </a:lnTo>
                      <a:lnTo>
                        <a:pt x="11" y="150"/>
                      </a:lnTo>
                      <a:lnTo>
                        <a:pt x="8" y="152"/>
                      </a:lnTo>
                      <a:lnTo>
                        <a:pt x="8" y="154"/>
                      </a:lnTo>
                      <a:lnTo>
                        <a:pt x="8" y="156"/>
                      </a:lnTo>
                      <a:lnTo>
                        <a:pt x="9" y="158"/>
                      </a:lnTo>
                      <a:lnTo>
                        <a:pt x="12" y="160"/>
                      </a:lnTo>
                      <a:lnTo>
                        <a:pt x="12" y="163"/>
                      </a:lnTo>
                      <a:lnTo>
                        <a:pt x="17" y="164"/>
                      </a:lnTo>
                      <a:lnTo>
                        <a:pt x="18" y="167"/>
                      </a:lnTo>
                      <a:lnTo>
                        <a:pt x="21" y="169"/>
                      </a:lnTo>
                      <a:lnTo>
                        <a:pt x="18" y="242"/>
                      </a:lnTo>
                      <a:lnTo>
                        <a:pt x="172" y="239"/>
                      </a:lnTo>
                      <a:lnTo>
                        <a:pt x="173" y="233"/>
                      </a:lnTo>
                      <a:lnTo>
                        <a:pt x="172" y="227"/>
                      </a:lnTo>
                      <a:lnTo>
                        <a:pt x="166" y="220"/>
                      </a:lnTo>
                      <a:lnTo>
                        <a:pt x="160" y="216"/>
                      </a:lnTo>
                      <a:lnTo>
                        <a:pt x="157" y="213"/>
                      </a:lnTo>
                      <a:lnTo>
                        <a:pt x="150" y="204"/>
                      </a:lnTo>
                      <a:lnTo>
                        <a:pt x="138" y="197"/>
                      </a:lnTo>
                      <a:lnTo>
                        <a:pt x="130" y="193"/>
                      </a:lnTo>
                      <a:lnTo>
                        <a:pt x="125" y="189"/>
                      </a:lnTo>
                      <a:lnTo>
                        <a:pt x="126" y="174"/>
                      </a:lnTo>
                      <a:lnTo>
                        <a:pt x="128" y="159"/>
                      </a:lnTo>
                      <a:lnTo>
                        <a:pt x="126" y="159"/>
                      </a:lnTo>
                      <a:lnTo>
                        <a:pt x="122" y="154"/>
                      </a:lnTo>
                      <a:lnTo>
                        <a:pt x="126" y="145"/>
                      </a:lnTo>
                      <a:lnTo>
                        <a:pt x="128" y="141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  <a:alpha val="10000"/>
                  </a:schemeClr>
                </a:solidFill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68" name="Line 48">
                  <a:extLst>
                    <a:ext uri="{FF2B5EF4-FFF2-40B4-BE49-F238E27FC236}">
                      <a16:creationId xmlns:a16="http://schemas.microsoft.com/office/drawing/2014/main" id="{6BCA39D6-2DD5-6E40-8310-B1629E6FDA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113362" y="5898644"/>
                  <a:ext cx="0" cy="0"/>
                </a:xfrm>
                <a:prstGeom prst="line">
                  <a:avLst/>
                </a:prstGeom>
                <a:solidFill>
                  <a:schemeClr val="bg1">
                    <a:lumMod val="50000"/>
                    <a:alpha val="10000"/>
                  </a:schemeClr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69" name="Line 49">
                  <a:extLst>
                    <a:ext uri="{FF2B5EF4-FFF2-40B4-BE49-F238E27FC236}">
                      <a16:creationId xmlns:a16="http://schemas.microsoft.com/office/drawing/2014/main" id="{758665C4-FBAD-EE43-8DD6-F397F9E6CF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113362" y="5898644"/>
                  <a:ext cx="0" cy="0"/>
                </a:xfrm>
                <a:prstGeom prst="line">
                  <a:avLst/>
                </a:prstGeom>
                <a:solidFill>
                  <a:schemeClr val="bg1">
                    <a:lumMod val="50000"/>
                    <a:alpha val="10000"/>
                  </a:schemeClr>
                </a:solidFill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70" name="Freeform 50">
                  <a:extLst>
                    <a:ext uri="{FF2B5EF4-FFF2-40B4-BE49-F238E27FC236}">
                      <a16:creationId xmlns:a16="http://schemas.microsoft.com/office/drawing/2014/main" id="{0FFB85DE-4F70-5D4F-9AA8-820EF06659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36037" y="5608820"/>
                  <a:ext cx="1600197" cy="1508398"/>
                </a:xfrm>
                <a:custGeom>
                  <a:avLst/>
                  <a:gdLst>
                    <a:gd name="T0" fmla="*/ 12 w 287"/>
                    <a:gd name="T1" fmla="*/ 44 h 270"/>
                    <a:gd name="T2" fmla="*/ 29 w 287"/>
                    <a:gd name="T3" fmla="*/ 36 h 270"/>
                    <a:gd name="T4" fmla="*/ 52 w 287"/>
                    <a:gd name="T5" fmla="*/ 17 h 270"/>
                    <a:gd name="T6" fmla="*/ 77 w 287"/>
                    <a:gd name="T7" fmla="*/ 0 h 270"/>
                    <a:gd name="T8" fmla="*/ 75 w 287"/>
                    <a:gd name="T9" fmla="*/ 6 h 270"/>
                    <a:gd name="T10" fmla="*/ 65 w 287"/>
                    <a:gd name="T11" fmla="*/ 19 h 270"/>
                    <a:gd name="T12" fmla="*/ 67 w 287"/>
                    <a:gd name="T13" fmla="*/ 29 h 270"/>
                    <a:gd name="T14" fmla="*/ 77 w 287"/>
                    <a:gd name="T15" fmla="*/ 28 h 270"/>
                    <a:gd name="T16" fmla="*/ 111 w 287"/>
                    <a:gd name="T17" fmla="*/ 45 h 270"/>
                    <a:gd name="T18" fmla="*/ 135 w 287"/>
                    <a:gd name="T19" fmla="*/ 39 h 270"/>
                    <a:gd name="T20" fmla="*/ 169 w 287"/>
                    <a:gd name="T21" fmla="*/ 28 h 270"/>
                    <a:gd name="T22" fmla="*/ 198 w 287"/>
                    <a:gd name="T23" fmla="*/ 38 h 270"/>
                    <a:gd name="T24" fmla="*/ 217 w 287"/>
                    <a:gd name="T25" fmla="*/ 55 h 270"/>
                    <a:gd name="T26" fmla="*/ 232 w 287"/>
                    <a:gd name="T27" fmla="*/ 56 h 270"/>
                    <a:gd name="T28" fmla="*/ 219 w 287"/>
                    <a:gd name="T29" fmla="*/ 62 h 270"/>
                    <a:gd name="T30" fmla="*/ 193 w 287"/>
                    <a:gd name="T31" fmla="*/ 64 h 270"/>
                    <a:gd name="T32" fmla="*/ 201 w 287"/>
                    <a:gd name="T33" fmla="*/ 74 h 270"/>
                    <a:gd name="T34" fmla="*/ 204 w 287"/>
                    <a:gd name="T35" fmla="*/ 75 h 270"/>
                    <a:gd name="T36" fmla="*/ 234 w 287"/>
                    <a:gd name="T37" fmla="*/ 88 h 270"/>
                    <a:gd name="T38" fmla="*/ 246 w 287"/>
                    <a:gd name="T39" fmla="*/ 109 h 270"/>
                    <a:gd name="T40" fmla="*/ 245 w 287"/>
                    <a:gd name="T41" fmla="*/ 141 h 270"/>
                    <a:gd name="T42" fmla="*/ 233 w 287"/>
                    <a:gd name="T43" fmla="*/ 168 h 270"/>
                    <a:gd name="T44" fmla="*/ 246 w 287"/>
                    <a:gd name="T45" fmla="*/ 166 h 270"/>
                    <a:gd name="T46" fmla="*/ 255 w 287"/>
                    <a:gd name="T47" fmla="*/ 153 h 270"/>
                    <a:gd name="T48" fmla="*/ 275 w 287"/>
                    <a:gd name="T49" fmla="*/ 154 h 270"/>
                    <a:gd name="T50" fmla="*/ 287 w 287"/>
                    <a:gd name="T51" fmla="*/ 197 h 270"/>
                    <a:gd name="T52" fmla="*/ 275 w 287"/>
                    <a:gd name="T53" fmla="*/ 220 h 270"/>
                    <a:gd name="T54" fmla="*/ 266 w 287"/>
                    <a:gd name="T55" fmla="*/ 249 h 270"/>
                    <a:gd name="T56" fmla="*/ 141 w 287"/>
                    <a:gd name="T57" fmla="*/ 270 h 270"/>
                    <a:gd name="T58" fmla="*/ 158 w 287"/>
                    <a:gd name="T59" fmla="*/ 235 h 270"/>
                    <a:gd name="T60" fmla="*/ 145 w 287"/>
                    <a:gd name="T61" fmla="*/ 191 h 270"/>
                    <a:gd name="T62" fmla="*/ 144 w 287"/>
                    <a:gd name="T63" fmla="*/ 165 h 270"/>
                    <a:gd name="T64" fmla="*/ 148 w 287"/>
                    <a:gd name="T65" fmla="*/ 147 h 270"/>
                    <a:gd name="T66" fmla="*/ 153 w 287"/>
                    <a:gd name="T67" fmla="*/ 122 h 270"/>
                    <a:gd name="T68" fmla="*/ 166 w 287"/>
                    <a:gd name="T69" fmla="*/ 106 h 270"/>
                    <a:gd name="T70" fmla="*/ 169 w 287"/>
                    <a:gd name="T71" fmla="*/ 122 h 270"/>
                    <a:gd name="T72" fmla="*/ 175 w 287"/>
                    <a:gd name="T73" fmla="*/ 111 h 270"/>
                    <a:gd name="T74" fmla="*/ 180 w 287"/>
                    <a:gd name="T75" fmla="*/ 94 h 270"/>
                    <a:gd name="T76" fmla="*/ 184 w 287"/>
                    <a:gd name="T77" fmla="*/ 81 h 270"/>
                    <a:gd name="T78" fmla="*/ 189 w 287"/>
                    <a:gd name="T79" fmla="*/ 74 h 270"/>
                    <a:gd name="T80" fmla="*/ 187 w 287"/>
                    <a:gd name="T81" fmla="*/ 65 h 270"/>
                    <a:gd name="T82" fmla="*/ 159 w 287"/>
                    <a:gd name="T83" fmla="*/ 68 h 270"/>
                    <a:gd name="T84" fmla="*/ 129 w 287"/>
                    <a:gd name="T85" fmla="*/ 85 h 270"/>
                    <a:gd name="T86" fmla="*/ 127 w 287"/>
                    <a:gd name="T87" fmla="*/ 76 h 270"/>
                    <a:gd name="T88" fmla="*/ 118 w 287"/>
                    <a:gd name="T89" fmla="*/ 75 h 270"/>
                    <a:gd name="T90" fmla="*/ 107 w 287"/>
                    <a:gd name="T91" fmla="*/ 101 h 270"/>
                    <a:gd name="T92" fmla="*/ 95 w 287"/>
                    <a:gd name="T93" fmla="*/ 100 h 270"/>
                    <a:gd name="T94" fmla="*/ 84 w 287"/>
                    <a:gd name="T95" fmla="*/ 81 h 270"/>
                    <a:gd name="T96" fmla="*/ 58 w 287"/>
                    <a:gd name="T97" fmla="*/ 74 h 270"/>
                    <a:gd name="T98" fmla="*/ 29 w 287"/>
                    <a:gd name="T99" fmla="*/ 65 h 270"/>
                    <a:gd name="T100" fmla="*/ 9 w 287"/>
                    <a:gd name="T101" fmla="*/ 57 h 2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87" h="270">
                      <a:moveTo>
                        <a:pt x="0" y="51"/>
                      </a:moveTo>
                      <a:cubicBezTo>
                        <a:pt x="2" y="49"/>
                        <a:pt x="2" y="49"/>
                        <a:pt x="2" y="49"/>
                      </a:cubicBezTo>
                      <a:cubicBezTo>
                        <a:pt x="6" y="49"/>
                        <a:pt x="6" y="49"/>
                        <a:pt x="6" y="49"/>
                      </a:cubicBezTo>
                      <a:cubicBezTo>
                        <a:pt x="11" y="46"/>
                        <a:pt x="11" y="46"/>
                        <a:pt x="11" y="46"/>
                      </a:cubicBezTo>
                      <a:cubicBezTo>
                        <a:pt x="12" y="44"/>
                        <a:pt x="12" y="44"/>
                        <a:pt x="12" y="44"/>
                      </a:cubicBezTo>
                      <a:cubicBezTo>
                        <a:pt x="14" y="40"/>
                        <a:pt x="14" y="40"/>
                        <a:pt x="14" y="40"/>
                      </a:cubicBezTo>
                      <a:cubicBezTo>
                        <a:pt x="17" y="37"/>
                        <a:pt x="17" y="37"/>
                        <a:pt x="17" y="37"/>
                      </a:cubicBezTo>
                      <a:cubicBezTo>
                        <a:pt x="20" y="36"/>
                        <a:pt x="20" y="36"/>
                        <a:pt x="20" y="36"/>
                      </a:cubicBezTo>
                      <a:cubicBezTo>
                        <a:pt x="23" y="36"/>
                        <a:pt x="23" y="36"/>
                        <a:pt x="23" y="36"/>
                      </a:cubicBezTo>
                      <a:cubicBezTo>
                        <a:pt x="29" y="36"/>
                        <a:pt x="29" y="36"/>
                        <a:pt x="29" y="36"/>
                      </a:cubicBezTo>
                      <a:cubicBezTo>
                        <a:pt x="32" y="34"/>
                        <a:pt x="32" y="34"/>
                        <a:pt x="32" y="34"/>
                      </a:cubicBezTo>
                      <a:cubicBezTo>
                        <a:pt x="42" y="27"/>
                        <a:pt x="42" y="27"/>
                        <a:pt x="42" y="27"/>
                      </a:cubicBezTo>
                      <a:cubicBezTo>
                        <a:pt x="45" y="26"/>
                        <a:pt x="45" y="26"/>
                        <a:pt x="45" y="26"/>
                      </a:cubicBezTo>
                      <a:cubicBezTo>
                        <a:pt x="49" y="22"/>
                        <a:pt x="49" y="22"/>
                        <a:pt x="49" y="22"/>
                      </a:cubicBezTo>
                      <a:cubicBezTo>
                        <a:pt x="52" y="17"/>
                        <a:pt x="52" y="17"/>
                        <a:pt x="52" y="17"/>
                      </a:cubicBezTo>
                      <a:cubicBezTo>
                        <a:pt x="56" y="14"/>
                        <a:pt x="56" y="14"/>
                        <a:pt x="56" y="14"/>
                      </a:cubicBezTo>
                      <a:cubicBezTo>
                        <a:pt x="61" y="9"/>
                        <a:pt x="61" y="9"/>
                        <a:pt x="61" y="9"/>
                      </a:cubicBezTo>
                      <a:cubicBezTo>
                        <a:pt x="65" y="4"/>
                        <a:pt x="65" y="4"/>
                        <a:pt x="65" y="4"/>
                      </a:cubicBezTo>
                      <a:cubicBezTo>
                        <a:pt x="70" y="1"/>
                        <a:pt x="70" y="1"/>
                        <a:pt x="70" y="1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85" y="2"/>
                        <a:pt x="85" y="2"/>
                        <a:pt x="85" y="2"/>
                      </a:cubicBezTo>
                      <a:cubicBezTo>
                        <a:pt x="83" y="3"/>
                        <a:pt x="83" y="3"/>
                        <a:pt x="83" y="3"/>
                      </a:cubicBezTo>
                      <a:cubicBezTo>
                        <a:pt x="79" y="5"/>
                        <a:pt x="79" y="5"/>
                        <a:pt x="79" y="5"/>
                      </a:cubicBezTo>
                      <a:cubicBezTo>
                        <a:pt x="75" y="6"/>
                        <a:pt x="75" y="6"/>
                        <a:pt x="75" y="6"/>
                      </a:cubicBezTo>
                      <a:cubicBezTo>
                        <a:pt x="76" y="8"/>
                        <a:pt x="76" y="8"/>
                        <a:pt x="76" y="8"/>
                      </a:cubicBezTo>
                      <a:cubicBezTo>
                        <a:pt x="70" y="14"/>
                        <a:pt x="70" y="14"/>
                        <a:pt x="70" y="14"/>
                      </a:cubicBezTo>
                      <a:cubicBezTo>
                        <a:pt x="70" y="14"/>
                        <a:pt x="68" y="14"/>
                        <a:pt x="68" y="15"/>
                      </a:cubicBezTo>
                      <a:cubicBezTo>
                        <a:pt x="68" y="16"/>
                        <a:pt x="65" y="23"/>
                        <a:pt x="65" y="23"/>
                      </a:cubicBezTo>
                      <a:cubicBezTo>
                        <a:pt x="65" y="19"/>
                        <a:pt x="65" y="19"/>
                        <a:pt x="65" y="19"/>
                      </a:cubicBezTo>
                      <a:cubicBezTo>
                        <a:pt x="63" y="17"/>
                        <a:pt x="63" y="17"/>
                        <a:pt x="63" y="17"/>
                      </a:cubicBezTo>
                      <a:cubicBezTo>
                        <a:pt x="62" y="27"/>
                        <a:pt x="62" y="27"/>
                        <a:pt x="62" y="27"/>
                      </a:cubicBezTo>
                      <a:cubicBezTo>
                        <a:pt x="62" y="33"/>
                        <a:pt x="62" y="33"/>
                        <a:pt x="62" y="33"/>
                      </a:cubicBezTo>
                      <a:cubicBezTo>
                        <a:pt x="65" y="31"/>
                        <a:pt x="65" y="31"/>
                        <a:pt x="65" y="31"/>
                      </a:cubicBezTo>
                      <a:cubicBezTo>
                        <a:pt x="67" y="29"/>
                        <a:pt x="67" y="29"/>
                        <a:pt x="67" y="29"/>
                      </a:cubicBezTo>
                      <a:cubicBezTo>
                        <a:pt x="68" y="29"/>
                        <a:pt x="68" y="29"/>
                        <a:pt x="68" y="29"/>
                      </a:cubicBezTo>
                      <a:cubicBezTo>
                        <a:pt x="69" y="31"/>
                        <a:pt x="69" y="31"/>
                        <a:pt x="69" y="31"/>
                      </a:cubicBezTo>
                      <a:cubicBezTo>
                        <a:pt x="72" y="31"/>
                        <a:pt x="72" y="31"/>
                        <a:pt x="72" y="31"/>
                      </a:cubicBezTo>
                      <a:cubicBezTo>
                        <a:pt x="74" y="30"/>
                        <a:pt x="74" y="30"/>
                        <a:pt x="74" y="30"/>
                      </a:cubicBezTo>
                      <a:cubicBezTo>
                        <a:pt x="77" y="28"/>
                        <a:pt x="77" y="28"/>
                        <a:pt x="77" y="28"/>
                      </a:cubicBezTo>
                      <a:cubicBezTo>
                        <a:pt x="82" y="29"/>
                        <a:pt x="82" y="29"/>
                        <a:pt x="82" y="29"/>
                      </a:cubicBezTo>
                      <a:cubicBezTo>
                        <a:pt x="92" y="34"/>
                        <a:pt x="92" y="34"/>
                        <a:pt x="92" y="34"/>
                      </a:cubicBezTo>
                      <a:cubicBezTo>
                        <a:pt x="98" y="41"/>
                        <a:pt x="98" y="41"/>
                        <a:pt x="98" y="41"/>
                      </a:cubicBezTo>
                      <a:cubicBezTo>
                        <a:pt x="102" y="44"/>
                        <a:pt x="102" y="44"/>
                        <a:pt x="102" y="44"/>
                      </a:cubicBezTo>
                      <a:cubicBezTo>
                        <a:pt x="111" y="45"/>
                        <a:pt x="111" y="45"/>
                        <a:pt x="111" y="45"/>
                      </a:cubicBezTo>
                      <a:cubicBezTo>
                        <a:pt x="114" y="44"/>
                        <a:pt x="114" y="44"/>
                        <a:pt x="114" y="44"/>
                      </a:cubicBezTo>
                      <a:cubicBezTo>
                        <a:pt x="121" y="46"/>
                        <a:pt x="121" y="46"/>
                        <a:pt x="121" y="46"/>
                      </a:cubicBezTo>
                      <a:cubicBezTo>
                        <a:pt x="127" y="48"/>
                        <a:pt x="127" y="48"/>
                        <a:pt x="127" y="48"/>
                      </a:cubicBezTo>
                      <a:cubicBezTo>
                        <a:pt x="130" y="44"/>
                        <a:pt x="130" y="44"/>
                        <a:pt x="130" y="44"/>
                      </a:cubicBezTo>
                      <a:cubicBezTo>
                        <a:pt x="135" y="39"/>
                        <a:pt x="135" y="39"/>
                        <a:pt x="135" y="39"/>
                      </a:cubicBezTo>
                      <a:cubicBezTo>
                        <a:pt x="139" y="35"/>
                        <a:pt x="139" y="35"/>
                        <a:pt x="139" y="35"/>
                      </a:cubicBezTo>
                      <a:cubicBezTo>
                        <a:pt x="148" y="33"/>
                        <a:pt x="148" y="33"/>
                        <a:pt x="148" y="33"/>
                      </a:cubicBezTo>
                      <a:cubicBezTo>
                        <a:pt x="154" y="31"/>
                        <a:pt x="154" y="31"/>
                        <a:pt x="154" y="31"/>
                      </a:cubicBezTo>
                      <a:cubicBezTo>
                        <a:pt x="160" y="31"/>
                        <a:pt x="160" y="31"/>
                        <a:pt x="160" y="31"/>
                      </a:cubicBezTo>
                      <a:cubicBezTo>
                        <a:pt x="169" y="28"/>
                        <a:pt x="169" y="28"/>
                        <a:pt x="169" y="28"/>
                      </a:cubicBezTo>
                      <a:cubicBezTo>
                        <a:pt x="175" y="26"/>
                        <a:pt x="175" y="26"/>
                        <a:pt x="175" y="26"/>
                      </a:cubicBezTo>
                      <a:cubicBezTo>
                        <a:pt x="178" y="28"/>
                        <a:pt x="178" y="28"/>
                        <a:pt x="178" y="28"/>
                      </a:cubicBezTo>
                      <a:cubicBezTo>
                        <a:pt x="180" y="36"/>
                        <a:pt x="180" y="36"/>
                        <a:pt x="180" y="36"/>
                      </a:cubicBezTo>
                      <a:cubicBezTo>
                        <a:pt x="191" y="38"/>
                        <a:pt x="191" y="38"/>
                        <a:pt x="191" y="38"/>
                      </a:cubicBezTo>
                      <a:cubicBezTo>
                        <a:pt x="198" y="38"/>
                        <a:pt x="198" y="38"/>
                        <a:pt x="198" y="38"/>
                      </a:cubicBezTo>
                      <a:cubicBezTo>
                        <a:pt x="203" y="39"/>
                        <a:pt x="203" y="39"/>
                        <a:pt x="203" y="39"/>
                      </a:cubicBezTo>
                      <a:cubicBezTo>
                        <a:pt x="207" y="44"/>
                        <a:pt x="207" y="44"/>
                        <a:pt x="207" y="44"/>
                      </a:cubicBezTo>
                      <a:cubicBezTo>
                        <a:pt x="213" y="51"/>
                        <a:pt x="213" y="51"/>
                        <a:pt x="213" y="51"/>
                      </a:cubicBezTo>
                      <a:cubicBezTo>
                        <a:pt x="215" y="53"/>
                        <a:pt x="215" y="53"/>
                        <a:pt x="215" y="53"/>
                      </a:cubicBezTo>
                      <a:cubicBezTo>
                        <a:pt x="215" y="53"/>
                        <a:pt x="216" y="54"/>
                        <a:pt x="217" y="55"/>
                      </a:cubicBezTo>
                      <a:cubicBezTo>
                        <a:pt x="218" y="56"/>
                        <a:pt x="219" y="58"/>
                        <a:pt x="219" y="58"/>
                      </a:cubicBezTo>
                      <a:cubicBezTo>
                        <a:pt x="224" y="59"/>
                        <a:pt x="224" y="59"/>
                        <a:pt x="224" y="59"/>
                      </a:cubicBezTo>
                      <a:cubicBezTo>
                        <a:pt x="224" y="59"/>
                        <a:pt x="226" y="57"/>
                        <a:pt x="226" y="57"/>
                      </a:cubicBezTo>
                      <a:cubicBezTo>
                        <a:pt x="226" y="56"/>
                        <a:pt x="230" y="54"/>
                        <a:pt x="230" y="54"/>
                      </a:cubicBezTo>
                      <a:cubicBezTo>
                        <a:pt x="232" y="56"/>
                        <a:pt x="232" y="56"/>
                        <a:pt x="232" y="56"/>
                      </a:cubicBezTo>
                      <a:cubicBezTo>
                        <a:pt x="232" y="56"/>
                        <a:pt x="234" y="57"/>
                        <a:pt x="232" y="58"/>
                      </a:cubicBezTo>
                      <a:cubicBezTo>
                        <a:pt x="231" y="58"/>
                        <a:pt x="230" y="60"/>
                        <a:pt x="229" y="60"/>
                      </a:cubicBezTo>
                      <a:cubicBezTo>
                        <a:pt x="227" y="60"/>
                        <a:pt x="225" y="60"/>
                        <a:pt x="225" y="60"/>
                      </a:cubicBezTo>
                      <a:cubicBezTo>
                        <a:pt x="221" y="60"/>
                        <a:pt x="221" y="60"/>
                        <a:pt x="221" y="60"/>
                      </a:cubicBezTo>
                      <a:cubicBezTo>
                        <a:pt x="219" y="62"/>
                        <a:pt x="219" y="62"/>
                        <a:pt x="219" y="62"/>
                      </a:cubicBezTo>
                      <a:cubicBezTo>
                        <a:pt x="208" y="62"/>
                        <a:pt x="208" y="62"/>
                        <a:pt x="208" y="62"/>
                      </a:cubicBezTo>
                      <a:cubicBezTo>
                        <a:pt x="205" y="63"/>
                        <a:pt x="205" y="63"/>
                        <a:pt x="205" y="63"/>
                      </a:cubicBezTo>
                      <a:cubicBezTo>
                        <a:pt x="201" y="61"/>
                        <a:pt x="201" y="61"/>
                        <a:pt x="201" y="61"/>
                      </a:cubicBezTo>
                      <a:cubicBezTo>
                        <a:pt x="197" y="59"/>
                        <a:pt x="197" y="59"/>
                        <a:pt x="197" y="59"/>
                      </a:cubicBezTo>
                      <a:cubicBezTo>
                        <a:pt x="193" y="64"/>
                        <a:pt x="193" y="64"/>
                        <a:pt x="193" y="64"/>
                      </a:cubicBezTo>
                      <a:cubicBezTo>
                        <a:pt x="194" y="67"/>
                        <a:pt x="194" y="67"/>
                        <a:pt x="194" y="67"/>
                      </a:cubicBezTo>
                      <a:cubicBezTo>
                        <a:pt x="194" y="69"/>
                        <a:pt x="194" y="69"/>
                        <a:pt x="194" y="69"/>
                      </a:cubicBezTo>
                      <a:cubicBezTo>
                        <a:pt x="194" y="69"/>
                        <a:pt x="194" y="71"/>
                        <a:pt x="195" y="71"/>
                      </a:cubicBezTo>
                      <a:cubicBezTo>
                        <a:pt x="195" y="71"/>
                        <a:pt x="196" y="72"/>
                        <a:pt x="196" y="72"/>
                      </a:cubicBezTo>
                      <a:cubicBezTo>
                        <a:pt x="201" y="74"/>
                        <a:pt x="201" y="74"/>
                        <a:pt x="201" y="74"/>
                      </a:cubicBezTo>
                      <a:cubicBezTo>
                        <a:pt x="203" y="72"/>
                        <a:pt x="203" y="72"/>
                        <a:pt x="203" y="72"/>
                      </a:cubicBezTo>
                      <a:cubicBezTo>
                        <a:pt x="203" y="72"/>
                        <a:pt x="200" y="70"/>
                        <a:pt x="201" y="70"/>
                      </a:cubicBezTo>
                      <a:cubicBezTo>
                        <a:pt x="202" y="70"/>
                        <a:pt x="206" y="72"/>
                        <a:pt x="206" y="72"/>
                      </a:cubicBezTo>
                      <a:cubicBezTo>
                        <a:pt x="206" y="72"/>
                        <a:pt x="205" y="74"/>
                        <a:pt x="205" y="74"/>
                      </a:cubicBezTo>
                      <a:cubicBezTo>
                        <a:pt x="204" y="75"/>
                        <a:pt x="204" y="75"/>
                        <a:pt x="204" y="75"/>
                      </a:cubicBezTo>
                      <a:cubicBezTo>
                        <a:pt x="205" y="76"/>
                        <a:pt x="210" y="77"/>
                        <a:pt x="210" y="77"/>
                      </a:cubicBezTo>
                      <a:cubicBezTo>
                        <a:pt x="211" y="77"/>
                        <a:pt x="214" y="79"/>
                        <a:pt x="214" y="79"/>
                      </a:cubicBezTo>
                      <a:cubicBezTo>
                        <a:pt x="219" y="82"/>
                        <a:pt x="219" y="82"/>
                        <a:pt x="219" y="82"/>
                      </a:cubicBezTo>
                      <a:cubicBezTo>
                        <a:pt x="226" y="85"/>
                        <a:pt x="226" y="85"/>
                        <a:pt x="226" y="85"/>
                      </a:cubicBezTo>
                      <a:cubicBezTo>
                        <a:pt x="234" y="88"/>
                        <a:pt x="234" y="88"/>
                        <a:pt x="234" y="88"/>
                      </a:cubicBezTo>
                      <a:cubicBezTo>
                        <a:pt x="242" y="96"/>
                        <a:pt x="242" y="96"/>
                        <a:pt x="242" y="96"/>
                      </a:cubicBezTo>
                      <a:cubicBezTo>
                        <a:pt x="246" y="101"/>
                        <a:pt x="246" y="101"/>
                        <a:pt x="246" y="101"/>
                      </a:cubicBezTo>
                      <a:cubicBezTo>
                        <a:pt x="244" y="103"/>
                        <a:pt x="244" y="103"/>
                        <a:pt x="244" y="103"/>
                      </a:cubicBezTo>
                      <a:cubicBezTo>
                        <a:pt x="244" y="103"/>
                        <a:pt x="243" y="103"/>
                        <a:pt x="243" y="104"/>
                      </a:cubicBezTo>
                      <a:cubicBezTo>
                        <a:pt x="244" y="105"/>
                        <a:pt x="246" y="109"/>
                        <a:pt x="246" y="109"/>
                      </a:cubicBezTo>
                      <a:cubicBezTo>
                        <a:pt x="245" y="110"/>
                        <a:pt x="247" y="113"/>
                        <a:pt x="247" y="113"/>
                      </a:cubicBezTo>
                      <a:cubicBezTo>
                        <a:pt x="249" y="124"/>
                        <a:pt x="249" y="124"/>
                        <a:pt x="249" y="124"/>
                      </a:cubicBezTo>
                      <a:cubicBezTo>
                        <a:pt x="250" y="130"/>
                        <a:pt x="250" y="130"/>
                        <a:pt x="250" y="130"/>
                      </a:cubicBezTo>
                      <a:cubicBezTo>
                        <a:pt x="249" y="136"/>
                        <a:pt x="249" y="136"/>
                        <a:pt x="249" y="136"/>
                      </a:cubicBezTo>
                      <a:cubicBezTo>
                        <a:pt x="245" y="141"/>
                        <a:pt x="245" y="141"/>
                        <a:pt x="245" y="141"/>
                      </a:cubicBezTo>
                      <a:cubicBezTo>
                        <a:pt x="242" y="147"/>
                        <a:pt x="242" y="147"/>
                        <a:pt x="242" y="147"/>
                      </a:cubicBezTo>
                      <a:cubicBezTo>
                        <a:pt x="242" y="147"/>
                        <a:pt x="240" y="151"/>
                        <a:pt x="239" y="152"/>
                      </a:cubicBezTo>
                      <a:cubicBezTo>
                        <a:pt x="239" y="152"/>
                        <a:pt x="235" y="155"/>
                        <a:pt x="235" y="156"/>
                      </a:cubicBezTo>
                      <a:cubicBezTo>
                        <a:pt x="235" y="156"/>
                        <a:pt x="233" y="160"/>
                        <a:pt x="233" y="160"/>
                      </a:cubicBezTo>
                      <a:cubicBezTo>
                        <a:pt x="233" y="168"/>
                        <a:pt x="233" y="168"/>
                        <a:pt x="233" y="168"/>
                      </a:cubicBezTo>
                      <a:cubicBezTo>
                        <a:pt x="235" y="170"/>
                        <a:pt x="235" y="170"/>
                        <a:pt x="235" y="170"/>
                      </a:cubicBezTo>
                      <a:cubicBezTo>
                        <a:pt x="240" y="172"/>
                        <a:pt x="240" y="172"/>
                        <a:pt x="240" y="172"/>
                      </a:cubicBezTo>
                      <a:cubicBezTo>
                        <a:pt x="242" y="170"/>
                        <a:pt x="242" y="170"/>
                        <a:pt x="242" y="170"/>
                      </a:cubicBezTo>
                      <a:cubicBezTo>
                        <a:pt x="242" y="170"/>
                        <a:pt x="244" y="169"/>
                        <a:pt x="244" y="168"/>
                      </a:cubicBezTo>
                      <a:cubicBezTo>
                        <a:pt x="245" y="168"/>
                        <a:pt x="246" y="166"/>
                        <a:pt x="246" y="166"/>
                      </a:cubicBezTo>
                      <a:cubicBezTo>
                        <a:pt x="246" y="166"/>
                        <a:pt x="249" y="164"/>
                        <a:pt x="249" y="164"/>
                      </a:cubicBezTo>
                      <a:cubicBezTo>
                        <a:pt x="249" y="164"/>
                        <a:pt x="249" y="161"/>
                        <a:pt x="249" y="161"/>
                      </a:cubicBezTo>
                      <a:cubicBezTo>
                        <a:pt x="249" y="161"/>
                        <a:pt x="250" y="157"/>
                        <a:pt x="250" y="157"/>
                      </a:cubicBezTo>
                      <a:cubicBezTo>
                        <a:pt x="250" y="157"/>
                        <a:pt x="252" y="156"/>
                        <a:pt x="252" y="156"/>
                      </a:cubicBezTo>
                      <a:cubicBezTo>
                        <a:pt x="252" y="155"/>
                        <a:pt x="255" y="153"/>
                        <a:pt x="255" y="153"/>
                      </a:cubicBezTo>
                      <a:cubicBezTo>
                        <a:pt x="255" y="153"/>
                        <a:pt x="259" y="150"/>
                        <a:pt x="259" y="150"/>
                      </a:cubicBezTo>
                      <a:cubicBezTo>
                        <a:pt x="260" y="150"/>
                        <a:pt x="262" y="147"/>
                        <a:pt x="262" y="147"/>
                      </a:cubicBezTo>
                      <a:cubicBezTo>
                        <a:pt x="265" y="147"/>
                        <a:pt x="265" y="147"/>
                        <a:pt x="265" y="147"/>
                      </a:cubicBezTo>
                      <a:cubicBezTo>
                        <a:pt x="269" y="148"/>
                        <a:pt x="269" y="148"/>
                        <a:pt x="269" y="148"/>
                      </a:cubicBezTo>
                      <a:cubicBezTo>
                        <a:pt x="275" y="154"/>
                        <a:pt x="275" y="154"/>
                        <a:pt x="275" y="154"/>
                      </a:cubicBezTo>
                      <a:cubicBezTo>
                        <a:pt x="279" y="162"/>
                        <a:pt x="279" y="162"/>
                        <a:pt x="279" y="162"/>
                      </a:cubicBezTo>
                      <a:cubicBezTo>
                        <a:pt x="283" y="184"/>
                        <a:pt x="283" y="184"/>
                        <a:pt x="283" y="184"/>
                      </a:cubicBezTo>
                      <a:cubicBezTo>
                        <a:pt x="286" y="189"/>
                        <a:pt x="286" y="189"/>
                        <a:pt x="286" y="189"/>
                      </a:cubicBezTo>
                      <a:cubicBezTo>
                        <a:pt x="286" y="193"/>
                        <a:pt x="286" y="193"/>
                        <a:pt x="286" y="193"/>
                      </a:cubicBezTo>
                      <a:cubicBezTo>
                        <a:pt x="286" y="193"/>
                        <a:pt x="287" y="196"/>
                        <a:pt x="287" y="197"/>
                      </a:cubicBezTo>
                      <a:cubicBezTo>
                        <a:pt x="287" y="198"/>
                        <a:pt x="287" y="213"/>
                        <a:pt x="287" y="213"/>
                      </a:cubicBezTo>
                      <a:cubicBezTo>
                        <a:pt x="280" y="213"/>
                        <a:pt x="280" y="213"/>
                        <a:pt x="280" y="213"/>
                      </a:cubicBezTo>
                      <a:cubicBezTo>
                        <a:pt x="278" y="213"/>
                        <a:pt x="278" y="213"/>
                        <a:pt x="278" y="213"/>
                      </a:cubicBezTo>
                      <a:cubicBezTo>
                        <a:pt x="278" y="216"/>
                        <a:pt x="278" y="216"/>
                        <a:pt x="278" y="216"/>
                      </a:cubicBezTo>
                      <a:cubicBezTo>
                        <a:pt x="275" y="220"/>
                        <a:pt x="275" y="220"/>
                        <a:pt x="275" y="220"/>
                      </a:cubicBezTo>
                      <a:cubicBezTo>
                        <a:pt x="274" y="225"/>
                        <a:pt x="274" y="225"/>
                        <a:pt x="274" y="225"/>
                      </a:cubicBezTo>
                      <a:cubicBezTo>
                        <a:pt x="272" y="229"/>
                        <a:pt x="272" y="229"/>
                        <a:pt x="272" y="229"/>
                      </a:cubicBezTo>
                      <a:cubicBezTo>
                        <a:pt x="269" y="233"/>
                        <a:pt x="269" y="233"/>
                        <a:pt x="269" y="233"/>
                      </a:cubicBezTo>
                      <a:cubicBezTo>
                        <a:pt x="266" y="243"/>
                        <a:pt x="266" y="243"/>
                        <a:pt x="266" y="243"/>
                      </a:cubicBezTo>
                      <a:cubicBezTo>
                        <a:pt x="266" y="249"/>
                        <a:pt x="266" y="249"/>
                        <a:pt x="266" y="249"/>
                      </a:cubicBezTo>
                      <a:cubicBezTo>
                        <a:pt x="262" y="254"/>
                        <a:pt x="262" y="254"/>
                        <a:pt x="262" y="254"/>
                      </a:cubicBezTo>
                      <a:cubicBezTo>
                        <a:pt x="259" y="259"/>
                        <a:pt x="259" y="259"/>
                        <a:pt x="259" y="259"/>
                      </a:cubicBezTo>
                      <a:cubicBezTo>
                        <a:pt x="213" y="267"/>
                        <a:pt x="213" y="267"/>
                        <a:pt x="213" y="267"/>
                      </a:cubicBezTo>
                      <a:cubicBezTo>
                        <a:pt x="212" y="265"/>
                        <a:pt x="212" y="265"/>
                        <a:pt x="212" y="265"/>
                      </a:cubicBezTo>
                      <a:cubicBezTo>
                        <a:pt x="141" y="270"/>
                        <a:pt x="141" y="270"/>
                        <a:pt x="141" y="270"/>
                      </a:cubicBezTo>
                      <a:cubicBezTo>
                        <a:pt x="146" y="265"/>
                        <a:pt x="146" y="265"/>
                        <a:pt x="146" y="265"/>
                      </a:cubicBezTo>
                      <a:cubicBezTo>
                        <a:pt x="148" y="261"/>
                        <a:pt x="148" y="261"/>
                        <a:pt x="148" y="261"/>
                      </a:cubicBezTo>
                      <a:cubicBezTo>
                        <a:pt x="152" y="254"/>
                        <a:pt x="152" y="254"/>
                        <a:pt x="152" y="254"/>
                      </a:cubicBezTo>
                      <a:cubicBezTo>
                        <a:pt x="156" y="245"/>
                        <a:pt x="156" y="245"/>
                        <a:pt x="156" y="245"/>
                      </a:cubicBezTo>
                      <a:cubicBezTo>
                        <a:pt x="158" y="235"/>
                        <a:pt x="158" y="235"/>
                        <a:pt x="158" y="235"/>
                      </a:cubicBezTo>
                      <a:cubicBezTo>
                        <a:pt x="157" y="217"/>
                        <a:pt x="157" y="217"/>
                        <a:pt x="157" y="217"/>
                      </a:cubicBezTo>
                      <a:cubicBezTo>
                        <a:pt x="157" y="209"/>
                        <a:pt x="157" y="209"/>
                        <a:pt x="157" y="209"/>
                      </a:cubicBezTo>
                      <a:cubicBezTo>
                        <a:pt x="153" y="203"/>
                        <a:pt x="153" y="203"/>
                        <a:pt x="153" y="203"/>
                      </a:cubicBezTo>
                      <a:cubicBezTo>
                        <a:pt x="149" y="195"/>
                        <a:pt x="149" y="195"/>
                        <a:pt x="149" y="195"/>
                      </a:cubicBezTo>
                      <a:cubicBezTo>
                        <a:pt x="145" y="191"/>
                        <a:pt x="145" y="191"/>
                        <a:pt x="145" y="191"/>
                      </a:cubicBezTo>
                      <a:cubicBezTo>
                        <a:pt x="142" y="184"/>
                        <a:pt x="142" y="184"/>
                        <a:pt x="142" y="184"/>
                      </a:cubicBezTo>
                      <a:cubicBezTo>
                        <a:pt x="144" y="179"/>
                        <a:pt x="144" y="179"/>
                        <a:pt x="144" y="179"/>
                      </a:cubicBezTo>
                      <a:cubicBezTo>
                        <a:pt x="146" y="177"/>
                        <a:pt x="146" y="177"/>
                        <a:pt x="146" y="177"/>
                      </a:cubicBezTo>
                      <a:cubicBezTo>
                        <a:pt x="146" y="173"/>
                        <a:pt x="146" y="173"/>
                        <a:pt x="146" y="173"/>
                      </a:cubicBezTo>
                      <a:cubicBezTo>
                        <a:pt x="144" y="165"/>
                        <a:pt x="144" y="165"/>
                        <a:pt x="144" y="165"/>
                      </a:cubicBezTo>
                      <a:cubicBezTo>
                        <a:pt x="141" y="162"/>
                        <a:pt x="141" y="162"/>
                        <a:pt x="141" y="162"/>
                      </a:cubicBezTo>
                      <a:cubicBezTo>
                        <a:pt x="144" y="160"/>
                        <a:pt x="144" y="160"/>
                        <a:pt x="144" y="160"/>
                      </a:cubicBezTo>
                      <a:cubicBezTo>
                        <a:pt x="145" y="155"/>
                        <a:pt x="145" y="155"/>
                        <a:pt x="145" y="155"/>
                      </a:cubicBezTo>
                      <a:cubicBezTo>
                        <a:pt x="146" y="150"/>
                        <a:pt x="146" y="150"/>
                        <a:pt x="146" y="150"/>
                      </a:cubicBezTo>
                      <a:cubicBezTo>
                        <a:pt x="148" y="147"/>
                        <a:pt x="148" y="147"/>
                        <a:pt x="148" y="147"/>
                      </a:cubicBezTo>
                      <a:cubicBezTo>
                        <a:pt x="148" y="139"/>
                        <a:pt x="148" y="139"/>
                        <a:pt x="148" y="139"/>
                      </a:cubicBezTo>
                      <a:cubicBezTo>
                        <a:pt x="147" y="135"/>
                        <a:pt x="147" y="135"/>
                        <a:pt x="147" y="135"/>
                      </a:cubicBezTo>
                      <a:cubicBezTo>
                        <a:pt x="148" y="130"/>
                        <a:pt x="148" y="130"/>
                        <a:pt x="148" y="130"/>
                      </a:cubicBezTo>
                      <a:cubicBezTo>
                        <a:pt x="151" y="126"/>
                        <a:pt x="151" y="126"/>
                        <a:pt x="151" y="126"/>
                      </a:cubicBezTo>
                      <a:cubicBezTo>
                        <a:pt x="153" y="122"/>
                        <a:pt x="153" y="122"/>
                        <a:pt x="153" y="122"/>
                      </a:cubicBezTo>
                      <a:cubicBezTo>
                        <a:pt x="153" y="117"/>
                        <a:pt x="153" y="117"/>
                        <a:pt x="153" y="117"/>
                      </a:cubicBezTo>
                      <a:cubicBezTo>
                        <a:pt x="157" y="116"/>
                        <a:pt x="157" y="116"/>
                        <a:pt x="157" y="116"/>
                      </a:cubicBezTo>
                      <a:cubicBezTo>
                        <a:pt x="163" y="116"/>
                        <a:pt x="163" y="116"/>
                        <a:pt x="163" y="116"/>
                      </a:cubicBezTo>
                      <a:cubicBezTo>
                        <a:pt x="165" y="108"/>
                        <a:pt x="165" y="108"/>
                        <a:pt x="165" y="108"/>
                      </a:cubicBezTo>
                      <a:cubicBezTo>
                        <a:pt x="166" y="106"/>
                        <a:pt x="166" y="106"/>
                        <a:pt x="166" y="106"/>
                      </a:cubicBezTo>
                      <a:cubicBezTo>
                        <a:pt x="168" y="105"/>
                        <a:pt x="168" y="105"/>
                        <a:pt x="168" y="105"/>
                      </a:cubicBezTo>
                      <a:cubicBezTo>
                        <a:pt x="171" y="114"/>
                        <a:pt x="171" y="114"/>
                        <a:pt x="171" y="114"/>
                      </a:cubicBezTo>
                      <a:cubicBezTo>
                        <a:pt x="167" y="119"/>
                        <a:pt x="167" y="119"/>
                        <a:pt x="167" y="119"/>
                      </a:cubicBezTo>
                      <a:cubicBezTo>
                        <a:pt x="167" y="121"/>
                        <a:pt x="167" y="121"/>
                        <a:pt x="167" y="121"/>
                      </a:cubicBezTo>
                      <a:cubicBezTo>
                        <a:pt x="167" y="121"/>
                        <a:pt x="168" y="122"/>
                        <a:pt x="169" y="122"/>
                      </a:cubicBezTo>
                      <a:cubicBezTo>
                        <a:pt x="170" y="122"/>
                        <a:pt x="170" y="122"/>
                        <a:pt x="170" y="122"/>
                      </a:cubicBezTo>
                      <a:cubicBezTo>
                        <a:pt x="170" y="122"/>
                        <a:pt x="172" y="121"/>
                        <a:pt x="172" y="121"/>
                      </a:cubicBezTo>
                      <a:cubicBezTo>
                        <a:pt x="172" y="120"/>
                        <a:pt x="173" y="117"/>
                        <a:pt x="173" y="117"/>
                      </a:cubicBezTo>
                      <a:cubicBezTo>
                        <a:pt x="174" y="116"/>
                        <a:pt x="174" y="116"/>
                        <a:pt x="174" y="116"/>
                      </a:cubicBezTo>
                      <a:cubicBezTo>
                        <a:pt x="175" y="111"/>
                        <a:pt x="175" y="111"/>
                        <a:pt x="175" y="111"/>
                      </a:cubicBezTo>
                      <a:cubicBezTo>
                        <a:pt x="175" y="108"/>
                        <a:pt x="175" y="108"/>
                        <a:pt x="175" y="108"/>
                      </a:cubicBezTo>
                      <a:cubicBezTo>
                        <a:pt x="175" y="104"/>
                        <a:pt x="175" y="104"/>
                        <a:pt x="175" y="104"/>
                      </a:cubicBezTo>
                      <a:cubicBezTo>
                        <a:pt x="175" y="100"/>
                        <a:pt x="175" y="100"/>
                        <a:pt x="175" y="100"/>
                      </a:cubicBezTo>
                      <a:cubicBezTo>
                        <a:pt x="178" y="96"/>
                        <a:pt x="178" y="96"/>
                        <a:pt x="178" y="96"/>
                      </a:cubicBezTo>
                      <a:cubicBezTo>
                        <a:pt x="180" y="94"/>
                        <a:pt x="180" y="94"/>
                        <a:pt x="180" y="94"/>
                      </a:cubicBezTo>
                      <a:cubicBezTo>
                        <a:pt x="185" y="93"/>
                        <a:pt x="185" y="93"/>
                        <a:pt x="185" y="93"/>
                      </a:cubicBezTo>
                      <a:cubicBezTo>
                        <a:pt x="187" y="91"/>
                        <a:pt x="187" y="91"/>
                        <a:pt x="187" y="91"/>
                      </a:cubicBezTo>
                      <a:cubicBezTo>
                        <a:pt x="183" y="87"/>
                        <a:pt x="183" y="87"/>
                        <a:pt x="183" y="87"/>
                      </a:cubicBezTo>
                      <a:cubicBezTo>
                        <a:pt x="182" y="84"/>
                        <a:pt x="182" y="84"/>
                        <a:pt x="182" y="84"/>
                      </a:cubicBezTo>
                      <a:cubicBezTo>
                        <a:pt x="184" y="81"/>
                        <a:pt x="184" y="81"/>
                        <a:pt x="184" y="81"/>
                      </a:cubicBezTo>
                      <a:cubicBezTo>
                        <a:pt x="186" y="78"/>
                        <a:pt x="186" y="78"/>
                        <a:pt x="186" y="78"/>
                      </a:cubicBezTo>
                      <a:cubicBezTo>
                        <a:pt x="187" y="77"/>
                        <a:pt x="187" y="77"/>
                        <a:pt x="187" y="77"/>
                      </a:cubicBezTo>
                      <a:cubicBezTo>
                        <a:pt x="187" y="75"/>
                        <a:pt x="187" y="75"/>
                        <a:pt x="187" y="75"/>
                      </a:cubicBezTo>
                      <a:cubicBezTo>
                        <a:pt x="188" y="74"/>
                        <a:pt x="188" y="74"/>
                        <a:pt x="188" y="74"/>
                      </a:cubicBezTo>
                      <a:cubicBezTo>
                        <a:pt x="188" y="74"/>
                        <a:pt x="188" y="74"/>
                        <a:pt x="189" y="74"/>
                      </a:cubicBezTo>
                      <a:cubicBezTo>
                        <a:pt x="189" y="74"/>
                        <a:pt x="193" y="73"/>
                        <a:pt x="193" y="73"/>
                      </a:cubicBezTo>
                      <a:cubicBezTo>
                        <a:pt x="195" y="73"/>
                        <a:pt x="195" y="73"/>
                        <a:pt x="195" y="73"/>
                      </a:cubicBezTo>
                      <a:cubicBezTo>
                        <a:pt x="193" y="70"/>
                        <a:pt x="193" y="70"/>
                        <a:pt x="193" y="70"/>
                      </a:cubicBezTo>
                      <a:cubicBezTo>
                        <a:pt x="189" y="67"/>
                        <a:pt x="189" y="67"/>
                        <a:pt x="189" y="67"/>
                      </a:cubicBezTo>
                      <a:cubicBezTo>
                        <a:pt x="187" y="65"/>
                        <a:pt x="187" y="65"/>
                        <a:pt x="187" y="65"/>
                      </a:cubicBezTo>
                      <a:cubicBezTo>
                        <a:pt x="184" y="63"/>
                        <a:pt x="184" y="63"/>
                        <a:pt x="184" y="63"/>
                      </a:cubicBezTo>
                      <a:cubicBezTo>
                        <a:pt x="179" y="61"/>
                        <a:pt x="179" y="61"/>
                        <a:pt x="179" y="61"/>
                      </a:cubicBezTo>
                      <a:cubicBezTo>
                        <a:pt x="170" y="60"/>
                        <a:pt x="170" y="60"/>
                        <a:pt x="170" y="60"/>
                      </a:cubicBezTo>
                      <a:cubicBezTo>
                        <a:pt x="163" y="64"/>
                        <a:pt x="163" y="64"/>
                        <a:pt x="163" y="64"/>
                      </a:cubicBezTo>
                      <a:cubicBezTo>
                        <a:pt x="159" y="68"/>
                        <a:pt x="159" y="68"/>
                        <a:pt x="159" y="68"/>
                      </a:cubicBezTo>
                      <a:cubicBezTo>
                        <a:pt x="152" y="69"/>
                        <a:pt x="152" y="69"/>
                        <a:pt x="152" y="69"/>
                      </a:cubicBezTo>
                      <a:cubicBezTo>
                        <a:pt x="144" y="69"/>
                        <a:pt x="144" y="69"/>
                        <a:pt x="144" y="69"/>
                      </a:cubicBezTo>
                      <a:cubicBezTo>
                        <a:pt x="140" y="72"/>
                        <a:pt x="140" y="72"/>
                        <a:pt x="140" y="72"/>
                      </a:cubicBezTo>
                      <a:cubicBezTo>
                        <a:pt x="135" y="81"/>
                        <a:pt x="135" y="81"/>
                        <a:pt x="135" y="81"/>
                      </a:cubicBezTo>
                      <a:cubicBezTo>
                        <a:pt x="129" y="85"/>
                        <a:pt x="129" y="85"/>
                        <a:pt x="129" y="85"/>
                      </a:cubicBezTo>
                      <a:cubicBezTo>
                        <a:pt x="128" y="84"/>
                        <a:pt x="128" y="84"/>
                        <a:pt x="128" y="84"/>
                      </a:cubicBezTo>
                      <a:cubicBezTo>
                        <a:pt x="130" y="80"/>
                        <a:pt x="130" y="80"/>
                        <a:pt x="130" y="80"/>
                      </a:cubicBezTo>
                      <a:cubicBezTo>
                        <a:pt x="133" y="77"/>
                        <a:pt x="133" y="77"/>
                        <a:pt x="133" y="77"/>
                      </a:cubicBezTo>
                      <a:cubicBezTo>
                        <a:pt x="131" y="74"/>
                        <a:pt x="131" y="74"/>
                        <a:pt x="131" y="74"/>
                      </a:cubicBezTo>
                      <a:cubicBezTo>
                        <a:pt x="127" y="76"/>
                        <a:pt x="127" y="76"/>
                        <a:pt x="127" y="76"/>
                      </a:cubicBezTo>
                      <a:cubicBezTo>
                        <a:pt x="125" y="77"/>
                        <a:pt x="125" y="77"/>
                        <a:pt x="125" y="77"/>
                      </a:cubicBezTo>
                      <a:cubicBezTo>
                        <a:pt x="123" y="81"/>
                        <a:pt x="123" y="81"/>
                        <a:pt x="123" y="81"/>
                      </a:cubicBezTo>
                      <a:cubicBezTo>
                        <a:pt x="121" y="82"/>
                        <a:pt x="121" y="82"/>
                        <a:pt x="121" y="82"/>
                      </a:cubicBezTo>
                      <a:cubicBezTo>
                        <a:pt x="120" y="82"/>
                        <a:pt x="120" y="82"/>
                        <a:pt x="120" y="82"/>
                      </a:cubicBezTo>
                      <a:cubicBezTo>
                        <a:pt x="118" y="75"/>
                        <a:pt x="118" y="75"/>
                        <a:pt x="118" y="75"/>
                      </a:cubicBezTo>
                      <a:cubicBezTo>
                        <a:pt x="117" y="75"/>
                        <a:pt x="117" y="75"/>
                        <a:pt x="117" y="75"/>
                      </a:cubicBezTo>
                      <a:cubicBezTo>
                        <a:pt x="115" y="81"/>
                        <a:pt x="115" y="81"/>
                        <a:pt x="115" y="81"/>
                      </a:cubicBezTo>
                      <a:cubicBezTo>
                        <a:pt x="114" y="85"/>
                        <a:pt x="114" y="85"/>
                        <a:pt x="114" y="85"/>
                      </a:cubicBezTo>
                      <a:cubicBezTo>
                        <a:pt x="110" y="90"/>
                        <a:pt x="110" y="90"/>
                        <a:pt x="110" y="90"/>
                      </a:cubicBezTo>
                      <a:cubicBezTo>
                        <a:pt x="107" y="101"/>
                        <a:pt x="107" y="101"/>
                        <a:pt x="107" y="101"/>
                      </a:cubicBezTo>
                      <a:cubicBezTo>
                        <a:pt x="105" y="107"/>
                        <a:pt x="105" y="107"/>
                        <a:pt x="105" y="107"/>
                      </a:cubicBezTo>
                      <a:cubicBezTo>
                        <a:pt x="99" y="112"/>
                        <a:pt x="99" y="112"/>
                        <a:pt x="99" y="112"/>
                      </a:cubicBezTo>
                      <a:cubicBezTo>
                        <a:pt x="97" y="108"/>
                        <a:pt x="97" y="108"/>
                        <a:pt x="97" y="108"/>
                      </a:cubicBezTo>
                      <a:cubicBezTo>
                        <a:pt x="96" y="101"/>
                        <a:pt x="96" y="101"/>
                        <a:pt x="96" y="101"/>
                      </a:cubicBezTo>
                      <a:cubicBezTo>
                        <a:pt x="95" y="100"/>
                        <a:pt x="95" y="100"/>
                        <a:pt x="95" y="100"/>
                      </a:cubicBezTo>
                      <a:cubicBezTo>
                        <a:pt x="93" y="97"/>
                        <a:pt x="93" y="97"/>
                        <a:pt x="93" y="97"/>
                      </a:cubicBezTo>
                      <a:cubicBezTo>
                        <a:pt x="94" y="94"/>
                        <a:pt x="94" y="94"/>
                        <a:pt x="94" y="94"/>
                      </a:cubicBezTo>
                      <a:cubicBezTo>
                        <a:pt x="93" y="88"/>
                        <a:pt x="93" y="88"/>
                        <a:pt x="93" y="88"/>
                      </a:cubicBezTo>
                      <a:cubicBezTo>
                        <a:pt x="90" y="85"/>
                        <a:pt x="90" y="85"/>
                        <a:pt x="90" y="85"/>
                      </a:cubicBezTo>
                      <a:cubicBezTo>
                        <a:pt x="84" y="81"/>
                        <a:pt x="84" y="81"/>
                        <a:pt x="84" y="81"/>
                      </a:cubicBezTo>
                      <a:cubicBezTo>
                        <a:pt x="82" y="77"/>
                        <a:pt x="82" y="77"/>
                        <a:pt x="82" y="77"/>
                      </a:cubicBezTo>
                      <a:cubicBezTo>
                        <a:pt x="75" y="76"/>
                        <a:pt x="75" y="76"/>
                        <a:pt x="75" y="76"/>
                      </a:cubicBezTo>
                      <a:cubicBezTo>
                        <a:pt x="66" y="76"/>
                        <a:pt x="66" y="76"/>
                        <a:pt x="66" y="76"/>
                      </a:cubicBezTo>
                      <a:cubicBezTo>
                        <a:pt x="64" y="74"/>
                        <a:pt x="64" y="74"/>
                        <a:pt x="64" y="74"/>
                      </a:cubicBezTo>
                      <a:cubicBezTo>
                        <a:pt x="58" y="74"/>
                        <a:pt x="58" y="74"/>
                        <a:pt x="58" y="74"/>
                      </a:cubicBezTo>
                      <a:cubicBezTo>
                        <a:pt x="50" y="73"/>
                        <a:pt x="50" y="73"/>
                        <a:pt x="50" y="73"/>
                      </a:cubicBezTo>
                      <a:cubicBezTo>
                        <a:pt x="49" y="71"/>
                        <a:pt x="49" y="71"/>
                        <a:pt x="49" y="71"/>
                      </a:cubicBezTo>
                      <a:cubicBezTo>
                        <a:pt x="43" y="68"/>
                        <a:pt x="43" y="68"/>
                        <a:pt x="43" y="68"/>
                      </a:cubicBezTo>
                      <a:cubicBezTo>
                        <a:pt x="36" y="67"/>
                        <a:pt x="36" y="67"/>
                        <a:pt x="36" y="67"/>
                      </a:cubicBezTo>
                      <a:cubicBezTo>
                        <a:pt x="29" y="65"/>
                        <a:pt x="29" y="65"/>
                        <a:pt x="29" y="65"/>
                      </a:cubicBezTo>
                      <a:cubicBezTo>
                        <a:pt x="21" y="62"/>
                        <a:pt x="21" y="62"/>
                        <a:pt x="21" y="62"/>
                      </a:cubicBezTo>
                      <a:cubicBezTo>
                        <a:pt x="16" y="59"/>
                        <a:pt x="16" y="59"/>
                        <a:pt x="16" y="59"/>
                      </a:cubicBezTo>
                      <a:cubicBezTo>
                        <a:pt x="12" y="59"/>
                        <a:pt x="12" y="59"/>
                        <a:pt x="12" y="59"/>
                      </a:cubicBezTo>
                      <a:cubicBezTo>
                        <a:pt x="11" y="59"/>
                        <a:pt x="11" y="59"/>
                        <a:pt x="11" y="59"/>
                      </a:cubicBezTo>
                      <a:cubicBezTo>
                        <a:pt x="9" y="57"/>
                        <a:pt x="9" y="57"/>
                        <a:pt x="9" y="57"/>
                      </a:cubicBezTo>
                      <a:cubicBezTo>
                        <a:pt x="7" y="54"/>
                        <a:pt x="7" y="54"/>
                        <a:pt x="7" y="54"/>
                      </a:cubicBezTo>
                      <a:cubicBezTo>
                        <a:pt x="0" y="52"/>
                        <a:pt x="0" y="52"/>
                        <a:pt x="0" y="52"/>
                      </a:cubicBez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  <a:alpha val="10000"/>
                  </a:schemeClr>
                </a:solidFill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71" name="Freeform 51">
                  <a:extLst>
                    <a:ext uri="{FF2B5EF4-FFF2-40B4-BE49-F238E27FC236}">
                      <a16:creationId xmlns:a16="http://schemas.microsoft.com/office/drawing/2014/main" id="{1AE6FB6A-7308-764E-B01C-934CB775C3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81658" y="5786667"/>
                  <a:ext cx="1119480" cy="1192228"/>
                </a:xfrm>
                <a:custGeom>
                  <a:avLst/>
                  <a:gdLst>
                    <a:gd name="T0" fmla="*/ 175 w 201"/>
                    <a:gd name="T1" fmla="*/ 65 h 213"/>
                    <a:gd name="T2" fmla="*/ 172 w 201"/>
                    <a:gd name="T3" fmla="*/ 53 h 213"/>
                    <a:gd name="T4" fmla="*/ 157 w 201"/>
                    <a:gd name="T5" fmla="*/ 44 h 213"/>
                    <a:gd name="T6" fmla="*/ 140 w 201"/>
                    <a:gd name="T7" fmla="*/ 42 h 213"/>
                    <a:gd name="T8" fmla="*/ 125 w 201"/>
                    <a:gd name="T9" fmla="*/ 36 h 213"/>
                    <a:gd name="T10" fmla="*/ 103 w 201"/>
                    <a:gd name="T11" fmla="*/ 30 h 213"/>
                    <a:gd name="T12" fmla="*/ 93 w 201"/>
                    <a:gd name="T13" fmla="*/ 27 h 213"/>
                    <a:gd name="T14" fmla="*/ 82 w 201"/>
                    <a:gd name="T15" fmla="*/ 20 h 213"/>
                    <a:gd name="T16" fmla="*/ 78 w 201"/>
                    <a:gd name="T17" fmla="*/ 18 h 213"/>
                    <a:gd name="T18" fmla="*/ 70 w 201"/>
                    <a:gd name="T19" fmla="*/ 17 h 213"/>
                    <a:gd name="T20" fmla="*/ 67 w 201"/>
                    <a:gd name="T21" fmla="*/ 15 h 213"/>
                    <a:gd name="T22" fmla="*/ 70 w 201"/>
                    <a:gd name="T23" fmla="*/ 2 h 213"/>
                    <a:gd name="T24" fmla="*/ 61 w 201"/>
                    <a:gd name="T25" fmla="*/ 3 h 213"/>
                    <a:gd name="T26" fmla="*/ 47 w 201"/>
                    <a:gd name="T27" fmla="*/ 9 h 213"/>
                    <a:gd name="T28" fmla="*/ 33 w 201"/>
                    <a:gd name="T29" fmla="*/ 16 h 213"/>
                    <a:gd name="T30" fmla="*/ 21 w 201"/>
                    <a:gd name="T31" fmla="*/ 15 h 213"/>
                    <a:gd name="T32" fmla="*/ 5 w 201"/>
                    <a:gd name="T33" fmla="*/ 55 h 213"/>
                    <a:gd name="T34" fmla="*/ 7 w 201"/>
                    <a:gd name="T35" fmla="*/ 72 h 213"/>
                    <a:gd name="T36" fmla="*/ 10 w 201"/>
                    <a:gd name="T37" fmla="*/ 112 h 213"/>
                    <a:gd name="T38" fmla="*/ 42 w 201"/>
                    <a:gd name="T39" fmla="*/ 135 h 213"/>
                    <a:gd name="T40" fmla="*/ 60 w 201"/>
                    <a:gd name="T41" fmla="*/ 152 h 213"/>
                    <a:gd name="T42" fmla="*/ 63 w 201"/>
                    <a:gd name="T43" fmla="*/ 173 h 213"/>
                    <a:gd name="T44" fmla="*/ 65 w 201"/>
                    <a:gd name="T45" fmla="*/ 187 h 213"/>
                    <a:gd name="T46" fmla="*/ 67 w 201"/>
                    <a:gd name="T47" fmla="*/ 203 h 213"/>
                    <a:gd name="T48" fmla="*/ 82 w 201"/>
                    <a:gd name="T49" fmla="*/ 209 h 213"/>
                    <a:gd name="T50" fmla="*/ 184 w 201"/>
                    <a:gd name="T51" fmla="*/ 195 h 213"/>
                    <a:gd name="T52" fmla="*/ 178 w 201"/>
                    <a:gd name="T53" fmla="*/ 172 h 213"/>
                    <a:gd name="T54" fmla="*/ 182 w 201"/>
                    <a:gd name="T55" fmla="*/ 155 h 213"/>
                    <a:gd name="T56" fmla="*/ 182 w 201"/>
                    <a:gd name="T57" fmla="*/ 140 h 213"/>
                    <a:gd name="T58" fmla="*/ 184 w 201"/>
                    <a:gd name="T59" fmla="*/ 131 h 213"/>
                    <a:gd name="T60" fmla="*/ 186 w 201"/>
                    <a:gd name="T61" fmla="*/ 121 h 213"/>
                    <a:gd name="T62" fmla="*/ 188 w 201"/>
                    <a:gd name="T63" fmla="*/ 105 h 213"/>
                    <a:gd name="T64" fmla="*/ 197 w 201"/>
                    <a:gd name="T65" fmla="*/ 85 h 213"/>
                    <a:gd name="T66" fmla="*/ 201 w 201"/>
                    <a:gd name="T67" fmla="*/ 79 h 213"/>
                    <a:gd name="T68" fmla="*/ 201 w 201"/>
                    <a:gd name="T69" fmla="*/ 73 h 213"/>
                    <a:gd name="T70" fmla="*/ 194 w 201"/>
                    <a:gd name="T71" fmla="*/ 79 h 213"/>
                    <a:gd name="T72" fmla="*/ 187 w 201"/>
                    <a:gd name="T73" fmla="*/ 92 h 213"/>
                    <a:gd name="T74" fmla="*/ 177 w 201"/>
                    <a:gd name="T75" fmla="*/ 101 h 213"/>
                    <a:gd name="T76" fmla="*/ 168 w 201"/>
                    <a:gd name="T77" fmla="*/ 107 h 213"/>
                    <a:gd name="T78" fmla="*/ 174 w 201"/>
                    <a:gd name="T79" fmla="*/ 93 h 213"/>
                    <a:gd name="T80" fmla="*/ 179 w 201"/>
                    <a:gd name="T81" fmla="*/ 87 h 213"/>
                    <a:gd name="T82" fmla="*/ 180 w 201"/>
                    <a:gd name="T83" fmla="*/ 78 h 2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01" h="213">
                      <a:moveTo>
                        <a:pt x="178" y="69"/>
                      </a:moveTo>
                      <a:cubicBezTo>
                        <a:pt x="177" y="68"/>
                        <a:pt x="177" y="68"/>
                        <a:pt x="177" y="68"/>
                      </a:cubicBezTo>
                      <a:cubicBezTo>
                        <a:pt x="175" y="65"/>
                        <a:pt x="175" y="65"/>
                        <a:pt x="175" y="65"/>
                      </a:cubicBezTo>
                      <a:cubicBezTo>
                        <a:pt x="176" y="62"/>
                        <a:pt x="176" y="62"/>
                        <a:pt x="176" y="62"/>
                      </a:cubicBezTo>
                      <a:cubicBezTo>
                        <a:pt x="175" y="56"/>
                        <a:pt x="175" y="56"/>
                        <a:pt x="175" y="56"/>
                      </a:cubicBezTo>
                      <a:cubicBezTo>
                        <a:pt x="172" y="53"/>
                        <a:pt x="172" y="53"/>
                        <a:pt x="172" y="53"/>
                      </a:cubicBezTo>
                      <a:cubicBezTo>
                        <a:pt x="166" y="49"/>
                        <a:pt x="166" y="49"/>
                        <a:pt x="166" y="49"/>
                      </a:cubicBezTo>
                      <a:cubicBezTo>
                        <a:pt x="164" y="45"/>
                        <a:pt x="164" y="45"/>
                        <a:pt x="164" y="45"/>
                      </a:cubicBezTo>
                      <a:cubicBezTo>
                        <a:pt x="157" y="44"/>
                        <a:pt x="157" y="44"/>
                        <a:pt x="157" y="44"/>
                      </a:cubicBezTo>
                      <a:cubicBezTo>
                        <a:pt x="148" y="44"/>
                        <a:pt x="148" y="44"/>
                        <a:pt x="148" y="44"/>
                      </a:cubicBezTo>
                      <a:cubicBezTo>
                        <a:pt x="146" y="42"/>
                        <a:pt x="146" y="42"/>
                        <a:pt x="146" y="42"/>
                      </a:cubicBezTo>
                      <a:cubicBezTo>
                        <a:pt x="140" y="42"/>
                        <a:pt x="140" y="42"/>
                        <a:pt x="140" y="42"/>
                      </a:cubicBezTo>
                      <a:cubicBezTo>
                        <a:pt x="132" y="41"/>
                        <a:pt x="132" y="41"/>
                        <a:pt x="132" y="41"/>
                      </a:cubicBezTo>
                      <a:cubicBezTo>
                        <a:pt x="131" y="39"/>
                        <a:pt x="131" y="39"/>
                        <a:pt x="131" y="39"/>
                      </a:cubicBezTo>
                      <a:cubicBezTo>
                        <a:pt x="125" y="36"/>
                        <a:pt x="125" y="36"/>
                        <a:pt x="125" y="36"/>
                      </a:cubicBezTo>
                      <a:cubicBezTo>
                        <a:pt x="118" y="35"/>
                        <a:pt x="118" y="35"/>
                        <a:pt x="118" y="35"/>
                      </a:cubicBezTo>
                      <a:cubicBezTo>
                        <a:pt x="111" y="33"/>
                        <a:pt x="111" y="33"/>
                        <a:pt x="111" y="33"/>
                      </a:cubicBezTo>
                      <a:cubicBezTo>
                        <a:pt x="103" y="30"/>
                        <a:pt x="103" y="30"/>
                        <a:pt x="103" y="30"/>
                      </a:cubicBezTo>
                      <a:cubicBezTo>
                        <a:pt x="98" y="27"/>
                        <a:pt x="98" y="27"/>
                        <a:pt x="98" y="27"/>
                      </a:cubicBezTo>
                      <a:cubicBezTo>
                        <a:pt x="94" y="27"/>
                        <a:pt x="94" y="27"/>
                        <a:pt x="94" y="27"/>
                      </a:cubicBezTo>
                      <a:cubicBezTo>
                        <a:pt x="93" y="27"/>
                        <a:pt x="93" y="27"/>
                        <a:pt x="93" y="27"/>
                      </a:cubicBezTo>
                      <a:cubicBezTo>
                        <a:pt x="91" y="25"/>
                        <a:pt x="91" y="25"/>
                        <a:pt x="91" y="25"/>
                      </a:cubicBezTo>
                      <a:cubicBezTo>
                        <a:pt x="89" y="22"/>
                        <a:pt x="89" y="22"/>
                        <a:pt x="89" y="22"/>
                      </a:cubicBezTo>
                      <a:cubicBezTo>
                        <a:pt x="82" y="20"/>
                        <a:pt x="82" y="20"/>
                        <a:pt x="82" y="20"/>
                      </a:cubicBezTo>
                      <a:cubicBezTo>
                        <a:pt x="82" y="20"/>
                        <a:pt x="82" y="20"/>
                        <a:pt x="82" y="20"/>
                      </a:cubicBezTo>
                      <a:cubicBezTo>
                        <a:pt x="81" y="20"/>
                        <a:pt x="81" y="20"/>
                        <a:pt x="81" y="20"/>
                      </a:cubicBezTo>
                      <a:cubicBezTo>
                        <a:pt x="78" y="18"/>
                        <a:pt x="78" y="18"/>
                        <a:pt x="78" y="18"/>
                      </a:cubicBezTo>
                      <a:cubicBezTo>
                        <a:pt x="75" y="16"/>
                        <a:pt x="75" y="16"/>
                        <a:pt x="75" y="16"/>
                      </a:cubicBezTo>
                      <a:cubicBezTo>
                        <a:pt x="72" y="15"/>
                        <a:pt x="72" y="15"/>
                        <a:pt x="72" y="15"/>
                      </a:cubicBezTo>
                      <a:cubicBezTo>
                        <a:pt x="70" y="17"/>
                        <a:pt x="70" y="17"/>
                        <a:pt x="70" y="17"/>
                      </a:cubicBezTo>
                      <a:cubicBezTo>
                        <a:pt x="67" y="18"/>
                        <a:pt x="67" y="18"/>
                        <a:pt x="67" y="18"/>
                      </a:cubicBezTo>
                      <a:cubicBezTo>
                        <a:pt x="66" y="17"/>
                        <a:pt x="66" y="17"/>
                        <a:pt x="66" y="17"/>
                      </a:cubicBezTo>
                      <a:cubicBezTo>
                        <a:pt x="67" y="15"/>
                        <a:pt x="67" y="15"/>
                        <a:pt x="67" y="15"/>
                      </a:cubicBezTo>
                      <a:cubicBezTo>
                        <a:pt x="68" y="9"/>
                        <a:pt x="68" y="9"/>
                        <a:pt x="68" y="9"/>
                      </a:cubicBezTo>
                      <a:cubicBezTo>
                        <a:pt x="69" y="7"/>
                        <a:pt x="69" y="7"/>
                        <a:pt x="69" y="7"/>
                      </a:cubicBezTo>
                      <a:cubicBezTo>
                        <a:pt x="70" y="2"/>
                        <a:pt x="70" y="2"/>
                        <a:pt x="70" y="2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5" y="1"/>
                        <a:pt x="65" y="1"/>
                        <a:pt x="65" y="1"/>
                      </a:cubicBezTo>
                      <a:cubicBezTo>
                        <a:pt x="61" y="3"/>
                        <a:pt x="61" y="3"/>
                        <a:pt x="61" y="3"/>
                      </a:cubicBezTo>
                      <a:cubicBezTo>
                        <a:pt x="57" y="4"/>
                        <a:pt x="57" y="4"/>
                        <a:pt x="57" y="4"/>
                      </a:cubicBezTo>
                      <a:cubicBezTo>
                        <a:pt x="52" y="6"/>
                        <a:pt x="52" y="6"/>
                        <a:pt x="52" y="6"/>
                      </a:cubicBezTo>
                      <a:cubicBezTo>
                        <a:pt x="47" y="9"/>
                        <a:pt x="47" y="9"/>
                        <a:pt x="47" y="9"/>
                      </a:cubicBezTo>
                      <a:cubicBezTo>
                        <a:pt x="39" y="13"/>
                        <a:pt x="39" y="13"/>
                        <a:pt x="39" y="13"/>
                      </a:cubicBezTo>
                      <a:cubicBezTo>
                        <a:pt x="37" y="16"/>
                        <a:pt x="37" y="16"/>
                        <a:pt x="37" y="16"/>
                      </a:cubicBezTo>
                      <a:cubicBezTo>
                        <a:pt x="33" y="16"/>
                        <a:pt x="33" y="16"/>
                        <a:pt x="33" y="16"/>
                      </a:cubicBezTo>
                      <a:cubicBezTo>
                        <a:pt x="28" y="14"/>
                        <a:pt x="28" y="14"/>
                        <a:pt x="28" y="14"/>
                      </a:cubicBezTo>
                      <a:cubicBezTo>
                        <a:pt x="25" y="11"/>
                        <a:pt x="25" y="11"/>
                        <a:pt x="25" y="11"/>
                      </a:cubicBezTo>
                      <a:cubicBezTo>
                        <a:pt x="21" y="15"/>
                        <a:pt x="21" y="15"/>
                        <a:pt x="21" y="15"/>
                      </a:cubicBezTo>
                      <a:cubicBezTo>
                        <a:pt x="20" y="43"/>
                        <a:pt x="20" y="43"/>
                        <a:pt x="20" y="43"/>
                      </a:cubicBezTo>
                      <a:cubicBezTo>
                        <a:pt x="7" y="51"/>
                        <a:pt x="7" y="51"/>
                        <a:pt x="7" y="51"/>
                      </a:cubicBezTo>
                      <a:cubicBezTo>
                        <a:pt x="5" y="55"/>
                        <a:pt x="5" y="55"/>
                        <a:pt x="5" y="55"/>
                      </a:cubicBezTo>
                      <a:cubicBezTo>
                        <a:pt x="0" y="66"/>
                        <a:pt x="0" y="66"/>
                        <a:pt x="0" y="66"/>
                      </a:cubicBezTo>
                      <a:cubicBezTo>
                        <a:pt x="5" y="72"/>
                        <a:pt x="5" y="72"/>
                        <a:pt x="5" y="72"/>
                      </a:cubicBezTo>
                      <a:cubicBezTo>
                        <a:pt x="7" y="72"/>
                        <a:pt x="7" y="72"/>
                        <a:pt x="7" y="72"/>
                      </a:cubicBezTo>
                      <a:cubicBezTo>
                        <a:pt x="5" y="89"/>
                        <a:pt x="5" y="89"/>
                        <a:pt x="5" y="89"/>
                      </a:cubicBezTo>
                      <a:cubicBezTo>
                        <a:pt x="4" y="107"/>
                        <a:pt x="4" y="107"/>
                        <a:pt x="4" y="107"/>
                      </a:cubicBezTo>
                      <a:cubicBezTo>
                        <a:pt x="10" y="112"/>
                        <a:pt x="10" y="112"/>
                        <a:pt x="10" y="112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33" y="125"/>
                        <a:pt x="33" y="125"/>
                        <a:pt x="33" y="125"/>
                      </a:cubicBezTo>
                      <a:cubicBezTo>
                        <a:pt x="42" y="135"/>
                        <a:pt x="42" y="135"/>
                        <a:pt x="42" y="135"/>
                      </a:cubicBezTo>
                      <a:cubicBezTo>
                        <a:pt x="45" y="139"/>
                        <a:pt x="45" y="139"/>
                        <a:pt x="45" y="139"/>
                      </a:cubicBezTo>
                      <a:cubicBezTo>
                        <a:pt x="52" y="144"/>
                        <a:pt x="52" y="144"/>
                        <a:pt x="52" y="144"/>
                      </a:cubicBezTo>
                      <a:cubicBezTo>
                        <a:pt x="60" y="152"/>
                        <a:pt x="60" y="152"/>
                        <a:pt x="60" y="152"/>
                      </a:cubicBezTo>
                      <a:cubicBezTo>
                        <a:pt x="61" y="159"/>
                        <a:pt x="61" y="159"/>
                        <a:pt x="61" y="159"/>
                      </a:cubicBezTo>
                      <a:cubicBezTo>
                        <a:pt x="60" y="166"/>
                        <a:pt x="60" y="166"/>
                        <a:pt x="60" y="166"/>
                      </a:cubicBezTo>
                      <a:cubicBezTo>
                        <a:pt x="63" y="173"/>
                        <a:pt x="63" y="173"/>
                        <a:pt x="63" y="173"/>
                      </a:cubicBezTo>
                      <a:cubicBezTo>
                        <a:pt x="65" y="176"/>
                        <a:pt x="65" y="176"/>
                        <a:pt x="65" y="176"/>
                      </a:cubicBezTo>
                      <a:cubicBezTo>
                        <a:pt x="65" y="183"/>
                        <a:pt x="65" y="183"/>
                        <a:pt x="65" y="183"/>
                      </a:cubicBezTo>
                      <a:cubicBezTo>
                        <a:pt x="65" y="187"/>
                        <a:pt x="65" y="187"/>
                        <a:pt x="65" y="187"/>
                      </a:cubicBezTo>
                      <a:cubicBezTo>
                        <a:pt x="65" y="193"/>
                        <a:pt x="65" y="193"/>
                        <a:pt x="65" y="193"/>
                      </a:cubicBezTo>
                      <a:cubicBezTo>
                        <a:pt x="67" y="198"/>
                        <a:pt x="67" y="198"/>
                        <a:pt x="67" y="198"/>
                      </a:cubicBezTo>
                      <a:cubicBezTo>
                        <a:pt x="67" y="203"/>
                        <a:pt x="67" y="203"/>
                        <a:pt x="67" y="203"/>
                      </a:cubicBezTo>
                      <a:cubicBezTo>
                        <a:pt x="72" y="203"/>
                        <a:pt x="72" y="203"/>
                        <a:pt x="72" y="203"/>
                      </a:cubicBezTo>
                      <a:cubicBezTo>
                        <a:pt x="72" y="203"/>
                        <a:pt x="76" y="207"/>
                        <a:pt x="77" y="207"/>
                      </a:cubicBezTo>
                      <a:cubicBezTo>
                        <a:pt x="78" y="207"/>
                        <a:pt x="82" y="209"/>
                        <a:pt x="82" y="209"/>
                      </a:cubicBezTo>
                      <a:cubicBezTo>
                        <a:pt x="85" y="213"/>
                        <a:pt x="85" y="213"/>
                        <a:pt x="85" y="213"/>
                      </a:cubicBezTo>
                      <a:cubicBezTo>
                        <a:pt x="184" y="207"/>
                        <a:pt x="184" y="207"/>
                        <a:pt x="184" y="207"/>
                      </a:cubicBezTo>
                      <a:cubicBezTo>
                        <a:pt x="184" y="195"/>
                        <a:pt x="184" y="195"/>
                        <a:pt x="184" y="195"/>
                      </a:cubicBezTo>
                      <a:cubicBezTo>
                        <a:pt x="184" y="191"/>
                        <a:pt x="184" y="191"/>
                        <a:pt x="184" y="191"/>
                      </a:cubicBezTo>
                      <a:cubicBezTo>
                        <a:pt x="179" y="179"/>
                        <a:pt x="179" y="179"/>
                        <a:pt x="179" y="179"/>
                      </a:cubicBezTo>
                      <a:cubicBezTo>
                        <a:pt x="178" y="172"/>
                        <a:pt x="178" y="172"/>
                        <a:pt x="178" y="172"/>
                      </a:cubicBezTo>
                      <a:cubicBezTo>
                        <a:pt x="179" y="164"/>
                        <a:pt x="179" y="164"/>
                        <a:pt x="179" y="164"/>
                      </a:cubicBezTo>
                      <a:cubicBezTo>
                        <a:pt x="181" y="158"/>
                        <a:pt x="181" y="158"/>
                        <a:pt x="181" y="158"/>
                      </a:cubicBezTo>
                      <a:cubicBezTo>
                        <a:pt x="182" y="155"/>
                        <a:pt x="182" y="155"/>
                        <a:pt x="182" y="155"/>
                      </a:cubicBezTo>
                      <a:cubicBezTo>
                        <a:pt x="184" y="152"/>
                        <a:pt x="184" y="152"/>
                        <a:pt x="184" y="152"/>
                      </a:cubicBezTo>
                      <a:cubicBezTo>
                        <a:pt x="182" y="147"/>
                        <a:pt x="182" y="147"/>
                        <a:pt x="182" y="147"/>
                      </a:cubicBezTo>
                      <a:cubicBezTo>
                        <a:pt x="182" y="140"/>
                        <a:pt x="182" y="140"/>
                        <a:pt x="182" y="140"/>
                      </a:cubicBezTo>
                      <a:cubicBezTo>
                        <a:pt x="182" y="136"/>
                        <a:pt x="182" y="136"/>
                        <a:pt x="182" y="136"/>
                      </a:cubicBezTo>
                      <a:cubicBezTo>
                        <a:pt x="184" y="133"/>
                        <a:pt x="184" y="133"/>
                        <a:pt x="184" y="133"/>
                      </a:cubicBezTo>
                      <a:cubicBezTo>
                        <a:pt x="184" y="131"/>
                        <a:pt x="184" y="131"/>
                        <a:pt x="184" y="131"/>
                      </a:cubicBezTo>
                      <a:cubicBezTo>
                        <a:pt x="188" y="127"/>
                        <a:pt x="188" y="127"/>
                        <a:pt x="188" y="127"/>
                      </a:cubicBezTo>
                      <a:cubicBezTo>
                        <a:pt x="188" y="125"/>
                        <a:pt x="188" y="125"/>
                        <a:pt x="188" y="125"/>
                      </a:cubicBezTo>
                      <a:cubicBezTo>
                        <a:pt x="186" y="121"/>
                        <a:pt x="186" y="121"/>
                        <a:pt x="186" y="121"/>
                      </a:cubicBezTo>
                      <a:cubicBezTo>
                        <a:pt x="186" y="118"/>
                        <a:pt x="186" y="118"/>
                        <a:pt x="186" y="118"/>
                      </a:cubicBezTo>
                      <a:cubicBezTo>
                        <a:pt x="187" y="110"/>
                        <a:pt x="187" y="110"/>
                        <a:pt x="187" y="110"/>
                      </a:cubicBezTo>
                      <a:cubicBezTo>
                        <a:pt x="188" y="105"/>
                        <a:pt x="188" y="105"/>
                        <a:pt x="188" y="105"/>
                      </a:cubicBezTo>
                      <a:cubicBezTo>
                        <a:pt x="191" y="99"/>
                        <a:pt x="191" y="99"/>
                        <a:pt x="191" y="99"/>
                      </a:cubicBezTo>
                      <a:cubicBezTo>
                        <a:pt x="196" y="89"/>
                        <a:pt x="196" y="89"/>
                        <a:pt x="196" y="89"/>
                      </a:cubicBezTo>
                      <a:cubicBezTo>
                        <a:pt x="197" y="85"/>
                        <a:pt x="197" y="85"/>
                        <a:pt x="197" y="85"/>
                      </a:cubicBezTo>
                      <a:cubicBezTo>
                        <a:pt x="197" y="82"/>
                        <a:pt x="197" y="82"/>
                        <a:pt x="197" y="82"/>
                      </a:cubicBezTo>
                      <a:cubicBezTo>
                        <a:pt x="201" y="81"/>
                        <a:pt x="201" y="81"/>
                        <a:pt x="201" y="81"/>
                      </a:cubicBezTo>
                      <a:cubicBezTo>
                        <a:pt x="201" y="79"/>
                        <a:pt x="201" y="79"/>
                        <a:pt x="201" y="79"/>
                      </a:cubicBezTo>
                      <a:cubicBezTo>
                        <a:pt x="201" y="77"/>
                        <a:pt x="201" y="77"/>
                        <a:pt x="201" y="77"/>
                      </a:cubicBezTo>
                      <a:cubicBezTo>
                        <a:pt x="201" y="75"/>
                        <a:pt x="201" y="75"/>
                        <a:pt x="201" y="75"/>
                      </a:cubicBezTo>
                      <a:cubicBezTo>
                        <a:pt x="201" y="73"/>
                        <a:pt x="201" y="73"/>
                        <a:pt x="201" y="73"/>
                      </a:cubicBezTo>
                      <a:cubicBezTo>
                        <a:pt x="201" y="71"/>
                        <a:pt x="201" y="71"/>
                        <a:pt x="201" y="71"/>
                      </a:cubicBezTo>
                      <a:cubicBezTo>
                        <a:pt x="197" y="75"/>
                        <a:pt x="197" y="75"/>
                        <a:pt x="197" y="75"/>
                      </a:cubicBezTo>
                      <a:cubicBezTo>
                        <a:pt x="194" y="79"/>
                        <a:pt x="194" y="79"/>
                        <a:pt x="194" y="79"/>
                      </a:cubicBezTo>
                      <a:cubicBezTo>
                        <a:pt x="193" y="84"/>
                        <a:pt x="193" y="84"/>
                        <a:pt x="193" y="84"/>
                      </a:cubicBezTo>
                      <a:cubicBezTo>
                        <a:pt x="190" y="90"/>
                        <a:pt x="190" y="90"/>
                        <a:pt x="190" y="90"/>
                      </a:cubicBezTo>
                      <a:cubicBezTo>
                        <a:pt x="187" y="92"/>
                        <a:pt x="187" y="92"/>
                        <a:pt x="187" y="92"/>
                      </a:cubicBezTo>
                      <a:cubicBezTo>
                        <a:pt x="181" y="95"/>
                        <a:pt x="181" y="95"/>
                        <a:pt x="181" y="95"/>
                      </a:cubicBezTo>
                      <a:cubicBezTo>
                        <a:pt x="178" y="99"/>
                        <a:pt x="178" y="99"/>
                        <a:pt x="178" y="99"/>
                      </a:cubicBezTo>
                      <a:cubicBezTo>
                        <a:pt x="177" y="101"/>
                        <a:pt x="177" y="101"/>
                        <a:pt x="177" y="101"/>
                      </a:cubicBezTo>
                      <a:cubicBezTo>
                        <a:pt x="175" y="105"/>
                        <a:pt x="175" y="105"/>
                        <a:pt x="175" y="105"/>
                      </a:cubicBezTo>
                      <a:cubicBezTo>
                        <a:pt x="171" y="110"/>
                        <a:pt x="171" y="110"/>
                        <a:pt x="171" y="110"/>
                      </a:cubicBezTo>
                      <a:cubicBezTo>
                        <a:pt x="168" y="107"/>
                        <a:pt x="168" y="107"/>
                        <a:pt x="168" y="107"/>
                      </a:cubicBezTo>
                      <a:cubicBezTo>
                        <a:pt x="171" y="103"/>
                        <a:pt x="171" y="103"/>
                        <a:pt x="171" y="103"/>
                      </a:cubicBezTo>
                      <a:cubicBezTo>
                        <a:pt x="173" y="96"/>
                        <a:pt x="173" y="96"/>
                        <a:pt x="173" y="96"/>
                      </a:cubicBezTo>
                      <a:cubicBezTo>
                        <a:pt x="174" y="93"/>
                        <a:pt x="174" y="93"/>
                        <a:pt x="174" y="93"/>
                      </a:cubicBezTo>
                      <a:cubicBezTo>
                        <a:pt x="175" y="91"/>
                        <a:pt x="175" y="91"/>
                        <a:pt x="175" y="91"/>
                      </a:cubicBezTo>
                      <a:cubicBezTo>
                        <a:pt x="177" y="89"/>
                        <a:pt x="177" y="89"/>
                        <a:pt x="177" y="89"/>
                      </a:cubicBezTo>
                      <a:cubicBezTo>
                        <a:pt x="179" y="87"/>
                        <a:pt x="179" y="87"/>
                        <a:pt x="179" y="87"/>
                      </a:cubicBezTo>
                      <a:cubicBezTo>
                        <a:pt x="180" y="85"/>
                        <a:pt x="180" y="85"/>
                        <a:pt x="180" y="85"/>
                      </a:cubicBezTo>
                      <a:cubicBezTo>
                        <a:pt x="179" y="80"/>
                        <a:pt x="179" y="80"/>
                        <a:pt x="179" y="80"/>
                      </a:cubicBezTo>
                      <a:cubicBezTo>
                        <a:pt x="180" y="78"/>
                        <a:pt x="180" y="78"/>
                        <a:pt x="180" y="78"/>
                      </a:cubicBezTo>
                      <a:cubicBezTo>
                        <a:pt x="179" y="76"/>
                        <a:pt x="179" y="76"/>
                        <a:pt x="179" y="76"/>
                      </a:cubicBezTo>
                      <a:lnTo>
                        <a:pt x="178" y="69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  <a:alpha val="10000"/>
                  </a:schemeClr>
                </a:solidFill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72" name="Freeform 52">
                  <a:extLst>
                    <a:ext uri="{FF2B5EF4-FFF2-40B4-BE49-F238E27FC236}">
                      <a16:creationId xmlns:a16="http://schemas.microsoft.com/office/drawing/2014/main" id="{B5EAC41E-50D3-944D-A956-7D897C8C97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21367" y="6913019"/>
                  <a:ext cx="895588" cy="1027553"/>
                </a:xfrm>
                <a:custGeom>
                  <a:avLst/>
                  <a:gdLst>
                    <a:gd name="T0" fmla="*/ 114 w 136"/>
                    <a:gd name="T1" fmla="*/ 8 h 156"/>
                    <a:gd name="T2" fmla="*/ 101 w 136"/>
                    <a:gd name="T3" fmla="*/ 17 h 156"/>
                    <a:gd name="T4" fmla="*/ 93 w 136"/>
                    <a:gd name="T5" fmla="*/ 22 h 156"/>
                    <a:gd name="T6" fmla="*/ 88 w 136"/>
                    <a:gd name="T7" fmla="*/ 27 h 156"/>
                    <a:gd name="T8" fmla="*/ 82 w 136"/>
                    <a:gd name="T9" fmla="*/ 27 h 156"/>
                    <a:gd name="T10" fmla="*/ 74 w 136"/>
                    <a:gd name="T11" fmla="*/ 33 h 156"/>
                    <a:gd name="T12" fmla="*/ 69 w 136"/>
                    <a:gd name="T13" fmla="*/ 33 h 156"/>
                    <a:gd name="T14" fmla="*/ 65 w 136"/>
                    <a:gd name="T15" fmla="*/ 31 h 156"/>
                    <a:gd name="T16" fmla="*/ 60 w 136"/>
                    <a:gd name="T17" fmla="*/ 29 h 156"/>
                    <a:gd name="T18" fmla="*/ 55 w 136"/>
                    <a:gd name="T19" fmla="*/ 27 h 156"/>
                    <a:gd name="T20" fmla="*/ 47 w 136"/>
                    <a:gd name="T21" fmla="*/ 23 h 156"/>
                    <a:gd name="T22" fmla="*/ 0 w 136"/>
                    <a:gd name="T23" fmla="*/ 28 h 156"/>
                    <a:gd name="T24" fmla="*/ 16 w 136"/>
                    <a:gd name="T25" fmla="*/ 136 h 156"/>
                    <a:gd name="T26" fmla="*/ 22 w 136"/>
                    <a:gd name="T27" fmla="*/ 133 h 156"/>
                    <a:gd name="T28" fmla="*/ 31 w 136"/>
                    <a:gd name="T29" fmla="*/ 140 h 156"/>
                    <a:gd name="T30" fmla="*/ 34 w 136"/>
                    <a:gd name="T31" fmla="*/ 146 h 156"/>
                    <a:gd name="T32" fmla="*/ 42 w 136"/>
                    <a:gd name="T33" fmla="*/ 148 h 156"/>
                    <a:gd name="T34" fmla="*/ 46 w 136"/>
                    <a:gd name="T35" fmla="*/ 151 h 156"/>
                    <a:gd name="T36" fmla="*/ 49 w 136"/>
                    <a:gd name="T37" fmla="*/ 149 h 156"/>
                    <a:gd name="T38" fmla="*/ 52 w 136"/>
                    <a:gd name="T39" fmla="*/ 146 h 156"/>
                    <a:gd name="T40" fmla="*/ 60 w 136"/>
                    <a:gd name="T41" fmla="*/ 150 h 156"/>
                    <a:gd name="T42" fmla="*/ 67 w 136"/>
                    <a:gd name="T43" fmla="*/ 148 h 156"/>
                    <a:gd name="T44" fmla="*/ 71 w 136"/>
                    <a:gd name="T45" fmla="*/ 144 h 156"/>
                    <a:gd name="T46" fmla="*/ 75 w 136"/>
                    <a:gd name="T47" fmla="*/ 146 h 156"/>
                    <a:gd name="T48" fmla="*/ 83 w 136"/>
                    <a:gd name="T49" fmla="*/ 155 h 156"/>
                    <a:gd name="T50" fmla="*/ 85 w 136"/>
                    <a:gd name="T51" fmla="*/ 156 h 156"/>
                    <a:gd name="T52" fmla="*/ 92 w 136"/>
                    <a:gd name="T53" fmla="*/ 149 h 156"/>
                    <a:gd name="T54" fmla="*/ 94 w 136"/>
                    <a:gd name="T55" fmla="*/ 142 h 156"/>
                    <a:gd name="T56" fmla="*/ 100 w 136"/>
                    <a:gd name="T57" fmla="*/ 128 h 156"/>
                    <a:gd name="T58" fmla="*/ 105 w 136"/>
                    <a:gd name="T59" fmla="*/ 130 h 156"/>
                    <a:gd name="T60" fmla="*/ 109 w 136"/>
                    <a:gd name="T61" fmla="*/ 116 h 156"/>
                    <a:gd name="T62" fmla="*/ 118 w 136"/>
                    <a:gd name="T63" fmla="*/ 110 h 156"/>
                    <a:gd name="T64" fmla="*/ 129 w 136"/>
                    <a:gd name="T65" fmla="*/ 99 h 156"/>
                    <a:gd name="T66" fmla="*/ 131 w 136"/>
                    <a:gd name="T67" fmla="*/ 91 h 156"/>
                    <a:gd name="T68" fmla="*/ 132 w 136"/>
                    <a:gd name="T69" fmla="*/ 77 h 156"/>
                    <a:gd name="T70" fmla="*/ 133 w 136"/>
                    <a:gd name="T71" fmla="*/ 70 h 156"/>
                    <a:gd name="T72" fmla="*/ 133 w 136"/>
                    <a:gd name="T73" fmla="*/ 61 h 156"/>
                    <a:gd name="T74" fmla="*/ 133 w 136"/>
                    <a:gd name="T75" fmla="*/ 55 h 156"/>
                    <a:gd name="T76" fmla="*/ 126 w 136"/>
                    <a:gd name="T77" fmla="*/ 0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36" h="156">
                      <a:moveTo>
                        <a:pt x="121" y="5"/>
                      </a:moveTo>
                      <a:lnTo>
                        <a:pt x="114" y="8"/>
                      </a:lnTo>
                      <a:lnTo>
                        <a:pt x="108" y="13"/>
                      </a:lnTo>
                      <a:lnTo>
                        <a:pt x="101" y="17"/>
                      </a:lnTo>
                      <a:lnTo>
                        <a:pt x="96" y="21"/>
                      </a:lnTo>
                      <a:lnTo>
                        <a:pt x="93" y="22"/>
                      </a:lnTo>
                      <a:lnTo>
                        <a:pt x="91" y="24"/>
                      </a:lnTo>
                      <a:lnTo>
                        <a:pt x="88" y="27"/>
                      </a:lnTo>
                      <a:lnTo>
                        <a:pt x="85" y="27"/>
                      </a:lnTo>
                      <a:lnTo>
                        <a:pt x="82" y="27"/>
                      </a:lnTo>
                      <a:lnTo>
                        <a:pt x="78" y="29"/>
                      </a:lnTo>
                      <a:lnTo>
                        <a:pt x="74" y="33"/>
                      </a:lnTo>
                      <a:lnTo>
                        <a:pt x="71" y="33"/>
                      </a:lnTo>
                      <a:lnTo>
                        <a:pt x="69" y="33"/>
                      </a:lnTo>
                      <a:lnTo>
                        <a:pt x="68" y="33"/>
                      </a:lnTo>
                      <a:lnTo>
                        <a:pt x="65" y="31"/>
                      </a:lnTo>
                      <a:lnTo>
                        <a:pt x="62" y="28"/>
                      </a:lnTo>
                      <a:lnTo>
                        <a:pt x="60" y="29"/>
                      </a:lnTo>
                      <a:lnTo>
                        <a:pt x="56" y="28"/>
                      </a:lnTo>
                      <a:lnTo>
                        <a:pt x="55" y="27"/>
                      </a:lnTo>
                      <a:lnTo>
                        <a:pt x="51" y="24"/>
                      </a:lnTo>
                      <a:lnTo>
                        <a:pt x="47" y="23"/>
                      </a:lnTo>
                      <a:lnTo>
                        <a:pt x="39" y="22"/>
                      </a:lnTo>
                      <a:lnTo>
                        <a:pt x="0" y="28"/>
                      </a:lnTo>
                      <a:lnTo>
                        <a:pt x="11" y="134"/>
                      </a:lnTo>
                      <a:lnTo>
                        <a:pt x="16" y="136"/>
                      </a:lnTo>
                      <a:lnTo>
                        <a:pt x="21" y="134"/>
                      </a:lnTo>
                      <a:lnTo>
                        <a:pt x="22" y="133"/>
                      </a:lnTo>
                      <a:lnTo>
                        <a:pt x="27" y="137"/>
                      </a:lnTo>
                      <a:lnTo>
                        <a:pt x="31" y="140"/>
                      </a:lnTo>
                      <a:lnTo>
                        <a:pt x="33" y="144"/>
                      </a:lnTo>
                      <a:lnTo>
                        <a:pt x="34" y="146"/>
                      </a:lnTo>
                      <a:lnTo>
                        <a:pt x="39" y="147"/>
                      </a:lnTo>
                      <a:lnTo>
                        <a:pt x="42" y="148"/>
                      </a:lnTo>
                      <a:lnTo>
                        <a:pt x="44" y="149"/>
                      </a:lnTo>
                      <a:lnTo>
                        <a:pt x="46" y="151"/>
                      </a:lnTo>
                      <a:lnTo>
                        <a:pt x="49" y="150"/>
                      </a:lnTo>
                      <a:lnTo>
                        <a:pt x="49" y="149"/>
                      </a:lnTo>
                      <a:lnTo>
                        <a:pt x="51" y="147"/>
                      </a:lnTo>
                      <a:lnTo>
                        <a:pt x="52" y="146"/>
                      </a:lnTo>
                      <a:lnTo>
                        <a:pt x="55" y="148"/>
                      </a:lnTo>
                      <a:lnTo>
                        <a:pt x="60" y="150"/>
                      </a:lnTo>
                      <a:lnTo>
                        <a:pt x="66" y="149"/>
                      </a:lnTo>
                      <a:lnTo>
                        <a:pt x="67" y="148"/>
                      </a:lnTo>
                      <a:lnTo>
                        <a:pt x="69" y="145"/>
                      </a:lnTo>
                      <a:lnTo>
                        <a:pt x="71" y="144"/>
                      </a:lnTo>
                      <a:lnTo>
                        <a:pt x="72" y="143"/>
                      </a:lnTo>
                      <a:lnTo>
                        <a:pt x="75" y="146"/>
                      </a:lnTo>
                      <a:lnTo>
                        <a:pt x="79" y="151"/>
                      </a:lnTo>
                      <a:lnTo>
                        <a:pt x="83" y="155"/>
                      </a:lnTo>
                      <a:lnTo>
                        <a:pt x="86" y="155"/>
                      </a:lnTo>
                      <a:lnTo>
                        <a:pt x="85" y="156"/>
                      </a:lnTo>
                      <a:lnTo>
                        <a:pt x="88" y="153"/>
                      </a:lnTo>
                      <a:lnTo>
                        <a:pt x="92" y="149"/>
                      </a:lnTo>
                      <a:lnTo>
                        <a:pt x="94" y="146"/>
                      </a:lnTo>
                      <a:lnTo>
                        <a:pt x="94" y="142"/>
                      </a:lnTo>
                      <a:lnTo>
                        <a:pt x="97" y="131"/>
                      </a:lnTo>
                      <a:lnTo>
                        <a:pt x="100" y="128"/>
                      </a:lnTo>
                      <a:lnTo>
                        <a:pt x="104" y="131"/>
                      </a:lnTo>
                      <a:lnTo>
                        <a:pt x="105" y="130"/>
                      </a:lnTo>
                      <a:lnTo>
                        <a:pt x="106" y="120"/>
                      </a:lnTo>
                      <a:lnTo>
                        <a:pt x="109" y="116"/>
                      </a:lnTo>
                      <a:lnTo>
                        <a:pt x="113" y="110"/>
                      </a:lnTo>
                      <a:lnTo>
                        <a:pt x="118" y="110"/>
                      </a:lnTo>
                      <a:lnTo>
                        <a:pt x="121" y="106"/>
                      </a:lnTo>
                      <a:lnTo>
                        <a:pt x="129" y="99"/>
                      </a:lnTo>
                      <a:lnTo>
                        <a:pt x="131" y="94"/>
                      </a:lnTo>
                      <a:lnTo>
                        <a:pt x="131" y="91"/>
                      </a:lnTo>
                      <a:lnTo>
                        <a:pt x="132" y="83"/>
                      </a:lnTo>
                      <a:lnTo>
                        <a:pt x="132" y="77"/>
                      </a:lnTo>
                      <a:lnTo>
                        <a:pt x="133" y="74"/>
                      </a:lnTo>
                      <a:lnTo>
                        <a:pt x="133" y="70"/>
                      </a:lnTo>
                      <a:lnTo>
                        <a:pt x="133" y="62"/>
                      </a:lnTo>
                      <a:lnTo>
                        <a:pt x="133" y="61"/>
                      </a:lnTo>
                      <a:lnTo>
                        <a:pt x="132" y="58"/>
                      </a:lnTo>
                      <a:lnTo>
                        <a:pt x="133" y="55"/>
                      </a:lnTo>
                      <a:lnTo>
                        <a:pt x="136" y="55"/>
                      </a:lnTo>
                      <a:lnTo>
                        <a:pt x="126" y="0"/>
                      </a:lnTo>
                      <a:lnTo>
                        <a:pt x="121" y="5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  <a:alpha val="10000"/>
                  </a:schemeClr>
                </a:solidFill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73" name="Freeform 53">
                  <a:extLst>
                    <a:ext uri="{FF2B5EF4-FFF2-40B4-BE49-F238E27FC236}">
                      <a16:creationId xmlns:a16="http://schemas.microsoft.com/office/drawing/2014/main" id="{BEC4F2F9-8462-664E-B940-34E6CDBA2E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41871" y="7090869"/>
                  <a:ext cx="658517" cy="1132943"/>
                </a:xfrm>
                <a:custGeom>
                  <a:avLst/>
                  <a:gdLst>
                    <a:gd name="T0" fmla="*/ 5 w 100"/>
                    <a:gd name="T1" fmla="*/ 167 h 172"/>
                    <a:gd name="T2" fmla="*/ 16 w 100"/>
                    <a:gd name="T3" fmla="*/ 163 h 172"/>
                    <a:gd name="T4" fmla="*/ 24 w 100"/>
                    <a:gd name="T5" fmla="*/ 163 h 172"/>
                    <a:gd name="T6" fmla="*/ 31 w 100"/>
                    <a:gd name="T7" fmla="*/ 168 h 172"/>
                    <a:gd name="T8" fmla="*/ 32 w 100"/>
                    <a:gd name="T9" fmla="*/ 163 h 172"/>
                    <a:gd name="T10" fmla="*/ 38 w 100"/>
                    <a:gd name="T11" fmla="*/ 161 h 172"/>
                    <a:gd name="T12" fmla="*/ 44 w 100"/>
                    <a:gd name="T13" fmla="*/ 163 h 172"/>
                    <a:gd name="T14" fmla="*/ 49 w 100"/>
                    <a:gd name="T15" fmla="*/ 161 h 172"/>
                    <a:gd name="T16" fmla="*/ 52 w 100"/>
                    <a:gd name="T17" fmla="*/ 154 h 172"/>
                    <a:gd name="T18" fmla="*/ 55 w 100"/>
                    <a:gd name="T19" fmla="*/ 150 h 172"/>
                    <a:gd name="T20" fmla="*/ 59 w 100"/>
                    <a:gd name="T21" fmla="*/ 157 h 172"/>
                    <a:gd name="T22" fmla="*/ 66 w 100"/>
                    <a:gd name="T23" fmla="*/ 157 h 172"/>
                    <a:gd name="T24" fmla="*/ 68 w 100"/>
                    <a:gd name="T25" fmla="*/ 150 h 172"/>
                    <a:gd name="T26" fmla="*/ 74 w 100"/>
                    <a:gd name="T27" fmla="*/ 145 h 172"/>
                    <a:gd name="T28" fmla="*/ 78 w 100"/>
                    <a:gd name="T29" fmla="*/ 139 h 172"/>
                    <a:gd name="T30" fmla="*/ 80 w 100"/>
                    <a:gd name="T31" fmla="*/ 131 h 172"/>
                    <a:gd name="T32" fmla="*/ 81 w 100"/>
                    <a:gd name="T33" fmla="*/ 127 h 172"/>
                    <a:gd name="T34" fmla="*/ 90 w 100"/>
                    <a:gd name="T35" fmla="*/ 125 h 172"/>
                    <a:gd name="T36" fmla="*/ 98 w 100"/>
                    <a:gd name="T37" fmla="*/ 123 h 172"/>
                    <a:gd name="T38" fmla="*/ 99 w 100"/>
                    <a:gd name="T39" fmla="*/ 115 h 172"/>
                    <a:gd name="T40" fmla="*/ 98 w 100"/>
                    <a:gd name="T41" fmla="*/ 112 h 172"/>
                    <a:gd name="T42" fmla="*/ 99 w 100"/>
                    <a:gd name="T43" fmla="*/ 107 h 172"/>
                    <a:gd name="T44" fmla="*/ 88 w 100"/>
                    <a:gd name="T45" fmla="*/ 0 h 172"/>
                    <a:gd name="T46" fmla="*/ 27 w 100"/>
                    <a:gd name="T47" fmla="*/ 5 h 172"/>
                    <a:gd name="T48" fmla="*/ 16 w 100"/>
                    <a:gd name="T49" fmla="*/ 12 h 172"/>
                    <a:gd name="T50" fmla="*/ 8 w 100"/>
                    <a:gd name="T51" fmla="*/ 12 h 172"/>
                    <a:gd name="T52" fmla="*/ 10 w 100"/>
                    <a:gd name="T53" fmla="*/ 106 h 172"/>
                    <a:gd name="T54" fmla="*/ 10 w 100"/>
                    <a:gd name="T55" fmla="*/ 113 h 172"/>
                    <a:gd name="T56" fmla="*/ 15 w 100"/>
                    <a:gd name="T57" fmla="*/ 124 h 172"/>
                    <a:gd name="T58" fmla="*/ 16 w 100"/>
                    <a:gd name="T59" fmla="*/ 134 h 172"/>
                    <a:gd name="T60" fmla="*/ 11 w 100"/>
                    <a:gd name="T61" fmla="*/ 140 h 172"/>
                    <a:gd name="T62" fmla="*/ 8 w 100"/>
                    <a:gd name="T63" fmla="*/ 147 h 172"/>
                    <a:gd name="T64" fmla="*/ 4 w 100"/>
                    <a:gd name="T65" fmla="*/ 156 h 172"/>
                    <a:gd name="T66" fmla="*/ 0 w 100"/>
                    <a:gd name="T67" fmla="*/ 161 h 172"/>
                    <a:gd name="T68" fmla="*/ 1 w 100"/>
                    <a:gd name="T69" fmla="*/ 171 h 172"/>
                    <a:gd name="T70" fmla="*/ 2 w 100"/>
                    <a:gd name="T71" fmla="*/ 172 h 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00" h="172">
                      <a:moveTo>
                        <a:pt x="5" y="172"/>
                      </a:moveTo>
                      <a:lnTo>
                        <a:pt x="5" y="167"/>
                      </a:lnTo>
                      <a:lnTo>
                        <a:pt x="13" y="167"/>
                      </a:lnTo>
                      <a:lnTo>
                        <a:pt x="16" y="163"/>
                      </a:lnTo>
                      <a:lnTo>
                        <a:pt x="19" y="163"/>
                      </a:lnTo>
                      <a:lnTo>
                        <a:pt x="24" y="163"/>
                      </a:lnTo>
                      <a:lnTo>
                        <a:pt x="27" y="166"/>
                      </a:lnTo>
                      <a:lnTo>
                        <a:pt x="31" y="168"/>
                      </a:lnTo>
                      <a:lnTo>
                        <a:pt x="32" y="167"/>
                      </a:lnTo>
                      <a:lnTo>
                        <a:pt x="32" y="163"/>
                      </a:lnTo>
                      <a:lnTo>
                        <a:pt x="36" y="162"/>
                      </a:lnTo>
                      <a:lnTo>
                        <a:pt x="38" y="161"/>
                      </a:lnTo>
                      <a:lnTo>
                        <a:pt x="42" y="161"/>
                      </a:lnTo>
                      <a:lnTo>
                        <a:pt x="44" y="163"/>
                      </a:lnTo>
                      <a:lnTo>
                        <a:pt x="48" y="164"/>
                      </a:lnTo>
                      <a:lnTo>
                        <a:pt x="49" y="161"/>
                      </a:lnTo>
                      <a:lnTo>
                        <a:pt x="49" y="157"/>
                      </a:lnTo>
                      <a:lnTo>
                        <a:pt x="52" y="154"/>
                      </a:lnTo>
                      <a:lnTo>
                        <a:pt x="53" y="150"/>
                      </a:lnTo>
                      <a:lnTo>
                        <a:pt x="55" y="150"/>
                      </a:lnTo>
                      <a:lnTo>
                        <a:pt x="56" y="154"/>
                      </a:lnTo>
                      <a:lnTo>
                        <a:pt x="59" y="157"/>
                      </a:lnTo>
                      <a:lnTo>
                        <a:pt x="60" y="158"/>
                      </a:lnTo>
                      <a:lnTo>
                        <a:pt x="66" y="157"/>
                      </a:lnTo>
                      <a:lnTo>
                        <a:pt x="68" y="153"/>
                      </a:lnTo>
                      <a:lnTo>
                        <a:pt x="68" y="150"/>
                      </a:lnTo>
                      <a:lnTo>
                        <a:pt x="71" y="145"/>
                      </a:lnTo>
                      <a:lnTo>
                        <a:pt x="74" y="145"/>
                      </a:lnTo>
                      <a:lnTo>
                        <a:pt x="76" y="143"/>
                      </a:lnTo>
                      <a:lnTo>
                        <a:pt x="78" y="139"/>
                      </a:lnTo>
                      <a:lnTo>
                        <a:pt x="80" y="135"/>
                      </a:lnTo>
                      <a:lnTo>
                        <a:pt x="80" y="131"/>
                      </a:lnTo>
                      <a:lnTo>
                        <a:pt x="81" y="129"/>
                      </a:lnTo>
                      <a:lnTo>
                        <a:pt x="81" y="127"/>
                      </a:lnTo>
                      <a:lnTo>
                        <a:pt x="82" y="126"/>
                      </a:lnTo>
                      <a:lnTo>
                        <a:pt x="90" y="125"/>
                      </a:lnTo>
                      <a:lnTo>
                        <a:pt x="94" y="123"/>
                      </a:lnTo>
                      <a:lnTo>
                        <a:pt x="98" y="123"/>
                      </a:lnTo>
                      <a:lnTo>
                        <a:pt x="100" y="121"/>
                      </a:lnTo>
                      <a:lnTo>
                        <a:pt x="99" y="115"/>
                      </a:lnTo>
                      <a:lnTo>
                        <a:pt x="100" y="113"/>
                      </a:lnTo>
                      <a:lnTo>
                        <a:pt x="98" y="112"/>
                      </a:lnTo>
                      <a:lnTo>
                        <a:pt x="97" y="108"/>
                      </a:lnTo>
                      <a:lnTo>
                        <a:pt x="99" y="107"/>
                      </a:lnTo>
                      <a:lnTo>
                        <a:pt x="88" y="1"/>
                      </a:lnTo>
                      <a:lnTo>
                        <a:pt x="88" y="0"/>
                      </a:lnTo>
                      <a:lnTo>
                        <a:pt x="27" y="4"/>
                      </a:lnTo>
                      <a:lnTo>
                        <a:pt x="27" y="5"/>
                      </a:lnTo>
                      <a:lnTo>
                        <a:pt x="20" y="9"/>
                      </a:lnTo>
                      <a:lnTo>
                        <a:pt x="16" y="12"/>
                      </a:lnTo>
                      <a:lnTo>
                        <a:pt x="13" y="13"/>
                      </a:lnTo>
                      <a:lnTo>
                        <a:pt x="8" y="12"/>
                      </a:lnTo>
                      <a:lnTo>
                        <a:pt x="11" y="103"/>
                      </a:lnTo>
                      <a:lnTo>
                        <a:pt x="10" y="106"/>
                      </a:lnTo>
                      <a:lnTo>
                        <a:pt x="10" y="109"/>
                      </a:lnTo>
                      <a:lnTo>
                        <a:pt x="10" y="113"/>
                      </a:lnTo>
                      <a:lnTo>
                        <a:pt x="11" y="117"/>
                      </a:lnTo>
                      <a:lnTo>
                        <a:pt x="15" y="124"/>
                      </a:lnTo>
                      <a:lnTo>
                        <a:pt x="16" y="130"/>
                      </a:lnTo>
                      <a:lnTo>
                        <a:pt x="16" y="134"/>
                      </a:lnTo>
                      <a:lnTo>
                        <a:pt x="13" y="136"/>
                      </a:lnTo>
                      <a:lnTo>
                        <a:pt x="11" y="140"/>
                      </a:lnTo>
                      <a:lnTo>
                        <a:pt x="10" y="145"/>
                      </a:lnTo>
                      <a:lnTo>
                        <a:pt x="8" y="147"/>
                      </a:lnTo>
                      <a:lnTo>
                        <a:pt x="5" y="150"/>
                      </a:lnTo>
                      <a:lnTo>
                        <a:pt x="4" y="156"/>
                      </a:lnTo>
                      <a:lnTo>
                        <a:pt x="2" y="157"/>
                      </a:lnTo>
                      <a:lnTo>
                        <a:pt x="0" y="161"/>
                      </a:lnTo>
                      <a:lnTo>
                        <a:pt x="0" y="167"/>
                      </a:lnTo>
                      <a:lnTo>
                        <a:pt x="1" y="171"/>
                      </a:lnTo>
                      <a:lnTo>
                        <a:pt x="2" y="172"/>
                      </a:lnTo>
                      <a:lnTo>
                        <a:pt x="2" y="172"/>
                      </a:lnTo>
                      <a:lnTo>
                        <a:pt x="5" y="172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  <a:alpha val="10000"/>
                  </a:schemeClr>
                </a:solidFill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74" name="Freeform 54">
                  <a:extLst>
                    <a:ext uri="{FF2B5EF4-FFF2-40B4-BE49-F238E27FC236}">
                      <a16:creationId xmlns:a16="http://schemas.microsoft.com/office/drawing/2014/main" id="{DDA90701-6B07-C24D-B8D8-CFAE513551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97746" y="6945960"/>
                  <a:ext cx="849488" cy="1488634"/>
                </a:xfrm>
                <a:custGeom>
                  <a:avLst/>
                  <a:gdLst>
                    <a:gd name="T0" fmla="*/ 88 w 129"/>
                    <a:gd name="T1" fmla="*/ 217 h 226"/>
                    <a:gd name="T2" fmla="*/ 96 w 129"/>
                    <a:gd name="T3" fmla="*/ 222 h 226"/>
                    <a:gd name="T4" fmla="*/ 102 w 129"/>
                    <a:gd name="T5" fmla="*/ 222 h 226"/>
                    <a:gd name="T6" fmla="*/ 102 w 129"/>
                    <a:gd name="T7" fmla="*/ 216 h 226"/>
                    <a:gd name="T8" fmla="*/ 105 w 129"/>
                    <a:gd name="T9" fmla="*/ 209 h 226"/>
                    <a:gd name="T10" fmla="*/ 113 w 129"/>
                    <a:gd name="T11" fmla="*/ 206 h 226"/>
                    <a:gd name="T12" fmla="*/ 112 w 129"/>
                    <a:gd name="T13" fmla="*/ 200 h 226"/>
                    <a:gd name="T14" fmla="*/ 112 w 129"/>
                    <a:gd name="T15" fmla="*/ 195 h 226"/>
                    <a:gd name="T16" fmla="*/ 115 w 129"/>
                    <a:gd name="T17" fmla="*/ 194 h 226"/>
                    <a:gd name="T18" fmla="*/ 113 w 129"/>
                    <a:gd name="T19" fmla="*/ 189 h 226"/>
                    <a:gd name="T20" fmla="*/ 115 w 129"/>
                    <a:gd name="T21" fmla="*/ 179 h 226"/>
                    <a:gd name="T22" fmla="*/ 118 w 129"/>
                    <a:gd name="T23" fmla="*/ 172 h 226"/>
                    <a:gd name="T24" fmla="*/ 123 w 129"/>
                    <a:gd name="T25" fmla="*/ 167 h 226"/>
                    <a:gd name="T26" fmla="*/ 126 w 129"/>
                    <a:gd name="T27" fmla="*/ 158 h 226"/>
                    <a:gd name="T28" fmla="*/ 129 w 129"/>
                    <a:gd name="T29" fmla="*/ 152 h 226"/>
                    <a:gd name="T30" fmla="*/ 124 w 129"/>
                    <a:gd name="T31" fmla="*/ 139 h 226"/>
                    <a:gd name="T32" fmla="*/ 123 w 129"/>
                    <a:gd name="T33" fmla="*/ 131 h 226"/>
                    <a:gd name="T34" fmla="*/ 124 w 129"/>
                    <a:gd name="T35" fmla="*/ 125 h 226"/>
                    <a:gd name="T36" fmla="*/ 122 w 129"/>
                    <a:gd name="T37" fmla="*/ 34 h 226"/>
                    <a:gd name="T38" fmla="*/ 116 w 129"/>
                    <a:gd name="T39" fmla="*/ 26 h 226"/>
                    <a:gd name="T40" fmla="*/ 113 w 129"/>
                    <a:gd name="T41" fmla="*/ 17 h 226"/>
                    <a:gd name="T42" fmla="*/ 107 w 129"/>
                    <a:gd name="T43" fmla="*/ 3 h 226"/>
                    <a:gd name="T44" fmla="*/ 24 w 129"/>
                    <a:gd name="T45" fmla="*/ 5 h 226"/>
                    <a:gd name="T46" fmla="*/ 22 w 129"/>
                    <a:gd name="T47" fmla="*/ 3 h 226"/>
                    <a:gd name="T48" fmla="*/ 21 w 129"/>
                    <a:gd name="T49" fmla="*/ 8 h 226"/>
                    <a:gd name="T50" fmla="*/ 28 w 129"/>
                    <a:gd name="T51" fmla="*/ 14 h 226"/>
                    <a:gd name="T52" fmla="*/ 38 w 129"/>
                    <a:gd name="T53" fmla="*/ 23 h 226"/>
                    <a:gd name="T54" fmla="*/ 36 w 129"/>
                    <a:gd name="T55" fmla="*/ 32 h 226"/>
                    <a:gd name="T56" fmla="*/ 31 w 129"/>
                    <a:gd name="T57" fmla="*/ 43 h 226"/>
                    <a:gd name="T58" fmla="*/ 27 w 129"/>
                    <a:gd name="T59" fmla="*/ 47 h 226"/>
                    <a:gd name="T60" fmla="*/ 15 w 129"/>
                    <a:gd name="T61" fmla="*/ 50 h 226"/>
                    <a:gd name="T62" fmla="*/ 12 w 129"/>
                    <a:gd name="T63" fmla="*/ 55 h 226"/>
                    <a:gd name="T64" fmla="*/ 15 w 129"/>
                    <a:gd name="T65" fmla="*/ 65 h 226"/>
                    <a:gd name="T66" fmla="*/ 13 w 129"/>
                    <a:gd name="T67" fmla="*/ 70 h 226"/>
                    <a:gd name="T68" fmla="*/ 11 w 129"/>
                    <a:gd name="T69" fmla="*/ 77 h 226"/>
                    <a:gd name="T70" fmla="*/ 2 w 129"/>
                    <a:gd name="T71" fmla="*/ 86 h 226"/>
                    <a:gd name="T72" fmla="*/ 0 w 129"/>
                    <a:gd name="T73" fmla="*/ 95 h 226"/>
                    <a:gd name="T74" fmla="*/ 0 w 129"/>
                    <a:gd name="T75" fmla="*/ 113 h 226"/>
                    <a:gd name="T76" fmla="*/ 21 w 129"/>
                    <a:gd name="T77" fmla="*/ 136 h 226"/>
                    <a:gd name="T78" fmla="*/ 25 w 129"/>
                    <a:gd name="T79" fmla="*/ 150 h 226"/>
                    <a:gd name="T80" fmla="*/ 31 w 129"/>
                    <a:gd name="T81" fmla="*/ 151 h 226"/>
                    <a:gd name="T82" fmla="*/ 39 w 129"/>
                    <a:gd name="T83" fmla="*/ 150 h 226"/>
                    <a:gd name="T84" fmla="*/ 45 w 129"/>
                    <a:gd name="T85" fmla="*/ 156 h 226"/>
                    <a:gd name="T86" fmla="*/ 41 w 129"/>
                    <a:gd name="T87" fmla="*/ 167 h 226"/>
                    <a:gd name="T88" fmla="*/ 39 w 129"/>
                    <a:gd name="T89" fmla="*/ 175 h 226"/>
                    <a:gd name="T90" fmla="*/ 44 w 129"/>
                    <a:gd name="T91" fmla="*/ 185 h 226"/>
                    <a:gd name="T92" fmla="*/ 53 w 129"/>
                    <a:gd name="T93" fmla="*/ 189 h 226"/>
                    <a:gd name="T94" fmla="*/ 68 w 129"/>
                    <a:gd name="T95" fmla="*/ 200 h 226"/>
                    <a:gd name="T96" fmla="*/ 70 w 129"/>
                    <a:gd name="T97" fmla="*/ 214 h 226"/>
                    <a:gd name="T98" fmla="*/ 74 w 129"/>
                    <a:gd name="T99" fmla="*/ 222 h 226"/>
                    <a:gd name="T100" fmla="*/ 76 w 129"/>
                    <a:gd name="T101" fmla="*/ 222 h 226"/>
                    <a:gd name="T102" fmla="*/ 83 w 129"/>
                    <a:gd name="T103" fmla="*/ 221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29" h="226">
                      <a:moveTo>
                        <a:pt x="86" y="218"/>
                      </a:moveTo>
                      <a:lnTo>
                        <a:pt x="88" y="217"/>
                      </a:lnTo>
                      <a:lnTo>
                        <a:pt x="92" y="219"/>
                      </a:lnTo>
                      <a:lnTo>
                        <a:pt x="96" y="222"/>
                      </a:lnTo>
                      <a:lnTo>
                        <a:pt x="99" y="222"/>
                      </a:lnTo>
                      <a:lnTo>
                        <a:pt x="102" y="222"/>
                      </a:lnTo>
                      <a:lnTo>
                        <a:pt x="104" y="221"/>
                      </a:lnTo>
                      <a:lnTo>
                        <a:pt x="102" y="216"/>
                      </a:lnTo>
                      <a:lnTo>
                        <a:pt x="102" y="211"/>
                      </a:lnTo>
                      <a:lnTo>
                        <a:pt x="105" y="209"/>
                      </a:lnTo>
                      <a:lnTo>
                        <a:pt x="111" y="207"/>
                      </a:lnTo>
                      <a:lnTo>
                        <a:pt x="113" y="206"/>
                      </a:lnTo>
                      <a:lnTo>
                        <a:pt x="112" y="203"/>
                      </a:lnTo>
                      <a:lnTo>
                        <a:pt x="112" y="200"/>
                      </a:lnTo>
                      <a:lnTo>
                        <a:pt x="112" y="199"/>
                      </a:lnTo>
                      <a:lnTo>
                        <a:pt x="112" y="195"/>
                      </a:lnTo>
                      <a:lnTo>
                        <a:pt x="115" y="194"/>
                      </a:lnTo>
                      <a:lnTo>
                        <a:pt x="115" y="194"/>
                      </a:lnTo>
                      <a:lnTo>
                        <a:pt x="114" y="193"/>
                      </a:lnTo>
                      <a:lnTo>
                        <a:pt x="113" y="189"/>
                      </a:lnTo>
                      <a:lnTo>
                        <a:pt x="113" y="183"/>
                      </a:lnTo>
                      <a:lnTo>
                        <a:pt x="115" y="179"/>
                      </a:lnTo>
                      <a:lnTo>
                        <a:pt x="117" y="178"/>
                      </a:lnTo>
                      <a:lnTo>
                        <a:pt x="118" y="172"/>
                      </a:lnTo>
                      <a:lnTo>
                        <a:pt x="121" y="169"/>
                      </a:lnTo>
                      <a:lnTo>
                        <a:pt x="123" y="167"/>
                      </a:lnTo>
                      <a:lnTo>
                        <a:pt x="124" y="162"/>
                      </a:lnTo>
                      <a:lnTo>
                        <a:pt x="126" y="158"/>
                      </a:lnTo>
                      <a:lnTo>
                        <a:pt x="129" y="156"/>
                      </a:lnTo>
                      <a:lnTo>
                        <a:pt x="129" y="152"/>
                      </a:lnTo>
                      <a:lnTo>
                        <a:pt x="128" y="146"/>
                      </a:lnTo>
                      <a:lnTo>
                        <a:pt x="124" y="139"/>
                      </a:lnTo>
                      <a:lnTo>
                        <a:pt x="123" y="135"/>
                      </a:lnTo>
                      <a:lnTo>
                        <a:pt x="123" y="131"/>
                      </a:lnTo>
                      <a:lnTo>
                        <a:pt x="123" y="128"/>
                      </a:lnTo>
                      <a:lnTo>
                        <a:pt x="124" y="125"/>
                      </a:lnTo>
                      <a:lnTo>
                        <a:pt x="121" y="34"/>
                      </a:lnTo>
                      <a:lnTo>
                        <a:pt x="122" y="34"/>
                      </a:lnTo>
                      <a:lnTo>
                        <a:pt x="118" y="31"/>
                      </a:lnTo>
                      <a:lnTo>
                        <a:pt x="116" y="26"/>
                      </a:lnTo>
                      <a:lnTo>
                        <a:pt x="114" y="23"/>
                      </a:lnTo>
                      <a:lnTo>
                        <a:pt x="113" y="17"/>
                      </a:lnTo>
                      <a:lnTo>
                        <a:pt x="109" y="13"/>
                      </a:lnTo>
                      <a:lnTo>
                        <a:pt x="107" y="3"/>
                      </a:lnTo>
                      <a:lnTo>
                        <a:pt x="107" y="0"/>
                      </a:lnTo>
                      <a:lnTo>
                        <a:pt x="24" y="5"/>
                      </a:lnTo>
                      <a:lnTo>
                        <a:pt x="22" y="3"/>
                      </a:lnTo>
                      <a:lnTo>
                        <a:pt x="22" y="3"/>
                      </a:lnTo>
                      <a:lnTo>
                        <a:pt x="21" y="6"/>
                      </a:lnTo>
                      <a:lnTo>
                        <a:pt x="21" y="8"/>
                      </a:lnTo>
                      <a:lnTo>
                        <a:pt x="24" y="11"/>
                      </a:lnTo>
                      <a:lnTo>
                        <a:pt x="28" y="14"/>
                      </a:lnTo>
                      <a:lnTo>
                        <a:pt x="33" y="18"/>
                      </a:lnTo>
                      <a:lnTo>
                        <a:pt x="38" y="23"/>
                      </a:lnTo>
                      <a:lnTo>
                        <a:pt x="38" y="26"/>
                      </a:lnTo>
                      <a:lnTo>
                        <a:pt x="36" y="32"/>
                      </a:lnTo>
                      <a:lnTo>
                        <a:pt x="34" y="35"/>
                      </a:lnTo>
                      <a:lnTo>
                        <a:pt x="31" y="43"/>
                      </a:lnTo>
                      <a:lnTo>
                        <a:pt x="29" y="45"/>
                      </a:lnTo>
                      <a:lnTo>
                        <a:pt x="27" y="47"/>
                      </a:lnTo>
                      <a:lnTo>
                        <a:pt x="21" y="50"/>
                      </a:lnTo>
                      <a:lnTo>
                        <a:pt x="15" y="50"/>
                      </a:lnTo>
                      <a:lnTo>
                        <a:pt x="12" y="51"/>
                      </a:lnTo>
                      <a:lnTo>
                        <a:pt x="12" y="55"/>
                      </a:lnTo>
                      <a:lnTo>
                        <a:pt x="12" y="58"/>
                      </a:lnTo>
                      <a:lnTo>
                        <a:pt x="15" y="65"/>
                      </a:lnTo>
                      <a:lnTo>
                        <a:pt x="17" y="67"/>
                      </a:lnTo>
                      <a:lnTo>
                        <a:pt x="13" y="70"/>
                      </a:lnTo>
                      <a:lnTo>
                        <a:pt x="13" y="77"/>
                      </a:lnTo>
                      <a:lnTo>
                        <a:pt x="11" y="77"/>
                      </a:lnTo>
                      <a:lnTo>
                        <a:pt x="8" y="80"/>
                      </a:lnTo>
                      <a:lnTo>
                        <a:pt x="2" y="86"/>
                      </a:lnTo>
                      <a:lnTo>
                        <a:pt x="3" y="92"/>
                      </a:lnTo>
                      <a:lnTo>
                        <a:pt x="0" y="95"/>
                      </a:lnTo>
                      <a:lnTo>
                        <a:pt x="0" y="104"/>
                      </a:lnTo>
                      <a:lnTo>
                        <a:pt x="0" y="113"/>
                      </a:lnTo>
                      <a:lnTo>
                        <a:pt x="6" y="123"/>
                      </a:lnTo>
                      <a:lnTo>
                        <a:pt x="21" y="136"/>
                      </a:lnTo>
                      <a:lnTo>
                        <a:pt x="25" y="142"/>
                      </a:lnTo>
                      <a:lnTo>
                        <a:pt x="25" y="150"/>
                      </a:lnTo>
                      <a:lnTo>
                        <a:pt x="30" y="154"/>
                      </a:lnTo>
                      <a:lnTo>
                        <a:pt x="31" y="151"/>
                      </a:lnTo>
                      <a:lnTo>
                        <a:pt x="34" y="150"/>
                      </a:lnTo>
                      <a:lnTo>
                        <a:pt x="39" y="150"/>
                      </a:lnTo>
                      <a:lnTo>
                        <a:pt x="42" y="153"/>
                      </a:lnTo>
                      <a:lnTo>
                        <a:pt x="45" y="156"/>
                      </a:lnTo>
                      <a:lnTo>
                        <a:pt x="42" y="162"/>
                      </a:lnTo>
                      <a:lnTo>
                        <a:pt x="41" y="167"/>
                      </a:lnTo>
                      <a:lnTo>
                        <a:pt x="41" y="170"/>
                      </a:lnTo>
                      <a:lnTo>
                        <a:pt x="39" y="175"/>
                      </a:lnTo>
                      <a:lnTo>
                        <a:pt x="39" y="180"/>
                      </a:lnTo>
                      <a:lnTo>
                        <a:pt x="44" y="185"/>
                      </a:lnTo>
                      <a:lnTo>
                        <a:pt x="51" y="190"/>
                      </a:lnTo>
                      <a:lnTo>
                        <a:pt x="53" y="189"/>
                      </a:lnTo>
                      <a:lnTo>
                        <a:pt x="64" y="196"/>
                      </a:lnTo>
                      <a:lnTo>
                        <a:pt x="68" y="200"/>
                      </a:lnTo>
                      <a:lnTo>
                        <a:pt x="71" y="209"/>
                      </a:lnTo>
                      <a:lnTo>
                        <a:pt x="70" y="214"/>
                      </a:lnTo>
                      <a:lnTo>
                        <a:pt x="69" y="217"/>
                      </a:lnTo>
                      <a:lnTo>
                        <a:pt x="74" y="222"/>
                      </a:lnTo>
                      <a:lnTo>
                        <a:pt x="74" y="226"/>
                      </a:lnTo>
                      <a:lnTo>
                        <a:pt x="76" y="222"/>
                      </a:lnTo>
                      <a:lnTo>
                        <a:pt x="80" y="222"/>
                      </a:lnTo>
                      <a:lnTo>
                        <a:pt x="83" y="221"/>
                      </a:lnTo>
                      <a:lnTo>
                        <a:pt x="86" y="218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  <a:alpha val="10000"/>
                  </a:schemeClr>
                </a:solidFill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75" name="Freeform 55">
                  <a:extLst>
                    <a:ext uri="{FF2B5EF4-FFF2-40B4-BE49-F238E27FC236}">
                      <a16:creationId xmlns:a16="http://schemas.microsoft.com/office/drawing/2014/main" id="{7641C339-03D7-7744-912E-DA98D20512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57287" y="6616609"/>
                  <a:ext cx="1290696" cy="948512"/>
                </a:xfrm>
                <a:custGeom>
                  <a:avLst/>
                  <a:gdLst>
                    <a:gd name="T0" fmla="*/ 196 w 231"/>
                    <a:gd name="T1" fmla="*/ 154 h 170"/>
                    <a:gd name="T2" fmla="*/ 201 w 231"/>
                    <a:gd name="T3" fmla="*/ 150 h 170"/>
                    <a:gd name="T4" fmla="*/ 206 w 231"/>
                    <a:gd name="T5" fmla="*/ 139 h 170"/>
                    <a:gd name="T6" fmla="*/ 200 w 231"/>
                    <a:gd name="T7" fmla="*/ 128 h 170"/>
                    <a:gd name="T8" fmla="*/ 200 w 231"/>
                    <a:gd name="T9" fmla="*/ 120 h 170"/>
                    <a:gd name="T10" fmla="*/ 211 w 231"/>
                    <a:gd name="T11" fmla="*/ 118 h 170"/>
                    <a:gd name="T12" fmla="*/ 220 w 231"/>
                    <a:gd name="T13" fmla="*/ 113 h 170"/>
                    <a:gd name="T14" fmla="*/ 226 w 231"/>
                    <a:gd name="T15" fmla="*/ 101 h 170"/>
                    <a:gd name="T16" fmla="*/ 231 w 231"/>
                    <a:gd name="T17" fmla="*/ 90 h 170"/>
                    <a:gd name="T18" fmla="*/ 225 w 231"/>
                    <a:gd name="T19" fmla="*/ 81 h 170"/>
                    <a:gd name="T20" fmla="*/ 215 w 231"/>
                    <a:gd name="T21" fmla="*/ 72 h 170"/>
                    <a:gd name="T22" fmla="*/ 211 w 231"/>
                    <a:gd name="T23" fmla="*/ 66 h 170"/>
                    <a:gd name="T24" fmla="*/ 214 w 231"/>
                    <a:gd name="T25" fmla="*/ 65 h 170"/>
                    <a:gd name="T26" fmla="*/ 206 w 231"/>
                    <a:gd name="T27" fmla="*/ 59 h 170"/>
                    <a:gd name="T28" fmla="*/ 196 w 231"/>
                    <a:gd name="T29" fmla="*/ 55 h 170"/>
                    <a:gd name="T30" fmla="*/ 194 w 231"/>
                    <a:gd name="T31" fmla="*/ 45 h 170"/>
                    <a:gd name="T32" fmla="*/ 194 w 231"/>
                    <a:gd name="T33" fmla="*/ 35 h 170"/>
                    <a:gd name="T34" fmla="*/ 192 w 231"/>
                    <a:gd name="T35" fmla="*/ 25 h 170"/>
                    <a:gd name="T36" fmla="*/ 7 w 231"/>
                    <a:gd name="T37" fmla="*/ 22 h 170"/>
                    <a:gd name="T38" fmla="*/ 8 w 231"/>
                    <a:gd name="T39" fmla="*/ 0 h 170"/>
                    <a:gd name="T40" fmla="*/ 4 w 231"/>
                    <a:gd name="T41" fmla="*/ 23 h 170"/>
                    <a:gd name="T42" fmla="*/ 3 w 231"/>
                    <a:gd name="T43" fmla="*/ 31 h 170"/>
                    <a:gd name="T44" fmla="*/ 7 w 231"/>
                    <a:gd name="T45" fmla="*/ 37 h 170"/>
                    <a:gd name="T46" fmla="*/ 5 w 231"/>
                    <a:gd name="T47" fmla="*/ 42 h 170"/>
                    <a:gd name="T48" fmla="*/ 4 w 231"/>
                    <a:gd name="T49" fmla="*/ 52 h 170"/>
                    <a:gd name="T50" fmla="*/ 0 w 231"/>
                    <a:gd name="T51" fmla="*/ 56 h 170"/>
                    <a:gd name="T52" fmla="*/ 4 w 231"/>
                    <a:gd name="T53" fmla="*/ 62 h 170"/>
                    <a:gd name="T54" fmla="*/ 4 w 231"/>
                    <a:gd name="T55" fmla="*/ 69 h 170"/>
                    <a:gd name="T56" fmla="*/ 6 w 231"/>
                    <a:gd name="T57" fmla="*/ 71 h 170"/>
                    <a:gd name="T58" fmla="*/ 12 w 231"/>
                    <a:gd name="T59" fmla="*/ 85 h 170"/>
                    <a:gd name="T60" fmla="*/ 16 w 231"/>
                    <a:gd name="T61" fmla="*/ 96 h 170"/>
                    <a:gd name="T62" fmla="*/ 19 w 231"/>
                    <a:gd name="T63" fmla="*/ 102 h 170"/>
                    <a:gd name="T64" fmla="*/ 20 w 231"/>
                    <a:gd name="T65" fmla="*/ 104 h 170"/>
                    <a:gd name="T66" fmla="*/ 18 w 231"/>
                    <a:gd name="T67" fmla="*/ 109 h 170"/>
                    <a:gd name="T68" fmla="*/ 20 w 231"/>
                    <a:gd name="T69" fmla="*/ 116 h 170"/>
                    <a:gd name="T70" fmla="*/ 24 w 231"/>
                    <a:gd name="T71" fmla="*/ 118 h 170"/>
                    <a:gd name="T72" fmla="*/ 26 w 231"/>
                    <a:gd name="T73" fmla="*/ 135 h 170"/>
                    <a:gd name="T74" fmla="*/ 27 w 231"/>
                    <a:gd name="T75" fmla="*/ 142 h 170"/>
                    <a:gd name="T76" fmla="*/ 28 w 231"/>
                    <a:gd name="T77" fmla="*/ 154 h 170"/>
                    <a:gd name="T78" fmla="*/ 30 w 231"/>
                    <a:gd name="T79" fmla="*/ 162 h 170"/>
                    <a:gd name="T80" fmla="*/ 188 w 231"/>
                    <a:gd name="T81" fmla="*/ 170 h 170"/>
                    <a:gd name="T82" fmla="*/ 189 w 231"/>
                    <a:gd name="T83" fmla="*/ 161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31" h="170">
                      <a:moveTo>
                        <a:pt x="189" y="161"/>
                      </a:moveTo>
                      <a:cubicBezTo>
                        <a:pt x="196" y="154"/>
                        <a:pt x="196" y="154"/>
                        <a:pt x="196" y="154"/>
                      </a:cubicBezTo>
                      <a:cubicBezTo>
                        <a:pt x="199" y="150"/>
                        <a:pt x="199" y="150"/>
                        <a:pt x="199" y="150"/>
                      </a:cubicBezTo>
                      <a:cubicBezTo>
                        <a:pt x="201" y="150"/>
                        <a:pt x="201" y="150"/>
                        <a:pt x="201" y="150"/>
                      </a:cubicBezTo>
                      <a:cubicBezTo>
                        <a:pt x="202" y="142"/>
                        <a:pt x="202" y="142"/>
                        <a:pt x="202" y="142"/>
                      </a:cubicBezTo>
                      <a:cubicBezTo>
                        <a:pt x="206" y="139"/>
                        <a:pt x="206" y="139"/>
                        <a:pt x="206" y="139"/>
                      </a:cubicBezTo>
                      <a:cubicBezTo>
                        <a:pt x="204" y="136"/>
                        <a:pt x="204" y="136"/>
                        <a:pt x="204" y="136"/>
                      </a:cubicBezTo>
                      <a:cubicBezTo>
                        <a:pt x="200" y="128"/>
                        <a:pt x="200" y="128"/>
                        <a:pt x="200" y="128"/>
                      </a:cubicBezTo>
                      <a:cubicBezTo>
                        <a:pt x="200" y="124"/>
                        <a:pt x="200" y="124"/>
                        <a:pt x="200" y="124"/>
                      </a:cubicBezTo>
                      <a:cubicBezTo>
                        <a:pt x="200" y="120"/>
                        <a:pt x="200" y="120"/>
                        <a:pt x="200" y="120"/>
                      </a:cubicBezTo>
                      <a:cubicBezTo>
                        <a:pt x="204" y="118"/>
                        <a:pt x="204" y="118"/>
                        <a:pt x="204" y="118"/>
                      </a:cubicBezTo>
                      <a:cubicBezTo>
                        <a:pt x="211" y="118"/>
                        <a:pt x="211" y="118"/>
                        <a:pt x="211" y="118"/>
                      </a:cubicBezTo>
                      <a:cubicBezTo>
                        <a:pt x="218" y="115"/>
                        <a:pt x="218" y="115"/>
                        <a:pt x="218" y="115"/>
                      </a:cubicBezTo>
                      <a:cubicBezTo>
                        <a:pt x="220" y="113"/>
                        <a:pt x="220" y="113"/>
                        <a:pt x="220" y="113"/>
                      </a:cubicBezTo>
                      <a:cubicBezTo>
                        <a:pt x="223" y="110"/>
                        <a:pt x="223" y="110"/>
                        <a:pt x="223" y="110"/>
                      </a:cubicBezTo>
                      <a:cubicBezTo>
                        <a:pt x="226" y="101"/>
                        <a:pt x="226" y="101"/>
                        <a:pt x="226" y="101"/>
                      </a:cubicBezTo>
                      <a:cubicBezTo>
                        <a:pt x="229" y="97"/>
                        <a:pt x="229" y="97"/>
                        <a:pt x="229" y="97"/>
                      </a:cubicBezTo>
                      <a:cubicBezTo>
                        <a:pt x="231" y="90"/>
                        <a:pt x="231" y="90"/>
                        <a:pt x="231" y="90"/>
                      </a:cubicBezTo>
                      <a:cubicBezTo>
                        <a:pt x="231" y="87"/>
                        <a:pt x="231" y="87"/>
                        <a:pt x="231" y="87"/>
                      </a:cubicBezTo>
                      <a:cubicBezTo>
                        <a:pt x="225" y="81"/>
                        <a:pt x="225" y="81"/>
                        <a:pt x="225" y="81"/>
                      </a:cubicBezTo>
                      <a:cubicBezTo>
                        <a:pt x="219" y="76"/>
                        <a:pt x="219" y="76"/>
                        <a:pt x="219" y="76"/>
                      </a:cubicBezTo>
                      <a:cubicBezTo>
                        <a:pt x="215" y="72"/>
                        <a:pt x="215" y="72"/>
                        <a:pt x="215" y="72"/>
                      </a:cubicBezTo>
                      <a:cubicBezTo>
                        <a:pt x="211" y="69"/>
                        <a:pt x="211" y="69"/>
                        <a:pt x="211" y="69"/>
                      </a:cubicBezTo>
                      <a:cubicBezTo>
                        <a:pt x="211" y="66"/>
                        <a:pt x="211" y="66"/>
                        <a:pt x="211" y="66"/>
                      </a:cubicBezTo>
                      <a:cubicBezTo>
                        <a:pt x="212" y="63"/>
                        <a:pt x="212" y="63"/>
                        <a:pt x="212" y="63"/>
                      </a:cubicBezTo>
                      <a:cubicBezTo>
                        <a:pt x="214" y="65"/>
                        <a:pt x="214" y="65"/>
                        <a:pt x="214" y="65"/>
                      </a:cubicBezTo>
                      <a:cubicBezTo>
                        <a:pt x="211" y="61"/>
                        <a:pt x="211" y="61"/>
                        <a:pt x="211" y="61"/>
                      </a:cubicBezTo>
                      <a:cubicBezTo>
                        <a:pt x="211" y="61"/>
                        <a:pt x="207" y="59"/>
                        <a:pt x="206" y="59"/>
                      </a:cubicBezTo>
                      <a:cubicBezTo>
                        <a:pt x="205" y="59"/>
                        <a:pt x="201" y="55"/>
                        <a:pt x="201" y="55"/>
                      </a:cubicBezTo>
                      <a:cubicBezTo>
                        <a:pt x="196" y="55"/>
                        <a:pt x="196" y="55"/>
                        <a:pt x="196" y="55"/>
                      </a:cubicBezTo>
                      <a:cubicBezTo>
                        <a:pt x="196" y="50"/>
                        <a:pt x="196" y="50"/>
                        <a:pt x="196" y="50"/>
                      </a:cubicBezTo>
                      <a:cubicBezTo>
                        <a:pt x="194" y="45"/>
                        <a:pt x="194" y="45"/>
                        <a:pt x="194" y="45"/>
                      </a:cubicBezTo>
                      <a:cubicBezTo>
                        <a:pt x="194" y="39"/>
                        <a:pt x="194" y="39"/>
                        <a:pt x="194" y="39"/>
                      </a:cubicBezTo>
                      <a:cubicBezTo>
                        <a:pt x="194" y="35"/>
                        <a:pt x="194" y="35"/>
                        <a:pt x="194" y="35"/>
                      </a:cubicBezTo>
                      <a:cubicBezTo>
                        <a:pt x="194" y="28"/>
                        <a:pt x="194" y="28"/>
                        <a:pt x="194" y="28"/>
                      </a:cubicBezTo>
                      <a:cubicBezTo>
                        <a:pt x="192" y="25"/>
                        <a:pt x="192" y="25"/>
                        <a:pt x="192" y="25"/>
                      </a:cubicBezTo>
                      <a:cubicBezTo>
                        <a:pt x="189" y="18"/>
                        <a:pt x="189" y="18"/>
                        <a:pt x="189" y="18"/>
                      </a:cubicBezTo>
                      <a:cubicBezTo>
                        <a:pt x="7" y="22"/>
                        <a:pt x="7" y="22"/>
                        <a:pt x="7" y="22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7" y="23"/>
                        <a:pt x="7" y="23"/>
                        <a:pt x="7" y="23"/>
                      </a:cubicBezTo>
                      <a:cubicBezTo>
                        <a:pt x="4" y="23"/>
                        <a:pt x="4" y="23"/>
                        <a:pt x="4" y="23"/>
                      </a:cubicBez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5" y="32"/>
                        <a:pt x="5" y="32"/>
                        <a:pt x="5" y="32"/>
                      </a:cubicBezTo>
                      <a:cubicBezTo>
                        <a:pt x="7" y="37"/>
                        <a:pt x="7" y="37"/>
                        <a:pt x="7" y="37"/>
                      </a:cubicBezTo>
                      <a:cubicBezTo>
                        <a:pt x="7" y="41"/>
                        <a:pt x="7" y="41"/>
                        <a:pt x="7" y="41"/>
                      </a:cubicBezTo>
                      <a:cubicBezTo>
                        <a:pt x="5" y="42"/>
                        <a:pt x="5" y="42"/>
                        <a:pt x="5" y="42"/>
                      </a:cubicBezTo>
                      <a:cubicBezTo>
                        <a:pt x="4" y="45"/>
                        <a:pt x="4" y="45"/>
                        <a:pt x="4" y="45"/>
                      </a:cubicBezTo>
                      <a:cubicBezTo>
                        <a:pt x="4" y="52"/>
                        <a:pt x="4" y="52"/>
                        <a:pt x="4" y="52"/>
                      </a:cubicBezTo>
                      <a:cubicBezTo>
                        <a:pt x="1" y="53"/>
                        <a:pt x="1" y="53"/>
                        <a:pt x="1" y="53"/>
                      </a:cubicBezTo>
                      <a:cubicBezTo>
                        <a:pt x="0" y="56"/>
                        <a:pt x="0" y="56"/>
                        <a:pt x="0" y="56"/>
                      </a:cubicBez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4" y="62"/>
                        <a:pt x="4" y="62"/>
                        <a:pt x="4" y="62"/>
                      </a:cubicBezTo>
                      <a:cubicBezTo>
                        <a:pt x="4" y="66"/>
                        <a:pt x="4" y="66"/>
                        <a:pt x="4" y="66"/>
                      </a:cubicBezTo>
                      <a:cubicBezTo>
                        <a:pt x="4" y="69"/>
                        <a:pt x="4" y="69"/>
                        <a:pt x="4" y="69"/>
                      </a:cubicBezTo>
                      <a:cubicBezTo>
                        <a:pt x="3" y="67"/>
                        <a:pt x="3" y="67"/>
                        <a:pt x="3" y="67"/>
                      </a:cubicBezTo>
                      <a:cubicBezTo>
                        <a:pt x="6" y="71"/>
                        <a:pt x="6" y="71"/>
                        <a:pt x="6" y="71"/>
                      </a:cubicBezTo>
                      <a:cubicBezTo>
                        <a:pt x="9" y="80"/>
                        <a:pt x="9" y="80"/>
                        <a:pt x="9" y="80"/>
                      </a:cubicBezTo>
                      <a:cubicBezTo>
                        <a:pt x="12" y="85"/>
                        <a:pt x="12" y="85"/>
                        <a:pt x="12" y="85"/>
                      </a:cubicBezTo>
                      <a:cubicBezTo>
                        <a:pt x="14" y="91"/>
                        <a:pt x="14" y="91"/>
                        <a:pt x="14" y="91"/>
                      </a:cubicBezTo>
                      <a:cubicBezTo>
                        <a:pt x="16" y="96"/>
                        <a:pt x="16" y="96"/>
                        <a:pt x="16" y="96"/>
                      </a:cubicBezTo>
                      <a:cubicBezTo>
                        <a:pt x="18" y="99"/>
                        <a:pt x="18" y="99"/>
                        <a:pt x="18" y="99"/>
                      </a:cubicBezTo>
                      <a:cubicBezTo>
                        <a:pt x="19" y="102"/>
                        <a:pt x="19" y="102"/>
                        <a:pt x="19" y="102"/>
                      </a:cubicBezTo>
                      <a:cubicBezTo>
                        <a:pt x="20" y="103"/>
                        <a:pt x="20" y="103"/>
                        <a:pt x="20" y="103"/>
                      </a:cubicBezTo>
                      <a:cubicBezTo>
                        <a:pt x="20" y="104"/>
                        <a:pt x="20" y="104"/>
                        <a:pt x="20" y="104"/>
                      </a:cubicBezTo>
                      <a:cubicBezTo>
                        <a:pt x="17" y="105"/>
                        <a:pt x="17" y="105"/>
                        <a:pt x="17" y="105"/>
                      </a:cubicBezTo>
                      <a:cubicBezTo>
                        <a:pt x="18" y="109"/>
                        <a:pt x="18" y="109"/>
                        <a:pt x="18" y="109"/>
                      </a:cubicBezTo>
                      <a:cubicBezTo>
                        <a:pt x="19" y="114"/>
                        <a:pt x="19" y="114"/>
                        <a:pt x="19" y="114"/>
                      </a:cubicBezTo>
                      <a:cubicBezTo>
                        <a:pt x="20" y="116"/>
                        <a:pt x="20" y="116"/>
                        <a:pt x="20" y="116"/>
                      </a:cubicBezTo>
                      <a:cubicBezTo>
                        <a:pt x="22" y="116"/>
                        <a:pt x="22" y="116"/>
                        <a:pt x="22" y="116"/>
                      </a:cubicBezTo>
                      <a:cubicBezTo>
                        <a:pt x="24" y="118"/>
                        <a:pt x="24" y="118"/>
                        <a:pt x="24" y="118"/>
                      </a:cubicBezTo>
                      <a:cubicBezTo>
                        <a:pt x="26" y="125"/>
                        <a:pt x="26" y="125"/>
                        <a:pt x="26" y="125"/>
                      </a:cubicBezTo>
                      <a:cubicBezTo>
                        <a:pt x="26" y="135"/>
                        <a:pt x="26" y="135"/>
                        <a:pt x="26" y="135"/>
                      </a:cubicBezTo>
                      <a:cubicBezTo>
                        <a:pt x="25" y="139"/>
                        <a:pt x="25" y="139"/>
                        <a:pt x="25" y="139"/>
                      </a:cubicBezTo>
                      <a:cubicBezTo>
                        <a:pt x="27" y="142"/>
                        <a:pt x="27" y="142"/>
                        <a:pt x="27" y="142"/>
                      </a:cubicBezTo>
                      <a:cubicBezTo>
                        <a:pt x="28" y="144"/>
                        <a:pt x="28" y="144"/>
                        <a:pt x="28" y="144"/>
                      </a:cubicBezTo>
                      <a:cubicBezTo>
                        <a:pt x="28" y="154"/>
                        <a:pt x="28" y="154"/>
                        <a:pt x="28" y="154"/>
                      </a:cubicBezTo>
                      <a:cubicBezTo>
                        <a:pt x="30" y="161"/>
                        <a:pt x="30" y="161"/>
                        <a:pt x="30" y="161"/>
                      </a:cubicBezTo>
                      <a:cubicBezTo>
                        <a:pt x="30" y="162"/>
                        <a:pt x="30" y="162"/>
                        <a:pt x="30" y="162"/>
                      </a:cubicBezTo>
                      <a:cubicBezTo>
                        <a:pt x="176" y="160"/>
                        <a:pt x="176" y="160"/>
                        <a:pt x="176" y="160"/>
                      </a:cubicBezTo>
                      <a:cubicBezTo>
                        <a:pt x="188" y="170"/>
                        <a:pt x="188" y="170"/>
                        <a:pt x="188" y="170"/>
                      </a:cubicBezTo>
                      <a:cubicBezTo>
                        <a:pt x="190" y="168"/>
                        <a:pt x="190" y="168"/>
                        <a:pt x="190" y="168"/>
                      </a:cubicBezTo>
                      <a:lnTo>
                        <a:pt x="189" y="161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  <a:alpha val="10000"/>
                  </a:schemeClr>
                </a:solidFill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76" name="Freeform 75">
                  <a:extLst>
                    <a:ext uri="{FF2B5EF4-FFF2-40B4-BE49-F238E27FC236}">
                      <a16:creationId xmlns:a16="http://schemas.microsoft.com/office/drawing/2014/main" id="{290B1EB1-DD7D-F04B-99B0-3122FA8B32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82243" y="9798072"/>
                  <a:ext cx="2872197" cy="2232952"/>
                </a:xfrm>
                <a:custGeom>
                  <a:avLst/>
                  <a:gdLst>
                    <a:gd name="connsiteX0" fmla="*/ 302516 w 770887"/>
                    <a:gd name="connsiteY0" fmla="*/ 482511 h 599162"/>
                    <a:gd name="connsiteX1" fmla="*/ 307819 w 770887"/>
                    <a:gd name="connsiteY1" fmla="*/ 487813 h 599162"/>
                    <a:gd name="connsiteX2" fmla="*/ 318423 w 770887"/>
                    <a:gd name="connsiteY2" fmla="*/ 494883 h 599162"/>
                    <a:gd name="connsiteX3" fmla="*/ 311354 w 770887"/>
                    <a:gd name="connsiteY3" fmla="*/ 496651 h 599162"/>
                    <a:gd name="connsiteX4" fmla="*/ 307819 w 770887"/>
                    <a:gd name="connsiteY4" fmla="*/ 496651 h 599162"/>
                    <a:gd name="connsiteX5" fmla="*/ 300749 w 770887"/>
                    <a:gd name="connsiteY5" fmla="*/ 501953 h 599162"/>
                    <a:gd name="connsiteX6" fmla="*/ 300749 w 770887"/>
                    <a:gd name="connsiteY6" fmla="*/ 503720 h 599162"/>
                    <a:gd name="connsiteX7" fmla="*/ 300749 w 770887"/>
                    <a:gd name="connsiteY7" fmla="*/ 509023 h 599162"/>
                    <a:gd name="connsiteX8" fmla="*/ 304284 w 770887"/>
                    <a:gd name="connsiteY8" fmla="*/ 509023 h 599162"/>
                    <a:gd name="connsiteX9" fmla="*/ 311354 w 770887"/>
                    <a:gd name="connsiteY9" fmla="*/ 517860 h 599162"/>
                    <a:gd name="connsiteX10" fmla="*/ 311354 w 770887"/>
                    <a:gd name="connsiteY10" fmla="*/ 521395 h 599162"/>
                    <a:gd name="connsiteX11" fmla="*/ 306051 w 770887"/>
                    <a:gd name="connsiteY11" fmla="*/ 523162 h 599162"/>
                    <a:gd name="connsiteX12" fmla="*/ 302516 w 770887"/>
                    <a:gd name="connsiteY12" fmla="*/ 523162 h 599162"/>
                    <a:gd name="connsiteX13" fmla="*/ 298982 w 770887"/>
                    <a:gd name="connsiteY13" fmla="*/ 524930 h 599162"/>
                    <a:gd name="connsiteX14" fmla="*/ 297214 w 770887"/>
                    <a:gd name="connsiteY14" fmla="*/ 524930 h 599162"/>
                    <a:gd name="connsiteX15" fmla="*/ 291912 w 770887"/>
                    <a:gd name="connsiteY15" fmla="*/ 528465 h 599162"/>
                    <a:gd name="connsiteX16" fmla="*/ 291912 w 770887"/>
                    <a:gd name="connsiteY16" fmla="*/ 533767 h 599162"/>
                    <a:gd name="connsiteX17" fmla="*/ 291912 w 770887"/>
                    <a:gd name="connsiteY17" fmla="*/ 535534 h 599162"/>
                    <a:gd name="connsiteX18" fmla="*/ 288377 w 770887"/>
                    <a:gd name="connsiteY18" fmla="*/ 540837 h 599162"/>
                    <a:gd name="connsiteX19" fmla="*/ 283075 w 770887"/>
                    <a:gd name="connsiteY19" fmla="*/ 531999 h 599162"/>
                    <a:gd name="connsiteX20" fmla="*/ 283075 w 770887"/>
                    <a:gd name="connsiteY20" fmla="*/ 533767 h 599162"/>
                    <a:gd name="connsiteX21" fmla="*/ 281307 w 770887"/>
                    <a:gd name="connsiteY21" fmla="*/ 537302 h 599162"/>
                    <a:gd name="connsiteX22" fmla="*/ 276005 w 770887"/>
                    <a:gd name="connsiteY22" fmla="*/ 542604 h 599162"/>
                    <a:gd name="connsiteX23" fmla="*/ 272470 w 770887"/>
                    <a:gd name="connsiteY23" fmla="*/ 549674 h 599162"/>
                    <a:gd name="connsiteX24" fmla="*/ 272470 w 770887"/>
                    <a:gd name="connsiteY24" fmla="*/ 551441 h 599162"/>
                    <a:gd name="connsiteX25" fmla="*/ 272470 w 770887"/>
                    <a:gd name="connsiteY25" fmla="*/ 558511 h 599162"/>
                    <a:gd name="connsiteX26" fmla="*/ 256563 w 770887"/>
                    <a:gd name="connsiteY26" fmla="*/ 558511 h 599162"/>
                    <a:gd name="connsiteX27" fmla="*/ 268935 w 770887"/>
                    <a:gd name="connsiteY27" fmla="*/ 554976 h 599162"/>
                    <a:gd name="connsiteX28" fmla="*/ 270703 w 770887"/>
                    <a:gd name="connsiteY28" fmla="*/ 551441 h 599162"/>
                    <a:gd name="connsiteX29" fmla="*/ 272470 w 770887"/>
                    <a:gd name="connsiteY29" fmla="*/ 547906 h 599162"/>
                    <a:gd name="connsiteX30" fmla="*/ 270703 w 770887"/>
                    <a:gd name="connsiteY30" fmla="*/ 542604 h 599162"/>
                    <a:gd name="connsiteX31" fmla="*/ 267168 w 770887"/>
                    <a:gd name="connsiteY31" fmla="*/ 540837 h 599162"/>
                    <a:gd name="connsiteX32" fmla="*/ 265400 w 770887"/>
                    <a:gd name="connsiteY32" fmla="*/ 540837 h 599162"/>
                    <a:gd name="connsiteX33" fmla="*/ 261866 w 770887"/>
                    <a:gd name="connsiteY33" fmla="*/ 537302 h 599162"/>
                    <a:gd name="connsiteX34" fmla="*/ 261866 w 770887"/>
                    <a:gd name="connsiteY34" fmla="*/ 535534 h 599162"/>
                    <a:gd name="connsiteX35" fmla="*/ 260098 w 770887"/>
                    <a:gd name="connsiteY35" fmla="*/ 524930 h 599162"/>
                    <a:gd name="connsiteX36" fmla="*/ 263633 w 770887"/>
                    <a:gd name="connsiteY36" fmla="*/ 521395 h 599162"/>
                    <a:gd name="connsiteX37" fmla="*/ 265400 w 770887"/>
                    <a:gd name="connsiteY37" fmla="*/ 517860 h 599162"/>
                    <a:gd name="connsiteX38" fmla="*/ 270703 w 770887"/>
                    <a:gd name="connsiteY38" fmla="*/ 514325 h 599162"/>
                    <a:gd name="connsiteX39" fmla="*/ 272470 w 770887"/>
                    <a:gd name="connsiteY39" fmla="*/ 516093 h 599162"/>
                    <a:gd name="connsiteX40" fmla="*/ 277772 w 770887"/>
                    <a:gd name="connsiteY40" fmla="*/ 521395 h 599162"/>
                    <a:gd name="connsiteX41" fmla="*/ 281307 w 770887"/>
                    <a:gd name="connsiteY41" fmla="*/ 528465 h 599162"/>
                    <a:gd name="connsiteX42" fmla="*/ 281307 w 770887"/>
                    <a:gd name="connsiteY42" fmla="*/ 521395 h 599162"/>
                    <a:gd name="connsiteX43" fmla="*/ 279540 w 770887"/>
                    <a:gd name="connsiteY43" fmla="*/ 514325 h 599162"/>
                    <a:gd name="connsiteX44" fmla="*/ 276005 w 770887"/>
                    <a:gd name="connsiteY44" fmla="*/ 509023 h 599162"/>
                    <a:gd name="connsiteX45" fmla="*/ 281307 w 770887"/>
                    <a:gd name="connsiteY45" fmla="*/ 507255 h 599162"/>
                    <a:gd name="connsiteX46" fmla="*/ 288377 w 770887"/>
                    <a:gd name="connsiteY46" fmla="*/ 510790 h 599162"/>
                    <a:gd name="connsiteX47" fmla="*/ 291912 w 770887"/>
                    <a:gd name="connsiteY47" fmla="*/ 510790 h 599162"/>
                    <a:gd name="connsiteX48" fmla="*/ 291912 w 770887"/>
                    <a:gd name="connsiteY48" fmla="*/ 507255 h 599162"/>
                    <a:gd name="connsiteX49" fmla="*/ 291912 w 770887"/>
                    <a:gd name="connsiteY49" fmla="*/ 505488 h 599162"/>
                    <a:gd name="connsiteX50" fmla="*/ 291912 w 770887"/>
                    <a:gd name="connsiteY50" fmla="*/ 501953 h 599162"/>
                    <a:gd name="connsiteX51" fmla="*/ 291912 w 770887"/>
                    <a:gd name="connsiteY51" fmla="*/ 496651 h 599162"/>
                    <a:gd name="connsiteX52" fmla="*/ 290144 w 770887"/>
                    <a:gd name="connsiteY52" fmla="*/ 493116 h 599162"/>
                    <a:gd name="connsiteX53" fmla="*/ 297214 w 770887"/>
                    <a:gd name="connsiteY53" fmla="*/ 487813 h 599162"/>
                    <a:gd name="connsiteX54" fmla="*/ 55075 w 770887"/>
                    <a:gd name="connsiteY54" fmla="*/ 374697 h 599162"/>
                    <a:gd name="connsiteX55" fmla="*/ 58610 w 770887"/>
                    <a:gd name="connsiteY55" fmla="*/ 374697 h 599162"/>
                    <a:gd name="connsiteX56" fmla="*/ 63912 w 770887"/>
                    <a:gd name="connsiteY56" fmla="*/ 385302 h 599162"/>
                    <a:gd name="connsiteX57" fmla="*/ 63912 w 770887"/>
                    <a:gd name="connsiteY57" fmla="*/ 390604 h 599162"/>
                    <a:gd name="connsiteX58" fmla="*/ 60377 w 770887"/>
                    <a:gd name="connsiteY58" fmla="*/ 395906 h 599162"/>
                    <a:gd name="connsiteX59" fmla="*/ 56842 w 770887"/>
                    <a:gd name="connsiteY59" fmla="*/ 395906 h 599162"/>
                    <a:gd name="connsiteX60" fmla="*/ 51540 w 770887"/>
                    <a:gd name="connsiteY60" fmla="*/ 395906 h 599162"/>
                    <a:gd name="connsiteX61" fmla="*/ 44470 w 770887"/>
                    <a:gd name="connsiteY61" fmla="*/ 390604 h 599162"/>
                    <a:gd name="connsiteX62" fmla="*/ 35633 w 770887"/>
                    <a:gd name="connsiteY62" fmla="*/ 383534 h 599162"/>
                    <a:gd name="connsiteX63" fmla="*/ 44470 w 770887"/>
                    <a:gd name="connsiteY63" fmla="*/ 378232 h 599162"/>
                    <a:gd name="connsiteX64" fmla="*/ 49773 w 770887"/>
                    <a:gd name="connsiteY64" fmla="*/ 378232 h 599162"/>
                    <a:gd name="connsiteX65" fmla="*/ 4447 w 770887"/>
                    <a:gd name="connsiteY65" fmla="*/ 224465 h 599162"/>
                    <a:gd name="connsiteX66" fmla="*/ 5929 w 770887"/>
                    <a:gd name="connsiteY66" fmla="*/ 230488 h 599162"/>
                    <a:gd name="connsiteX67" fmla="*/ 8894 w 770887"/>
                    <a:gd name="connsiteY67" fmla="*/ 233499 h 599162"/>
                    <a:gd name="connsiteX68" fmla="*/ 16306 w 770887"/>
                    <a:gd name="connsiteY68" fmla="*/ 235005 h 599162"/>
                    <a:gd name="connsiteX69" fmla="*/ 23717 w 770887"/>
                    <a:gd name="connsiteY69" fmla="*/ 235005 h 599162"/>
                    <a:gd name="connsiteX70" fmla="*/ 28164 w 770887"/>
                    <a:gd name="connsiteY70" fmla="*/ 238016 h 599162"/>
                    <a:gd name="connsiteX71" fmla="*/ 28164 w 770887"/>
                    <a:gd name="connsiteY71" fmla="*/ 242533 h 599162"/>
                    <a:gd name="connsiteX72" fmla="*/ 31129 w 770887"/>
                    <a:gd name="connsiteY72" fmla="*/ 245544 h 599162"/>
                    <a:gd name="connsiteX73" fmla="*/ 37058 w 770887"/>
                    <a:gd name="connsiteY73" fmla="*/ 251566 h 599162"/>
                    <a:gd name="connsiteX74" fmla="*/ 44470 w 770887"/>
                    <a:gd name="connsiteY74" fmla="*/ 262106 h 599162"/>
                    <a:gd name="connsiteX75" fmla="*/ 40023 w 770887"/>
                    <a:gd name="connsiteY75" fmla="*/ 262106 h 599162"/>
                    <a:gd name="connsiteX76" fmla="*/ 31129 w 770887"/>
                    <a:gd name="connsiteY76" fmla="*/ 262106 h 599162"/>
                    <a:gd name="connsiteX77" fmla="*/ 29647 w 770887"/>
                    <a:gd name="connsiteY77" fmla="*/ 265117 h 599162"/>
                    <a:gd name="connsiteX78" fmla="*/ 23717 w 770887"/>
                    <a:gd name="connsiteY78" fmla="*/ 259095 h 599162"/>
                    <a:gd name="connsiteX79" fmla="*/ 20753 w 770887"/>
                    <a:gd name="connsiteY79" fmla="*/ 250061 h 599162"/>
                    <a:gd name="connsiteX80" fmla="*/ 19270 w 770887"/>
                    <a:gd name="connsiteY80" fmla="*/ 247050 h 599162"/>
                    <a:gd name="connsiteX81" fmla="*/ 16306 w 770887"/>
                    <a:gd name="connsiteY81" fmla="*/ 244038 h 599162"/>
                    <a:gd name="connsiteX82" fmla="*/ 14823 w 770887"/>
                    <a:gd name="connsiteY82" fmla="*/ 244038 h 599162"/>
                    <a:gd name="connsiteX83" fmla="*/ 13341 w 770887"/>
                    <a:gd name="connsiteY83" fmla="*/ 244038 h 599162"/>
                    <a:gd name="connsiteX84" fmla="*/ 10376 w 770887"/>
                    <a:gd name="connsiteY84" fmla="*/ 244038 h 599162"/>
                    <a:gd name="connsiteX85" fmla="*/ 8894 w 770887"/>
                    <a:gd name="connsiteY85" fmla="*/ 244038 h 599162"/>
                    <a:gd name="connsiteX86" fmla="*/ 4447 w 770887"/>
                    <a:gd name="connsiteY86" fmla="*/ 244038 h 599162"/>
                    <a:gd name="connsiteX87" fmla="*/ 2964 w 770887"/>
                    <a:gd name="connsiteY87" fmla="*/ 242533 h 599162"/>
                    <a:gd name="connsiteX88" fmla="*/ 1482 w 770887"/>
                    <a:gd name="connsiteY88" fmla="*/ 239521 h 599162"/>
                    <a:gd name="connsiteX89" fmla="*/ 0 w 770887"/>
                    <a:gd name="connsiteY89" fmla="*/ 235005 h 599162"/>
                    <a:gd name="connsiteX90" fmla="*/ 0 w 770887"/>
                    <a:gd name="connsiteY90" fmla="*/ 230488 h 599162"/>
                    <a:gd name="connsiteX91" fmla="*/ 4447 w 770887"/>
                    <a:gd name="connsiteY91" fmla="*/ 224465 h 599162"/>
                    <a:gd name="connsiteX92" fmla="*/ 277183 w 770887"/>
                    <a:gd name="connsiteY92" fmla="*/ 0 h 599162"/>
                    <a:gd name="connsiteX93" fmla="*/ 283168 w 770887"/>
                    <a:gd name="connsiteY93" fmla="*/ 5977 h 599162"/>
                    <a:gd name="connsiteX94" fmla="*/ 286160 w 770887"/>
                    <a:gd name="connsiteY94" fmla="*/ 10459 h 599162"/>
                    <a:gd name="connsiteX95" fmla="*/ 283168 w 770887"/>
                    <a:gd name="connsiteY95" fmla="*/ 10459 h 599162"/>
                    <a:gd name="connsiteX96" fmla="*/ 283168 w 770887"/>
                    <a:gd name="connsiteY96" fmla="*/ 14942 h 599162"/>
                    <a:gd name="connsiteX97" fmla="*/ 287656 w 770887"/>
                    <a:gd name="connsiteY97" fmla="*/ 17930 h 599162"/>
                    <a:gd name="connsiteX98" fmla="*/ 293640 w 770887"/>
                    <a:gd name="connsiteY98" fmla="*/ 17930 h 599162"/>
                    <a:gd name="connsiteX99" fmla="*/ 293640 w 770887"/>
                    <a:gd name="connsiteY99" fmla="*/ 13447 h 599162"/>
                    <a:gd name="connsiteX100" fmla="*/ 296632 w 770887"/>
                    <a:gd name="connsiteY100" fmla="*/ 10459 h 599162"/>
                    <a:gd name="connsiteX101" fmla="*/ 299624 w 770887"/>
                    <a:gd name="connsiteY101" fmla="*/ 13447 h 599162"/>
                    <a:gd name="connsiteX102" fmla="*/ 304113 w 770887"/>
                    <a:gd name="connsiteY102" fmla="*/ 19424 h 599162"/>
                    <a:gd name="connsiteX103" fmla="*/ 313089 w 770887"/>
                    <a:gd name="connsiteY103" fmla="*/ 17930 h 599162"/>
                    <a:gd name="connsiteX104" fmla="*/ 325058 w 770887"/>
                    <a:gd name="connsiteY104" fmla="*/ 20918 h 599162"/>
                    <a:gd name="connsiteX105" fmla="*/ 325058 w 770887"/>
                    <a:gd name="connsiteY105" fmla="*/ 25401 h 599162"/>
                    <a:gd name="connsiteX106" fmla="*/ 328050 w 770887"/>
                    <a:gd name="connsiteY106" fmla="*/ 31377 h 599162"/>
                    <a:gd name="connsiteX107" fmla="*/ 335530 w 770887"/>
                    <a:gd name="connsiteY107" fmla="*/ 37354 h 599162"/>
                    <a:gd name="connsiteX108" fmla="*/ 351987 w 770887"/>
                    <a:gd name="connsiteY108" fmla="*/ 37354 h 599162"/>
                    <a:gd name="connsiteX109" fmla="*/ 356475 w 770887"/>
                    <a:gd name="connsiteY109" fmla="*/ 37354 h 599162"/>
                    <a:gd name="connsiteX110" fmla="*/ 360963 w 770887"/>
                    <a:gd name="connsiteY110" fmla="*/ 34366 h 599162"/>
                    <a:gd name="connsiteX111" fmla="*/ 366948 w 770887"/>
                    <a:gd name="connsiteY111" fmla="*/ 34366 h 599162"/>
                    <a:gd name="connsiteX112" fmla="*/ 374428 w 770887"/>
                    <a:gd name="connsiteY112" fmla="*/ 38848 h 599162"/>
                    <a:gd name="connsiteX113" fmla="*/ 375924 w 770887"/>
                    <a:gd name="connsiteY113" fmla="*/ 43331 h 599162"/>
                    <a:gd name="connsiteX114" fmla="*/ 375924 w 770887"/>
                    <a:gd name="connsiteY114" fmla="*/ 47813 h 599162"/>
                    <a:gd name="connsiteX115" fmla="*/ 375924 w 770887"/>
                    <a:gd name="connsiteY115" fmla="*/ 48560 h 599162"/>
                    <a:gd name="connsiteX116" fmla="*/ 375924 w 770887"/>
                    <a:gd name="connsiteY116" fmla="*/ 50802 h 599162"/>
                    <a:gd name="connsiteX117" fmla="*/ 383404 w 770887"/>
                    <a:gd name="connsiteY117" fmla="*/ 46319 h 599162"/>
                    <a:gd name="connsiteX118" fmla="*/ 392381 w 770887"/>
                    <a:gd name="connsiteY118" fmla="*/ 43331 h 599162"/>
                    <a:gd name="connsiteX119" fmla="*/ 398365 w 770887"/>
                    <a:gd name="connsiteY119" fmla="*/ 43331 h 599162"/>
                    <a:gd name="connsiteX120" fmla="*/ 410334 w 770887"/>
                    <a:gd name="connsiteY120" fmla="*/ 47813 h 599162"/>
                    <a:gd name="connsiteX121" fmla="*/ 420806 w 770887"/>
                    <a:gd name="connsiteY121" fmla="*/ 50802 h 599162"/>
                    <a:gd name="connsiteX122" fmla="*/ 432775 w 770887"/>
                    <a:gd name="connsiteY122" fmla="*/ 47813 h 599162"/>
                    <a:gd name="connsiteX123" fmla="*/ 438759 w 770887"/>
                    <a:gd name="connsiteY123" fmla="*/ 43331 h 599162"/>
                    <a:gd name="connsiteX124" fmla="*/ 444743 w 770887"/>
                    <a:gd name="connsiteY124" fmla="*/ 43331 h 599162"/>
                    <a:gd name="connsiteX125" fmla="*/ 447736 w 770887"/>
                    <a:gd name="connsiteY125" fmla="*/ 43331 h 599162"/>
                    <a:gd name="connsiteX126" fmla="*/ 455216 w 770887"/>
                    <a:gd name="connsiteY126" fmla="*/ 50802 h 599162"/>
                    <a:gd name="connsiteX127" fmla="*/ 462696 w 770887"/>
                    <a:gd name="connsiteY127" fmla="*/ 56778 h 599162"/>
                    <a:gd name="connsiteX128" fmla="*/ 476161 w 770887"/>
                    <a:gd name="connsiteY128" fmla="*/ 58272 h 599162"/>
                    <a:gd name="connsiteX129" fmla="*/ 482145 w 770887"/>
                    <a:gd name="connsiteY129" fmla="*/ 110568 h 599162"/>
                    <a:gd name="connsiteX130" fmla="*/ 500098 w 770887"/>
                    <a:gd name="connsiteY130" fmla="*/ 242056 h 599162"/>
                    <a:gd name="connsiteX131" fmla="*/ 521043 w 770887"/>
                    <a:gd name="connsiteY131" fmla="*/ 400438 h 599162"/>
                    <a:gd name="connsiteX132" fmla="*/ 525531 w 770887"/>
                    <a:gd name="connsiteY132" fmla="*/ 409403 h 599162"/>
                    <a:gd name="connsiteX133" fmla="*/ 540492 w 770887"/>
                    <a:gd name="connsiteY133" fmla="*/ 409403 h 599162"/>
                    <a:gd name="connsiteX134" fmla="*/ 543484 w 770887"/>
                    <a:gd name="connsiteY134" fmla="*/ 400438 h 599162"/>
                    <a:gd name="connsiteX135" fmla="*/ 555453 w 770887"/>
                    <a:gd name="connsiteY135" fmla="*/ 400438 h 599162"/>
                    <a:gd name="connsiteX136" fmla="*/ 555453 w 770887"/>
                    <a:gd name="connsiteY136" fmla="*/ 404920 h 599162"/>
                    <a:gd name="connsiteX137" fmla="*/ 559941 w 770887"/>
                    <a:gd name="connsiteY137" fmla="*/ 410897 h 599162"/>
                    <a:gd name="connsiteX138" fmla="*/ 579390 w 770887"/>
                    <a:gd name="connsiteY138" fmla="*/ 424344 h 599162"/>
                    <a:gd name="connsiteX139" fmla="*/ 595847 w 770887"/>
                    <a:gd name="connsiteY139" fmla="*/ 442274 h 599162"/>
                    <a:gd name="connsiteX140" fmla="*/ 604823 w 770887"/>
                    <a:gd name="connsiteY140" fmla="*/ 434803 h 599162"/>
                    <a:gd name="connsiteX141" fmla="*/ 610807 w 770887"/>
                    <a:gd name="connsiteY141" fmla="*/ 419862 h 599162"/>
                    <a:gd name="connsiteX142" fmla="*/ 618288 w 770887"/>
                    <a:gd name="connsiteY142" fmla="*/ 412391 h 599162"/>
                    <a:gd name="connsiteX143" fmla="*/ 625768 w 770887"/>
                    <a:gd name="connsiteY143" fmla="*/ 407908 h 599162"/>
                    <a:gd name="connsiteX144" fmla="*/ 639233 w 770887"/>
                    <a:gd name="connsiteY144" fmla="*/ 413885 h 599162"/>
                    <a:gd name="connsiteX145" fmla="*/ 655690 w 770887"/>
                    <a:gd name="connsiteY145" fmla="*/ 425838 h 599162"/>
                    <a:gd name="connsiteX146" fmla="*/ 672146 w 770887"/>
                    <a:gd name="connsiteY146" fmla="*/ 442274 h 599162"/>
                    <a:gd name="connsiteX147" fmla="*/ 684115 w 770887"/>
                    <a:gd name="connsiteY147" fmla="*/ 455722 h 599162"/>
                    <a:gd name="connsiteX148" fmla="*/ 708052 w 770887"/>
                    <a:gd name="connsiteY148" fmla="*/ 479629 h 599162"/>
                    <a:gd name="connsiteX149" fmla="*/ 723013 w 770887"/>
                    <a:gd name="connsiteY149" fmla="*/ 500547 h 599162"/>
                    <a:gd name="connsiteX150" fmla="*/ 731989 w 770887"/>
                    <a:gd name="connsiteY150" fmla="*/ 502041 h 599162"/>
                    <a:gd name="connsiteX151" fmla="*/ 742462 w 770887"/>
                    <a:gd name="connsiteY151" fmla="*/ 503535 h 599162"/>
                    <a:gd name="connsiteX152" fmla="*/ 760415 w 770887"/>
                    <a:gd name="connsiteY152" fmla="*/ 509512 h 599162"/>
                    <a:gd name="connsiteX153" fmla="*/ 767895 w 770887"/>
                    <a:gd name="connsiteY153" fmla="*/ 513994 h 599162"/>
                    <a:gd name="connsiteX154" fmla="*/ 767895 w 770887"/>
                    <a:gd name="connsiteY154" fmla="*/ 519971 h 599162"/>
                    <a:gd name="connsiteX155" fmla="*/ 770887 w 770887"/>
                    <a:gd name="connsiteY155" fmla="*/ 533419 h 599162"/>
                    <a:gd name="connsiteX156" fmla="*/ 770887 w 770887"/>
                    <a:gd name="connsiteY156" fmla="*/ 539395 h 599162"/>
                    <a:gd name="connsiteX157" fmla="*/ 770887 w 770887"/>
                    <a:gd name="connsiteY157" fmla="*/ 545372 h 599162"/>
                    <a:gd name="connsiteX158" fmla="*/ 770887 w 770887"/>
                    <a:gd name="connsiteY158" fmla="*/ 558820 h 599162"/>
                    <a:gd name="connsiteX159" fmla="*/ 764903 w 770887"/>
                    <a:gd name="connsiteY159" fmla="*/ 563302 h 599162"/>
                    <a:gd name="connsiteX160" fmla="*/ 760415 w 770887"/>
                    <a:gd name="connsiteY160" fmla="*/ 557325 h 599162"/>
                    <a:gd name="connsiteX161" fmla="*/ 755926 w 770887"/>
                    <a:gd name="connsiteY161" fmla="*/ 549855 h 599162"/>
                    <a:gd name="connsiteX162" fmla="*/ 751438 w 770887"/>
                    <a:gd name="connsiteY162" fmla="*/ 552843 h 599162"/>
                    <a:gd name="connsiteX163" fmla="*/ 755926 w 770887"/>
                    <a:gd name="connsiteY163" fmla="*/ 560314 h 599162"/>
                    <a:gd name="connsiteX164" fmla="*/ 752934 w 770887"/>
                    <a:gd name="connsiteY164" fmla="*/ 561808 h 599162"/>
                    <a:gd name="connsiteX165" fmla="*/ 748446 w 770887"/>
                    <a:gd name="connsiteY165" fmla="*/ 558820 h 599162"/>
                    <a:gd name="connsiteX166" fmla="*/ 739470 w 770887"/>
                    <a:gd name="connsiteY166" fmla="*/ 555831 h 599162"/>
                    <a:gd name="connsiteX167" fmla="*/ 739470 w 770887"/>
                    <a:gd name="connsiteY167" fmla="*/ 549855 h 599162"/>
                    <a:gd name="connsiteX168" fmla="*/ 736478 w 770887"/>
                    <a:gd name="connsiteY168" fmla="*/ 542384 h 599162"/>
                    <a:gd name="connsiteX169" fmla="*/ 731989 w 770887"/>
                    <a:gd name="connsiteY169" fmla="*/ 539395 h 599162"/>
                    <a:gd name="connsiteX170" fmla="*/ 728997 w 770887"/>
                    <a:gd name="connsiteY170" fmla="*/ 533419 h 599162"/>
                    <a:gd name="connsiteX171" fmla="*/ 717029 w 770887"/>
                    <a:gd name="connsiteY171" fmla="*/ 524454 h 599162"/>
                    <a:gd name="connsiteX172" fmla="*/ 706556 w 770887"/>
                    <a:gd name="connsiteY172" fmla="*/ 525948 h 599162"/>
                    <a:gd name="connsiteX173" fmla="*/ 709548 w 770887"/>
                    <a:gd name="connsiteY173" fmla="*/ 530430 h 599162"/>
                    <a:gd name="connsiteX174" fmla="*/ 712540 w 770887"/>
                    <a:gd name="connsiteY174" fmla="*/ 533419 h 599162"/>
                    <a:gd name="connsiteX175" fmla="*/ 723013 w 770887"/>
                    <a:gd name="connsiteY175" fmla="*/ 539395 h 599162"/>
                    <a:gd name="connsiteX176" fmla="*/ 728997 w 770887"/>
                    <a:gd name="connsiteY176" fmla="*/ 545372 h 599162"/>
                    <a:gd name="connsiteX177" fmla="*/ 728997 w 770887"/>
                    <a:gd name="connsiteY177" fmla="*/ 549855 h 599162"/>
                    <a:gd name="connsiteX178" fmla="*/ 733485 w 770887"/>
                    <a:gd name="connsiteY178" fmla="*/ 554337 h 599162"/>
                    <a:gd name="connsiteX179" fmla="*/ 736478 w 770887"/>
                    <a:gd name="connsiteY179" fmla="*/ 558820 h 599162"/>
                    <a:gd name="connsiteX180" fmla="*/ 739470 w 770887"/>
                    <a:gd name="connsiteY180" fmla="*/ 569279 h 599162"/>
                    <a:gd name="connsiteX181" fmla="*/ 739470 w 770887"/>
                    <a:gd name="connsiteY181" fmla="*/ 572267 h 599162"/>
                    <a:gd name="connsiteX182" fmla="*/ 734981 w 770887"/>
                    <a:gd name="connsiteY182" fmla="*/ 573761 h 599162"/>
                    <a:gd name="connsiteX183" fmla="*/ 731989 w 770887"/>
                    <a:gd name="connsiteY183" fmla="*/ 566290 h 599162"/>
                    <a:gd name="connsiteX184" fmla="*/ 731989 w 770887"/>
                    <a:gd name="connsiteY184" fmla="*/ 573761 h 599162"/>
                    <a:gd name="connsiteX185" fmla="*/ 728997 w 770887"/>
                    <a:gd name="connsiteY185" fmla="*/ 579738 h 599162"/>
                    <a:gd name="connsiteX186" fmla="*/ 724509 w 770887"/>
                    <a:gd name="connsiteY186" fmla="*/ 578244 h 599162"/>
                    <a:gd name="connsiteX187" fmla="*/ 717029 w 770887"/>
                    <a:gd name="connsiteY187" fmla="*/ 570773 h 599162"/>
                    <a:gd name="connsiteX188" fmla="*/ 709548 w 770887"/>
                    <a:gd name="connsiteY188" fmla="*/ 561808 h 599162"/>
                    <a:gd name="connsiteX189" fmla="*/ 703564 w 770887"/>
                    <a:gd name="connsiteY189" fmla="*/ 564796 h 599162"/>
                    <a:gd name="connsiteX190" fmla="*/ 699076 w 770887"/>
                    <a:gd name="connsiteY190" fmla="*/ 564796 h 599162"/>
                    <a:gd name="connsiteX191" fmla="*/ 702068 w 770887"/>
                    <a:gd name="connsiteY191" fmla="*/ 555831 h 599162"/>
                    <a:gd name="connsiteX192" fmla="*/ 709548 w 770887"/>
                    <a:gd name="connsiteY192" fmla="*/ 554337 h 599162"/>
                    <a:gd name="connsiteX193" fmla="*/ 706556 w 770887"/>
                    <a:gd name="connsiteY193" fmla="*/ 545372 h 599162"/>
                    <a:gd name="connsiteX194" fmla="*/ 697580 w 770887"/>
                    <a:gd name="connsiteY194" fmla="*/ 549855 h 599162"/>
                    <a:gd name="connsiteX195" fmla="*/ 700572 w 770887"/>
                    <a:gd name="connsiteY195" fmla="*/ 540890 h 599162"/>
                    <a:gd name="connsiteX196" fmla="*/ 696084 w 770887"/>
                    <a:gd name="connsiteY196" fmla="*/ 534913 h 599162"/>
                    <a:gd name="connsiteX197" fmla="*/ 694588 w 770887"/>
                    <a:gd name="connsiteY197" fmla="*/ 530430 h 599162"/>
                    <a:gd name="connsiteX198" fmla="*/ 694588 w 770887"/>
                    <a:gd name="connsiteY198" fmla="*/ 525948 h 599162"/>
                    <a:gd name="connsiteX199" fmla="*/ 700572 w 770887"/>
                    <a:gd name="connsiteY199" fmla="*/ 516983 h 599162"/>
                    <a:gd name="connsiteX200" fmla="*/ 693091 w 770887"/>
                    <a:gd name="connsiteY200" fmla="*/ 516983 h 599162"/>
                    <a:gd name="connsiteX201" fmla="*/ 690099 w 770887"/>
                    <a:gd name="connsiteY201" fmla="*/ 519971 h 599162"/>
                    <a:gd name="connsiteX202" fmla="*/ 690099 w 770887"/>
                    <a:gd name="connsiteY202" fmla="*/ 522959 h 599162"/>
                    <a:gd name="connsiteX203" fmla="*/ 690099 w 770887"/>
                    <a:gd name="connsiteY203" fmla="*/ 531925 h 599162"/>
                    <a:gd name="connsiteX204" fmla="*/ 685611 w 770887"/>
                    <a:gd name="connsiteY204" fmla="*/ 534913 h 599162"/>
                    <a:gd name="connsiteX205" fmla="*/ 682619 w 770887"/>
                    <a:gd name="connsiteY205" fmla="*/ 537901 h 599162"/>
                    <a:gd name="connsiteX206" fmla="*/ 682619 w 770887"/>
                    <a:gd name="connsiteY206" fmla="*/ 533419 h 599162"/>
                    <a:gd name="connsiteX207" fmla="*/ 681123 w 770887"/>
                    <a:gd name="connsiteY207" fmla="*/ 527442 h 599162"/>
                    <a:gd name="connsiteX208" fmla="*/ 679627 w 770887"/>
                    <a:gd name="connsiteY208" fmla="*/ 519971 h 599162"/>
                    <a:gd name="connsiteX209" fmla="*/ 678131 w 770887"/>
                    <a:gd name="connsiteY209" fmla="*/ 515489 h 599162"/>
                    <a:gd name="connsiteX210" fmla="*/ 676635 w 770887"/>
                    <a:gd name="connsiteY210" fmla="*/ 511006 h 599162"/>
                    <a:gd name="connsiteX211" fmla="*/ 676635 w 770887"/>
                    <a:gd name="connsiteY211" fmla="*/ 506524 h 599162"/>
                    <a:gd name="connsiteX212" fmla="*/ 681123 w 770887"/>
                    <a:gd name="connsiteY212" fmla="*/ 503535 h 599162"/>
                    <a:gd name="connsiteX213" fmla="*/ 684115 w 770887"/>
                    <a:gd name="connsiteY213" fmla="*/ 499053 h 599162"/>
                    <a:gd name="connsiteX214" fmla="*/ 690099 w 770887"/>
                    <a:gd name="connsiteY214" fmla="*/ 493076 h 599162"/>
                    <a:gd name="connsiteX215" fmla="*/ 684115 w 770887"/>
                    <a:gd name="connsiteY215" fmla="*/ 482617 h 599162"/>
                    <a:gd name="connsiteX216" fmla="*/ 681123 w 770887"/>
                    <a:gd name="connsiteY216" fmla="*/ 484111 h 599162"/>
                    <a:gd name="connsiteX217" fmla="*/ 678131 w 770887"/>
                    <a:gd name="connsiteY217" fmla="*/ 491582 h 599162"/>
                    <a:gd name="connsiteX218" fmla="*/ 672146 w 770887"/>
                    <a:gd name="connsiteY218" fmla="*/ 499053 h 599162"/>
                    <a:gd name="connsiteX219" fmla="*/ 667658 w 770887"/>
                    <a:gd name="connsiteY219" fmla="*/ 502041 h 599162"/>
                    <a:gd name="connsiteX220" fmla="*/ 666162 w 770887"/>
                    <a:gd name="connsiteY220" fmla="*/ 505029 h 599162"/>
                    <a:gd name="connsiteX221" fmla="*/ 669154 w 770887"/>
                    <a:gd name="connsiteY221" fmla="*/ 516983 h 599162"/>
                    <a:gd name="connsiteX222" fmla="*/ 675139 w 770887"/>
                    <a:gd name="connsiteY222" fmla="*/ 533419 h 599162"/>
                    <a:gd name="connsiteX223" fmla="*/ 669154 w 770887"/>
                    <a:gd name="connsiteY223" fmla="*/ 531925 h 599162"/>
                    <a:gd name="connsiteX224" fmla="*/ 660178 w 770887"/>
                    <a:gd name="connsiteY224" fmla="*/ 513994 h 599162"/>
                    <a:gd name="connsiteX225" fmla="*/ 649705 w 770887"/>
                    <a:gd name="connsiteY225" fmla="*/ 499053 h 599162"/>
                    <a:gd name="connsiteX226" fmla="*/ 646713 w 770887"/>
                    <a:gd name="connsiteY226" fmla="*/ 508018 h 599162"/>
                    <a:gd name="connsiteX227" fmla="*/ 643721 w 770887"/>
                    <a:gd name="connsiteY227" fmla="*/ 506524 h 599162"/>
                    <a:gd name="connsiteX228" fmla="*/ 639233 w 770887"/>
                    <a:gd name="connsiteY228" fmla="*/ 496064 h 599162"/>
                    <a:gd name="connsiteX229" fmla="*/ 633249 w 770887"/>
                    <a:gd name="connsiteY229" fmla="*/ 491582 h 599162"/>
                    <a:gd name="connsiteX230" fmla="*/ 618288 w 770887"/>
                    <a:gd name="connsiteY230" fmla="*/ 475146 h 599162"/>
                    <a:gd name="connsiteX231" fmla="*/ 618288 w 770887"/>
                    <a:gd name="connsiteY231" fmla="*/ 464687 h 599162"/>
                    <a:gd name="connsiteX232" fmla="*/ 615296 w 770887"/>
                    <a:gd name="connsiteY232" fmla="*/ 470664 h 599162"/>
                    <a:gd name="connsiteX233" fmla="*/ 607815 w 770887"/>
                    <a:gd name="connsiteY233" fmla="*/ 467675 h 599162"/>
                    <a:gd name="connsiteX234" fmla="*/ 591358 w 770887"/>
                    <a:gd name="connsiteY234" fmla="*/ 452734 h 599162"/>
                    <a:gd name="connsiteX235" fmla="*/ 580886 w 770887"/>
                    <a:gd name="connsiteY235" fmla="*/ 440780 h 599162"/>
                    <a:gd name="connsiteX236" fmla="*/ 574902 w 770887"/>
                    <a:gd name="connsiteY236" fmla="*/ 442274 h 599162"/>
                    <a:gd name="connsiteX237" fmla="*/ 561437 w 770887"/>
                    <a:gd name="connsiteY237" fmla="*/ 439286 h 599162"/>
                    <a:gd name="connsiteX238" fmla="*/ 552461 w 770887"/>
                    <a:gd name="connsiteY238" fmla="*/ 430321 h 599162"/>
                    <a:gd name="connsiteX239" fmla="*/ 552461 w 770887"/>
                    <a:gd name="connsiteY239" fmla="*/ 419862 h 599162"/>
                    <a:gd name="connsiteX240" fmla="*/ 547972 w 770887"/>
                    <a:gd name="connsiteY240" fmla="*/ 422850 h 599162"/>
                    <a:gd name="connsiteX241" fmla="*/ 530020 w 770887"/>
                    <a:gd name="connsiteY241" fmla="*/ 422850 h 599162"/>
                    <a:gd name="connsiteX242" fmla="*/ 521043 w 770887"/>
                    <a:gd name="connsiteY242" fmla="*/ 421356 h 599162"/>
                    <a:gd name="connsiteX243" fmla="*/ 510571 w 770887"/>
                    <a:gd name="connsiteY243" fmla="*/ 418368 h 599162"/>
                    <a:gd name="connsiteX244" fmla="*/ 491122 w 770887"/>
                    <a:gd name="connsiteY244" fmla="*/ 416873 h 599162"/>
                    <a:gd name="connsiteX245" fmla="*/ 471673 w 770887"/>
                    <a:gd name="connsiteY245" fmla="*/ 421356 h 599162"/>
                    <a:gd name="connsiteX246" fmla="*/ 458208 w 770887"/>
                    <a:gd name="connsiteY246" fmla="*/ 424344 h 599162"/>
                    <a:gd name="connsiteX247" fmla="*/ 461200 w 770887"/>
                    <a:gd name="connsiteY247" fmla="*/ 412391 h 599162"/>
                    <a:gd name="connsiteX248" fmla="*/ 456712 w 770887"/>
                    <a:gd name="connsiteY248" fmla="*/ 415379 h 599162"/>
                    <a:gd name="connsiteX249" fmla="*/ 449232 w 770887"/>
                    <a:gd name="connsiteY249" fmla="*/ 410897 h 599162"/>
                    <a:gd name="connsiteX250" fmla="*/ 443247 w 770887"/>
                    <a:gd name="connsiteY250" fmla="*/ 407908 h 599162"/>
                    <a:gd name="connsiteX251" fmla="*/ 437263 w 770887"/>
                    <a:gd name="connsiteY251" fmla="*/ 407908 h 599162"/>
                    <a:gd name="connsiteX252" fmla="*/ 432775 w 770887"/>
                    <a:gd name="connsiteY252" fmla="*/ 407908 h 599162"/>
                    <a:gd name="connsiteX253" fmla="*/ 425294 w 770887"/>
                    <a:gd name="connsiteY253" fmla="*/ 412391 h 599162"/>
                    <a:gd name="connsiteX254" fmla="*/ 419310 w 770887"/>
                    <a:gd name="connsiteY254" fmla="*/ 415379 h 599162"/>
                    <a:gd name="connsiteX255" fmla="*/ 413326 w 770887"/>
                    <a:gd name="connsiteY255" fmla="*/ 422850 h 599162"/>
                    <a:gd name="connsiteX256" fmla="*/ 410334 w 770887"/>
                    <a:gd name="connsiteY256" fmla="*/ 425838 h 599162"/>
                    <a:gd name="connsiteX257" fmla="*/ 402853 w 770887"/>
                    <a:gd name="connsiteY257" fmla="*/ 424344 h 599162"/>
                    <a:gd name="connsiteX258" fmla="*/ 410334 w 770887"/>
                    <a:gd name="connsiteY258" fmla="*/ 418368 h 599162"/>
                    <a:gd name="connsiteX259" fmla="*/ 419310 w 770887"/>
                    <a:gd name="connsiteY259" fmla="*/ 409403 h 599162"/>
                    <a:gd name="connsiteX260" fmla="*/ 425294 w 770887"/>
                    <a:gd name="connsiteY260" fmla="*/ 403426 h 599162"/>
                    <a:gd name="connsiteX261" fmla="*/ 429783 w 770887"/>
                    <a:gd name="connsiteY261" fmla="*/ 397449 h 599162"/>
                    <a:gd name="connsiteX262" fmla="*/ 426791 w 770887"/>
                    <a:gd name="connsiteY262" fmla="*/ 397449 h 599162"/>
                    <a:gd name="connsiteX263" fmla="*/ 420806 w 770887"/>
                    <a:gd name="connsiteY263" fmla="*/ 394461 h 599162"/>
                    <a:gd name="connsiteX264" fmla="*/ 420806 w 770887"/>
                    <a:gd name="connsiteY264" fmla="*/ 384002 h 599162"/>
                    <a:gd name="connsiteX265" fmla="*/ 414822 w 770887"/>
                    <a:gd name="connsiteY265" fmla="*/ 388484 h 599162"/>
                    <a:gd name="connsiteX266" fmla="*/ 413326 w 770887"/>
                    <a:gd name="connsiteY266" fmla="*/ 389978 h 599162"/>
                    <a:gd name="connsiteX267" fmla="*/ 402853 w 770887"/>
                    <a:gd name="connsiteY267" fmla="*/ 389978 h 599162"/>
                    <a:gd name="connsiteX268" fmla="*/ 393877 w 770887"/>
                    <a:gd name="connsiteY268" fmla="*/ 388484 h 599162"/>
                    <a:gd name="connsiteX269" fmla="*/ 389389 w 770887"/>
                    <a:gd name="connsiteY269" fmla="*/ 392967 h 599162"/>
                    <a:gd name="connsiteX270" fmla="*/ 386397 w 770887"/>
                    <a:gd name="connsiteY270" fmla="*/ 401932 h 599162"/>
                    <a:gd name="connsiteX271" fmla="*/ 392381 w 770887"/>
                    <a:gd name="connsiteY271" fmla="*/ 409403 h 599162"/>
                    <a:gd name="connsiteX272" fmla="*/ 389389 w 770887"/>
                    <a:gd name="connsiteY272" fmla="*/ 421356 h 599162"/>
                    <a:gd name="connsiteX273" fmla="*/ 381908 w 770887"/>
                    <a:gd name="connsiteY273" fmla="*/ 428827 h 599162"/>
                    <a:gd name="connsiteX274" fmla="*/ 374428 w 770887"/>
                    <a:gd name="connsiteY274" fmla="*/ 428827 h 599162"/>
                    <a:gd name="connsiteX275" fmla="*/ 365452 w 770887"/>
                    <a:gd name="connsiteY275" fmla="*/ 428827 h 599162"/>
                    <a:gd name="connsiteX276" fmla="*/ 362459 w 770887"/>
                    <a:gd name="connsiteY276" fmla="*/ 439286 h 599162"/>
                    <a:gd name="connsiteX277" fmla="*/ 350491 w 770887"/>
                    <a:gd name="connsiteY277" fmla="*/ 443769 h 599162"/>
                    <a:gd name="connsiteX278" fmla="*/ 348995 w 770887"/>
                    <a:gd name="connsiteY278" fmla="*/ 446757 h 599162"/>
                    <a:gd name="connsiteX279" fmla="*/ 338522 w 770887"/>
                    <a:gd name="connsiteY279" fmla="*/ 454228 h 599162"/>
                    <a:gd name="connsiteX280" fmla="*/ 328050 w 770887"/>
                    <a:gd name="connsiteY280" fmla="*/ 457216 h 599162"/>
                    <a:gd name="connsiteX281" fmla="*/ 322065 w 770887"/>
                    <a:gd name="connsiteY281" fmla="*/ 458710 h 599162"/>
                    <a:gd name="connsiteX282" fmla="*/ 319073 w 770887"/>
                    <a:gd name="connsiteY282" fmla="*/ 454228 h 599162"/>
                    <a:gd name="connsiteX283" fmla="*/ 317577 w 770887"/>
                    <a:gd name="connsiteY283" fmla="*/ 451239 h 599162"/>
                    <a:gd name="connsiteX284" fmla="*/ 325058 w 770887"/>
                    <a:gd name="connsiteY284" fmla="*/ 448251 h 599162"/>
                    <a:gd name="connsiteX285" fmla="*/ 331042 w 770887"/>
                    <a:gd name="connsiteY285" fmla="*/ 440780 h 599162"/>
                    <a:gd name="connsiteX286" fmla="*/ 323561 w 770887"/>
                    <a:gd name="connsiteY286" fmla="*/ 440780 h 599162"/>
                    <a:gd name="connsiteX287" fmla="*/ 320569 w 770887"/>
                    <a:gd name="connsiteY287" fmla="*/ 436298 h 599162"/>
                    <a:gd name="connsiteX288" fmla="*/ 328050 w 770887"/>
                    <a:gd name="connsiteY288" fmla="*/ 425838 h 599162"/>
                    <a:gd name="connsiteX289" fmla="*/ 331042 w 770887"/>
                    <a:gd name="connsiteY289" fmla="*/ 415379 h 599162"/>
                    <a:gd name="connsiteX290" fmla="*/ 335530 w 770887"/>
                    <a:gd name="connsiteY290" fmla="*/ 400438 h 599162"/>
                    <a:gd name="connsiteX291" fmla="*/ 343010 w 770887"/>
                    <a:gd name="connsiteY291" fmla="*/ 391473 h 599162"/>
                    <a:gd name="connsiteX292" fmla="*/ 369940 w 770887"/>
                    <a:gd name="connsiteY292" fmla="*/ 394461 h 599162"/>
                    <a:gd name="connsiteX293" fmla="*/ 365452 w 770887"/>
                    <a:gd name="connsiteY293" fmla="*/ 388484 h 599162"/>
                    <a:gd name="connsiteX294" fmla="*/ 357971 w 770887"/>
                    <a:gd name="connsiteY294" fmla="*/ 386990 h 599162"/>
                    <a:gd name="connsiteX295" fmla="*/ 344507 w 770887"/>
                    <a:gd name="connsiteY295" fmla="*/ 381013 h 599162"/>
                    <a:gd name="connsiteX296" fmla="*/ 334034 w 770887"/>
                    <a:gd name="connsiteY296" fmla="*/ 385496 h 599162"/>
                    <a:gd name="connsiteX297" fmla="*/ 325058 w 770887"/>
                    <a:gd name="connsiteY297" fmla="*/ 392967 h 599162"/>
                    <a:gd name="connsiteX298" fmla="*/ 316081 w 770887"/>
                    <a:gd name="connsiteY298" fmla="*/ 400438 h 599162"/>
                    <a:gd name="connsiteX299" fmla="*/ 311593 w 770887"/>
                    <a:gd name="connsiteY299" fmla="*/ 409403 h 599162"/>
                    <a:gd name="connsiteX300" fmla="*/ 310097 w 770887"/>
                    <a:gd name="connsiteY300" fmla="*/ 416873 h 599162"/>
                    <a:gd name="connsiteX301" fmla="*/ 304113 w 770887"/>
                    <a:gd name="connsiteY301" fmla="*/ 416873 h 599162"/>
                    <a:gd name="connsiteX302" fmla="*/ 304113 w 770887"/>
                    <a:gd name="connsiteY302" fmla="*/ 419862 h 599162"/>
                    <a:gd name="connsiteX303" fmla="*/ 307105 w 770887"/>
                    <a:gd name="connsiteY303" fmla="*/ 425838 h 599162"/>
                    <a:gd name="connsiteX304" fmla="*/ 305609 w 770887"/>
                    <a:gd name="connsiteY304" fmla="*/ 430321 h 599162"/>
                    <a:gd name="connsiteX305" fmla="*/ 301120 w 770887"/>
                    <a:gd name="connsiteY305" fmla="*/ 434803 h 599162"/>
                    <a:gd name="connsiteX306" fmla="*/ 290648 w 770887"/>
                    <a:gd name="connsiteY306" fmla="*/ 440780 h 599162"/>
                    <a:gd name="connsiteX307" fmla="*/ 284664 w 770887"/>
                    <a:gd name="connsiteY307" fmla="*/ 445263 h 599162"/>
                    <a:gd name="connsiteX308" fmla="*/ 277183 w 770887"/>
                    <a:gd name="connsiteY308" fmla="*/ 452734 h 599162"/>
                    <a:gd name="connsiteX309" fmla="*/ 275687 w 770887"/>
                    <a:gd name="connsiteY309" fmla="*/ 460204 h 599162"/>
                    <a:gd name="connsiteX310" fmla="*/ 286160 w 770887"/>
                    <a:gd name="connsiteY310" fmla="*/ 463193 h 599162"/>
                    <a:gd name="connsiteX311" fmla="*/ 287656 w 770887"/>
                    <a:gd name="connsiteY311" fmla="*/ 473652 h 599162"/>
                    <a:gd name="connsiteX312" fmla="*/ 283168 w 770887"/>
                    <a:gd name="connsiteY312" fmla="*/ 479629 h 599162"/>
                    <a:gd name="connsiteX313" fmla="*/ 275687 w 770887"/>
                    <a:gd name="connsiteY313" fmla="*/ 484111 h 599162"/>
                    <a:gd name="connsiteX314" fmla="*/ 266711 w 770887"/>
                    <a:gd name="connsiteY314" fmla="*/ 496064 h 599162"/>
                    <a:gd name="connsiteX315" fmla="*/ 253246 w 770887"/>
                    <a:gd name="connsiteY315" fmla="*/ 505029 h 599162"/>
                    <a:gd name="connsiteX316" fmla="*/ 226317 w 770887"/>
                    <a:gd name="connsiteY316" fmla="*/ 518477 h 599162"/>
                    <a:gd name="connsiteX317" fmla="*/ 224821 w 770887"/>
                    <a:gd name="connsiteY317" fmla="*/ 530430 h 599162"/>
                    <a:gd name="connsiteX318" fmla="*/ 214348 w 770887"/>
                    <a:gd name="connsiteY318" fmla="*/ 534913 h 599162"/>
                    <a:gd name="connsiteX319" fmla="*/ 203876 w 770887"/>
                    <a:gd name="connsiteY319" fmla="*/ 540890 h 599162"/>
                    <a:gd name="connsiteX320" fmla="*/ 190411 w 770887"/>
                    <a:gd name="connsiteY320" fmla="*/ 545372 h 599162"/>
                    <a:gd name="connsiteX321" fmla="*/ 185923 w 770887"/>
                    <a:gd name="connsiteY321" fmla="*/ 548360 h 599162"/>
                    <a:gd name="connsiteX322" fmla="*/ 179939 w 770887"/>
                    <a:gd name="connsiteY322" fmla="*/ 552843 h 599162"/>
                    <a:gd name="connsiteX323" fmla="*/ 175450 w 770887"/>
                    <a:gd name="connsiteY323" fmla="*/ 557325 h 599162"/>
                    <a:gd name="connsiteX324" fmla="*/ 172458 w 770887"/>
                    <a:gd name="connsiteY324" fmla="*/ 566290 h 599162"/>
                    <a:gd name="connsiteX325" fmla="*/ 164978 w 770887"/>
                    <a:gd name="connsiteY325" fmla="*/ 567785 h 599162"/>
                    <a:gd name="connsiteX326" fmla="*/ 154505 w 770887"/>
                    <a:gd name="connsiteY326" fmla="*/ 570773 h 599162"/>
                    <a:gd name="connsiteX327" fmla="*/ 147025 w 770887"/>
                    <a:gd name="connsiteY327" fmla="*/ 570773 h 599162"/>
                    <a:gd name="connsiteX328" fmla="*/ 139545 w 770887"/>
                    <a:gd name="connsiteY328" fmla="*/ 573761 h 599162"/>
                    <a:gd name="connsiteX329" fmla="*/ 129072 w 770887"/>
                    <a:gd name="connsiteY329" fmla="*/ 579738 h 599162"/>
                    <a:gd name="connsiteX330" fmla="*/ 132064 w 770887"/>
                    <a:gd name="connsiteY330" fmla="*/ 587209 h 599162"/>
                    <a:gd name="connsiteX331" fmla="*/ 129072 w 770887"/>
                    <a:gd name="connsiteY331" fmla="*/ 588703 h 599162"/>
                    <a:gd name="connsiteX332" fmla="*/ 121592 w 770887"/>
                    <a:gd name="connsiteY332" fmla="*/ 584220 h 599162"/>
                    <a:gd name="connsiteX333" fmla="*/ 114111 w 770887"/>
                    <a:gd name="connsiteY333" fmla="*/ 581232 h 599162"/>
                    <a:gd name="connsiteX334" fmla="*/ 108127 w 770887"/>
                    <a:gd name="connsiteY334" fmla="*/ 572267 h 599162"/>
                    <a:gd name="connsiteX335" fmla="*/ 106631 w 770887"/>
                    <a:gd name="connsiteY335" fmla="*/ 575255 h 599162"/>
                    <a:gd name="connsiteX336" fmla="*/ 106631 w 770887"/>
                    <a:gd name="connsiteY336" fmla="*/ 587209 h 599162"/>
                    <a:gd name="connsiteX337" fmla="*/ 97655 w 770887"/>
                    <a:gd name="connsiteY337" fmla="*/ 587209 h 599162"/>
                    <a:gd name="connsiteX338" fmla="*/ 97655 w 770887"/>
                    <a:gd name="connsiteY338" fmla="*/ 591691 h 599162"/>
                    <a:gd name="connsiteX339" fmla="*/ 88678 w 770887"/>
                    <a:gd name="connsiteY339" fmla="*/ 591691 h 599162"/>
                    <a:gd name="connsiteX340" fmla="*/ 88678 w 770887"/>
                    <a:gd name="connsiteY340" fmla="*/ 590197 h 599162"/>
                    <a:gd name="connsiteX341" fmla="*/ 84190 w 770887"/>
                    <a:gd name="connsiteY341" fmla="*/ 588703 h 599162"/>
                    <a:gd name="connsiteX342" fmla="*/ 78206 w 770887"/>
                    <a:gd name="connsiteY342" fmla="*/ 588703 h 599162"/>
                    <a:gd name="connsiteX343" fmla="*/ 70725 w 770887"/>
                    <a:gd name="connsiteY343" fmla="*/ 590197 h 599162"/>
                    <a:gd name="connsiteX344" fmla="*/ 61749 w 770887"/>
                    <a:gd name="connsiteY344" fmla="*/ 599162 h 599162"/>
                    <a:gd name="connsiteX345" fmla="*/ 45292 w 770887"/>
                    <a:gd name="connsiteY345" fmla="*/ 599162 h 599162"/>
                    <a:gd name="connsiteX346" fmla="*/ 30331 w 770887"/>
                    <a:gd name="connsiteY346" fmla="*/ 599162 h 599162"/>
                    <a:gd name="connsiteX347" fmla="*/ 30331 w 770887"/>
                    <a:gd name="connsiteY347" fmla="*/ 593185 h 599162"/>
                    <a:gd name="connsiteX348" fmla="*/ 40804 w 770887"/>
                    <a:gd name="connsiteY348" fmla="*/ 581232 h 599162"/>
                    <a:gd name="connsiteX349" fmla="*/ 58757 w 770887"/>
                    <a:gd name="connsiteY349" fmla="*/ 581232 h 599162"/>
                    <a:gd name="connsiteX350" fmla="*/ 66237 w 770887"/>
                    <a:gd name="connsiteY350" fmla="*/ 581232 h 599162"/>
                    <a:gd name="connsiteX351" fmla="*/ 73717 w 770887"/>
                    <a:gd name="connsiteY351" fmla="*/ 576750 h 599162"/>
                    <a:gd name="connsiteX352" fmla="*/ 84190 w 770887"/>
                    <a:gd name="connsiteY352" fmla="*/ 573761 h 599162"/>
                    <a:gd name="connsiteX353" fmla="*/ 88678 w 770887"/>
                    <a:gd name="connsiteY353" fmla="*/ 570773 h 599162"/>
                    <a:gd name="connsiteX354" fmla="*/ 93166 w 770887"/>
                    <a:gd name="connsiteY354" fmla="*/ 563302 h 599162"/>
                    <a:gd name="connsiteX355" fmla="*/ 102143 w 770887"/>
                    <a:gd name="connsiteY355" fmla="*/ 558820 h 599162"/>
                    <a:gd name="connsiteX356" fmla="*/ 115607 w 770887"/>
                    <a:gd name="connsiteY356" fmla="*/ 557325 h 599162"/>
                    <a:gd name="connsiteX357" fmla="*/ 123088 w 770887"/>
                    <a:gd name="connsiteY357" fmla="*/ 557325 h 599162"/>
                    <a:gd name="connsiteX358" fmla="*/ 129072 w 770887"/>
                    <a:gd name="connsiteY358" fmla="*/ 563302 h 599162"/>
                    <a:gd name="connsiteX359" fmla="*/ 135056 w 770887"/>
                    <a:gd name="connsiteY359" fmla="*/ 558820 h 599162"/>
                    <a:gd name="connsiteX360" fmla="*/ 141041 w 770887"/>
                    <a:gd name="connsiteY360" fmla="*/ 549855 h 599162"/>
                    <a:gd name="connsiteX361" fmla="*/ 148521 w 770887"/>
                    <a:gd name="connsiteY361" fmla="*/ 542384 h 599162"/>
                    <a:gd name="connsiteX362" fmla="*/ 156001 w 770887"/>
                    <a:gd name="connsiteY362" fmla="*/ 537901 h 599162"/>
                    <a:gd name="connsiteX363" fmla="*/ 170962 w 770887"/>
                    <a:gd name="connsiteY363" fmla="*/ 534913 h 599162"/>
                    <a:gd name="connsiteX364" fmla="*/ 176946 w 770887"/>
                    <a:gd name="connsiteY364" fmla="*/ 528936 h 599162"/>
                    <a:gd name="connsiteX365" fmla="*/ 184427 w 770887"/>
                    <a:gd name="connsiteY365" fmla="*/ 521465 h 599162"/>
                    <a:gd name="connsiteX366" fmla="*/ 193403 w 770887"/>
                    <a:gd name="connsiteY366" fmla="*/ 513994 h 599162"/>
                    <a:gd name="connsiteX367" fmla="*/ 200884 w 770887"/>
                    <a:gd name="connsiteY367" fmla="*/ 509512 h 599162"/>
                    <a:gd name="connsiteX368" fmla="*/ 203876 w 770887"/>
                    <a:gd name="connsiteY368" fmla="*/ 500547 h 599162"/>
                    <a:gd name="connsiteX369" fmla="*/ 205372 w 770887"/>
                    <a:gd name="connsiteY369" fmla="*/ 487099 h 599162"/>
                    <a:gd name="connsiteX370" fmla="*/ 208364 w 770887"/>
                    <a:gd name="connsiteY370" fmla="*/ 478134 h 599162"/>
                    <a:gd name="connsiteX371" fmla="*/ 209860 w 770887"/>
                    <a:gd name="connsiteY371" fmla="*/ 475146 h 599162"/>
                    <a:gd name="connsiteX372" fmla="*/ 217340 w 770887"/>
                    <a:gd name="connsiteY372" fmla="*/ 464687 h 599162"/>
                    <a:gd name="connsiteX373" fmla="*/ 212852 w 770887"/>
                    <a:gd name="connsiteY373" fmla="*/ 464687 h 599162"/>
                    <a:gd name="connsiteX374" fmla="*/ 205372 w 770887"/>
                    <a:gd name="connsiteY374" fmla="*/ 466181 h 599162"/>
                    <a:gd name="connsiteX375" fmla="*/ 200884 w 770887"/>
                    <a:gd name="connsiteY375" fmla="*/ 466181 h 599162"/>
                    <a:gd name="connsiteX376" fmla="*/ 193403 w 770887"/>
                    <a:gd name="connsiteY376" fmla="*/ 464687 h 599162"/>
                    <a:gd name="connsiteX377" fmla="*/ 190411 w 770887"/>
                    <a:gd name="connsiteY377" fmla="*/ 461699 h 599162"/>
                    <a:gd name="connsiteX378" fmla="*/ 197891 w 770887"/>
                    <a:gd name="connsiteY378" fmla="*/ 454228 h 599162"/>
                    <a:gd name="connsiteX379" fmla="*/ 190411 w 770887"/>
                    <a:gd name="connsiteY379" fmla="*/ 455722 h 599162"/>
                    <a:gd name="connsiteX380" fmla="*/ 185923 w 770887"/>
                    <a:gd name="connsiteY380" fmla="*/ 460204 h 599162"/>
                    <a:gd name="connsiteX381" fmla="*/ 182931 w 770887"/>
                    <a:gd name="connsiteY381" fmla="*/ 470664 h 599162"/>
                    <a:gd name="connsiteX382" fmla="*/ 178442 w 770887"/>
                    <a:gd name="connsiteY382" fmla="*/ 475146 h 599162"/>
                    <a:gd name="connsiteX383" fmla="*/ 176946 w 770887"/>
                    <a:gd name="connsiteY383" fmla="*/ 470664 h 599162"/>
                    <a:gd name="connsiteX384" fmla="*/ 172458 w 770887"/>
                    <a:gd name="connsiteY384" fmla="*/ 464687 h 599162"/>
                    <a:gd name="connsiteX385" fmla="*/ 164978 w 770887"/>
                    <a:gd name="connsiteY385" fmla="*/ 457216 h 599162"/>
                    <a:gd name="connsiteX386" fmla="*/ 153009 w 770887"/>
                    <a:gd name="connsiteY386" fmla="*/ 449745 h 599162"/>
                    <a:gd name="connsiteX387" fmla="*/ 150017 w 770887"/>
                    <a:gd name="connsiteY387" fmla="*/ 449745 h 599162"/>
                    <a:gd name="connsiteX388" fmla="*/ 139545 w 770887"/>
                    <a:gd name="connsiteY388" fmla="*/ 457216 h 599162"/>
                    <a:gd name="connsiteX389" fmla="*/ 133560 w 770887"/>
                    <a:gd name="connsiteY389" fmla="*/ 457216 h 599162"/>
                    <a:gd name="connsiteX390" fmla="*/ 124584 w 770887"/>
                    <a:gd name="connsiteY390" fmla="*/ 457216 h 599162"/>
                    <a:gd name="connsiteX391" fmla="*/ 126080 w 770887"/>
                    <a:gd name="connsiteY391" fmla="*/ 437792 h 599162"/>
                    <a:gd name="connsiteX392" fmla="*/ 127576 w 770887"/>
                    <a:gd name="connsiteY392" fmla="*/ 431815 h 599162"/>
                    <a:gd name="connsiteX393" fmla="*/ 132064 w 770887"/>
                    <a:gd name="connsiteY393" fmla="*/ 425838 h 599162"/>
                    <a:gd name="connsiteX394" fmla="*/ 132064 w 770887"/>
                    <a:gd name="connsiteY394" fmla="*/ 418368 h 599162"/>
                    <a:gd name="connsiteX395" fmla="*/ 130568 w 770887"/>
                    <a:gd name="connsiteY395" fmla="*/ 406414 h 599162"/>
                    <a:gd name="connsiteX396" fmla="*/ 127576 w 770887"/>
                    <a:gd name="connsiteY396" fmla="*/ 394461 h 599162"/>
                    <a:gd name="connsiteX397" fmla="*/ 124584 w 770887"/>
                    <a:gd name="connsiteY397" fmla="*/ 397449 h 599162"/>
                    <a:gd name="connsiteX398" fmla="*/ 118600 w 770887"/>
                    <a:gd name="connsiteY398" fmla="*/ 403426 h 599162"/>
                    <a:gd name="connsiteX399" fmla="*/ 114111 w 770887"/>
                    <a:gd name="connsiteY399" fmla="*/ 406414 h 599162"/>
                    <a:gd name="connsiteX400" fmla="*/ 109623 w 770887"/>
                    <a:gd name="connsiteY400" fmla="*/ 406414 h 599162"/>
                    <a:gd name="connsiteX401" fmla="*/ 105135 w 770887"/>
                    <a:gd name="connsiteY401" fmla="*/ 401932 h 599162"/>
                    <a:gd name="connsiteX402" fmla="*/ 102143 w 770887"/>
                    <a:gd name="connsiteY402" fmla="*/ 401932 h 599162"/>
                    <a:gd name="connsiteX403" fmla="*/ 96158 w 770887"/>
                    <a:gd name="connsiteY403" fmla="*/ 398943 h 599162"/>
                    <a:gd name="connsiteX404" fmla="*/ 91670 w 770887"/>
                    <a:gd name="connsiteY404" fmla="*/ 394461 h 599162"/>
                    <a:gd name="connsiteX405" fmla="*/ 87182 w 770887"/>
                    <a:gd name="connsiteY405" fmla="*/ 391473 h 599162"/>
                    <a:gd name="connsiteX406" fmla="*/ 82694 w 770887"/>
                    <a:gd name="connsiteY406" fmla="*/ 386990 h 599162"/>
                    <a:gd name="connsiteX407" fmla="*/ 81198 w 770887"/>
                    <a:gd name="connsiteY407" fmla="*/ 382508 h 599162"/>
                    <a:gd name="connsiteX408" fmla="*/ 79702 w 770887"/>
                    <a:gd name="connsiteY408" fmla="*/ 372048 h 599162"/>
                    <a:gd name="connsiteX409" fmla="*/ 85686 w 770887"/>
                    <a:gd name="connsiteY409" fmla="*/ 367566 h 599162"/>
                    <a:gd name="connsiteX410" fmla="*/ 91670 w 770887"/>
                    <a:gd name="connsiteY410" fmla="*/ 367566 h 599162"/>
                    <a:gd name="connsiteX411" fmla="*/ 99151 w 770887"/>
                    <a:gd name="connsiteY411" fmla="*/ 367566 h 599162"/>
                    <a:gd name="connsiteX412" fmla="*/ 106631 w 770887"/>
                    <a:gd name="connsiteY412" fmla="*/ 372048 h 599162"/>
                    <a:gd name="connsiteX413" fmla="*/ 109623 w 770887"/>
                    <a:gd name="connsiteY413" fmla="*/ 364578 h 599162"/>
                    <a:gd name="connsiteX414" fmla="*/ 105135 w 770887"/>
                    <a:gd name="connsiteY414" fmla="*/ 360095 h 599162"/>
                    <a:gd name="connsiteX415" fmla="*/ 103639 w 770887"/>
                    <a:gd name="connsiteY415" fmla="*/ 360095 h 599162"/>
                    <a:gd name="connsiteX416" fmla="*/ 96158 w 770887"/>
                    <a:gd name="connsiteY416" fmla="*/ 360095 h 599162"/>
                    <a:gd name="connsiteX417" fmla="*/ 91670 w 770887"/>
                    <a:gd name="connsiteY417" fmla="*/ 360095 h 599162"/>
                    <a:gd name="connsiteX418" fmla="*/ 82694 w 770887"/>
                    <a:gd name="connsiteY418" fmla="*/ 354118 h 599162"/>
                    <a:gd name="connsiteX419" fmla="*/ 79702 w 770887"/>
                    <a:gd name="connsiteY419" fmla="*/ 348142 h 599162"/>
                    <a:gd name="connsiteX420" fmla="*/ 76710 w 770887"/>
                    <a:gd name="connsiteY420" fmla="*/ 340671 h 599162"/>
                    <a:gd name="connsiteX421" fmla="*/ 73717 w 770887"/>
                    <a:gd name="connsiteY421" fmla="*/ 333200 h 599162"/>
                    <a:gd name="connsiteX422" fmla="*/ 73717 w 770887"/>
                    <a:gd name="connsiteY422" fmla="*/ 330212 h 599162"/>
                    <a:gd name="connsiteX423" fmla="*/ 76710 w 770887"/>
                    <a:gd name="connsiteY423" fmla="*/ 327223 h 599162"/>
                    <a:gd name="connsiteX424" fmla="*/ 81198 w 770887"/>
                    <a:gd name="connsiteY424" fmla="*/ 319752 h 599162"/>
                    <a:gd name="connsiteX425" fmla="*/ 88678 w 770887"/>
                    <a:gd name="connsiteY425" fmla="*/ 310787 h 599162"/>
                    <a:gd name="connsiteX426" fmla="*/ 97655 w 770887"/>
                    <a:gd name="connsiteY426" fmla="*/ 304811 h 599162"/>
                    <a:gd name="connsiteX427" fmla="*/ 103639 w 770887"/>
                    <a:gd name="connsiteY427" fmla="*/ 297340 h 599162"/>
                    <a:gd name="connsiteX428" fmla="*/ 105135 w 770887"/>
                    <a:gd name="connsiteY428" fmla="*/ 289869 h 599162"/>
                    <a:gd name="connsiteX429" fmla="*/ 112615 w 770887"/>
                    <a:gd name="connsiteY429" fmla="*/ 282398 h 599162"/>
                    <a:gd name="connsiteX430" fmla="*/ 118600 w 770887"/>
                    <a:gd name="connsiteY430" fmla="*/ 280904 h 599162"/>
                    <a:gd name="connsiteX431" fmla="*/ 123088 w 770887"/>
                    <a:gd name="connsiteY431" fmla="*/ 283892 h 599162"/>
                    <a:gd name="connsiteX432" fmla="*/ 127576 w 770887"/>
                    <a:gd name="connsiteY432" fmla="*/ 289869 h 599162"/>
                    <a:gd name="connsiteX433" fmla="*/ 130568 w 770887"/>
                    <a:gd name="connsiteY433" fmla="*/ 289869 h 599162"/>
                    <a:gd name="connsiteX434" fmla="*/ 136552 w 770887"/>
                    <a:gd name="connsiteY434" fmla="*/ 289869 h 599162"/>
                    <a:gd name="connsiteX435" fmla="*/ 139545 w 770887"/>
                    <a:gd name="connsiteY435" fmla="*/ 289869 h 599162"/>
                    <a:gd name="connsiteX436" fmla="*/ 144033 w 770887"/>
                    <a:gd name="connsiteY436" fmla="*/ 283892 h 599162"/>
                    <a:gd name="connsiteX437" fmla="*/ 148521 w 770887"/>
                    <a:gd name="connsiteY437" fmla="*/ 283892 h 599162"/>
                    <a:gd name="connsiteX438" fmla="*/ 150017 w 770887"/>
                    <a:gd name="connsiteY438" fmla="*/ 280904 h 599162"/>
                    <a:gd name="connsiteX439" fmla="*/ 153009 w 770887"/>
                    <a:gd name="connsiteY439" fmla="*/ 276422 h 599162"/>
                    <a:gd name="connsiteX440" fmla="*/ 154505 w 770887"/>
                    <a:gd name="connsiteY440" fmla="*/ 280904 h 599162"/>
                    <a:gd name="connsiteX441" fmla="*/ 158994 w 770887"/>
                    <a:gd name="connsiteY441" fmla="*/ 280904 h 599162"/>
                    <a:gd name="connsiteX442" fmla="*/ 161986 w 770887"/>
                    <a:gd name="connsiteY442" fmla="*/ 280904 h 599162"/>
                    <a:gd name="connsiteX443" fmla="*/ 167970 w 770887"/>
                    <a:gd name="connsiteY443" fmla="*/ 280904 h 599162"/>
                    <a:gd name="connsiteX444" fmla="*/ 172458 w 770887"/>
                    <a:gd name="connsiteY444" fmla="*/ 276422 h 599162"/>
                    <a:gd name="connsiteX445" fmla="*/ 176946 w 770887"/>
                    <a:gd name="connsiteY445" fmla="*/ 276422 h 599162"/>
                    <a:gd name="connsiteX446" fmla="*/ 178442 w 770887"/>
                    <a:gd name="connsiteY446" fmla="*/ 265962 h 599162"/>
                    <a:gd name="connsiteX447" fmla="*/ 175450 w 770887"/>
                    <a:gd name="connsiteY447" fmla="*/ 258491 h 599162"/>
                    <a:gd name="connsiteX448" fmla="*/ 172458 w 770887"/>
                    <a:gd name="connsiteY448" fmla="*/ 246538 h 599162"/>
                    <a:gd name="connsiteX449" fmla="*/ 178442 w 770887"/>
                    <a:gd name="connsiteY449" fmla="*/ 246538 h 599162"/>
                    <a:gd name="connsiteX450" fmla="*/ 184427 w 770887"/>
                    <a:gd name="connsiteY450" fmla="*/ 240561 h 599162"/>
                    <a:gd name="connsiteX451" fmla="*/ 182931 w 770887"/>
                    <a:gd name="connsiteY451" fmla="*/ 231596 h 599162"/>
                    <a:gd name="connsiteX452" fmla="*/ 173954 w 770887"/>
                    <a:gd name="connsiteY452" fmla="*/ 230102 h 599162"/>
                    <a:gd name="connsiteX453" fmla="*/ 169466 w 770887"/>
                    <a:gd name="connsiteY453" fmla="*/ 230102 h 599162"/>
                    <a:gd name="connsiteX454" fmla="*/ 164978 w 770887"/>
                    <a:gd name="connsiteY454" fmla="*/ 231596 h 599162"/>
                    <a:gd name="connsiteX455" fmla="*/ 160490 w 770887"/>
                    <a:gd name="connsiteY455" fmla="*/ 234585 h 599162"/>
                    <a:gd name="connsiteX456" fmla="*/ 157497 w 770887"/>
                    <a:gd name="connsiteY456" fmla="*/ 240561 h 599162"/>
                    <a:gd name="connsiteX457" fmla="*/ 153009 w 770887"/>
                    <a:gd name="connsiteY457" fmla="*/ 240561 h 599162"/>
                    <a:gd name="connsiteX458" fmla="*/ 148521 w 770887"/>
                    <a:gd name="connsiteY458" fmla="*/ 231596 h 599162"/>
                    <a:gd name="connsiteX459" fmla="*/ 136552 w 770887"/>
                    <a:gd name="connsiteY459" fmla="*/ 231596 h 599162"/>
                    <a:gd name="connsiteX460" fmla="*/ 123088 w 770887"/>
                    <a:gd name="connsiteY460" fmla="*/ 231596 h 599162"/>
                    <a:gd name="connsiteX461" fmla="*/ 112615 w 770887"/>
                    <a:gd name="connsiteY461" fmla="*/ 228608 h 599162"/>
                    <a:gd name="connsiteX462" fmla="*/ 102143 w 770887"/>
                    <a:gd name="connsiteY462" fmla="*/ 224125 h 599162"/>
                    <a:gd name="connsiteX463" fmla="*/ 96158 w 770887"/>
                    <a:gd name="connsiteY463" fmla="*/ 216654 h 599162"/>
                    <a:gd name="connsiteX464" fmla="*/ 94662 w 770887"/>
                    <a:gd name="connsiteY464" fmla="*/ 201713 h 599162"/>
                    <a:gd name="connsiteX465" fmla="*/ 102143 w 770887"/>
                    <a:gd name="connsiteY465" fmla="*/ 198724 h 599162"/>
                    <a:gd name="connsiteX466" fmla="*/ 106631 w 770887"/>
                    <a:gd name="connsiteY466" fmla="*/ 195736 h 599162"/>
                    <a:gd name="connsiteX467" fmla="*/ 96158 w 770887"/>
                    <a:gd name="connsiteY467" fmla="*/ 191254 h 599162"/>
                    <a:gd name="connsiteX468" fmla="*/ 90174 w 770887"/>
                    <a:gd name="connsiteY468" fmla="*/ 186771 h 599162"/>
                    <a:gd name="connsiteX469" fmla="*/ 82694 w 770887"/>
                    <a:gd name="connsiteY469" fmla="*/ 180794 h 599162"/>
                    <a:gd name="connsiteX470" fmla="*/ 81198 w 770887"/>
                    <a:gd name="connsiteY470" fmla="*/ 177806 h 599162"/>
                    <a:gd name="connsiteX471" fmla="*/ 87182 w 770887"/>
                    <a:gd name="connsiteY471" fmla="*/ 173324 h 599162"/>
                    <a:gd name="connsiteX472" fmla="*/ 91670 w 770887"/>
                    <a:gd name="connsiteY472" fmla="*/ 173324 h 599162"/>
                    <a:gd name="connsiteX473" fmla="*/ 100647 w 770887"/>
                    <a:gd name="connsiteY473" fmla="*/ 171829 h 599162"/>
                    <a:gd name="connsiteX474" fmla="*/ 112615 w 770887"/>
                    <a:gd name="connsiteY474" fmla="*/ 164359 h 599162"/>
                    <a:gd name="connsiteX475" fmla="*/ 114111 w 770887"/>
                    <a:gd name="connsiteY475" fmla="*/ 167347 h 599162"/>
                    <a:gd name="connsiteX476" fmla="*/ 121592 w 770887"/>
                    <a:gd name="connsiteY476" fmla="*/ 164359 h 599162"/>
                    <a:gd name="connsiteX477" fmla="*/ 121592 w 770887"/>
                    <a:gd name="connsiteY477" fmla="*/ 162864 h 599162"/>
                    <a:gd name="connsiteX478" fmla="*/ 126080 w 770887"/>
                    <a:gd name="connsiteY478" fmla="*/ 161370 h 599162"/>
                    <a:gd name="connsiteX479" fmla="*/ 135056 w 770887"/>
                    <a:gd name="connsiteY479" fmla="*/ 159876 h 599162"/>
                    <a:gd name="connsiteX480" fmla="*/ 145529 w 770887"/>
                    <a:gd name="connsiteY480" fmla="*/ 159876 h 599162"/>
                    <a:gd name="connsiteX481" fmla="*/ 150017 w 770887"/>
                    <a:gd name="connsiteY481" fmla="*/ 162864 h 599162"/>
                    <a:gd name="connsiteX482" fmla="*/ 147025 w 770887"/>
                    <a:gd name="connsiteY482" fmla="*/ 170335 h 599162"/>
                    <a:gd name="connsiteX483" fmla="*/ 147025 w 770887"/>
                    <a:gd name="connsiteY483" fmla="*/ 173324 h 599162"/>
                    <a:gd name="connsiteX484" fmla="*/ 151513 w 770887"/>
                    <a:gd name="connsiteY484" fmla="*/ 176312 h 599162"/>
                    <a:gd name="connsiteX485" fmla="*/ 156001 w 770887"/>
                    <a:gd name="connsiteY485" fmla="*/ 180794 h 599162"/>
                    <a:gd name="connsiteX486" fmla="*/ 164978 w 770887"/>
                    <a:gd name="connsiteY486" fmla="*/ 180794 h 599162"/>
                    <a:gd name="connsiteX487" fmla="*/ 176946 w 770887"/>
                    <a:gd name="connsiteY487" fmla="*/ 183783 h 599162"/>
                    <a:gd name="connsiteX488" fmla="*/ 185923 w 770887"/>
                    <a:gd name="connsiteY488" fmla="*/ 179300 h 599162"/>
                    <a:gd name="connsiteX489" fmla="*/ 191907 w 770887"/>
                    <a:gd name="connsiteY489" fmla="*/ 173324 h 599162"/>
                    <a:gd name="connsiteX490" fmla="*/ 199387 w 770887"/>
                    <a:gd name="connsiteY490" fmla="*/ 168841 h 599162"/>
                    <a:gd name="connsiteX491" fmla="*/ 191907 w 770887"/>
                    <a:gd name="connsiteY491" fmla="*/ 165853 h 599162"/>
                    <a:gd name="connsiteX492" fmla="*/ 185923 w 770887"/>
                    <a:gd name="connsiteY492" fmla="*/ 162864 h 599162"/>
                    <a:gd name="connsiteX493" fmla="*/ 181435 w 770887"/>
                    <a:gd name="connsiteY493" fmla="*/ 159876 h 599162"/>
                    <a:gd name="connsiteX494" fmla="*/ 181435 w 770887"/>
                    <a:gd name="connsiteY494" fmla="*/ 153899 h 599162"/>
                    <a:gd name="connsiteX495" fmla="*/ 179939 w 770887"/>
                    <a:gd name="connsiteY495" fmla="*/ 146428 h 599162"/>
                    <a:gd name="connsiteX496" fmla="*/ 157497 w 770887"/>
                    <a:gd name="connsiteY496" fmla="*/ 140452 h 599162"/>
                    <a:gd name="connsiteX497" fmla="*/ 157497 w 770887"/>
                    <a:gd name="connsiteY497" fmla="*/ 118039 h 599162"/>
                    <a:gd name="connsiteX498" fmla="*/ 147025 w 770887"/>
                    <a:gd name="connsiteY498" fmla="*/ 107580 h 599162"/>
                    <a:gd name="connsiteX499" fmla="*/ 126080 w 770887"/>
                    <a:gd name="connsiteY499" fmla="*/ 85168 h 599162"/>
                    <a:gd name="connsiteX500" fmla="*/ 129072 w 770887"/>
                    <a:gd name="connsiteY500" fmla="*/ 85168 h 599162"/>
                    <a:gd name="connsiteX501" fmla="*/ 129072 w 770887"/>
                    <a:gd name="connsiteY501" fmla="*/ 80685 h 599162"/>
                    <a:gd name="connsiteX502" fmla="*/ 136552 w 770887"/>
                    <a:gd name="connsiteY502" fmla="*/ 80685 h 599162"/>
                    <a:gd name="connsiteX503" fmla="*/ 136552 w 770887"/>
                    <a:gd name="connsiteY503" fmla="*/ 74708 h 599162"/>
                    <a:gd name="connsiteX504" fmla="*/ 138048 w 770887"/>
                    <a:gd name="connsiteY504" fmla="*/ 67238 h 599162"/>
                    <a:gd name="connsiteX505" fmla="*/ 142537 w 770887"/>
                    <a:gd name="connsiteY505" fmla="*/ 67238 h 599162"/>
                    <a:gd name="connsiteX506" fmla="*/ 147025 w 770887"/>
                    <a:gd name="connsiteY506" fmla="*/ 70226 h 599162"/>
                    <a:gd name="connsiteX507" fmla="*/ 154505 w 770887"/>
                    <a:gd name="connsiteY507" fmla="*/ 70226 h 599162"/>
                    <a:gd name="connsiteX508" fmla="*/ 157497 w 770887"/>
                    <a:gd name="connsiteY508" fmla="*/ 70226 h 599162"/>
                    <a:gd name="connsiteX509" fmla="*/ 164978 w 770887"/>
                    <a:gd name="connsiteY509" fmla="*/ 70226 h 599162"/>
                    <a:gd name="connsiteX510" fmla="*/ 178442 w 770887"/>
                    <a:gd name="connsiteY510" fmla="*/ 65743 h 599162"/>
                    <a:gd name="connsiteX511" fmla="*/ 182931 w 770887"/>
                    <a:gd name="connsiteY511" fmla="*/ 61261 h 599162"/>
                    <a:gd name="connsiteX512" fmla="*/ 187419 w 770887"/>
                    <a:gd name="connsiteY512" fmla="*/ 53790 h 599162"/>
                    <a:gd name="connsiteX513" fmla="*/ 187419 w 770887"/>
                    <a:gd name="connsiteY513" fmla="*/ 41837 h 599162"/>
                    <a:gd name="connsiteX514" fmla="*/ 191907 w 770887"/>
                    <a:gd name="connsiteY514" fmla="*/ 41837 h 599162"/>
                    <a:gd name="connsiteX515" fmla="*/ 196395 w 770887"/>
                    <a:gd name="connsiteY515" fmla="*/ 37354 h 599162"/>
                    <a:gd name="connsiteX516" fmla="*/ 205372 w 770887"/>
                    <a:gd name="connsiteY516" fmla="*/ 29883 h 599162"/>
                    <a:gd name="connsiteX517" fmla="*/ 221829 w 770887"/>
                    <a:gd name="connsiteY517" fmla="*/ 26895 h 599162"/>
                    <a:gd name="connsiteX518" fmla="*/ 227813 w 770887"/>
                    <a:gd name="connsiteY518" fmla="*/ 19424 h 599162"/>
                    <a:gd name="connsiteX519" fmla="*/ 233797 w 770887"/>
                    <a:gd name="connsiteY519" fmla="*/ 16436 h 599162"/>
                    <a:gd name="connsiteX520" fmla="*/ 238285 w 770887"/>
                    <a:gd name="connsiteY520" fmla="*/ 11953 h 599162"/>
                    <a:gd name="connsiteX521" fmla="*/ 262223 w 770887"/>
                    <a:gd name="connsiteY521" fmla="*/ 13447 h 599162"/>
                    <a:gd name="connsiteX522" fmla="*/ 265215 w 770887"/>
                    <a:gd name="connsiteY522" fmla="*/ 5977 h 599162"/>
                    <a:gd name="connsiteX523" fmla="*/ 277183 w 770887"/>
                    <a:gd name="connsiteY523" fmla="*/ 0 h 5991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  <a:cxn ang="0">
                      <a:pos x="connsiteX299" y="connsiteY299"/>
                    </a:cxn>
                    <a:cxn ang="0">
                      <a:pos x="connsiteX300" y="connsiteY300"/>
                    </a:cxn>
                    <a:cxn ang="0">
                      <a:pos x="connsiteX301" y="connsiteY301"/>
                    </a:cxn>
                    <a:cxn ang="0">
                      <a:pos x="connsiteX302" y="connsiteY302"/>
                    </a:cxn>
                    <a:cxn ang="0">
                      <a:pos x="connsiteX303" y="connsiteY303"/>
                    </a:cxn>
                    <a:cxn ang="0">
                      <a:pos x="connsiteX304" y="connsiteY304"/>
                    </a:cxn>
                    <a:cxn ang="0">
                      <a:pos x="connsiteX305" y="connsiteY305"/>
                    </a:cxn>
                    <a:cxn ang="0">
                      <a:pos x="connsiteX306" y="connsiteY306"/>
                    </a:cxn>
                    <a:cxn ang="0">
                      <a:pos x="connsiteX307" y="connsiteY307"/>
                    </a:cxn>
                    <a:cxn ang="0">
                      <a:pos x="connsiteX308" y="connsiteY308"/>
                    </a:cxn>
                    <a:cxn ang="0">
                      <a:pos x="connsiteX309" y="connsiteY309"/>
                    </a:cxn>
                    <a:cxn ang="0">
                      <a:pos x="connsiteX310" y="connsiteY310"/>
                    </a:cxn>
                    <a:cxn ang="0">
                      <a:pos x="connsiteX311" y="connsiteY311"/>
                    </a:cxn>
                    <a:cxn ang="0">
                      <a:pos x="connsiteX312" y="connsiteY312"/>
                    </a:cxn>
                    <a:cxn ang="0">
                      <a:pos x="connsiteX313" y="connsiteY313"/>
                    </a:cxn>
                    <a:cxn ang="0">
                      <a:pos x="connsiteX314" y="connsiteY314"/>
                    </a:cxn>
                    <a:cxn ang="0">
                      <a:pos x="connsiteX315" y="connsiteY315"/>
                    </a:cxn>
                    <a:cxn ang="0">
                      <a:pos x="connsiteX316" y="connsiteY316"/>
                    </a:cxn>
                    <a:cxn ang="0">
                      <a:pos x="connsiteX317" y="connsiteY317"/>
                    </a:cxn>
                    <a:cxn ang="0">
                      <a:pos x="connsiteX318" y="connsiteY318"/>
                    </a:cxn>
                    <a:cxn ang="0">
                      <a:pos x="connsiteX319" y="connsiteY319"/>
                    </a:cxn>
                    <a:cxn ang="0">
                      <a:pos x="connsiteX320" y="connsiteY320"/>
                    </a:cxn>
                    <a:cxn ang="0">
                      <a:pos x="connsiteX321" y="connsiteY321"/>
                    </a:cxn>
                    <a:cxn ang="0">
                      <a:pos x="connsiteX322" y="connsiteY322"/>
                    </a:cxn>
                    <a:cxn ang="0">
                      <a:pos x="connsiteX323" y="connsiteY323"/>
                    </a:cxn>
                    <a:cxn ang="0">
                      <a:pos x="connsiteX324" y="connsiteY324"/>
                    </a:cxn>
                    <a:cxn ang="0">
                      <a:pos x="connsiteX325" y="connsiteY325"/>
                    </a:cxn>
                    <a:cxn ang="0">
                      <a:pos x="connsiteX326" y="connsiteY326"/>
                    </a:cxn>
                    <a:cxn ang="0">
                      <a:pos x="connsiteX327" y="connsiteY327"/>
                    </a:cxn>
                    <a:cxn ang="0">
                      <a:pos x="connsiteX328" y="connsiteY328"/>
                    </a:cxn>
                    <a:cxn ang="0">
                      <a:pos x="connsiteX329" y="connsiteY329"/>
                    </a:cxn>
                    <a:cxn ang="0">
                      <a:pos x="connsiteX330" y="connsiteY330"/>
                    </a:cxn>
                    <a:cxn ang="0">
                      <a:pos x="connsiteX331" y="connsiteY331"/>
                    </a:cxn>
                    <a:cxn ang="0">
                      <a:pos x="connsiteX332" y="connsiteY332"/>
                    </a:cxn>
                    <a:cxn ang="0">
                      <a:pos x="connsiteX333" y="connsiteY333"/>
                    </a:cxn>
                    <a:cxn ang="0">
                      <a:pos x="connsiteX334" y="connsiteY334"/>
                    </a:cxn>
                    <a:cxn ang="0">
                      <a:pos x="connsiteX335" y="connsiteY335"/>
                    </a:cxn>
                    <a:cxn ang="0">
                      <a:pos x="connsiteX336" y="connsiteY336"/>
                    </a:cxn>
                    <a:cxn ang="0">
                      <a:pos x="connsiteX337" y="connsiteY337"/>
                    </a:cxn>
                    <a:cxn ang="0">
                      <a:pos x="connsiteX338" y="connsiteY338"/>
                    </a:cxn>
                    <a:cxn ang="0">
                      <a:pos x="connsiteX339" y="connsiteY339"/>
                    </a:cxn>
                    <a:cxn ang="0">
                      <a:pos x="connsiteX340" y="connsiteY340"/>
                    </a:cxn>
                    <a:cxn ang="0">
                      <a:pos x="connsiteX341" y="connsiteY341"/>
                    </a:cxn>
                    <a:cxn ang="0">
                      <a:pos x="connsiteX342" y="connsiteY342"/>
                    </a:cxn>
                    <a:cxn ang="0">
                      <a:pos x="connsiteX343" y="connsiteY343"/>
                    </a:cxn>
                    <a:cxn ang="0">
                      <a:pos x="connsiteX344" y="connsiteY344"/>
                    </a:cxn>
                    <a:cxn ang="0">
                      <a:pos x="connsiteX345" y="connsiteY345"/>
                    </a:cxn>
                    <a:cxn ang="0">
                      <a:pos x="connsiteX346" y="connsiteY346"/>
                    </a:cxn>
                    <a:cxn ang="0">
                      <a:pos x="connsiteX347" y="connsiteY347"/>
                    </a:cxn>
                    <a:cxn ang="0">
                      <a:pos x="connsiteX348" y="connsiteY348"/>
                    </a:cxn>
                    <a:cxn ang="0">
                      <a:pos x="connsiteX349" y="connsiteY349"/>
                    </a:cxn>
                    <a:cxn ang="0">
                      <a:pos x="connsiteX350" y="connsiteY350"/>
                    </a:cxn>
                    <a:cxn ang="0">
                      <a:pos x="connsiteX351" y="connsiteY351"/>
                    </a:cxn>
                    <a:cxn ang="0">
                      <a:pos x="connsiteX352" y="connsiteY352"/>
                    </a:cxn>
                    <a:cxn ang="0">
                      <a:pos x="connsiteX353" y="connsiteY353"/>
                    </a:cxn>
                    <a:cxn ang="0">
                      <a:pos x="connsiteX354" y="connsiteY354"/>
                    </a:cxn>
                    <a:cxn ang="0">
                      <a:pos x="connsiteX355" y="connsiteY355"/>
                    </a:cxn>
                    <a:cxn ang="0">
                      <a:pos x="connsiteX356" y="connsiteY356"/>
                    </a:cxn>
                    <a:cxn ang="0">
                      <a:pos x="connsiteX357" y="connsiteY357"/>
                    </a:cxn>
                    <a:cxn ang="0">
                      <a:pos x="connsiteX358" y="connsiteY358"/>
                    </a:cxn>
                    <a:cxn ang="0">
                      <a:pos x="connsiteX359" y="connsiteY359"/>
                    </a:cxn>
                    <a:cxn ang="0">
                      <a:pos x="connsiteX360" y="connsiteY360"/>
                    </a:cxn>
                    <a:cxn ang="0">
                      <a:pos x="connsiteX361" y="connsiteY361"/>
                    </a:cxn>
                    <a:cxn ang="0">
                      <a:pos x="connsiteX362" y="connsiteY362"/>
                    </a:cxn>
                    <a:cxn ang="0">
                      <a:pos x="connsiteX363" y="connsiteY363"/>
                    </a:cxn>
                    <a:cxn ang="0">
                      <a:pos x="connsiteX364" y="connsiteY364"/>
                    </a:cxn>
                    <a:cxn ang="0">
                      <a:pos x="connsiteX365" y="connsiteY365"/>
                    </a:cxn>
                    <a:cxn ang="0">
                      <a:pos x="connsiteX366" y="connsiteY366"/>
                    </a:cxn>
                    <a:cxn ang="0">
                      <a:pos x="connsiteX367" y="connsiteY367"/>
                    </a:cxn>
                    <a:cxn ang="0">
                      <a:pos x="connsiteX368" y="connsiteY368"/>
                    </a:cxn>
                    <a:cxn ang="0">
                      <a:pos x="connsiteX369" y="connsiteY369"/>
                    </a:cxn>
                    <a:cxn ang="0">
                      <a:pos x="connsiteX370" y="connsiteY370"/>
                    </a:cxn>
                    <a:cxn ang="0">
                      <a:pos x="connsiteX371" y="connsiteY371"/>
                    </a:cxn>
                    <a:cxn ang="0">
                      <a:pos x="connsiteX372" y="connsiteY372"/>
                    </a:cxn>
                    <a:cxn ang="0">
                      <a:pos x="connsiteX373" y="connsiteY373"/>
                    </a:cxn>
                    <a:cxn ang="0">
                      <a:pos x="connsiteX374" y="connsiteY374"/>
                    </a:cxn>
                    <a:cxn ang="0">
                      <a:pos x="connsiteX375" y="connsiteY375"/>
                    </a:cxn>
                    <a:cxn ang="0">
                      <a:pos x="connsiteX376" y="connsiteY376"/>
                    </a:cxn>
                    <a:cxn ang="0">
                      <a:pos x="connsiteX377" y="connsiteY377"/>
                    </a:cxn>
                    <a:cxn ang="0">
                      <a:pos x="connsiteX378" y="connsiteY378"/>
                    </a:cxn>
                    <a:cxn ang="0">
                      <a:pos x="connsiteX379" y="connsiteY379"/>
                    </a:cxn>
                    <a:cxn ang="0">
                      <a:pos x="connsiteX380" y="connsiteY380"/>
                    </a:cxn>
                    <a:cxn ang="0">
                      <a:pos x="connsiteX381" y="connsiteY381"/>
                    </a:cxn>
                    <a:cxn ang="0">
                      <a:pos x="connsiteX382" y="connsiteY382"/>
                    </a:cxn>
                    <a:cxn ang="0">
                      <a:pos x="connsiteX383" y="connsiteY383"/>
                    </a:cxn>
                    <a:cxn ang="0">
                      <a:pos x="connsiteX384" y="connsiteY384"/>
                    </a:cxn>
                    <a:cxn ang="0">
                      <a:pos x="connsiteX385" y="connsiteY385"/>
                    </a:cxn>
                    <a:cxn ang="0">
                      <a:pos x="connsiteX386" y="connsiteY386"/>
                    </a:cxn>
                    <a:cxn ang="0">
                      <a:pos x="connsiteX387" y="connsiteY387"/>
                    </a:cxn>
                    <a:cxn ang="0">
                      <a:pos x="connsiteX388" y="connsiteY388"/>
                    </a:cxn>
                    <a:cxn ang="0">
                      <a:pos x="connsiteX389" y="connsiteY389"/>
                    </a:cxn>
                    <a:cxn ang="0">
                      <a:pos x="connsiteX390" y="connsiteY390"/>
                    </a:cxn>
                    <a:cxn ang="0">
                      <a:pos x="connsiteX391" y="connsiteY391"/>
                    </a:cxn>
                    <a:cxn ang="0">
                      <a:pos x="connsiteX392" y="connsiteY392"/>
                    </a:cxn>
                    <a:cxn ang="0">
                      <a:pos x="connsiteX393" y="connsiteY393"/>
                    </a:cxn>
                    <a:cxn ang="0">
                      <a:pos x="connsiteX394" y="connsiteY394"/>
                    </a:cxn>
                    <a:cxn ang="0">
                      <a:pos x="connsiteX395" y="connsiteY395"/>
                    </a:cxn>
                    <a:cxn ang="0">
                      <a:pos x="connsiteX396" y="connsiteY396"/>
                    </a:cxn>
                    <a:cxn ang="0">
                      <a:pos x="connsiteX397" y="connsiteY397"/>
                    </a:cxn>
                    <a:cxn ang="0">
                      <a:pos x="connsiteX398" y="connsiteY398"/>
                    </a:cxn>
                    <a:cxn ang="0">
                      <a:pos x="connsiteX399" y="connsiteY399"/>
                    </a:cxn>
                    <a:cxn ang="0">
                      <a:pos x="connsiteX400" y="connsiteY400"/>
                    </a:cxn>
                    <a:cxn ang="0">
                      <a:pos x="connsiteX401" y="connsiteY401"/>
                    </a:cxn>
                    <a:cxn ang="0">
                      <a:pos x="connsiteX402" y="connsiteY402"/>
                    </a:cxn>
                    <a:cxn ang="0">
                      <a:pos x="connsiteX403" y="connsiteY403"/>
                    </a:cxn>
                    <a:cxn ang="0">
                      <a:pos x="connsiteX404" y="connsiteY404"/>
                    </a:cxn>
                    <a:cxn ang="0">
                      <a:pos x="connsiteX405" y="connsiteY405"/>
                    </a:cxn>
                    <a:cxn ang="0">
                      <a:pos x="connsiteX406" y="connsiteY406"/>
                    </a:cxn>
                    <a:cxn ang="0">
                      <a:pos x="connsiteX407" y="connsiteY407"/>
                    </a:cxn>
                    <a:cxn ang="0">
                      <a:pos x="connsiteX408" y="connsiteY408"/>
                    </a:cxn>
                    <a:cxn ang="0">
                      <a:pos x="connsiteX409" y="connsiteY409"/>
                    </a:cxn>
                    <a:cxn ang="0">
                      <a:pos x="connsiteX410" y="connsiteY410"/>
                    </a:cxn>
                    <a:cxn ang="0">
                      <a:pos x="connsiteX411" y="connsiteY411"/>
                    </a:cxn>
                    <a:cxn ang="0">
                      <a:pos x="connsiteX412" y="connsiteY412"/>
                    </a:cxn>
                    <a:cxn ang="0">
                      <a:pos x="connsiteX413" y="connsiteY413"/>
                    </a:cxn>
                    <a:cxn ang="0">
                      <a:pos x="connsiteX414" y="connsiteY414"/>
                    </a:cxn>
                    <a:cxn ang="0">
                      <a:pos x="connsiteX415" y="connsiteY415"/>
                    </a:cxn>
                    <a:cxn ang="0">
                      <a:pos x="connsiteX416" y="connsiteY416"/>
                    </a:cxn>
                    <a:cxn ang="0">
                      <a:pos x="connsiteX417" y="connsiteY417"/>
                    </a:cxn>
                    <a:cxn ang="0">
                      <a:pos x="connsiteX418" y="connsiteY418"/>
                    </a:cxn>
                    <a:cxn ang="0">
                      <a:pos x="connsiteX419" y="connsiteY419"/>
                    </a:cxn>
                    <a:cxn ang="0">
                      <a:pos x="connsiteX420" y="connsiteY420"/>
                    </a:cxn>
                    <a:cxn ang="0">
                      <a:pos x="connsiteX421" y="connsiteY421"/>
                    </a:cxn>
                    <a:cxn ang="0">
                      <a:pos x="connsiteX422" y="connsiteY422"/>
                    </a:cxn>
                    <a:cxn ang="0">
                      <a:pos x="connsiteX423" y="connsiteY423"/>
                    </a:cxn>
                    <a:cxn ang="0">
                      <a:pos x="connsiteX424" y="connsiteY424"/>
                    </a:cxn>
                    <a:cxn ang="0">
                      <a:pos x="connsiteX425" y="connsiteY425"/>
                    </a:cxn>
                    <a:cxn ang="0">
                      <a:pos x="connsiteX426" y="connsiteY426"/>
                    </a:cxn>
                    <a:cxn ang="0">
                      <a:pos x="connsiteX427" y="connsiteY427"/>
                    </a:cxn>
                    <a:cxn ang="0">
                      <a:pos x="connsiteX428" y="connsiteY428"/>
                    </a:cxn>
                    <a:cxn ang="0">
                      <a:pos x="connsiteX429" y="connsiteY429"/>
                    </a:cxn>
                    <a:cxn ang="0">
                      <a:pos x="connsiteX430" y="connsiteY430"/>
                    </a:cxn>
                    <a:cxn ang="0">
                      <a:pos x="connsiteX431" y="connsiteY431"/>
                    </a:cxn>
                    <a:cxn ang="0">
                      <a:pos x="connsiteX432" y="connsiteY432"/>
                    </a:cxn>
                    <a:cxn ang="0">
                      <a:pos x="connsiteX433" y="connsiteY433"/>
                    </a:cxn>
                    <a:cxn ang="0">
                      <a:pos x="connsiteX434" y="connsiteY434"/>
                    </a:cxn>
                    <a:cxn ang="0">
                      <a:pos x="connsiteX435" y="connsiteY435"/>
                    </a:cxn>
                    <a:cxn ang="0">
                      <a:pos x="connsiteX436" y="connsiteY436"/>
                    </a:cxn>
                    <a:cxn ang="0">
                      <a:pos x="connsiteX437" y="connsiteY437"/>
                    </a:cxn>
                    <a:cxn ang="0">
                      <a:pos x="connsiteX438" y="connsiteY438"/>
                    </a:cxn>
                    <a:cxn ang="0">
                      <a:pos x="connsiteX439" y="connsiteY439"/>
                    </a:cxn>
                    <a:cxn ang="0">
                      <a:pos x="connsiteX440" y="connsiteY440"/>
                    </a:cxn>
                    <a:cxn ang="0">
                      <a:pos x="connsiteX441" y="connsiteY441"/>
                    </a:cxn>
                    <a:cxn ang="0">
                      <a:pos x="connsiteX442" y="connsiteY442"/>
                    </a:cxn>
                    <a:cxn ang="0">
                      <a:pos x="connsiteX443" y="connsiteY443"/>
                    </a:cxn>
                    <a:cxn ang="0">
                      <a:pos x="connsiteX444" y="connsiteY444"/>
                    </a:cxn>
                    <a:cxn ang="0">
                      <a:pos x="connsiteX445" y="connsiteY445"/>
                    </a:cxn>
                    <a:cxn ang="0">
                      <a:pos x="connsiteX446" y="connsiteY446"/>
                    </a:cxn>
                    <a:cxn ang="0">
                      <a:pos x="connsiteX447" y="connsiteY447"/>
                    </a:cxn>
                    <a:cxn ang="0">
                      <a:pos x="connsiteX448" y="connsiteY448"/>
                    </a:cxn>
                    <a:cxn ang="0">
                      <a:pos x="connsiteX449" y="connsiteY449"/>
                    </a:cxn>
                    <a:cxn ang="0">
                      <a:pos x="connsiteX450" y="connsiteY450"/>
                    </a:cxn>
                    <a:cxn ang="0">
                      <a:pos x="connsiteX451" y="connsiteY451"/>
                    </a:cxn>
                    <a:cxn ang="0">
                      <a:pos x="connsiteX452" y="connsiteY452"/>
                    </a:cxn>
                    <a:cxn ang="0">
                      <a:pos x="connsiteX453" y="connsiteY453"/>
                    </a:cxn>
                    <a:cxn ang="0">
                      <a:pos x="connsiteX454" y="connsiteY454"/>
                    </a:cxn>
                    <a:cxn ang="0">
                      <a:pos x="connsiteX455" y="connsiteY455"/>
                    </a:cxn>
                    <a:cxn ang="0">
                      <a:pos x="connsiteX456" y="connsiteY456"/>
                    </a:cxn>
                    <a:cxn ang="0">
                      <a:pos x="connsiteX457" y="connsiteY457"/>
                    </a:cxn>
                    <a:cxn ang="0">
                      <a:pos x="connsiteX458" y="connsiteY458"/>
                    </a:cxn>
                    <a:cxn ang="0">
                      <a:pos x="connsiteX459" y="connsiteY459"/>
                    </a:cxn>
                    <a:cxn ang="0">
                      <a:pos x="connsiteX460" y="connsiteY460"/>
                    </a:cxn>
                    <a:cxn ang="0">
                      <a:pos x="connsiteX461" y="connsiteY461"/>
                    </a:cxn>
                    <a:cxn ang="0">
                      <a:pos x="connsiteX462" y="connsiteY462"/>
                    </a:cxn>
                    <a:cxn ang="0">
                      <a:pos x="connsiteX463" y="connsiteY463"/>
                    </a:cxn>
                    <a:cxn ang="0">
                      <a:pos x="connsiteX464" y="connsiteY464"/>
                    </a:cxn>
                    <a:cxn ang="0">
                      <a:pos x="connsiteX465" y="connsiteY465"/>
                    </a:cxn>
                    <a:cxn ang="0">
                      <a:pos x="connsiteX466" y="connsiteY466"/>
                    </a:cxn>
                    <a:cxn ang="0">
                      <a:pos x="connsiteX467" y="connsiteY467"/>
                    </a:cxn>
                    <a:cxn ang="0">
                      <a:pos x="connsiteX468" y="connsiteY468"/>
                    </a:cxn>
                    <a:cxn ang="0">
                      <a:pos x="connsiteX469" y="connsiteY469"/>
                    </a:cxn>
                    <a:cxn ang="0">
                      <a:pos x="connsiteX470" y="connsiteY470"/>
                    </a:cxn>
                    <a:cxn ang="0">
                      <a:pos x="connsiteX471" y="connsiteY471"/>
                    </a:cxn>
                    <a:cxn ang="0">
                      <a:pos x="connsiteX472" y="connsiteY472"/>
                    </a:cxn>
                    <a:cxn ang="0">
                      <a:pos x="connsiteX473" y="connsiteY473"/>
                    </a:cxn>
                    <a:cxn ang="0">
                      <a:pos x="connsiteX474" y="connsiteY474"/>
                    </a:cxn>
                    <a:cxn ang="0">
                      <a:pos x="connsiteX475" y="connsiteY475"/>
                    </a:cxn>
                    <a:cxn ang="0">
                      <a:pos x="connsiteX476" y="connsiteY476"/>
                    </a:cxn>
                    <a:cxn ang="0">
                      <a:pos x="connsiteX477" y="connsiteY477"/>
                    </a:cxn>
                    <a:cxn ang="0">
                      <a:pos x="connsiteX478" y="connsiteY478"/>
                    </a:cxn>
                    <a:cxn ang="0">
                      <a:pos x="connsiteX479" y="connsiteY479"/>
                    </a:cxn>
                    <a:cxn ang="0">
                      <a:pos x="connsiteX480" y="connsiteY480"/>
                    </a:cxn>
                    <a:cxn ang="0">
                      <a:pos x="connsiteX481" y="connsiteY481"/>
                    </a:cxn>
                    <a:cxn ang="0">
                      <a:pos x="connsiteX482" y="connsiteY482"/>
                    </a:cxn>
                    <a:cxn ang="0">
                      <a:pos x="connsiteX483" y="connsiteY483"/>
                    </a:cxn>
                    <a:cxn ang="0">
                      <a:pos x="connsiteX484" y="connsiteY484"/>
                    </a:cxn>
                    <a:cxn ang="0">
                      <a:pos x="connsiteX485" y="connsiteY485"/>
                    </a:cxn>
                    <a:cxn ang="0">
                      <a:pos x="connsiteX486" y="connsiteY486"/>
                    </a:cxn>
                    <a:cxn ang="0">
                      <a:pos x="connsiteX487" y="connsiteY487"/>
                    </a:cxn>
                    <a:cxn ang="0">
                      <a:pos x="connsiteX488" y="connsiteY488"/>
                    </a:cxn>
                    <a:cxn ang="0">
                      <a:pos x="connsiteX489" y="connsiteY489"/>
                    </a:cxn>
                    <a:cxn ang="0">
                      <a:pos x="connsiteX490" y="connsiteY490"/>
                    </a:cxn>
                    <a:cxn ang="0">
                      <a:pos x="connsiteX491" y="connsiteY491"/>
                    </a:cxn>
                    <a:cxn ang="0">
                      <a:pos x="connsiteX492" y="connsiteY492"/>
                    </a:cxn>
                    <a:cxn ang="0">
                      <a:pos x="connsiteX493" y="connsiteY493"/>
                    </a:cxn>
                    <a:cxn ang="0">
                      <a:pos x="connsiteX494" y="connsiteY494"/>
                    </a:cxn>
                    <a:cxn ang="0">
                      <a:pos x="connsiteX495" y="connsiteY495"/>
                    </a:cxn>
                    <a:cxn ang="0">
                      <a:pos x="connsiteX496" y="connsiteY496"/>
                    </a:cxn>
                    <a:cxn ang="0">
                      <a:pos x="connsiteX497" y="connsiteY497"/>
                    </a:cxn>
                    <a:cxn ang="0">
                      <a:pos x="connsiteX498" y="connsiteY498"/>
                    </a:cxn>
                    <a:cxn ang="0">
                      <a:pos x="connsiteX499" y="connsiteY499"/>
                    </a:cxn>
                    <a:cxn ang="0">
                      <a:pos x="connsiteX500" y="connsiteY500"/>
                    </a:cxn>
                    <a:cxn ang="0">
                      <a:pos x="connsiteX501" y="connsiteY501"/>
                    </a:cxn>
                    <a:cxn ang="0">
                      <a:pos x="connsiteX502" y="connsiteY502"/>
                    </a:cxn>
                    <a:cxn ang="0">
                      <a:pos x="connsiteX503" y="connsiteY503"/>
                    </a:cxn>
                    <a:cxn ang="0">
                      <a:pos x="connsiteX504" y="connsiteY504"/>
                    </a:cxn>
                    <a:cxn ang="0">
                      <a:pos x="connsiteX505" y="connsiteY505"/>
                    </a:cxn>
                    <a:cxn ang="0">
                      <a:pos x="connsiteX506" y="connsiteY506"/>
                    </a:cxn>
                    <a:cxn ang="0">
                      <a:pos x="connsiteX507" y="connsiteY507"/>
                    </a:cxn>
                    <a:cxn ang="0">
                      <a:pos x="connsiteX508" y="connsiteY508"/>
                    </a:cxn>
                    <a:cxn ang="0">
                      <a:pos x="connsiteX509" y="connsiteY509"/>
                    </a:cxn>
                    <a:cxn ang="0">
                      <a:pos x="connsiteX510" y="connsiteY510"/>
                    </a:cxn>
                    <a:cxn ang="0">
                      <a:pos x="connsiteX511" y="connsiteY511"/>
                    </a:cxn>
                    <a:cxn ang="0">
                      <a:pos x="connsiteX512" y="connsiteY512"/>
                    </a:cxn>
                    <a:cxn ang="0">
                      <a:pos x="connsiteX513" y="connsiteY513"/>
                    </a:cxn>
                    <a:cxn ang="0">
                      <a:pos x="connsiteX514" y="connsiteY514"/>
                    </a:cxn>
                    <a:cxn ang="0">
                      <a:pos x="connsiteX515" y="connsiteY515"/>
                    </a:cxn>
                    <a:cxn ang="0">
                      <a:pos x="connsiteX516" y="connsiteY516"/>
                    </a:cxn>
                    <a:cxn ang="0">
                      <a:pos x="connsiteX517" y="connsiteY517"/>
                    </a:cxn>
                    <a:cxn ang="0">
                      <a:pos x="connsiteX518" y="connsiteY518"/>
                    </a:cxn>
                    <a:cxn ang="0">
                      <a:pos x="connsiteX519" y="connsiteY519"/>
                    </a:cxn>
                    <a:cxn ang="0">
                      <a:pos x="connsiteX520" y="connsiteY520"/>
                    </a:cxn>
                    <a:cxn ang="0">
                      <a:pos x="connsiteX521" y="connsiteY521"/>
                    </a:cxn>
                    <a:cxn ang="0">
                      <a:pos x="connsiteX522" y="connsiteY522"/>
                    </a:cxn>
                    <a:cxn ang="0">
                      <a:pos x="connsiteX523" y="connsiteY523"/>
                    </a:cxn>
                  </a:cxnLst>
                  <a:rect l="l" t="t" r="r" b="b"/>
                  <a:pathLst>
                    <a:path w="770887" h="599162">
                      <a:moveTo>
                        <a:pt x="302516" y="482511"/>
                      </a:moveTo>
                      <a:lnTo>
                        <a:pt x="307819" y="487813"/>
                      </a:lnTo>
                      <a:lnTo>
                        <a:pt x="318423" y="494883"/>
                      </a:lnTo>
                      <a:lnTo>
                        <a:pt x="311354" y="496651"/>
                      </a:lnTo>
                      <a:lnTo>
                        <a:pt x="307819" y="496651"/>
                      </a:lnTo>
                      <a:lnTo>
                        <a:pt x="300749" y="501953"/>
                      </a:lnTo>
                      <a:lnTo>
                        <a:pt x="300749" y="503720"/>
                      </a:lnTo>
                      <a:lnTo>
                        <a:pt x="300749" y="509023"/>
                      </a:lnTo>
                      <a:lnTo>
                        <a:pt x="304284" y="509023"/>
                      </a:lnTo>
                      <a:lnTo>
                        <a:pt x="311354" y="517860"/>
                      </a:lnTo>
                      <a:lnTo>
                        <a:pt x="311354" y="521395"/>
                      </a:lnTo>
                      <a:lnTo>
                        <a:pt x="306051" y="523162"/>
                      </a:lnTo>
                      <a:lnTo>
                        <a:pt x="302516" y="523162"/>
                      </a:lnTo>
                      <a:lnTo>
                        <a:pt x="298982" y="524930"/>
                      </a:lnTo>
                      <a:lnTo>
                        <a:pt x="297214" y="524930"/>
                      </a:lnTo>
                      <a:lnTo>
                        <a:pt x="291912" y="528465"/>
                      </a:lnTo>
                      <a:lnTo>
                        <a:pt x="291912" y="533767"/>
                      </a:lnTo>
                      <a:lnTo>
                        <a:pt x="291912" y="535534"/>
                      </a:lnTo>
                      <a:lnTo>
                        <a:pt x="288377" y="540837"/>
                      </a:lnTo>
                      <a:lnTo>
                        <a:pt x="283075" y="531999"/>
                      </a:lnTo>
                      <a:lnTo>
                        <a:pt x="283075" y="533767"/>
                      </a:lnTo>
                      <a:lnTo>
                        <a:pt x="281307" y="537302"/>
                      </a:lnTo>
                      <a:lnTo>
                        <a:pt x="276005" y="542604"/>
                      </a:lnTo>
                      <a:lnTo>
                        <a:pt x="272470" y="549674"/>
                      </a:lnTo>
                      <a:lnTo>
                        <a:pt x="272470" y="551441"/>
                      </a:lnTo>
                      <a:lnTo>
                        <a:pt x="272470" y="558511"/>
                      </a:lnTo>
                      <a:lnTo>
                        <a:pt x="256563" y="558511"/>
                      </a:lnTo>
                      <a:lnTo>
                        <a:pt x="268935" y="554976"/>
                      </a:lnTo>
                      <a:lnTo>
                        <a:pt x="270703" y="551441"/>
                      </a:lnTo>
                      <a:lnTo>
                        <a:pt x="272470" y="547906"/>
                      </a:lnTo>
                      <a:lnTo>
                        <a:pt x="270703" y="542604"/>
                      </a:lnTo>
                      <a:lnTo>
                        <a:pt x="267168" y="540837"/>
                      </a:lnTo>
                      <a:lnTo>
                        <a:pt x="265400" y="540837"/>
                      </a:lnTo>
                      <a:lnTo>
                        <a:pt x="261866" y="537302"/>
                      </a:lnTo>
                      <a:lnTo>
                        <a:pt x="261866" y="535534"/>
                      </a:lnTo>
                      <a:lnTo>
                        <a:pt x="260098" y="524930"/>
                      </a:lnTo>
                      <a:lnTo>
                        <a:pt x="263633" y="521395"/>
                      </a:lnTo>
                      <a:lnTo>
                        <a:pt x="265400" y="517860"/>
                      </a:lnTo>
                      <a:lnTo>
                        <a:pt x="270703" y="514325"/>
                      </a:lnTo>
                      <a:lnTo>
                        <a:pt x="272470" y="516093"/>
                      </a:lnTo>
                      <a:lnTo>
                        <a:pt x="277772" y="521395"/>
                      </a:lnTo>
                      <a:lnTo>
                        <a:pt x="281307" y="528465"/>
                      </a:lnTo>
                      <a:lnTo>
                        <a:pt x="281307" y="521395"/>
                      </a:lnTo>
                      <a:lnTo>
                        <a:pt x="279540" y="514325"/>
                      </a:lnTo>
                      <a:lnTo>
                        <a:pt x="276005" y="509023"/>
                      </a:lnTo>
                      <a:lnTo>
                        <a:pt x="281307" y="507255"/>
                      </a:lnTo>
                      <a:lnTo>
                        <a:pt x="288377" y="510790"/>
                      </a:lnTo>
                      <a:lnTo>
                        <a:pt x="291912" y="510790"/>
                      </a:lnTo>
                      <a:lnTo>
                        <a:pt x="291912" y="507255"/>
                      </a:lnTo>
                      <a:lnTo>
                        <a:pt x="291912" y="505488"/>
                      </a:lnTo>
                      <a:lnTo>
                        <a:pt x="291912" y="501953"/>
                      </a:lnTo>
                      <a:lnTo>
                        <a:pt x="291912" y="496651"/>
                      </a:lnTo>
                      <a:lnTo>
                        <a:pt x="290144" y="493116"/>
                      </a:lnTo>
                      <a:lnTo>
                        <a:pt x="297214" y="487813"/>
                      </a:lnTo>
                      <a:close/>
                      <a:moveTo>
                        <a:pt x="55075" y="374697"/>
                      </a:moveTo>
                      <a:lnTo>
                        <a:pt x="58610" y="374697"/>
                      </a:lnTo>
                      <a:lnTo>
                        <a:pt x="63912" y="385302"/>
                      </a:lnTo>
                      <a:lnTo>
                        <a:pt x="63912" y="390604"/>
                      </a:lnTo>
                      <a:lnTo>
                        <a:pt x="60377" y="395906"/>
                      </a:lnTo>
                      <a:lnTo>
                        <a:pt x="56842" y="395906"/>
                      </a:lnTo>
                      <a:lnTo>
                        <a:pt x="51540" y="395906"/>
                      </a:lnTo>
                      <a:lnTo>
                        <a:pt x="44470" y="390604"/>
                      </a:lnTo>
                      <a:lnTo>
                        <a:pt x="35633" y="383534"/>
                      </a:lnTo>
                      <a:lnTo>
                        <a:pt x="44470" y="378232"/>
                      </a:lnTo>
                      <a:lnTo>
                        <a:pt x="49773" y="378232"/>
                      </a:lnTo>
                      <a:close/>
                      <a:moveTo>
                        <a:pt x="4447" y="224465"/>
                      </a:moveTo>
                      <a:cubicBezTo>
                        <a:pt x="4447" y="224465"/>
                        <a:pt x="4447" y="224465"/>
                        <a:pt x="5929" y="230488"/>
                      </a:cubicBezTo>
                      <a:cubicBezTo>
                        <a:pt x="5929" y="230488"/>
                        <a:pt x="5929" y="230488"/>
                        <a:pt x="8894" y="233499"/>
                      </a:cubicBezTo>
                      <a:cubicBezTo>
                        <a:pt x="8894" y="233499"/>
                        <a:pt x="8894" y="233499"/>
                        <a:pt x="16306" y="235005"/>
                      </a:cubicBezTo>
                      <a:cubicBezTo>
                        <a:pt x="16306" y="235005"/>
                        <a:pt x="16306" y="235005"/>
                        <a:pt x="23717" y="235005"/>
                      </a:cubicBezTo>
                      <a:cubicBezTo>
                        <a:pt x="23717" y="235005"/>
                        <a:pt x="23717" y="235005"/>
                        <a:pt x="28164" y="238016"/>
                      </a:cubicBezTo>
                      <a:cubicBezTo>
                        <a:pt x="28164" y="238016"/>
                        <a:pt x="28164" y="238016"/>
                        <a:pt x="28164" y="242533"/>
                      </a:cubicBezTo>
                      <a:cubicBezTo>
                        <a:pt x="28164" y="242533"/>
                        <a:pt x="28164" y="242533"/>
                        <a:pt x="31129" y="245544"/>
                      </a:cubicBezTo>
                      <a:cubicBezTo>
                        <a:pt x="31129" y="245544"/>
                        <a:pt x="31129" y="245544"/>
                        <a:pt x="37058" y="251566"/>
                      </a:cubicBezTo>
                      <a:cubicBezTo>
                        <a:pt x="37058" y="251566"/>
                        <a:pt x="37058" y="251566"/>
                        <a:pt x="44470" y="262106"/>
                      </a:cubicBezTo>
                      <a:cubicBezTo>
                        <a:pt x="44470" y="262106"/>
                        <a:pt x="44470" y="262106"/>
                        <a:pt x="40023" y="262106"/>
                      </a:cubicBezTo>
                      <a:cubicBezTo>
                        <a:pt x="40023" y="262106"/>
                        <a:pt x="40023" y="262106"/>
                        <a:pt x="31129" y="262106"/>
                      </a:cubicBezTo>
                      <a:lnTo>
                        <a:pt x="29647" y="265117"/>
                      </a:lnTo>
                      <a:cubicBezTo>
                        <a:pt x="29647" y="265117"/>
                        <a:pt x="29647" y="265117"/>
                        <a:pt x="23717" y="259095"/>
                      </a:cubicBezTo>
                      <a:cubicBezTo>
                        <a:pt x="23717" y="259095"/>
                        <a:pt x="23717" y="259095"/>
                        <a:pt x="20753" y="250061"/>
                      </a:cubicBezTo>
                      <a:cubicBezTo>
                        <a:pt x="20753" y="250061"/>
                        <a:pt x="20753" y="250061"/>
                        <a:pt x="19270" y="247050"/>
                      </a:cubicBezTo>
                      <a:cubicBezTo>
                        <a:pt x="19270" y="247050"/>
                        <a:pt x="19270" y="247050"/>
                        <a:pt x="16306" y="244038"/>
                      </a:cubicBezTo>
                      <a:cubicBezTo>
                        <a:pt x="16306" y="244038"/>
                        <a:pt x="16306" y="244038"/>
                        <a:pt x="14823" y="244038"/>
                      </a:cubicBezTo>
                      <a:cubicBezTo>
                        <a:pt x="14823" y="244038"/>
                        <a:pt x="14823" y="244038"/>
                        <a:pt x="13341" y="244038"/>
                      </a:cubicBezTo>
                      <a:cubicBezTo>
                        <a:pt x="13341" y="244038"/>
                        <a:pt x="10376" y="244038"/>
                        <a:pt x="10376" y="244038"/>
                      </a:cubicBezTo>
                      <a:cubicBezTo>
                        <a:pt x="8894" y="242533"/>
                        <a:pt x="8894" y="244038"/>
                        <a:pt x="8894" y="244038"/>
                      </a:cubicBezTo>
                      <a:cubicBezTo>
                        <a:pt x="8894" y="244038"/>
                        <a:pt x="8894" y="244038"/>
                        <a:pt x="4447" y="244038"/>
                      </a:cubicBezTo>
                      <a:cubicBezTo>
                        <a:pt x="-1483" y="242533"/>
                        <a:pt x="2964" y="242533"/>
                        <a:pt x="2964" y="242533"/>
                      </a:cubicBezTo>
                      <a:cubicBezTo>
                        <a:pt x="1482" y="241027"/>
                        <a:pt x="1482" y="241027"/>
                        <a:pt x="1482" y="239521"/>
                      </a:cubicBezTo>
                      <a:cubicBezTo>
                        <a:pt x="1482" y="239521"/>
                        <a:pt x="0" y="236510"/>
                        <a:pt x="0" y="235005"/>
                      </a:cubicBezTo>
                      <a:cubicBezTo>
                        <a:pt x="0" y="235005"/>
                        <a:pt x="0" y="230488"/>
                        <a:pt x="0" y="230488"/>
                      </a:cubicBezTo>
                      <a:cubicBezTo>
                        <a:pt x="0" y="230488"/>
                        <a:pt x="0" y="230488"/>
                        <a:pt x="4447" y="224465"/>
                      </a:cubicBezTo>
                      <a:close/>
                      <a:moveTo>
                        <a:pt x="277183" y="0"/>
                      </a:moveTo>
                      <a:cubicBezTo>
                        <a:pt x="277183" y="0"/>
                        <a:pt x="277183" y="0"/>
                        <a:pt x="283168" y="5977"/>
                      </a:cubicBezTo>
                      <a:cubicBezTo>
                        <a:pt x="283168" y="5977"/>
                        <a:pt x="283168" y="5977"/>
                        <a:pt x="286160" y="10459"/>
                      </a:cubicBezTo>
                      <a:cubicBezTo>
                        <a:pt x="286160" y="10459"/>
                        <a:pt x="286160" y="10459"/>
                        <a:pt x="283168" y="10459"/>
                      </a:cubicBezTo>
                      <a:cubicBezTo>
                        <a:pt x="283168" y="10459"/>
                        <a:pt x="283168" y="10459"/>
                        <a:pt x="283168" y="14942"/>
                      </a:cubicBezTo>
                      <a:cubicBezTo>
                        <a:pt x="283168" y="14942"/>
                        <a:pt x="283168" y="14942"/>
                        <a:pt x="287656" y="17930"/>
                      </a:cubicBezTo>
                      <a:cubicBezTo>
                        <a:pt x="287656" y="17930"/>
                        <a:pt x="287656" y="17930"/>
                        <a:pt x="293640" y="17930"/>
                      </a:cubicBezTo>
                      <a:cubicBezTo>
                        <a:pt x="293640" y="17930"/>
                        <a:pt x="293640" y="17930"/>
                        <a:pt x="293640" y="13447"/>
                      </a:cubicBezTo>
                      <a:cubicBezTo>
                        <a:pt x="293640" y="13447"/>
                        <a:pt x="293640" y="13447"/>
                        <a:pt x="296632" y="10459"/>
                      </a:cubicBezTo>
                      <a:cubicBezTo>
                        <a:pt x="296632" y="10459"/>
                        <a:pt x="296632" y="10459"/>
                        <a:pt x="299624" y="13447"/>
                      </a:cubicBezTo>
                      <a:cubicBezTo>
                        <a:pt x="299624" y="13447"/>
                        <a:pt x="299624" y="13447"/>
                        <a:pt x="304113" y="19424"/>
                      </a:cubicBezTo>
                      <a:cubicBezTo>
                        <a:pt x="304113" y="19424"/>
                        <a:pt x="304113" y="19424"/>
                        <a:pt x="313089" y="17930"/>
                      </a:cubicBezTo>
                      <a:cubicBezTo>
                        <a:pt x="313089" y="17930"/>
                        <a:pt x="313089" y="17930"/>
                        <a:pt x="325058" y="20918"/>
                      </a:cubicBezTo>
                      <a:cubicBezTo>
                        <a:pt x="325058" y="20918"/>
                        <a:pt x="325058" y="20918"/>
                        <a:pt x="325058" y="25401"/>
                      </a:cubicBezTo>
                      <a:cubicBezTo>
                        <a:pt x="325058" y="25401"/>
                        <a:pt x="325058" y="25401"/>
                        <a:pt x="328050" y="31377"/>
                      </a:cubicBezTo>
                      <a:cubicBezTo>
                        <a:pt x="328050" y="31377"/>
                        <a:pt x="328050" y="31377"/>
                        <a:pt x="335530" y="37354"/>
                      </a:cubicBezTo>
                      <a:cubicBezTo>
                        <a:pt x="335530" y="37354"/>
                        <a:pt x="335530" y="37354"/>
                        <a:pt x="351987" y="37354"/>
                      </a:cubicBezTo>
                      <a:cubicBezTo>
                        <a:pt x="351987" y="37354"/>
                        <a:pt x="351987" y="37354"/>
                        <a:pt x="356475" y="37354"/>
                      </a:cubicBezTo>
                      <a:cubicBezTo>
                        <a:pt x="356475" y="37354"/>
                        <a:pt x="356475" y="37354"/>
                        <a:pt x="360963" y="34366"/>
                      </a:cubicBezTo>
                      <a:cubicBezTo>
                        <a:pt x="360963" y="34366"/>
                        <a:pt x="360963" y="34366"/>
                        <a:pt x="366948" y="34366"/>
                      </a:cubicBezTo>
                      <a:cubicBezTo>
                        <a:pt x="366948" y="34366"/>
                        <a:pt x="366948" y="34366"/>
                        <a:pt x="374428" y="38848"/>
                      </a:cubicBezTo>
                      <a:cubicBezTo>
                        <a:pt x="374428" y="38848"/>
                        <a:pt x="374428" y="38848"/>
                        <a:pt x="375924" y="43331"/>
                      </a:cubicBezTo>
                      <a:cubicBezTo>
                        <a:pt x="375924" y="43331"/>
                        <a:pt x="375924" y="43331"/>
                        <a:pt x="375924" y="47813"/>
                      </a:cubicBezTo>
                      <a:cubicBezTo>
                        <a:pt x="375924" y="47813"/>
                        <a:pt x="375924" y="47813"/>
                        <a:pt x="375924" y="48560"/>
                      </a:cubicBezTo>
                      <a:lnTo>
                        <a:pt x="375924" y="50802"/>
                      </a:lnTo>
                      <a:cubicBezTo>
                        <a:pt x="375924" y="50802"/>
                        <a:pt x="375924" y="50802"/>
                        <a:pt x="383404" y="46319"/>
                      </a:cubicBezTo>
                      <a:cubicBezTo>
                        <a:pt x="383404" y="46319"/>
                        <a:pt x="383404" y="46319"/>
                        <a:pt x="392381" y="43331"/>
                      </a:cubicBezTo>
                      <a:cubicBezTo>
                        <a:pt x="392381" y="43331"/>
                        <a:pt x="392381" y="43331"/>
                        <a:pt x="398365" y="43331"/>
                      </a:cubicBezTo>
                      <a:cubicBezTo>
                        <a:pt x="398365" y="43331"/>
                        <a:pt x="398365" y="43331"/>
                        <a:pt x="410334" y="47813"/>
                      </a:cubicBezTo>
                      <a:cubicBezTo>
                        <a:pt x="410334" y="47813"/>
                        <a:pt x="410334" y="47813"/>
                        <a:pt x="420806" y="50802"/>
                      </a:cubicBezTo>
                      <a:cubicBezTo>
                        <a:pt x="420806" y="50802"/>
                        <a:pt x="420806" y="50802"/>
                        <a:pt x="432775" y="47813"/>
                      </a:cubicBezTo>
                      <a:cubicBezTo>
                        <a:pt x="432775" y="47813"/>
                        <a:pt x="432775" y="47813"/>
                        <a:pt x="438759" y="43331"/>
                      </a:cubicBezTo>
                      <a:cubicBezTo>
                        <a:pt x="438759" y="43331"/>
                        <a:pt x="438759" y="43331"/>
                        <a:pt x="444743" y="43331"/>
                      </a:cubicBezTo>
                      <a:cubicBezTo>
                        <a:pt x="444743" y="43331"/>
                        <a:pt x="444743" y="43331"/>
                        <a:pt x="447736" y="43331"/>
                      </a:cubicBezTo>
                      <a:cubicBezTo>
                        <a:pt x="447736" y="43331"/>
                        <a:pt x="447736" y="43331"/>
                        <a:pt x="455216" y="50802"/>
                      </a:cubicBezTo>
                      <a:cubicBezTo>
                        <a:pt x="455216" y="50802"/>
                        <a:pt x="455216" y="50802"/>
                        <a:pt x="462696" y="56778"/>
                      </a:cubicBezTo>
                      <a:cubicBezTo>
                        <a:pt x="462696" y="56778"/>
                        <a:pt x="462696" y="56778"/>
                        <a:pt x="476161" y="58272"/>
                      </a:cubicBezTo>
                      <a:lnTo>
                        <a:pt x="482145" y="110568"/>
                      </a:lnTo>
                      <a:cubicBezTo>
                        <a:pt x="482145" y="110568"/>
                        <a:pt x="482145" y="110568"/>
                        <a:pt x="500098" y="242056"/>
                      </a:cubicBezTo>
                      <a:cubicBezTo>
                        <a:pt x="500098" y="242056"/>
                        <a:pt x="500098" y="242056"/>
                        <a:pt x="521043" y="400438"/>
                      </a:cubicBezTo>
                      <a:cubicBezTo>
                        <a:pt x="521043" y="400438"/>
                        <a:pt x="521043" y="400438"/>
                        <a:pt x="525531" y="409403"/>
                      </a:cubicBezTo>
                      <a:cubicBezTo>
                        <a:pt x="525531" y="409403"/>
                        <a:pt x="525531" y="409403"/>
                        <a:pt x="540492" y="409403"/>
                      </a:cubicBezTo>
                      <a:cubicBezTo>
                        <a:pt x="540492" y="409403"/>
                        <a:pt x="540492" y="409403"/>
                        <a:pt x="543484" y="400438"/>
                      </a:cubicBezTo>
                      <a:cubicBezTo>
                        <a:pt x="543484" y="400438"/>
                        <a:pt x="543484" y="400438"/>
                        <a:pt x="555453" y="400438"/>
                      </a:cubicBezTo>
                      <a:cubicBezTo>
                        <a:pt x="555453" y="400438"/>
                        <a:pt x="555453" y="400438"/>
                        <a:pt x="555453" y="404920"/>
                      </a:cubicBezTo>
                      <a:cubicBezTo>
                        <a:pt x="555453" y="404920"/>
                        <a:pt x="555453" y="404920"/>
                        <a:pt x="559941" y="410897"/>
                      </a:cubicBezTo>
                      <a:cubicBezTo>
                        <a:pt x="559941" y="410897"/>
                        <a:pt x="559941" y="410897"/>
                        <a:pt x="579390" y="424344"/>
                      </a:cubicBezTo>
                      <a:cubicBezTo>
                        <a:pt x="579390" y="424344"/>
                        <a:pt x="579390" y="424344"/>
                        <a:pt x="595847" y="442274"/>
                      </a:cubicBezTo>
                      <a:cubicBezTo>
                        <a:pt x="595847" y="442274"/>
                        <a:pt x="595847" y="442274"/>
                        <a:pt x="604823" y="434803"/>
                      </a:cubicBezTo>
                      <a:cubicBezTo>
                        <a:pt x="604823" y="434803"/>
                        <a:pt x="604823" y="434803"/>
                        <a:pt x="610807" y="419862"/>
                      </a:cubicBezTo>
                      <a:cubicBezTo>
                        <a:pt x="610807" y="419862"/>
                        <a:pt x="610807" y="419862"/>
                        <a:pt x="618288" y="412391"/>
                      </a:cubicBezTo>
                      <a:cubicBezTo>
                        <a:pt x="618288" y="412391"/>
                        <a:pt x="618288" y="412391"/>
                        <a:pt x="625768" y="407908"/>
                      </a:cubicBezTo>
                      <a:cubicBezTo>
                        <a:pt x="625768" y="407908"/>
                        <a:pt x="625768" y="407908"/>
                        <a:pt x="639233" y="413885"/>
                      </a:cubicBezTo>
                      <a:cubicBezTo>
                        <a:pt x="639233" y="413885"/>
                        <a:pt x="639233" y="413885"/>
                        <a:pt x="655690" y="425838"/>
                      </a:cubicBezTo>
                      <a:cubicBezTo>
                        <a:pt x="655690" y="425838"/>
                        <a:pt x="655690" y="425838"/>
                        <a:pt x="672146" y="442274"/>
                      </a:cubicBezTo>
                      <a:cubicBezTo>
                        <a:pt x="672146" y="442274"/>
                        <a:pt x="672146" y="442274"/>
                        <a:pt x="684115" y="455722"/>
                      </a:cubicBezTo>
                      <a:cubicBezTo>
                        <a:pt x="684115" y="455722"/>
                        <a:pt x="684115" y="455722"/>
                        <a:pt x="708052" y="479629"/>
                      </a:cubicBezTo>
                      <a:cubicBezTo>
                        <a:pt x="708052" y="479629"/>
                        <a:pt x="708052" y="479629"/>
                        <a:pt x="723013" y="500547"/>
                      </a:cubicBezTo>
                      <a:cubicBezTo>
                        <a:pt x="723013" y="500547"/>
                        <a:pt x="723013" y="500547"/>
                        <a:pt x="731989" y="502041"/>
                      </a:cubicBezTo>
                      <a:cubicBezTo>
                        <a:pt x="731989" y="502041"/>
                        <a:pt x="731989" y="502041"/>
                        <a:pt x="742462" y="503535"/>
                      </a:cubicBezTo>
                      <a:cubicBezTo>
                        <a:pt x="742462" y="503535"/>
                        <a:pt x="742462" y="503535"/>
                        <a:pt x="760415" y="509512"/>
                      </a:cubicBezTo>
                      <a:cubicBezTo>
                        <a:pt x="760415" y="509512"/>
                        <a:pt x="760415" y="509512"/>
                        <a:pt x="767895" y="513994"/>
                      </a:cubicBezTo>
                      <a:cubicBezTo>
                        <a:pt x="767895" y="513994"/>
                        <a:pt x="767895" y="513994"/>
                        <a:pt x="767895" y="519971"/>
                      </a:cubicBezTo>
                      <a:cubicBezTo>
                        <a:pt x="767895" y="519971"/>
                        <a:pt x="767895" y="519971"/>
                        <a:pt x="770887" y="533419"/>
                      </a:cubicBezTo>
                      <a:cubicBezTo>
                        <a:pt x="770887" y="533419"/>
                        <a:pt x="770887" y="533419"/>
                        <a:pt x="770887" y="539395"/>
                      </a:cubicBezTo>
                      <a:cubicBezTo>
                        <a:pt x="770887" y="539395"/>
                        <a:pt x="770887" y="539395"/>
                        <a:pt x="770887" y="545372"/>
                      </a:cubicBezTo>
                      <a:cubicBezTo>
                        <a:pt x="770887" y="545372"/>
                        <a:pt x="770887" y="545372"/>
                        <a:pt x="770887" y="558820"/>
                      </a:cubicBezTo>
                      <a:cubicBezTo>
                        <a:pt x="770887" y="558820"/>
                        <a:pt x="770887" y="558820"/>
                        <a:pt x="764903" y="563302"/>
                      </a:cubicBezTo>
                      <a:cubicBezTo>
                        <a:pt x="764903" y="563302"/>
                        <a:pt x="764903" y="563302"/>
                        <a:pt x="760415" y="557325"/>
                      </a:cubicBezTo>
                      <a:cubicBezTo>
                        <a:pt x="760415" y="557325"/>
                        <a:pt x="760415" y="557325"/>
                        <a:pt x="755926" y="549855"/>
                      </a:cubicBezTo>
                      <a:cubicBezTo>
                        <a:pt x="755926" y="549855"/>
                        <a:pt x="755926" y="549855"/>
                        <a:pt x="751438" y="552843"/>
                      </a:cubicBezTo>
                      <a:cubicBezTo>
                        <a:pt x="751438" y="552843"/>
                        <a:pt x="751438" y="552843"/>
                        <a:pt x="755926" y="560314"/>
                      </a:cubicBezTo>
                      <a:cubicBezTo>
                        <a:pt x="755926" y="560314"/>
                        <a:pt x="755926" y="560314"/>
                        <a:pt x="752934" y="561808"/>
                      </a:cubicBezTo>
                      <a:cubicBezTo>
                        <a:pt x="752934" y="561808"/>
                        <a:pt x="752934" y="561808"/>
                        <a:pt x="748446" y="558820"/>
                      </a:cubicBezTo>
                      <a:cubicBezTo>
                        <a:pt x="748446" y="558820"/>
                        <a:pt x="748446" y="558820"/>
                        <a:pt x="739470" y="555831"/>
                      </a:cubicBezTo>
                      <a:cubicBezTo>
                        <a:pt x="739470" y="555831"/>
                        <a:pt x="739470" y="555831"/>
                        <a:pt x="739470" y="549855"/>
                      </a:cubicBezTo>
                      <a:cubicBezTo>
                        <a:pt x="739470" y="549855"/>
                        <a:pt x="739470" y="549855"/>
                        <a:pt x="736478" y="542384"/>
                      </a:cubicBezTo>
                      <a:cubicBezTo>
                        <a:pt x="736478" y="542384"/>
                        <a:pt x="736478" y="542384"/>
                        <a:pt x="731989" y="539395"/>
                      </a:cubicBezTo>
                      <a:cubicBezTo>
                        <a:pt x="731989" y="539395"/>
                        <a:pt x="731989" y="539395"/>
                        <a:pt x="728997" y="533419"/>
                      </a:cubicBezTo>
                      <a:cubicBezTo>
                        <a:pt x="728997" y="533419"/>
                        <a:pt x="728997" y="533419"/>
                        <a:pt x="717029" y="524454"/>
                      </a:cubicBezTo>
                      <a:cubicBezTo>
                        <a:pt x="717029" y="524454"/>
                        <a:pt x="717029" y="524454"/>
                        <a:pt x="706556" y="525948"/>
                      </a:cubicBezTo>
                      <a:cubicBezTo>
                        <a:pt x="706556" y="525948"/>
                        <a:pt x="706556" y="525948"/>
                        <a:pt x="709548" y="530430"/>
                      </a:cubicBezTo>
                      <a:cubicBezTo>
                        <a:pt x="709548" y="530430"/>
                        <a:pt x="709548" y="530430"/>
                        <a:pt x="712540" y="533419"/>
                      </a:cubicBezTo>
                      <a:cubicBezTo>
                        <a:pt x="712540" y="533419"/>
                        <a:pt x="712540" y="533419"/>
                        <a:pt x="723013" y="539395"/>
                      </a:cubicBezTo>
                      <a:cubicBezTo>
                        <a:pt x="723013" y="539395"/>
                        <a:pt x="723013" y="539395"/>
                        <a:pt x="728997" y="545372"/>
                      </a:cubicBezTo>
                      <a:cubicBezTo>
                        <a:pt x="728997" y="545372"/>
                        <a:pt x="728997" y="545372"/>
                        <a:pt x="728997" y="549855"/>
                      </a:cubicBezTo>
                      <a:cubicBezTo>
                        <a:pt x="728997" y="549855"/>
                        <a:pt x="728997" y="549855"/>
                        <a:pt x="733485" y="554337"/>
                      </a:cubicBezTo>
                      <a:cubicBezTo>
                        <a:pt x="733485" y="554337"/>
                        <a:pt x="733485" y="554337"/>
                        <a:pt x="736478" y="558820"/>
                      </a:cubicBezTo>
                      <a:cubicBezTo>
                        <a:pt x="736478" y="558820"/>
                        <a:pt x="736478" y="558820"/>
                        <a:pt x="739470" y="569279"/>
                      </a:cubicBezTo>
                      <a:cubicBezTo>
                        <a:pt x="739470" y="569279"/>
                        <a:pt x="739470" y="569279"/>
                        <a:pt x="739470" y="572267"/>
                      </a:cubicBezTo>
                      <a:cubicBezTo>
                        <a:pt x="739470" y="572267"/>
                        <a:pt x="739470" y="572267"/>
                        <a:pt x="734981" y="573761"/>
                      </a:cubicBezTo>
                      <a:cubicBezTo>
                        <a:pt x="734981" y="573761"/>
                        <a:pt x="734981" y="573761"/>
                        <a:pt x="731989" y="566290"/>
                      </a:cubicBezTo>
                      <a:cubicBezTo>
                        <a:pt x="731989" y="566290"/>
                        <a:pt x="731989" y="566290"/>
                        <a:pt x="731989" y="573761"/>
                      </a:cubicBezTo>
                      <a:cubicBezTo>
                        <a:pt x="731989" y="573761"/>
                        <a:pt x="731989" y="573761"/>
                        <a:pt x="728997" y="579738"/>
                      </a:cubicBezTo>
                      <a:cubicBezTo>
                        <a:pt x="728997" y="579738"/>
                        <a:pt x="728997" y="579738"/>
                        <a:pt x="724509" y="578244"/>
                      </a:cubicBezTo>
                      <a:cubicBezTo>
                        <a:pt x="724509" y="578244"/>
                        <a:pt x="724509" y="578244"/>
                        <a:pt x="717029" y="570773"/>
                      </a:cubicBezTo>
                      <a:cubicBezTo>
                        <a:pt x="717029" y="570773"/>
                        <a:pt x="717029" y="570773"/>
                        <a:pt x="709548" y="561808"/>
                      </a:cubicBezTo>
                      <a:cubicBezTo>
                        <a:pt x="709548" y="561808"/>
                        <a:pt x="709548" y="561808"/>
                        <a:pt x="703564" y="564796"/>
                      </a:cubicBezTo>
                      <a:cubicBezTo>
                        <a:pt x="703564" y="564796"/>
                        <a:pt x="703564" y="564796"/>
                        <a:pt x="699076" y="564796"/>
                      </a:cubicBezTo>
                      <a:cubicBezTo>
                        <a:pt x="699076" y="564796"/>
                        <a:pt x="699076" y="564796"/>
                        <a:pt x="702068" y="555831"/>
                      </a:cubicBezTo>
                      <a:cubicBezTo>
                        <a:pt x="702068" y="555831"/>
                        <a:pt x="702068" y="555831"/>
                        <a:pt x="709548" y="554337"/>
                      </a:cubicBezTo>
                      <a:cubicBezTo>
                        <a:pt x="709548" y="554337"/>
                        <a:pt x="709548" y="554337"/>
                        <a:pt x="706556" y="545372"/>
                      </a:cubicBezTo>
                      <a:cubicBezTo>
                        <a:pt x="706556" y="545372"/>
                        <a:pt x="706556" y="545372"/>
                        <a:pt x="697580" y="549855"/>
                      </a:cubicBezTo>
                      <a:cubicBezTo>
                        <a:pt x="697580" y="549855"/>
                        <a:pt x="697580" y="549855"/>
                        <a:pt x="700572" y="540890"/>
                      </a:cubicBezTo>
                      <a:cubicBezTo>
                        <a:pt x="700572" y="540890"/>
                        <a:pt x="700572" y="540890"/>
                        <a:pt x="696084" y="534913"/>
                      </a:cubicBezTo>
                      <a:cubicBezTo>
                        <a:pt x="696084" y="534913"/>
                        <a:pt x="696084" y="534913"/>
                        <a:pt x="694588" y="530430"/>
                      </a:cubicBezTo>
                      <a:cubicBezTo>
                        <a:pt x="694588" y="530430"/>
                        <a:pt x="694588" y="530430"/>
                        <a:pt x="694588" y="525948"/>
                      </a:cubicBezTo>
                      <a:cubicBezTo>
                        <a:pt x="694588" y="525948"/>
                        <a:pt x="694588" y="525948"/>
                        <a:pt x="700572" y="516983"/>
                      </a:cubicBezTo>
                      <a:cubicBezTo>
                        <a:pt x="700572" y="516983"/>
                        <a:pt x="700572" y="516983"/>
                        <a:pt x="693091" y="516983"/>
                      </a:cubicBezTo>
                      <a:cubicBezTo>
                        <a:pt x="693091" y="516983"/>
                        <a:pt x="693091" y="516983"/>
                        <a:pt x="690099" y="519971"/>
                      </a:cubicBezTo>
                      <a:cubicBezTo>
                        <a:pt x="690099" y="519971"/>
                        <a:pt x="690099" y="519971"/>
                        <a:pt x="690099" y="522959"/>
                      </a:cubicBezTo>
                      <a:cubicBezTo>
                        <a:pt x="690099" y="522959"/>
                        <a:pt x="690099" y="522959"/>
                        <a:pt x="690099" y="531925"/>
                      </a:cubicBezTo>
                      <a:cubicBezTo>
                        <a:pt x="690099" y="531925"/>
                        <a:pt x="690099" y="531925"/>
                        <a:pt x="685611" y="534913"/>
                      </a:cubicBezTo>
                      <a:cubicBezTo>
                        <a:pt x="685611" y="534913"/>
                        <a:pt x="685611" y="534913"/>
                        <a:pt x="682619" y="537901"/>
                      </a:cubicBezTo>
                      <a:cubicBezTo>
                        <a:pt x="682619" y="537901"/>
                        <a:pt x="682619" y="534913"/>
                        <a:pt x="682619" y="533419"/>
                      </a:cubicBezTo>
                      <a:cubicBezTo>
                        <a:pt x="682619" y="531925"/>
                        <a:pt x="681123" y="527442"/>
                        <a:pt x="681123" y="527442"/>
                      </a:cubicBezTo>
                      <a:cubicBezTo>
                        <a:pt x="681123" y="527442"/>
                        <a:pt x="679627" y="522959"/>
                        <a:pt x="679627" y="519971"/>
                      </a:cubicBezTo>
                      <a:cubicBezTo>
                        <a:pt x="679627" y="518477"/>
                        <a:pt x="678131" y="515489"/>
                        <a:pt x="678131" y="515489"/>
                      </a:cubicBezTo>
                      <a:cubicBezTo>
                        <a:pt x="678131" y="515489"/>
                        <a:pt x="676635" y="512500"/>
                        <a:pt x="676635" y="511006"/>
                      </a:cubicBezTo>
                      <a:cubicBezTo>
                        <a:pt x="676635" y="508018"/>
                        <a:pt x="676635" y="506524"/>
                        <a:pt x="676635" y="506524"/>
                      </a:cubicBezTo>
                      <a:cubicBezTo>
                        <a:pt x="676635" y="506524"/>
                        <a:pt x="678131" y="503535"/>
                        <a:pt x="681123" y="503535"/>
                      </a:cubicBezTo>
                      <a:cubicBezTo>
                        <a:pt x="682619" y="502041"/>
                        <a:pt x="684115" y="499053"/>
                        <a:pt x="684115" y="499053"/>
                      </a:cubicBezTo>
                      <a:cubicBezTo>
                        <a:pt x="684115" y="499053"/>
                        <a:pt x="684115" y="499053"/>
                        <a:pt x="690099" y="493076"/>
                      </a:cubicBezTo>
                      <a:cubicBezTo>
                        <a:pt x="690099" y="493076"/>
                        <a:pt x="690099" y="493076"/>
                        <a:pt x="684115" y="482617"/>
                      </a:cubicBezTo>
                      <a:cubicBezTo>
                        <a:pt x="684115" y="482617"/>
                        <a:pt x="684115" y="482617"/>
                        <a:pt x="681123" y="484111"/>
                      </a:cubicBezTo>
                      <a:cubicBezTo>
                        <a:pt x="681123" y="484111"/>
                        <a:pt x="681123" y="484111"/>
                        <a:pt x="678131" y="491582"/>
                      </a:cubicBezTo>
                      <a:cubicBezTo>
                        <a:pt x="678131" y="491582"/>
                        <a:pt x="678131" y="491582"/>
                        <a:pt x="672146" y="499053"/>
                      </a:cubicBezTo>
                      <a:cubicBezTo>
                        <a:pt x="672146" y="499053"/>
                        <a:pt x="672146" y="499053"/>
                        <a:pt x="667658" y="502041"/>
                      </a:cubicBezTo>
                      <a:cubicBezTo>
                        <a:pt x="667658" y="502041"/>
                        <a:pt x="667658" y="502041"/>
                        <a:pt x="666162" y="505029"/>
                      </a:cubicBezTo>
                      <a:cubicBezTo>
                        <a:pt x="666162" y="505029"/>
                        <a:pt x="666162" y="505029"/>
                        <a:pt x="669154" y="516983"/>
                      </a:cubicBezTo>
                      <a:cubicBezTo>
                        <a:pt x="669154" y="516983"/>
                        <a:pt x="669154" y="516983"/>
                        <a:pt x="675139" y="533419"/>
                      </a:cubicBezTo>
                      <a:cubicBezTo>
                        <a:pt x="675139" y="533419"/>
                        <a:pt x="675139" y="533419"/>
                        <a:pt x="669154" y="531925"/>
                      </a:cubicBezTo>
                      <a:cubicBezTo>
                        <a:pt x="669154" y="531925"/>
                        <a:pt x="669154" y="531925"/>
                        <a:pt x="660178" y="513994"/>
                      </a:cubicBezTo>
                      <a:cubicBezTo>
                        <a:pt x="660178" y="513994"/>
                        <a:pt x="660178" y="513994"/>
                        <a:pt x="649705" y="499053"/>
                      </a:cubicBezTo>
                      <a:cubicBezTo>
                        <a:pt x="649705" y="499053"/>
                        <a:pt x="649705" y="499053"/>
                        <a:pt x="646713" y="508018"/>
                      </a:cubicBezTo>
                      <a:cubicBezTo>
                        <a:pt x="646713" y="508018"/>
                        <a:pt x="646713" y="508018"/>
                        <a:pt x="643721" y="506524"/>
                      </a:cubicBezTo>
                      <a:cubicBezTo>
                        <a:pt x="643721" y="506524"/>
                        <a:pt x="643721" y="506524"/>
                        <a:pt x="639233" y="496064"/>
                      </a:cubicBezTo>
                      <a:cubicBezTo>
                        <a:pt x="639233" y="496064"/>
                        <a:pt x="639233" y="496064"/>
                        <a:pt x="633249" y="491582"/>
                      </a:cubicBezTo>
                      <a:cubicBezTo>
                        <a:pt x="633249" y="491582"/>
                        <a:pt x="633249" y="491582"/>
                        <a:pt x="618288" y="475146"/>
                      </a:cubicBezTo>
                      <a:cubicBezTo>
                        <a:pt x="618288" y="475146"/>
                        <a:pt x="618288" y="475146"/>
                        <a:pt x="618288" y="464687"/>
                      </a:cubicBezTo>
                      <a:cubicBezTo>
                        <a:pt x="618288" y="464687"/>
                        <a:pt x="618288" y="464687"/>
                        <a:pt x="615296" y="470664"/>
                      </a:cubicBezTo>
                      <a:cubicBezTo>
                        <a:pt x="615296" y="470664"/>
                        <a:pt x="615296" y="470664"/>
                        <a:pt x="607815" y="467675"/>
                      </a:cubicBezTo>
                      <a:cubicBezTo>
                        <a:pt x="607815" y="467675"/>
                        <a:pt x="607815" y="467675"/>
                        <a:pt x="591358" y="452734"/>
                      </a:cubicBezTo>
                      <a:cubicBezTo>
                        <a:pt x="591358" y="452734"/>
                        <a:pt x="591358" y="452734"/>
                        <a:pt x="580886" y="440780"/>
                      </a:cubicBezTo>
                      <a:cubicBezTo>
                        <a:pt x="580886" y="440780"/>
                        <a:pt x="580886" y="440780"/>
                        <a:pt x="574902" y="442274"/>
                      </a:cubicBezTo>
                      <a:cubicBezTo>
                        <a:pt x="574902" y="442274"/>
                        <a:pt x="574902" y="442274"/>
                        <a:pt x="561437" y="439286"/>
                      </a:cubicBezTo>
                      <a:cubicBezTo>
                        <a:pt x="561437" y="439286"/>
                        <a:pt x="561437" y="439286"/>
                        <a:pt x="552461" y="430321"/>
                      </a:cubicBezTo>
                      <a:cubicBezTo>
                        <a:pt x="552461" y="430321"/>
                        <a:pt x="552461" y="430321"/>
                        <a:pt x="552461" y="419862"/>
                      </a:cubicBezTo>
                      <a:cubicBezTo>
                        <a:pt x="552461" y="419862"/>
                        <a:pt x="552461" y="419862"/>
                        <a:pt x="547972" y="422850"/>
                      </a:cubicBezTo>
                      <a:cubicBezTo>
                        <a:pt x="547972" y="422850"/>
                        <a:pt x="547972" y="422850"/>
                        <a:pt x="530020" y="422850"/>
                      </a:cubicBezTo>
                      <a:cubicBezTo>
                        <a:pt x="530020" y="422850"/>
                        <a:pt x="530020" y="422850"/>
                        <a:pt x="521043" y="421356"/>
                      </a:cubicBezTo>
                      <a:cubicBezTo>
                        <a:pt x="521043" y="421356"/>
                        <a:pt x="521043" y="421356"/>
                        <a:pt x="510571" y="418368"/>
                      </a:cubicBezTo>
                      <a:cubicBezTo>
                        <a:pt x="510571" y="418368"/>
                        <a:pt x="510571" y="418368"/>
                        <a:pt x="491122" y="416873"/>
                      </a:cubicBezTo>
                      <a:cubicBezTo>
                        <a:pt x="491122" y="416873"/>
                        <a:pt x="491122" y="416873"/>
                        <a:pt x="471673" y="421356"/>
                      </a:cubicBezTo>
                      <a:cubicBezTo>
                        <a:pt x="471673" y="421356"/>
                        <a:pt x="471673" y="421356"/>
                        <a:pt x="458208" y="424344"/>
                      </a:cubicBezTo>
                      <a:cubicBezTo>
                        <a:pt x="458208" y="424344"/>
                        <a:pt x="458208" y="424344"/>
                        <a:pt x="461200" y="412391"/>
                      </a:cubicBezTo>
                      <a:cubicBezTo>
                        <a:pt x="461200" y="412391"/>
                        <a:pt x="461200" y="412391"/>
                        <a:pt x="456712" y="415379"/>
                      </a:cubicBezTo>
                      <a:cubicBezTo>
                        <a:pt x="456712" y="415379"/>
                        <a:pt x="456712" y="415379"/>
                        <a:pt x="449232" y="410897"/>
                      </a:cubicBezTo>
                      <a:cubicBezTo>
                        <a:pt x="449232" y="410897"/>
                        <a:pt x="449232" y="410897"/>
                        <a:pt x="443247" y="407908"/>
                      </a:cubicBezTo>
                      <a:cubicBezTo>
                        <a:pt x="443247" y="407908"/>
                        <a:pt x="443247" y="407908"/>
                        <a:pt x="437263" y="407908"/>
                      </a:cubicBezTo>
                      <a:cubicBezTo>
                        <a:pt x="437263" y="407908"/>
                        <a:pt x="437263" y="407908"/>
                        <a:pt x="432775" y="407908"/>
                      </a:cubicBezTo>
                      <a:cubicBezTo>
                        <a:pt x="432775" y="407908"/>
                        <a:pt x="432775" y="407908"/>
                        <a:pt x="425294" y="412391"/>
                      </a:cubicBezTo>
                      <a:cubicBezTo>
                        <a:pt x="425294" y="412391"/>
                        <a:pt x="425294" y="412391"/>
                        <a:pt x="419310" y="415379"/>
                      </a:cubicBezTo>
                      <a:cubicBezTo>
                        <a:pt x="419310" y="415379"/>
                        <a:pt x="419310" y="415379"/>
                        <a:pt x="413326" y="422850"/>
                      </a:cubicBezTo>
                      <a:cubicBezTo>
                        <a:pt x="413326" y="422850"/>
                        <a:pt x="413326" y="422850"/>
                        <a:pt x="410334" y="425838"/>
                      </a:cubicBezTo>
                      <a:cubicBezTo>
                        <a:pt x="410334" y="425838"/>
                        <a:pt x="410334" y="425838"/>
                        <a:pt x="402853" y="424344"/>
                      </a:cubicBezTo>
                      <a:cubicBezTo>
                        <a:pt x="402853" y="424344"/>
                        <a:pt x="402853" y="424344"/>
                        <a:pt x="410334" y="418368"/>
                      </a:cubicBezTo>
                      <a:cubicBezTo>
                        <a:pt x="410334" y="418368"/>
                        <a:pt x="410334" y="418368"/>
                        <a:pt x="419310" y="409403"/>
                      </a:cubicBezTo>
                      <a:cubicBezTo>
                        <a:pt x="419310" y="409403"/>
                        <a:pt x="419310" y="409403"/>
                        <a:pt x="425294" y="403426"/>
                      </a:cubicBezTo>
                      <a:cubicBezTo>
                        <a:pt x="425294" y="403426"/>
                        <a:pt x="425294" y="403426"/>
                        <a:pt x="429783" y="397449"/>
                      </a:cubicBezTo>
                      <a:cubicBezTo>
                        <a:pt x="429783" y="397449"/>
                        <a:pt x="429783" y="397449"/>
                        <a:pt x="426791" y="397449"/>
                      </a:cubicBezTo>
                      <a:cubicBezTo>
                        <a:pt x="426791" y="397449"/>
                        <a:pt x="426791" y="397449"/>
                        <a:pt x="420806" y="394461"/>
                      </a:cubicBezTo>
                      <a:cubicBezTo>
                        <a:pt x="420806" y="394461"/>
                        <a:pt x="420806" y="394461"/>
                        <a:pt x="420806" y="384002"/>
                      </a:cubicBezTo>
                      <a:cubicBezTo>
                        <a:pt x="420806" y="384002"/>
                        <a:pt x="420806" y="384002"/>
                        <a:pt x="414822" y="388484"/>
                      </a:cubicBezTo>
                      <a:cubicBezTo>
                        <a:pt x="414822" y="388484"/>
                        <a:pt x="414822" y="388484"/>
                        <a:pt x="413326" y="389978"/>
                      </a:cubicBezTo>
                      <a:cubicBezTo>
                        <a:pt x="413326" y="389978"/>
                        <a:pt x="413326" y="389978"/>
                        <a:pt x="402853" y="389978"/>
                      </a:cubicBezTo>
                      <a:cubicBezTo>
                        <a:pt x="402853" y="389978"/>
                        <a:pt x="402853" y="389978"/>
                        <a:pt x="393877" y="388484"/>
                      </a:cubicBezTo>
                      <a:cubicBezTo>
                        <a:pt x="393877" y="388484"/>
                        <a:pt x="393877" y="388484"/>
                        <a:pt x="389389" y="392967"/>
                      </a:cubicBezTo>
                      <a:cubicBezTo>
                        <a:pt x="389389" y="392967"/>
                        <a:pt x="389389" y="392967"/>
                        <a:pt x="386397" y="401932"/>
                      </a:cubicBezTo>
                      <a:cubicBezTo>
                        <a:pt x="386397" y="401932"/>
                        <a:pt x="386397" y="401932"/>
                        <a:pt x="392381" y="409403"/>
                      </a:cubicBezTo>
                      <a:cubicBezTo>
                        <a:pt x="392381" y="409403"/>
                        <a:pt x="392381" y="409403"/>
                        <a:pt x="389389" y="421356"/>
                      </a:cubicBezTo>
                      <a:cubicBezTo>
                        <a:pt x="389389" y="421356"/>
                        <a:pt x="389389" y="421356"/>
                        <a:pt x="381908" y="428827"/>
                      </a:cubicBezTo>
                      <a:cubicBezTo>
                        <a:pt x="381908" y="428827"/>
                        <a:pt x="381908" y="428827"/>
                        <a:pt x="374428" y="428827"/>
                      </a:cubicBezTo>
                      <a:cubicBezTo>
                        <a:pt x="374428" y="428827"/>
                        <a:pt x="374428" y="428827"/>
                        <a:pt x="365452" y="428827"/>
                      </a:cubicBezTo>
                      <a:cubicBezTo>
                        <a:pt x="365452" y="428827"/>
                        <a:pt x="365452" y="428827"/>
                        <a:pt x="362459" y="439286"/>
                      </a:cubicBezTo>
                      <a:cubicBezTo>
                        <a:pt x="362459" y="439286"/>
                        <a:pt x="362459" y="439286"/>
                        <a:pt x="350491" y="443769"/>
                      </a:cubicBezTo>
                      <a:cubicBezTo>
                        <a:pt x="350491" y="443769"/>
                        <a:pt x="350491" y="443769"/>
                        <a:pt x="348995" y="446757"/>
                      </a:cubicBezTo>
                      <a:cubicBezTo>
                        <a:pt x="348995" y="446757"/>
                        <a:pt x="348995" y="446757"/>
                        <a:pt x="338522" y="454228"/>
                      </a:cubicBezTo>
                      <a:cubicBezTo>
                        <a:pt x="338522" y="454228"/>
                        <a:pt x="338522" y="454228"/>
                        <a:pt x="328050" y="457216"/>
                      </a:cubicBezTo>
                      <a:cubicBezTo>
                        <a:pt x="328050" y="457216"/>
                        <a:pt x="328050" y="457216"/>
                        <a:pt x="322065" y="458710"/>
                      </a:cubicBezTo>
                      <a:cubicBezTo>
                        <a:pt x="322065" y="458710"/>
                        <a:pt x="322065" y="458710"/>
                        <a:pt x="319073" y="454228"/>
                      </a:cubicBezTo>
                      <a:cubicBezTo>
                        <a:pt x="319073" y="454228"/>
                        <a:pt x="319073" y="454228"/>
                        <a:pt x="317577" y="451239"/>
                      </a:cubicBezTo>
                      <a:cubicBezTo>
                        <a:pt x="317577" y="451239"/>
                        <a:pt x="317577" y="451239"/>
                        <a:pt x="325058" y="448251"/>
                      </a:cubicBezTo>
                      <a:cubicBezTo>
                        <a:pt x="325058" y="448251"/>
                        <a:pt x="325058" y="448251"/>
                        <a:pt x="331042" y="440780"/>
                      </a:cubicBezTo>
                      <a:cubicBezTo>
                        <a:pt x="331042" y="440780"/>
                        <a:pt x="331042" y="440780"/>
                        <a:pt x="323561" y="440780"/>
                      </a:cubicBezTo>
                      <a:cubicBezTo>
                        <a:pt x="323561" y="440780"/>
                        <a:pt x="323561" y="440780"/>
                        <a:pt x="320569" y="436298"/>
                      </a:cubicBezTo>
                      <a:cubicBezTo>
                        <a:pt x="320569" y="436298"/>
                        <a:pt x="320569" y="436298"/>
                        <a:pt x="328050" y="425838"/>
                      </a:cubicBezTo>
                      <a:cubicBezTo>
                        <a:pt x="328050" y="425838"/>
                        <a:pt x="328050" y="425838"/>
                        <a:pt x="331042" y="415379"/>
                      </a:cubicBezTo>
                      <a:cubicBezTo>
                        <a:pt x="331042" y="415379"/>
                        <a:pt x="331042" y="415379"/>
                        <a:pt x="335530" y="400438"/>
                      </a:cubicBezTo>
                      <a:cubicBezTo>
                        <a:pt x="335530" y="400438"/>
                        <a:pt x="335530" y="400438"/>
                        <a:pt x="343010" y="391473"/>
                      </a:cubicBezTo>
                      <a:cubicBezTo>
                        <a:pt x="343010" y="391473"/>
                        <a:pt x="343010" y="391473"/>
                        <a:pt x="369940" y="394461"/>
                      </a:cubicBezTo>
                      <a:cubicBezTo>
                        <a:pt x="369940" y="394461"/>
                        <a:pt x="369940" y="394461"/>
                        <a:pt x="365452" y="388484"/>
                      </a:cubicBezTo>
                      <a:cubicBezTo>
                        <a:pt x="365452" y="388484"/>
                        <a:pt x="365452" y="388484"/>
                        <a:pt x="357971" y="386990"/>
                      </a:cubicBezTo>
                      <a:cubicBezTo>
                        <a:pt x="357971" y="386990"/>
                        <a:pt x="357971" y="386990"/>
                        <a:pt x="344507" y="381013"/>
                      </a:cubicBezTo>
                      <a:cubicBezTo>
                        <a:pt x="344507" y="381013"/>
                        <a:pt x="344507" y="381013"/>
                        <a:pt x="334034" y="385496"/>
                      </a:cubicBezTo>
                      <a:cubicBezTo>
                        <a:pt x="334034" y="385496"/>
                        <a:pt x="334034" y="385496"/>
                        <a:pt x="325058" y="392967"/>
                      </a:cubicBezTo>
                      <a:cubicBezTo>
                        <a:pt x="325058" y="392967"/>
                        <a:pt x="325058" y="392967"/>
                        <a:pt x="316081" y="400438"/>
                      </a:cubicBezTo>
                      <a:cubicBezTo>
                        <a:pt x="316081" y="400438"/>
                        <a:pt x="316081" y="400438"/>
                        <a:pt x="311593" y="409403"/>
                      </a:cubicBezTo>
                      <a:cubicBezTo>
                        <a:pt x="311593" y="409403"/>
                        <a:pt x="311593" y="409403"/>
                        <a:pt x="310097" y="416873"/>
                      </a:cubicBezTo>
                      <a:cubicBezTo>
                        <a:pt x="310097" y="416873"/>
                        <a:pt x="310097" y="416873"/>
                        <a:pt x="304113" y="416873"/>
                      </a:cubicBezTo>
                      <a:cubicBezTo>
                        <a:pt x="304113" y="416873"/>
                        <a:pt x="304113" y="416873"/>
                        <a:pt x="304113" y="419862"/>
                      </a:cubicBezTo>
                      <a:cubicBezTo>
                        <a:pt x="304113" y="419862"/>
                        <a:pt x="304113" y="419862"/>
                        <a:pt x="307105" y="425838"/>
                      </a:cubicBezTo>
                      <a:cubicBezTo>
                        <a:pt x="307105" y="425838"/>
                        <a:pt x="307105" y="425838"/>
                        <a:pt x="305609" y="430321"/>
                      </a:cubicBezTo>
                      <a:cubicBezTo>
                        <a:pt x="305609" y="430321"/>
                        <a:pt x="305609" y="430321"/>
                        <a:pt x="301120" y="434803"/>
                      </a:cubicBezTo>
                      <a:cubicBezTo>
                        <a:pt x="301120" y="434803"/>
                        <a:pt x="301120" y="434803"/>
                        <a:pt x="290648" y="440780"/>
                      </a:cubicBezTo>
                      <a:cubicBezTo>
                        <a:pt x="290648" y="440780"/>
                        <a:pt x="290648" y="440780"/>
                        <a:pt x="284664" y="445263"/>
                      </a:cubicBezTo>
                      <a:cubicBezTo>
                        <a:pt x="284664" y="445263"/>
                        <a:pt x="284664" y="445263"/>
                        <a:pt x="277183" y="452734"/>
                      </a:cubicBezTo>
                      <a:cubicBezTo>
                        <a:pt x="277183" y="452734"/>
                        <a:pt x="277183" y="452734"/>
                        <a:pt x="275687" y="460204"/>
                      </a:cubicBezTo>
                      <a:cubicBezTo>
                        <a:pt x="275687" y="460204"/>
                        <a:pt x="275687" y="460204"/>
                        <a:pt x="286160" y="463193"/>
                      </a:cubicBezTo>
                      <a:cubicBezTo>
                        <a:pt x="286160" y="463193"/>
                        <a:pt x="286160" y="463193"/>
                        <a:pt x="287656" y="473652"/>
                      </a:cubicBezTo>
                      <a:cubicBezTo>
                        <a:pt x="287656" y="473652"/>
                        <a:pt x="287656" y="473652"/>
                        <a:pt x="283168" y="479629"/>
                      </a:cubicBezTo>
                      <a:cubicBezTo>
                        <a:pt x="283168" y="479629"/>
                        <a:pt x="283168" y="479629"/>
                        <a:pt x="275687" y="484111"/>
                      </a:cubicBezTo>
                      <a:cubicBezTo>
                        <a:pt x="275687" y="484111"/>
                        <a:pt x="275687" y="484111"/>
                        <a:pt x="266711" y="496064"/>
                      </a:cubicBezTo>
                      <a:cubicBezTo>
                        <a:pt x="266711" y="496064"/>
                        <a:pt x="266711" y="496064"/>
                        <a:pt x="253246" y="505029"/>
                      </a:cubicBezTo>
                      <a:cubicBezTo>
                        <a:pt x="253246" y="505029"/>
                        <a:pt x="253246" y="505029"/>
                        <a:pt x="226317" y="518477"/>
                      </a:cubicBezTo>
                      <a:cubicBezTo>
                        <a:pt x="226317" y="518477"/>
                        <a:pt x="226317" y="518477"/>
                        <a:pt x="224821" y="530430"/>
                      </a:cubicBezTo>
                      <a:cubicBezTo>
                        <a:pt x="224821" y="530430"/>
                        <a:pt x="224821" y="530430"/>
                        <a:pt x="214348" y="534913"/>
                      </a:cubicBezTo>
                      <a:cubicBezTo>
                        <a:pt x="214348" y="534913"/>
                        <a:pt x="214348" y="534913"/>
                        <a:pt x="203876" y="540890"/>
                      </a:cubicBezTo>
                      <a:cubicBezTo>
                        <a:pt x="203876" y="540890"/>
                        <a:pt x="203876" y="540890"/>
                        <a:pt x="190411" y="545372"/>
                      </a:cubicBezTo>
                      <a:cubicBezTo>
                        <a:pt x="190411" y="545372"/>
                        <a:pt x="190411" y="545372"/>
                        <a:pt x="185923" y="548360"/>
                      </a:cubicBezTo>
                      <a:cubicBezTo>
                        <a:pt x="185923" y="548360"/>
                        <a:pt x="185923" y="548360"/>
                        <a:pt x="179939" y="552843"/>
                      </a:cubicBezTo>
                      <a:cubicBezTo>
                        <a:pt x="179939" y="552843"/>
                        <a:pt x="179939" y="552843"/>
                        <a:pt x="175450" y="557325"/>
                      </a:cubicBezTo>
                      <a:cubicBezTo>
                        <a:pt x="175450" y="557325"/>
                        <a:pt x="175450" y="557325"/>
                        <a:pt x="172458" y="566290"/>
                      </a:cubicBezTo>
                      <a:cubicBezTo>
                        <a:pt x="172458" y="566290"/>
                        <a:pt x="172458" y="566290"/>
                        <a:pt x="164978" y="567785"/>
                      </a:cubicBezTo>
                      <a:cubicBezTo>
                        <a:pt x="164978" y="567785"/>
                        <a:pt x="164978" y="567785"/>
                        <a:pt x="154505" y="570773"/>
                      </a:cubicBezTo>
                      <a:cubicBezTo>
                        <a:pt x="154505" y="570773"/>
                        <a:pt x="154505" y="570773"/>
                        <a:pt x="147025" y="570773"/>
                      </a:cubicBezTo>
                      <a:cubicBezTo>
                        <a:pt x="147025" y="570773"/>
                        <a:pt x="147025" y="570773"/>
                        <a:pt x="139545" y="573761"/>
                      </a:cubicBezTo>
                      <a:cubicBezTo>
                        <a:pt x="139545" y="573761"/>
                        <a:pt x="139545" y="573761"/>
                        <a:pt x="129072" y="579738"/>
                      </a:cubicBezTo>
                      <a:cubicBezTo>
                        <a:pt x="129072" y="579738"/>
                        <a:pt x="129072" y="579738"/>
                        <a:pt x="132064" y="587209"/>
                      </a:cubicBezTo>
                      <a:cubicBezTo>
                        <a:pt x="132064" y="587209"/>
                        <a:pt x="132064" y="587209"/>
                        <a:pt x="129072" y="588703"/>
                      </a:cubicBezTo>
                      <a:cubicBezTo>
                        <a:pt x="129072" y="588703"/>
                        <a:pt x="129072" y="588703"/>
                        <a:pt x="121592" y="584220"/>
                      </a:cubicBezTo>
                      <a:cubicBezTo>
                        <a:pt x="121592" y="584220"/>
                        <a:pt x="121592" y="584220"/>
                        <a:pt x="114111" y="581232"/>
                      </a:cubicBezTo>
                      <a:cubicBezTo>
                        <a:pt x="114111" y="581232"/>
                        <a:pt x="114111" y="581232"/>
                        <a:pt x="108127" y="572267"/>
                      </a:cubicBezTo>
                      <a:cubicBezTo>
                        <a:pt x="108127" y="572267"/>
                        <a:pt x="108127" y="572267"/>
                        <a:pt x="106631" y="575255"/>
                      </a:cubicBezTo>
                      <a:cubicBezTo>
                        <a:pt x="106631" y="575255"/>
                        <a:pt x="106631" y="575255"/>
                        <a:pt x="106631" y="587209"/>
                      </a:cubicBezTo>
                      <a:cubicBezTo>
                        <a:pt x="106631" y="587209"/>
                        <a:pt x="106631" y="587209"/>
                        <a:pt x="97655" y="587209"/>
                      </a:cubicBezTo>
                      <a:cubicBezTo>
                        <a:pt x="97655" y="587209"/>
                        <a:pt x="97655" y="587209"/>
                        <a:pt x="97655" y="591691"/>
                      </a:cubicBezTo>
                      <a:cubicBezTo>
                        <a:pt x="97655" y="591691"/>
                        <a:pt x="97655" y="591691"/>
                        <a:pt x="88678" y="591691"/>
                      </a:cubicBezTo>
                      <a:cubicBezTo>
                        <a:pt x="88678" y="591691"/>
                        <a:pt x="88678" y="591691"/>
                        <a:pt x="88678" y="590197"/>
                      </a:cubicBezTo>
                      <a:cubicBezTo>
                        <a:pt x="88678" y="588703"/>
                        <a:pt x="84190" y="588703"/>
                        <a:pt x="84190" y="588703"/>
                      </a:cubicBezTo>
                      <a:cubicBezTo>
                        <a:pt x="84190" y="588703"/>
                        <a:pt x="84190" y="588703"/>
                        <a:pt x="78206" y="588703"/>
                      </a:cubicBezTo>
                      <a:cubicBezTo>
                        <a:pt x="78206" y="588703"/>
                        <a:pt x="78206" y="588703"/>
                        <a:pt x="70725" y="590197"/>
                      </a:cubicBezTo>
                      <a:cubicBezTo>
                        <a:pt x="70725" y="590197"/>
                        <a:pt x="70725" y="590197"/>
                        <a:pt x="61749" y="599162"/>
                      </a:cubicBezTo>
                      <a:cubicBezTo>
                        <a:pt x="61749" y="599162"/>
                        <a:pt x="61749" y="599162"/>
                        <a:pt x="45292" y="599162"/>
                      </a:cubicBezTo>
                      <a:cubicBezTo>
                        <a:pt x="45292" y="599162"/>
                        <a:pt x="45292" y="599162"/>
                        <a:pt x="30331" y="599162"/>
                      </a:cubicBezTo>
                      <a:cubicBezTo>
                        <a:pt x="30331" y="599162"/>
                        <a:pt x="30331" y="599162"/>
                        <a:pt x="30331" y="593185"/>
                      </a:cubicBezTo>
                      <a:cubicBezTo>
                        <a:pt x="30331" y="593185"/>
                        <a:pt x="30331" y="593185"/>
                        <a:pt x="40804" y="581232"/>
                      </a:cubicBezTo>
                      <a:cubicBezTo>
                        <a:pt x="40804" y="581232"/>
                        <a:pt x="40804" y="581232"/>
                        <a:pt x="58757" y="581232"/>
                      </a:cubicBezTo>
                      <a:cubicBezTo>
                        <a:pt x="58757" y="581232"/>
                        <a:pt x="58757" y="581232"/>
                        <a:pt x="66237" y="581232"/>
                      </a:cubicBezTo>
                      <a:cubicBezTo>
                        <a:pt x="66237" y="581232"/>
                        <a:pt x="66237" y="581232"/>
                        <a:pt x="73717" y="576750"/>
                      </a:cubicBezTo>
                      <a:cubicBezTo>
                        <a:pt x="73717" y="576750"/>
                        <a:pt x="73717" y="576750"/>
                        <a:pt x="84190" y="573761"/>
                      </a:cubicBezTo>
                      <a:cubicBezTo>
                        <a:pt x="84190" y="573761"/>
                        <a:pt x="84190" y="573761"/>
                        <a:pt x="88678" y="570773"/>
                      </a:cubicBezTo>
                      <a:cubicBezTo>
                        <a:pt x="88678" y="570773"/>
                        <a:pt x="88678" y="570773"/>
                        <a:pt x="93166" y="563302"/>
                      </a:cubicBezTo>
                      <a:cubicBezTo>
                        <a:pt x="93166" y="563302"/>
                        <a:pt x="93166" y="563302"/>
                        <a:pt x="102143" y="558820"/>
                      </a:cubicBezTo>
                      <a:cubicBezTo>
                        <a:pt x="102143" y="558820"/>
                        <a:pt x="102143" y="558820"/>
                        <a:pt x="115607" y="557325"/>
                      </a:cubicBezTo>
                      <a:cubicBezTo>
                        <a:pt x="115607" y="557325"/>
                        <a:pt x="115607" y="557325"/>
                        <a:pt x="123088" y="557325"/>
                      </a:cubicBezTo>
                      <a:cubicBezTo>
                        <a:pt x="123088" y="557325"/>
                        <a:pt x="123088" y="557325"/>
                        <a:pt x="129072" y="563302"/>
                      </a:cubicBezTo>
                      <a:cubicBezTo>
                        <a:pt x="129072" y="563302"/>
                        <a:pt x="129072" y="563302"/>
                        <a:pt x="135056" y="558820"/>
                      </a:cubicBezTo>
                      <a:cubicBezTo>
                        <a:pt x="135056" y="558820"/>
                        <a:pt x="135056" y="558820"/>
                        <a:pt x="141041" y="549855"/>
                      </a:cubicBezTo>
                      <a:cubicBezTo>
                        <a:pt x="141041" y="549855"/>
                        <a:pt x="141041" y="549855"/>
                        <a:pt x="148521" y="542384"/>
                      </a:cubicBezTo>
                      <a:cubicBezTo>
                        <a:pt x="148521" y="542384"/>
                        <a:pt x="148521" y="542384"/>
                        <a:pt x="156001" y="537901"/>
                      </a:cubicBezTo>
                      <a:cubicBezTo>
                        <a:pt x="156001" y="537901"/>
                        <a:pt x="156001" y="537901"/>
                        <a:pt x="170962" y="534913"/>
                      </a:cubicBezTo>
                      <a:cubicBezTo>
                        <a:pt x="170962" y="534913"/>
                        <a:pt x="170962" y="534913"/>
                        <a:pt x="176946" y="528936"/>
                      </a:cubicBezTo>
                      <a:cubicBezTo>
                        <a:pt x="176946" y="528936"/>
                        <a:pt x="176946" y="528936"/>
                        <a:pt x="184427" y="521465"/>
                      </a:cubicBezTo>
                      <a:cubicBezTo>
                        <a:pt x="184427" y="521465"/>
                        <a:pt x="184427" y="521465"/>
                        <a:pt x="193403" y="513994"/>
                      </a:cubicBezTo>
                      <a:cubicBezTo>
                        <a:pt x="193403" y="513994"/>
                        <a:pt x="193403" y="513994"/>
                        <a:pt x="200884" y="509512"/>
                      </a:cubicBezTo>
                      <a:cubicBezTo>
                        <a:pt x="200884" y="509512"/>
                        <a:pt x="200884" y="509512"/>
                        <a:pt x="203876" y="500547"/>
                      </a:cubicBezTo>
                      <a:cubicBezTo>
                        <a:pt x="203876" y="500547"/>
                        <a:pt x="203876" y="500547"/>
                        <a:pt x="205372" y="487099"/>
                      </a:cubicBezTo>
                      <a:cubicBezTo>
                        <a:pt x="205372" y="487099"/>
                        <a:pt x="205372" y="487099"/>
                        <a:pt x="208364" y="478134"/>
                      </a:cubicBezTo>
                      <a:cubicBezTo>
                        <a:pt x="208364" y="478134"/>
                        <a:pt x="208364" y="478134"/>
                        <a:pt x="209860" y="475146"/>
                      </a:cubicBezTo>
                      <a:cubicBezTo>
                        <a:pt x="209860" y="475146"/>
                        <a:pt x="209860" y="475146"/>
                        <a:pt x="217340" y="464687"/>
                      </a:cubicBezTo>
                      <a:cubicBezTo>
                        <a:pt x="217340" y="464687"/>
                        <a:pt x="217340" y="464687"/>
                        <a:pt x="212852" y="464687"/>
                      </a:cubicBezTo>
                      <a:cubicBezTo>
                        <a:pt x="212852" y="464687"/>
                        <a:pt x="212852" y="464687"/>
                        <a:pt x="205372" y="466181"/>
                      </a:cubicBezTo>
                      <a:cubicBezTo>
                        <a:pt x="205372" y="466181"/>
                        <a:pt x="205372" y="466181"/>
                        <a:pt x="200884" y="466181"/>
                      </a:cubicBezTo>
                      <a:cubicBezTo>
                        <a:pt x="200884" y="466181"/>
                        <a:pt x="200884" y="466181"/>
                        <a:pt x="193403" y="464687"/>
                      </a:cubicBezTo>
                      <a:cubicBezTo>
                        <a:pt x="193403" y="464687"/>
                        <a:pt x="193403" y="464687"/>
                        <a:pt x="190411" y="461699"/>
                      </a:cubicBezTo>
                      <a:cubicBezTo>
                        <a:pt x="190411" y="461699"/>
                        <a:pt x="190411" y="461699"/>
                        <a:pt x="197891" y="454228"/>
                      </a:cubicBezTo>
                      <a:cubicBezTo>
                        <a:pt x="197891" y="454228"/>
                        <a:pt x="197891" y="454228"/>
                        <a:pt x="190411" y="455722"/>
                      </a:cubicBezTo>
                      <a:cubicBezTo>
                        <a:pt x="190411" y="455722"/>
                        <a:pt x="190411" y="455722"/>
                        <a:pt x="185923" y="460204"/>
                      </a:cubicBezTo>
                      <a:cubicBezTo>
                        <a:pt x="185923" y="460204"/>
                        <a:pt x="185923" y="460204"/>
                        <a:pt x="182931" y="470664"/>
                      </a:cubicBezTo>
                      <a:cubicBezTo>
                        <a:pt x="182931" y="470664"/>
                        <a:pt x="182931" y="470664"/>
                        <a:pt x="178442" y="475146"/>
                      </a:cubicBezTo>
                      <a:cubicBezTo>
                        <a:pt x="178442" y="475146"/>
                        <a:pt x="178442" y="475146"/>
                        <a:pt x="176946" y="470664"/>
                      </a:cubicBezTo>
                      <a:cubicBezTo>
                        <a:pt x="176946" y="470664"/>
                        <a:pt x="176946" y="470664"/>
                        <a:pt x="172458" y="464687"/>
                      </a:cubicBezTo>
                      <a:cubicBezTo>
                        <a:pt x="172458" y="464687"/>
                        <a:pt x="172458" y="464687"/>
                        <a:pt x="164978" y="457216"/>
                      </a:cubicBezTo>
                      <a:cubicBezTo>
                        <a:pt x="164978" y="457216"/>
                        <a:pt x="164978" y="457216"/>
                        <a:pt x="153009" y="449745"/>
                      </a:cubicBezTo>
                      <a:cubicBezTo>
                        <a:pt x="153009" y="449745"/>
                        <a:pt x="153009" y="449745"/>
                        <a:pt x="150017" y="449745"/>
                      </a:cubicBezTo>
                      <a:cubicBezTo>
                        <a:pt x="150017" y="449745"/>
                        <a:pt x="150017" y="449745"/>
                        <a:pt x="139545" y="457216"/>
                      </a:cubicBezTo>
                      <a:cubicBezTo>
                        <a:pt x="139545" y="457216"/>
                        <a:pt x="139545" y="457216"/>
                        <a:pt x="133560" y="457216"/>
                      </a:cubicBezTo>
                      <a:cubicBezTo>
                        <a:pt x="133560" y="457216"/>
                        <a:pt x="133560" y="457216"/>
                        <a:pt x="124584" y="457216"/>
                      </a:cubicBezTo>
                      <a:cubicBezTo>
                        <a:pt x="124584" y="457216"/>
                        <a:pt x="124584" y="457216"/>
                        <a:pt x="126080" y="437792"/>
                      </a:cubicBezTo>
                      <a:cubicBezTo>
                        <a:pt x="126080" y="437792"/>
                        <a:pt x="126080" y="437792"/>
                        <a:pt x="127576" y="431815"/>
                      </a:cubicBezTo>
                      <a:cubicBezTo>
                        <a:pt x="127576" y="431815"/>
                        <a:pt x="127576" y="431815"/>
                        <a:pt x="132064" y="425838"/>
                      </a:cubicBezTo>
                      <a:cubicBezTo>
                        <a:pt x="132064" y="425838"/>
                        <a:pt x="132064" y="425838"/>
                        <a:pt x="132064" y="418368"/>
                      </a:cubicBezTo>
                      <a:cubicBezTo>
                        <a:pt x="132064" y="418368"/>
                        <a:pt x="132064" y="418368"/>
                        <a:pt x="130568" y="406414"/>
                      </a:cubicBezTo>
                      <a:cubicBezTo>
                        <a:pt x="130568" y="406414"/>
                        <a:pt x="130568" y="406414"/>
                        <a:pt x="127576" y="394461"/>
                      </a:cubicBezTo>
                      <a:cubicBezTo>
                        <a:pt x="127576" y="394461"/>
                        <a:pt x="127576" y="394461"/>
                        <a:pt x="124584" y="397449"/>
                      </a:cubicBezTo>
                      <a:cubicBezTo>
                        <a:pt x="124584" y="397449"/>
                        <a:pt x="124584" y="397449"/>
                        <a:pt x="118600" y="403426"/>
                      </a:cubicBezTo>
                      <a:cubicBezTo>
                        <a:pt x="118600" y="403426"/>
                        <a:pt x="118600" y="403426"/>
                        <a:pt x="114111" y="406414"/>
                      </a:cubicBezTo>
                      <a:cubicBezTo>
                        <a:pt x="114111" y="406414"/>
                        <a:pt x="114111" y="406414"/>
                        <a:pt x="109623" y="406414"/>
                      </a:cubicBezTo>
                      <a:cubicBezTo>
                        <a:pt x="109623" y="406414"/>
                        <a:pt x="109623" y="406414"/>
                        <a:pt x="105135" y="401932"/>
                      </a:cubicBezTo>
                      <a:cubicBezTo>
                        <a:pt x="105135" y="401932"/>
                        <a:pt x="105135" y="401932"/>
                        <a:pt x="102143" y="401932"/>
                      </a:cubicBezTo>
                      <a:cubicBezTo>
                        <a:pt x="102143" y="401932"/>
                        <a:pt x="102143" y="401932"/>
                        <a:pt x="96158" y="398943"/>
                      </a:cubicBezTo>
                      <a:cubicBezTo>
                        <a:pt x="96158" y="398943"/>
                        <a:pt x="96158" y="398943"/>
                        <a:pt x="91670" y="394461"/>
                      </a:cubicBezTo>
                      <a:cubicBezTo>
                        <a:pt x="91670" y="394461"/>
                        <a:pt x="91670" y="394461"/>
                        <a:pt x="87182" y="391473"/>
                      </a:cubicBezTo>
                      <a:cubicBezTo>
                        <a:pt x="87182" y="391473"/>
                        <a:pt x="87182" y="391473"/>
                        <a:pt x="82694" y="386990"/>
                      </a:cubicBezTo>
                      <a:cubicBezTo>
                        <a:pt x="82694" y="386990"/>
                        <a:pt x="82694" y="386990"/>
                        <a:pt x="81198" y="382508"/>
                      </a:cubicBezTo>
                      <a:cubicBezTo>
                        <a:pt x="81198" y="382508"/>
                        <a:pt x="81198" y="382508"/>
                        <a:pt x="79702" y="372048"/>
                      </a:cubicBezTo>
                      <a:cubicBezTo>
                        <a:pt x="79702" y="372048"/>
                        <a:pt x="79702" y="372048"/>
                        <a:pt x="85686" y="367566"/>
                      </a:cubicBezTo>
                      <a:cubicBezTo>
                        <a:pt x="85686" y="367566"/>
                        <a:pt x="85686" y="367566"/>
                        <a:pt x="91670" y="367566"/>
                      </a:cubicBezTo>
                      <a:cubicBezTo>
                        <a:pt x="91670" y="367566"/>
                        <a:pt x="91670" y="367566"/>
                        <a:pt x="99151" y="367566"/>
                      </a:cubicBezTo>
                      <a:cubicBezTo>
                        <a:pt x="99151" y="367566"/>
                        <a:pt x="99151" y="367566"/>
                        <a:pt x="106631" y="372048"/>
                      </a:cubicBezTo>
                      <a:cubicBezTo>
                        <a:pt x="106631" y="372048"/>
                        <a:pt x="106631" y="372048"/>
                        <a:pt x="109623" y="364578"/>
                      </a:cubicBezTo>
                      <a:cubicBezTo>
                        <a:pt x="109623" y="364578"/>
                        <a:pt x="109623" y="364578"/>
                        <a:pt x="105135" y="360095"/>
                      </a:cubicBezTo>
                      <a:cubicBezTo>
                        <a:pt x="105135" y="360095"/>
                        <a:pt x="105135" y="360095"/>
                        <a:pt x="103639" y="360095"/>
                      </a:cubicBezTo>
                      <a:cubicBezTo>
                        <a:pt x="103639" y="360095"/>
                        <a:pt x="103639" y="360095"/>
                        <a:pt x="96158" y="360095"/>
                      </a:cubicBezTo>
                      <a:cubicBezTo>
                        <a:pt x="96158" y="360095"/>
                        <a:pt x="96158" y="360095"/>
                        <a:pt x="91670" y="360095"/>
                      </a:cubicBezTo>
                      <a:cubicBezTo>
                        <a:pt x="91670" y="360095"/>
                        <a:pt x="91670" y="360095"/>
                        <a:pt x="82694" y="354118"/>
                      </a:cubicBezTo>
                      <a:cubicBezTo>
                        <a:pt x="82694" y="354118"/>
                        <a:pt x="82694" y="354118"/>
                        <a:pt x="79702" y="348142"/>
                      </a:cubicBezTo>
                      <a:cubicBezTo>
                        <a:pt x="79702" y="348142"/>
                        <a:pt x="79702" y="348142"/>
                        <a:pt x="76710" y="340671"/>
                      </a:cubicBezTo>
                      <a:cubicBezTo>
                        <a:pt x="76710" y="340671"/>
                        <a:pt x="76710" y="340671"/>
                        <a:pt x="73717" y="333200"/>
                      </a:cubicBezTo>
                      <a:cubicBezTo>
                        <a:pt x="73717" y="333200"/>
                        <a:pt x="73717" y="333200"/>
                        <a:pt x="73717" y="330212"/>
                      </a:cubicBezTo>
                      <a:cubicBezTo>
                        <a:pt x="73717" y="330212"/>
                        <a:pt x="73717" y="330212"/>
                        <a:pt x="76710" y="327223"/>
                      </a:cubicBezTo>
                      <a:cubicBezTo>
                        <a:pt x="76710" y="327223"/>
                        <a:pt x="76710" y="327223"/>
                        <a:pt x="81198" y="319752"/>
                      </a:cubicBezTo>
                      <a:cubicBezTo>
                        <a:pt x="81198" y="319752"/>
                        <a:pt x="81198" y="319752"/>
                        <a:pt x="88678" y="310787"/>
                      </a:cubicBezTo>
                      <a:cubicBezTo>
                        <a:pt x="88678" y="310787"/>
                        <a:pt x="88678" y="310787"/>
                        <a:pt x="97655" y="304811"/>
                      </a:cubicBezTo>
                      <a:cubicBezTo>
                        <a:pt x="97655" y="304811"/>
                        <a:pt x="97655" y="304811"/>
                        <a:pt x="103639" y="297340"/>
                      </a:cubicBezTo>
                      <a:cubicBezTo>
                        <a:pt x="103639" y="297340"/>
                        <a:pt x="103639" y="297340"/>
                        <a:pt x="105135" y="289869"/>
                      </a:cubicBezTo>
                      <a:cubicBezTo>
                        <a:pt x="105135" y="289869"/>
                        <a:pt x="105135" y="289869"/>
                        <a:pt x="112615" y="282398"/>
                      </a:cubicBezTo>
                      <a:cubicBezTo>
                        <a:pt x="112615" y="282398"/>
                        <a:pt x="112615" y="282398"/>
                        <a:pt x="118600" y="280904"/>
                      </a:cubicBezTo>
                      <a:cubicBezTo>
                        <a:pt x="118600" y="280904"/>
                        <a:pt x="118600" y="280904"/>
                        <a:pt x="123088" y="283892"/>
                      </a:cubicBezTo>
                      <a:cubicBezTo>
                        <a:pt x="123088" y="283892"/>
                        <a:pt x="123088" y="283892"/>
                        <a:pt x="127576" y="289869"/>
                      </a:cubicBezTo>
                      <a:cubicBezTo>
                        <a:pt x="127576" y="289869"/>
                        <a:pt x="127576" y="289869"/>
                        <a:pt x="130568" y="289869"/>
                      </a:cubicBezTo>
                      <a:cubicBezTo>
                        <a:pt x="130568" y="289869"/>
                        <a:pt x="130568" y="289869"/>
                        <a:pt x="136552" y="289869"/>
                      </a:cubicBezTo>
                      <a:cubicBezTo>
                        <a:pt x="136552" y="289869"/>
                        <a:pt x="136552" y="289869"/>
                        <a:pt x="139545" y="289869"/>
                      </a:cubicBezTo>
                      <a:cubicBezTo>
                        <a:pt x="139545" y="289869"/>
                        <a:pt x="139545" y="289869"/>
                        <a:pt x="144033" y="283892"/>
                      </a:cubicBezTo>
                      <a:cubicBezTo>
                        <a:pt x="144033" y="283892"/>
                        <a:pt x="144033" y="283892"/>
                        <a:pt x="148521" y="283892"/>
                      </a:cubicBezTo>
                      <a:cubicBezTo>
                        <a:pt x="148521" y="283892"/>
                        <a:pt x="148521" y="283892"/>
                        <a:pt x="150017" y="280904"/>
                      </a:cubicBezTo>
                      <a:cubicBezTo>
                        <a:pt x="150017" y="280904"/>
                        <a:pt x="150017" y="280904"/>
                        <a:pt x="153009" y="276422"/>
                      </a:cubicBezTo>
                      <a:cubicBezTo>
                        <a:pt x="153009" y="276422"/>
                        <a:pt x="153009" y="276422"/>
                        <a:pt x="154505" y="280904"/>
                      </a:cubicBezTo>
                      <a:cubicBezTo>
                        <a:pt x="154505" y="280904"/>
                        <a:pt x="154505" y="280904"/>
                        <a:pt x="158994" y="280904"/>
                      </a:cubicBezTo>
                      <a:cubicBezTo>
                        <a:pt x="158994" y="280904"/>
                        <a:pt x="158994" y="280904"/>
                        <a:pt x="161986" y="280904"/>
                      </a:cubicBezTo>
                      <a:cubicBezTo>
                        <a:pt x="161986" y="280904"/>
                        <a:pt x="161986" y="280904"/>
                        <a:pt x="167970" y="280904"/>
                      </a:cubicBezTo>
                      <a:cubicBezTo>
                        <a:pt x="167970" y="280904"/>
                        <a:pt x="167970" y="280904"/>
                        <a:pt x="172458" y="276422"/>
                      </a:cubicBezTo>
                      <a:cubicBezTo>
                        <a:pt x="172458" y="276422"/>
                        <a:pt x="172458" y="276422"/>
                        <a:pt x="176946" y="276422"/>
                      </a:cubicBezTo>
                      <a:cubicBezTo>
                        <a:pt x="176946" y="276422"/>
                        <a:pt x="176946" y="276422"/>
                        <a:pt x="178442" y="265962"/>
                      </a:cubicBezTo>
                      <a:cubicBezTo>
                        <a:pt x="178442" y="265962"/>
                        <a:pt x="178442" y="265962"/>
                        <a:pt x="175450" y="258491"/>
                      </a:cubicBezTo>
                      <a:cubicBezTo>
                        <a:pt x="175450" y="258491"/>
                        <a:pt x="175450" y="258491"/>
                        <a:pt x="172458" y="246538"/>
                      </a:cubicBezTo>
                      <a:cubicBezTo>
                        <a:pt x="172458" y="246538"/>
                        <a:pt x="172458" y="246538"/>
                        <a:pt x="178442" y="246538"/>
                      </a:cubicBezTo>
                      <a:cubicBezTo>
                        <a:pt x="178442" y="246538"/>
                        <a:pt x="178442" y="246538"/>
                        <a:pt x="184427" y="240561"/>
                      </a:cubicBezTo>
                      <a:cubicBezTo>
                        <a:pt x="184427" y="240561"/>
                        <a:pt x="184427" y="240561"/>
                        <a:pt x="182931" y="231596"/>
                      </a:cubicBezTo>
                      <a:cubicBezTo>
                        <a:pt x="182931" y="231596"/>
                        <a:pt x="182931" y="231596"/>
                        <a:pt x="173954" y="230102"/>
                      </a:cubicBezTo>
                      <a:cubicBezTo>
                        <a:pt x="173954" y="230102"/>
                        <a:pt x="173954" y="230102"/>
                        <a:pt x="169466" y="230102"/>
                      </a:cubicBezTo>
                      <a:cubicBezTo>
                        <a:pt x="169466" y="230102"/>
                        <a:pt x="169466" y="230102"/>
                        <a:pt x="164978" y="231596"/>
                      </a:cubicBezTo>
                      <a:cubicBezTo>
                        <a:pt x="164978" y="231596"/>
                        <a:pt x="164978" y="231596"/>
                        <a:pt x="160490" y="234585"/>
                      </a:cubicBezTo>
                      <a:cubicBezTo>
                        <a:pt x="160490" y="234585"/>
                        <a:pt x="160490" y="234585"/>
                        <a:pt x="157497" y="240561"/>
                      </a:cubicBezTo>
                      <a:cubicBezTo>
                        <a:pt x="157497" y="240561"/>
                        <a:pt x="157497" y="240561"/>
                        <a:pt x="153009" y="240561"/>
                      </a:cubicBezTo>
                      <a:cubicBezTo>
                        <a:pt x="153009" y="240561"/>
                        <a:pt x="153009" y="240561"/>
                        <a:pt x="148521" y="231596"/>
                      </a:cubicBezTo>
                      <a:cubicBezTo>
                        <a:pt x="148521" y="231596"/>
                        <a:pt x="148521" y="231596"/>
                        <a:pt x="136552" y="231596"/>
                      </a:cubicBezTo>
                      <a:cubicBezTo>
                        <a:pt x="136552" y="231596"/>
                        <a:pt x="136552" y="231596"/>
                        <a:pt x="123088" y="231596"/>
                      </a:cubicBezTo>
                      <a:cubicBezTo>
                        <a:pt x="123088" y="231596"/>
                        <a:pt x="123088" y="231596"/>
                        <a:pt x="112615" y="228608"/>
                      </a:cubicBezTo>
                      <a:cubicBezTo>
                        <a:pt x="112615" y="228608"/>
                        <a:pt x="112615" y="228608"/>
                        <a:pt x="102143" y="224125"/>
                      </a:cubicBezTo>
                      <a:cubicBezTo>
                        <a:pt x="102143" y="224125"/>
                        <a:pt x="102143" y="224125"/>
                        <a:pt x="96158" y="216654"/>
                      </a:cubicBezTo>
                      <a:cubicBezTo>
                        <a:pt x="96158" y="216654"/>
                        <a:pt x="96158" y="216654"/>
                        <a:pt x="94662" y="201713"/>
                      </a:cubicBezTo>
                      <a:cubicBezTo>
                        <a:pt x="94662" y="201713"/>
                        <a:pt x="94662" y="201713"/>
                        <a:pt x="102143" y="198724"/>
                      </a:cubicBezTo>
                      <a:cubicBezTo>
                        <a:pt x="102143" y="198724"/>
                        <a:pt x="102143" y="198724"/>
                        <a:pt x="106631" y="195736"/>
                      </a:cubicBezTo>
                      <a:cubicBezTo>
                        <a:pt x="106631" y="195736"/>
                        <a:pt x="106631" y="195736"/>
                        <a:pt x="96158" y="191254"/>
                      </a:cubicBezTo>
                      <a:cubicBezTo>
                        <a:pt x="96158" y="191254"/>
                        <a:pt x="96158" y="191254"/>
                        <a:pt x="90174" y="186771"/>
                      </a:cubicBezTo>
                      <a:cubicBezTo>
                        <a:pt x="90174" y="186771"/>
                        <a:pt x="90174" y="186771"/>
                        <a:pt x="82694" y="180794"/>
                      </a:cubicBezTo>
                      <a:cubicBezTo>
                        <a:pt x="82694" y="180794"/>
                        <a:pt x="82694" y="180794"/>
                        <a:pt x="81198" y="177806"/>
                      </a:cubicBezTo>
                      <a:cubicBezTo>
                        <a:pt x="81198" y="177806"/>
                        <a:pt x="81198" y="177806"/>
                        <a:pt x="87182" y="173324"/>
                      </a:cubicBezTo>
                      <a:cubicBezTo>
                        <a:pt x="87182" y="173324"/>
                        <a:pt x="87182" y="173324"/>
                        <a:pt x="91670" y="173324"/>
                      </a:cubicBezTo>
                      <a:cubicBezTo>
                        <a:pt x="91670" y="173324"/>
                        <a:pt x="91670" y="173324"/>
                        <a:pt x="100647" y="171829"/>
                      </a:cubicBezTo>
                      <a:cubicBezTo>
                        <a:pt x="100647" y="171829"/>
                        <a:pt x="100647" y="171829"/>
                        <a:pt x="112615" y="164359"/>
                      </a:cubicBezTo>
                      <a:cubicBezTo>
                        <a:pt x="112615" y="164359"/>
                        <a:pt x="112615" y="164359"/>
                        <a:pt x="114111" y="167347"/>
                      </a:cubicBezTo>
                      <a:cubicBezTo>
                        <a:pt x="114111" y="167347"/>
                        <a:pt x="114111" y="167347"/>
                        <a:pt x="121592" y="164359"/>
                      </a:cubicBezTo>
                      <a:cubicBezTo>
                        <a:pt x="121592" y="164359"/>
                        <a:pt x="121592" y="164359"/>
                        <a:pt x="121592" y="162864"/>
                      </a:cubicBezTo>
                      <a:cubicBezTo>
                        <a:pt x="121592" y="162864"/>
                        <a:pt x="121592" y="162864"/>
                        <a:pt x="126080" y="161370"/>
                      </a:cubicBezTo>
                      <a:cubicBezTo>
                        <a:pt x="126080" y="161370"/>
                        <a:pt x="126080" y="161370"/>
                        <a:pt x="135056" y="159876"/>
                      </a:cubicBezTo>
                      <a:cubicBezTo>
                        <a:pt x="135056" y="159876"/>
                        <a:pt x="135056" y="159876"/>
                        <a:pt x="145529" y="159876"/>
                      </a:cubicBezTo>
                      <a:cubicBezTo>
                        <a:pt x="145529" y="159876"/>
                        <a:pt x="145529" y="159876"/>
                        <a:pt x="150017" y="162864"/>
                      </a:cubicBezTo>
                      <a:cubicBezTo>
                        <a:pt x="150017" y="162864"/>
                        <a:pt x="150017" y="162864"/>
                        <a:pt x="147025" y="170335"/>
                      </a:cubicBezTo>
                      <a:cubicBezTo>
                        <a:pt x="147025" y="170335"/>
                        <a:pt x="147025" y="170335"/>
                        <a:pt x="147025" y="173324"/>
                      </a:cubicBezTo>
                      <a:cubicBezTo>
                        <a:pt x="147025" y="173324"/>
                        <a:pt x="147025" y="173324"/>
                        <a:pt x="151513" y="176312"/>
                      </a:cubicBezTo>
                      <a:cubicBezTo>
                        <a:pt x="151513" y="176312"/>
                        <a:pt x="151513" y="176312"/>
                        <a:pt x="156001" y="180794"/>
                      </a:cubicBezTo>
                      <a:cubicBezTo>
                        <a:pt x="156001" y="180794"/>
                        <a:pt x="156001" y="180794"/>
                        <a:pt x="164978" y="180794"/>
                      </a:cubicBezTo>
                      <a:cubicBezTo>
                        <a:pt x="164978" y="180794"/>
                        <a:pt x="164978" y="180794"/>
                        <a:pt x="176946" y="183783"/>
                      </a:cubicBezTo>
                      <a:cubicBezTo>
                        <a:pt x="176946" y="183783"/>
                        <a:pt x="176946" y="183783"/>
                        <a:pt x="185923" y="179300"/>
                      </a:cubicBezTo>
                      <a:cubicBezTo>
                        <a:pt x="185923" y="179300"/>
                        <a:pt x="185923" y="179300"/>
                        <a:pt x="191907" y="173324"/>
                      </a:cubicBezTo>
                      <a:cubicBezTo>
                        <a:pt x="191907" y="173324"/>
                        <a:pt x="191907" y="173324"/>
                        <a:pt x="199387" y="168841"/>
                      </a:cubicBezTo>
                      <a:cubicBezTo>
                        <a:pt x="199387" y="168841"/>
                        <a:pt x="193403" y="165853"/>
                        <a:pt x="191907" y="165853"/>
                      </a:cubicBezTo>
                      <a:cubicBezTo>
                        <a:pt x="188915" y="165853"/>
                        <a:pt x="185923" y="162864"/>
                        <a:pt x="185923" y="162864"/>
                      </a:cubicBezTo>
                      <a:cubicBezTo>
                        <a:pt x="185923" y="162864"/>
                        <a:pt x="185923" y="162864"/>
                        <a:pt x="181435" y="159876"/>
                      </a:cubicBezTo>
                      <a:cubicBezTo>
                        <a:pt x="181435" y="159876"/>
                        <a:pt x="181435" y="159876"/>
                        <a:pt x="181435" y="153899"/>
                      </a:cubicBezTo>
                      <a:cubicBezTo>
                        <a:pt x="181435" y="153899"/>
                        <a:pt x="181435" y="153899"/>
                        <a:pt x="179939" y="146428"/>
                      </a:cubicBezTo>
                      <a:cubicBezTo>
                        <a:pt x="179939" y="146428"/>
                        <a:pt x="179939" y="146428"/>
                        <a:pt x="157497" y="140452"/>
                      </a:cubicBezTo>
                      <a:cubicBezTo>
                        <a:pt x="157497" y="140452"/>
                        <a:pt x="157497" y="140452"/>
                        <a:pt x="157497" y="118039"/>
                      </a:cubicBezTo>
                      <a:cubicBezTo>
                        <a:pt x="157497" y="118039"/>
                        <a:pt x="157497" y="118039"/>
                        <a:pt x="147025" y="107580"/>
                      </a:cubicBezTo>
                      <a:cubicBezTo>
                        <a:pt x="147025" y="107580"/>
                        <a:pt x="147025" y="107580"/>
                        <a:pt x="126080" y="85168"/>
                      </a:cubicBezTo>
                      <a:cubicBezTo>
                        <a:pt x="126080" y="85168"/>
                        <a:pt x="126080" y="85168"/>
                        <a:pt x="129072" y="85168"/>
                      </a:cubicBezTo>
                      <a:cubicBezTo>
                        <a:pt x="129072" y="85168"/>
                        <a:pt x="129072" y="85168"/>
                        <a:pt x="129072" y="80685"/>
                      </a:cubicBezTo>
                      <a:cubicBezTo>
                        <a:pt x="129072" y="80685"/>
                        <a:pt x="129072" y="80685"/>
                        <a:pt x="136552" y="80685"/>
                      </a:cubicBezTo>
                      <a:cubicBezTo>
                        <a:pt x="136552" y="80685"/>
                        <a:pt x="136552" y="80685"/>
                        <a:pt x="136552" y="74708"/>
                      </a:cubicBezTo>
                      <a:cubicBezTo>
                        <a:pt x="136552" y="74708"/>
                        <a:pt x="136552" y="74708"/>
                        <a:pt x="138048" y="67238"/>
                      </a:cubicBezTo>
                      <a:cubicBezTo>
                        <a:pt x="138048" y="67238"/>
                        <a:pt x="138048" y="67238"/>
                        <a:pt x="142537" y="67238"/>
                      </a:cubicBezTo>
                      <a:cubicBezTo>
                        <a:pt x="142537" y="67238"/>
                        <a:pt x="142537" y="67238"/>
                        <a:pt x="147025" y="70226"/>
                      </a:cubicBezTo>
                      <a:cubicBezTo>
                        <a:pt x="147025" y="70226"/>
                        <a:pt x="147025" y="70226"/>
                        <a:pt x="154505" y="70226"/>
                      </a:cubicBezTo>
                      <a:cubicBezTo>
                        <a:pt x="154505" y="70226"/>
                        <a:pt x="154505" y="70226"/>
                        <a:pt x="157497" y="70226"/>
                      </a:cubicBezTo>
                      <a:cubicBezTo>
                        <a:pt x="157497" y="70226"/>
                        <a:pt x="157497" y="70226"/>
                        <a:pt x="164978" y="70226"/>
                      </a:cubicBezTo>
                      <a:cubicBezTo>
                        <a:pt x="164978" y="70226"/>
                        <a:pt x="164978" y="70226"/>
                        <a:pt x="178442" y="65743"/>
                      </a:cubicBezTo>
                      <a:cubicBezTo>
                        <a:pt x="178442" y="65743"/>
                        <a:pt x="178442" y="65743"/>
                        <a:pt x="182931" y="61261"/>
                      </a:cubicBezTo>
                      <a:cubicBezTo>
                        <a:pt x="182931" y="61261"/>
                        <a:pt x="182931" y="61261"/>
                        <a:pt x="187419" y="53790"/>
                      </a:cubicBezTo>
                      <a:cubicBezTo>
                        <a:pt x="187419" y="53790"/>
                        <a:pt x="187419" y="53790"/>
                        <a:pt x="187419" y="41837"/>
                      </a:cubicBezTo>
                      <a:cubicBezTo>
                        <a:pt x="187419" y="41837"/>
                        <a:pt x="187419" y="41837"/>
                        <a:pt x="191907" y="41837"/>
                      </a:cubicBezTo>
                      <a:cubicBezTo>
                        <a:pt x="191907" y="41837"/>
                        <a:pt x="191907" y="41837"/>
                        <a:pt x="196395" y="37354"/>
                      </a:cubicBezTo>
                      <a:cubicBezTo>
                        <a:pt x="196395" y="37354"/>
                        <a:pt x="196395" y="37354"/>
                        <a:pt x="205372" y="29883"/>
                      </a:cubicBezTo>
                      <a:cubicBezTo>
                        <a:pt x="205372" y="29883"/>
                        <a:pt x="205372" y="29883"/>
                        <a:pt x="221829" y="26895"/>
                      </a:cubicBezTo>
                      <a:cubicBezTo>
                        <a:pt x="221829" y="26895"/>
                        <a:pt x="221829" y="26895"/>
                        <a:pt x="227813" y="19424"/>
                      </a:cubicBezTo>
                      <a:cubicBezTo>
                        <a:pt x="227813" y="19424"/>
                        <a:pt x="227813" y="19424"/>
                        <a:pt x="233797" y="16436"/>
                      </a:cubicBezTo>
                      <a:cubicBezTo>
                        <a:pt x="233797" y="16436"/>
                        <a:pt x="233797" y="16436"/>
                        <a:pt x="238285" y="11953"/>
                      </a:cubicBezTo>
                      <a:cubicBezTo>
                        <a:pt x="238285" y="11953"/>
                        <a:pt x="238285" y="11953"/>
                        <a:pt x="262223" y="13447"/>
                      </a:cubicBezTo>
                      <a:cubicBezTo>
                        <a:pt x="262223" y="13447"/>
                        <a:pt x="262223" y="13447"/>
                        <a:pt x="265215" y="5977"/>
                      </a:cubicBezTo>
                      <a:cubicBezTo>
                        <a:pt x="265215" y="5977"/>
                        <a:pt x="265215" y="5977"/>
                        <a:pt x="277183" y="0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  <a:alpha val="10000"/>
                  </a:schemeClr>
                </a:solidFill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77" name="Freeform 76">
                  <a:extLst>
                    <a:ext uri="{FF2B5EF4-FFF2-40B4-BE49-F238E27FC236}">
                      <a16:creationId xmlns:a16="http://schemas.microsoft.com/office/drawing/2014/main" id="{E7B9D323-CB3A-8245-BA8F-A767114E18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4674" y="10851966"/>
                  <a:ext cx="1751655" cy="1113187"/>
                </a:xfrm>
                <a:custGeom>
                  <a:avLst/>
                  <a:gdLst>
                    <a:gd name="connsiteX0" fmla="*/ 373837 w 470138"/>
                    <a:gd name="connsiteY0" fmla="*/ 178512 h 298698"/>
                    <a:gd name="connsiteX1" fmla="*/ 376847 w 470138"/>
                    <a:gd name="connsiteY1" fmla="*/ 178512 h 298698"/>
                    <a:gd name="connsiteX2" fmla="*/ 382865 w 470138"/>
                    <a:gd name="connsiteY2" fmla="*/ 178512 h 298698"/>
                    <a:gd name="connsiteX3" fmla="*/ 391894 w 470138"/>
                    <a:gd name="connsiteY3" fmla="*/ 184447 h 298698"/>
                    <a:gd name="connsiteX4" fmla="*/ 399417 w 470138"/>
                    <a:gd name="connsiteY4" fmla="*/ 191866 h 298698"/>
                    <a:gd name="connsiteX5" fmla="*/ 405436 w 470138"/>
                    <a:gd name="connsiteY5" fmla="*/ 193350 h 298698"/>
                    <a:gd name="connsiteX6" fmla="*/ 409950 w 470138"/>
                    <a:gd name="connsiteY6" fmla="*/ 193350 h 298698"/>
                    <a:gd name="connsiteX7" fmla="*/ 417474 w 470138"/>
                    <a:gd name="connsiteY7" fmla="*/ 193350 h 298698"/>
                    <a:gd name="connsiteX8" fmla="*/ 432521 w 470138"/>
                    <a:gd name="connsiteY8" fmla="*/ 199285 h 298698"/>
                    <a:gd name="connsiteX9" fmla="*/ 441549 w 470138"/>
                    <a:gd name="connsiteY9" fmla="*/ 206704 h 298698"/>
                    <a:gd name="connsiteX10" fmla="*/ 441549 w 470138"/>
                    <a:gd name="connsiteY10" fmla="*/ 212639 h 298698"/>
                    <a:gd name="connsiteX11" fmla="*/ 444558 w 470138"/>
                    <a:gd name="connsiteY11" fmla="*/ 225993 h 298698"/>
                    <a:gd name="connsiteX12" fmla="*/ 449072 w 470138"/>
                    <a:gd name="connsiteY12" fmla="*/ 225993 h 298698"/>
                    <a:gd name="connsiteX13" fmla="*/ 452082 w 470138"/>
                    <a:gd name="connsiteY13" fmla="*/ 225993 h 298698"/>
                    <a:gd name="connsiteX14" fmla="*/ 452082 w 470138"/>
                    <a:gd name="connsiteY14" fmla="*/ 234896 h 298698"/>
                    <a:gd name="connsiteX15" fmla="*/ 456596 w 470138"/>
                    <a:gd name="connsiteY15" fmla="*/ 234896 h 298698"/>
                    <a:gd name="connsiteX16" fmla="*/ 462615 w 470138"/>
                    <a:gd name="connsiteY16" fmla="*/ 240831 h 298698"/>
                    <a:gd name="connsiteX17" fmla="*/ 470138 w 470138"/>
                    <a:gd name="connsiteY17" fmla="*/ 240831 h 298698"/>
                    <a:gd name="connsiteX18" fmla="*/ 462615 w 470138"/>
                    <a:gd name="connsiteY18" fmla="*/ 251217 h 298698"/>
                    <a:gd name="connsiteX19" fmla="*/ 456596 w 470138"/>
                    <a:gd name="connsiteY19" fmla="*/ 254185 h 298698"/>
                    <a:gd name="connsiteX20" fmla="*/ 449072 w 470138"/>
                    <a:gd name="connsiteY20" fmla="*/ 267539 h 298698"/>
                    <a:gd name="connsiteX21" fmla="*/ 440044 w 470138"/>
                    <a:gd name="connsiteY21" fmla="*/ 270506 h 298698"/>
                    <a:gd name="connsiteX22" fmla="*/ 421988 w 470138"/>
                    <a:gd name="connsiteY22" fmla="*/ 270506 h 298698"/>
                    <a:gd name="connsiteX23" fmla="*/ 418978 w 470138"/>
                    <a:gd name="connsiteY23" fmla="*/ 274958 h 298698"/>
                    <a:gd name="connsiteX24" fmla="*/ 406941 w 470138"/>
                    <a:gd name="connsiteY24" fmla="*/ 274958 h 298698"/>
                    <a:gd name="connsiteX25" fmla="*/ 403931 w 470138"/>
                    <a:gd name="connsiteY25" fmla="*/ 285344 h 298698"/>
                    <a:gd name="connsiteX26" fmla="*/ 402427 w 470138"/>
                    <a:gd name="connsiteY26" fmla="*/ 292763 h 298698"/>
                    <a:gd name="connsiteX27" fmla="*/ 399417 w 470138"/>
                    <a:gd name="connsiteY27" fmla="*/ 295731 h 298698"/>
                    <a:gd name="connsiteX28" fmla="*/ 396408 w 470138"/>
                    <a:gd name="connsiteY28" fmla="*/ 298698 h 298698"/>
                    <a:gd name="connsiteX29" fmla="*/ 391894 w 470138"/>
                    <a:gd name="connsiteY29" fmla="*/ 298698 h 298698"/>
                    <a:gd name="connsiteX30" fmla="*/ 387380 w 470138"/>
                    <a:gd name="connsiteY30" fmla="*/ 291279 h 298698"/>
                    <a:gd name="connsiteX31" fmla="*/ 376847 w 470138"/>
                    <a:gd name="connsiteY31" fmla="*/ 286828 h 298698"/>
                    <a:gd name="connsiteX32" fmla="*/ 370828 w 470138"/>
                    <a:gd name="connsiteY32" fmla="*/ 280893 h 298698"/>
                    <a:gd name="connsiteX33" fmla="*/ 370828 w 470138"/>
                    <a:gd name="connsiteY33" fmla="*/ 277925 h 298698"/>
                    <a:gd name="connsiteX34" fmla="*/ 370828 w 470138"/>
                    <a:gd name="connsiteY34" fmla="*/ 273474 h 298698"/>
                    <a:gd name="connsiteX35" fmla="*/ 370828 w 470138"/>
                    <a:gd name="connsiteY35" fmla="*/ 267539 h 298698"/>
                    <a:gd name="connsiteX36" fmla="*/ 370828 w 470138"/>
                    <a:gd name="connsiteY36" fmla="*/ 264571 h 298698"/>
                    <a:gd name="connsiteX37" fmla="*/ 370828 w 470138"/>
                    <a:gd name="connsiteY37" fmla="*/ 252701 h 298698"/>
                    <a:gd name="connsiteX38" fmla="*/ 370828 w 470138"/>
                    <a:gd name="connsiteY38" fmla="*/ 249733 h 298698"/>
                    <a:gd name="connsiteX39" fmla="*/ 370828 w 470138"/>
                    <a:gd name="connsiteY39" fmla="*/ 242315 h 298698"/>
                    <a:gd name="connsiteX40" fmla="*/ 363304 w 470138"/>
                    <a:gd name="connsiteY40" fmla="*/ 231928 h 298698"/>
                    <a:gd name="connsiteX41" fmla="*/ 358790 w 470138"/>
                    <a:gd name="connsiteY41" fmla="*/ 227477 h 298698"/>
                    <a:gd name="connsiteX42" fmla="*/ 358790 w 470138"/>
                    <a:gd name="connsiteY42" fmla="*/ 223025 h 298698"/>
                    <a:gd name="connsiteX43" fmla="*/ 358790 w 470138"/>
                    <a:gd name="connsiteY43" fmla="*/ 220058 h 298698"/>
                    <a:gd name="connsiteX44" fmla="*/ 363304 w 470138"/>
                    <a:gd name="connsiteY44" fmla="*/ 214123 h 298698"/>
                    <a:gd name="connsiteX45" fmla="*/ 370828 w 470138"/>
                    <a:gd name="connsiteY45" fmla="*/ 212639 h 298698"/>
                    <a:gd name="connsiteX46" fmla="*/ 376847 w 470138"/>
                    <a:gd name="connsiteY46" fmla="*/ 206704 h 298698"/>
                    <a:gd name="connsiteX47" fmla="*/ 376847 w 470138"/>
                    <a:gd name="connsiteY47" fmla="*/ 199285 h 298698"/>
                    <a:gd name="connsiteX48" fmla="*/ 373837 w 470138"/>
                    <a:gd name="connsiteY48" fmla="*/ 185931 h 298698"/>
                    <a:gd name="connsiteX49" fmla="*/ 373837 w 470138"/>
                    <a:gd name="connsiteY49" fmla="*/ 182963 h 298698"/>
                    <a:gd name="connsiteX50" fmla="*/ 373837 w 470138"/>
                    <a:gd name="connsiteY50" fmla="*/ 178512 h 298698"/>
                    <a:gd name="connsiteX51" fmla="*/ 275720 w 470138"/>
                    <a:gd name="connsiteY51" fmla="*/ 116651 h 298698"/>
                    <a:gd name="connsiteX52" fmla="*/ 281022 w 470138"/>
                    <a:gd name="connsiteY52" fmla="*/ 116651 h 298698"/>
                    <a:gd name="connsiteX53" fmla="*/ 284556 w 470138"/>
                    <a:gd name="connsiteY53" fmla="*/ 116651 h 298698"/>
                    <a:gd name="connsiteX54" fmla="*/ 288091 w 470138"/>
                    <a:gd name="connsiteY54" fmla="*/ 120186 h 298698"/>
                    <a:gd name="connsiteX55" fmla="*/ 291626 w 470138"/>
                    <a:gd name="connsiteY55" fmla="*/ 125488 h 298698"/>
                    <a:gd name="connsiteX56" fmla="*/ 291626 w 470138"/>
                    <a:gd name="connsiteY56" fmla="*/ 130790 h 298698"/>
                    <a:gd name="connsiteX57" fmla="*/ 284556 w 470138"/>
                    <a:gd name="connsiteY57" fmla="*/ 134325 h 298698"/>
                    <a:gd name="connsiteX58" fmla="*/ 281022 w 470138"/>
                    <a:gd name="connsiteY58" fmla="*/ 130790 h 298698"/>
                    <a:gd name="connsiteX59" fmla="*/ 281022 w 470138"/>
                    <a:gd name="connsiteY59" fmla="*/ 125488 h 298698"/>
                    <a:gd name="connsiteX60" fmla="*/ 275720 w 470138"/>
                    <a:gd name="connsiteY60" fmla="*/ 121953 h 298698"/>
                    <a:gd name="connsiteX61" fmla="*/ 275720 w 470138"/>
                    <a:gd name="connsiteY61" fmla="*/ 120186 h 298698"/>
                    <a:gd name="connsiteX62" fmla="*/ 309302 w 470138"/>
                    <a:gd name="connsiteY62" fmla="*/ 107814 h 298698"/>
                    <a:gd name="connsiteX63" fmla="*/ 314604 w 470138"/>
                    <a:gd name="connsiteY63" fmla="*/ 107814 h 298698"/>
                    <a:gd name="connsiteX64" fmla="*/ 319906 w 470138"/>
                    <a:gd name="connsiteY64" fmla="*/ 113116 h 298698"/>
                    <a:gd name="connsiteX65" fmla="*/ 323441 w 470138"/>
                    <a:gd name="connsiteY65" fmla="*/ 116651 h 298698"/>
                    <a:gd name="connsiteX66" fmla="*/ 330511 w 470138"/>
                    <a:gd name="connsiteY66" fmla="*/ 120186 h 298698"/>
                    <a:gd name="connsiteX67" fmla="*/ 330511 w 470138"/>
                    <a:gd name="connsiteY67" fmla="*/ 116651 h 298698"/>
                    <a:gd name="connsiteX68" fmla="*/ 339348 w 470138"/>
                    <a:gd name="connsiteY68" fmla="*/ 116651 h 298698"/>
                    <a:gd name="connsiteX69" fmla="*/ 344650 w 470138"/>
                    <a:gd name="connsiteY69" fmla="*/ 116651 h 298698"/>
                    <a:gd name="connsiteX70" fmla="*/ 351720 w 470138"/>
                    <a:gd name="connsiteY70" fmla="*/ 121954 h 298698"/>
                    <a:gd name="connsiteX71" fmla="*/ 364092 w 470138"/>
                    <a:gd name="connsiteY71" fmla="*/ 130791 h 298698"/>
                    <a:gd name="connsiteX72" fmla="*/ 364092 w 470138"/>
                    <a:gd name="connsiteY72" fmla="*/ 139628 h 298698"/>
                    <a:gd name="connsiteX73" fmla="*/ 358789 w 470138"/>
                    <a:gd name="connsiteY73" fmla="*/ 144930 h 298698"/>
                    <a:gd name="connsiteX74" fmla="*/ 353487 w 470138"/>
                    <a:gd name="connsiteY74" fmla="*/ 144930 h 298698"/>
                    <a:gd name="connsiteX75" fmla="*/ 348185 w 470138"/>
                    <a:gd name="connsiteY75" fmla="*/ 144930 h 298698"/>
                    <a:gd name="connsiteX76" fmla="*/ 348185 w 470138"/>
                    <a:gd name="connsiteY76" fmla="*/ 146698 h 298698"/>
                    <a:gd name="connsiteX77" fmla="*/ 335813 w 470138"/>
                    <a:gd name="connsiteY77" fmla="*/ 146698 h 298698"/>
                    <a:gd name="connsiteX78" fmla="*/ 330511 w 470138"/>
                    <a:gd name="connsiteY78" fmla="*/ 146698 h 298698"/>
                    <a:gd name="connsiteX79" fmla="*/ 328743 w 470138"/>
                    <a:gd name="connsiteY79" fmla="*/ 146698 h 298698"/>
                    <a:gd name="connsiteX80" fmla="*/ 325209 w 470138"/>
                    <a:gd name="connsiteY80" fmla="*/ 141396 h 298698"/>
                    <a:gd name="connsiteX81" fmla="*/ 323441 w 470138"/>
                    <a:gd name="connsiteY81" fmla="*/ 134326 h 298698"/>
                    <a:gd name="connsiteX82" fmla="*/ 325209 w 470138"/>
                    <a:gd name="connsiteY82" fmla="*/ 127256 h 298698"/>
                    <a:gd name="connsiteX83" fmla="*/ 316371 w 470138"/>
                    <a:gd name="connsiteY83" fmla="*/ 127256 h 298698"/>
                    <a:gd name="connsiteX84" fmla="*/ 309302 w 470138"/>
                    <a:gd name="connsiteY84" fmla="*/ 125488 h 298698"/>
                    <a:gd name="connsiteX85" fmla="*/ 309302 w 470138"/>
                    <a:gd name="connsiteY85" fmla="*/ 120186 h 298698"/>
                    <a:gd name="connsiteX86" fmla="*/ 309302 w 470138"/>
                    <a:gd name="connsiteY86" fmla="*/ 116651 h 298698"/>
                    <a:gd name="connsiteX87" fmla="*/ 309302 w 470138"/>
                    <a:gd name="connsiteY87" fmla="*/ 111349 h 298698"/>
                    <a:gd name="connsiteX88" fmla="*/ 258045 w 470138"/>
                    <a:gd name="connsiteY88" fmla="*/ 93675 h 298698"/>
                    <a:gd name="connsiteX89" fmla="*/ 261580 w 470138"/>
                    <a:gd name="connsiteY89" fmla="*/ 93675 h 298698"/>
                    <a:gd name="connsiteX90" fmla="*/ 272184 w 470138"/>
                    <a:gd name="connsiteY90" fmla="*/ 93675 h 298698"/>
                    <a:gd name="connsiteX91" fmla="*/ 281021 w 470138"/>
                    <a:gd name="connsiteY91" fmla="*/ 93675 h 298698"/>
                    <a:gd name="connsiteX92" fmla="*/ 282788 w 470138"/>
                    <a:gd name="connsiteY92" fmla="*/ 100745 h 298698"/>
                    <a:gd name="connsiteX93" fmla="*/ 302230 w 470138"/>
                    <a:gd name="connsiteY93" fmla="*/ 100745 h 298698"/>
                    <a:gd name="connsiteX94" fmla="*/ 293393 w 470138"/>
                    <a:gd name="connsiteY94" fmla="*/ 106047 h 298698"/>
                    <a:gd name="connsiteX95" fmla="*/ 291625 w 470138"/>
                    <a:gd name="connsiteY95" fmla="*/ 107815 h 298698"/>
                    <a:gd name="connsiteX96" fmla="*/ 291625 w 470138"/>
                    <a:gd name="connsiteY96" fmla="*/ 104280 h 298698"/>
                    <a:gd name="connsiteX97" fmla="*/ 286323 w 470138"/>
                    <a:gd name="connsiteY97" fmla="*/ 104280 h 298698"/>
                    <a:gd name="connsiteX98" fmla="*/ 282788 w 470138"/>
                    <a:gd name="connsiteY98" fmla="*/ 104280 h 298698"/>
                    <a:gd name="connsiteX99" fmla="*/ 277486 w 470138"/>
                    <a:gd name="connsiteY99" fmla="*/ 104280 h 298698"/>
                    <a:gd name="connsiteX100" fmla="*/ 273951 w 470138"/>
                    <a:gd name="connsiteY100" fmla="*/ 104280 h 298698"/>
                    <a:gd name="connsiteX101" fmla="*/ 270417 w 470138"/>
                    <a:gd name="connsiteY101" fmla="*/ 104280 h 298698"/>
                    <a:gd name="connsiteX102" fmla="*/ 265114 w 470138"/>
                    <a:gd name="connsiteY102" fmla="*/ 104280 h 298698"/>
                    <a:gd name="connsiteX103" fmla="*/ 258045 w 470138"/>
                    <a:gd name="connsiteY103" fmla="*/ 102512 h 298698"/>
                    <a:gd name="connsiteX104" fmla="*/ 258045 w 470138"/>
                    <a:gd name="connsiteY104" fmla="*/ 100745 h 298698"/>
                    <a:gd name="connsiteX105" fmla="*/ 258045 w 470138"/>
                    <a:gd name="connsiteY105" fmla="*/ 97210 h 298698"/>
                    <a:gd name="connsiteX106" fmla="*/ 187348 w 470138"/>
                    <a:gd name="connsiteY106" fmla="*/ 51256 h 298698"/>
                    <a:gd name="connsiteX107" fmla="*/ 194417 w 470138"/>
                    <a:gd name="connsiteY107" fmla="*/ 51256 h 298698"/>
                    <a:gd name="connsiteX108" fmla="*/ 197952 w 470138"/>
                    <a:gd name="connsiteY108" fmla="*/ 51256 h 298698"/>
                    <a:gd name="connsiteX109" fmla="*/ 201487 w 470138"/>
                    <a:gd name="connsiteY109" fmla="*/ 53023 h 298698"/>
                    <a:gd name="connsiteX110" fmla="*/ 203254 w 470138"/>
                    <a:gd name="connsiteY110" fmla="*/ 56558 h 298698"/>
                    <a:gd name="connsiteX111" fmla="*/ 208557 w 470138"/>
                    <a:gd name="connsiteY111" fmla="*/ 65395 h 298698"/>
                    <a:gd name="connsiteX112" fmla="*/ 213859 w 470138"/>
                    <a:gd name="connsiteY112" fmla="*/ 65395 h 298698"/>
                    <a:gd name="connsiteX113" fmla="*/ 217394 w 470138"/>
                    <a:gd name="connsiteY113" fmla="*/ 74233 h 298698"/>
                    <a:gd name="connsiteX114" fmla="*/ 217394 w 470138"/>
                    <a:gd name="connsiteY114" fmla="*/ 81303 h 298698"/>
                    <a:gd name="connsiteX115" fmla="*/ 217394 w 470138"/>
                    <a:gd name="connsiteY115" fmla="*/ 86605 h 298698"/>
                    <a:gd name="connsiteX116" fmla="*/ 212092 w 470138"/>
                    <a:gd name="connsiteY116" fmla="*/ 86605 h 298698"/>
                    <a:gd name="connsiteX117" fmla="*/ 206789 w 470138"/>
                    <a:gd name="connsiteY117" fmla="*/ 81303 h 298698"/>
                    <a:gd name="connsiteX118" fmla="*/ 203254 w 470138"/>
                    <a:gd name="connsiteY118" fmla="*/ 77768 h 298698"/>
                    <a:gd name="connsiteX119" fmla="*/ 194417 w 470138"/>
                    <a:gd name="connsiteY119" fmla="*/ 81303 h 298698"/>
                    <a:gd name="connsiteX120" fmla="*/ 187348 w 470138"/>
                    <a:gd name="connsiteY120" fmla="*/ 83070 h 298698"/>
                    <a:gd name="connsiteX121" fmla="*/ 182046 w 470138"/>
                    <a:gd name="connsiteY121" fmla="*/ 79535 h 298698"/>
                    <a:gd name="connsiteX122" fmla="*/ 178511 w 470138"/>
                    <a:gd name="connsiteY122" fmla="*/ 74233 h 298698"/>
                    <a:gd name="connsiteX123" fmla="*/ 169674 w 470138"/>
                    <a:gd name="connsiteY123" fmla="*/ 68930 h 298698"/>
                    <a:gd name="connsiteX124" fmla="*/ 169674 w 470138"/>
                    <a:gd name="connsiteY124" fmla="*/ 63628 h 298698"/>
                    <a:gd name="connsiteX125" fmla="*/ 169674 w 470138"/>
                    <a:gd name="connsiteY125" fmla="*/ 56558 h 298698"/>
                    <a:gd name="connsiteX126" fmla="*/ 174976 w 470138"/>
                    <a:gd name="connsiteY126" fmla="*/ 56558 h 298698"/>
                    <a:gd name="connsiteX127" fmla="*/ 180278 w 470138"/>
                    <a:gd name="connsiteY127" fmla="*/ 56558 h 298698"/>
                    <a:gd name="connsiteX128" fmla="*/ 180278 w 470138"/>
                    <a:gd name="connsiteY128" fmla="*/ 53023 h 298698"/>
                    <a:gd name="connsiteX129" fmla="*/ 12372 w 470138"/>
                    <a:gd name="connsiteY129" fmla="*/ 15908 h 298698"/>
                    <a:gd name="connsiteX130" fmla="*/ 12372 w 470138"/>
                    <a:gd name="connsiteY130" fmla="*/ 21210 h 298698"/>
                    <a:gd name="connsiteX131" fmla="*/ 12372 w 470138"/>
                    <a:gd name="connsiteY131" fmla="*/ 24745 h 298698"/>
                    <a:gd name="connsiteX132" fmla="*/ 8837 w 470138"/>
                    <a:gd name="connsiteY132" fmla="*/ 28280 h 298698"/>
                    <a:gd name="connsiteX133" fmla="*/ 7069 w 470138"/>
                    <a:gd name="connsiteY133" fmla="*/ 31815 h 298698"/>
                    <a:gd name="connsiteX134" fmla="*/ 7069 w 470138"/>
                    <a:gd name="connsiteY134" fmla="*/ 38885 h 298698"/>
                    <a:gd name="connsiteX135" fmla="*/ 0 w 470138"/>
                    <a:gd name="connsiteY135" fmla="*/ 35350 h 298698"/>
                    <a:gd name="connsiteX136" fmla="*/ 0 w 470138"/>
                    <a:gd name="connsiteY136" fmla="*/ 31815 h 298698"/>
                    <a:gd name="connsiteX137" fmla="*/ 0 w 470138"/>
                    <a:gd name="connsiteY137" fmla="*/ 28280 h 298698"/>
                    <a:gd name="connsiteX138" fmla="*/ 7069 w 470138"/>
                    <a:gd name="connsiteY138" fmla="*/ 21210 h 298698"/>
                    <a:gd name="connsiteX139" fmla="*/ 58325 w 470138"/>
                    <a:gd name="connsiteY139" fmla="*/ 0 h 298698"/>
                    <a:gd name="connsiteX140" fmla="*/ 63627 w 470138"/>
                    <a:gd name="connsiteY140" fmla="*/ 0 h 298698"/>
                    <a:gd name="connsiteX141" fmla="*/ 77767 w 470138"/>
                    <a:gd name="connsiteY141" fmla="*/ 0 h 298698"/>
                    <a:gd name="connsiteX142" fmla="*/ 83069 w 470138"/>
                    <a:gd name="connsiteY142" fmla="*/ 0 h 298698"/>
                    <a:gd name="connsiteX143" fmla="*/ 88372 w 470138"/>
                    <a:gd name="connsiteY143" fmla="*/ 8837 h 298698"/>
                    <a:gd name="connsiteX144" fmla="*/ 88372 w 470138"/>
                    <a:gd name="connsiteY144" fmla="*/ 10604 h 298698"/>
                    <a:gd name="connsiteX145" fmla="*/ 88372 w 470138"/>
                    <a:gd name="connsiteY145" fmla="*/ 15907 h 298698"/>
                    <a:gd name="connsiteX146" fmla="*/ 86604 w 470138"/>
                    <a:gd name="connsiteY146" fmla="*/ 21209 h 298698"/>
                    <a:gd name="connsiteX147" fmla="*/ 86604 w 470138"/>
                    <a:gd name="connsiteY147" fmla="*/ 22977 h 298698"/>
                    <a:gd name="connsiteX148" fmla="*/ 81302 w 470138"/>
                    <a:gd name="connsiteY148" fmla="*/ 28279 h 298698"/>
                    <a:gd name="connsiteX149" fmla="*/ 77767 w 470138"/>
                    <a:gd name="connsiteY149" fmla="*/ 28279 h 298698"/>
                    <a:gd name="connsiteX150" fmla="*/ 72465 w 470138"/>
                    <a:gd name="connsiteY150" fmla="*/ 28279 h 298698"/>
                    <a:gd name="connsiteX151" fmla="*/ 68930 w 470138"/>
                    <a:gd name="connsiteY151" fmla="*/ 28279 h 298698"/>
                    <a:gd name="connsiteX152" fmla="*/ 60092 w 470138"/>
                    <a:gd name="connsiteY152" fmla="*/ 22977 h 298698"/>
                    <a:gd name="connsiteX153" fmla="*/ 58325 w 470138"/>
                    <a:gd name="connsiteY153" fmla="*/ 22977 h 298698"/>
                    <a:gd name="connsiteX154" fmla="*/ 49488 w 470138"/>
                    <a:gd name="connsiteY154" fmla="*/ 15907 h 298698"/>
                    <a:gd name="connsiteX155" fmla="*/ 49488 w 470138"/>
                    <a:gd name="connsiteY155" fmla="*/ 7070 h 298698"/>
                    <a:gd name="connsiteX156" fmla="*/ 49488 w 470138"/>
                    <a:gd name="connsiteY156" fmla="*/ 3535 h 298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</a:cxnLst>
                  <a:rect l="l" t="t" r="r" b="b"/>
                  <a:pathLst>
                    <a:path w="470138" h="298698">
                      <a:moveTo>
                        <a:pt x="373837" y="178512"/>
                      </a:moveTo>
                      <a:cubicBezTo>
                        <a:pt x="376847" y="178512"/>
                        <a:pt x="376847" y="178512"/>
                        <a:pt x="376847" y="178512"/>
                      </a:cubicBezTo>
                      <a:cubicBezTo>
                        <a:pt x="382865" y="178512"/>
                        <a:pt x="382865" y="178512"/>
                        <a:pt x="382865" y="178512"/>
                      </a:cubicBezTo>
                      <a:cubicBezTo>
                        <a:pt x="391894" y="184447"/>
                        <a:pt x="391894" y="184447"/>
                        <a:pt x="391894" y="184447"/>
                      </a:cubicBezTo>
                      <a:cubicBezTo>
                        <a:pt x="399417" y="191866"/>
                        <a:pt x="399417" y="191866"/>
                        <a:pt x="399417" y="191866"/>
                      </a:cubicBezTo>
                      <a:cubicBezTo>
                        <a:pt x="399417" y="191866"/>
                        <a:pt x="403931" y="193350"/>
                        <a:pt x="405436" y="193350"/>
                      </a:cubicBezTo>
                      <a:cubicBezTo>
                        <a:pt x="406941" y="193350"/>
                        <a:pt x="408445" y="193350"/>
                        <a:pt x="409950" y="193350"/>
                      </a:cubicBezTo>
                      <a:cubicBezTo>
                        <a:pt x="411455" y="193350"/>
                        <a:pt x="417474" y="193350"/>
                        <a:pt x="417474" y="193350"/>
                      </a:cubicBezTo>
                      <a:cubicBezTo>
                        <a:pt x="432521" y="199285"/>
                        <a:pt x="432521" y="199285"/>
                        <a:pt x="432521" y="199285"/>
                      </a:cubicBezTo>
                      <a:cubicBezTo>
                        <a:pt x="441549" y="206704"/>
                        <a:pt x="441549" y="206704"/>
                        <a:pt x="441549" y="206704"/>
                      </a:cubicBezTo>
                      <a:cubicBezTo>
                        <a:pt x="441549" y="212639"/>
                        <a:pt x="441549" y="212639"/>
                        <a:pt x="441549" y="212639"/>
                      </a:cubicBezTo>
                      <a:cubicBezTo>
                        <a:pt x="444558" y="225993"/>
                        <a:pt x="444558" y="225993"/>
                        <a:pt x="444558" y="225993"/>
                      </a:cubicBezTo>
                      <a:cubicBezTo>
                        <a:pt x="449072" y="225993"/>
                        <a:pt x="449072" y="225993"/>
                        <a:pt x="449072" y="225993"/>
                      </a:cubicBezTo>
                      <a:cubicBezTo>
                        <a:pt x="452082" y="225993"/>
                        <a:pt x="452082" y="225993"/>
                        <a:pt x="452082" y="225993"/>
                      </a:cubicBezTo>
                      <a:cubicBezTo>
                        <a:pt x="452082" y="234896"/>
                        <a:pt x="452082" y="234896"/>
                        <a:pt x="452082" y="234896"/>
                      </a:cubicBezTo>
                      <a:cubicBezTo>
                        <a:pt x="456596" y="234896"/>
                        <a:pt x="456596" y="234896"/>
                        <a:pt x="456596" y="234896"/>
                      </a:cubicBezTo>
                      <a:cubicBezTo>
                        <a:pt x="462615" y="240831"/>
                        <a:pt x="462615" y="240831"/>
                        <a:pt x="462615" y="240831"/>
                      </a:cubicBezTo>
                      <a:cubicBezTo>
                        <a:pt x="470138" y="240831"/>
                        <a:pt x="470138" y="240831"/>
                        <a:pt x="470138" y="240831"/>
                      </a:cubicBezTo>
                      <a:cubicBezTo>
                        <a:pt x="462615" y="251217"/>
                        <a:pt x="462615" y="251217"/>
                        <a:pt x="462615" y="251217"/>
                      </a:cubicBezTo>
                      <a:cubicBezTo>
                        <a:pt x="456596" y="254185"/>
                        <a:pt x="456596" y="254185"/>
                        <a:pt x="456596" y="254185"/>
                      </a:cubicBezTo>
                      <a:cubicBezTo>
                        <a:pt x="449072" y="267539"/>
                        <a:pt x="449072" y="267539"/>
                        <a:pt x="449072" y="267539"/>
                      </a:cubicBezTo>
                      <a:cubicBezTo>
                        <a:pt x="440044" y="270506"/>
                        <a:pt x="440044" y="270506"/>
                        <a:pt x="440044" y="270506"/>
                      </a:cubicBezTo>
                      <a:cubicBezTo>
                        <a:pt x="421988" y="270506"/>
                        <a:pt x="421988" y="270506"/>
                        <a:pt x="421988" y="270506"/>
                      </a:cubicBezTo>
                      <a:cubicBezTo>
                        <a:pt x="418978" y="274958"/>
                        <a:pt x="418978" y="274958"/>
                        <a:pt x="418978" y="274958"/>
                      </a:cubicBezTo>
                      <a:cubicBezTo>
                        <a:pt x="406941" y="274958"/>
                        <a:pt x="406941" y="274958"/>
                        <a:pt x="406941" y="274958"/>
                      </a:cubicBezTo>
                      <a:cubicBezTo>
                        <a:pt x="403931" y="285344"/>
                        <a:pt x="403931" y="285344"/>
                        <a:pt x="403931" y="285344"/>
                      </a:cubicBezTo>
                      <a:cubicBezTo>
                        <a:pt x="402427" y="292763"/>
                        <a:pt x="402427" y="292763"/>
                        <a:pt x="402427" y="292763"/>
                      </a:cubicBezTo>
                      <a:cubicBezTo>
                        <a:pt x="399417" y="295731"/>
                        <a:pt x="399417" y="295731"/>
                        <a:pt x="399417" y="295731"/>
                      </a:cubicBezTo>
                      <a:cubicBezTo>
                        <a:pt x="396408" y="298698"/>
                        <a:pt x="396408" y="298698"/>
                        <a:pt x="396408" y="298698"/>
                      </a:cubicBezTo>
                      <a:cubicBezTo>
                        <a:pt x="391894" y="298698"/>
                        <a:pt x="391894" y="298698"/>
                        <a:pt x="391894" y="298698"/>
                      </a:cubicBezTo>
                      <a:cubicBezTo>
                        <a:pt x="387380" y="291279"/>
                        <a:pt x="387380" y="291279"/>
                        <a:pt x="387380" y="291279"/>
                      </a:cubicBezTo>
                      <a:cubicBezTo>
                        <a:pt x="376847" y="286828"/>
                        <a:pt x="376847" y="286828"/>
                        <a:pt x="376847" y="286828"/>
                      </a:cubicBezTo>
                      <a:cubicBezTo>
                        <a:pt x="370828" y="280893"/>
                        <a:pt x="370828" y="280893"/>
                        <a:pt x="370828" y="280893"/>
                      </a:cubicBezTo>
                      <a:cubicBezTo>
                        <a:pt x="370828" y="277925"/>
                        <a:pt x="370828" y="277925"/>
                        <a:pt x="370828" y="277925"/>
                      </a:cubicBezTo>
                      <a:cubicBezTo>
                        <a:pt x="370828" y="273474"/>
                        <a:pt x="370828" y="273474"/>
                        <a:pt x="370828" y="273474"/>
                      </a:cubicBezTo>
                      <a:cubicBezTo>
                        <a:pt x="370828" y="267539"/>
                        <a:pt x="370828" y="267539"/>
                        <a:pt x="370828" y="267539"/>
                      </a:cubicBezTo>
                      <a:cubicBezTo>
                        <a:pt x="370828" y="264571"/>
                        <a:pt x="370828" y="264571"/>
                        <a:pt x="370828" y="264571"/>
                      </a:cubicBezTo>
                      <a:cubicBezTo>
                        <a:pt x="370828" y="252701"/>
                        <a:pt x="370828" y="252701"/>
                        <a:pt x="370828" y="252701"/>
                      </a:cubicBezTo>
                      <a:cubicBezTo>
                        <a:pt x="370828" y="249733"/>
                        <a:pt x="370828" y="249733"/>
                        <a:pt x="370828" y="249733"/>
                      </a:cubicBezTo>
                      <a:cubicBezTo>
                        <a:pt x="370828" y="242315"/>
                        <a:pt x="370828" y="242315"/>
                        <a:pt x="370828" y="242315"/>
                      </a:cubicBezTo>
                      <a:cubicBezTo>
                        <a:pt x="363304" y="231928"/>
                        <a:pt x="363304" y="231928"/>
                        <a:pt x="363304" y="231928"/>
                      </a:cubicBezTo>
                      <a:cubicBezTo>
                        <a:pt x="358790" y="227477"/>
                        <a:pt x="358790" y="227477"/>
                        <a:pt x="358790" y="227477"/>
                      </a:cubicBezTo>
                      <a:cubicBezTo>
                        <a:pt x="358790" y="223025"/>
                        <a:pt x="358790" y="223025"/>
                        <a:pt x="358790" y="223025"/>
                      </a:cubicBezTo>
                      <a:cubicBezTo>
                        <a:pt x="358790" y="220058"/>
                        <a:pt x="358790" y="220058"/>
                        <a:pt x="358790" y="220058"/>
                      </a:cubicBezTo>
                      <a:cubicBezTo>
                        <a:pt x="363304" y="214123"/>
                        <a:pt x="363304" y="214123"/>
                        <a:pt x="363304" y="214123"/>
                      </a:cubicBezTo>
                      <a:cubicBezTo>
                        <a:pt x="370828" y="212639"/>
                        <a:pt x="370828" y="212639"/>
                        <a:pt x="370828" y="212639"/>
                      </a:cubicBezTo>
                      <a:cubicBezTo>
                        <a:pt x="376847" y="206704"/>
                        <a:pt x="376847" y="206704"/>
                        <a:pt x="376847" y="206704"/>
                      </a:cubicBezTo>
                      <a:lnTo>
                        <a:pt x="376847" y="199285"/>
                      </a:lnTo>
                      <a:cubicBezTo>
                        <a:pt x="373837" y="185931"/>
                        <a:pt x="373837" y="185931"/>
                        <a:pt x="373837" y="185931"/>
                      </a:cubicBezTo>
                      <a:cubicBezTo>
                        <a:pt x="373837" y="182963"/>
                        <a:pt x="373837" y="182963"/>
                        <a:pt x="373837" y="182963"/>
                      </a:cubicBezTo>
                      <a:cubicBezTo>
                        <a:pt x="373837" y="178512"/>
                        <a:pt x="373837" y="178512"/>
                        <a:pt x="373837" y="178512"/>
                      </a:cubicBezTo>
                      <a:close/>
                      <a:moveTo>
                        <a:pt x="275720" y="116651"/>
                      </a:moveTo>
                      <a:lnTo>
                        <a:pt x="281022" y="116651"/>
                      </a:lnTo>
                      <a:lnTo>
                        <a:pt x="284556" y="116651"/>
                      </a:lnTo>
                      <a:lnTo>
                        <a:pt x="288091" y="120186"/>
                      </a:lnTo>
                      <a:lnTo>
                        <a:pt x="291626" y="125488"/>
                      </a:lnTo>
                      <a:lnTo>
                        <a:pt x="291626" y="130790"/>
                      </a:lnTo>
                      <a:lnTo>
                        <a:pt x="284556" y="134325"/>
                      </a:lnTo>
                      <a:lnTo>
                        <a:pt x="281022" y="130790"/>
                      </a:lnTo>
                      <a:lnTo>
                        <a:pt x="281022" y="125488"/>
                      </a:lnTo>
                      <a:lnTo>
                        <a:pt x="275720" y="121953"/>
                      </a:lnTo>
                      <a:lnTo>
                        <a:pt x="275720" y="120186"/>
                      </a:lnTo>
                      <a:close/>
                      <a:moveTo>
                        <a:pt x="309302" y="107814"/>
                      </a:moveTo>
                      <a:lnTo>
                        <a:pt x="314604" y="107814"/>
                      </a:lnTo>
                      <a:lnTo>
                        <a:pt x="319906" y="113116"/>
                      </a:lnTo>
                      <a:lnTo>
                        <a:pt x="323441" y="116651"/>
                      </a:lnTo>
                      <a:lnTo>
                        <a:pt x="330511" y="120186"/>
                      </a:lnTo>
                      <a:lnTo>
                        <a:pt x="330511" y="116651"/>
                      </a:lnTo>
                      <a:lnTo>
                        <a:pt x="339348" y="116651"/>
                      </a:lnTo>
                      <a:lnTo>
                        <a:pt x="344650" y="116651"/>
                      </a:lnTo>
                      <a:lnTo>
                        <a:pt x="351720" y="121954"/>
                      </a:lnTo>
                      <a:lnTo>
                        <a:pt x="364092" y="130791"/>
                      </a:lnTo>
                      <a:lnTo>
                        <a:pt x="364092" y="139628"/>
                      </a:lnTo>
                      <a:lnTo>
                        <a:pt x="358789" y="144930"/>
                      </a:lnTo>
                      <a:lnTo>
                        <a:pt x="353487" y="144930"/>
                      </a:lnTo>
                      <a:lnTo>
                        <a:pt x="348185" y="144930"/>
                      </a:lnTo>
                      <a:lnTo>
                        <a:pt x="348185" y="146698"/>
                      </a:lnTo>
                      <a:lnTo>
                        <a:pt x="335813" y="146698"/>
                      </a:lnTo>
                      <a:lnTo>
                        <a:pt x="330511" y="146698"/>
                      </a:lnTo>
                      <a:lnTo>
                        <a:pt x="328743" y="146698"/>
                      </a:lnTo>
                      <a:lnTo>
                        <a:pt x="325209" y="141396"/>
                      </a:lnTo>
                      <a:lnTo>
                        <a:pt x="323441" y="134326"/>
                      </a:lnTo>
                      <a:lnTo>
                        <a:pt x="325209" y="127256"/>
                      </a:lnTo>
                      <a:lnTo>
                        <a:pt x="316371" y="127256"/>
                      </a:lnTo>
                      <a:lnTo>
                        <a:pt x="309302" y="125488"/>
                      </a:lnTo>
                      <a:lnTo>
                        <a:pt x="309302" y="120186"/>
                      </a:lnTo>
                      <a:lnTo>
                        <a:pt x="309302" y="116651"/>
                      </a:lnTo>
                      <a:lnTo>
                        <a:pt x="309302" y="111349"/>
                      </a:lnTo>
                      <a:close/>
                      <a:moveTo>
                        <a:pt x="258045" y="93675"/>
                      </a:moveTo>
                      <a:lnTo>
                        <a:pt x="261580" y="93675"/>
                      </a:lnTo>
                      <a:lnTo>
                        <a:pt x="272184" y="93675"/>
                      </a:lnTo>
                      <a:lnTo>
                        <a:pt x="281021" y="93675"/>
                      </a:lnTo>
                      <a:lnTo>
                        <a:pt x="282788" y="100745"/>
                      </a:lnTo>
                      <a:lnTo>
                        <a:pt x="302230" y="100745"/>
                      </a:lnTo>
                      <a:lnTo>
                        <a:pt x="293393" y="106047"/>
                      </a:lnTo>
                      <a:lnTo>
                        <a:pt x="291625" y="107815"/>
                      </a:lnTo>
                      <a:lnTo>
                        <a:pt x="291625" y="104280"/>
                      </a:lnTo>
                      <a:lnTo>
                        <a:pt x="286323" y="104280"/>
                      </a:lnTo>
                      <a:lnTo>
                        <a:pt x="282788" y="104280"/>
                      </a:lnTo>
                      <a:lnTo>
                        <a:pt x="277486" y="104280"/>
                      </a:lnTo>
                      <a:lnTo>
                        <a:pt x="273951" y="104280"/>
                      </a:lnTo>
                      <a:lnTo>
                        <a:pt x="270417" y="104280"/>
                      </a:lnTo>
                      <a:lnTo>
                        <a:pt x="265114" y="104280"/>
                      </a:lnTo>
                      <a:lnTo>
                        <a:pt x="258045" y="102512"/>
                      </a:lnTo>
                      <a:lnTo>
                        <a:pt x="258045" y="100745"/>
                      </a:lnTo>
                      <a:lnTo>
                        <a:pt x="258045" y="97210"/>
                      </a:lnTo>
                      <a:close/>
                      <a:moveTo>
                        <a:pt x="187348" y="51256"/>
                      </a:moveTo>
                      <a:lnTo>
                        <a:pt x="194417" y="51256"/>
                      </a:lnTo>
                      <a:lnTo>
                        <a:pt x="197952" y="51256"/>
                      </a:lnTo>
                      <a:lnTo>
                        <a:pt x="201487" y="53023"/>
                      </a:lnTo>
                      <a:lnTo>
                        <a:pt x="203254" y="56558"/>
                      </a:lnTo>
                      <a:lnTo>
                        <a:pt x="208557" y="65395"/>
                      </a:lnTo>
                      <a:lnTo>
                        <a:pt x="213859" y="65395"/>
                      </a:lnTo>
                      <a:lnTo>
                        <a:pt x="217394" y="74233"/>
                      </a:lnTo>
                      <a:lnTo>
                        <a:pt x="217394" y="81303"/>
                      </a:lnTo>
                      <a:lnTo>
                        <a:pt x="217394" y="86605"/>
                      </a:lnTo>
                      <a:lnTo>
                        <a:pt x="212092" y="86605"/>
                      </a:lnTo>
                      <a:lnTo>
                        <a:pt x="206789" y="81303"/>
                      </a:lnTo>
                      <a:lnTo>
                        <a:pt x="203254" y="77768"/>
                      </a:lnTo>
                      <a:lnTo>
                        <a:pt x="194417" y="81303"/>
                      </a:lnTo>
                      <a:lnTo>
                        <a:pt x="187348" y="83070"/>
                      </a:lnTo>
                      <a:lnTo>
                        <a:pt x="182046" y="79535"/>
                      </a:lnTo>
                      <a:lnTo>
                        <a:pt x="178511" y="74233"/>
                      </a:lnTo>
                      <a:lnTo>
                        <a:pt x="169674" y="68930"/>
                      </a:lnTo>
                      <a:lnTo>
                        <a:pt x="169674" y="63628"/>
                      </a:lnTo>
                      <a:lnTo>
                        <a:pt x="169674" y="56558"/>
                      </a:lnTo>
                      <a:lnTo>
                        <a:pt x="174976" y="56558"/>
                      </a:lnTo>
                      <a:lnTo>
                        <a:pt x="180278" y="56558"/>
                      </a:lnTo>
                      <a:lnTo>
                        <a:pt x="180278" y="53023"/>
                      </a:lnTo>
                      <a:close/>
                      <a:moveTo>
                        <a:pt x="12372" y="15908"/>
                      </a:moveTo>
                      <a:lnTo>
                        <a:pt x="12372" y="21210"/>
                      </a:lnTo>
                      <a:lnTo>
                        <a:pt x="12372" y="24745"/>
                      </a:lnTo>
                      <a:lnTo>
                        <a:pt x="8837" y="28280"/>
                      </a:lnTo>
                      <a:lnTo>
                        <a:pt x="7069" y="31815"/>
                      </a:lnTo>
                      <a:lnTo>
                        <a:pt x="7069" y="38885"/>
                      </a:lnTo>
                      <a:lnTo>
                        <a:pt x="0" y="35350"/>
                      </a:lnTo>
                      <a:lnTo>
                        <a:pt x="0" y="31815"/>
                      </a:lnTo>
                      <a:lnTo>
                        <a:pt x="0" y="28280"/>
                      </a:lnTo>
                      <a:lnTo>
                        <a:pt x="7069" y="21210"/>
                      </a:lnTo>
                      <a:close/>
                      <a:moveTo>
                        <a:pt x="58325" y="0"/>
                      </a:moveTo>
                      <a:lnTo>
                        <a:pt x="63627" y="0"/>
                      </a:lnTo>
                      <a:lnTo>
                        <a:pt x="77767" y="0"/>
                      </a:lnTo>
                      <a:lnTo>
                        <a:pt x="83069" y="0"/>
                      </a:lnTo>
                      <a:lnTo>
                        <a:pt x="88372" y="8837"/>
                      </a:lnTo>
                      <a:lnTo>
                        <a:pt x="88372" y="10604"/>
                      </a:lnTo>
                      <a:lnTo>
                        <a:pt x="88372" y="15907"/>
                      </a:lnTo>
                      <a:lnTo>
                        <a:pt x="86604" y="21209"/>
                      </a:lnTo>
                      <a:lnTo>
                        <a:pt x="86604" y="22977"/>
                      </a:lnTo>
                      <a:lnTo>
                        <a:pt x="81302" y="28279"/>
                      </a:lnTo>
                      <a:lnTo>
                        <a:pt x="77767" y="28279"/>
                      </a:lnTo>
                      <a:lnTo>
                        <a:pt x="72465" y="28279"/>
                      </a:lnTo>
                      <a:lnTo>
                        <a:pt x="68930" y="28279"/>
                      </a:lnTo>
                      <a:lnTo>
                        <a:pt x="60092" y="22977"/>
                      </a:lnTo>
                      <a:lnTo>
                        <a:pt x="58325" y="22977"/>
                      </a:lnTo>
                      <a:lnTo>
                        <a:pt x="49488" y="15907"/>
                      </a:lnTo>
                      <a:lnTo>
                        <a:pt x="49488" y="7070"/>
                      </a:lnTo>
                      <a:lnTo>
                        <a:pt x="49488" y="3535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  <a:alpha val="10000"/>
                  </a:schemeClr>
                </a:solidFill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</p:grp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CE4C0CC-00D0-F74E-BF9B-88FE9C318E75}"/>
                  </a:ext>
                </a:extLst>
              </p:cNvPr>
              <p:cNvSpPr txBox="1"/>
              <p:nvPr/>
            </p:nvSpPr>
            <p:spPr>
              <a:xfrm>
                <a:off x="2309280" y="8991956"/>
                <a:ext cx="1383705" cy="528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4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Sells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5ABB4E7B-9746-3D4D-AC4F-9138CDC84EA2}"/>
                  </a:ext>
                </a:extLst>
              </p:cNvPr>
              <p:cNvSpPr txBox="1"/>
              <p:nvPr/>
            </p:nvSpPr>
            <p:spPr>
              <a:xfrm>
                <a:off x="3712940" y="6610995"/>
                <a:ext cx="21420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4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Purchases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37C3B50-66DC-7E4B-8920-0AF80CB57E3D}"/>
                  </a:ext>
                </a:extLst>
              </p:cNvPr>
              <p:cNvSpPr txBox="1"/>
              <p:nvPr/>
            </p:nvSpPr>
            <p:spPr>
              <a:xfrm>
                <a:off x="7601280" y="10634003"/>
                <a:ext cx="18649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Returns</a:t>
                </a: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BC9CFF2-841B-3241-81E1-45CC92771063}"/>
                </a:ext>
              </a:extLst>
            </p:cNvPr>
            <p:cNvSpPr txBox="1"/>
            <p:nvPr/>
          </p:nvSpPr>
          <p:spPr>
            <a:xfrm>
              <a:off x="2494430" y="10629944"/>
              <a:ext cx="9178190" cy="1002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 business professionals.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8827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350">
            <a:extLst>
              <a:ext uri="{FF2B5EF4-FFF2-40B4-BE49-F238E27FC236}">
                <a16:creationId xmlns:a16="http://schemas.microsoft.com/office/drawing/2014/main" id="{10315EE9-510D-8849-9FB5-9BA90FB8CF3F}"/>
              </a:ext>
            </a:extLst>
          </p:cNvPr>
          <p:cNvSpPr txBox="1"/>
          <p:nvPr/>
        </p:nvSpPr>
        <p:spPr>
          <a:xfrm>
            <a:off x="4953620" y="1071658"/>
            <a:ext cx="144706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Waterfall Charts Infographics</a:t>
            </a:r>
          </a:p>
        </p:txBody>
      </p:sp>
      <p:sp>
        <p:nvSpPr>
          <p:cNvPr id="29" name="CuadroTexto 351">
            <a:extLst>
              <a:ext uri="{FF2B5EF4-FFF2-40B4-BE49-F238E27FC236}">
                <a16:creationId xmlns:a16="http://schemas.microsoft.com/office/drawing/2014/main" id="{5EEA5245-4185-7F42-BB2B-AB57174F6C6A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6BD92E5-9CAD-3344-84EA-62C237124801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33" name="Chart 32">
                <a:extLst>
                  <a:ext uri="{FF2B5EF4-FFF2-40B4-BE49-F238E27FC236}">
                    <a16:creationId xmlns:a16="http://schemas.microsoft.com/office/drawing/2014/main" id="{E7F40F31-AACC-B949-86AA-DF2D5944B21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73316507"/>
                  </p:ext>
                </p:extLst>
              </p:nvPr>
            </p:nvGraphicFramePr>
            <p:xfrm>
              <a:off x="2294511" y="4048539"/>
              <a:ext cx="19781717" cy="470718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3" name="Chart 32">
                <a:extLst>
                  <a:ext uri="{FF2B5EF4-FFF2-40B4-BE49-F238E27FC236}">
                    <a16:creationId xmlns:a16="http://schemas.microsoft.com/office/drawing/2014/main" id="{E7F40F31-AACC-B949-86AA-DF2D5944B21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94511" y="4048539"/>
                <a:ext cx="19781717" cy="4707180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CEE9D474-A2B6-ED42-BF25-B5F7C1AE164C}"/>
              </a:ext>
            </a:extLst>
          </p:cNvPr>
          <p:cNvGrpSpPr/>
          <p:nvPr/>
        </p:nvGrpSpPr>
        <p:grpSpPr>
          <a:xfrm>
            <a:off x="2392483" y="10245876"/>
            <a:ext cx="6074479" cy="1683375"/>
            <a:chOff x="8066962" y="9108137"/>
            <a:chExt cx="6074479" cy="168337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7C7AFE6-1F34-8E4F-8C49-AA31AA4CD21B}"/>
                </a:ext>
              </a:extLst>
            </p:cNvPr>
            <p:cNvSpPr/>
            <p:nvPr/>
          </p:nvSpPr>
          <p:spPr>
            <a:xfrm>
              <a:off x="8132275" y="9108137"/>
              <a:ext cx="229634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200" dirty="0">
                  <a:solidFill>
                    <a:schemeClr val="accent1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Montserrat" charset="0"/>
                </a:rPr>
                <a:t>40%</a:t>
              </a:r>
              <a:endParaRPr lang="en-US" sz="11500" dirty="0">
                <a:solidFill>
                  <a:schemeClr val="accent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9F66F36-6FE8-CA44-8E1C-46F4E0345A4F}"/>
                </a:ext>
              </a:extLst>
            </p:cNvPr>
            <p:cNvGrpSpPr/>
            <p:nvPr/>
          </p:nvGrpSpPr>
          <p:grpSpPr>
            <a:xfrm>
              <a:off x="8066962" y="9272767"/>
              <a:ext cx="6074479" cy="1518745"/>
              <a:chOff x="16562389" y="3276478"/>
              <a:chExt cx="6074479" cy="1518745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BBC3C1F-8AD3-4043-BA19-64526390ABE6}"/>
                  </a:ext>
                </a:extLst>
              </p:cNvPr>
              <p:cNvSpPr txBox="1"/>
              <p:nvPr/>
            </p:nvSpPr>
            <p:spPr>
              <a:xfrm>
                <a:off x="18992894" y="3276478"/>
                <a:ext cx="3643974" cy="1489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60"/>
                  </a:lnSpc>
                </a:pPr>
                <a:r>
                  <a:rPr lang="en-US" sz="24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E680A17-C726-024B-BE56-4A6E51CBD94D}"/>
                  </a:ext>
                </a:extLst>
              </p:cNvPr>
              <p:cNvSpPr txBox="1"/>
              <p:nvPr/>
            </p:nvSpPr>
            <p:spPr>
              <a:xfrm>
                <a:off x="16562389" y="4148892"/>
                <a:ext cx="20350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Sell</a:t>
                </a:r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A37498B-A910-5D44-BC46-EA3F96EC185A}"/>
              </a:ext>
            </a:extLst>
          </p:cNvPr>
          <p:cNvGrpSpPr/>
          <p:nvPr/>
        </p:nvGrpSpPr>
        <p:grpSpPr>
          <a:xfrm>
            <a:off x="9001174" y="10245876"/>
            <a:ext cx="6074479" cy="1683375"/>
            <a:chOff x="8066962" y="9108137"/>
            <a:chExt cx="6074479" cy="1683375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63689FB-2DEC-8441-8E07-2AD5DEEC8A80}"/>
                </a:ext>
              </a:extLst>
            </p:cNvPr>
            <p:cNvSpPr/>
            <p:nvPr/>
          </p:nvSpPr>
          <p:spPr>
            <a:xfrm>
              <a:off x="8132275" y="9108137"/>
              <a:ext cx="229634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200" dirty="0">
                  <a:solidFill>
                    <a:schemeClr val="accent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Montserrat" charset="0"/>
                </a:rPr>
                <a:t>25%</a:t>
              </a:r>
              <a:endParaRPr lang="en-US" sz="11500" dirty="0">
                <a:solidFill>
                  <a:schemeClr val="accent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297C034-0D5E-A340-88B8-F70920D91D7A}"/>
                </a:ext>
              </a:extLst>
            </p:cNvPr>
            <p:cNvGrpSpPr/>
            <p:nvPr/>
          </p:nvGrpSpPr>
          <p:grpSpPr>
            <a:xfrm>
              <a:off x="8066962" y="9272767"/>
              <a:ext cx="6074479" cy="1518745"/>
              <a:chOff x="16562389" y="3276478"/>
              <a:chExt cx="6074479" cy="1518745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E0543BE-DA98-0A42-A3D4-2A1B9CFC1183}"/>
                  </a:ext>
                </a:extLst>
              </p:cNvPr>
              <p:cNvSpPr txBox="1"/>
              <p:nvPr/>
            </p:nvSpPr>
            <p:spPr>
              <a:xfrm>
                <a:off x="18992894" y="3276478"/>
                <a:ext cx="3643974" cy="1489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60"/>
                  </a:lnSpc>
                </a:pPr>
                <a:r>
                  <a:rPr lang="en-US" sz="24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8A7BE3A-163B-DE4E-A964-D66379E8E7E3}"/>
                  </a:ext>
                </a:extLst>
              </p:cNvPr>
              <p:cNvSpPr txBox="1"/>
              <p:nvPr/>
            </p:nvSpPr>
            <p:spPr>
              <a:xfrm>
                <a:off x="16562389" y="4148892"/>
                <a:ext cx="20785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Buy</a:t>
                </a:r>
              </a:p>
            </p:txBody>
          </p: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4E5397A-FA5A-0843-9AC5-D43E52C299C9}"/>
              </a:ext>
            </a:extLst>
          </p:cNvPr>
          <p:cNvGrpSpPr/>
          <p:nvPr/>
        </p:nvGrpSpPr>
        <p:grpSpPr>
          <a:xfrm>
            <a:off x="15871120" y="10245876"/>
            <a:ext cx="6074479" cy="1683375"/>
            <a:chOff x="8066962" y="9108137"/>
            <a:chExt cx="6074479" cy="1683375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1E9842C-2559-CE44-BCEF-714FD812C315}"/>
                </a:ext>
              </a:extLst>
            </p:cNvPr>
            <p:cNvSpPr/>
            <p:nvPr/>
          </p:nvSpPr>
          <p:spPr>
            <a:xfrm>
              <a:off x="8132275" y="9108137"/>
              <a:ext cx="229634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200" dirty="0">
                  <a:solidFill>
                    <a:schemeClr val="accent3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Montserrat" charset="0"/>
                </a:rPr>
                <a:t>45%</a:t>
              </a:r>
              <a:endParaRPr lang="en-US" sz="11500" dirty="0">
                <a:solidFill>
                  <a:schemeClr val="accent3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endParaRP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8DA9E6F-70E5-EA49-91A3-6BF9FBBC4533}"/>
                </a:ext>
              </a:extLst>
            </p:cNvPr>
            <p:cNvGrpSpPr/>
            <p:nvPr/>
          </p:nvGrpSpPr>
          <p:grpSpPr>
            <a:xfrm>
              <a:off x="8066962" y="9272767"/>
              <a:ext cx="6074479" cy="1518745"/>
              <a:chOff x="16562389" y="3276478"/>
              <a:chExt cx="6074479" cy="1518745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1984FBB-67D7-564B-9EB4-A55BA2498803}"/>
                  </a:ext>
                </a:extLst>
              </p:cNvPr>
              <p:cNvSpPr txBox="1"/>
              <p:nvPr/>
            </p:nvSpPr>
            <p:spPr>
              <a:xfrm>
                <a:off x="18992894" y="3276478"/>
                <a:ext cx="3643974" cy="1489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60"/>
                  </a:lnSpc>
                </a:pPr>
                <a:r>
                  <a:rPr lang="en-US" sz="24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6E50DD1-F5BD-CD45-AECD-F124A49801E7}"/>
                  </a:ext>
                </a:extLst>
              </p:cNvPr>
              <p:cNvSpPr txBox="1"/>
              <p:nvPr/>
            </p:nvSpPr>
            <p:spPr>
              <a:xfrm>
                <a:off x="16562389" y="4148892"/>
                <a:ext cx="18943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Return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7915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350">
            <a:extLst>
              <a:ext uri="{FF2B5EF4-FFF2-40B4-BE49-F238E27FC236}">
                <a16:creationId xmlns:a16="http://schemas.microsoft.com/office/drawing/2014/main" id="{49A049E6-C65E-D042-B250-29B712D4BDB6}"/>
              </a:ext>
            </a:extLst>
          </p:cNvPr>
          <p:cNvSpPr txBox="1"/>
          <p:nvPr/>
        </p:nvSpPr>
        <p:spPr>
          <a:xfrm>
            <a:off x="4953620" y="1071658"/>
            <a:ext cx="144706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Waterfall Charts Infographics</a:t>
            </a:r>
          </a:p>
        </p:txBody>
      </p:sp>
      <p:sp>
        <p:nvSpPr>
          <p:cNvPr id="21" name="CuadroTexto 351">
            <a:extLst>
              <a:ext uri="{FF2B5EF4-FFF2-40B4-BE49-F238E27FC236}">
                <a16:creationId xmlns:a16="http://schemas.microsoft.com/office/drawing/2014/main" id="{0AC27977-45E5-BD4E-9262-5FA159D2E3FD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5545BE-6360-AD41-A776-1EA0D7E018A5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F2BD28E-5AC0-EE4D-AED3-E8AB130BFEA4}"/>
              </a:ext>
            </a:extLst>
          </p:cNvPr>
          <p:cNvGrpSpPr/>
          <p:nvPr/>
        </p:nvGrpSpPr>
        <p:grpSpPr>
          <a:xfrm>
            <a:off x="2772651" y="4567084"/>
            <a:ext cx="18832350" cy="7515933"/>
            <a:chOff x="2473170" y="4567084"/>
            <a:chExt cx="18832350" cy="7515933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C7B0B49-082C-084C-9B44-C58AB44B93D1}"/>
                </a:ext>
              </a:extLst>
            </p:cNvPr>
            <p:cNvSpPr/>
            <p:nvPr/>
          </p:nvSpPr>
          <p:spPr>
            <a:xfrm>
              <a:off x="14173200" y="4567084"/>
              <a:ext cx="1828800" cy="1828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6967783-D946-F44B-B516-DDC4DC0E4F10}"/>
                </a:ext>
              </a:extLst>
            </p:cNvPr>
            <p:cNvSpPr txBox="1"/>
            <p:nvPr/>
          </p:nvSpPr>
          <p:spPr>
            <a:xfrm>
              <a:off x="14408306" y="5182987"/>
              <a:ext cx="14717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40%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27DEEB15-B2F7-C847-AEBD-05A36ED99723}"/>
                </a:ext>
              </a:extLst>
            </p:cNvPr>
            <p:cNvSpPr/>
            <p:nvPr/>
          </p:nvSpPr>
          <p:spPr>
            <a:xfrm>
              <a:off x="14173200" y="7328137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C5BB29C-0C91-CF43-BCC2-220D787815EF}"/>
                </a:ext>
              </a:extLst>
            </p:cNvPr>
            <p:cNvSpPr txBox="1"/>
            <p:nvPr/>
          </p:nvSpPr>
          <p:spPr>
            <a:xfrm>
              <a:off x="14408306" y="7944040"/>
              <a:ext cx="14717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60%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523AB29-326C-5848-8F6D-41C42E3CBAE1}"/>
                </a:ext>
              </a:extLst>
            </p:cNvPr>
            <p:cNvSpPr/>
            <p:nvPr/>
          </p:nvSpPr>
          <p:spPr>
            <a:xfrm>
              <a:off x="14173200" y="10254217"/>
              <a:ext cx="1828800" cy="1828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50EC214-C680-D045-ACB9-6A120829685B}"/>
                </a:ext>
              </a:extLst>
            </p:cNvPr>
            <p:cNvSpPr txBox="1"/>
            <p:nvPr/>
          </p:nvSpPr>
          <p:spPr>
            <a:xfrm>
              <a:off x="14408306" y="10870120"/>
              <a:ext cx="14717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80%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16F1012-1138-6041-B8E7-B18355FAEA71}"/>
                </a:ext>
              </a:extLst>
            </p:cNvPr>
            <p:cNvSpPr txBox="1"/>
            <p:nvPr/>
          </p:nvSpPr>
          <p:spPr>
            <a:xfrm>
              <a:off x="16560710" y="5329408"/>
              <a:ext cx="4744810" cy="103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A8421D-24BC-CD42-A81E-8FEBEFB7A5A2}"/>
                </a:ext>
              </a:extLst>
            </p:cNvPr>
            <p:cNvSpPr txBox="1"/>
            <p:nvPr/>
          </p:nvSpPr>
          <p:spPr>
            <a:xfrm>
              <a:off x="16560709" y="4567084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Sell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B26BB0B-7352-A44A-B541-22D4D73F92D6}"/>
                </a:ext>
              </a:extLst>
            </p:cNvPr>
            <p:cNvSpPr txBox="1"/>
            <p:nvPr/>
          </p:nvSpPr>
          <p:spPr>
            <a:xfrm>
              <a:off x="16560710" y="8108494"/>
              <a:ext cx="4744810" cy="103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95E3A04-A1FD-C24C-A247-2EC99EA52E20}"/>
                </a:ext>
              </a:extLst>
            </p:cNvPr>
            <p:cNvSpPr txBox="1"/>
            <p:nvPr/>
          </p:nvSpPr>
          <p:spPr>
            <a:xfrm>
              <a:off x="16560709" y="7346170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Buy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3D93A45-DC33-7F41-882B-B9283B6AF60F}"/>
                </a:ext>
              </a:extLst>
            </p:cNvPr>
            <p:cNvSpPr txBox="1"/>
            <p:nvPr/>
          </p:nvSpPr>
          <p:spPr>
            <a:xfrm>
              <a:off x="16560710" y="11034574"/>
              <a:ext cx="4744810" cy="103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2F244C1-C871-C345-81DE-41D24D2FFBDC}"/>
                </a:ext>
              </a:extLst>
            </p:cNvPr>
            <p:cNvSpPr txBox="1"/>
            <p:nvPr/>
          </p:nvSpPr>
          <p:spPr>
            <a:xfrm>
              <a:off x="16560709" y="10272250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Returns</a:t>
              </a:r>
            </a:p>
          </p:txBody>
        </p:sp>
        <mc:AlternateContent xmlns:mc="http://schemas.openxmlformats.org/markup-compatibility/2006">
          <mc:Choice xmlns:cx1="http://schemas.microsoft.com/office/drawing/2015/9/8/chartex" Requires="cx1">
            <p:graphicFrame>
              <p:nvGraphicFramePr>
                <p:cNvPr id="27" name="Chart 26">
                  <a:extLst>
                    <a:ext uri="{FF2B5EF4-FFF2-40B4-BE49-F238E27FC236}">
                      <a16:creationId xmlns:a16="http://schemas.microsoft.com/office/drawing/2014/main" id="{C97D6047-F1B6-FC40-A6AE-2313EE925FE3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2406055527"/>
                    </p:ext>
                  </p:extLst>
                </p:nvPr>
              </p:nvGraphicFramePr>
              <p:xfrm>
                <a:off x="2473170" y="4567084"/>
                <a:ext cx="10328430" cy="7402287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2"/>
                </a:graphicData>
              </a:graphic>
            </p:graphicFrame>
          </mc:Choice>
          <mc:Fallback>
            <p:pic>
              <p:nvPicPr>
                <p:cNvPr id="27" name="Chart 26">
                  <a:extLst>
                    <a:ext uri="{FF2B5EF4-FFF2-40B4-BE49-F238E27FC236}">
                      <a16:creationId xmlns:a16="http://schemas.microsoft.com/office/drawing/2014/main" id="{C97D6047-F1B6-FC40-A6AE-2313EE925FE3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72651" y="4567084"/>
                  <a:ext cx="10328430" cy="7402287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4823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350">
            <a:extLst>
              <a:ext uri="{FF2B5EF4-FFF2-40B4-BE49-F238E27FC236}">
                <a16:creationId xmlns:a16="http://schemas.microsoft.com/office/drawing/2014/main" id="{49A049E6-C65E-D042-B250-29B712D4BDB6}"/>
              </a:ext>
            </a:extLst>
          </p:cNvPr>
          <p:cNvSpPr txBox="1"/>
          <p:nvPr/>
        </p:nvSpPr>
        <p:spPr>
          <a:xfrm>
            <a:off x="4953620" y="1071658"/>
            <a:ext cx="144706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Waterfall Charts Infographics</a:t>
            </a:r>
          </a:p>
        </p:txBody>
      </p:sp>
      <p:sp>
        <p:nvSpPr>
          <p:cNvPr id="21" name="CuadroTexto 351">
            <a:extLst>
              <a:ext uri="{FF2B5EF4-FFF2-40B4-BE49-F238E27FC236}">
                <a16:creationId xmlns:a16="http://schemas.microsoft.com/office/drawing/2014/main" id="{0AC27977-45E5-BD4E-9262-5FA159D2E3FD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5545BE-6360-AD41-A776-1EA0D7E018A5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6" name="Chart 15">
                <a:extLst>
                  <a:ext uri="{FF2B5EF4-FFF2-40B4-BE49-F238E27FC236}">
                    <a16:creationId xmlns:a16="http://schemas.microsoft.com/office/drawing/2014/main" id="{584BD726-2FF2-254E-A28A-3ED6154C902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45750274"/>
                  </p:ext>
                </p:extLst>
              </p:nvPr>
            </p:nvGraphicFramePr>
            <p:xfrm>
              <a:off x="2307770" y="4144765"/>
              <a:ext cx="19768459" cy="526049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16" name="Chart 15">
                <a:extLst>
                  <a:ext uri="{FF2B5EF4-FFF2-40B4-BE49-F238E27FC236}">
                    <a16:creationId xmlns:a16="http://schemas.microsoft.com/office/drawing/2014/main" id="{584BD726-2FF2-254E-A28A-3ED6154C902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07770" y="4144765"/>
                <a:ext cx="19768459" cy="5260491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40A0B97A-D6A0-D848-8046-7A7E16204031}"/>
              </a:ext>
            </a:extLst>
          </p:cNvPr>
          <p:cNvSpPr/>
          <p:nvPr/>
        </p:nvSpPr>
        <p:spPr>
          <a:xfrm>
            <a:off x="2307770" y="10664609"/>
            <a:ext cx="63829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That’s why we provide point solutions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4FFDE34-987A-AB4F-8B92-0936FC8BFBB9}"/>
              </a:ext>
            </a:extLst>
          </p:cNvPr>
          <p:cNvGrpSpPr/>
          <p:nvPr/>
        </p:nvGrpSpPr>
        <p:grpSpPr>
          <a:xfrm>
            <a:off x="8950309" y="10383276"/>
            <a:ext cx="4258840" cy="1758211"/>
            <a:chOff x="1675267" y="4567084"/>
            <a:chExt cx="4481693" cy="1850213"/>
          </a:xfrm>
        </p:grpSpPr>
        <p:sp>
          <p:nvSpPr>
            <p:cNvPr id="18" name="Forma libre 2036">
              <a:extLst>
                <a:ext uri="{FF2B5EF4-FFF2-40B4-BE49-F238E27FC236}">
                  <a16:creationId xmlns:a16="http://schemas.microsoft.com/office/drawing/2014/main" id="{4FF9DD6C-2E93-0D4C-BE8A-A9E296240832}"/>
                </a:ext>
              </a:extLst>
            </p:cNvPr>
            <p:cNvSpPr/>
            <p:nvPr/>
          </p:nvSpPr>
          <p:spPr>
            <a:xfrm>
              <a:off x="1675267" y="4567084"/>
              <a:ext cx="915533" cy="1850213"/>
            </a:xfrm>
            <a:custGeom>
              <a:avLst/>
              <a:gdLst>
                <a:gd name="connsiteX0" fmla="*/ 421637 w 428475"/>
                <a:gd name="connsiteY0" fmla="*/ 488574 h 865912"/>
                <a:gd name="connsiteX1" fmla="*/ 416591 w 428475"/>
                <a:gd name="connsiteY1" fmla="*/ 470685 h 865912"/>
                <a:gd name="connsiteX2" fmla="*/ 267672 w 428475"/>
                <a:gd name="connsiteY2" fmla="*/ 205678 h 865912"/>
                <a:gd name="connsiteX3" fmla="*/ 315280 w 428475"/>
                <a:gd name="connsiteY3" fmla="*/ 184363 h 865912"/>
                <a:gd name="connsiteX4" fmla="*/ 303949 w 428475"/>
                <a:gd name="connsiteY4" fmla="*/ 102815 h 865912"/>
                <a:gd name="connsiteX5" fmla="*/ 221206 w 428475"/>
                <a:gd name="connsiteY5" fmla="*/ 12132 h 865912"/>
                <a:gd name="connsiteX6" fmla="*/ 136177 w 428475"/>
                <a:gd name="connsiteY6" fmla="*/ 84640 h 865912"/>
                <a:gd name="connsiteX7" fmla="*/ 112373 w 428475"/>
                <a:gd name="connsiteY7" fmla="*/ 184363 h 865912"/>
                <a:gd name="connsiteX8" fmla="*/ 161600 w 428475"/>
                <a:gd name="connsiteY8" fmla="*/ 202823 h 865912"/>
                <a:gd name="connsiteX9" fmla="*/ 7444 w 428475"/>
                <a:gd name="connsiteY9" fmla="*/ 482865 h 865912"/>
                <a:gd name="connsiteX10" fmla="*/ 26011 w 428475"/>
                <a:gd name="connsiteY10" fmla="*/ 509508 h 865912"/>
                <a:gd name="connsiteX11" fmla="*/ 52672 w 428475"/>
                <a:gd name="connsiteY11" fmla="*/ 490953 h 865912"/>
                <a:gd name="connsiteX12" fmla="*/ 128941 w 428475"/>
                <a:gd name="connsiteY12" fmla="*/ 306733 h 865912"/>
                <a:gd name="connsiteX13" fmla="*/ 63146 w 428475"/>
                <a:gd name="connsiteY13" fmla="*/ 628548 h 865912"/>
                <a:gd name="connsiteX14" fmla="*/ 124275 w 428475"/>
                <a:gd name="connsiteY14" fmla="*/ 639014 h 865912"/>
                <a:gd name="connsiteX15" fmla="*/ 124275 w 428475"/>
                <a:gd name="connsiteY15" fmla="*/ 823425 h 865912"/>
                <a:gd name="connsiteX16" fmla="*/ 163981 w 428475"/>
                <a:gd name="connsiteY16" fmla="*/ 863105 h 865912"/>
                <a:gd name="connsiteX17" fmla="*/ 203686 w 428475"/>
                <a:gd name="connsiteY17" fmla="*/ 823425 h 865912"/>
                <a:gd name="connsiteX18" fmla="*/ 203686 w 428475"/>
                <a:gd name="connsiteY18" fmla="*/ 643106 h 865912"/>
                <a:gd name="connsiteX19" fmla="*/ 227490 w 428475"/>
                <a:gd name="connsiteY19" fmla="*/ 642821 h 865912"/>
                <a:gd name="connsiteX20" fmla="*/ 227490 w 428475"/>
                <a:gd name="connsiteY20" fmla="*/ 823521 h 865912"/>
                <a:gd name="connsiteX21" fmla="*/ 267196 w 428475"/>
                <a:gd name="connsiteY21" fmla="*/ 863200 h 865912"/>
                <a:gd name="connsiteX22" fmla="*/ 306901 w 428475"/>
                <a:gd name="connsiteY22" fmla="*/ 823521 h 865912"/>
                <a:gd name="connsiteX23" fmla="*/ 306901 w 428475"/>
                <a:gd name="connsiteY23" fmla="*/ 636826 h 865912"/>
                <a:gd name="connsiteX24" fmla="*/ 363650 w 428475"/>
                <a:gd name="connsiteY24" fmla="*/ 626264 h 865912"/>
                <a:gd name="connsiteX25" fmla="*/ 313090 w 428475"/>
                <a:gd name="connsiteY25" fmla="*/ 323385 h 865912"/>
                <a:gd name="connsiteX26" fmla="*/ 372601 w 428475"/>
                <a:gd name="connsiteY26" fmla="*/ 483055 h 865912"/>
                <a:gd name="connsiteX27" fmla="*/ 377647 w 428475"/>
                <a:gd name="connsiteY27" fmla="*/ 501039 h 865912"/>
                <a:gd name="connsiteX28" fmla="*/ 399737 w 428475"/>
                <a:gd name="connsiteY28" fmla="*/ 517691 h 865912"/>
                <a:gd name="connsiteX29" fmla="*/ 406022 w 428475"/>
                <a:gd name="connsiteY29" fmla="*/ 516835 h 865912"/>
                <a:gd name="connsiteX30" fmla="*/ 421637 w 428475"/>
                <a:gd name="connsiteY30" fmla="*/ 488574 h 865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28475" h="865912">
                  <a:moveTo>
                    <a:pt x="421637" y="488574"/>
                  </a:moveTo>
                  <a:lnTo>
                    <a:pt x="416591" y="470685"/>
                  </a:lnTo>
                  <a:cubicBezTo>
                    <a:pt x="385455" y="322148"/>
                    <a:pt x="355081" y="231940"/>
                    <a:pt x="267672" y="205678"/>
                  </a:cubicBezTo>
                  <a:cubicBezTo>
                    <a:pt x="299760" y="198160"/>
                    <a:pt x="315280" y="184363"/>
                    <a:pt x="315280" y="184363"/>
                  </a:cubicBezTo>
                  <a:cubicBezTo>
                    <a:pt x="315280" y="184363"/>
                    <a:pt x="295761" y="165617"/>
                    <a:pt x="303949" y="102815"/>
                  </a:cubicBezTo>
                  <a:cubicBezTo>
                    <a:pt x="312995" y="33161"/>
                    <a:pt x="236441" y="-7660"/>
                    <a:pt x="221206" y="12132"/>
                  </a:cubicBezTo>
                  <a:cubicBezTo>
                    <a:pt x="204162" y="-4901"/>
                    <a:pt x="142938" y="24026"/>
                    <a:pt x="136177" y="84640"/>
                  </a:cubicBezTo>
                  <a:cubicBezTo>
                    <a:pt x="129417" y="145254"/>
                    <a:pt x="138462" y="154865"/>
                    <a:pt x="112373" y="184363"/>
                  </a:cubicBezTo>
                  <a:cubicBezTo>
                    <a:pt x="112373" y="184363"/>
                    <a:pt x="130274" y="195115"/>
                    <a:pt x="161600" y="202823"/>
                  </a:cubicBezTo>
                  <a:cubicBezTo>
                    <a:pt x="52006" y="230799"/>
                    <a:pt x="26678" y="365253"/>
                    <a:pt x="7444" y="482865"/>
                  </a:cubicBezTo>
                  <a:cubicBezTo>
                    <a:pt x="5445" y="495330"/>
                    <a:pt x="13538" y="507225"/>
                    <a:pt x="26011" y="509508"/>
                  </a:cubicBezTo>
                  <a:cubicBezTo>
                    <a:pt x="38390" y="511697"/>
                    <a:pt x="50387" y="503418"/>
                    <a:pt x="52672" y="490953"/>
                  </a:cubicBezTo>
                  <a:cubicBezTo>
                    <a:pt x="64098" y="427389"/>
                    <a:pt x="138462" y="293982"/>
                    <a:pt x="128941" y="306733"/>
                  </a:cubicBezTo>
                  <a:cubicBezTo>
                    <a:pt x="94948" y="524257"/>
                    <a:pt x="84760" y="567363"/>
                    <a:pt x="63146" y="628548"/>
                  </a:cubicBezTo>
                  <a:cubicBezTo>
                    <a:pt x="82475" y="633305"/>
                    <a:pt x="103137" y="636636"/>
                    <a:pt x="124275" y="639014"/>
                  </a:cubicBezTo>
                  <a:lnTo>
                    <a:pt x="124275" y="823425"/>
                  </a:lnTo>
                  <a:cubicBezTo>
                    <a:pt x="124275" y="845216"/>
                    <a:pt x="142176" y="863105"/>
                    <a:pt x="163981" y="863105"/>
                  </a:cubicBezTo>
                  <a:cubicBezTo>
                    <a:pt x="185785" y="863105"/>
                    <a:pt x="203686" y="845216"/>
                    <a:pt x="203686" y="823425"/>
                  </a:cubicBezTo>
                  <a:lnTo>
                    <a:pt x="203686" y="643106"/>
                  </a:lnTo>
                  <a:cubicBezTo>
                    <a:pt x="211684" y="643106"/>
                    <a:pt x="219682" y="643011"/>
                    <a:pt x="227490" y="642821"/>
                  </a:cubicBezTo>
                  <a:lnTo>
                    <a:pt x="227490" y="823521"/>
                  </a:lnTo>
                  <a:cubicBezTo>
                    <a:pt x="227490" y="845311"/>
                    <a:pt x="245391" y="863200"/>
                    <a:pt x="267196" y="863200"/>
                  </a:cubicBezTo>
                  <a:cubicBezTo>
                    <a:pt x="289000" y="863200"/>
                    <a:pt x="306901" y="845311"/>
                    <a:pt x="306901" y="823521"/>
                  </a:cubicBezTo>
                  <a:lnTo>
                    <a:pt x="306901" y="636826"/>
                  </a:lnTo>
                  <a:cubicBezTo>
                    <a:pt x="329658" y="633971"/>
                    <a:pt x="349273" y="630260"/>
                    <a:pt x="363650" y="626264"/>
                  </a:cubicBezTo>
                  <a:cubicBezTo>
                    <a:pt x="320232" y="540529"/>
                    <a:pt x="315375" y="410357"/>
                    <a:pt x="313090" y="323385"/>
                  </a:cubicBezTo>
                  <a:cubicBezTo>
                    <a:pt x="334133" y="356499"/>
                    <a:pt x="351272" y="407407"/>
                    <a:pt x="372601" y="483055"/>
                  </a:cubicBezTo>
                  <a:lnTo>
                    <a:pt x="377647" y="501039"/>
                  </a:lnTo>
                  <a:cubicBezTo>
                    <a:pt x="380504" y="511126"/>
                    <a:pt x="389740" y="517691"/>
                    <a:pt x="399737" y="517691"/>
                  </a:cubicBezTo>
                  <a:cubicBezTo>
                    <a:pt x="401832" y="517691"/>
                    <a:pt x="403927" y="517406"/>
                    <a:pt x="406022" y="516835"/>
                  </a:cubicBezTo>
                  <a:cubicBezTo>
                    <a:pt x="418019" y="513409"/>
                    <a:pt x="425065" y="500754"/>
                    <a:pt x="421637" y="48857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9" name="Forma libre 2036">
              <a:extLst>
                <a:ext uri="{FF2B5EF4-FFF2-40B4-BE49-F238E27FC236}">
                  <a16:creationId xmlns:a16="http://schemas.microsoft.com/office/drawing/2014/main" id="{E17EB668-DC6E-DB43-9BD9-1FF2D50D71AA}"/>
                </a:ext>
              </a:extLst>
            </p:cNvPr>
            <p:cNvSpPr/>
            <p:nvPr/>
          </p:nvSpPr>
          <p:spPr>
            <a:xfrm>
              <a:off x="2863987" y="4567084"/>
              <a:ext cx="915533" cy="1850213"/>
            </a:xfrm>
            <a:custGeom>
              <a:avLst/>
              <a:gdLst>
                <a:gd name="connsiteX0" fmla="*/ 421637 w 428475"/>
                <a:gd name="connsiteY0" fmla="*/ 488574 h 865912"/>
                <a:gd name="connsiteX1" fmla="*/ 416591 w 428475"/>
                <a:gd name="connsiteY1" fmla="*/ 470685 h 865912"/>
                <a:gd name="connsiteX2" fmla="*/ 267672 w 428475"/>
                <a:gd name="connsiteY2" fmla="*/ 205678 h 865912"/>
                <a:gd name="connsiteX3" fmla="*/ 315280 w 428475"/>
                <a:gd name="connsiteY3" fmla="*/ 184363 h 865912"/>
                <a:gd name="connsiteX4" fmla="*/ 303949 w 428475"/>
                <a:gd name="connsiteY4" fmla="*/ 102815 h 865912"/>
                <a:gd name="connsiteX5" fmla="*/ 221206 w 428475"/>
                <a:gd name="connsiteY5" fmla="*/ 12132 h 865912"/>
                <a:gd name="connsiteX6" fmla="*/ 136177 w 428475"/>
                <a:gd name="connsiteY6" fmla="*/ 84640 h 865912"/>
                <a:gd name="connsiteX7" fmla="*/ 112373 w 428475"/>
                <a:gd name="connsiteY7" fmla="*/ 184363 h 865912"/>
                <a:gd name="connsiteX8" fmla="*/ 161600 w 428475"/>
                <a:gd name="connsiteY8" fmla="*/ 202823 h 865912"/>
                <a:gd name="connsiteX9" fmla="*/ 7444 w 428475"/>
                <a:gd name="connsiteY9" fmla="*/ 482865 h 865912"/>
                <a:gd name="connsiteX10" fmla="*/ 26011 w 428475"/>
                <a:gd name="connsiteY10" fmla="*/ 509508 h 865912"/>
                <a:gd name="connsiteX11" fmla="*/ 52672 w 428475"/>
                <a:gd name="connsiteY11" fmla="*/ 490953 h 865912"/>
                <a:gd name="connsiteX12" fmla="*/ 128941 w 428475"/>
                <a:gd name="connsiteY12" fmla="*/ 306733 h 865912"/>
                <a:gd name="connsiteX13" fmla="*/ 63146 w 428475"/>
                <a:gd name="connsiteY13" fmla="*/ 628548 h 865912"/>
                <a:gd name="connsiteX14" fmla="*/ 124275 w 428475"/>
                <a:gd name="connsiteY14" fmla="*/ 639014 h 865912"/>
                <a:gd name="connsiteX15" fmla="*/ 124275 w 428475"/>
                <a:gd name="connsiteY15" fmla="*/ 823425 h 865912"/>
                <a:gd name="connsiteX16" fmla="*/ 163981 w 428475"/>
                <a:gd name="connsiteY16" fmla="*/ 863105 h 865912"/>
                <a:gd name="connsiteX17" fmla="*/ 203686 w 428475"/>
                <a:gd name="connsiteY17" fmla="*/ 823425 h 865912"/>
                <a:gd name="connsiteX18" fmla="*/ 203686 w 428475"/>
                <a:gd name="connsiteY18" fmla="*/ 643106 h 865912"/>
                <a:gd name="connsiteX19" fmla="*/ 227490 w 428475"/>
                <a:gd name="connsiteY19" fmla="*/ 642821 h 865912"/>
                <a:gd name="connsiteX20" fmla="*/ 227490 w 428475"/>
                <a:gd name="connsiteY20" fmla="*/ 823521 h 865912"/>
                <a:gd name="connsiteX21" fmla="*/ 267196 w 428475"/>
                <a:gd name="connsiteY21" fmla="*/ 863200 h 865912"/>
                <a:gd name="connsiteX22" fmla="*/ 306901 w 428475"/>
                <a:gd name="connsiteY22" fmla="*/ 823521 h 865912"/>
                <a:gd name="connsiteX23" fmla="*/ 306901 w 428475"/>
                <a:gd name="connsiteY23" fmla="*/ 636826 h 865912"/>
                <a:gd name="connsiteX24" fmla="*/ 363650 w 428475"/>
                <a:gd name="connsiteY24" fmla="*/ 626264 h 865912"/>
                <a:gd name="connsiteX25" fmla="*/ 313090 w 428475"/>
                <a:gd name="connsiteY25" fmla="*/ 323385 h 865912"/>
                <a:gd name="connsiteX26" fmla="*/ 372601 w 428475"/>
                <a:gd name="connsiteY26" fmla="*/ 483055 h 865912"/>
                <a:gd name="connsiteX27" fmla="*/ 377647 w 428475"/>
                <a:gd name="connsiteY27" fmla="*/ 501039 h 865912"/>
                <a:gd name="connsiteX28" fmla="*/ 399737 w 428475"/>
                <a:gd name="connsiteY28" fmla="*/ 517691 h 865912"/>
                <a:gd name="connsiteX29" fmla="*/ 406022 w 428475"/>
                <a:gd name="connsiteY29" fmla="*/ 516835 h 865912"/>
                <a:gd name="connsiteX30" fmla="*/ 421637 w 428475"/>
                <a:gd name="connsiteY30" fmla="*/ 488574 h 865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28475" h="865912">
                  <a:moveTo>
                    <a:pt x="421637" y="488574"/>
                  </a:moveTo>
                  <a:lnTo>
                    <a:pt x="416591" y="470685"/>
                  </a:lnTo>
                  <a:cubicBezTo>
                    <a:pt x="385455" y="322148"/>
                    <a:pt x="355081" y="231940"/>
                    <a:pt x="267672" y="205678"/>
                  </a:cubicBezTo>
                  <a:cubicBezTo>
                    <a:pt x="299760" y="198160"/>
                    <a:pt x="315280" y="184363"/>
                    <a:pt x="315280" y="184363"/>
                  </a:cubicBezTo>
                  <a:cubicBezTo>
                    <a:pt x="315280" y="184363"/>
                    <a:pt x="295761" y="165617"/>
                    <a:pt x="303949" y="102815"/>
                  </a:cubicBezTo>
                  <a:cubicBezTo>
                    <a:pt x="312995" y="33161"/>
                    <a:pt x="236441" y="-7660"/>
                    <a:pt x="221206" y="12132"/>
                  </a:cubicBezTo>
                  <a:cubicBezTo>
                    <a:pt x="204162" y="-4901"/>
                    <a:pt x="142938" y="24026"/>
                    <a:pt x="136177" y="84640"/>
                  </a:cubicBezTo>
                  <a:cubicBezTo>
                    <a:pt x="129417" y="145254"/>
                    <a:pt x="138462" y="154865"/>
                    <a:pt x="112373" y="184363"/>
                  </a:cubicBezTo>
                  <a:cubicBezTo>
                    <a:pt x="112373" y="184363"/>
                    <a:pt x="130274" y="195115"/>
                    <a:pt x="161600" y="202823"/>
                  </a:cubicBezTo>
                  <a:cubicBezTo>
                    <a:pt x="52006" y="230799"/>
                    <a:pt x="26678" y="365253"/>
                    <a:pt x="7444" y="482865"/>
                  </a:cubicBezTo>
                  <a:cubicBezTo>
                    <a:pt x="5445" y="495330"/>
                    <a:pt x="13538" y="507225"/>
                    <a:pt x="26011" y="509508"/>
                  </a:cubicBezTo>
                  <a:cubicBezTo>
                    <a:pt x="38390" y="511697"/>
                    <a:pt x="50387" y="503418"/>
                    <a:pt x="52672" y="490953"/>
                  </a:cubicBezTo>
                  <a:cubicBezTo>
                    <a:pt x="64098" y="427389"/>
                    <a:pt x="138462" y="293982"/>
                    <a:pt x="128941" y="306733"/>
                  </a:cubicBezTo>
                  <a:cubicBezTo>
                    <a:pt x="94948" y="524257"/>
                    <a:pt x="84760" y="567363"/>
                    <a:pt x="63146" y="628548"/>
                  </a:cubicBezTo>
                  <a:cubicBezTo>
                    <a:pt x="82475" y="633305"/>
                    <a:pt x="103137" y="636636"/>
                    <a:pt x="124275" y="639014"/>
                  </a:cubicBezTo>
                  <a:lnTo>
                    <a:pt x="124275" y="823425"/>
                  </a:lnTo>
                  <a:cubicBezTo>
                    <a:pt x="124275" y="845216"/>
                    <a:pt x="142176" y="863105"/>
                    <a:pt x="163981" y="863105"/>
                  </a:cubicBezTo>
                  <a:cubicBezTo>
                    <a:pt x="185785" y="863105"/>
                    <a:pt x="203686" y="845216"/>
                    <a:pt x="203686" y="823425"/>
                  </a:cubicBezTo>
                  <a:lnTo>
                    <a:pt x="203686" y="643106"/>
                  </a:lnTo>
                  <a:cubicBezTo>
                    <a:pt x="211684" y="643106"/>
                    <a:pt x="219682" y="643011"/>
                    <a:pt x="227490" y="642821"/>
                  </a:cubicBezTo>
                  <a:lnTo>
                    <a:pt x="227490" y="823521"/>
                  </a:lnTo>
                  <a:cubicBezTo>
                    <a:pt x="227490" y="845311"/>
                    <a:pt x="245391" y="863200"/>
                    <a:pt x="267196" y="863200"/>
                  </a:cubicBezTo>
                  <a:cubicBezTo>
                    <a:pt x="289000" y="863200"/>
                    <a:pt x="306901" y="845311"/>
                    <a:pt x="306901" y="823521"/>
                  </a:cubicBezTo>
                  <a:lnTo>
                    <a:pt x="306901" y="636826"/>
                  </a:lnTo>
                  <a:cubicBezTo>
                    <a:pt x="329658" y="633971"/>
                    <a:pt x="349273" y="630260"/>
                    <a:pt x="363650" y="626264"/>
                  </a:cubicBezTo>
                  <a:cubicBezTo>
                    <a:pt x="320232" y="540529"/>
                    <a:pt x="315375" y="410357"/>
                    <a:pt x="313090" y="323385"/>
                  </a:cubicBezTo>
                  <a:cubicBezTo>
                    <a:pt x="334133" y="356499"/>
                    <a:pt x="351272" y="407407"/>
                    <a:pt x="372601" y="483055"/>
                  </a:cubicBezTo>
                  <a:lnTo>
                    <a:pt x="377647" y="501039"/>
                  </a:lnTo>
                  <a:cubicBezTo>
                    <a:pt x="380504" y="511126"/>
                    <a:pt x="389740" y="517691"/>
                    <a:pt x="399737" y="517691"/>
                  </a:cubicBezTo>
                  <a:cubicBezTo>
                    <a:pt x="401832" y="517691"/>
                    <a:pt x="403927" y="517406"/>
                    <a:pt x="406022" y="516835"/>
                  </a:cubicBezTo>
                  <a:cubicBezTo>
                    <a:pt x="418019" y="513409"/>
                    <a:pt x="425065" y="500754"/>
                    <a:pt x="421637" y="48857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3" name="Forma libre 2036">
              <a:extLst>
                <a:ext uri="{FF2B5EF4-FFF2-40B4-BE49-F238E27FC236}">
                  <a16:creationId xmlns:a16="http://schemas.microsoft.com/office/drawing/2014/main" id="{0690FB83-4ECE-0243-8472-C6463E72E1F7}"/>
                </a:ext>
              </a:extLst>
            </p:cNvPr>
            <p:cNvSpPr/>
            <p:nvPr/>
          </p:nvSpPr>
          <p:spPr>
            <a:xfrm>
              <a:off x="4052707" y="4567084"/>
              <a:ext cx="915533" cy="1850213"/>
            </a:xfrm>
            <a:custGeom>
              <a:avLst/>
              <a:gdLst>
                <a:gd name="connsiteX0" fmla="*/ 421637 w 428475"/>
                <a:gd name="connsiteY0" fmla="*/ 488574 h 865912"/>
                <a:gd name="connsiteX1" fmla="*/ 416591 w 428475"/>
                <a:gd name="connsiteY1" fmla="*/ 470685 h 865912"/>
                <a:gd name="connsiteX2" fmla="*/ 267672 w 428475"/>
                <a:gd name="connsiteY2" fmla="*/ 205678 h 865912"/>
                <a:gd name="connsiteX3" fmla="*/ 315280 w 428475"/>
                <a:gd name="connsiteY3" fmla="*/ 184363 h 865912"/>
                <a:gd name="connsiteX4" fmla="*/ 303949 w 428475"/>
                <a:gd name="connsiteY4" fmla="*/ 102815 h 865912"/>
                <a:gd name="connsiteX5" fmla="*/ 221206 w 428475"/>
                <a:gd name="connsiteY5" fmla="*/ 12132 h 865912"/>
                <a:gd name="connsiteX6" fmla="*/ 136177 w 428475"/>
                <a:gd name="connsiteY6" fmla="*/ 84640 h 865912"/>
                <a:gd name="connsiteX7" fmla="*/ 112373 w 428475"/>
                <a:gd name="connsiteY7" fmla="*/ 184363 h 865912"/>
                <a:gd name="connsiteX8" fmla="*/ 161600 w 428475"/>
                <a:gd name="connsiteY8" fmla="*/ 202823 h 865912"/>
                <a:gd name="connsiteX9" fmla="*/ 7444 w 428475"/>
                <a:gd name="connsiteY9" fmla="*/ 482865 h 865912"/>
                <a:gd name="connsiteX10" fmla="*/ 26011 w 428475"/>
                <a:gd name="connsiteY10" fmla="*/ 509508 h 865912"/>
                <a:gd name="connsiteX11" fmla="*/ 52672 w 428475"/>
                <a:gd name="connsiteY11" fmla="*/ 490953 h 865912"/>
                <a:gd name="connsiteX12" fmla="*/ 128941 w 428475"/>
                <a:gd name="connsiteY12" fmla="*/ 306733 h 865912"/>
                <a:gd name="connsiteX13" fmla="*/ 63146 w 428475"/>
                <a:gd name="connsiteY13" fmla="*/ 628548 h 865912"/>
                <a:gd name="connsiteX14" fmla="*/ 124275 w 428475"/>
                <a:gd name="connsiteY14" fmla="*/ 639014 h 865912"/>
                <a:gd name="connsiteX15" fmla="*/ 124275 w 428475"/>
                <a:gd name="connsiteY15" fmla="*/ 823425 h 865912"/>
                <a:gd name="connsiteX16" fmla="*/ 163981 w 428475"/>
                <a:gd name="connsiteY16" fmla="*/ 863105 h 865912"/>
                <a:gd name="connsiteX17" fmla="*/ 203686 w 428475"/>
                <a:gd name="connsiteY17" fmla="*/ 823425 h 865912"/>
                <a:gd name="connsiteX18" fmla="*/ 203686 w 428475"/>
                <a:gd name="connsiteY18" fmla="*/ 643106 h 865912"/>
                <a:gd name="connsiteX19" fmla="*/ 227490 w 428475"/>
                <a:gd name="connsiteY19" fmla="*/ 642821 h 865912"/>
                <a:gd name="connsiteX20" fmla="*/ 227490 w 428475"/>
                <a:gd name="connsiteY20" fmla="*/ 823521 h 865912"/>
                <a:gd name="connsiteX21" fmla="*/ 267196 w 428475"/>
                <a:gd name="connsiteY21" fmla="*/ 863200 h 865912"/>
                <a:gd name="connsiteX22" fmla="*/ 306901 w 428475"/>
                <a:gd name="connsiteY22" fmla="*/ 823521 h 865912"/>
                <a:gd name="connsiteX23" fmla="*/ 306901 w 428475"/>
                <a:gd name="connsiteY23" fmla="*/ 636826 h 865912"/>
                <a:gd name="connsiteX24" fmla="*/ 363650 w 428475"/>
                <a:gd name="connsiteY24" fmla="*/ 626264 h 865912"/>
                <a:gd name="connsiteX25" fmla="*/ 313090 w 428475"/>
                <a:gd name="connsiteY25" fmla="*/ 323385 h 865912"/>
                <a:gd name="connsiteX26" fmla="*/ 372601 w 428475"/>
                <a:gd name="connsiteY26" fmla="*/ 483055 h 865912"/>
                <a:gd name="connsiteX27" fmla="*/ 377647 w 428475"/>
                <a:gd name="connsiteY27" fmla="*/ 501039 h 865912"/>
                <a:gd name="connsiteX28" fmla="*/ 399737 w 428475"/>
                <a:gd name="connsiteY28" fmla="*/ 517691 h 865912"/>
                <a:gd name="connsiteX29" fmla="*/ 406022 w 428475"/>
                <a:gd name="connsiteY29" fmla="*/ 516835 h 865912"/>
                <a:gd name="connsiteX30" fmla="*/ 421637 w 428475"/>
                <a:gd name="connsiteY30" fmla="*/ 488574 h 865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28475" h="865912">
                  <a:moveTo>
                    <a:pt x="421637" y="488574"/>
                  </a:moveTo>
                  <a:lnTo>
                    <a:pt x="416591" y="470685"/>
                  </a:lnTo>
                  <a:cubicBezTo>
                    <a:pt x="385455" y="322148"/>
                    <a:pt x="355081" y="231940"/>
                    <a:pt x="267672" y="205678"/>
                  </a:cubicBezTo>
                  <a:cubicBezTo>
                    <a:pt x="299760" y="198160"/>
                    <a:pt x="315280" y="184363"/>
                    <a:pt x="315280" y="184363"/>
                  </a:cubicBezTo>
                  <a:cubicBezTo>
                    <a:pt x="315280" y="184363"/>
                    <a:pt x="295761" y="165617"/>
                    <a:pt x="303949" y="102815"/>
                  </a:cubicBezTo>
                  <a:cubicBezTo>
                    <a:pt x="312995" y="33161"/>
                    <a:pt x="236441" y="-7660"/>
                    <a:pt x="221206" y="12132"/>
                  </a:cubicBezTo>
                  <a:cubicBezTo>
                    <a:pt x="204162" y="-4901"/>
                    <a:pt x="142938" y="24026"/>
                    <a:pt x="136177" y="84640"/>
                  </a:cubicBezTo>
                  <a:cubicBezTo>
                    <a:pt x="129417" y="145254"/>
                    <a:pt x="138462" y="154865"/>
                    <a:pt x="112373" y="184363"/>
                  </a:cubicBezTo>
                  <a:cubicBezTo>
                    <a:pt x="112373" y="184363"/>
                    <a:pt x="130274" y="195115"/>
                    <a:pt x="161600" y="202823"/>
                  </a:cubicBezTo>
                  <a:cubicBezTo>
                    <a:pt x="52006" y="230799"/>
                    <a:pt x="26678" y="365253"/>
                    <a:pt x="7444" y="482865"/>
                  </a:cubicBezTo>
                  <a:cubicBezTo>
                    <a:pt x="5445" y="495330"/>
                    <a:pt x="13538" y="507225"/>
                    <a:pt x="26011" y="509508"/>
                  </a:cubicBezTo>
                  <a:cubicBezTo>
                    <a:pt x="38390" y="511697"/>
                    <a:pt x="50387" y="503418"/>
                    <a:pt x="52672" y="490953"/>
                  </a:cubicBezTo>
                  <a:cubicBezTo>
                    <a:pt x="64098" y="427389"/>
                    <a:pt x="138462" y="293982"/>
                    <a:pt x="128941" y="306733"/>
                  </a:cubicBezTo>
                  <a:cubicBezTo>
                    <a:pt x="94948" y="524257"/>
                    <a:pt x="84760" y="567363"/>
                    <a:pt x="63146" y="628548"/>
                  </a:cubicBezTo>
                  <a:cubicBezTo>
                    <a:pt x="82475" y="633305"/>
                    <a:pt x="103137" y="636636"/>
                    <a:pt x="124275" y="639014"/>
                  </a:cubicBezTo>
                  <a:lnTo>
                    <a:pt x="124275" y="823425"/>
                  </a:lnTo>
                  <a:cubicBezTo>
                    <a:pt x="124275" y="845216"/>
                    <a:pt x="142176" y="863105"/>
                    <a:pt x="163981" y="863105"/>
                  </a:cubicBezTo>
                  <a:cubicBezTo>
                    <a:pt x="185785" y="863105"/>
                    <a:pt x="203686" y="845216"/>
                    <a:pt x="203686" y="823425"/>
                  </a:cubicBezTo>
                  <a:lnTo>
                    <a:pt x="203686" y="643106"/>
                  </a:lnTo>
                  <a:cubicBezTo>
                    <a:pt x="211684" y="643106"/>
                    <a:pt x="219682" y="643011"/>
                    <a:pt x="227490" y="642821"/>
                  </a:cubicBezTo>
                  <a:lnTo>
                    <a:pt x="227490" y="823521"/>
                  </a:lnTo>
                  <a:cubicBezTo>
                    <a:pt x="227490" y="845311"/>
                    <a:pt x="245391" y="863200"/>
                    <a:pt x="267196" y="863200"/>
                  </a:cubicBezTo>
                  <a:cubicBezTo>
                    <a:pt x="289000" y="863200"/>
                    <a:pt x="306901" y="845311"/>
                    <a:pt x="306901" y="823521"/>
                  </a:cubicBezTo>
                  <a:lnTo>
                    <a:pt x="306901" y="636826"/>
                  </a:lnTo>
                  <a:cubicBezTo>
                    <a:pt x="329658" y="633971"/>
                    <a:pt x="349273" y="630260"/>
                    <a:pt x="363650" y="626264"/>
                  </a:cubicBezTo>
                  <a:cubicBezTo>
                    <a:pt x="320232" y="540529"/>
                    <a:pt x="315375" y="410357"/>
                    <a:pt x="313090" y="323385"/>
                  </a:cubicBezTo>
                  <a:cubicBezTo>
                    <a:pt x="334133" y="356499"/>
                    <a:pt x="351272" y="407407"/>
                    <a:pt x="372601" y="483055"/>
                  </a:cubicBezTo>
                  <a:lnTo>
                    <a:pt x="377647" y="501039"/>
                  </a:lnTo>
                  <a:cubicBezTo>
                    <a:pt x="380504" y="511126"/>
                    <a:pt x="389740" y="517691"/>
                    <a:pt x="399737" y="517691"/>
                  </a:cubicBezTo>
                  <a:cubicBezTo>
                    <a:pt x="401832" y="517691"/>
                    <a:pt x="403927" y="517406"/>
                    <a:pt x="406022" y="516835"/>
                  </a:cubicBezTo>
                  <a:cubicBezTo>
                    <a:pt x="418019" y="513409"/>
                    <a:pt x="425065" y="500754"/>
                    <a:pt x="421637" y="48857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4" name="Forma libre 2036">
              <a:extLst>
                <a:ext uri="{FF2B5EF4-FFF2-40B4-BE49-F238E27FC236}">
                  <a16:creationId xmlns:a16="http://schemas.microsoft.com/office/drawing/2014/main" id="{F30EEC01-8417-0B4D-9759-199FB1B06CC7}"/>
                </a:ext>
              </a:extLst>
            </p:cNvPr>
            <p:cNvSpPr/>
            <p:nvPr/>
          </p:nvSpPr>
          <p:spPr>
            <a:xfrm>
              <a:off x="5241427" y="4567084"/>
              <a:ext cx="915533" cy="1850213"/>
            </a:xfrm>
            <a:custGeom>
              <a:avLst/>
              <a:gdLst>
                <a:gd name="connsiteX0" fmla="*/ 421637 w 428475"/>
                <a:gd name="connsiteY0" fmla="*/ 488574 h 865912"/>
                <a:gd name="connsiteX1" fmla="*/ 416591 w 428475"/>
                <a:gd name="connsiteY1" fmla="*/ 470685 h 865912"/>
                <a:gd name="connsiteX2" fmla="*/ 267672 w 428475"/>
                <a:gd name="connsiteY2" fmla="*/ 205678 h 865912"/>
                <a:gd name="connsiteX3" fmla="*/ 315280 w 428475"/>
                <a:gd name="connsiteY3" fmla="*/ 184363 h 865912"/>
                <a:gd name="connsiteX4" fmla="*/ 303949 w 428475"/>
                <a:gd name="connsiteY4" fmla="*/ 102815 h 865912"/>
                <a:gd name="connsiteX5" fmla="*/ 221206 w 428475"/>
                <a:gd name="connsiteY5" fmla="*/ 12132 h 865912"/>
                <a:gd name="connsiteX6" fmla="*/ 136177 w 428475"/>
                <a:gd name="connsiteY6" fmla="*/ 84640 h 865912"/>
                <a:gd name="connsiteX7" fmla="*/ 112373 w 428475"/>
                <a:gd name="connsiteY7" fmla="*/ 184363 h 865912"/>
                <a:gd name="connsiteX8" fmla="*/ 161600 w 428475"/>
                <a:gd name="connsiteY8" fmla="*/ 202823 h 865912"/>
                <a:gd name="connsiteX9" fmla="*/ 7444 w 428475"/>
                <a:gd name="connsiteY9" fmla="*/ 482865 h 865912"/>
                <a:gd name="connsiteX10" fmla="*/ 26011 w 428475"/>
                <a:gd name="connsiteY10" fmla="*/ 509508 h 865912"/>
                <a:gd name="connsiteX11" fmla="*/ 52672 w 428475"/>
                <a:gd name="connsiteY11" fmla="*/ 490953 h 865912"/>
                <a:gd name="connsiteX12" fmla="*/ 128941 w 428475"/>
                <a:gd name="connsiteY12" fmla="*/ 306733 h 865912"/>
                <a:gd name="connsiteX13" fmla="*/ 63146 w 428475"/>
                <a:gd name="connsiteY13" fmla="*/ 628548 h 865912"/>
                <a:gd name="connsiteX14" fmla="*/ 124275 w 428475"/>
                <a:gd name="connsiteY14" fmla="*/ 639014 h 865912"/>
                <a:gd name="connsiteX15" fmla="*/ 124275 w 428475"/>
                <a:gd name="connsiteY15" fmla="*/ 823425 h 865912"/>
                <a:gd name="connsiteX16" fmla="*/ 163981 w 428475"/>
                <a:gd name="connsiteY16" fmla="*/ 863105 h 865912"/>
                <a:gd name="connsiteX17" fmla="*/ 203686 w 428475"/>
                <a:gd name="connsiteY17" fmla="*/ 823425 h 865912"/>
                <a:gd name="connsiteX18" fmla="*/ 203686 w 428475"/>
                <a:gd name="connsiteY18" fmla="*/ 643106 h 865912"/>
                <a:gd name="connsiteX19" fmla="*/ 227490 w 428475"/>
                <a:gd name="connsiteY19" fmla="*/ 642821 h 865912"/>
                <a:gd name="connsiteX20" fmla="*/ 227490 w 428475"/>
                <a:gd name="connsiteY20" fmla="*/ 823521 h 865912"/>
                <a:gd name="connsiteX21" fmla="*/ 267196 w 428475"/>
                <a:gd name="connsiteY21" fmla="*/ 863200 h 865912"/>
                <a:gd name="connsiteX22" fmla="*/ 306901 w 428475"/>
                <a:gd name="connsiteY22" fmla="*/ 823521 h 865912"/>
                <a:gd name="connsiteX23" fmla="*/ 306901 w 428475"/>
                <a:gd name="connsiteY23" fmla="*/ 636826 h 865912"/>
                <a:gd name="connsiteX24" fmla="*/ 363650 w 428475"/>
                <a:gd name="connsiteY24" fmla="*/ 626264 h 865912"/>
                <a:gd name="connsiteX25" fmla="*/ 313090 w 428475"/>
                <a:gd name="connsiteY25" fmla="*/ 323385 h 865912"/>
                <a:gd name="connsiteX26" fmla="*/ 372601 w 428475"/>
                <a:gd name="connsiteY26" fmla="*/ 483055 h 865912"/>
                <a:gd name="connsiteX27" fmla="*/ 377647 w 428475"/>
                <a:gd name="connsiteY27" fmla="*/ 501039 h 865912"/>
                <a:gd name="connsiteX28" fmla="*/ 399737 w 428475"/>
                <a:gd name="connsiteY28" fmla="*/ 517691 h 865912"/>
                <a:gd name="connsiteX29" fmla="*/ 406022 w 428475"/>
                <a:gd name="connsiteY29" fmla="*/ 516835 h 865912"/>
                <a:gd name="connsiteX30" fmla="*/ 421637 w 428475"/>
                <a:gd name="connsiteY30" fmla="*/ 488574 h 865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28475" h="865912">
                  <a:moveTo>
                    <a:pt x="421637" y="488574"/>
                  </a:moveTo>
                  <a:lnTo>
                    <a:pt x="416591" y="470685"/>
                  </a:lnTo>
                  <a:cubicBezTo>
                    <a:pt x="385455" y="322148"/>
                    <a:pt x="355081" y="231940"/>
                    <a:pt x="267672" y="205678"/>
                  </a:cubicBezTo>
                  <a:cubicBezTo>
                    <a:pt x="299760" y="198160"/>
                    <a:pt x="315280" y="184363"/>
                    <a:pt x="315280" y="184363"/>
                  </a:cubicBezTo>
                  <a:cubicBezTo>
                    <a:pt x="315280" y="184363"/>
                    <a:pt x="295761" y="165617"/>
                    <a:pt x="303949" y="102815"/>
                  </a:cubicBezTo>
                  <a:cubicBezTo>
                    <a:pt x="312995" y="33161"/>
                    <a:pt x="236441" y="-7660"/>
                    <a:pt x="221206" y="12132"/>
                  </a:cubicBezTo>
                  <a:cubicBezTo>
                    <a:pt x="204162" y="-4901"/>
                    <a:pt x="142938" y="24026"/>
                    <a:pt x="136177" y="84640"/>
                  </a:cubicBezTo>
                  <a:cubicBezTo>
                    <a:pt x="129417" y="145254"/>
                    <a:pt x="138462" y="154865"/>
                    <a:pt x="112373" y="184363"/>
                  </a:cubicBezTo>
                  <a:cubicBezTo>
                    <a:pt x="112373" y="184363"/>
                    <a:pt x="130274" y="195115"/>
                    <a:pt x="161600" y="202823"/>
                  </a:cubicBezTo>
                  <a:cubicBezTo>
                    <a:pt x="52006" y="230799"/>
                    <a:pt x="26678" y="365253"/>
                    <a:pt x="7444" y="482865"/>
                  </a:cubicBezTo>
                  <a:cubicBezTo>
                    <a:pt x="5445" y="495330"/>
                    <a:pt x="13538" y="507225"/>
                    <a:pt x="26011" y="509508"/>
                  </a:cubicBezTo>
                  <a:cubicBezTo>
                    <a:pt x="38390" y="511697"/>
                    <a:pt x="50387" y="503418"/>
                    <a:pt x="52672" y="490953"/>
                  </a:cubicBezTo>
                  <a:cubicBezTo>
                    <a:pt x="64098" y="427389"/>
                    <a:pt x="138462" y="293982"/>
                    <a:pt x="128941" y="306733"/>
                  </a:cubicBezTo>
                  <a:cubicBezTo>
                    <a:pt x="94948" y="524257"/>
                    <a:pt x="84760" y="567363"/>
                    <a:pt x="63146" y="628548"/>
                  </a:cubicBezTo>
                  <a:cubicBezTo>
                    <a:pt x="82475" y="633305"/>
                    <a:pt x="103137" y="636636"/>
                    <a:pt x="124275" y="639014"/>
                  </a:cubicBezTo>
                  <a:lnTo>
                    <a:pt x="124275" y="823425"/>
                  </a:lnTo>
                  <a:cubicBezTo>
                    <a:pt x="124275" y="845216"/>
                    <a:pt x="142176" y="863105"/>
                    <a:pt x="163981" y="863105"/>
                  </a:cubicBezTo>
                  <a:cubicBezTo>
                    <a:pt x="185785" y="863105"/>
                    <a:pt x="203686" y="845216"/>
                    <a:pt x="203686" y="823425"/>
                  </a:cubicBezTo>
                  <a:lnTo>
                    <a:pt x="203686" y="643106"/>
                  </a:lnTo>
                  <a:cubicBezTo>
                    <a:pt x="211684" y="643106"/>
                    <a:pt x="219682" y="643011"/>
                    <a:pt x="227490" y="642821"/>
                  </a:cubicBezTo>
                  <a:lnTo>
                    <a:pt x="227490" y="823521"/>
                  </a:lnTo>
                  <a:cubicBezTo>
                    <a:pt x="227490" y="845311"/>
                    <a:pt x="245391" y="863200"/>
                    <a:pt x="267196" y="863200"/>
                  </a:cubicBezTo>
                  <a:cubicBezTo>
                    <a:pt x="289000" y="863200"/>
                    <a:pt x="306901" y="845311"/>
                    <a:pt x="306901" y="823521"/>
                  </a:cubicBezTo>
                  <a:lnTo>
                    <a:pt x="306901" y="636826"/>
                  </a:lnTo>
                  <a:cubicBezTo>
                    <a:pt x="329658" y="633971"/>
                    <a:pt x="349273" y="630260"/>
                    <a:pt x="363650" y="626264"/>
                  </a:cubicBezTo>
                  <a:cubicBezTo>
                    <a:pt x="320232" y="540529"/>
                    <a:pt x="315375" y="410357"/>
                    <a:pt x="313090" y="323385"/>
                  </a:cubicBezTo>
                  <a:cubicBezTo>
                    <a:pt x="334133" y="356499"/>
                    <a:pt x="351272" y="407407"/>
                    <a:pt x="372601" y="483055"/>
                  </a:cubicBezTo>
                  <a:lnTo>
                    <a:pt x="377647" y="501039"/>
                  </a:lnTo>
                  <a:cubicBezTo>
                    <a:pt x="380504" y="511126"/>
                    <a:pt x="389740" y="517691"/>
                    <a:pt x="399737" y="517691"/>
                  </a:cubicBezTo>
                  <a:cubicBezTo>
                    <a:pt x="401832" y="517691"/>
                    <a:pt x="403927" y="517406"/>
                    <a:pt x="406022" y="516835"/>
                  </a:cubicBezTo>
                  <a:cubicBezTo>
                    <a:pt x="418019" y="513409"/>
                    <a:pt x="425065" y="500754"/>
                    <a:pt x="421637" y="48857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6A9B1D3-9AA1-9944-AC27-BE7BA2CA3A97}"/>
              </a:ext>
            </a:extLst>
          </p:cNvPr>
          <p:cNvSpPr txBox="1"/>
          <p:nvPr/>
        </p:nvSpPr>
        <p:spPr>
          <a:xfrm>
            <a:off x="14142719" y="10513904"/>
            <a:ext cx="7933509" cy="1575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 Business professionals like you connecting to share advice.</a:t>
            </a:r>
          </a:p>
        </p:txBody>
      </p:sp>
    </p:spTree>
    <p:extLst>
      <p:ext uri="{BB962C8B-B14F-4D97-AF65-F5344CB8AC3E}">
        <p14:creationId xmlns:p14="http://schemas.microsoft.com/office/powerpoint/2010/main" val="3322325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AD377247-5602-7342-ABF6-5A34932C3BDB}"/>
              </a:ext>
            </a:extLst>
          </p:cNvPr>
          <p:cNvGrpSpPr/>
          <p:nvPr/>
        </p:nvGrpSpPr>
        <p:grpSpPr>
          <a:xfrm>
            <a:off x="1321527" y="1320129"/>
            <a:ext cx="8570618" cy="5426115"/>
            <a:chOff x="459001" y="-6487382"/>
            <a:chExt cx="8570618" cy="5426115"/>
          </a:xfrm>
        </p:grpSpPr>
        <p:sp>
          <p:nvSpPr>
            <p:cNvPr id="16" name="CuadroTexto 350">
              <a:extLst>
                <a:ext uri="{FF2B5EF4-FFF2-40B4-BE49-F238E27FC236}">
                  <a16:creationId xmlns:a16="http://schemas.microsoft.com/office/drawing/2014/main" id="{D7B22573-8963-2D4D-88F2-9F4D2EB7143D}"/>
                </a:ext>
              </a:extLst>
            </p:cNvPr>
            <p:cNvSpPr txBox="1"/>
            <p:nvPr/>
          </p:nvSpPr>
          <p:spPr>
            <a:xfrm>
              <a:off x="459001" y="-6487382"/>
              <a:ext cx="8570618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Waterfall</a:t>
              </a:r>
            </a:p>
            <a:p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Charts</a:t>
              </a:r>
            </a:p>
            <a:p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Infographics</a:t>
              </a:r>
            </a:p>
          </p:txBody>
        </p:sp>
        <p:sp>
          <p:nvSpPr>
            <p:cNvPr id="17" name="CuadroTexto 351">
              <a:extLst>
                <a:ext uri="{FF2B5EF4-FFF2-40B4-BE49-F238E27FC236}">
                  <a16:creationId xmlns:a16="http://schemas.microsoft.com/office/drawing/2014/main" id="{014416CE-10DC-8043-B7B2-05B4DBA368F6}"/>
                </a:ext>
              </a:extLst>
            </p:cNvPr>
            <p:cNvSpPr txBox="1"/>
            <p:nvPr/>
          </p:nvSpPr>
          <p:spPr>
            <a:xfrm>
              <a:off x="459001" y="-2465026"/>
              <a:ext cx="488034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DB22830-2BE6-1D46-A226-AB86D14A0953}"/>
                </a:ext>
              </a:extLst>
            </p:cNvPr>
            <p:cNvSpPr/>
            <p:nvPr/>
          </p:nvSpPr>
          <p:spPr>
            <a:xfrm>
              <a:off x="524314" y="-1100046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E6DBAEB-1501-454E-B934-E5D813F51752}"/>
              </a:ext>
            </a:extLst>
          </p:cNvPr>
          <p:cNvGrpSpPr/>
          <p:nvPr/>
        </p:nvGrpSpPr>
        <p:grpSpPr>
          <a:xfrm>
            <a:off x="1386840" y="7900511"/>
            <a:ext cx="5787683" cy="4495360"/>
            <a:chOff x="1386840" y="8287054"/>
            <a:chExt cx="5787683" cy="449536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14C975C-38FD-F14A-90D9-7F3CC75AB975}"/>
                </a:ext>
              </a:extLst>
            </p:cNvPr>
            <p:cNvSpPr txBox="1"/>
            <p:nvPr/>
          </p:nvSpPr>
          <p:spPr>
            <a:xfrm>
              <a:off x="1386840" y="9095623"/>
              <a:ext cx="5787683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3AF86A-C20A-6E48-B0A2-7893FEB9C832}"/>
                </a:ext>
              </a:extLst>
            </p:cNvPr>
            <p:cNvSpPr txBox="1"/>
            <p:nvPr/>
          </p:nvSpPr>
          <p:spPr>
            <a:xfrm>
              <a:off x="1386840" y="8287054"/>
              <a:ext cx="43682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accent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Project 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68ECAB9-6908-E943-B844-383BFCFFA9C1}"/>
                </a:ext>
              </a:extLst>
            </p:cNvPr>
            <p:cNvSpPr txBox="1"/>
            <p:nvPr/>
          </p:nvSpPr>
          <p:spPr>
            <a:xfrm>
              <a:off x="1386840" y="11707120"/>
              <a:ext cx="5787683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2FD11DF-70A4-0047-A22B-DDD3A8F66B3F}"/>
                </a:ext>
              </a:extLst>
            </p:cNvPr>
            <p:cNvSpPr txBox="1"/>
            <p:nvPr/>
          </p:nvSpPr>
          <p:spPr>
            <a:xfrm>
              <a:off x="1386840" y="10898551"/>
              <a:ext cx="43682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accent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Project 2</a:t>
              </a:r>
            </a:p>
          </p:txBody>
        </p:sp>
      </p:grp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2" name="Chart 11">
                <a:extLst>
                  <a:ext uri="{FF2B5EF4-FFF2-40B4-BE49-F238E27FC236}">
                    <a16:creationId xmlns:a16="http://schemas.microsoft.com/office/drawing/2014/main" id="{02D7A102-E39D-D549-9287-8E06C5DDCF9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85302048"/>
                  </p:ext>
                </p:extLst>
              </p:nvPr>
            </p:nvGraphicFramePr>
            <p:xfrm>
              <a:off x="9083040" y="1320129"/>
              <a:ext cx="13917295" cy="1107574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12" name="Chart 11">
                <a:extLst>
                  <a:ext uri="{FF2B5EF4-FFF2-40B4-BE49-F238E27FC236}">
                    <a16:creationId xmlns:a16="http://schemas.microsoft.com/office/drawing/2014/main" id="{02D7A102-E39D-D549-9287-8E06C5DDCF9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83040" y="1320129"/>
                <a:ext cx="13917295" cy="1107574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8437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515384F-824A-784B-8DB0-6E4D932677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084681"/>
              </p:ext>
            </p:extLst>
          </p:nvPr>
        </p:nvGraphicFramePr>
        <p:xfrm>
          <a:off x="2023678" y="4821520"/>
          <a:ext cx="11420942" cy="7259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2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27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27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92742">
                  <a:extLst>
                    <a:ext uri="{9D8B030D-6E8A-4147-A177-3AD203B41FA5}">
                      <a16:colId xmlns:a16="http://schemas.microsoft.com/office/drawing/2014/main" val="595203637"/>
                    </a:ext>
                  </a:extLst>
                </a:gridCol>
              </a:tblGrid>
              <a:tr h="1407145"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Product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Task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Model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" panose="020F0502020204030203" pitchFamily="34" charset="0"/>
                          <a:cs typeface="Poppins Medium" pitchFamily="2" charset="77"/>
                        </a:rPr>
                        <a:t>Status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0767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Product 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WN12435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V 1.2.5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0767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Product 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WN81156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V 2.2.5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0767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Product 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WN62435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V 7.2.5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062F086F-C901-414B-9848-3DEC229EA01C}"/>
              </a:ext>
            </a:extLst>
          </p:cNvPr>
          <p:cNvSpPr/>
          <p:nvPr/>
        </p:nvSpPr>
        <p:spPr>
          <a:xfrm>
            <a:off x="11871301" y="6994475"/>
            <a:ext cx="435975" cy="4359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09A5C17-5E0D-FD42-8B82-92BDD028BCFB}"/>
              </a:ext>
            </a:extLst>
          </p:cNvPr>
          <p:cNvSpPr/>
          <p:nvPr/>
        </p:nvSpPr>
        <p:spPr>
          <a:xfrm>
            <a:off x="11871301" y="8932551"/>
            <a:ext cx="435975" cy="4359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2A74F07-28AD-BF49-8531-3DDF307D0E0D}"/>
              </a:ext>
            </a:extLst>
          </p:cNvPr>
          <p:cNvSpPr/>
          <p:nvPr/>
        </p:nvSpPr>
        <p:spPr>
          <a:xfrm>
            <a:off x="11871301" y="10837704"/>
            <a:ext cx="435975" cy="4359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adroTexto 350">
            <a:extLst>
              <a:ext uri="{FF2B5EF4-FFF2-40B4-BE49-F238E27FC236}">
                <a16:creationId xmlns:a16="http://schemas.microsoft.com/office/drawing/2014/main" id="{59496EEC-6A9A-FD4B-B114-4EE6B2CAC8D5}"/>
              </a:ext>
            </a:extLst>
          </p:cNvPr>
          <p:cNvSpPr txBox="1"/>
          <p:nvPr/>
        </p:nvSpPr>
        <p:spPr>
          <a:xfrm>
            <a:off x="4953620" y="1071658"/>
            <a:ext cx="144706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Waterfall Charts Infographics</a:t>
            </a:r>
          </a:p>
        </p:txBody>
      </p:sp>
      <p:sp>
        <p:nvSpPr>
          <p:cNvPr id="28" name="CuadroTexto 351">
            <a:extLst>
              <a:ext uri="{FF2B5EF4-FFF2-40B4-BE49-F238E27FC236}">
                <a16:creationId xmlns:a16="http://schemas.microsoft.com/office/drawing/2014/main" id="{92477B9D-7796-9B47-97F4-D4F186A8DD13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977881E-3BE1-DA4C-9ECF-66CA17971B45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0" name="Chart 9">
                <a:extLst>
                  <a:ext uri="{FF2B5EF4-FFF2-40B4-BE49-F238E27FC236}">
                    <a16:creationId xmlns:a16="http://schemas.microsoft.com/office/drawing/2014/main" id="{5236ACAB-1937-1D41-AFA2-A8347E6C1D3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21526160"/>
                  </p:ext>
                </p:extLst>
              </p:nvPr>
            </p:nvGraphicFramePr>
            <p:xfrm>
              <a:off x="14058745" y="4821520"/>
              <a:ext cx="8304752" cy="725944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10" name="Chart 9">
                <a:extLst>
                  <a:ext uri="{FF2B5EF4-FFF2-40B4-BE49-F238E27FC236}">
                    <a16:creationId xmlns:a16="http://schemas.microsoft.com/office/drawing/2014/main" id="{5236ACAB-1937-1D41-AFA2-A8347E6C1D3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58745" y="4821520"/>
                <a:ext cx="8304752" cy="725944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3168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350">
            <a:extLst>
              <a:ext uri="{FF2B5EF4-FFF2-40B4-BE49-F238E27FC236}">
                <a16:creationId xmlns:a16="http://schemas.microsoft.com/office/drawing/2014/main" id="{59496EEC-6A9A-FD4B-B114-4EE6B2CAC8D5}"/>
              </a:ext>
            </a:extLst>
          </p:cNvPr>
          <p:cNvSpPr txBox="1"/>
          <p:nvPr/>
        </p:nvSpPr>
        <p:spPr>
          <a:xfrm>
            <a:off x="4953620" y="1071658"/>
            <a:ext cx="144706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Waterfall Charts Infographics</a:t>
            </a:r>
          </a:p>
        </p:txBody>
      </p:sp>
      <p:sp>
        <p:nvSpPr>
          <p:cNvPr id="28" name="CuadroTexto 351">
            <a:extLst>
              <a:ext uri="{FF2B5EF4-FFF2-40B4-BE49-F238E27FC236}">
                <a16:creationId xmlns:a16="http://schemas.microsoft.com/office/drawing/2014/main" id="{92477B9D-7796-9B47-97F4-D4F186A8DD13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977881E-3BE1-DA4C-9ECF-66CA17971B45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45B796D-AC53-4E49-B7A1-2D6EC2B0A39C}"/>
              </a:ext>
            </a:extLst>
          </p:cNvPr>
          <p:cNvGrpSpPr/>
          <p:nvPr/>
        </p:nvGrpSpPr>
        <p:grpSpPr>
          <a:xfrm>
            <a:off x="2065675" y="4616664"/>
            <a:ext cx="20246302" cy="7960642"/>
            <a:chOff x="1977592" y="4464264"/>
            <a:chExt cx="20246302" cy="7960642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EA0C5922-089B-EF49-A9E2-C540BCB88D92}"/>
                </a:ext>
              </a:extLst>
            </p:cNvPr>
            <p:cNvSpPr/>
            <p:nvPr/>
          </p:nvSpPr>
          <p:spPr>
            <a:xfrm>
              <a:off x="1977592" y="9963988"/>
              <a:ext cx="6555603" cy="2369478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90DFA24-3637-CA4E-B0CC-EE6FE2A58ED9}"/>
                </a:ext>
              </a:extLst>
            </p:cNvPr>
            <p:cNvGrpSpPr/>
            <p:nvPr/>
          </p:nvGrpSpPr>
          <p:grpSpPr>
            <a:xfrm>
              <a:off x="2189480" y="10340529"/>
              <a:ext cx="6104268" cy="1563126"/>
              <a:chOff x="15244382" y="3868225"/>
              <a:chExt cx="5636570" cy="1950915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9DF4D48-15A7-ED49-8DEA-D9720FDF1107}"/>
                  </a:ext>
                </a:extLst>
              </p:cNvPr>
              <p:cNvSpPr txBox="1"/>
              <p:nvPr/>
            </p:nvSpPr>
            <p:spPr>
              <a:xfrm>
                <a:off x="15244382" y="4582316"/>
                <a:ext cx="5636570" cy="1236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66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1C49694-4149-F043-B61C-290BE6A62B77}"/>
                  </a:ext>
                </a:extLst>
              </p:cNvPr>
              <p:cNvSpPr txBox="1"/>
              <p:nvPr/>
            </p:nvSpPr>
            <p:spPr>
              <a:xfrm>
                <a:off x="16280279" y="3868225"/>
                <a:ext cx="3604582" cy="806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Project 3</a:t>
                </a:r>
              </a:p>
            </p:txBody>
          </p:sp>
        </p:grp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27CF964B-B6DA-F34F-8C48-95034B18F0C5}"/>
                </a:ext>
              </a:extLst>
            </p:cNvPr>
            <p:cNvSpPr/>
            <p:nvPr/>
          </p:nvSpPr>
          <p:spPr>
            <a:xfrm>
              <a:off x="1977592" y="7198178"/>
              <a:ext cx="6555603" cy="2369478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4F1F8D8-84A6-4840-AB75-52B06BECEDAA}"/>
                </a:ext>
              </a:extLst>
            </p:cNvPr>
            <p:cNvGrpSpPr/>
            <p:nvPr/>
          </p:nvGrpSpPr>
          <p:grpSpPr>
            <a:xfrm>
              <a:off x="2189480" y="7574719"/>
              <a:ext cx="6104268" cy="1563126"/>
              <a:chOff x="15244382" y="3868225"/>
              <a:chExt cx="5636570" cy="1950915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F010E41-9CD6-C645-A9E5-61F7AE42FA03}"/>
                  </a:ext>
                </a:extLst>
              </p:cNvPr>
              <p:cNvSpPr txBox="1"/>
              <p:nvPr/>
            </p:nvSpPr>
            <p:spPr>
              <a:xfrm>
                <a:off x="15244382" y="4582316"/>
                <a:ext cx="5636570" cy="1236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66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5504A3A-B67C-A14B-8321-1D7C19C0A3EB}"/>
                  </a:ext>
                </a:extLst>
              </p:cNvPr>
              <p:cNvSpPr txBox="1"/>
              <p:nvPr/>
            </p:nvSpPr>
            <p:spPr>
              <a:xfrm>
                <a:off x="16280279" y="3868225"/>
                <a:ext cx="3604582" cy="806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Project 2</a:t>
                </a:r>
              </a:p>
            </p:txBody>
          </p:sp>
        </p:grp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E596CB8E-813B-1042-989F-44683969DEC7}"/>
                </a:ext>
              </a:extLst>
            </p:cNvPr>
            <p:cNvSpPr/>
            <p:nvPr/>
          </p:nvSpPr>
          <p:spPr>
            <a:xfrm>
              <a:off x="1977592" y="4464264"/>
              <a:ext cx="6555603" cy="2369478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811F92C-0B4F-DC40-B716-F202813B4681}"/>
                </a:ext>
              </a:extLst>
            </p:cNvPr>
            <p:cNvGrpSpPr/>
            <p:nvPr/>
          </p:nvGrpSpPr>
          <p:grpSpPr>
            <a:xfrm>
              <a:off x="2189480" y="4840805"/>
              <a:ext cx="6104268" cy="1563126"/>
              <a:chOff x="15244382" y="3868225"/>
              <a:chExt cx="5636570" cy="1950915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203010A-C5A3-9C48-8E4D-E509641D50A0}"/>
                  </a:ext>
                </a:extLst>
              </p:cNvPr>
              <p:cNvSpPr txBox="1"/>
              <p:nvPr/>
            </p:nvSpPr>
            <p:spPr>
              <a:xfrm>
                <a:off x="15244382" y="4582316"/>
                <a:ext cx="5636570" cy="1236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66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E195706-0A33-8146-9ACC-A3349E657C4A}"/>
                  </a:ext>
                </a:extLst>
              </p:cNvPr>
              <p:cNvSpPr txBox="1"/>
              <p:nvPr/>
            </p:nvSpPr>
            <p:spPr>
              <a:xfrm>
                <a:off x="16280279" y="3868225"/>
                <a:ext cx="3604582" cy="806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Project 1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0ED45E6-8704-114A-B1AF-B9291C820702}"/>
                </a:ext>
              </a:extLst>
            </p:cNvPr>
            <p:cNvSpPr txBox="1"/>
            <p:nvPr/>
          </p:nvSpPr>
          <p:spPr>
            <a:xfrm>
              <a:off x="12602815" y="10849475"/>
              <a:ext cx="9621079" cy="1575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 Business professionals like you connecting to share advice professionals like you connecting.</a:t>
              </a:r>
            </a:p>
          </p:txBody>
        </p:sp>
        <p:sp>
          <p:nvSpPr>
            <p:cNvPr id="35" name="CuadroTexto 350">
              <a:extLst>
                <a:ext uri="{FF2B5EF4-FFF2-40B4-BE49-F238E27FC236}">
                  <a16:creationId xmlns:a16="http://schemas.microsoft.com/office/drawing/2014/main" id="{DCDCF9D9-D07E-6D4C-A3A5-C20F4F9E6310}"/>
                </a:ext>
              </a:extLst>
            </p:cNvPr>
            <p:cNvSpPr txBox="1"/>
            <p:nvPr/>
          </p:nvSpPr>
          <p:spPr>
            <a:xfrm>
              <a:off x="10016447" y="10965687"/>
              <a:ext cx="21178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 Medium" pitchFamily="2" charset="77"/>
                </a:rPr>
                <a:t>35%</a:t>
              </a:r>
            </a:p>
          </p:txBody>
        </p:sp>
        <mc:AlternateContent xmlns:mc="http://schemas.openxmlformats.org/markup-compatibility/2006">
          <mc:Choice xmlns:cx1="http://schemas.microsoft.com/office/drawing/2015/9/8/chartex" Requires="cx1">
            <p:graphicFrame>
              <p:nvGraphicFramePr>
                <p:cNvPr id="37" name="Chart 36">
                  <a:extLst>
                    <a:ext uri="{FF2B5EF4-FFF2-40B4-BE49-F238E27FC236}">
                      <a16:creationId xmlns:a16="http://schemas.microsoft.com/office/drawing/2014/main" id="{418ACB02-1190-DA49-9686-F7773B87B56C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005055222"/>
                    </p:ext>
                  </p:extLst>
                </p:nvPr>
              </p:nvGraphicFramePr>
              <p:xfrm>
                <a:off x="10016447" y="4464265"/>
                <a:ext cx="12207447" cy="5701686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2"/>
                </a:graphicData>
              </a:graphic>
            </p:graphicFrame>
          </mc:Choice>
          <mc:Fallback>
            <p:pic>
              <p:nvPicPr>
                <p:cNvPr id="37" name="Chart 36">
                  <a:extLst>
                    <a:ext uri="{FF2B5EF4-FFF2-40B4-BE49-F238E27FC236}">
                      <a16:creationId xmlns:a16="http://schemas.microsoft.com/office/drawing/2014/main" id="{418ACB02-1190-DA49-9686-F7773B87B56C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104530" y="4616665"/>
                  <a:ext cx="12207447" cy="5701686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27448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350">
            <a:extLst>
              <a:ext uri="{FF2B5EF4-FFF2-40B4-BE49-F238E27FC236}">
                <a16:creationId xmlns:a16="http://schemas.microsoft.com/office/drawing/2014/main" id="{9E78F05C-56CC-9941-B625-C1CD8FE20A27}"/>
              </a:ext>
            </a:extLst>
          </p:cNvPr>
          <p:cNvSpPr txBox="1"/>
          <p:nvPr/>
        </p:nvSpPr>
        <p:spPr>
          <a:xfrm>
            <a:off x="4953620" y="1071658"/>
            <a:ext cx="144706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Waterfall Charts Infographics</a:t>
            </a:r>
          </a:p>
        </p:txBody>
      </p:sp>
      <p:sp>
        <p:nvSpPr>
          <p:cNvPr id="18" name="CuadroTexto 351">
            <a:extLst>
              <a:ext uri="{FF2B5EF4-FFF2-40B4-BE49-F238E27FC236}">
                <a16:creationId xmlns:a16="http://schemas.microsoft.com/office/drawing/2014/main" id="{3FC2DE7E-BFDC-644B-8993-293B70C01B6B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B49543-6B88-AE46-AEA7-77C7BA2D67C5}"/>
              </a:ext>
            </a:extLst>
          </p:cNvPr>
          <p:cNvSpPr/>
          <p:nvPr/>
        </p:nvSpPr>
        <p:spPr>
          <a:xfrm>
            <a:off x="1173286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1" name="Freeform: Shape 2832">
            <a:extLst>
              <a:ext uri="{FF2B5EF4-FFF2-40B4-BE49-F238E27FC236}">
                <a16:creationId xmlns:a16="http://schemas.microsoft.com/office/drawing/2014/main" id="{B626C66C-8A35-C54A-9B31-4E5CAD4E2D50}"/>
              </a:ext>
            </a:extLst>
          </p:cNvPr>
          <p:cNvSpPr/>
          <p:nvPr/>
        </p:nvSpPr>
        <p:spPr>
          <a:xfrm>
            <a:off x="3525287" y="4322618"/>
            <a:ext cx="3430250" cy="228557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16" h="260">
                <a:moveTo>
                  <a:pt x="290" y="260"/>
                </a:moveTo>
                <a:lnTo>
                  <a:pt x="0" y="260"/>
                </a:lnTo>
                <a:lnTo>
                  <a:pt x="113" y="130"/>
                </a:lnTo>
                <a:lnTo>
                  <a:pt x="0" y="0"/>
                </a:lnTo>
                <a:lnTo>
                  <a:pt x="290" y="0"/>
                </a:lnTo>
                <a:lnTo>
                  <a:pt x="416" y="130"/>
                </a:ln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1" u="none" strike="noStrike" kern="1200" dirty="0">
                <a:ln>
                  <a:noFill/>
                </a:ln>
                <a:solidFill>
                  <a:schemeClr val="bg1"/>
                </a:solidFill>
                <a:latin typeface="Century Gothic" panose="020B0502020202020204" pitchFamily="34" charset="0"/>
                <a:ea typeface="Arial Unicode MS" pitchFamily="2"/>
                <a:cs typeface="Poppins Medium" pitchFamily="2" charset="77"/>
              </a:rPr>
              <a:t>01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CF8A6D6-3818-6848-8E8F-3EEABCA00F59}"/>
              </a:ext>
            </a:extLst>
          </p:cNvPr>
          <p:cNvGrpSpPr/>
          <p:nvPr/>
        </p:nvGrpSpPr>
        <p:grpSpPr>
          <a:xfrm>
            <a:off x="7601524" y="4569039"/>
            <a:ext cx="5169091" cy="1792734"/>
            <a:chOff x="16391976" y="4706511"/>
            <a:chExt cx="5169091" cy="179273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38DCA0A-5E23-A14C-8FA5-10A9184BC280}"/>
                </a:ext>
              </a:extLst>
            </p:cNvPr>
            <p:cNvSpPr txBox="1"/>
            <p:nvPr/>
          </p:nvSpPr>
          <p:spPr>
            <a:xfrm>
              <a:off x="16391977" y="5468835"/>
              <a:ext cx="5169090" cy="103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FED0410-FF70-E14C-8F55-370D4F485A14}"/>
                </a:ext>
              </a:extLst>
            </p:cNvPr>
            <p:cNvSpPr txBox="1"/>
            <p:nvPr/>
          </p:nvSpPr>
          <p:spPr>
            <a:xfrm>
              <a:off x="16391976" y="4706511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Sell</a:t>
              </a:r>
            </a:p>
          </p:txBody>
        </p:sp>
      </p:grpSp>
      <p:sp>
        <p:nvSpPr>
          <p:cNvPr id="25" name="Freeform: Shape 2832">
            <a:extLst>
              <a:ext uri="{FF2B5EF4-FFF2-40B4-BE49-F238E27FC236}">
                <a16:creationId xmlns:a16="http://schemas.microsoft.com/office/drawing/2014/main" id="{49E2E7D8-FC15-3A4E-9E6C-DC67028DD244}"/>
              </a:ext>
            </a:extLst>
          </p:cNvPr>
          <p:cNvSpPr/>
          <p:nvPr/>
        </p:nvSpPr>
        <p:spPr>
          <a:xfrm>
            <a:off x="3525287" y="6965902"/>
            <a:ext cx="3430250" cy="228557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16" h="260">
                <a:moveTo>
                  <a:pt x="290" y="260"/>
                </a:moveTo>
                <a:lnTo>
                  <a:pt x="0" y="260"/>
                </a:lnTo>
                <a:lnTo>
                  <a:pt x="113" y="130"/>
                </a:lnTo>
                <a:lnTo>
                  <a:pt x="0" y="0"/>
                </a:lnTo>
                <a:lnTo>
                  <a:pt x="290" y="0"/>
                </a:lnTo>
                <a:lnTo>
                  <a:pt x="416" y="130"/>
                </a:ln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1" u="none" strike="noStrike" kern="1200" dirty="0">
                <a:ln>
                  <a:noFill/>
                </a:ln>
                <a:solidFill>
                  <a:schemeClr val="bg1"/>
                </a:solidFill>
                <a:latin typeface="Century Gothic" panose="020B0502020202020204" pitchFamily="34" charset="0"/>
                <a:ea typeface="Arial Unicode MS" pitchFamily="2"/>
                <a:cs typeface="Poppins Medium" pitchFamily="2" charset="77"/>
              </a:rPr>
              <a:t>02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003FD76-51AC-494B-AE28-7B4CF4B9387E}"/>
              </a:ext>
            </a:extLst>
          </p:cNvPr>
          <p:cNvGrpSpPr/>
          <p:nvPr/>
        </p:nvGrpSpPr>
        <p:grpSpPr>
          <a:xfrm>
            <a:off x="7601524" y="7212323"/>
            <a:ext cx="5169091" cy="1792734"/>
            <a:chOff x="16391976" y="4706511"/>
            <a:chExt cx="5169091" cy="179273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BA87A90-144F-B34D-A0B2-98F026339402}"/>
                </a:ext>
              </a:extLst>
            </p:cNvPr>
            <p:cNvSpPr txBox="1"/>
            <p:nvPr/>
          </p:nvSpPr>
          <p:spPr>
            <a:xfrm>
              <a:off x="16391977" y="5468835"/>
              <a:ext cx="5169090" cy="103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A390107-A3E1-734D-BC5F-B4C84992049D}"/>
                </a:ext>
              </a:extLst>
            </p:cNvPr>
            <p:cNvSpPr txBox="1"/>
            <p:nvPr/>
          </p:nvSpPr>
          <p:spPr>
            <a:xfrm>
              <a:off x="16391976" y="4706511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Buy</a:t>
              </a:r>
            </a:p>
          </p:txBody>
        </p:sp>
      </p:grp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37" name="Chart 36">
                <a:extLst>
                  <a:ext uri="{FF2B5EF4-FFF2-40B4-BE49-F238E27FC236}">
                    <a16:creationId xmlns:a16="http://schemas.microsoft.com/office/drawing/2014/main" id="{3A483446-3584-9C4D-8A44-0064E7432C4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01171599"/>
                  </p:ext>
                </p:extLst>
              </p:nvPr>
            </p:nvGraphicFramePr>
            <p:xfrm>
              <a:off x="13222988" y="4322618"/>
              <a:ext cx="7756096" cy="757214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7" name="Chart 36">
                <a:extLst>
                  <a:ext uri="{FF2B5EF4-FFF2-40B4-BE49-F238E27FC236}">
                    <a16:creationId xmlns:a16="http://schemas.microsoft.com/office/drawing/2014/main" id="{3A483446-3584-9C4D-8A44-0064E7432C4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22988" y="4322618"/>
                <a:ext cx="7756096" cy="7572144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Freeform: Shape 2832">
            <a:extLst>
              <a:ext uri="{FF2B5EF4-FFF2-40B4-BE49-F238E27FC236}">
                <a16:creationId xmlns:a16="http://schemas.microsoft.com/office/drawing/2014/main" id="{A0024F49-5790-9240-84D4-83CD79430975}"/>
              </a:ext>
            </a:extLst>
          </p:cNvPr>
          <p:cNvSpPr/>
          <p:nvPr/>
        </p:nvSpPr>
        <p:spPr>
          <a:xfrm>
            <a:off x="3525287" y="9609186"/>
            <a:ext cx="3430250" cy="228557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16" h="260">
                <a:moveTo>
                  <a:pt x="290" y="260"/>
                </a:moveTo>
                <a:lnTo>
                  <a:pt x="0" y="260"/>
                </a:lnTo>
                <a:lnTo>
                  <a:pt x="113" y="130"/>
                </a:lnTo>
                <a:lnTo>
                  <a:pt x="0" y="0"/>
                </a:lnTo>
                <a:lnTo>
                  <a:pt x="290" y="0"/>
                </a:lnTo>
                <a:lnTo>
                  <a:pt x="416" y="130"/>
                </a:ln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1" u="none" strike="noStrike" kern="1200" dirty="0">
                <a:ln>
                  <a:noFill/>
                </a:ln>
                <a:solidFill>
                  <a:schemeClr val="bg1"/>
                </a:solidFill>
                <a:latin typeface="Century Gothic" panose="020B0502020202020204" pitchFamily="34" charset="0"/>
                <a:ea typeface="Arial Unicode MS" pitchFamily="2"/>
                <a:cs typeface="Poppins Medium" pitchFamily="2" charset="77"/>
              </a:rPr>
              <a:t>03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8A382F1-4B3C-354F-89CE-A4401CA445F0}"/>
              </a:ext>
            </a:extLst>
          </p:cNvPr>
          <p:cNvGrpSpPr/>
          <p:nvPr/>
        </p:nvGrpSpPr>
        <p:grpSpPr>
          <a:xfrm>
            <a:off x="7601524" y="9855607"/>
            <a:ext cx="5169091" cy="1792734"/>
            <a:chOff x="16391976" y="4706511"/>
            <a:chExt cx="5169091" cy="179273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B2EEA46-EE7F-4845-BF9D-993B30F6FB8F}"/>
                </a:ext>
              </a:extLst>
            </p:cNvPr>
            <p:cNvSpPr txBox="1"/>
            <p:nvPr/>
          </p:nvSpPr>
          <p:spPr>
            <a:xfrm>
              <a:off x="16391977" y="5468835"/>
              <a:ext cx="5169090" cy="103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D79571A-F951-F54B-8490-E224056EA3C4}"/>
                </a:ext>
              </a:extLst>
            </p:cNvPr>
            <p:cNvSpPr txBox="1"/>
            <p:nvPr/>
          </p:nvSpPr>
          <p:spPr>
            <a:xfrm>
              <a:off x="16391976" y="4706511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Returns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6662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350">
            <a:extLst>
              <a:ext uri="{FF2B5EF4-FFF2-40B4-BE49-F238E27FC236}">
                <a16:creationId xmlns:a16="http://schemas.microsoft.com/office/drawing/2014/main" id="{EB58DF78-C927-C943-B513-A9E57B51AC20}"/>
              </a:ext>
            </a:extLst>
          </p:cNvPr>
          <p:cNvSpPr txBox="1"/>
          <p:nvPr/>
        </p:nvSpPr>
        <p:spPr>
          <a:xfrm>
            <a:off x="4953620" y="1071658"/>
            <a:ext cx="144706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Waterfall Charts Infographics</a:t>
            </a:r>
          </a:p>
        </p:txBody>
      </p:sp>
      <p:sp>
        <p:nvSpPr>
          <p:cNvPr id="18" name="CuadroTexto 351">
            <a:extLst>
              <a:ext uri="{FF2B5EF4-FFF2-40B4-BE49-F238E27FC236}">
                <a16:creationId xmlns:a16="http://schemas.microsoft.com/office/drawing/2014/main" id="{208F3396-53BA-8A44-A7A7-3C9F6FDB51B0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F3DCB0-5D25-A04E-8D4C-3C637FA19AD8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20" name="Chart 19">
                <a:extLst>
                  <a:ext uri="{FF2B5EF4-FFF2-40B4-BE49-F238E27FC236}">
                    <a16:creationId xmlns:a16="http://schemas.microsoft.com/office/drawing/2014/main" id="{3909EB6C-0E92-CA4D-8BED-6B84867EC8A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158501714"/>
                  </p:ext>
                </p:extLst>
              </p:nvPr>
            </p:nvGraphicFramePr>
            <p:xfrm>
              <a:off x="11079728" y="4048539"/>
              <a:ext cx="10539301" cy="842649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0" name="Chart 19">
                <a:extLst>
                  <a:ext uri="{FF2B5EF4-FFF2-40B4-BE49-F238E27FC236}">
                    <a16:creationId xmlns:a16="http://schemas.microsoft.com/office/drawing/2014/main" id="{3909EB6C-0E92-CA4D-8BED-6B84867EC8A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79728" y="4048539"/>
                <a:ext cx="10539301" cy="842649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8E4A93B0-2AD0-8F4C-B82B-78C57AACC201}"/>
              </a:ext>
            </a:extLst>
          </p:cNvPr>
          <p:cNvSpPr txBox="1"/>
          <p:nvPr/>
        </p:nvSpPr>
        <p:spPr>
          <a:xfrm>
            <a:off x="4124423" y="5812349"/>
            <a:ext cx="5636570" cy="103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33F4ED-3ABA-4842-8AF6-C034A1511A2F}"/>
              </a:ext>
            </a:extLst>
          </p:cNvPr>
          <p:cNvSpPr txBox="1"/>
          <p:nvPr/>
        </p:nvSpPr>
        <p:spPr>
          <a:xfrm>
            <a:off x="4124422" y="5050025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Community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2A14794-1841-434F-9475-3E3CF79B6AF5}"/>
              </a:ext>
            </a:extLst>
          </p:cNvPr>
          <p:cNvSpPr/>
          <p:nvPr/>
        </p:nvSpPr>
        <p:spPr>
          <a:xfrm>
            <a:off x="2388813" y="5173210"/>
            <a:ext cx="1500348" cy="15003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Century Gothic" panose="020B0502020202020204" pitchFamily="34" charset="0"/>
                <a:cs typeface="Poppins Medium" pitchFamily="2" charset="77"/>
              </a:rPr>
              <a:t>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FAD193-8B2A-B34B-BF49-E09946322E53}"/>
              </a:ext>
            </a:extLst>
          </p:cNvPr>
          <p:cNvSpPr txBox="1"/>
          <p:nvPr/>
        </p:nvSpPr>
        <p:spPr>
          <a:xfrm>
            <a:off x="4124423" y="8039419"/>
            <a:ext cx="5636570" cy="103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FEB1A9-F742-794F-9A5C-DCE5A3B1043C}"/>
              </a:ext>
            </a:extLst>
          </p:cNvPr>
          <p:cNvSpPr txBox="1"/>
          <p:nvPr/>
        </p:nvSpPr>
        <p:spPr>
          <a:xfrm>
            <a:off x="4124422" y="7277095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Competitors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79640D7-7090-ED45-9FBE-7F3FA6442897}"/>
              </a:ext>
            </a:extLst>
          </p:cNvPr>
          <p:cNvSpPr/>
          <p:nvPr/>
        </p:nvSpPr>
        <p:spPr>
          <a:xfrm>
            <a:off x="2394635" y="7449810"/>
            <a:ext cx="1500348" cy="15003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Century Gothic" panose="020B0502020202020204" pitchFamily="34" charset="0"/>
                <a:cs typeface="Poppins Medium" pitchFamily="2" charset="77"/>
              </a:rPr>
              <a:t>02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170D6F-9402-7348-AF22-35AA60F90AC8}"/>
              </a:ext>
            </a:extLst>
          </p:cNvPr>
          <p:cNvSpPr txBox="1"/>
          <p:nvPr/>
        </p:nvSpPr>
        <p:spPr>
          <a:xfrm>
            <a:off x="4124423" y="10221378"/>
            <a:ext cx="5636570" cy="103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383522D-472C-1D44-AD05-B0022C753190}"/>
              </a:ext>
            </a:extLst>
          </p:cNvPr>
          <p:cNvSpPr txBox="1"/>
          <p:nvPr/>
        </p:nvSpPr>
        <p:spPr>
          <a:xfrm>
            <a:off x="4124422" y="9459054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Financial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31FE8EE-BAD0-114E-B337-BD88F3F64F30}"/>
              </a:ext>
            </a:extLst>
          </p:cNvPr>
          <p:cNvSpPr/>
          <p:nvPr/>
        </p:nvSpPr>
        <p:spPr>
          <a:xfrm>
            <a:off x="2388813" y="9642213"/>
            <a:ext cx="1500348" cy="15003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Century Gothic" panose="020B0502020202020204" pitchFamily="34" charset="0"/>
                <a:cs typeface="Poppins Medium" pitchFamily="2" charset="7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529734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A92F0C5C-3FBF-7341-87CE-4EE84A08FF26}"/>
              </a:ext>
            </a:extLst>
          </p:cNvPr>
          <p:cNvGrpSpPr/>
          <p:nvPr/>
        </p:nvGrpSpPr>
        <p:grpSpPr>
          <a:xfrm>
            <a:off x="1321527" y="1320129"/>
            <a:ext cx="6335095" cy="5426115"/>
            <a:chOff x="459001" y="-6487382"/>
            <a:chExt cx="6335095" cy="5426115"/>
          </a:xfrm>
        </p:grpSpPr>
        <p:sp>
          <p:nvSpPr>
            <p:cNvPr id="20" name="CuadroTexto 350">
              <a:extLst>
                <a:ext uri="{FF2B5EF4-FFF2-40B4-BE49-F238E27FC236}">
                  <a16:creationId xmlns:a16="http://schemas.microsoft.com/office/drawing/2014/main" id="{0C5F1DFA-EDDE-2E4C-8F34-2AF3B3061896}"/>
                </a:ext>
              </a:extLst>
            </p:cNvPr>
            <p:cNvSpPr txBox="1"/>
            <p:nvPr/>
          </p:nvSpPr>
          <p:spPr>
            <a:xfrm>
              <a:off x="459001" y="-6487382"/>
              <a:ext cx="6335095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Waterfall</a:t>
              </a:r>
            </a:p>
            <a:p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Charts</a:t>
              </a:r>
            </a:p>
            <a:p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Infographics</a:t>
              </a:r>
            </a:p>
          </p:txBody>
        </p:sp>
        <p:sp>
          <p:nvSpPr>
            <p:cNvPr id="21" name="CuadroTexto 351">
              <a:extLst>
                <a:ext uri="{FF2B5EF4-FFF2-40B4-BE49-F238E27FC236}">
                  <a16:creationId xmlns:a16="http://schemas.microsoft.com/office/drawing/2014/main" id="{33EDC4ED-7409-3246-A551-0C8B5DAAB638}"/>
                </a:ext>
              </a:extLst>
            </p:cNvPr>
            <p:cNvSpPr txBox="1"/>
            <p:nvPr/>
          </p:nvSpPr>
          <p:spPr>
            <a:xfrm>
              <a:off x="459001" y="-2465026"/>
              <a:ext cx="488034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C79F5B9-996B-D544-9A69-265CE58EE1BC}"/>
                </a:ext>
              </a:extLst>
            </p:cNvPr>
            <p:cNvSpPr/>
            <p:nvPr/>
          </p:nvSpPr>
          <p:spPr>
            <a:xfrm>
              <a:off x="524314" y="-1100046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3F3507D-8BAE-1241-95C9-AD06D90C4B31}"/>
              </a:ext>
            </a:extLst>
          </p:cNvPr>
          <p:cNvSpPr/>
          <p:nvPr/>
        </p:nvSpPr>
        <p:spPr>
          <a:xfrm>
            <a:off x="12414105" y="11104784"/>
            <a:ext cx="10956306" cy="1575066"/>
          </a:xfrm>
          <a:prstGeom prst="roundRect">
            <a:avLst>
              <a:gd name="adj" fmla="val 5000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F8EF4A0-B058-7042-B325-3508B5966880}"/>
              </a:ext>
            </a:extLst>
          </p:cNvPr>
          <p:cNvSpPr/>
          <p:nvPr/>
        </p:nvSpPr>
        <p:spPr>
          <a:xfrm>
            <a:off x="1016762" y="11104784"/>
            <a:ext cx="10956306" cy="1575066"/>
          </a:xfrm>
          <a:prstGeom prst="roundRect">
            <a:avLst>
              <a:gd name="adj" fmla="val 50000"/>
            </a:avLst>
          </a:prstGeom>
          <a:solidFill>
            <a:schemeClr val="accent1">
              <a:alpha val="2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CC70A5-923B-1B48-9794-52CE17DEA389}"/>
              </a:ext>
            </a:extLst>
          </p:cNvPr>
          <p:cNvSpPr txBox="1"/>
          <p:nvPr/>
        </p:nvSpPr>
        <p:spPr>
          <a:xfrm>
            <a:off x="5381203" y="11377111"/>
            <a:ext cx="5636570" cy="103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8A00C2-C122-2147-A42C-39A753261BEB}"/>
              </a:ext>
            </a:extLst>
          </p:cNvPr>
          <p:cNvSpPr txBox="1"/>
          <p:nvPr/>
        </p:nvSpPr>
        <p:spPr>
          <a:xfrm>
            <a:off x="1776622" y="11569151"/>
            <a:ext cx="3604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Business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0E60AE-FAC8-A947-8034-108117581D4F}"/>
              </a:ext>
            </a:extLst>
          </p:cNvPr>
          <p:cNvSpPr txBox="1"/>
          <p:nvPr/>
        </p:nvSpPr>
        <p:spPr>
          <a:xfrm>
            <a:off x="16778546" y="11377112"/>
            <a:ext cx="5636570" cy="103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1BB8A1-C73B-D44F-BD87-4C99720F0C87}"/>
              </a:ext>
            </a:extLst>
          </p:cNvPr>
          <p:cNvSpPr txBox="1"/>
          <p:nvPr/>
        </p:nvSpPr>
        <p:spPr>
          <a:xfrm>
            <a:off x="13173965" y="11569152"/>
            <a:ext cx="3604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Community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29" name="Chart 28">
                <a:extLst>
                  <a:ext uri="{FF2B5EF4-FFF2-40B4-BE49-F238E27FC236}">
                    <a16:creationId xmlns:a16="http://schemas.microsoft.com/office/drawing/2014/main" id="{6C6BE642-34D7-6A4F-924F-AC9AFC32454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23019644"/>
                  </p:ext>
                </p:extLst>
              </p:nvPr>
            </p:nvGraphicFramePr>
            <p:xfrm>
              <a:off x="8536057" y="1353370"/>
              <a:ext cx="14490198" cy="398911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9" name="Chart 28">
                <a:extLst>
                  <a:ext uri="{FF2B5EF4-FFF2-40B4-BE49-F238E27FC236}">
                    <a16:creationId xmlns:a16="http://schemas.microsoft.com/office/drawing/2014/main" id="{6C6BE642-34D7-6A4F-924F-AC9AFC3245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36057" y="1353370"/>
                <a:ext cx="14490198" cy="39891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30" name="Chart 29">
                <a:extLst>
                  <a:ext uri="{FF2B5EF4-FFF2-40B4-BE49-F238E27FC236}">
                    <a16:creationId xmlns:a16="http://schemas.microsoft.com/office/drawing/2014/main" id="{1C28B327-DB64-534E-B98B-B8E4BD13744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199269199"/>
                  </p:ext>
                </p:extLst>
              </p:nvPr>
            </p:nvGraphicFramePr>
            <p:xfrm>
              <a:off x="8536057" y="6091625"/>
              <a:ext cx="14490198" cy="398911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30" name="Chart 29">
                <a:extLst>
                  <a:ext uri="{FF2B5EF4-FFF2-40B4-BE49-F238E27FC236}">
                    <a16:creationId xmlns:a16="http://schemas.microsoft.com/office/drawing/2014/main" id="{1C28B327-DB64-534E-B98B-B8E4BD13744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36057" y="6091625"/>
                <a:ext cx="14490198" cy="398911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753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350">
            <a:extLst>
              <a:ext uri="{FF2B5EF4-FFF2-40B4-BE49-F238E27FC236}">
                <a16:creationId xmlns:a16="http://schemas.microsoft.com/office/drawing/2014/main" id="{F206DBC7-84F8-614D-BF05-BBC50E8E7A2B}"/>
              </a:ext>
            </a:extLst>
          </p:cNvPr>
          <p:cNvSpPr txBox="1"/>
          <p:nvPr/>
        </p:nvSpPr>
        <p:spPr>
          <a:xfrm>
            <a:off x="4953620" y="1071658"/>
            <a:ext cx="144706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Waterfall Charts Infographics</a:t>
            </a:r>
          </a:p>
        </p:txBody>
      </p:sp>
      <p:sp>
        <p:nvSpPr>
          <p:cNvPr id="21" name="CuadroTexto 351">
            <a:extLst>
              <a:ext uri="{FF2B5EF4-FFF2-40B4-BE49-F238E27FC236}">
                <a16:creationId xmlns:a16="http://schemas.microsoft.com/office/drawing/2014/main" id="{671B7B2A-9E27-A641-B95C-EE13D33C2E1B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C2EC37-39B6-D345-88AE-E83BC7C8F926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A96E24FA-D698-9448-8582-D5521368862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84032187"/>
                  </p:ext>
                </p:extLst>
              </p:nvPr>
            </p:nvGraphicFramePr>
            <p:xfrm>
              <a:off x="2525280" y="7764704"/>
              <a:ext cx="19327091" cy="419792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A96E24FA-D698-9448-8582-D5521368862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25280" y="7764704"/>
                <a:ext cx="19327091" cy="4197927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3775AA0-15E7-F044-AB69-67FB3C04B6EE}"/>
              </a:ext>
            </a:extLst>
          </p:cNvPr>
          <p:cNvSpPr txBox="1"/>
          <p:nvPr/>
        </p:nvSpPr>
        <p:spPr>
          <a:xfrm flipH="1">
            <a:off x="2701639" y="4426323"/>
            <a:ext cx="75649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That’s why we provide point and </a:t>
            </a:r>
          </a:p>
          <a:p>
            <a:r>
              <a:rPr lang="en-US" sz="4800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click solutions.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722A36-3846-3B4A-9908-DA370F8345B8}"/>
              </a:ext>
            </a:extLst>
          </p:cNvPr>
          <p:cNvSpPr txBox="1"/>
          <p:nvPr/>
        </p:nvSpPr>
        <p:spPr>
          <a:xfrm>
            <a:off x="12074349" y="4660293"/>
            <a:ext cx="9981224" cy="195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 Business professionals like you connecting to share advice. Business professionals like you connecting to share advice.</a:t>
            </a:r>
          </a:p>
        </p:txBody>
      </p:sp>
    </p:spTree>
    <p:extLst>
      <p:ext uri="{BB962C8B-B14F-4D97-AF65-F5344CB8AC3E}">
        <p14:creationId xmlns:p14="http://schemas.microsoft.com/office/powerpoint/2010/main" val="1915841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350">
            <a:extLst>
              <a:ext uri="{FF2B5EF4-FFF2-40B4-BE49-F238E27FC236}">
                <a16:creationId xmlns:a16="http://schemas.microsoft.com/office/drawing/2014/main" id="{49A049E6-C65E-D042-B250-29B712D4BDB6}"/>
              </a:ext>
            </a:extLst>
          </p:cNvPr>
          <p:cNvSpPr txBox="1"/>
          <p:nvPr/>
        </p:nvSpPr>
        <p:spPr>
          <a:xfrm>
            <a:off x="4953620" y="1071658"/>
            <a:ext cx="144706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Waterfall Charts Infographics</a:t>
            </a:r>
          </a:p>
        </p:txBody>
      </p:sp>
      <p:sp>
        <p:nvSpPr>
          <p:cNvPr id="21" name="CuadroTexto 351">
            <a:extLst>
              <a:ext uri="{FF2B5EF4-FFF2-40B4-BE49-F238E27FC236}">
                <a16:creationId xmlns:a16="http://schemas.microsoft.com/office/drawing/2014/main" id="{0AC27977-45E5-BD4E-9262-5FA159D2E3FD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5545BE-6360-AD41-A776-1EA0D7E018A5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1E0F8B-DC33-B945-9D07-49311F7DFC41}"/>
              </a:ext>
            </a:extLst>
          </p:cNvPr>
          <p:cNvSpPr/>
          <p:nvPr/>
        </p:nvSpPr>
        <p:spPr>
          <a:xfrm rot="5400000">
            <a:off x="2175930" y="4225616"/>
            <a:ext cx="9829798" cy="91509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9C1D00-6279-B142-9A1D-68DEE13AD441}"/>
              </a:ext>
            </a:extLst>
          </p:cNvPr>
          <p:cNvSpPr/>
          <p:nvPr/>
        </p:nvSpPr>
        <p:spPr>
          <a:xfrm rot="5400000">
            <a:off x="5625711" y="775835"/>
            <a:ext cx="2930236" cy="9150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363FEE50-5B4F-D24C-B674-BD67689F994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100804525"/>
                  </p:ext>
                </p:extLst>
              </p:nvPr>
            </p:nvGraphicFramePr>
            <p:xfrm>
              <a:off x="3125716" y="7980218"/>
              <a:ext cx="7847097" cy="45720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363FEE50-5B4F-D24C-B674-BD67689F994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5716" y="7980218"/>
                <a:ext cx="7847097" cy="4572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F06866DB-6A0D-E746-A134-9553FB0583D2}"/>
              </a:ext>
            </a:extLst>
          </p:cNvPr>
          <p:cNvSpPr/>
          <p:nvPr/>
        </p:nvSpPr>
        <p:spPr>
          <a:xfrm rot="5400000">
            <a:off x="12400586" y="4225618"/>
            <a:ext cx="9829798" cy="91509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3596F1-4180-5C45-8645-EE4322B3423C}"/>
              </a:ext>
            </a:extLst>
          </p:cNvPr>
          <p:cNvSpPr/>
          <p:nvPr/>
        </p:nvSpPr>
        <p:spPr>
          <a:xfrm rot="5400000">
            <a:off x="15850367" y="775836"/>
            <a:ext cx="2930235" cy="91509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9154AE-8063-344E-B13B-F63F6353FBAA}"/>
              </a:ext>
            </a:extLst>
          </p:cNvPr>
          <p:cNvSpPr txBox="1"/>
          <p:nvPr/>
        </p:nvSpPr>
        <p:spPr>
          <a:xfrm>
            <a:off x="3865475" y="5188360"/>
            <a:ext cx="624555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A7B8E1-F5CD-0140-99AA-1716CBAFCBD8}"/>
              </a:ext>
            </a:extLst>
          </p:cNvPr>
          <p:cNvSpPr txBox="1"/>
          <p:nvPr/>
        </p:nvSpPr>
        <p:spPr>
          <a:xfrm>
            <a:off x="4759676" y="4442878"/>
            <a:ext cx="4368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Sells 2010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4B2C23-1E6B-5E4A-9791-BBF56B738BF7}"/>
              </a:ext>
            </a:extLst>
          </p:cNvPr>
          <p:cNvSpPr txBox="1"/>
          <p:nvPr/>
        </p:nvSpPr>
        <p:spPr>
          <a:xfrm>
            <a:off x="14259358" y="5188360"/>
            <a:ext cx="624555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2F0E8F-D580-7244-938B-496067777830}"/>
              </a:ext>
            </a:extLst>
          </p:cNvPr>
          <p:cNvSpPr txBox="1"/>
          <p:nvPr/>
        </p:nvSpPr>
        <p:spPr>
          <a:xfrm>
            <a:off x="15153559" y="4442878"/>
            <a:ext cx="4368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Sells 2011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7" name="Chart 16">
                <a:extLst>
                  <a:ext uri="{FF2B5EF4-FFF2-40B4-BE49-F238E27FC236}">
                    <a16:creationId xmlns:a16="http://schemas.microsoft.com/office/drawing/2014/main" id="{7F334D68-C665-494E-A46B-3C54DF92E7D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94769320"/>
                  </p:ext>
                </p:extLst>
              </p:nvPr>
            </p:nvGraphicFramePr>
            <p:xfrm>
              <a:off x="13344949" y="7980218"/>
              <a:ext cx="7847097" cy="45720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17" name="Chart 16">
                <a:extLst>
                  <a:ext uri="{FF2B5EF4-FFF2-40B4-BE49-F238E27FC236}">
                    <a16:creationId xmlns:a16="http://schemas.microsoft.com/office/drawing/2014/main" id="{7F334D68-C665-494E-A46B-3C54DF92E7D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344949" y="7980218"/>
                <a:ext cx="7847097" cy="45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2762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350">
            <a:extLst>
              <a:ext uri="{FF2B5EF4-FFF2-40B4-BE49-F238E27FC236}">
                <a16:creationId xmlns:a16="http://schemas.microsoft.com/office/drawing/2014/main" id="{49A049E6-C65E-D042-B250-29B712D4BDB6}"/>
              </a:ext>
            </a:extLst>
          </p:cNvPr>
          <p:cNvSpPr txBox="1"/>
          <p:nvPr/>
        </p:nvSpPr>
        <p:spPr>
          <a:xfrm>
            <a:off x="4953620" y="1071658"/>
            <a:ext cx="144706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Waterfall Charts Infographics</a:t>
            </a:r>
          </a:p>
        </p:txBody>
      </p:sp>
      <p:sp>
        <p:nvSpPr>
          <p:cNvPr id="21" name="CuadroTexto 351">
            <a:extLst>
              <a:ext uri="{FF2B5EF4-FFF2-40B4-BE49-F238E27FC236}">
                <a16:creationId xmlns:a16="http://schemas.microsoft.com/office/drawing/2014/main" id="{0AC27977-45E5-BD4E-9262-5FA159D2E3FD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5545BE-6360-AD41-A776-1EA0D7E018A5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363FEE50-5B4F-D24C-B674-BD67689F994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341245160"/>
                  </p:ext>
                </p:extLst>
              </p:nvPr>
            </p:nvGraphicFramePr>
            <p:xfrm>
              <a:off x="2585387" y="7148947"/>
              <a:ext cx="19277084" cy="482138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363FEE50-5B4F-D24C-B674-BD67689F994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5387" y="7148947"/>
                <a:ext cx="19277084" cy="4821382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5D9B6C2F-656B-5B43-B4B1-948BB46597D6}"/>
              </a:ext>
            </a:extLst>
          </p:cNvPr>
          <p:cNvGrpSpPr/>
          <p:nvPr/>
        </p:nvGrpSpPr>
        <p:grpSpPr>
          <a:xfrm>
            <a:off x="2668515" y="4524828"/>
            <a:ext cx="5169091" cy="1792734"/>
            <a:chOff x="16562388" y="4442805"/>
            <a:chExt cx="5169091" cy="179273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3D0BC51-C9DC-5E4A-B7FE-FC2792D7FC8A}"/>
                </a:ext>
              </a:extLst>
            </p:cNvPr>
            <p:cNvSpPr txBox="1"/>
            <p:nvPr/>
          </p:nvSpPr>
          <p:spPr>
            <a:xfrm>
              <a:off x="16562389" y="5205129"/>
              <a:ext cx="5169090" cy="103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0FD531A-CE39-9646-9B18-81EE6F94F564}"/>
                </a:ext>
              </a:extLst>
            </p:cNvPr>
            <p:cNvSpPr txBox="1"/>
            <p:nvPr/>
          </p:nvSpPr>
          <p:spPr>
            <a:xfrm>
              <a:off x="16562388" y="4442805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accent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Sell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A5111B3-A0A1-1849-8043-A1FA08BEE0AC}"/>
              </a:ext>
            </a:extLst>
          </p:cNvPr>
          <p:cNvGrpSpPr/>
          <p:nvPr/>
        </p:nvGrpSpPr>
        <p:grpSpPr>
          <a:xfrm>
            <a:off x="9982709" y="4524828"/>
            <a:ext cx="5169091" cy="1792734"/>
            <a:chOff x="16562388" y="4442805"/>
            <a:chExt cx="5169091" cy="179273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8D54A31-3B4C-B249-819D-738766656F6B}"/>
                </a:ext>
              </a:extLst>
            </p:cNvPr>
            <p:cNvSpPr txBox="1"/>
            <p:nvPr/>
          </p:nvSpPr>
          <p:spPr>
            <a:xfrm>
              <a:off x="16562389" y="5205129"/>
              <a:ext cx="5169090" cy="103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F5FB62D-C660-DC44-B007-D84EDD034BC9}"/>
                </a:ext>
              </a:extLst>
            </p:cNvPr>
            <p:cNvSpPr txBox="1"/>
            <p:nvPr/>
          </p:nvSpPr>
          <p:spPr>
            <a:xfrm>
              <a:off x="16562388" y="4442805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accent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Buy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7C76522-63C5-1246-BEBE-6D6BFCC2EE82}"/>
              </a:ext>
            </a:extLst>
          </p:cNvPr>
          <p:cNvGrpSpPr/>
          <p:nvPr/>
        </p:nvGrpSpPr>
        <p:grpSpPr>
          <a:xfrm>
            <a:off x="17296904" y="4524828"/>
            <a:ext cx="5169091" cy="1792734"/>
            <a:chOff x="16562388" y="4442805"/>
            <a:chExt cx="5169091" cy="179273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FE77465-2AA5-5340-AAB9-38623A9A62C9}"/>
                </a:ext>
              </a:extLst>
            </p:cNvPr>
            <p:cNvSpPr txBox="1"/>
            <p:nvPr/>
          </p:nvSpPr>
          <p:spPr>
            <a:xfrm>
              <a:off x="16562389" y="5205129"/>
              <a:ext cx="5169090" cy="103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87F633A-551C-8F4D-9B84-3D724E777E04}"/>
                </a:ext>
              </a:extLst>
            </p:cNvPr>
            <p:cNvSpPr txBox="1"/>
            <p:nvPr/>
          </p:nvSpPr>
          <p:spPr>
            <a:xfrm>
              <a:off x="16562388" y="4442805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accent3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Returns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0615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350">
            <a:extLst>
              <a:ext uri="{FF2B5EF4-FFF2-40B4-BE49-F238E27FC236}">
                <a16:creationId xmlns:a16="http://schemas.microsoft.com/office/drawing/2014/main" id="{49A049E6-C65E-D042-B250-29B712D4BDB6}"/>
              </a:ext>
            </a:extLst>
          </p:cNvPr>
          <p:cNvSpPr txBox="1"/>
          <p:nvPr/>
        </p:nvSpPr>
        <p:spPr>
          <a:xfrm>
            <a:off x="4953620" y="1071658"/>
            <a:ext cx="144706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Waterfall Charts Infographics</a:t>
            </a:r>
          </a:p>
        </p:txBody>
      </p:sp>
      <p:sp>
        <p:nvSpPr>
          <p:cNvPr id="21" name="CuadroTexto 351">
            <a:extLst>
              <a:ext uri="{FF2B5EF4-FFF2-40B4-BE49-F238E27FC236}">
                <a16:creationId xmlns:a16="http://schemas.microsoft.com/office/drawing/2014/main" id="{0AC27977-45E5-BD4E-9262-5FA159D2E3FD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5545BE-6360-AD41-A776-1EA0D7E018A5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363FEE50-5B4F-D24C-B674-BD67689F994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64838983"/>
                  </p:ext>
                </p:extLst>
              </p:nvPr>
            </p:nvGraphicFramePr>
            <p:xfrm>
              <a:off x="1991785" y="4663276"/>
              <a:ext cx="20394082" cy="416231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363FEE50-5B4F-D24C-B674-BD67689F994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1785" y="4663276"/>
                <a:ext cx="20394082" cy="4162318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2ADD826-0F02-4D45-923F-A0DF28975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702935"/>
              </p:ext>
            </p:extLst>
          </p:nvPr>
        </p:nvGraphicFramePr>
        <p:xfrm>
          <a:off x="1991785" y="9518072"/>
          <a:ext cx="20394078" cy="2877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7027">
                  <a:extLst>
                    <a:ext uri="{9D8B030D-6E8A-4147-A177-3AD203B41FA5}">
                      <a16:colId xmlns:a16="http://schemas.microsoft.com/office/drawing/2014/main" val="4241520241"/>
                    </a:ext>
                  </a:extLst>
                </a:gridCol>
                <a:gridCol w="5227027">
                  <a:extLst>
                    <a:ext uri="{9D8B030D-6E8A-4147-A177-3AD203B41FA5}">
                      <a16:colId xmlns:a16="http://schemas.microsoft.com/office/drawing/2014/main" val="3385708125"/>
                    </a:ext>
                  </a:extLst>
                </a:gridCol>
                <a:gridCol w="5227027">
                  <a:extLst>
                    <a:ext uri="{9D8B030D-6E8A-4147-A177-3AD203B41FA5}">
                      <a16:colId xmlns:a16="http://schemas.microsoft.com/office/drawing/2014/main" val="344142005"/>
                    </a:ext>
                  </a:extLst>
                </a:gridCol>
                <a:gridCol w="4712997">
                  <a:extLst>
                    <a:ext uri="{9D8B030D-6E8A-4147-A177-3AD203B41FA5}">
                      <a16:colId xmlns:a16="http://schemas.microsoft.com/office/drawing/2014/main" val="29828621"/>
                    </a:ext>
                  </a:extLst>
                </a:gridCol>
              </a:tblGrid>
              <a:tr h="959043">
                <a:tc>
                  <a:txBody>
                    <a:bodyPr/>
                    <a:lstStyle/>
                    <a:p>
                      <a:pPr algn="l"/>
                      <a:r>
                        <a:rPr lang="en-US" sz="36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ea typeface="Lato Light" panose="020F0502020204030203" pitchFamily="34" charset="0"/>
                          <a:cs typeface="Poppins Medium" pitchFamily="2" charset="77"/>
                        </a:rPr>
                        <a:t>   In Stock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Poppins Light" pitchFamily="2" charset="77"/>
                          <a:ea typeface="Lato Light" panose="020F0502020204030203" pitchFamily="34" charset="0"/>
                          <a:cs typeface="Poppins Light" pitchFamily="2" charset="77"/>
                        </a:rPr>
                        <a:t>12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Poppins Light" pitchFamily="2" charset="77"/>
                          <a:ea typeface="Lato Light" panose="020F0502020204030203" pitchFamily="34" charset="0"/>
                          <a:cs typeface="Poppins Light" pitchFamily="2" charset="77"/>
                        </a:rPr>
                        <a:t>23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Poppins Light" pitchFamily="2" charset="77"/>
                          <a:ea typeface="Lato Light" panose="020F0502020204030203" pitchFamily="34" charset="0"/>
                          <a:cs typeface="Poppins Light" pitchFamily="2" charset="77"/>
                        </a:rPr>
                        <a:t> 20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736654"/>
                  </a:ext>
                </a:extLst>
              </a:tr>
              <a:tr h="959043">
                <a:tc>
                  <a:txBody>
                    <a:bodyPr/>
                    <a:lstStyle/>
                    <a:p>
                      <a:pPr algn="l"/>
                      <a:r>
                        <a:rPr lang="en-US" sz="36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ea typeface="Lato Light" panose="020F0502020204030203" pitchFamily="34" charset="0"/>
                          <a:cs typeface="Poppins Medium" pitchFamily="2" charset="77"/>
                        </a:rPr>
                        <a:t>   Purchased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Poppins Light" pitchFamily="2" charset="77"/>
                          <a:ea typeface="Lato Light" panose="020F0502020204030203" pitchFamily="34" charset="0"/>
                          <a:cs typeface="Poppins Light" pitchFamily="2" charset="77"/>
                        </a:rPr>
                        <a:t>15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Poppins Light" pitchFamily="2" charset="77"/>
                          <a:ea typeface="Lato Light" panose="020F0502020204030203" pitchFamily="34" charset="0"/>
                          <a:cs typeface="Poppins Light" pitchFamily="2" charset="77"/>
                        </a:rPr>
                        <a:t>34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Poppins Light" pitchFamily="2" charset="77"/>
                          <a:ea typeface="Lato Light" panose="020F0502020204030203" pitchFamily="34" charset="0"/>
                          <a:cs typeface="Poppins Light" pitchFamily="2" charset="77"/>
                        </a:rPr>
                        <a:t>67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659653"/>
                  </a:ext>
                </a:extLst>
              </a:tr>
              <a:tr h="959043">
                <a:tc>
                  <a:txBody>
                    <a:bodyPr/>
                    <a:lstStyle/>
                    <a:p>
                      <a:pPr algn="l"/>
                      <a:r>
                        <a:rPr lang="en-US" sz="36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ea typeface="Lato Light" panose="020F0502020204030203" pitchFamily="34" charset="0"/>
                          <a:cs typeface="Poppins Medium" pitchFamily="2" charset="77"/>
                        </a:rPr>
                        <a:t>   Sold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Poppins Light" pitchFamily="2" charset="77"/>
                          <a:ea typeface="Lato Light" panose="020F0502020204030203" pitchFamily="34" charset="0"/>
                          <a:cs typeface="Poppins Light" pitchFamily="2" charset="77"/>
                        </a:rPr>
                        <a:t>87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Poppins Light" pitchFamily="2" charset="77"/>
                          <a:ea typeface="Lato Light" panose="020F0502020204030203" pitchFamily="34" charset="0"/>
                          <a:cs typeface="Poppins Light" pitchFamily="2" charset="77"/>
                        </a:rPr>
                        <a:t>34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Poppins Light" pitchFamily="2" charset="77"/>
                          <a:ea typeface="Lato Light" panose="020F0502020204030203" pitchFamily="34" charset="0"/>
                          <a:cs typeface="Poppins Light" pitchFamily="2" charset="77"/>
                        </a:rPr>
                        <a:t>12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698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355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53">
      <a:dk1>
        <a:srgbClr val="999999"/>
      </a:dk1>
      <a:lt1>
        <a:srgbClr val="FFFFFF"/>
      </a:lt1>
      <a:dk2>
        <a:srgbClr val="363E48"/>
      </a:dk2>
      <a:lt2>
        <a:srgbClr val="E7E6E6"/>
      </a:lt2>
      <a:accent1>
        <a:srgbClr val="F7A303"/>
      </a:accent1>
      <a:accent2>
        <a:srgbClr val="3A9DFD"/>
      </a:accent2>
      <a:accent3>
        <a:srgbClr val="444BA3"/>
      </a:accent3>
      <a:accent4>
        <a:srgbClr val="292A73"/>
      </a:accent4>
      <a:accent5>
        <a:srgbClr val="1B1A4A"/>
      </a:accent5>
      <a:accent6>
        <a:srgbClr val="2FB2E2"/>
      </a:accent6>
      <a:hlink>
        <a:srgbClr val="FB903A"/>
      </a:hlink>
      <a:folHlink>
        <a:srgbClr val="05538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726</TotalTime>
  <Words>895</Words>
  <Application>Microsoft Macintosh PowerPoint</Application>
  <PresentationFormat>Custom</PresentationFormat>
  <Paragraphs>202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Century Gothic</vt:lpstr>
      <vt:lpstr>Montserrat</vt:lpstr>
      <vt:lpstr>Poppins Light</vt:lpstr>
      <vt:lpstr>Poppins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Lopez</dc:creator>
  <cp:lastModifiedBy>Luis Lopez</cp:lastModifiedBy>
  <cp:revision>207</cp:revision>
  <dcterms:created xsi:type="dcterms:W3CDTF">2020-05-04T13:20:50Z</dcterms:created>
  <dcterms:modified xsi:type="dcterms:W3CDTF">2020-10-01T01:06:23Z</dcterms:modified>
</cp:coreProperties>
</file>