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6" r:id="rId2"/>
    <p:sldId id="4424" r:id="rId3"/>
    <p:sldId id="4446" r:id="rId4"/>
    <p:sldId id="4425" r:id="rId5"/>
    <p:sldId id="4428" r:id="rId6"/>
    <p:sldId id="4439" r:id="rId7"/>
    <p:sldId id="4423" r:id="rId8"/>
    <p:sldId id="4427" r:id="rId9"/>
    <p:sldId id="4429" r:id="rId10"/>
    <p:sldId id="4430" r:id="rId11"/>
    <p:sldId id="4432" r:id="rId12"/>
    <p:sldId id="4431" r:id="rId13"/>
    <p:sldId id="4433" r:id="rId14"/>
    <p:sldId id="4434" r:id="rId15"/>
    <p:sldId id="4435" r:id="rId16"/>
    <p:sldId id="4437" r:id="rId17"/>
    <p:sldId id="4436" r:id="rId18"/>
    <p:sldId id="4438" r:id="rId19"/>
    <p:sldId id="4440" r:id="rId20"/>
    <p:sldId id="4442" r:id="rId21"/>
    <p:sldId id="4441" r:id="rId22"/>
    <p:sldId id="4443" r:id="rId23"/>
    <p:sldId id="4444" r:id="rId24"/>
    <p:sldId id="4445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AEF"/>
    <a:srgbClr val="FFCD99"/>
    <a:srgbClr val="947154"/>
    <a:srgbClr val="FABB85"/>
    <a:srgbClr val="F5F8F9"/>
    <a:srgbClr val="FFD39E"/>
    <a:srgbClr val="FFD579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488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1E-3"/>
          <c:y val="5.000000000000001E-3"/>
          <c:w val="0.99"/>
          <c:h val="0.9874999999999999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A59F"/>
            </a:solidFill>
            <a:ln w="24369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4369">
                <a:noFill/>
              </a:ln>
            </c:spPr>
            <c:extLst>
              <c:ext xmlns:c16="http://schemas.microsoft.com/office/drawing/2014/chart" uri="{C3380CC4-5D6E-409C-BE32-E72D297353CC}">
                <c16:uniqueId val="{00000000-EA4F-5C42-91A9-F93C30377B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4369">
                <a:noFill/>
              </a:ln>
            </c:spPr>
            <c:extLst>
              <c:ext xmlns:c16="http://schemas.microsoft.com/office/drawing/2014/chart" uri="{C3380CC4-5D6E-409C-BE32-E72D297353CC}">
                <c16:uniqueId val="{00000001-EA4F-5C42-91A9-F93C30377B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4369">
                <a:noFill/>
              </a:ln>
            </c:spPr>
            <c:extLst>
              <c:ext xmlns:c16="http://schemas.microsoft.com/office/drawing/2014/chart" uri="{C3380CC4-5D6E-409C-BE32-E72D297353CC}">
                <c16:uniqueId val="{00000002-EA4F-5C42-91A9-F93C30377B39}"/>
              </c:ext>
            </c:extLst>
          </c:dPt>
          <c:dPt>
            <c:idx val="3"/>
            <c:bubble3D val="0"/>
            <c:spPr>
              <a:solidFill>
                <a:srgbClr val="5E5BA3"/>
              </a:solidFill>
              <a:ln w="24369">
                <a:noFill/>
              </a:ln>
            </c:spPr>
            <c:extLst>
              <c:ext xmlns:c16="http://schemas.microsoft.com/office/drawing/2014/chart" uri="{C3380CC4-5D6E-409C-BE32-E72D297353CC}">
                <c16:uniqueId val="{00000003-EA4F-5C42-91A9-F93C30377B39}"/>
              </c:ext>
            </c:extLst>
          </c:dPt>
          <c:dPt>
            <c:idx val="4"/>
            <c:bubble3D val="0"/>
            <c:spPr>
              <a:solidFill>
                <a:srgbClr val="775CA2"/>
              </a:solidFill>
              <a:ln w="24369">
                <a:noFill/>
              </a:ln>
            </c:spPr>
            <c:extLst>
              <c:ext xmlns:c16="http://schemas.microsoft.com/office/drawing/2014/chart" uri="{C3380CC4-5D6E-409C-BE32-E72D297353CC}">
                <c16:uniqueId val="{00000004-EA4F-5C42-91A9-F93C30377B39}"/>
              </c:ext>
            </c:extLst>
          </c:dPt>
          <c:cat>
            <c:strRef>
              <c:f>Sheet1!$B$1:$F$1</c:f>
              <c:strCache>
                <c:ptCount val="3"/>
                <c:pt idx="0">
                  <c:v>April</c:v>
                </c:pt>
                <c:pt idx="1">
                  <c:v>Untitled 3</c:v>
                </c:pt>
                <c:pt idx="2">
                  <c:v>Untitled 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180</c:v>
                </c:pt>
                <c:pt idx="1">
                  <c:v>35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4F-5C42-91A9-F93C30377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369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59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CDF99-4565-0B49-9883-FF623F41248C}"/>
              </a:ext>
            </a:extLst>
          </p:cNvPr>
          <p:cNvGrpSpPr/>
          <p:nvPr/>
        </p:nvGrpSpPr>
        <p:grpSpPr>
          <a:xfrm>
            <a:off x="8708276" y="5078485"/>
            <a:ext cx="6924152" cy="6819858"/>
            <a:chOff x="8780160" y="5268480"/>
            <a:chExt cx="6542319" cy="6443775"/>
          </a:xfrm>
        </p:grpSpPr>
        <p:sp>
          <p:nvSpPr>
            <p:cNvPr id="28" name="Freeform 574">
              <a:extLst>
                <a:ext uri="{FF2B5EF4-FFF2-40B4-BE49-F238E27FC236}">
                  <a16:creationId xmlns:a16="http://schemas.microsoft.com/office/drawing/2014/main" id="{5B370D19-B32C-2B4B-A57C-683AF1496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6002" y="5268480"/>
              <a:ext cx="3162720" cy="3162720"/>
            </a:xfrm>
            <a:custGeom>
              <a:avLst/>
              <a:gdLst>
                <a:gd name="T0" fmla="*/ 0 w 1895"/>
                <a:gd name="T1" fmla="*/ 1895 h 1895"/>
                <a:gd name="T2" fmla="*/ 891 w 1895"/>
                <a:gd name="T3" fmla="*/ 1895 h 1895"/>
                <a:gd name="T4" fmla="*/ 1895 w 1895"/>
                <a:gd name="T5" fmla="*/ 892 h 1895"/>
                <a:gd name="T6" fmla="*/ 1895 w 1895"/>
                <a:gd name="T7" fmla="*/ 0 h 1895"/>
                <a:gd name="T8" fmla="*/ 1800 w 1895"/>
                <a:gd name="T9" fmla="*/ 5 h 1895"/>
                <a:gd name="T10" fmla="*/ 1613 w 1895"/>
                <a:gd name="T11" fmla="*/ 30 h 1895"/>
                <a:gd name="T12" fmla="*/ 1432 w 1895"/>
                <a:gd name="T13" fmla="*/ 73 h 1895"/>
                <a:gd name="T14" fmla="*/ 1257 w 1895"/>
                <a:gd name="T15" fmla="*/ 133 h 1895"/>
                <a:gd name="T16" fmla="*/ 1090 w 1895"/>
                <a:gd name="T17" fmla="*/ 206 h 1895"/>
                <a:gd name="T18" fmla="*/ 932 w 1895"/>
                <a:gd name="T19" fmla="*/ 296 h 1895"/>
                <a:gd name="T20" fmla="*/ 783 w 1895"/>
                <a:gd name="T21" fmla="*/ 400 h 1895"/>
                <a:gd name="T22" fmla="*/ 643 w 1895"/>
                <a:gd name="T23" fmla="*/ 515 h 1895"/>
                <a:gd name="T24" fmla="*/ 516 w 1895"/>
                <a:gd name="T25" fmla="*/ 643 h 1895"/>
                <a:gd name="T26" fmla="*/ 399 w 1895"/>
                <a:gd name="T27" fmla="*/ 782 h 1895"/>
                <a:gd name="T28" fmla="*/ 297 w 1895"/>
                <a:gd name="T29" fmla="*/ 932 h 1895"/>
                <a:gd name="T30" fmla="*/ 207 w 1895"/>
                <a:gd name="T31" fmla="*/ 1090 h 1895"/>
                <a:gd name="T32" fmla="*/ 132 w 1895"/>
                <a:gd name="T33" fmla="*/ 1258 h 1895"/>
                <a:gd name="T34" fmla="*/ 72 w 1895"/>
                <a:gd name="T35" fmla="*/ 1433 h 1895"/>
                <a:gd name="T36" fmla="*/ 30 w 1895"/>
                <a:gd name="T37" fmla="*/ 1613 h 1895"/>
                <a:gd name="T38" fmla="*/ 5 w 1895"/>
                <a:gd name="T39" fmla="*/ 1801 h 1895"/>
                <a:gd name="T40" fmla="*/ 0 w 1895"/>
                <a:gd name="T41" fmla="*/ 1895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5">
                  <a:moveTo>
                    <a:pt x="0" y="1895"/>
                  </a:moveTo>
                  <a:lnTo>
                    <a:pt x="891" y="1895"/>
                  </a:lnTo>
                  <a:lnTo>
                    <a:pt x="1895" y="892"/>
                  </a:lnTo>
                  <a:lnTo>
                    <a:pt x="1895" y="0"/>
                  </a:lnTo>
                  <a:lnTo>
                    <a:pt x="1800" y="5"/>
                  </a:lnTo>
                  <a:lnTo>
                    <a:pt x="1613" y="30"/>
                  </a:lnTo>
                  <a:lnTo>
                    <a:pt x="1432" y="73"/>
                  </a:lnTo>
                  <a:lnTo>
                    <a:pt x="1257" y="133"/>
                  </a:lnTo>
                  <a:lnTo>
                    <a:pt x="1090" y="206"/>
                  </a:lnTo>
                  <a:lnTo>
                    <a:pt x="932" y="296"/>
                  </a:lnTo>
                  <a:lnTo>
                    <a:pt x="783" y="400"/>
                  </a:lnTo>
                  <a:lnTo>
                    <a:pt x="643" y="515"/>
                  </a:lnTo>
                  <a:lnTo>
                    <a:pt x="516" y="643"/>
                  </a:lnTo>
                  <a:lnTo>
                    <a:pt x="399" y="782"/>
                  </a:lnTo>
                  <a:lnTo>
                    <a:pt x="297" y="932"/>
                  </a:lnTo>
                  <a:lnTo>
                    <a:pt x="207" y="1090"/>
                  </a:lnTo>
                  <a:lnTo>
                    <a:pt x="132" y="1258"/>
                  </a:lnTo>
                  <a:lnTo>
                    <a:pt x="72" y="1433"/>
                  </a:lnTo>
                  <a:lnTo>
                    <a:pt x="30" y="1613"/>
                  </a:lnTo>
                  <a:lnTo>
                    <a:pt x="5" y="1801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9" name="Freeform 575">
              <a:extLst>
                <a:ext uri="{FF2B5EF4-FFF2-40B4-BE49-F238E27FC236}">
                  <a16:creationId xmlns:a16="http://schemas.microsoft.com/office/drawing/2014/main" id="{2B40D5DD-6659-4847-98DF-CBDC6561D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8035" y="8425326"/>
              <a:ext cx="3162720" cy="3162720"/>
            </a:xfrm>
            <a:custGeom>
              <a:avLst/>
              <a:gdLst>
                <a:gd name="T0" fmla="*/ 1895 w 1895"/>
                <a:gd name="T1" fmla="*/ 0 h 1897"/>
                <a:gd name="T2" fmla="*/ 1003 w 1895"/>
                <a:gd name="T3" fmla="*/ 0 h 1897"/>
                <a:gd name="T4" fmla="*/ 0 w 1895"/>
                <a:gd name="T5" fmla="*/ 1005 h 1897"/>
                <a:gd name="T6" fmla="*/ 0 w 1895"/>
                <a:gd name="T7" fmla="*/ 1897 h 1897"/>
                <a:gd name="T8" fmla="*/ 95 w 1895"/>
                <a:gd name="T9" fmla="*/ 1891 h 1897"/>
                <a:gd name="T10" fmla="*/ 283 w 1895"/>
                <a:gd name="T11" fmla="*/ 1867 h 1897"/>
                <a:gd name="T12" fmla="*/ 463 w 1895"/>
                <a:gd name="T13" fmla="*/ 1824 h 1897"/>
                <a:gd name="T14" fmla="*/ 638 w 1895"/>
                <a:gd name="T15" fmla="*/ 1764 h 1897"/>
                <a:gd name="T16" fmla="*/ 805 w 1895"/>
                <a:gd name="T17" fmla="*/ 1689 h 1897"/>
                <a:gd name="T18" fmla="*/ 963 w 1895"/>
                <a:gd name="T19" fmla="*/ 1600 h 1897"/>
                <a:gd name="T20" fmla="*/ 1112 w 1895"/>
                <a:gd name="T21" fmla="*/ 1497 h 1897"/>
                <a:gd name="T22" fmla="*/ 1252 w 1895"/>
                <a:gd name="T23" fmla="*/ 1381 h 1897"/>
                <a:gd name="T24" fmla="*/ 1381 w 1895"/>
                <a:gd name="T25" fmla="*/ 1252 h 1897"/>
                <a:gd name="T26" fmla="*/ 1496 w 1895"/>
                <a:gd name="T27" fmla="*/ 1114 h 1897"/>
                <a:gd name="T28" fmla="*/ 1600 w 1895"/>
                <a:gd name="T29" fmla="*/ 965 h 1897"/>
                <a:gd name="T30" fmla="*/ 1689 w 1895"/>
                <a:gd name="T31" fmla="*/ 807 h 1897"/>
                <a:gd name="T32" fmla="*/ 1763 w 1895"/>
                <a:gd name="T33" fmla="*/ 639 h 1897"/>
                <a:gd name="T34" fmla="*/ 1822 w 1895"/>
                <a:gd name="T35" fmla="*/ 464 h 1897"/>
                <a:gd name="T36" fmla="*/ 1865 w 1895"/>
                <a:gd name="T37" fmla="*/ 283 h 1897"/>
                <a:gd name="T38" fmla="*/ 1890 w 1895"/>
                <a:gd name="T39" fmla="*/ 96 h 1897"/>
                <a:gd name="T40" fmla="*/ 1895 w 1895"/>
                <a:gd name="T41" fmla="*/ 0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7">
                  <a:moveTo>
                    <a:pt x="1895" y="0"/>
                  </a:moveTo>
                  <a:lnTo>
                    <a:pt x="1003" y="0"/>
                  </a:lnTo>
                  <a:lnTo>
                    <a:pt x="0" y="1005"/>
                  </a:lnTo>
                  <a:lnTo>
                    <a:pt x="0" y="1897"/>
                  </a:lnTo>
                  <a:lnTo>
                    <a:pt x="95" y="1891"/>
                  </a:lnTo>
                  <a:lnTo>
                    <a:pt x="283" y="1867"/>
                  </a:lnTo>
                  <a:lnTo>
                    <a:pt x="463" y="1824"/>
                  </a:lnTo>
                  <a:lnTo>
                    <a:pt x="638" y="1764"/>
                  </a:lnTo>
                  <a:lnTo>
                    <a:pt x="805" y="1689"/>
                  </a:lnTo>
                  <a:lnTo>
                    <a:pt x="963" y="1600"/>
                  </a:lnTo>
                  <a:lnTo>
                    <a:pt x="1112" y="1497"/>
                  </a:lnTo>
                  <a:lnTo>
                    <a:pt x="1252" y="1381"/>
                  </a:lnTo>
                  <a:lnTo>
                    <a:pt x="1381" y="1252"/>
                  </a:lnTo>
                  <a:lnTo>
                    <a:pt x="1496" y="1114"/>
                  </a:lnTo>
                  <a:lnTo>
                    <a:pt x="1600" y="965"/>
                  </a:lnTo>
                  <a:lnTo>
                    <a:pt x="1689" y="807"/>
                  </a:lnTo>
                  <a:lnTo>
                    <a:pt x="1763" y="639"/>
                  </a:lnTo>
                  <a:lnTo>
                    <a:pt x="1822" y="464"/>
                  </a:lnTo>
                  <a:lnTo>
                    <a:pt x="1865" y="283"/>
                  </a:lnTo>
                  <a:lnTo>
                    <a:pt x="1890" y="9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Freeform 576">
              <a:extLst>
                <a:ext uri="{FF2B5EF4-FFF2-40B4-BE49-F238E27FC236}">
                  <a16:creationId xmlns:a16="http://schemas.microsoft.com/office/drawing/2014/main" id="{DF6DDC9E-0A5C-3241-A85E-404BFE0CE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8035" y="5268480"/>
              <a:ext cx="3162720" cy="3162720"/>
            </a:xfrm>
            <a:custGeom>
              <a:avLst/>
              <a:gdLst>
                <a:gd name="T0" fmla="*/ 0 w 1895"/>
                <a:gd name="T1" fmla="*/ 0 h 1895"/>
                <a:gd name="T2" fmla="*/ 0 w 1895"/>
                <a:gd name="T3" fmla="*/ 892 h 1895"/>
                <a:gd name="T4" fmla="*/ 1003 w 1895"/>
                <a:gd name="T5" fmla="*/ 1895 h 1895"/>
                <a:gd name="T6" fmla="*/ 1895 w 1895"/>
                <a:gd name="T7" fmla="*/ 1895 h 1895"/>
                <a:gd name="T8" fmla="*/ 1890 w 1895"/>
                <a:gd name="T9" fmla="*/ 1801 h 1895"/>
                <a:gd name="T10" fmla="*/ 1865 w 1895"/>
                <a:gd name="T11" fmla="*/ 1613 h 1895"/>
                <a:gd name="T12" fmla="*/ 1822 w 1895"/>
                <a:gd name="T13" fmla="*/ 1433 h 1895"/>
                <a:gd name="T14" fmla="*/ 1763 w 1895"/>
                <a:gd name="T15" fmla="*/ 1258 h 1895"/>
                <a:gd name="T16" fmla="*/ 1689 w 1895"/>
                <a:gd name="T17" fmla="*/ 1090 h 1895"/>
                <a:gd name="T18" fmla="*/ 1600 w 1895"/>
                <a:gd name="T19" fmla="*/ 932 h 1895"/>
                <a:gd name="T20" fmla="*/ 1496 w 1895"/>
                <a:gd name="T21" fmla="*/ 782 h 1895"/>
                <a:gd name="T22" fmla="*/ 1381 w 1895"/>
                <a:gd name="T23" fmla="*/ 643 h 1895"/>
                <a:gd name="T24" fmla="*/ 1252 w 1895"/>
                <a:gd name="T25" fmla="*/ 515 h 1895"/>
                <a:gd name="T26" fmla="*/ 1112 w 1895"/>
                <a:gd name="T27" fmla="*/ 400 h 1895"/>
                <a:gd name="T28" fmla="*/ 963 w 1895"/>
                <a:gd name="T29" fmla="*/ 296 h 1895"/>
                <a:gd name="T30" fmla="*/ 805 w 1895"/>
                <a:gd name="T31" fmla="*/ 206 h 1895"/>
                <a:gd name="T32" fmla="*/ 638 w 1895"/>
                <a:gd name="T33" fmla="*/ 133 h 1895"/>
                <a:gd name="T34" fmla="*/ 463 w 1895"/>
                <a:gd name="T35" fmla="*/ 73 h 1895"/>
                <a:gd name="T36" fmla="*/ 283 w 1895"/>
                <a:gd name="T37" fmla="*/ 30 h 1895"/>
                <a:gd name="T38" fmla="*/ 95 w 1895"/>
                <a:gd name="T39" fmla="*/ 5 h 1895"/>
                <a:gd name="T40" fmla="*/ 0 w 1895"/>
                <a:gd name="T41" fmla="*/ 0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5">
                  <a:moveTo>
                    <a:pt x="0" y="0"/>
                  </a:moveTo>
                  <a:lnTo>
                    <a:pt x="0" y="892"/>
                  </a:lnTo>
                  <a:lnTo>
                    <a:pt x="1003" y="1895"/>
                  </a:lnTo>
                  <a:lnTo>
                    <a:pt x="1895" y="1895"/>
                  </a:lnTo>
                  <a:lnTo>
                    <a:pt x="1890" y="1801"/>
                  </a:lnTo>
                  <a:lnTo>
                    <a:pt x="1865" y="1613"/>
                  </a:lnTo>
                  <a:lnTo>
                    <a:pt x="1822" y="1433"/>
                  </a:lnTo>
                  <a:lnTo>
                    <a:pt x="1763" y="1258"/>
                  </a:lnTo>
                  <a:lnTo>
                    <a:pt x="1689" y="1090"/>
                  </a:lnTo>
                  <a:lnTo>
                    <a:pt x="1600" y="932"/>
                  </a:lnTo>
                  <a:lnTo>
                    <a:pt x="1496" y="782"/>
                  </a:lnTo>
                  <a:lnTo>
                    <a:pt x="1381" y="643"/>
                  </a:lnTo>
                  <a:lnTo>
                    <a:pt x="1252" y="515"/>
                  </a:lnTo>
                  <a:lnTo>
                    <a:pt x="1112" y="400"/>
                  </a:lnTo>
                  <a:lnTo>
                    <a:pt x="963" y="296"/>
                  </a:lnTo>
                  <a:lnTo>
                    <a:pt x="805" y="206"/>
                  </a:lnTo>
                  <a:lnTo>
                    <a:pt x="638" y="133"/>
                  </a:lnTo>
                  <a:lnTo>
                    <a:pt x="463" y="73"/>
                  </a:lnTo>
                  <a:lnTo>
                    <a:pt x="283" y="30"/>
                  </a:lnTo>
                  <a:lnTo>
                    <a:pt x="9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Freeform 577">
              <a:extLst>
                <a:ext uri="{FF2B5EF4-FFF2-40B4-BE49-F238E27FC236}">
                  <a16:creationId xmlns:a16="http://schemas.microsoft.com/office/drawing/2014/main" id="{29D9E5CD-08F3-9945-A24B-B4537D04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6002" y="8425326"/>
              <a:ext cx="3162720" cy="3162720"/>
            </a:xfrm>
            <a:custGeom>
              <a:avLst/>
              <a:gdLst>
                <a:gd name="T0" fmla="*/ 0 w 1895"/>
                <a:gd name="T1" fmla="*/ 0 h 1897"/>
                <a:gd name="T2" fmla="*/ 5 w 1895"/>
                <a:gd name="T3" fmla="*/ 96 h 1897"/>
                <a:gd name="T4" fmla="*/ 30 w 1895"/>
                <a:gd name="T5" fmla="*/ 283 h 1897"/>
                <a:gd name="T6" fmla="*/ 72 w 1895"/>
                <a:gd name="T7" fmla="*/ 464 h 1897"/>
                <a:gd name="T8" fmla="*/ 132 w 1895"/>
                <a:gd name="T9" fmla="*/ 639 h 1897"/>
                <a:gd name="T10" fmla="*/ 207 w 1895"/>
                <a:gd name="T11" fmla="*/ 807 h 1897"/>
                <a:gd name="T12" fmla="*/ 297 w 1895"/>
                <a:gd name="T13" fmla="*/ 965 h 1897"/>
                <a:gd name="T14" fmla="*/ 399 w 1895"/>
                <a:gd name="T15" fmla="*/ 1114 h 1897"/>
                <a:gd name="T16" fmla="*/ 516 w 1895"/>
                <a:gd name="T17" fmla="*/ 1252 h 1897"/>
                <a:gd name="T18" fmla="*/ 643 w 1895"/>
                <a:gd name="T19" fmla="*/ 1381 h 1897"/>
                <a:gd name="T20" fmla="*/ 783 w 1895"/>
                <a:gd name="T21" fmla="*/ 1497 h 1897"/>
                <a:gd name="T22" fmla="*/ 932 w 1895"/>
                <a:gd name="T23" fmla="*/ 1600 h 1897"/>
                <a:gd name="T24" fmla="*/ 1090 w 1895"/>
                <a:gd name="T25" fmla="*/ 1689 h 1897"/>
                <a:gd name="T26" fmla="*/ 1257 w 1895"/>
                <a:gd name="T27" fmla="*/ 1764 h 1897"/>
                <a:gd name="T28" fmla="*/ 1432 w 1895"/>
                <a:gd name="T29" fmla="*/ 1824 h 1897"/>
                <a:gd name="T30" fmla="*/ 1613 w 1895"/>
                <a:gd name="T31" fmla="*/ 1867 h 1897"/>
                <a:gd name="T32" fmla="*/ 1800 w 1895"/>
                <a:gd name="T33" fmla="*/ 1891 h 1897"/>
                <a:gd name="T34" fmla="*/ 1895 w 1895"/>
                <a:gd name="T35" fmla="*/ 1897 h 1897"/>
                <a:gd name="T36" fmla="*/ 1895 w 1895"/>
                <a:gd name="T37" fmla="*/ 1005 h 1897"/>
                <a:gd name="T38" fmla="*/ 891 w 1895"/>
                <a:gd name="T39" fmla="*/ 0 h 1897"/>
                <a:gd name="T40" fmla="*/ 0 w 1895"/>
                <a:gd name="T41" fmla="*/ 0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5" h="1897">
                  <a:moveTo>
                    <a:pt x="0" y="0"/>
                  </a:moveTo>
                  <a:lnTo>
                    <a:pt x="5" y="96"/>
                  </a:lnTo>
                  <a:lnTo>
                    <a:pt x="30" y="283"/>
                  </a:lnTo>
                  <a:lnTo>
                    <a:pt x="72" y="464"/>
                  </a:lnTo>
                  <a:lnTo>
                    <a:pt x="132" y="639"/>
                  </a:lnTo>
                  <a:lnTo>
                    <a:pt x="207" y="807"/>
                  </a:lnTo>
                  <a:lnTo>
                    <a:pt x="297" y="965"/>
                  </a:lnTo>
                  <a:lnTo>
                    <a:pt x="399" y="1114"/>
                  </a:lnTo>
                  <a:lnTo>
                    <a:pt x="516" y="1252"/>
                  </a:lnTo>
                  <a:lnTo>
                    <a:pt x="643" y="1381"/>
                  </a:lnTo>
                  <a:lnTo>
                    <a:pt x="783" y="1497"/>
                  </a:lnTo>
                  <a:lnTo>
                    <a:pt x="932" y="1600"/>
                  </a:lnTo>
                  <a:lnTo>
                    <a:pt x="1090" y="1689"/>
                  </a:lnTo>
                  <a:lnTo>
                    <a:pt x="1257" y="1764"/>
                  </a:lnTo>
                  <a:lnTo>
                    <a:pt x="1432" y="1824"/>
                  </a:lnTo>
                  <a:lnTo>
                    <a:pt x="1613" y="1867"/>
                  </a:lnTo>
                  <a:lnTo>
                    <a:pt x="1800" y="1891"/>
                  </a:lnTo>
                  <a:lnTo>
                    <a:pt x="1895" y="1897"/>
                  </a:lnTo>
                  <a:lnTo>
                    <a:pt x="1895" y="1005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374BBE8E-EC2B-0D40-8ECB-C933C102117D}"/>
                </a:ext>
              </a:extLst>
            </p:cNvPr>
            <p:cNvSpPr txBox="1"/>
            <p:nvPr/>
          </p:nvSpPr>
          <p:spPr>
            <a:xfrm rot="2472984">
              <a:off x="12086419" y="6573575"/>
              <a:ext cx="3125952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DEC9BEC8-F17A-BA4E-8FF4-722B4297A0E2}"/>
                </a:ext>
              </a:extLst>
            </p:cNvPr>
            <p:cNvSpPr txBox="1"/>
            <p:nvPr/>
          </p:nvSpPr>
          <p:spPr>
            <a:xfrm rot="18949403">
              <a:off x="11976309" y="9583705"/>
              <a:ext cx="3346170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4795A43B-A8A5-6142-865F-566B14F70737}"/>
                </a:ext>
              </a:extLst>
            </p:cNvPr>
            <p:cNvSpPr txBox="1"/>
            <p:nvPr/>
          </p:nvSpPr>
          <p:spPr>
            <a:xfrm rot="2886336" flipH="1">
              <a:off x="8804473" y="9685343"/>
              <a:ext cx="3501296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CFA7FAA1-01F6-7140-988F-FE5C4C78029E}"/>
                </a:ext>
              </a:extLst>
            </p:cNvPr>
            <p:cNvSpPr txBox="1"/>
            <p:nvPr/>
          </p:nvSpPr>
          <p:spPr>
            <a:xfrm rot="18913176" flipH="1">
              <a:off x="8780160" y="6624396"/>
              <a:ext cx="3255855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F8BCCCFD-94DF-5F42-8809-46CC1C201B11}"/>
                </a:ext>
              </a:extLst>
            </p:cNvPr>
            <p:cNvSpPr txBox="1"/>
            <p:nvPr/>
          </p:nvSpPr>
          <p:spPr>
            <a:xfrm flipH="1">
              <a:off x="10726881" y="8185399"/>
              <a:ext cx="2682306" cy="55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025CA1-5F18-364E-ABDA-9544FEE2C77F}"/>
              </a:ext>
            </a:extLst>
          </p:cNvPr>
          <p:cNvGrpSpPr/>
          <p:nvPr/>
        </p:nvGrpSpPr>
        <p:grpSpPr>
          <a:xfrm rot="2700000">
            <a:off x="7976466" y="4251829"/>
            <a:ext cx="8419672" cy="8293438"/>
            <a:chOff x="8161226" y="4433818"/>
            <a:chExt cx="8050152" cy="7929459"/>
          </a:xfrm>
        </p:grpSpPr>
        <p:sp>
          <p:nvSpPr>
            <p:cNvPr id="48" name="Freeform 416">
              <a:extLst>
                <a:ext uri="{FF2B5EF4-FFF2-40B4-BE49-F238E27FC236}">
                  <a16:creationId xmlns:a16="http://schemas.microsoft.com/office/drawing/2014/main" id="{E80C78DD-78C7-D746-B8F8-E8DA366E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92" y="4844171"/>
              <a:ext cx="7114787" cy="7114786"/>
            </a:xfrm>
            <a:custGeom>
              <a:avLst/>
              <a:gdLst>
                <a:gd name="T0" fmla="*/ 2599 w 5199"/>
                <a:gd name="T1" fmla="*/ 63 h 5199"/>
                <a:gd name="T2" fmla="*/ 2599 w 5199"/>
                <a:gd name="T3" fmla="*/ 63 h 5199"/>
                <a:gd name="T4" fmla="*/ 4397 w 5199"/>
                <a:gd name="T5" fmla="*/ 801 h 5199"/>
                <a:gd name="T6" fmla="*/ 5135 w 5199"/>
                <a:gd name="T7" fmla="*/ 2472 h 5199"/>
                <a:gd name="T8" fmla="*/ 5126 w 5199"/>
                <a:gd name="T9" fmla="*/ 2472 h 5199"/>
                <a:gd name="T10" fmla="*/ 5135 w 5199"/>
                <a:gd name="T11" fmla="*/ 2481 h 5199"/>
                <a:gd name="T12" fmla="*/ 5135 w 5199"/>
                <a:gd name="T13" fmla="*/ 2598 h 5199"/>
                <a:gd name="T14" fmla="*/ 4397 w 5199"/>
                <a:gd name="T15" fmla="*/ 4388 h 5199"/>
                <a:gd name="T16" fmla="*/ 2725 w 5199"/>
                <a:gd name="T17" fmla="*/ 5134 h 5199"/>
                <a:gd name="T18" fmla="*/ 2725 w 5199"/>
                <a:gd name="T19" fmla="*/ 5126 h 5199"/>
                <a:gd name="T20" fmla="*/ 2725 w 5199"/>
                <a:gd name="T21" fmla="*/ 5134 h 5199"/>
                <a:gd name="T22" fmla="*/ 2599 w 5199"/>
                <a:gd name="T23" fmla="*/ 5134 h 5199"/>
                <a:gd name="T24" fmla="*/ 810 w 5199"/>
                <a:gd name="T25" fmla="*/ 4388 h 5199"/>
                <a:gd name="T26" fmla="*/ 63 w 5199"/>
                <a:gd name="T27" fmla="*/ 2724 h 5199"/>
                <a:gd name="T28" fmla="*/ 72 w 5199"/>
                <a:gd name="T29" fmla="*/ 2724 h 5199"/>
                <a:gd name="T30" fmla="*/ 63 w 5199"/>
                <a:gd name="T31" fmla="*/ 2715 h 5199"/>
                <a:gd name="T32" fmla="*/ 63 w 5199"/>
                <a:gd name="T33" fmla="*/ 2598 h 5199"/>
                <a:gd name="T34" fmla="*/ 810 w 5199"/>
                <a:gd name="T35" fmla="*/ 801 h 5199"/>
                <a:gd name="T36" fmla="*/ 2473 w 5199"/>
                <a:gd name="T37" fmla="*/ 63 h 5199"/>
                <a:gd name="T38" fmla="*/ 2473 w 5199"/>
                <a:gd name="T39" fmla="*/ 72 h 5199"/>
                <a:gd name="T40" fmla="*/ 2482 w 5199"/>
                <a:gd name="T41" fmla="*/ 63 h 5199"/>
                <a:gd name="T42" fmla="*/ 2599 w 5199"/>
                <a:gd name="T43" fmla="*/ 63 h 5199"/>
                <a:gd name="T44" fmla="*/ 2599 w 5199"/>
                <a:gd name="T45" fmla="*/ 0 h 5199"/>
                <a:gd name="T46" fmla="*/ 2599 w 5199"/>
                <a:gd name="T47" fmla="*/ 0 h 5199"/>
                <a:gd name="T48" fmla="*/ 2527 w 5199"/>
                <a:gd name="T49" fmla="*/ 0 h 5199"/>
                <a:gd name="T50" fmla="*/ 2527 w 5199"/>
                <a:gd name="T51" fmla="*/ 0 h 5199"/>
                <a:gd name="T52" fmla="*/ 2464 w 5199"/>
                <a:gd name="T53" fmla="*/ 9 h 5199"/>
                <a:gd name="T54" fmla="*/ 2464 w 5199"/>
                <a:gd name="T55" fmla="*/ 9 h 5199"/>
                <a:gd name="T56" fmla="*/ 2464 w 5199"/>
                <a:gd name="T57" fmla="*/ 9 h 5199"/>
                <a:gd name="T58" fmla="*/ 2464 w 5199"/>
                <a:gd name="T59" fmla="*/ 9 h 5199"/>
                <a:gd name="T60" fmla="*/ 1547 w 5199"/>
                <a:gd name="T61" fmla="*/ 225 h 5199"/>
                <a:gd name="T62" fmla="*/ 765 w 5199"/>
                <a:gd name="T63" fmla="*/ 765 h 5199"/>
                <a:gd name="T64" fmla="*/ 0 w 5199"/>
                <a:gd name="T65" fmla="*/ 2598 h 5199"/>
                <a:gd name="T66" fmla="*/ 0 w 5199"/>
                <a:gd name="T67" fmla="*/ 2670 h 5199"/>
                <a:gd name="T68" fmla="*/ 0 w 5199"/>
                <a:gd name="T69" fmla="*/ 2670 h 5199"/>
                <a:gd name="T70" fmla="*/ 9 w 5199"/>
                <a:gd name="T71" fmla="*/ 2733 h 5199"/>
                <a:gd name="T72" fmla="*/ 9 w 5199"/>
                <a:gd name="T73" fmla="*/ 2733 h 5199"/>
                <a:gd name="T74" fmla="*/ 9 w 5199"/>
                <a:gd name="T75" fmla="*/ 2733 h 5199"/>
                <a:gd name="T76" fmla="*/ 9 w 5199"/>
                <a:gd name="T77" fmla="*/ 2733 h 5199"/>
                <a:gd name="T78" fmla="*/ 225 w 5199"/>
                <a:gd name="T79" fmla="*/ 3651 h 5199"/>
                <a:gd name="T80" fmla="*/ 765 w 5199"/>
                <a:gd name="T81" fmla="*/ 4433 h 5199"/>
                <a:gd name="T82" fmla="*/ 2599 w 5199"/>
                <a:gd name="T83" fmla="*/ 5198 h 5199"/>
                <a:gd name="T84" fmla="*/ 2670 w 5199"/>
                <a:gd name="T85" fmla="*/ 5198 h 5199"/>
                <a:gd name="T86" fmla="*/ 2670 w 5199"/>
                <a:gd name="T87" fmla="*/ 5198 h 5199"/>
                <a:gd name="T88" fmla="*/ 2734 w 5199"/>
                <a:gd name="T89" fmla="*/ 5189 h 5199"/>
                <a:gd name="T90" fmla="*/ 2734 w 5199"/>
                <a:gd name="T91" fmla="*/ 5189 h 5199"/>
                <a:gd name="T92" fmla="*/ 2742 w 5199"/>
                <a:gd name="T93" fmla="*/ 5189 h 5199"/>
                <a:gd name="T94" fmla="*/ 2742 w 5199"/>
                <a:gd name="T95" fmla="*/ 5189 h 5199"/>
                <a:gd name="T96" fmla="*/ 3651 w 5199"/>
                <a:gd name="T97" fmla="*/ 4973 h 5199"/>
                <a:gd name="T98" fmla="*/ 4433 w 5199"/>
                <a:gd name="T99" fmla="*/ 4433 h 5199"/>
                <a:gd name="T100" fmla="*/ 5198 w 5199"/>
                <a:gd name="T101" fmla="*/ 2598 h 5199"/>
                <a:gd name="T102" fmla="*/ 5198 w 5199"/>
                <a:gd name="T103" fmla="*/ 2526 h 5199"/>
                <a:gd name="T104" fmla="*/ 5198 w 5199"/>
                <a:gd name="T105" fmla="*/ 2526 h 5199"/>
                <a:gd name="T106" fmla="*/ 5198 w 5199"/>
                <a:gd name="T107" fmla="*/ 2463 h 5199"/>
                <a:gd name="T108" fmla="*/ 5198 w 5199"/>
                <a:gd name="T109" fmla="*/ 2463 h 5199"/>
                <a:gd name="T110" fmla="*/ 5198 w 5199"/>
                <a:gd name="T111" fmla="*/ 2463 h 5199"/>
                <a:gd name="T112" fmla="*/ 5198 w 5199"/>
                <a:gd name="T113" fmla="*/ 2463 h 5199"/>
                <a:gd name="T114" fmla="*/ 4973 w 5199"/>
                <a:gd name="T115" fmla="*/ 1546 h 5199"/>
                <a:gd name="T116" fmla="*/ 4433 w 5199"/>
                <a:gd name="T117" fmla="*/ 765 h 5199"/>
                <a:gd name="T118" fmla="*/ 2599 w 5199"/>
                <a:gd name="T119" fmla="*/ 0 h 5199"/>
                <a:gd name="T120" fmla="*/ 2599 w 5199"/>
                <a:gd name="T121" fmla="*/ 63 h 5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99" h="5199">
                  <a:moveTo>
                    <a:pt x="2599" y="63"/>
                  </a:moveTo>
                  <a:lnTo>
                    <a:pt x="2599" y="63"/>
                  </a:lnTo>
                  <a:cubicBezTo>
                    <a:pt x="3273" y="63"/>
                    <a:pt x="3912" y="324"/>
                    <a:pt x="4397" y="801"/>
                  </a:cubicBezTo>
                  <a:cubicBezTo>
                    <a:pt x="4847" y="1249"/>
                    <a:pt x="5099" y="1843"/>
                    <a:pt x="5135" y="2472"/>
                  </a:cubicBezTo>
                  <a:cubicBezTo>
                    <a:pt x="5126" y="2472"/>
                    <a:pt x="5126" y="2472"/>
                    <a:pt x="5126" y="2472"/>
                  </a:cubicBezTo>
                  <a:cubicBezTo>
                    <a:pt x="5135" y="2481"/>
                    <a:pt x="5135" y="2481"/>
                    <a:pt x="5135" y="2481"/>
                  </a:cubicBezTo>
                  <a:cubicBezTo>
                    <a:pt x="5135" y="2517"/>
                    <a:pt x="5135" y="2553"/>
                    <a:pt x="5135" y="2598"/>
                  </a:cubicBezTo>
                  <a:cubicBezTo>
                    <a:pt x="5135" y="3273"/>
                    <a:pt x="4874" y="3911"/>
                    <a:pt x="4397" y="4388"/>
                  </a:cubicBezTo>
                  <a:cubicBezTo>
                    <a:pt x="3948" y="4838"/>
                    <a:pt x="3354" y="5099"/>
                    <a:pt x="2725" y="5134"/>
                  </a:cubicBezTo>
                  <a:cubicBezTo>
                    <a:pt x="2725" y="5126"/>
                    <a:pt x="2725" y="5126"/>
                    <a:pt x="2725" y="5126"/>
                  </a:cubicBezTo>
                  <a:cubicBezTo>
                    <a:pt x="2725" y="5134"/>
                    <a:pt x="2725" y="5134"/>
                    <a:pt x="2725" y="5134"/>
                  </a:cubicBezTo>
                  <a:cubicBezTo>
                    <a:pt x="2680" y="5134"/>
                    <a:pt x="2644" y="5134"/>
                    <a:pt x="2599" y="5134"/>
                  </a:cubicBezTo>
                  <a:cubicBezTo>
                    <a:pt x="1925" y="5134"/>
                    <a:pt x="1287" y="4874"/>
                    <a:pt x="810" y="4388"/>
                  </a:cubicBezTo>
                  <a:cubicBezTo>
                    <a:pt x="360" y="3947"/>
                    <a:pt x="99" y="3354"/>
                    <a:pt x="63" y="2724"/>
                  </a:cubicBezTo>
                  <a:cubicBezTo>
                    <a:pt x="72" y="2724"/>
                    <a:pt x="72" y="2724"/>
                    <a:pt x="72" y="2724"/>
                  </a:cubicBezTo>
                  <a:cubicBezTo>
                    <a:pt x="63" y="2715"/>
                    <a:pt x="63" y="2715"/>
                    <a:pt x="63" y="2715"/>
                  </a:cubicBezTo>
                  <a:cubicBezTo>
                    <a:pt x="63" y="2679"/>
                    <a:pt x="63" y="2634"/>
                    <a:pt x="63" y="2598"/>
                  </a:cubicBezTo>
                  <a:cubicBezTo>
                    <a:pt x="63" y="1924"/>
                    <a:pt x="324" y="1285"/>
                    <a:pt x="810" y="801"/>
                  </a:cubicBezTo>
                  <a:cubicBezTo>
                    <a:pt x="1259" y="360"/>
                    <a:pt x="1844" y="99"/>
                    <a:pt x="2473" y="63"/>
                  </a:cubicBezTo>
                  <a:cubicBezTo>
                    <a:pt x="2473" y="72"/>
                    <a:pt x="2473" y="72"/>
                    <a:pt x="2473" y="72"/>
                  </a:cubicBezTo>
                  <a:cubicBezTo>
                    <a:pt x="2482" y="63"/>
                    <a:pt x="2482" y="63"/>
                    <a:pt x="2482" y="63"/>
                  </a:cubicBezTo>
                  <a:cubicBezTo>
                    <a:pt x="2518" y="63"/>
                    <a:pt x="2563" y="63"/>
                    <a:pt x="2599" y="63"/>
                  </a:cubicBezTo>
                  <a:lnTo>
                    <a:pt x="2599" y="0"/>
                  </a:lnTo>
                  <a:lnTo>
                    <a:pt x="2599" y="0"/>
                  </a:lnTo>
                  <a:cubicBezTo>
                    <a:pt x="2581" y="0"/>
                    <a:pt x="2554" y="0"/>
                    <a:pt x="2527" y="0"/>
                  </a:cubicBezTo>
                  <a:lnTo>
                    <a:pt x="2527" y="0"/>
                  </a:lnTo>
                  <a:cubicBezTo>
                    <a:pt x="2464" y="9"/>
                    <a:pt x="2464" y="9"/>
                    <a:pt x="2464" y="9"/>
                  </a:cubicBezTo>
                  <a:lnTo>
                    <a:pt x="2464" y="9"/>
                  </a:lnTo>
                  <a:lnTo>
                    <a:pt x="2464" y="9"/>
                  </a:lnTo>
                  <a:lnTo>
                    <a:pt x="2464" y="9"/>
                  </a:lnTo>
                  <a:cubicBezTo>
                    <a:pt x="2141" y="18"/>
                    <a:pt x="1835" y="99"/>
                    <a:pt x="1547" y="225"/>
                  </a:cubicBezTo>
                  <a:cubicBezTo>
                    <a:pt x="1259" y="351"/>
                    <a:pt x="990" y="531"/>
                    <a:pt x="765" y="765"/>
                  </a:cubicBezTo>
                  <a:cubicBezTo>
                    <a:pt x="270" y="1249"/>
                    <a:pt x="0" y="1906"/>
                    <a:pt x="0" y="2598"/>
                  </a:cubicBezTo>
                  <a:cubicBezTo>
                    <a:pt x="0" y="2616"/>
                    <a:pt x="0" y="2643"/>
                    <a:pt x="0" y="2670"/>
                  </a:cubicBezTo>
                  <a:lnTo>
                    <a:pt x="0" y="2670"/>
                  </a:lnTo>
                  <a:cubicBezTo>
                    <a:pt x="9" y="2733"/>
                    <a:pt x="9" y="2733"/>
                    <a:pt x="9" y="2733"/>
                  </a:cubicBezTo>
                  <a:lnTo>
                    <a:pt x="9" y="2733"/>
                  </a:lnTo>
                  <a:lnTo>
                    <a:pt x="9" y="2733"/>
                  </a:lnTo>
                  <a:lnTo>
                    <a:pt x="9" y="2733"/>
                  </a:lnTo>
                  <a:cubicBezTo>
                    <a:pt x="27" y="3057"/>
                    <a:pt x="99" y="3363"/>
                    <a:pt x="225" y="3651"/>
                  </a:cubicBezTo>
                  <a:cubicBezTo>
                    <a:pt x="351" y="3938"/>
                    <a:pt x="540" y="4208"/>
                    <a:pt x="765" y="4433"/>
                  </a:cubicBezTo>
                  <a:cubicBezTo>
                    <a:pt x="1251" y="4928"/>
                    <a:pt x="1907" y="5198"/>
                    <a:pt x="2599" y="5198"/>
                  </a:cubicBezTo>
                  <a:cubicBezTo>
                    <a:pt x="2626" y="5198"/>
                    <a:pt x="2644" y="5198"/>
                    <a:pt x="2670" y="5198"/>
                  </a:cubicBezTo>
                  <a:lnTo>
                    <a:pt x="2670" y="5198"/>
                  </a:lnTo>
                  <a:cubicBezTo>
                    <a:pt x="2734" y="5189"/>
                    <a:pt x="2734" y="5189"/>
                    <a:pt x="2734" y="5189"/>
                  </a:cubicBezTo>
                  <a:lnTo>
                    <a:pt x="2734" y="5189"/>
                  </a:lnTo>
                  <a:cubicBezTo>
                    <a:pt x="2742" y="5189"/>
                    <a:pt x="2742" y="5189"/>
                    <a:pt x="2742" y="5189"/>
                  </a:cubicBezTo>
                  <a:lnTo>
                    <a:pt x="2742" y="5189"/>
                  </a:lnTo>
                  <a:cubicBezTo>
                    <a:pt x="3057" y="5179"/>
                    <a:pt x="3363" y="5099"/>
                    <a:pt x="3651" y="4973"/>
                  </a:cubicBezTo>
                  <a:cubicBezTo>
                    <a:pt x="3948" y="4847"/>
                    <a:pt x="4209" y="4667"/>
                    <a:pt x="4433" y="4433"/>
                  </a:cubicBezTo>
                  <a:cubicBezTo>
                    <a:pt x="4928" y="3947"/>
                    <a:pt x="5198" y="3291"/>
                    <a:pt x="5198" y="2598"/>
                  </a:cubicBezTo>
                  <a:cubicBezTo>
                    <a:pt x="5198" y="2571"/>
                    <a:pt x="5198" y="2553"/>
                    <a:pt x="5198" y="2526"/>
                  </a:cubicBezTo>
                  <a:lnTo>
                    <a:pt x="5198" y="2526"/>
                  </a:lnTo>
                  <a:cubicBezTo>
                    <a:pt x="5198" y="2463"/>
                    <a:pt x="5198" y="2463"/>
                    <a:pt x="5198" y="2463"/>
                  </a:cubicBezTo>
                  <a:lnTo>
                    <a:pt x="5198" y="2463"/>
                  </a:lnTo>
                  <a:lnTo>
                    <a:pt x="5198" y="2463"/>
                  </a:lnTo>
                  <a:lnTo>
                    <a:pt x="5198" y="2463"/>
                  </a:lnTo>
                  <a:cubicBezTo>
                    <a:pt x="5180" y="2140"/>
                    <a:pt x="5108" y="1834"/>
                    <a:pt x="4973" y="1546"/>
                  </a:cubicBezTo>
                  <a:cubicBezTo>
                    <a:pt x="4847" y="1249"/>
                    <a:pt x="4667" y="989"/>
                    <a:pt x="4433" y="765"/>
                  </a:cubicBezTo>
                  <a:cubicBezTo>
                    <a:pt x="3948" y="270"/>
                    <a:pt x="3291" y="0"/>
                    <a:pt x="2599" y="0"/>
                  </a:cubicBezTo>
                  <a:lnTo>
                    <a:pt x="259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25">
              <a:extLst>
                <a:ext uri="{FF2B5EF4-FFF2-40B4-BE49-F238E27FC236}">
                  <a16:creationId xmlns:a16="http://schemas.microsoft.com/office/drawing/2014/main" id="{9264546C-D232-0F41-936D-45B263847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6815" y="8066645"/>
              <a:ext cx="4188009" cy="4248355"/>
            </a:xfrm>
            <a:custGeom>
              <a:avLst/>
              <a:gdLst>
                <a:gd name="T0" fmla="*/ 0 w 3059"/>
                <a:gd name="T1" fmla="*/ 2922 h 3103"/>
                <a:gd name="T2" fmla="*/ 0 w 3059"/>
                <a:gd name="T3" fmla="*/ 2922 h 3103"/>
                <a:gd name="T4" fmla="*/ 306 w 3059"/>
                <a:gd name="T5" fmla="*/ 2743 h 3103"/>
                <a:gd name="T6" fmla="*/ 315 w 3059"/>
                <a:gd name="T7" fmla="*/ 2743 h 3103"/>
                <a:gd name="T8" fmla="*/ 1961 w 3059"/>
                <a:gd name="T9" fmla="*/ 2014 h 3103"/>
                <a:gd name="T10" fmla="*/ 2698 w 3059"/>
                <a:gd name="T11" fmla="*/ 242 h 3103"/>
                <a:gd name="T12" fmla="*/ 2698 w 3059"/>
                <a:gd name="T13" fmla="*/ 125 h 3103"/>
                <a:gd name="T14" fmla="*/ 2689 w 3059"/>
                <a:gd name="T15" fmla="*/ 0 h 3103"/>
                <a:gd name="T16" fmla="*/ 2869 w 3059"/>
                <a:gd name="T17" fmla="*/ 314 h 3103"/>
                <a:gd name="T18" fmla="*/ 3049 w 3059"/>
                <a:gd name="T19" fmla="*/ 17 h 3103"/>
                <a:gd name="T20" fmla="*/ 3049 w 3059"/>
                <a:gd name="T21" fmla="*/ 116 h 3103"/>
                <a:gd name="T22" fmla="*/ 3058 w 3059"/>
                <a:gd name="T23" fmla="*/ 242 h 3103"/>
                <a:gd name="T24" fmla="*/ 2212 w 3059"/>
                <a:gd name="T25" fmla="*/ 2266 h 3103"/>
                <a:gd name="T26" fmla="*/ 324 w 3059"/>
                <a:gd name="T27" fmla="*/ 3102 h 3103"/>
                <a:gd name="T28" fmla="*/ 306 w 3059"/>
                <a:gd name="T29" fmla="*/ 3102 h 3103"/>
                <a:gd name="T30" fmla="*/ 0 w 3059"/>
                <a:gd name="T31" fmla="*/ 2922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9" h="3103">
                  <a:moveTo>
                    <a:pt x="0" y="2922"/>
                  </a:moveTo>
                  <a:lnTo>
                    <a:pt x="0" y="2922"/>
                  </a:lnTo>
                  <a:cubicBezTo>
                    <a:pt x="306" y="2743"/>
                    <a:pt x="306" y="2743"/>
                    <a:pt x="306" y="2743"/>
                  </a:cubicBezTo>
                  <a:cubicBezTo>
                    <a:pt x="315" y="2743"/>
                    <a:pt x="315" y="2743"/>
                    <a:pt x="315" y="2743"/>
                  </a:cubicBezTo>
                  <a:cubicBezTo>
                    <a:pt x="935" y="2715"/>
                    <a:pt x="1520" y="2455"/>
                    <a:pt x="1961" y="2014"/>
                  </a:cubicBezTo>
                  <a:cubicBezTo>
                    <a:pt x="2437" y="1537"/>
                    <a:pt x="2698" y="908"/>
                    <a:pt x="2698" y="242"/>
                  </a:cubicBezTo>
                  <a:cubicBezTo>
                    <a:pt x="2698" y="206"/>
                    <a:pt x="2698" y="161"/>
                    <a:pt x="2698" y="125"/>
                  </a:cubicBezTo>
                  <a:cubicBezTo>
                    <a:pt x="2689" y="0"/>
                    <a:pt x="2689" y="0"/>
                    <a:pt x="2689" y="0"/>
                  </a:cubicBezTo>
                  <a:cubicBezTo>
                    <a:pt x="2869" y="314"/>
                    <a:pt x="2869" y="314"/>
                    <a:pt x="2869" y="314"/>
                  </a:cubicBezTo>
                  <a:cubicBezTo>
                    <a:pt x="3049" y="17"/>
                    <a:pt x="3049" y="17"/>
                    <a:pt x="3049" y="17"/>
                  </a:cubicBezTo>
                  <a:cubicBezTo>
                    <a:pt x="3049" y="116"/>
                    <a:pt x="3049" y="116"/>
                    <a:pt x="3049" y="116"/>
                  </a:cubicBezTo>
                  <a:cubicBezTo>
                    <a:pt x="3058" y="161"/>
                    <a:pt x="3058" y="206"/>
                    <a:pt x="3058" y="242"/>
                  </a:cubicBezTo>
                  <a:cubicBezTo>
                    <a:pt x="3058" y="1007"/>
                    <a:pt x="2761" y="1726"/>
                    <a:pt x="2212" y="2266"/>
                  </a:cubicBezTo>
                  <a:cubicBezTo>
                    <a:pt x="1709" y="2778"/>
                    <a:pt x="1034" y="3075"/>
                    <a:pt x="324" y="3102"/>
                  </a:cubicBezTo>
                  <a:cubicBezTo>
                    <a:pt x="306" y="3102"/>
                    <a:pt x="306" y="3102"/>
                    <a:pt x="306" y="3102"/>
                  </a:cubicBezTo>
                  <a:lnTo>
                    <a:pt x="0" y="29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26">
              <a:extLst>
                <a:ext uri="{FF2B5EF4-FFF2-40B4-BE49-F238E27FC236}">
                  <a16:creationId xmlns:a16="http://schemas.microsoft.com/office/drawing/2014/main" id="{913567E0-BDA3-0345-9785-B4EEAC69A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7903709"/>
              <a:ext cx="4296633" cy="4453532"/>
            </a:xfrm>
            <a:custGeom>
              <a:avLst/>
              <a:gdLst>
                <a:gd name="T0" fmla="*/ 3076 w 3140"/>
                <a:gd name="T1" fmla="*/ 233 h 3256"/>
                <a:gd name="T2" fmla="*/ 3076 w 3140"/>
                <a:gd name="T3" fmla="*/ 233 h 3256"/>
                <a:gd name="T4" fmla="*/ 3076 w 3140"/>
                <a:gd name="T5" fmla="*/ 359 h 3256"/>
                <a:gd name="T6" fmla="*/ 2248 w 3140"/>
                <a:gd name="T7" fmla="*/ 2365 h 3256"/>
                <a:gd name="T8" fmla="*/ 369 w 3140"/>
                <a:gd name="T9" fmla="*/ 3192 h 3256"/>
                <a:gd name="T10" fmla="*/ 369 w 3140"/>
                <a:gd name="T11" fmla="*/ 3192 h 3256"/>
                <a:gd name="T12" fmla="*/ 117 w 3140"/>
                <a:gd name="T13" fmla="*/ 3039 h 3256"/>
                <a:gd name="T14" fmla="*/ 369 w 3140"/>
                <a:gd name="T15" fmla="*/ 2895 h 3256"/>
                <a:gd name="T16" fmla="*/ 369 w 3140"/>
                <a:gd name="T17" fmla="*/ 2895 h 3256"/>
                <a:gd name="T18" fmla="*/ 2041 w 3140"/>
                <a:gd name="T19" fmla="*/ 2149 h 3256"/>
                <a:gd name="T20" fmla="*/ 2779 w 3140"/>
                <a:gd name="T21" fmla="*/ 359 h 3256"/>
                <a:gd name="T22" fmla="*/ 2779 w 3140"/>
                <a:gd name="T23" fmla="*/ 242 h 3256"/>
                <a:gd name="T24" fmla="*/ 2923 w 3140"/>
                <a:gd name="T25" fmla="*/ 485 h 3256"/>
                <a:gd name="T26" fmla="*/ 3076 w 3140"/>
                <a:gd name="T27" fmla="*/ 233 h 3256"/>
                <a:gd name="T28" fmla="*/ 2707 w 3140"/>
                <a:gd name="T29" fmla="*/ 0 h 3256"/>
                <a:gd name="T30" fmla="*/ 2707 w 3140"/>
                <a:gd name="T31" fmla="*/ 0 h 3256"/>
                <a:gd name="T32" fmla="*/ 2716 w 3140"/>
                <a:gd name="T33" fmla="*/ 242 h 3256"/>
                <a:gd name="T34" fmla="*/ 2725 w 3140"/>
                <a:gd name="T35" fmla="*/ 359 h 3256"/>
                <a:gd name="T36" fmla="*/ 1996 w 3140"/>
                <a:gd name="T37" fmla="*/ 2113 h 3256"/>
                <a:gd name="T38" fmla="*/ 1250 w 3140"/>
                <a:gd name="T39" fmla="*/ 2626 h 3256"/>
                <a:gd name="T40" fmla="*/ 369 w 3140"/>
                <a:gd name="T41" fmla="*/ 2832 h 3256"/>
                <a:gd name="T42" fmla="*/ 369 w 3140"/>
                <a:gd name="T43" fmla="*/ 2832 h 3256"/>
                <a:gd name="T44" fmla="*/ 360 w 3140"/>
                <a:gd name="T45" fmla="*/ 2832 h 3256"/>
                <a:gd name="T46" fmla="*/ 350 w 3140"/>
                <a:gd name="T47" fmla="*/ 2832 h 3256"/>
                <a:gd name="T48" fmla="*/ 333 w 3140"/>
                <a:gd name="T49" fmla="*/ 2842 h 3256"/>
                <a:gd name="T50" fmla="*/ 81 w 3140"/>
                <a:gd name="T51" fmla="*/ 2986 h 3256"/>
                <a:gd name="T52" fmla="*/ 0 w 3140"/>
                <a:gd name="T53" fmla="*/ 3039 h 3256"/>
                <a:gd name="T54" fmla="*/ 81 w 3140"/>
                <a:gd name="T55" fmla="*/ 3093 h 3256"/>
                <a:gd name="T56" fmla="*/ 342 w 3140"/>
                <a:gd name="T57" fmla="*/ 3246 h 3256"/>
                <a:gd name="T58" fmla="*/ 350 w 3140"/>
                <a:gd name="T59" fmla="*/ 3255 h 3256"/>
                <a:gd name="T60" fmla="*/ 369 w 3140"/>
                <a:gd name="T61" fmla="*/ 3255 h 3256"/>
                <a:gd name="T62" fmla="*/ 369 w 3140"/>
                <a:gd name="T63" fmla="*/ 3255 h 3256"/>
                <a:gd name="T64" fmla="*/ 378 w 3140"/>
                <a:gd name="T65" fmla="*/ 3255 h 3256"/>
                <a:gd name="T66" fmla="*/ 1412 w 3140"/>
                <a:gd name="T67" fmla="*/ 3012 h 3256"/>
                <a:gd name="T68" fmla="*/ 2293 w 3140"/>
                <a:gd name="T69" fmla="*/ 2410 h 3256"/>
                <a:gd name="T70" fmla="*/ 3139 w 3140"/>
                <a:gd name="T71" fmla="*/ 359 h 3256"/>
                <a:gd name="T72" fmla="*/ 3139 w 3140"/>
                <a:gd name="T73" fmla="*/ 233 h 3256"/>
                <a:gd name="T74" fmla="*/ 3130 w 3140"/>
                <a:gd name="T75" fmla="*/ 26 h 3256"/>
                <a:gd name="T76" fmla="*/ 3022 w 3140"/>
                <a:gd name="T77" fmla="*/ 206 h 3256"/>
                <a:gd name="T78" fmla="*/ 2923 w 3140"/>
                <a:gd name="T79" fmla="*/ 368 h 3256"/>
                <a:gd name="T80" fmla="*/ 2833 w 3140"/>
                <a:gd name="T81" fmla="*/ 206 h 3256"/>
                <a:gd name="T82" fmla="*/ 2707 w 3140"/>
                <a:gd name="T83" fmla="*/ 0 h 3256"/>
                <a:gd name="T84" fmla="*/ 3076 w 3140"/>
                <a:gd name="T85" fmla="*/ 23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0" h="3256">
                  <a:moveTo>
                    <a:pt x="3076" y="233"/>
                  </a:moveTo>
                  <a:lnTo>
                    <a:pt x="3076" y="233"/>
                  </a:lnTo>
                  <a:cubicBezTo>
                    <a:pt x="3076" y="278"/>
                    <a:pt x="3076" y="314"/>
                    <a:pt x="3076" y="359"/>
                  </a:cubicBezTo>
                  <a:cubicBezTo>
                    <a:pt x="3076" y="1115"/>
                    <a:pt x="2788" y="1825"/>
                    <a:pt x="2248" y="2365"/>
                  </a:cubicBezTo>
                  <a:cubicBezTo>
                    <a:pt x="1745" y="2868"/>
                    <a:pt x="1079" y="3156"/>
                    <a:pt x="369" y="3192"/>
                  </a:cubicBezTo>
                  <a:lnTo>
                    <a:pt x="369" y="3192"/>
                  </a:lnTo>
                  <a:cubicBezTo>
                    <a:pt x="117" y="3039"/>
                    <a:pt x="117" y="3039"/>
                    <a:pt x="117" y="3039"/>
                  </a:cubicBezTo>
                  <a:cubicBezTo>
                    <a:pt x="369" y="2895"/>
                    <a:pt x="369" y="2895"/>
                    <a:pt x="369" y="2895"/>
                  </a:cubicBezTo>
                  <a:lnTo>
                    <a:pt x="369" y="2895"/>
                  </a:lnTo>
                  <a:cubicBezTo>
                    <a:pt x="998" y="2860"/>
                    <a:pt x="1592" y="2599"/>
                    <a:pt x="2041" y="2149"/>
                  </a:cubicBezTo>
                  <a:cubicBezTo>
                    <a:pt x="2518" y="1672"/>
                    <a:pt x="2779" y="1034"/>
                    <a:pt x="2779" y="359"/>
                  </a:cubicBezTo>
                  <a:cubicBezTo>
                    <a:pt x="2779" y="314"/>
                    <a:pt x="2779" y="278"/>
                    <a:pt x="2779" y="242"/>
                  </a:cubicBezTo>
                  <a:cubicBezTo>
                    <a:pt x="2923" y="485"/>
                    <a:pt x="2923" y="485"/>
                    <a:pt x="2923" y="485"/>
                  </a:cubicBezTo>
                  <a:cubicBezTo>
                    <a:pt x="3076" y="233"/>
                    <a:pt x="3076" y="233"/>
                    <a:pt x="3076" y="233"/>
                  </a:cubicBezTo>
                  <a:lnTo>
                    <a:pt x="2707" y="0"/>
                  </a:lnTo>
                  <a:lnTo>
                    <a:pt x="2707" y="0"/>
                  </a:lnTo>
                  <a:cubicBezTo>
                    <a:pt x="2716" y="242"/>
                    <a:pt x="2716" y="242"/>
                    <a:pt x="2716" y="242"/>
                  </a:cubicBezTo>
                  <a:cubicBezTo>
                    <a:pt x="2716" y="278"/>
                    <a:pt x="2725" y="323"/>
                    <a:pt x="2725" y="359"/>
                  </a:cubicBezTo>
                  <a:cubicBezTo>
                    <a:pt x="2725" y="1025"/>
                    <a:pt x="2464" y="1645"/>
                    <a:pt x="1996" y="2113"/>
                  </a:cubicBezTo>
                  <a:cubicBezTo>
                    <a:pt x="1781" y="2329"/>
                    <a:pt x="1529" y="2500"/>
                    <a:pt x="1250" y="2626"/>
                  </a:cubicBezTo>
                  <a:cubicBezTo>
                    <a:pt x="971" y="2752"/>
                    <a:pt x="674" y="2815"/>
                    <a:pt x="369" y="2832"/>
                  </a:cubicBezTo>
                  <a:lnTo>
                    <a:pt x="369" y="2832"/>
                  </a:lnTo>
                  <a:cubicBezTo>
                    <a:pt x="360" y="2832"/>
                    <a:pt x="360" y="2832"/>
                    <a:pt x="360" y="2832"/>
                  </a:cubicBezTo>
                  <a:cubicBezTo>
                    <a:pt x="350" y="2832"/>
                    <a:pt x="350" y="2832"/>
                    <a:pt x="350" y="2832"/>
                  </a:cubicBezTo>
                  <a:cubicBezTo>
                    <a:pt x="333" y="2842"/>
                    <a:pt x="333" y="2842"/>
                    <a:pt x="333" y="2842"/>
                  </a:cubicBezTo>
                  <a:cubicBezTo>
                    <a:pt x="81" y="2986"/>
                    <a:pt x="81" y="2986"/>
                    <a:pt x="81" y="2986"/>
                  </a:cubicBezTo>
                  <a:cubicBezTo>
                    <a:pt x="0" y="3039"/>
                    <a:pt x="0" y="3039"/>
                    <a:pt x="0" y="3039"/>
                  </a:cubicBezTo>
                  <a:cubicBezTo>
                    <a:pt x="81" y="3093"/>
                    <a:pt x="81" y="3093"/>
                    <a:pt x="81" y="3093"/>
                  </a:cubicBezTo>
                  <a:cubicBezTo>
                    <a:pt x="342" y="3246"/>
                    <a:pt x="342" y="3246"/>
                    <a:pt x="342" y="3246"/>
                  </a:cubicBezTo>
                  <a:cubicBezTo>
                    <a:pt x="350" y="3255"/>
                    <a:pt x="350" y="3255"/>
                    <a:pt x="350" y="3255"/>
                  </a:cubicBezTo>
                  <a:cubicBezTo>
                    <a:pt x="369" y="3255"/>
                    <a:pt x="369" y="3255"/>
                    <a:pt x="369" y="3255"/>
                  </a:cubicBezTo>
                  <a:lnTo>
                    <a:pt x="369" y="3255"/>
                  </a:lnTo>
                  <a:cubicBezTo>
                    <a:pt x="378" y="3255"/>
                    <a:pt x="378" y="3255"/>
                    <a:pt x="378" y="3255"/>
                  </a:cubicBezTo>
                  <a:cubicBezTo>
                    <a:pt x="737" y="3237"/>
                    <a:pt x="1088" y="3156"/>
                    <a:pt x="1412" y="3012"/>
                  </a:cubicBezTo>
                  <a:cubicBezTo>
                    <a:pt x="1736" y="2868"/>
                    <a:pt x="2032" y="2662"/>
                    <a:pt x="2293" y="2410"/>
                  </a:cubicBezTo>
                  <a:cubicBezTo>
                    <a:pt x="2842" y="1861"/>
                    <a:pt x="3139" y="1133"/>
                    <a:pt x="3139" y="359"/>
                  </a:cubicBezTo>
                  <a:cubicBezTo>
                    <a:pt x="3139" y="323"/>
                    <a:pt x="3139" y="278"/>
                    <a:pt x="3139" y="233"/>
                  </a:cubicBezTo>
                  <a:cubicBezTo>
                    <a:pt x="3130" y="26"/>
                    <a:pt x="3130" y="26"/>
                    <a:pt x="3130" y="26"/>
                  </a:cubicBezTo>
                  <a:cubicBezTo>
                    <a:pt x="3022" y="206"/>
                    <a:pt x="3022" y="206"/>
                    <a:pt x="3022" y="206"/>
                  </a:cubicBezTo>
                  <a:cubicBezTo>
                    <a:pt x="2923" y="368"/>
                    <a:pt x="2923" y="368"/>
                    <a:pt x="2923" y="368"/>
                  </a:cubicBezTo>
                  <a:cubicBezTo>
                    <a:pt x="2833" y="206"/>
                    <a:pt x="2833" y="206"/>
                    <a:pt x="2833" y="206"/>
                  </a:cubicBezTo>
                  <a:cubicBezTo>
                    <a:pt x="2707" y="0"/>
                    <a:pt x="2707" y="0"/>
                    <a:pt x="2707" y="0"/>
                  </a:cubicBezTo>
                  <a:lnTo>
                    <a:pt x="3076" y="2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27">
              <a:extLst>
                <a:ext uri="{FF2B5EF4-FFF2-40B4-BE49-F238E27FC236}">
                  <a16:creationId xmlns:a16="http://schemas.microsoft.com/office/drawing/2014/main" id="{49781DE8-D85C-914E-9B4A-86E493B5E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0" y="8398546"/>
              <a:ext cx="138794" cy="223282"/>
            </a:xfrm>
            <a:custGeom>
              <a:avLst/>
              <a:gdLst>
                <a:gd name="T0" fmla="*/ 9 w 100"/>
                <a:gd name="T1" fmla="*/ 162 h 163"/>
                <a:gd name="T2" fmla="*/ 9 w 100"/>
                <a:gd name="T3" fmla="*/ 126 h 163"/>
                <a:gd name="T4" fmla="*/ 0 w 100"/>
                <a:gd name="T5" fmla="*/ 0 h 163"/>
                <a:gd name="T6" fmla="*/ 99 w 100"/>
                <a:gd name="T7" fmla="*/ 162 h 163"/>
                <a:gd name="T8" fmla="*/ 9 w 100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3">
                  <a:moveTo>
                    <a:pt x="9" y="162"/>
                  </a:moveTo>
                  <a:lnTo>
                    <a:pt x="9" y="126"/>
                  </a:lnTo>
                  <a:lnTo>
                    <a:pt x="0" y="0"/>
                  </a:lnTo>
                  <a:lnTo>
                    <a:pt x="99" y="162"/>
                  </a:lnTo>
                  <a:lnTo>
                    <a:pt x="9" y="162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28">
              <a:extLst>
                <a:ext uri="{FF2B5EF4-FFF2-40B4-BE49-F238E27FC236}">
                  <a16:creationId xmlns:a16="http://schemas.microsoft.com/office/drawing/2014/main" id="{A2798CDE-5343-2546-AD94-1C804A0F9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23" y="8235614"/>
              <a:ext cx="259486" cy="422422"/>
            </a:xfrm>
            <a:custGeom>
              <a:avLst/>
              <a:gdLst>
                <a:gd name="T0" fmla="*/ 72 w 190"/>
                <a:gd name="T1" fmla="*/ 234 h 307"/>
                <a:gd name="T2" fmla="*/ 72 w 190"/>
                <a:gd name="T3" fmla="*/ 234 h 307"/>
                <a:gd name="T4" fmla="*/ 81 w 190"/>
                <a:gd name="T5" fmla="*/ 243 h 307"/>
                <a:gd name="T6" fmla="*/ 72 w 190"/>
                <a:gd name="T7" fmla="*/ 243 h 307"/>
                <a:gd name="T8" fmla="*/ 72 w 190"/>
                <a:gd name="T9" fmla="*/ 234 h 307"/>
                <a:gd name="T10" fmla="*/ 0 w 190"/>
                <a:gd name="T11" fmla="*/ 0 h 307"/>
                <a:gd name="T12" fmla="*/ 0 w 190"/>
                <a:gd name="T13" fmla="*/ 0 h 307"/>
                <a:gd name="T14" fmla="*/ 18 w 190"/>
                <a:gd name="T15" fmla="*/ 243 h 307"/>
                <a:gd name="T16" fmla="*/ 18 w 190"/>
                <a:gd name="T17" fmla="*/ 243 h 307"/>
                <a:gd name="T18" fmla="*/ 18 w 190"/>
                <a:gd name="T19" fmla="*/ 252 h 307"/>
                <a:gd name="T20" fmla="*/ 18 w 190"/>
                <a:gd name="T21" fmla="*/ 306 h 307"/>
                <a:gd name="T22" fmla="*/ 72 w 190"/>
                <a:gd name="T23" fmla="*/ 306 h 307"/>
                <a:gd name="T24" fmla="*/ 81 w 190"/>
                <a:gd name="T25" fmla="*/ 306 h 307"/>
                <a:gd name="T26" fmla="*/ 189 w 190"/>
                <a:gd name="T27" fmla="*/ 306 h 307"/>
                <a:gd name="T28" fmla="*/ 135 w 190"/>
                <a:gd name="T29" fmla="*/ 216 h 307"/>
                <a:gd name="T30" fmla="*/ 126 w 190"/>
                <a:gd name="T31" fmla="*/ 207 h 307"/>
                <a:gd name="T32" fmla="*/ 0 w 190"/>
                <a:gd name="T33" fmla="*/ 0 h 307"/>
                <a:gd name="T34" fmla="*/ 72 w 190"/>
                <a:gd name="T35" fmla="*/ 23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307">
                  <a:moveTo>
                    <a:pt x="72" y="234"/>
                  </a:moveTo>
                  <a:lnTo>
                    <a:pt x="72" y="234"/>
                  </a:lnTo>
                  <a:cubicBezTo>
                    <a:pt x="81" y="243"/>
                    <a:pt x="81" y="243"/>
                    <a:pt x="81" y="243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2" y="243"/>
                    <a:pt x="72" y="23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" y="243"/>
                    <a:pt x="18" y="243"/>
                    <a:pt x="18" y="243"/>
                  </a:cubicBezTo>
                  <a:lnTo>
                    <a:pt x="18" y="243"/>
                  </a:lnTo>
                  <a:cubicBezTo>
                    <a:pt x="18" y="252"/>
                    <a:pt x="18" y="252"/>
                    <a:pt x="18" y="252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2" y="2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29">
              <a:extLst>
                <a:ext uri="{FF2B5EF4-FFF2-40B4-BE49-F238E27FC236}">
                  <a16:creationId xmlns:a16="http://schemas.microsoft.com/office/drawing/2014/main" id="{F3088D9B-7D49-5B4A-8B35-AF654F7F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1" y="8422684"/>
              <a:ext cx="126729" cy="199143"/>
            </a:xfrm>
            <a:custGeom>
              <a:avLst/>
              <a:gdLst>
                <a:gd name="T0" fmla="*/ 0 w 92"/>
                <a:gd name="T1" fmla="*/ 144 h 145"/>
                <a:gd name="T2" fmla="*/ 81 w 92"/>
                <a:gd name="T3" fmla="*/ 0 h 145"/>
                <a:gd name="T4" fmla="*/ 91 w 92"/>
                <a:gd name="T5" fmla="*/ 108 h 145"/>
                <a:gd name="T6" fmla="*/ 91 w 92"/>
                <a:gd name="T7" fmla="*/ 144 h 145"/>
                <a:gd name="T8" fmla="*/ 0 w 92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5">
                  <a:moveTo>
                    <a:pt x="0" y="144"/>
                  </a:moveTo>
                  <a:lnTo>
                    <a:pt x="81" y="0"/>
                  </a:lnTo>
                  <a:lnTo>
                    <a:pt x="91" y="108"/>
                  </a:lnTo>
                  <a:lnTo>
                    <a:pt x="91" y="144"/>
                  </a:lnTo>
                  <a:lnTo>
                    <a:pt x="0" y="144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30">
              <a:extLst>
                <a:ext uri="{FF2B5EF4-FFF2-40B4-BE49-F238E27FC236}">
                  <a16:creationId xmlns:a16="http://schemas.microsoft.com/office/drawing/2014/main" id="{3C294A3F-606C-3C4B-A13A-6D7AF720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226" y="8283891"/>
              <a:ext cx="235351" cy="368109"/>
            </a:xfrm>
            <a:custGeom>
              <a:avLst/>
              <a:gdLst>
                <a:gd name="T0" fmla="*/ 108 w 171"/>
                <a:gd name="T1" fmla="*/ 207 h 271"/>
                <a:gd name="T2" fmla="*/ 108 w 171"/>
                <a:gd name="T3" fmla="*/ 207 h 271"/>
                <a:gd name="T4" fmla="*/ 108 w 171"/>
                <a:gd name="T5" fmla="*/ 207 h 271"/>
                <a:gd name="T6" fmla="*/ 108 w 171"/>
                <a:gd name="T7" fmla="*/ 207 h 271"/>
                <a:gd name="T8" fmla="*/ 108 w 171"/>
                <a:gd name="T9" fmla="*/ 207 h 271"/>
                <a:gd name="T10" fmla="*/ 161 w 171"/>
                <a:gd name="T11" fmla="*/ 0 h 271"/>
                <a:gd name="T12" fmla="*/ 161 w 171"/>
                <a:gd name="T13" fmla="*/ 0 h 271"/>
                <a:gd name="T14" fmla="*/ 62 w 171"/>
                <a:gd name="T15" fmla="*/ 171 h 271"/>
                <a:gd name="T16" fmla="*/ 53 w 171"/>
                <a:gd name="T17" fmla="*/ 180 h 271"/>
                <a:gd name="T18" fmla="*/ 0 w 171"/>
                <a:gd name="T19" fmla="*/ 270 h 271"/>
                <a:gd name="T20" fmla="*/ 108 w 171"/>
                <a:gd name="T21" fmla="*/ 270 h 271"/>
                <a:gd name="T22" fmla="*/ 108 w 171"/>
                <a:gd name="T23" fmla="*/ 270 h 271"/>
                <a:gd name="T24" fmla="*/ 170 w 171"/>
                <a:gd name="T25" fmla="*/ 270 h 271"/>
                <a:gd name="T26" fmla="*/ 170 w 171"/>
                <a:gd name="T27" fmla="*/ 207 h 271"/>
                <a:gd name="T28" fmla="*/ 170 w 171"/>
                <a:gd name="T29" fmla="*/ 207 h 271"/>
                <a:gd name="T30" fmla="*/ 170 w 171"/>
                <a:gd name="T31" fmla="*/ 198 h 271"/>
                <a:gd name="T32" fmla="*/ 161 w 171"/>
                <a:gd name="T33" fmla="*/ 0 h 271"/>
                <a:gd name="T34" fmla="*/ 108 w 171"/>
                <a:gd name="T35" fmla="*/ 20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71">
                  <a:moveTo>
                    <a:pt x="108" y="207"/>
                  </a:move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61" y="0"/>
                  </a:lnTo>
                  <a:lnTo>
                    <a:pt x="161" y="0"/>
                  </a:lnTo>
                  <a:cubicBezTo>
                    <a:pt x="62" y="171"/>
                    <a:pt x="62" y="171"/>
                    <a:pt x="62" y="171"/>
                  </a:cubicBezTo>
                  <a:cubicBezTo>
                    <a:pt x="53" y="180"/>
                    <a:pt x="53" y="180"/>
                    <a:pt x="53" y="18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8" y="270"/>
                    <a:pt x="108" y="270"/>
                    <a:pt x="108" y="270"/>
                  </a:cubicBezTo>
                  <a:lnTo>
                    <a:pt x="108" y="270"/>
                  </a:lnTo>
                  <a:cubicBezTo>
                    <a:pt x="170" y="270"/>
                    <a:pt x="170" y="270"/>
                    <a:pt x="170" y="270"/>
                  </a:cubicBezTo>
                  <a:cubicBezTo>
                    <a:pt x="170" y="207"/>
                    <a:pt x="170" y="207"/>
                    <a:pt x="170" y="207"/>
                  </a:cubicBezTo>
                  <a:lnTo>
                    <a:pt x="170" y="207"/>
                  </a:lnTo>
                  <a:cubicBezTo>
                    <a:pt x="170" y="198"/>
                    <a:pt x="170" y="198"/>
                    <a:pt x="170" y="19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08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31">
              <a:extLst>
                <a:ext uri="{FF2B5EF4-FFF2-40B4-BE49-F238E27FC236}">
                  <a16:creationId xmlns:a16="http://schemas.microsoft.com/office/drawing/2014/main" id="{E36ECDDC-D3C5-2B45-9D36-65E2FB6D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8139060"/>
              <a:ext cx="4248356" cy="4188009"/>
            </a:xfrm>
            <a:custGeom>
              <a:avLst/>
              <a:gdLst>
                <a:gd name="T0" fmla="*/ 2860 w 3103"/>
                <a:gd name="T1" fmla="*/ 3058 h 3059"/>
                <a:gd name="T2" fmla="*/ 2860 w 3103"/>
                <a:gd name="T3" fmla="*/ 3058 h 3059"/>
                <a:gd name="T4" fmla="*/ 837 w 3103"/>
                <a:gd name="T5" fmla="*/ 2213 h 3059"/>
                <a:gd name="T6" fmla="*/ 0 w 3103"/>
                <a:gd name="T7" fmla="*/ 315 h 3059"/>
                <a:gd name="T8" fmla="*/ 0 w 3103"/>
                <a:gd name="T9" fmla="*/ 306 h 3059"/>
                <a:gd name="T10" fmla="*/ 180 w 3103"/>
                <a:gd name="T11" fmla="*/ 0 h 3059"/>
                <a:gd name="T12" fmla="*/ 360 w 3103"/>
                <a:gd name="T13" fmla="*/ 297 h 3059"/>
                <a:gd name="T14" fmla="*/ 360 w 3103"/>
                <a:gd name="T15" fmla="*/ 315 h 3059"/>
                <a:gd name="T16" fmla="*/ 1089 w 3103"/>
                <a:gd name="T17" fmla="*/ 1961 h 3059"/>
                <a:gd name="T18" fmla="*/ 2860 w 3103"/>
                <a:gd name="T19" fmla="*/ 2698 h 3059"/>
                <a:gd name="T20" fmla="*/ 2977 w 3103"/>
                <a:gd name="T21" fmla="*/ 2690 h 3059"/>
                <a:gd name="T22" fmla="*/ 3102 w 3103"/>
                <a:gd name="T23" fmla="*/ 2690 h 3059"/>
                <a:gd name="T24" fmla="*/ 2788 w 3103"/>
                <a:gd name="T25" fmla="*/ 2869 h 3059"/>
                <a:gd name="T26" fmla="*/ 3085 w 3103"/>
                <a:gd name="T27" fmla="*/ 3049 h 3059"/>
                <a:gd name="T28" fmla="*/ 2986 w 3103"/>
                <a:gd name="T29" fmla="*/ 3049 h 3059"/>
                <a:gd name="T30" fmla="*/ 2860 w 3103"/>
                <a:gd name="T31" fmla="*/ 3058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3" h="3059">
                  <a:moveTo>
                    <a:pt x="2860" y="3058"/>
                  </a:moveTo>
                  <a:lnTo>
                    <a:pt x="2860" y="3058"/>
                  </a:lnTo>
                  <a:cubicBezTo>
                    <a:pt x="2096" y="3058"/>
                    <a:pt x="1377" y="2753"/>
                    <a:pt x="837" y="2213"/>
                  </a:cubicBezTo>
                  <a:cubicBezTo>
                    <a:pt x="324" y="1709"/>
                    <a:pt x="28" y="1035"/>
                    <a:pt x="0" y="31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87" y="936"/>
                    <a:pt x="648" y="1520"/>
                    <a:pt x="1089" y="1961"/>
                  </a:cubicBezTo>
                  <a:cubicBezTo>
                    <a:pt x="1565" y="2438"/>
                    <a:pt x="2195" y="2698"/>
                    <a:pt x="2860" y="2698"/>
                  </a:cubicBezTo>
                  <a:cubicBezTo>
                    <a:pt x="2896" y="2698"/>
                    <a:pt x="2941" y="2698"/>
                    <a:pt x="2977" y="2690"/>
                  </a:cubicBezTo>
                  <a:cubicBezTo>
                    <a:pt x="3102" y="2690"/>
                    <a:pt x="3102" y="2690"/>
                    <a:pt x="3102" y="2690"/>
                  </a:cubicBezTo>
                  <a:cubicBezTo>
                    <a:pt x="2788" y="2869"/>
                    <a:pt x="2788" y="2869"/>
                    <a:pt x="2788" y="2869"/>
                  </a:cubicBezTo>
                  <a:cubicBezTo>
                    <a:pt x="3085" y="3049"/>
                    <a:pt x="3085" y="3049"/>
                    <a:pt x="3085" y="3049"/>
                  </a:cubicBezTo>
                  <a:cubicBezTo>
                    <a:pt x="2986" y="3049"/>
                    <a:pt x="2986" y="3049"/>
                    <a:pt x="2986" y="3049"/>
                  </a:cubicBezTo>
                  <a:cubicBezTo>
                    <a:pt x="2941" y="3049"/>
                    <a:pt x="2905" y="3058"/>
                    <a:pt x="2860" y="3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32">
              <a:extLst>
                <a:ext uri="{FF2B5EF4-FFF2-40B4-BE49-F238E27FC236}">
                  <a16:creationId xmlns:a16="http://schemas.microsoft.com/office/drawing/2014/main" id="{311BE0E0-2DC5-6747-9200-D0F78898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8066645"/>
              <a:ext cx="4453531" cy="4296632"/>
            </a:xfrm>
            <a:custGeom>
              <a:avLst/>
              <a:gdLst>
                <a:gd name="T0" fmla="*/ 215 w 3255"/>
                <a:gd name="T1" fmla="*/ 116 h 3139"/>
                <a:gd name="T2" fmla="*/ 215 w 3255"/>
                <a:gd name="T3" fmla="*/ 116 h 3139"/>
                <a:gd name="T4" fmla="*/ 359 w 3255"/>
                <a:gd name="T5" fmla="*/ 359 h 3139"/>
                <a:gd name="T6" fmla="*/ 359 w 3255"/>
                <a:gd name="T7" fmla="*/ 368 h 3139"/>
                <a:gd name="T8" fmla="*/ 1106 w 3255"/>
                <a:gd name="T9" fmla="*/ 2032 h 3139"/>
                <a:gd name="T10" fmla="*/ 2895 w 3255"/>
                <a:gd name="T11" fmla="*/ 2778 h 3139"/>
                <a:gd name="T12" fmla="*/ 3021 w 3255"/>
                <a:gd name="T13" fmla="*/ 2778 h 3139"/>
                <a:gd name="T14" fmla="*/ 2769 w 3255"/>
                <a:gd name="T15" fmla="*/ 2922 h 3139"/>
                <a:gd name="T16" fmla="*/ 3021 w 3255"/>
                <a:gd name="T17" fmla="*/ 3075 h 3139"/>
                <a:gd name="T18" fmla="*/ 2895 w 3255"/>
                <a:gd name="T19" fmla="*/ 3075 h 3139"/>
                <a:gd name="T20" fmla="*/ 890 w 3255"/>
                <a:gd name="T21" fmla="*/ 2248 h 3139"/>
                <a:gd name="T22" fmla="*/ 63 w 3255"/>
                <a:gd name="T23" fmla="*/ 368 h 3139"/>
                <a:gd name="T24" fmla="*/ 63 w 3255"/>
                <a:gd name="T25" fmla="*/ 368 h 3139"/>
                <a:gd name="T26" fmla="*/ 215 w 3255"/>
                <a:gd name="T27" fmla="*/ 116 h 3139"/>
                <a:gd name="T28" fmla="*/ 215 w 3255"/>
                <a:gd name="T29" fmla="*/ 0 h 3139"/>
                <a:gd name="T30" fmla="*/ 215 w 3255"/>
                <a:gd name="T31" fmla="*/ 0 h 3139"/>
                <a:gd name="T32" fmla="*/ 161 w 3255"/>
                <a:gd name="T33" fmla="*/ 80 h 3139"/>
                <a:gd name="T34" fmla="*/ 17 w 3255"/>
                <a:gd name="T35" fmla="*/ 332 h 3139"/>
                <a:gd name="T36" fmla="*/ 0 w 3255"/>
                <a:gd name="T37" fmla="*/ 350 h 3139"/>
                <a:gd name="T38" fmla="*/ 8 w 3255"/>
                <a:gd name="T39" fmla="*/ 368 h 3139"/>
                <a:gd name="T40" fmla="*/ 8 w 3255"/>
                <a:gd name="T41" fmla="*/ 368 h 3139"/>
                <a:gd name="T42" fmla="*/ 8 w 3255"/>
                <a:gd name="T43" fmla="*/ 377 h 3139"/>
                <a:gd name="T44" fmla="*/ 242 w 3255"/>
                <a:gd name="T45" fmla="*/ 1411 h 3139"/>
                <a:gd name="T46" fmla="*/ 854 w 3255"/>
                <a:gd name="T47" fmla="*/ 2293 h 3139"/>
                <a:gd name="T48" fmla="*/ 2895 w 3255"/>
                <a:gd name="T49" fmla="*/ 3138 h 3139"/>
                <a:gd name="T50" fmla="*/ 3021 w 3255"/>
                <a:gd name="T51" fmla="*/ 3138 h 3139"/>
                <a:gd name="T52" fmla="*/ 3228 w 3255"/>
                <a:gd name="T53" fmla="*/ 3129 h 3139"/>
                <a:gd name="T54" fmla="*/ 3048 w 3255"/>
                <a:gd name="T55" fmla="*/ 3021 h 3139"/>
                <a:gd name="T56" fmla="*/ 2886 w 3255"/>
                <a:gd name="T57" fmla="*/ 2922 h 3139"/>
                <a:gd name="T58" fmla="*/ 3048 w 3255"/>
                <a:gd name="T59" fmla="*/ 2833 h 3139"/>
                <a:gd name="T60" fmla="*/ 3254 w 3255"/>
                <a:gd name="T61" fmla="*/ 2707 h 3139"/>
                <a:gd name="T62" fmla="*/ 3012 w 3255"/>
                <a:gd name="T63" fmla="*/ 2715 h 3139"/>
                <a:gd name="T64" fmla="*/ 2895 w 3255"/>
                <a:gd name="T65" fmla="*/ 2715 h 3139"/>
                <a:gd name="T66" fmla="*/ 1142 w 3255"/>
                <a:gd name="T67" fmla="*/ 1996 h 3139"/>
                <a:gd name="T68" fmla="*/ 629 w 3255"/>
                <a:gd name="T69" fmla="*/ 1250 h 3139"/>
                <a:gd name="T70" fmla="*/ 422 w 3255"/>
                <a:gd name="T71" fmla="*/ 368 h 3139"/>
                <a:gd name="T72" fmla="*/ 422 w 3255"/>
                <a:gd name="T73" fmla="*/ 368 h 3139"/>
                <a:gd name="T74" fmla="*/ 422 w 3255"/>
                <a:gd name="T75" fmla="*/ 359 h 3139"/>
                <a:gd name="T76" fmla="*/ 422 w 3255"/>
                <a:gd name="T77" fmla="*/ 341 h 3139"/>
                <a:gd name="T78" fmla="*/ 413 w 3255"/>
                <a:gd name="T79" fmla="*/ 332 h 3139"/>
                <a:gd name="T80" fmla="*/ 269 w 3255"/>
                <a:gd name="T81" fmla="*/ 80 h 3139"/>
                <a:gd name="T82" fmla="*/ 215 w 3255"/>
                <a:gd name="T83" fmla="*/ 0 h 3139"/>
                <a:gd name="T84" fmla="*/ 215 w 3255"/>
                <a:gd name="T85" fmla="*/ 116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5" h="3139">
                  <a:moveTo>
                    <a:pt x="215" y="116"/>
                  </a:moveTo>
                  <a:lnTo>
                    <a:pt x="215" y="116"/>
                  </a:lnTo>
                  <a:cubicBezTo>
                    <a:pt x="359" y="359"/>
                    <a:pt x="359" y="359"/>
                    <a:pt x="359" y="359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95" y="998"/>
                    <a:pt x="656" y="1591"/>
                    <a:pt x="1106" y="2032"/>
                  </a:cubicBezTo>
                  <a:cubicBezTo>
                    <a:pt x="1583" y="2518"/>
                    <a:pt x="2221" y="2778"/>
                    <a:pt x="2895" y="2778"/>
                  </a:cubicBezTo>
                  <a:cubicBezTo>
                    <a:pt x="2940" y="2778"/>
                    <a:pt x="2976" y="2778"/>
                    <a:pt x="3021" y="2778"/>
                  </a:cubicBezTo>
                  <a:cubicBezTo>
                    <a:pt x="2769" y="2922"/>
                    <a:pt x="2769" y="2922"/>
                    <a:pt x="2769" y="2922"/>
                  </a:cubicBezTo>
                  <a:cubicBezTo>
                    <a:pt x="3021" y="3075"/>
                    <a:pt x="3021" y="3075"/>
                    <a:pt x="3021" y="3075"/>
                  </a:cubicBezTo>
                  <a:cubicBezTo>
                    <a:pt x="2976" y="3075"/>
                    <a:pt x="2940" y="3075"/>
                    <a:pt x="2895" y="3075"/>
                  </a:cubicBezTo>
                  <a:cubicBezTo>
                    <a:pt x="2140" y="3075"/>
                    <a:pt x="1430" y="2778"/>
                    <a:pt x="890" y="2248"/>
                  </a:cubicBezTo>
                  <a:cubicBezTo>
                    <a:pt x="386" y="1744"/>
                    <a:pt x="99" y="1079"/>
                    <a:pt x="63" y="368"/>
                  </a:cubicBezTo>
                  <a:lnTo>
                    <a:pt x="63" y="368"/>
                  </a:lnTo>
                  <a:cubicBezTo>
                    <a:pt x="215" y="116"/>
                    <a:pt x="215" y="116"/>
                    <a:pt x="215" y="116"/>
                  </a:cubicBezTo>
                  <a:lnTo>
                    <a:pt x="215" y="0"/>
                  </a:lnTo>
                  <a:lnTo>
                    <a:pt x="215" y="0"/>
                  </a:lnTo>
                  <a:cubicBezTo>
                    <a:pt x="161" y="80"/>
                    <a:pt x="161" y="80"/>
                    <a:pt x="161" y="80"/>
                  </a:cubicBezTo>
                  <a:cubicBezTo>
                    <a:pt x="17" y="332"/>
                    <a:pt x="17" y="332"/>
                    <a:pt x="17" y="33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8" y="368"/>
                    <a:pt x="8" y="368"/>
                    <a:pt x="8" y="368"/>
                  </a:cubicBezTo>
                  <a:lnTo>
                    <a:pt x="8" y="368"/>
                  </a:lnTo>
                  <a:cubicBezTo>
                    <a:pt x="8" y="377"/>
                    <a:pt x="8" y="377"/>
                    <a:pt x="8" y="377"/>
                  </a:cubicBezTo>
                  <a:cubicBezTo>
                    <a:pt x="17" y="737"/>
                    <a:pt x="99" y="1079"/>
                    <a:pt x="242" y="1411"/>
                  </a:cubicBezTo>
                  <a:cubicBezTo>
                    <a:pt x="386" y="1735"/>
                    <a:pt x="593" y="2032"/>
                    <a:pt x="854" y="2293"/>
                  </a:cubicBezTo>
                  <a:cubicBezTo>
                    <a:pt x="1394" y="2833"/>
                    <a:pt x="2122" y="3138"/>
                    <a:pt x="2895" y="3138"/>
                  </a:cubicBezTo>
                  <a:cubicBezTo>
                    <a:pt x="2940" y="3138"/>
                    <a:pt x="2976" y="3138"/>
                    <a:pt x="3021" y="3138"/>
                  </a:cubicBezTo>
                  <a:cubicBezTo>
                    <a:pt x="3228" y="3129"/>
                    <a:pt x="3228" y="3129"/>
                    <a:pt x="3228" y="3129"/>
                  </a:cubicBezTo>
                  <a:cubicBezTo>
                    <a:pt x="3048" y="3021"/>
                    <a:pt x="3048" y="3021"/>
                    <a:pt x="3048" y="3021"/>
                  </a:cubicBezTo>
                  <a:cubicBezTo>
                    <a:pt x="2886" y="2922"/>
                    <a:pt x="2886" y="2922"/>
                    <a:pt x="2886" y="2922"/>
                  </a:cubicBezTo>
                  <a:cubicBezTo>
                    <a:pt x="3048" y="2833"/>
                    <a:pt x="3048" y="2833"/>
                    <a:pt x="3048" y="2833"/>
                  </a:cubicBezTo>
                  <a:cubicBezTo>
                    <a:pt x="3254" y="2707"/>
                    <a:pt x="3254" y="2707"/>
                    <a:pt x="3254" y="2707"/>
                  </a:cubicBezTo>
                  <a:cubicBezTo>
                    <a:pt x="3012" y="2715"/>
                    <a:pt x="3012" y="2715"/>
                    <a:pt x="3012" y="2715"/>
                  </a:cubicBezTo>
                  <a:cubicBezTo>
                    <a:pt x="2976" y="2715"/>
                    <a:pt x="2931" y="2715"/>
                    <a:pt x="2895" y="2715"/>
                  </a:cubicBezTo>
                  <a:cubicBezTo>
                    <a:pt x="2239" y="2715"/>
                    <a:pt x="1610" y="2464"/>
                    <a:pt x="1142" y="1996"/>
                  </a:cubicBezTo>
                  <a:cubicBezTo>
                    <a:pt x="926" y="1780"/>
                    <a:pt x="755" y="1528"/>
                    <a:pt x="629" y="1250"/>
                  </a:cubicBezTo>
                  <a:cubicBezTo>
                    <a:pt x="512" y="971"/>
                    <a:pt x="440" y="674"/>
                    <a:pt x="422" y="368"/>
                  </a:cubicBezTo>
                  <a:lnTo>
                    <a:pt x="422" y="368"/>
                  </a:lnTo>
                  <a:cubicBezTo>
                    <a:pt x="422" y="359"/>
                    <a:pt x="422" y="359"/>
                    <a:pt x="422" y="359"/>
                  </a:cubicBezTo>
                  <a:cubicBezTo>
                    <a:pt x="422" y="341"/>
                    <a:pt x="422" y="341"/>
                    <a:pt x="422" y="341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215" y="1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33">
              <a:extLst>
                <a:ext uri="{FF2B5EF4-FFF2-40B4-BE49-F238E27FC236}">
                  <a16:creationId xmlns:a16="http://schemas.microsoft.com/office/drawing/2014/main" id="{D771AC10-F0C4-7B41-8DAB-58F2EA84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4308" y="8175268"/>
              <a:ext cx="114656" cy="199139"/>
            </a:xfrm>
            <a:custGeom>
              <a:avLst/>
              <a:gdLst>
                <a:gd name="T0" fmla="*/ 0 w 82"/>
                <a:gd name="T1" fmla="*/ 0 h 145"/>
                <a:gd name="T2" fmla="*/ 81 w 82"/>
                <a:gd name="T3" fmla="*/ 0 h 145"/>
                <a:gd name="T4" fmla="*/ 0 w 82"/>
                <a:gd name="T5" fmla="*/ 144 h 145"/>
                <a:gd name="T6" fmla="*/ 0 w 82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45">
                  <a:moveTo>
                    <a:pt x="0" y="0"/>
                  </a:moveTo>
                  <a:lnTo>
                    <a:pt x="81" y="0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34">
              <a:extLst>
                <a:ext uri="{FF2B5EF4-FFF2-40B4-BE49-F238E27FC236}">
                  <a16:creationId xmlns:a16="http://schemas.microsoft.com/office/drawing/2014/main" id="{5B83D2D3-83B3-D44C-A77E-A4920C140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031" y="8139060"/>
              <a:ext cx="235347" cy="368109"/>
            </a:xfrm>
            <a:custGeom>
              <a:avLst/>
              <a:gdLst>
                <a:gd name="T0" fmla="*/ 63 w 172"/>
                <a:gd name="T1" fmla="*/ 63 h 271"/>
                <a:gd name="T2" fmla="*/ 63 w 172"/>
                <a:gd name="T3" fmla="*/ 63 h 271"/>
                <a:gd name="T4" fmla="*/ 63 w 172"/>
                <a:gd name="T5" fmla="*/ 63 h 271"/>
                <a:gd name="T6" fmla="*/ 63 w 172"/>
                <a:gd name="T7" fmla="*/ 63 h 271"/>
                <a:gd name="T8" fmla="*/ 63 w 172"/>
                <a:gd name="T9" fmla="*/ 63 h 271"/>
                <a:gd name="T10" fmla="*/ 171 w 172"/>
                <a:gd name="T11" fmla="*/ 0 h 271"/>
                <a:gd name="T12" fmla="*/ 171 w 172"/>
                <a:gd name="T13" fmla="*/ 0 h 271"/>
                <a:gd name="T14" fmla="*/ 63 w 172"/>
                <a:gd name="T15" fmla="*/ 0 h 271"/>
                <a:gd name="T16" fmla="*/ 63 w 172"/>
                <a:gd name="T17" fmla="*/ 0 h 271"/>
                <a:gd name="T18" fmla="*/ 0 w 172"/>
                <a:gd name="T19" fmla="*/ 0 h 271"/>
                <a:gd name="T20" fmla="*/ 0 w 172"/>
                <a:gd name="T21" fmla="*/ 63 h 271"/>
                <a:gd name="T22" fmla="*/ 0 w 172"/>
                <a:gd name="T23" fmla="*/ 63 h 271"/>
                <a:gd name="T24" fmla="*/ 0 w 172"/>
                <a:gd name="T25" fmla="*/ 63 h 271"/>
                <a:gd name="T26" fmla="*/ 9 w 172"/>
                <a:gd name="T27" fmla="*/ 270 h 271"/>
                <a:gd name="T28" fmla="*/ 117 w 172"/>
                <a:gd name="T29" fmla="*/ 99 h 271"/>
                <a:gd name="T30" fmla="*/ 117 w 172"/>
                <a:gd name="T31" fmla="*/ 90 h 271"/>
                <a:gd name="T32" fmla="*/ 171 w 172"/>
                <a:gd name="T33" fmla="*/ 0 h 271"/>
                <a:gd name="T34" fmla="*/ 63 w 172"/>
                <a:gd name="T35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71">
                  <a:moveTo>
                    <a:pt x="63" y="63"/>
                  </a:move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171" y="0"/>
                  </a:lnTo>
                  <a:lnTo>
                    <a:pt x="171" y="0"/>
                  </a:ln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9" y="270"/>
                    <a:pt x="9" y="270"/>
                    <a:pt x="9" y="270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63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35">
              <a:extLst>
                <a:ext uri="{FF2B5EF4-FFF2-40B4-BE49-F238E27FC236}">
                  <a16:creationId xmlns:a16="http://schemas.microsoft.com/office/drawing/2014/main" id="{4E3B0CCC-C119-AC41-90E3-02D5D80D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780" y="8175268"/>
              <a:ext cx="126729" cy="223278"/>
            </a:xfrm>
            <a:custGeom>
              <a:avLst/>
              <a:gdLst>
                <a:gd name="T0" fmla="*/ 0 w 91"/>
                <a:gd name="T1" fmla="*/ 0 h 163"/>
                <a:gd name="T2" fmla="*/ 81 w 91"/>
                <a:gd name="T3" fmla="*/ 0 h 163"/>
                <a:gd name="T4" fmla="*/ 90 w 91"/>
                <a:gd name="T5" fmla="*/ 162 h 163"/>
                <a:gd name="T6" fmla="*/ 0 w 91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63">
                  <a:moveTo>
                    <a:pt x="0" y="0"/>
                  </a:moveTo>
                  <a:lnTo>
                    <a:pt x="81" y="0"/>
                  </a:lnTo>
                  <a:lnTo>
                    <a:pt x="90" y="162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36">
              <a:extLst>
                <a:ext uri="{FF2B5EF4-FFF2-40B4-BE49-F238E27FC236}">
                  <a16:creationId xmlns:a16="http://schemas.microsoft.com/office/drawing/2014/main" id="{78B32C8F-E085-A94F-A6BA-ED5C27FA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332" y="8139060"/>
              <a:ext cx="247416" cy="422422"/>
            </a:xfrm>
            <a:custGeom>
              <a:avLst/>
              <a:gdLst>
                <a:gd name="T0" fmla="*/ 108 w 181"/>
                <a:gd name="T1" fmla="*/ 63 h 307"/>
                <a:gd name="T2" fmla="*/ 108 w 181"/>
                <a:gd name="T3" fmla="*/ 63 h 307"/>
                <a:gd name="T4" fmla="*/ 108 w 181"/>
                <a:gd name="T5" fmla="*/ 72 h 307"/>
                <a:gd name="T6" fmla="*/ 99 w 181"/>
                <a:gd name="T7" fmla="*/ 63 h 307"/>
                <a:gd name="T8" fmla="*/ 108 w 181"/>
                <a:gd name="T9" fmla="*/ 63 h 307"/>
                <a:gd name="T10" fmla="*/ 162 w 181"/>
                <a:gd name="T11" fmla="*/ 0 h 307"/>
                <a:gd name="T12" fmla="*/ 162 w 181"/>
                <a:gd name="T13" fmla="*/ 0 h 307"/>
                <a:gd name="T14" fmla="*/ 108 w 181"/>
                <a:gd name="T15" fmla="*/ 0 h 307"/>
                <a:gd name="T16" fmla="*/ 99 w 181"/>
                <a:gd name="T17" fmla="*/ 0 h 307"/>
                <a:gd name="T18" fmla="*/ 0 w 181"/>
                <a:gd name="T19" fmla="*/ 0 h 307"/>
                <a:gd name="T20" fmla="*/ 54 w 181"/>
                <a:gd name="T21" fmla="*/ 90 h 307"/>
                <a:gd name="T22" fmla="*/ 54 w 181"/>
                <a:gd name="T23" fmla="*/ 99 h 307"/>
                <a:gd name="T24" fmla="*/ 180 w 181"/>
                <a:gd name="T25" fmla="*/ 306 h 307"/>
                <a:gd name="T26" fmla="*/ 171 w 181"/>
                <a:gd name="T27" fmla="*/ 63 h 307"/>
                <a:gd name="T28" fmla="*/ 171 w 181"/>
                <a:gd name="T29" fmla="*/ 63 h 307"/>
                <a:gd name="T30" fmla="*/ 171 w 181"/>
                <a:gd name="T31" fmla="*/ 54 h 307"/>
                <a:gd name="T32" fmla="*/ 162 w 181"/>
                <a:gd name="T33" fmla="*/ 0 h 307"/>
                <a:gd name="T34" fmla="*/ 108 w 181"/>
                <a:gd name="T35" fmla="*/ 6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307">
                  <a:moveTo>
                    <a:pt x="108" y="63"/>
                  </a:moveTo>
                  <a:lnTo>
                    <a:pt x="108" y="63"/>
                  </a:lnTo>
                  <a:cubicBezTo>
                    <a:pt x="108" y="63"/>
                    <a:pt x="108" y="63"/>
                    <a:pt x="108" y="7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8" y="63"/>
                    <a:pt x="108" y="63"/>
                    <a:pt x="108" y="63"/>
                  </a:cubicBezTo>
                  <a:lnTo>
                    <a:pt x="162" y="0"/>
                  </a:lnTo>
                  <a:lnTo>
                    <a:pt x="162" y="0"/>
                  </a:lnTo>
                  <a:cubicBezTo>
                    <a:pt x="108" y="0"/>
                    <a:pt x="108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71" y="63"/>
                    <a:pt x="171" y="63"/>
                    <a:pt x="171" y="63"/>
                  </a:cubicBezTo>
                  <a:lnTo>
                    <a:pt x="171" y="63"/>
                  </a:lnTo>
                  <a:cubicBezTo>
                    <a:pt x="171" y="54"/>
                    <a:pt x="171" y="54"/>
                    <a:pt x="171" y="54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08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437">
              <a:extLst>
                <a:ext uri="{FF2B5EF4-FFF2-40B4-BE49-F238E27FC236}">
                  <a16:creationId xmlns:a16="http://schemas.microsoft.com/office/drawing/2014/main" id="{4E6BCFDA-5826-1B4D-B230-E3AFA0B4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4482095"/>
              <a:ext cx="4175940" cy="4248355"/>
            </a:xfrm>
            <a:custGeom>
              <a:avLst/>
              <a:gdLst>
                <a:gd name="T0" fmla="*/ 180 w 3050"/>
                <a:gd name="T1" fmla="*/ 2787 h 3103"/>
                <a:gd name="T2" fmla="*/ 180 w 3050"/>
                <a:gd name="T3" fmla="*/ 2787 h 3103"/>
                <a:gd name="T4" fmla="*/ 0 w 3050"/>
                <a:gd name="T5" fmla="*/ 3084 h 3103"/>
                <a:gd name="T6" fmla="*/ 0 w 3050"/>
                <a:gd name="T7" fmla="*/ 2985 h 3103"/>
                <a:gd name="T8" fmla="*/ 0 w 3050"/>
                <a:gd name="T9" fmla="*/ 2859 h 3103"/>
                <a:gd name="T10" fmla="*/ 837 w 3050"/>
                <a:gd name="T11" fmla="*/ 837 h 3103"/>
                <a:gd name="T12" fmla="*/ 2734 w 3050"/>
                <a:gd name="T13" fmla="*/ 0 h 3103"/>
                <a:gd name="T14" fmla="*/ 2743 w 3050"/>
                <a:gd name="T15" fmla="*/ 0 h 3103"/>
                <a:gd name="T16" fmla="*/ 3049 w 3050"/>
                <a:gd name="T17" fmla="*/ 180 h 3103"/>
                <a:gd name="T18" fmla="*/ 2752 w 3050"/>
                <a:gd name="T19" fmla="*/ 351 h 3103"/>
                <a:gd name="T20" fmla="*/ 2734 w 3050"/>
                <a:gd name="T21" fmla="*/ 360 h 3103"/>
                <a:gd name="T22" fmla="*/ 1089 w 3050"/>
                <a:gd name="T23" fmla="*/ 1088 h 3103"/>
                <a:gd name="T24" fmla="*/ 351 w 3050"/>
                <a:gd name="T25" fmla="*/ 2859 h 3103"/>
                <a:gd name="T26" fmla="*/ 360 w 3050"/>
                <a:gd name="T27" fmla="*/ 2976 h 3103"/>
                <a:gd name="T28" fmla="*/ 360 w 3050"/>
                <a:gd name="T29" fmla="*/ 3102 h 3103"/>
                <a:gd name="T30" fmla="*/ 180 w 3050"/>
                <a:gd name="T31" fmla="*/ 278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0" h="3103">
                  <a:moveTo>
                    <a:pt x="180" y="2787"/>
                  </a:moveTo>
                  <a:lnTo>
                    <a:pt x="180" y="2787"/>
                  </a:lnTo>
                  <a:cubicBezTo>
                    <a:pt x="0" y="3084"/>
                    <a:pt x="0" y="3084"/>
                    <a:pt x="0" y="3084"/>
                  </a:cubicBezTo>
                  <a:cubicBezTo>
                    <a:pt x="0" y="2985"/>
                    <a:pt x="0" y="2985"/>
                    <a:pt x="0" y="2985"/>
                  </a:cubicBezTo>
                  <a:cubicBezTo>
                    <a:pt x="0" y="2940"/>
                    <a:pt x="0" y="2895"/>
                    <a:pt x="0" y="2859"/>
                  </a:cubicBezTo>
                  <a:cubicBezTo>
                    <a:pt x="0" y="2095"/>
                    <a:pt x="297" y="1376"/>
                    <a:pt x="837" y="837"/>
                  </a:cubicBezTo>
                  <a:cubicBezTo>
                    <a:pt x="1341" y="324"/>
                    <a:pt x="2015" y="27"/>
                    <a:pt x="2734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3049" y="180"/>
                    <a:pt x="3049" y="180"/>
                    <a:pt x="3049" y="180"/>
                  </a:cubicBezTo>
                  <a:cubicBezTo>
                    <a:pt x="2752" y="351"/>
                    <a:pt x="2752" y="351"/>
                    <a:pt x="2752" y="351"/>
                  </a:cubicBezTo>
                  <a:cubicBezTo>
                    <a:pt x="2734" y="360"/>
                    <a:pt x="2734" y="360"/>
                    <a:pt x="2734" y="360"/>
                  </a:cubicBezTo>
                  <a:cubicBezTo>
                    <a:pt x="2114" y="387"/>
                    <a:pt x="1529" y="648"/>
                    <a:pt x="1089" y="1088"/>
                  </a:cubicBezTo>
                  <a:cubicBezTo>
                    <a:pt x="612" y="1555"/>
                    <a:pt x="351" y="2194"/>
                    <a:pt x="351" y="2859"/>
                  </a:cubicBezTo>
                  <a:cubicBezTo>
                    <a:pt x="351" y="2895"/>
                    <a:pt x="351" y="2940"/>
                    <a:pt x="360" y="2976"/>
                  </a:cubicBezTo>
                  <a:cubicBezTo>
                    <a:pt x="360" y="3102"/>
                    <a:pt x="360" y="3102"/>
                    <a:pt x="360" y="3102"/>
                  </a:cubicBezTo>
                  <a:lnTo>
                    <a:pt x="180" y="27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38">
              <a:extLst>
                <a:ext uri="{FF2B5EF4-FFF2-40B4-BE49-F238E27FC236}">
                  <a16:creationId xmlns:a16="http://schemas.microsoft.com/office/drawing/2014/main" id="{C2F86459-4677-1D4A-AF24-C2532022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4433818"/>
              <a:ext cx="4308702" cy="4453532"/>
            </a:xfrm>
            <a:custGeom>
              <a:avLst/>
              <a:gdLst>
                <a:gd name="T0" fmla="*/ 2769 w 3147"/>
                <a:gd name="T1" fmla="*/ 63 h 3256"/>
                <a:gd name="T2" fmla="*/ 2769 w 3147"/>
                <a:gd name="T3" fmla="*/ 63 h 3256"/>
                <a:gd name="T4" fmla="*/ 3021 w 3147"/>
                <a:gd name="T5" fmla="*/ 216 h 3256"/>
                <a:gd name="T6" fmla="*/ 2778 w 3147"/>
                <a:gd name="T7" fmla="*/ 360 h 3256"/>
                <a:gd name="T8" fmla="*/ 2769 w 3147"/>
                <a:gd name="T9" fmla="*/ 360 h 3256"/>
                <a:gd name="T10" fmla="*/ 1106 w 3147"/>
                <a:gd name="T11" fmla="*/ 1098 h 3256"/>
                <a:gd name="T12" fmla="*/ 359 w 3147"/>
                <a:gd name="T13" fmla="*/ 2895 h 3256"/>
                <a:gd name="T14" fmla="*/ 359 w 3147"/>
                <a:gd name="T15" fmla="*/ 3012 h 3256"/>
                <a:gd name="T16" fmla="*/ 215 w 3147"/>
                <a:gd name="T17" fmla="*/ 2769 h 3256"/>
                <a:gd name="T18" fmla="*/ 63 w 3147"/>
                <a:gd name="T19" fmla="*/ 3021 h 3256"/>
                <a:gd name="T20" fmla="*/ 63 w 3147"/>
                <a:gd name="T21" fmla="*/ 2895 h 3256"/>
                <a:gd name="T22" fmla="*/ 890 w 3147"/>
                <a:gd name="T23" fmla="*/ 891 h 3256"/>
                <a:gd name="T24" fmla="*/ 2769 w 3147"/>
                <a:gd name="T25" fmla="*/ 63 h 3256"/>
                <a:gd name="T26" fmla="*/ 2769 w 3147"/>
                <a:gd name="T27" fmla="*/ 63 h 3256"/>
                <a:gd name="T28" fmla="*/ 2787 w 3147"/>
                <a:gd name="T29" fmla="*/ 0 h 3256"/>
                <a:gd name="T30" fmla="*/ 2787 w 3147"/>
                <a:gd name="T31" fmla="*/ 0 h 3256"/>
                <a:gd name="T32" fmla="*/ 2769 w 3147"/>
                <a:gd name="T33" fmla="*/ 0 h 3256"/>
                <a:gd name="T34" fmla="*/ 2769 w 3147"/>
                <a:gd name="T35" fmla="*/ 0 h 3256"/>
                <a:gd name="T36" fmla="*/ 2769 w 3147"/>
                <a:gd name="T37" fmla="*/ 0 h 3256"/>
                <a:gd name="T38" fmla="*/ 1726 w 3147"/>
                <a:gd name="T39" fmla="*/ 243 h 3256"/>
                <a:gd name="T40" fmla="*/ 854 w 3147"/>
                <a:gd name="T41" fmla="*/ 846 h 3256"/>
                <a:gd name="T42" fmla="*/ 0 w 3147"/>
                <a:gd name="T43" fmla="*/ 2895 h 3256"/>
                <a:gd name="T44" fmla="*/ 8 w 3147"/>
                <a:gd name="T45" fmla="*/ 3021 h 3256"/>
                <a:gd name="T46" fmla="*/ 17 w 3147"/>
                <a:gd name="T47" fmla="*/ 3219 h 3256"/>
                <a:gd name="T48" fmla="*/ 116 w 3147"/>
                <a:gd name="T49" fmla="*/ 3048 h 3256"/>
                <a:gd name="T50" fmla="*/ 215 w 3147"/>
                <a:gd name="T51" fmla="*/ 2886 h 3256"/>
                <a:gd name="T52" fmla="*/ 314 w 3147"/>
                <a:gd name="T53" fmla="*/ 3048 h 3256"/>
                <a:gd name="T54" fmla="*/ 431 w 3147"/>
                <a:gd name="T55" fmla="*/ 3255 h 3256"/>
                <a:gd name="T56" fmla="*/ 422 w 3147"/>
                <a:gd name="T57" fmla="*/ 3012 h 3256"/>
                <a:gd name="T58" fmla="*/ 422 w 3147"/>
                <a:gd name="T59" fmla="*/ 2895 h 3256"/>
                <a:gd name="T60" fmla="*/ 1142 w 3147"/>
                <a:gd name="T61" fmla="*/ 1143 h 3256"/>
                <a:gd name="T62" fmla="*/ 1888 w 3147"/>
                <a:gd name="T63" fmla="*/ 630 h 3256"/>
                <a:gd name="T64" fmla="*/ 2769 w 3147"/>
                <a:gd name="T65" fmla="*/ 423 h 3256"/>
                <a:gd name="T66" fmla="*/ 2778 w 3147"/>
                <a:gd name="T67" fmla="*/ 423 h 3256"/>
                <a:gd name="T68" fmla="*/ 2778 w 3147"/>
                <a:gd name="T69" fmla="*/ 423 h 3256"/>
                <a:gd name="T70" fmla="*/ 2796 w 3147"/>
                <a:gd name="T71" fmla="*/ 423 h 3256"/>
                <a:gd name="T72" fmla="*/ 2805 w 3147"/>
                <a:gd name="T73" fmla="*/ 414 h 3256"/>
                <a:gd name="T74" fmla="*/ 3057 w 3147"/>
                <a:gd name="T75" fmla="*/ 261 h 3256"/>
                <a:gd name="T76" fmla="*/ 3146 w 3147"/>
                <a:gd name="T77" fmla="*/ 216 h 3256"/>
                <a:gd name="T78" fmla="*/ 3057 w 3147"/>
                <a:gd name="T79" fmla="*/ 162 h 3256"/>
                <a:gd name="T80" fmla="*/ 2805 w 3147"/>
                <a:gd name="T81" fmla="*/ 9 h 3256"/>
                <a:gd name="T82" fmla="*/ 2787 w 3147"/>
                <a:gd name="T83" fmla="*/ 0 h 3256"/>
                <a:gd name="T84" fmla="*/ 2769 w 3147"/>
                <a:gd name="T85" fmla="*/ 6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7" h="3256">
                  <a:moveTo>
                    <a:pt x="2769" y="63"/>
                  </a:moveTo>
                  <a:lnTo>
                    <a:pt x="2769" y="63"/>
                  </a:lnTo>
                  <a:cubicBezTo>
                    <a:pt x="3021" y="216"/>
                    <a:pt x="3021" y="216"/>
                    <a:pt x="3021" y="216"/>
                  </a:cubicBezTo>
                  <a:cubicBezTo>
                    <a:pt x="2778" y="360"/>
                    <a:pt x="2778" y="360"/>
                    <a:pt x="2778" y="360"/>
                  </a:cubicBezTo>
                  <a:cubicBezTo>
                    <a:pt x="2769" y="360"/>
                    <a:pt x="2769" y="360"/>
                    <a:pt x="2769" y="360"/>
                  </a:cubicBezTo>
                  <a:cubicBezTo>
                    <a:pt x="2140" y="396"/>
                    <a:pt x="1555" y="657"/>
                    <a:pt x="1106" y="1098"/>
                  </a:cubicBezTo>
                  <a:cubicBezTo>
                    <a:pt x="620" y="1582"/>
                    <a:pt x="359" y="2221"/>
                    <a:pt x="359" y="2895"/>
                  </a:cubicBezTo>
                  <a:cubicBezTo>
                    <a:pt x="359" y="2931"/>
                    <a:pt x="359" y="2976"/>
                    <a:pt x="359" y="3012"/>
                  </a:cubicBezTo>
                  <a:cubicBezTo>
                    <a:pt x="215" y="2769"/>
                    <a:pt x="215" y="2769"/>
                    <a:pt x="215" y="2769"/>
                  </a:cubicBezTo>
                  <a:cubicBezTo>
                    <a:pt x="63" y="3021"/>
                    <a:pt x="63" y="3021"/>
                    <a:pt x="63" y="3021"/>
                  </a:cubicBezTo>
                  <a:cubicBezTo>
                    <a:pt x="63" y="2976"/>
                    <a:pt x="63" y="2940"/>
                    <a:pt x="63" y="2895"/>
                  </a:cubicBezTo>
                  <a:cubicBezTo>
                    <a:pt x="63" y="2140"/>
                    <a:pt x="359" y="1430"/>
                    <a:pt x="890" y="891"/>
                  </a:cubicBezTo>
                  <a:cubicBezTo>
                    <a:pt x="1394" y="387"/>
                    <a:pt x="2059" y="99"/>
                    <a:pt x="2769" y="63"/>
                  </a:cubicBezTo>
                  <a:lnTo>
                    <a:pt x="2769" y="63"/>
                  </a:lnTo>
                  <a:lnTo>
                    <a:pt x="2787" y="0"/>
                  </a:lnTo>
                  <a:lnTo>
                    <a:pt x="2787" y="0"/>
                  </a:lnTo>
                  <a:cubicBezTo>
                    <a:pt x="2769" y="0"/>
                    <a:pt x="2769" y="0"/>
                    <a:pt x="2769" y="0"/>
                  </a:cubicBezTo>
                  <a:lnTo>
                    <a:pt x="2769" y="0"/>
                  </a:lnTo>
                  <a:lnTo>
                    <a:pt x="2769" y="0"/>
                  </a:lnTo>
                  <a:cubicBezTo>
                    <a:pt x="2401" y="18"/>
                    <a:pt x="2059" y="99"/>
                    <a:pt x="1726" y="243"/>
                  </a:cubicBezTo>
                  <a:cubicBezTo>
                    <a:pt x="1403" y="387"/>
                    <a:pt x="1106" y="594"/>
                    <a:pt x="854" y="846"/>
                  </a:cubicBezTo>
                  <a:cubicBezTo>
                    <a:pt x="305" y="1394"/>
                    <a:pt x="0" y="2122"/>
                    <a:pt x="0" y="2895"/>
                  </a:cubicBezTo>
                  <a:cubicBezTo>
                    <a:pt x="0" y="2931"/>
                    <a:pt x="0" y="2976"/>
                    <a:pt x="8" y="3021"/>
                  </a:cubicBezTo>
                  <a:cubicBezTo>
                    <a:pt x="17" y="3219"/>
                    <a:pt x="17" y="3219"/>
                    <a:pt x="17" y="3219"/>
                  </a:cubicBezTo>
                  <a:cubicBezTo>
                    <a:pt x="116" y="3048"/>
                    <a:pt x="116" y="3048"/>
                    <a:pt x="116" y="3048"/>
                  </a:cubicBezTo>
                  <a:cubicBezTo>
                    <a:pt x="215" y="2886"/>
                    <a:pt x="215" y="2886"/>
                    <a:pt x="215" y="2886"/>
                  </a:cubicBezTo>
                  <a:cubicBezTo>
                    <a:pt x="314" y="3048"/>
                    <a:pt x="314" y="3048"/>
                    <a:pt x="314" y="3048"/>
                  </a:cubicBezTo>
                  <a:cubicBezTo>
                    <a:pt x="431" y="3255"/>
                    <a:pt x="431" y="3255"/>
                    <a:pt x="431" y="3255"/>
                  </a:cubicBezTo>
                  <a:cubicBezTo>
                    <a:pt x="422" y="3012"/>
                    <a:pt x="422" y="3012"/>
                    <a:pt x="422" y="3012"/>
                  </a:cubicBezTo>
                  <a:cubicBezTo>
                    <a:pt x="422" y="2976"/>
                    <a:pt x="422" y="2931"/>
                    <a:pt x="422" y="2895"/>
                  </a:cubicBezTo>
                  <a:cubicBezTo>
                    <a:pt x="422" y="2230"/>
                    <a:pt x="674" y="1609"/>
                    <a:pt x="1142" y="1143"/>
                  </a:cubicBezTo>
                  <a:cubicBezTo>
                    <a:pt x="1367" y="927"/>
                    <a:pt x="1618" y="756"/>
                    <a:pt x="1888" y="630"/>
                  </a:cubicBezTo>
                  <a:cubicBezTo>
                    <a:pt x="2167" y="504"/>
                    <a:pt x="2464" y="441"/>
                    <a:pt x="2769" y="423"/>
                  </a:cubicBezTo>
                  <a:cubicBezTo>
                    <a:pt x="2778" y="423"/>
                    <a:pt x="2778" y="423"/>
                    <a:pt x="2778" y="423"/>
                  </a:cubicBezTo>
                  <a:lnTo>
                    <a:pt x="2778" y="423"/>
                  </a:lnTo>
                  <a:cubicBezTo>
                    <a:pt x="2796" y="423"/>
                    <a:pt x="2796" y="423"/>
                    <a:pt x="2796" y="423"/>
                  </a:cubicBezTo>
                  <a:cubicBezTo>
                    <a:pt x="2805" y="414"/>
                    <a:pt x="2805" y="414"/>
                    <a:pt x="2805" y="414"/>
                  </a:cubicBezTo>
                  <a:cubicBezTo>
                    <a:pt x="3057" y="261"/>
                    <a:pt x="3057" y="261"/>
                    <a:pt x="3057" y="261"/>
                  </a:cubicBezTo>
                  <a:cubicBezTo>
                    <a:pt x="3146" y="216"/>
                    <a:pt x="3146" y="216"/>
                    <a:pt x="3146" y="216"/>
                  </a:cubicBezTo>
                  <a:cubicBezTo>
                    <a:pt x="3057" y="162"/>
                    <a:pt x="3057" y="162"/>
                    <a:pt x="3057" y="162"/>
                  </a:cubicBezTo>
                  <a:cubicBezTo>
                    <a:pt x="2805" y="9"/>
                    <a:pt x="2805" y="9"/>
                    <a:pt x="2805" y="9"/>
                  </a:cubicBezTo>
                  <a:cubicBezTo>
                    <a:pt x="2787" y="0"/>
                    <a:pt x="2787" y="0"/>
                    <a:pt x="2787" y="0"/>
                  </a:cubicBezTo>
                  <a:lnTo>
                    <a:pt x="276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39">
              <a:extLst>
                <a:ext uri="{FF2B5EF4-FFF2-40B4-BE49-F238E27FC236}">
                  <a16:creationId xmlns:a16="http://schemas.microsoft.com/office/drawing/2014/main" id="{AA7AABB8-2766-B449-8DB1-B82C2863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4470026"/>
              <a:ext cx="4248356" cy="4181973"/>
            </a:xfrm>
            <a:custGeom>
              <a:avLst/>
              <a:gdLst>
                <a:gd name="T0" fmla="*/ 2752 w 3104"/>
                <a:gd name="T1" fmla="*/ 2760 h 3058"/>
                <a:gd name="T2" fmla="*/ 2752 w 3104"/>
                <a:gd name="T3" fmla="*/ 2760 h 3058"/>
                <a:gd name="T4" fmla="*/ 2752 w 3104"/>
                <a:gd name="T5" fmla="*/ 2742 h 3058"/>
                <a:gd name="T6" fmla="*/ 2015 w 3104"/>
                <a:gd name="T7" fmla="*/ 1097 h 3058"/>
                <a:gd name="T8" fmla="*/ 243 w 3104"/>
                <a:gd name="T9" fmla="*/ 360 h 3058"/>
                <a:gd name="T10" fmla="*/ 126 w 3104"/>
                <a:gd name="T11" fmla="*/ 360 h 3058"/>
                <a:gd name="T12" fmla="*/ 0 w 3104"/>
                <a:gd name="T13" fmla="*/ 369 h 3058"/>
                <a:gd name="T14" fmla="*/ 314 w 3104"/>
                <a:gd name="T15" fmla="*/ 189 h 3058"/>
                <a:gd name="T16" fmla="*/ 18 w 3104"/>
                <a:gd name="T17" fmla="*/ 9 h 3058"/>
                <a:gd name="T18" fmla="*/ 117 w 3104"/>
                <a:gd name="T19" fmla="*/ 9 h 3058"/>
                <a:gd name="T20" fmla="*/ 243 w 3104"/>
                <a:gd name="T21" fmla="*/ 0 h 3058"/>
                <a:gd name="T22" fmla="*/ 2266 w 3104"/>
                <a:gd name="T23" fmla="*/ 846 h 3058"/>
                <a:gd name="T24" fmla="*/ 3103 w 3104"/>
                <a:gd name="T25" fmla="*/ 2742 h 3058"/>
                <a:gd name="T26" fmla="*/ 3103 w 3104"/>
                <a:gd name="T27" fmla="*/ 2751 h 3058"/>
                <a:gd name="T28" fmla="*/ 2923 w 3104"/>
                <a:gd name="T29" fmla="*/ 3057 h 3058"/>
                <a:gd name="T30" fmla="*/ 2752 w 3104"/>
                <a:gd name="T31" fmla="*/ 2760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4" h="3058">
                  <a:moveTo>
                    <a:pt x="2752" y="2760"/>
                  </a:moveTo>
                  <a:lnTo>
                    <a:pt x="2752" y="2760"/>
                  </a:lnTo>
                  <a:cubicBezTo>
                    <a:pt x="2752" y="2742"/>
                    <a:pt x="2752" y="2742"/>
                    <a:pt x="2752" y="2742"/>
                  </a:cubicBezTo>
                  <a:cubicBezTo>
                    <a:pt x="2716" y="2122"/>
                    <a:pt x="2455" y="1537"/>
                    <a:pt x="2015" y="1097"/>
                  </a:cubicBezTo>
                  <a:cubicBezTo>
                    <a:pt x="1547" y="621"/>
                    <a:pt x="917" y="360"/>
                    <a:pt x="243" y="360"/>
                  </a:cubicBezTo>
                  <a:cubicBezTo>
                    <a:pt x="207" y="360"/>
                    <a:pt x="162" y="360"/>
                    <a:pt x="126" y="360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2" y="9"/>
                    <a:pt x="207" y="0"/>
                    <a:pt x="243" y="0"/>
                  </a:cubicBezTo>
                  <a:cubicBezTo>
                    <a:pt x="1007" y="0"/>
                    <a:pt x="1727" y="306"/>
                    <a:pt x="2266" y="846"/>
                  </a:cubicBezTo>
                  <a:cubicBezTo>
                    <a:pt x="2779" y="1349"/>
                    <a:pt x="3076" y="2023"/>
                    <a:pt x="3103" y="2742"/>
                  </a:cubicBezTo>
                  <a:cubicBezTo>
                    <a:pt x="3103" y="2751"/>
                    <a:pt x="3103" y="2751"/>
                    <a:pt x="3103" y="2751"/>
                  </a:cubicBezTo>
                  <a:cubicBezTo>
                    <a:pt x="2923" y="3057"/>
                    <a:pt x="2923" y="3057"/>
                    <a:pt x="2923" y="3057"/>
                  </a:cubicBezTo>
                  <a:lnTo>
                    <a:pt x="2752" y="27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440">
              <a:extLst>
                <a:ext uri="{FF2B5EF4-FFF2-40B4-BE49-F238E27FC236}">
                  <a16:creationId xmlns:a16="http://schemas.microsoft.com/office/drawing/2014/main" id="{97BE781B-30E5-5341-9640-0F2DDED1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468" y="4433818"/>
              <a:ext cx="4453531" cy="4296632"/>
            </a:xfrm>
            <a:custGeom>
              <a:avLst/>
              <a:gdLst>
                <a:gd name="T0" fmla="*/ 359 w 3256"/>
                <a:gd name="T1" fmla="*/ 63 h 3139"/>
                <a:gd name="T2" fmla="*/ 359 w 3256"/>
                <a:gd name="T3" fmla="*/ 63 h 3139"/>
                <a:gd name="T4" fmla="*/ 2364 w 3256"/>
                <a:gd name="T5" fmla="*/ 891 h 3139"/>
                <a:gd name="T6" fmla="*/ 3192 w 3256"/>
                <a:gd name="T7" fmla="*/ 2769 h 3139"/>
                <a:gd name="T8" fmla="*/ 3192 w 3256"/>
                <a:gd name="T9" fmla="*/ 2769 h 3139"/>
                <a:gd name="T10" fmla="*/ 3039 w 3256"/>
                <a:gd name="T11" fmla="*/ 3021 h 3139"/>
                <a:gd name="T12" fmla="*/ 2895 w 3256"/>
                <a:gd name="T13" fmla="*/ 2778 h 3139"/>
                <a:gd name="T14" fmla="*/ 2895 w 3256"/>
                <a:gd name="T15" fmla="*/ 2769 h 3139"/>
                <a:gd name="T16" fmla="*/ 2157 w 3256"/>
                <a:gd name="T17" fmla="*/ 1098 h 3139"/>
                <a:gd name="T18" fmla="*/ 359 w 3256"/>
                <a:gd name="T19" fmla="*/ 360 h 3139"/>
                <a:gd name="T20" fmla="*/ 242 w 3256"/>
                <a:gd name="T21" fmla="*/ 360 h 3139"/>
                <a:gd name="T22" fmla="*/ 485 w 3256"/>
                <a:gd name="T23" fmla="*/ 216 h 3139"/>
                <a:gd name="T24" fmla="*/ 233 w 3256"/>
                <a:gd name="T25" fmla="*/ 63 h 3139"/>
                <a:gd name="T26" fmla="*/ 359 w 3256"/>
                <a:gd name="T27" fmla="*/ 63 h 3139"/>
                <a:gd name="T28" fmla="*/ 359 w 3256"/>
                <a:gd name="T29" fmla="*/ 0 h 3139"/>
                <a:gd name="T30" fmla="*/ 359 w 3256"/>
                <a:gd name="T31" fmla="*/ 0 h 3139"/>
                <a:gd name="T32" fmla="*/ 233 w 3256"/>
                <a:gd name="T33" fmla="*/ 0 h 3139"/>
                <a:gd name="T34" fmla="*/ 36 w 3256"/>
                <a:gd name="T35" fmla="*/ 9 h 3139"/>
                <a:gd name="T36" fmla="*/ 206 w 3256"/>
                <a:gd name="T37" fmla="*/ 117 h 3139"/>
                <a:gd name="T38" fmla="*/ 368 w 3256"/>
                <a:gd name="T39" fmla="*/ 216 h 3139"/>
                <a:gd name="T40" fmla="*/ 206 w 3256"/>
                <a:gd name="T41" fmla="*/ 306 h 3139"/>
                <a:gd name="T42" fmla="*/ 0 w 3256"/>
                <a:gd name="T43" fmla="*/ 432 h 3139"/>
                <a:gd name="T44" fmla="*/ 242 w 3256"/>
                <a:gd name="T45" fmla="*/ 423 h 3139"/>
                <a:gd name="T46" fmla="*/ 359 w 3256"/>
                <a:gd name="T47" fmla="*/ 423 h 3139"/>
                <a:gd name="T48" fmla="*/ 2112 w 3256"/>
                <a:gd name="T49" fmla="*/ 1143 h 3139"/>
                <a:gd name="T50" fmla="*/ 2625 w 3256"/>
                <a:gd name="T51" fmla="*/ 1888 h 3139"/>
                <a:gd name="T52" fmla="*/ 2832 w 3256"/>
                <a:gd name="T53" fmla="*/ 2769 h 3139"/>
                <a:gd name="T54" fmla="*/ 2832 w 3256"/>
                <a:gd name="T55" fmla="*/ 2769 h 3139"/>
                <a:gd name="T56" fmla="*/ 2832 w 3256"/>
                <a:gd name="T57" fmla="*/ 2778 h 3139"/>
                <a:gd name="T58" fmla="*/ 2832 w 3256"/>
                <a:gd name="T59" fmla="*/ 2787 h 3139"/>
                <a:gd name="T60" fmla="*/ 2841 w 3256"/>
                <a:gd name="T61" fmla="*/ 2805 h 3139"/>
                <a:gd name="T62" fmla="*/ 2994 w 3256"/>
                <a:gd name="T63" fmla="*/ 3057 h 3139"/>
                <a:gd name="T64" fmla="*/ 3039 w 3256"/>
                <a:gd name="T65" fmla="*/ 3138 h 3139"/>
                <a:gd name="T66" fmla="*/ 3093 w 3256"/>
                <a:gd name="T67" fmla="*/ 3057 h 3139"/>
                <a:gd name="T68" fmla="*/ 3246 w 3256"/>
                <a:gd name="T69" fmla="*/ 2805 h 3139"/>
                <a:gd name="T70" fmla="*/ 3255 w 3256"/>
                <a:gd name="T71" fmla="*/ 2787 h 3139"/>
                <a:gd name="T72" fmla="*/ 3255 w 3256"/>
                <a:gd name="T73" fmla="*/ 2769 h 3139"/>
                <a:gd name="T74" fmla="*/ 3255 w 3256"/>
                <a:gd name="T75" fmla="*/ 2769 h 3139"/>
                <a:gd name="T76" fmla="*/ 3255 w 3256"/>
                <a:gd name="T77" fmla="*/ 2760 h 3139"/>
                <a:gd name="T78" fmla="*/ 3012 w 3256"/>
                <a:gd name="T79" fmla="*/ 1726 h 3139"/>
                <a:gd name="T80" fmla="*/ 2409 w 3256"/>
                <a:gd name="T81" fmla="*/ 846 h 3139"/>
                <a:gd name="T82" fmla="*/ 359 w 3256"/>
                <a:gd name="T83" fmla="*/ 0 h 3139"/>
                <a:gd name="T84" fmla="*/ 359 w 3256"/>
                <a:gd name="T85" fmla="*/ 63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6" h="3139">
                  <a:moveTo>
                    <a:pt x="359" y="63"/>
                  </a:moveTo>
                  <a:lnTo>
                    <a:pt x="359" y="63"/>
                  </a:lnTo>
                  <a:cubicBezTo>
                    <a:pt x="1114" y="63"/>
                    <a:pt x="1825" y="360"/>
                    <a:pt x="2364" y="891"/>
                  </a:cubicBezTo>
                  <a:cubicBezTo>
                    <a:pt x="2868" y="1394"/>
                    <a:pt x="3165" y="2059"/>
                    <a:pt x="3192" y="2769"/>
                  </a:cubicBezTo>
                  <a:lnTo>
                    <a:pt x="3192" y="2769"/>
                  </a:lnTo>
                  <a:cubicBezTo>
                    <a:pt x="3039" y="3021"/>
                    <a:pt x="3039" y="3021"/>
                    <a:pt x="3039" y="3021"/>
                  </a:cubicBezTo>
                  <a:cubicBezTo>
                    <a:pt x="2895" y="2778"/>
                    <a:pt x="2895" y="2778"/>
                    <a:pt x="2895" y="2778"/>
                  </a:cubicBezTo>
                  <a:cubicBezTo>
                    <a:pt x="2895" y="2769"/>
                    <a:pt x="2895" y="2769"/>
                    <a:pt x="2895" y="2769"/>
                  </a:cubicBezTo>
                  <a:cubicBezTo>
                    <a:pt x="2859" y="2140"/>
                    <a:pt x="2607" y="1546"/>
                    <a:pt x="2157" y="1098"/>
                  </a:cubicBezTo>
                  <a:cubicBezTo>
                    <a:pt x="1672" y="621"/>
                    <a:pt x="1033" y="360"/>
                    <a:pt x="359" y="360"/>
                  </a:cubicBezTo>
                  <a:cubicBezTo>
                    <a:pt x="323" y="360"/>
                    <a:pt x="278" y="360"/>
                    <a:pt x="242" y="360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78" y="63"/>
                    <a:pt x="323" y="63"/>
                    <a:pt x="359" y="63"/>
                  </a:cubicBezTo>
                  <a:lnTo>
                    <a:pt x="359" y="0"/>
                  </a:lnTo>
                  <a:lnTo>
                    <a:pt x="359" y="0"/>
                  </a:lnTo>
                  <a:cubicBezTo>
                    <a:pt x="323" y="0"/>
                    <a:pt x="278" y="0"/>
                    <a:pt x="233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242" y="423"/>
                    <a:pt x="242" y="423"/>
                    <a:pt x="242" y="423"/>
                  </a:cubicBezTo>
                  <a:cubicBezTo>
                    <a:pt x="278" y="423"/>
                    <a:pt x="323" y="423"/>
                    <a:pt x="359" y="423"/>
                  </a:cubicBezTo>
                  <a:cubicBezTo>
                    <a:pt x="1024" y="423"/>
                    <a:pt x="1645" y="675"/>
                    <a:pt x="2112" y="1143"/>
                  </a:cubicBezTo>
                  <a:cubicBezTo>
                    <a:pt x="2328" y="1358"/>
                    <a:pt x="2499" y="1609"/>
                    <a:pt x="2625" y="1888"/>
                  </a:cubicBezTo>
                  <a:cubicBezTo>
                    <a:pt x="2751" y="2167"/>
                    <a:pt x="2823" y="2464"/>
                    <a:pt x="2832" y="2769"/>
                  </a:cubicBezTo>
                  <a:lnTo>
                    <a:pt x="2832" y="2769"/>
                  </a:lnTo>
                  <a:cubicBezTo>
                    <a:pt x="2832" y="2778"/>
                    <a:pt x="2832" y="2778"/>
                    <a:pt x="2832" y="2778"/>
                  </a:cubicBezTo>
                  <a:cubicBezTo>
                    <a:pt x="2832" y="2787"/>
                    <a:pt x="2832" y="2787"/>
                    <a:pt x="2832" y="2787"/>
                  </a:cubicBezTo>
                  <a:cubicBezTo>
                    <a:pt x="2841" y="2805"/>
                    <a:pt x="2841" y="2805"/>
                    <a:pt x="2841" y="2805"/>
                  </a:cubicBezTo>
                  <a:cubicBezTo>
                    <a:pt x="2994" y="3057"/>
                    <a:pt x="2994" y="3057"/>
                    <a:pt x="2994" y="3057"/>
                  </a:cubicBezTo>
                  <a:cubicBezTo>
                    <a:pt x="3039" y="3138"/>
                    <a:pt x="3039" y="3138"/>
                    <a:pt x="3039" y="3138"/>
                  </a:cubicBezTo>
                  <a:cubicBezTo>
                    <a:pt x="3093" y="3057"/>
                    <a:pt x="3093" y="3057"/>
                    <a:pt x="3093" y="3057"/>
                  </a:cubicBezTo>
                  <a:cubicBezTo>
                    <a:pt x="3246" y="2805"/>
                    <a:pt x="3246" y="2805"/>
                    <a:pt x="3246" y="2805"/>
                  </a:cubicBezTo>
                  <a:cubicBezTo>
                    <a:pt x="3255" y="2787"/>
                    <a:pt x="3255" y="2787"/>
                    <a:pt x="3255" y="2787"/>
                  </a:cubicBezTo>
                  <a:cubicBezTo>
                    <a:pt x="3255" y="2769"/>
                    <a:pt x="3255" y="2769"/>
                    <a:pt x="3255" y="2769"/>
                  </a:cubicBezTo>
                  <a:lnTo>
                    <a:pt x="3255" y="2769"/>
                  </a:lnTo>
                  <a:cubicBezTo>
                    <a:pt x="3255" y="2760"/>
                    <a:pt x="3255" y="2760"/>
                    <a:pt x="3255" y="2760"/>
                  </a:cubicBezTo>
                  <a:cubicBezTo>
                    <a:pt x="3237" y="2401"/>
                    <a:pt x="3156" y="2059"/>
                    <a:pt x="3012" y="1726"/>
                  </a:cubicBezTo>
                  <a:cubicBezTo>
                    <a:pt x="2868" y="1403"/>
                    <a:pt x="2661" y="1107"/>
                    <a:pt x="2409" y="846"/>
                  </a:cubicBezTo>
                  <a:cubicBezTo>
                    <a:pt x="1861" y="306"/>
                    <a:pt x="1132" y="0"/>
                    <a:pt x="359" y="0"/>
                  </a:cubicBezTo>
                  <a:lnTo>
                    <a:pt x="3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53EA0-978F-BB44-BE98-9D13F42A0005}"/>
              </a:ext>
            </a:extLst>
          </p:cNvPr>
          <p:cNvGrpSpPr/>
          <p:nvPr/>
        </p:nvGrpSpPr>
        <p:grpSpPr>
          <a:xfrm>
            <a:off x="16639959" y="5881547"/>
            <a:ext cx="4569380" cy="5076057"/>
            <a:chOff x="16562462" y="5945084"/>
            <a:chExt cx="4569380" cy="5076057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C4176E7-5759-464E-B834-6B6BC4C08156}"/>
                </a:ext>
              </a:extLst>
            </p:cNvPr>
            <p:cNvSpPr txBox="1"/>
            <p:nvPr/>
          </p:nvSpPr>
          <p:spPr>
            <a:xfrm>
              <a:off x="16562462" y="5945084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BC12B0D-C173-504B-924A-BA1741C5F6FF}"/>
                </a:ext>
              </a:extLst>
            </p:cNvPr>
            <p:cNvSpPr txBox="1"/>
            <p:nvPr/>
          </p:nvSpPr>
          <p:spPr>
            <a:xfrm>
              <a:off x="16562462" y="9636146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FAB0AA2-BD34-EC4B-AFA2-14EDB064F1A3}"/>
              </a:ext>
            </a:extLst>
          </p:cNvPr>
          <p:cNvGrpSpPr/>
          <p:nvPr/>
        </p:nvGrpSpPr>
        <p:grpSpPr>
          <a:xfrm>
            <a:off x="3162354" y="5881547"/>
            <a:ext cx="4569380" cy="5076057"/>
            <a:chOff x="16562462" y="5945084"/>
            <a:chExt cx="4569380" cy="5076057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253898-D178-7A4B-BA1E-BA3CF264A1DE}"/>
                </a:ext>
              </a:extLst>
            </p:cNvPr>
            <p:cNvSpPr txBox="1"/>
            <p:nvPr/>
          </p:nvSpPr>
          <p:spPr>
            <a:xfrm>
              <a:off x="16562462" y="5945084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E606795-13CD-404E-B482-70A1798E0AE0}"/>
                </a:ext>
              </a:extLst>
            </p:cNvPr>
            <p:cNvSpPr txBox="1"/>
            <p:nvPr/>
          </p:nvSpPr>
          <p:spPr>
            <a:xfrm>
              <a:off x="16562462" y="9636146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49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5C000D-B53C-1A4E-A18C-ED19B65D54F5}"/>
              </a:ext>
            </a:extLst>
          </p:cNvPr>
          <p:cNvGrpSpPr/>
          <p:nvPr/>
        </p:nvGrpSpPr>
        <p:grpSpPr>
          <a:xfrm>
            <a:off x="8322195" y="4797532"/>
            <a:ext cx="7733259" cy="7732993"/>
            <a:chOff x="8322195" y="4788885"/>
            <a:chExt cx="7733259" cy="773299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0894570D-AA13-9240-938C-2C2CC3B08E85}"/>
                </a:ext>
              </a:extLst>
            </p:cNvPr>
            <p:cNvSpPr/>
            <p:nvPr/>
          </p:nvSpPr>
          <p:spPr>
            <a:xfrm>
              <a:off x="11651313" y="6770712"/>
              <a:ext cx="4404141" cy="574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2826" y="13399"/>
                  </a:moveTo>
                  <a:lnTo>
                    <a:pt x="2826" y="16598"/>
                  </a:lnTo>
                  <a:cubicBezTo>
                    <a:pt x="2838" y="16797"/>
                    <a:pt x="2696" y="16982"/>
                    <a:pt x="2465" y="17072"/>
                  </a:cubicBezTo>
                  <a:cubicBezTo>
                    <a:pt x="2207" y="17172"/>
                    <a:pt x="1894" y="17134"/>
                    <a:pt x="1690" y="16976"/>
                  </a:cubicBezTo>
                  <a:cubicBezTo>
                    <a:pt x="1097" y="16467"/>
                    <a:pt x="-1" y="16790"/>
                    <a:pt x="0" y="17472"/>
                  </a:cubicBezTo>
                  <a:cubicBezTo>
                    <a:pt x="1" y="18150"/>
                    <a:pt x="1088" y="18471"/>
                    <a:pt x="1681" y="17969"/>
                  </a:cubicBezTo>
                  <a:cubicBezTo>
                    <a:pt x="1851" y="17827"/>
                    <a:pt x="2110" y="17769"/>
                    <a:pt x="2354" y="17818"/>
                  </a:cubicBezTo>
                  <a:cubicBezTo>
                    <a:pt x="2640" y="17877"/>
                    <a:pt x="2846" y="18070"/>
                    <a:pt x="2863" y="18297"/>
                  </a:cubicBezTo>
                  <a:lnTo>
                    <a:pt x="2863" y="21600"/>
                  </a:lnTo>
                  <a:cubicBezTo>
                    <a:pt x="6264" y="21564"/>
                    <a:pt x="9590" y="20833"/>
                    <a:pt x="12500" y="19482"/>
                  </a:cubicBezTo>
                  <a:cubicBezTo>
                    <a:pt x="15211" y="18223"/>
                    <a:pt x="17472" y="16466"/>
                    <a:pt x="19057" y="14360"/>
                  </a:cubicBezTo>
                  <a:cubicBezTo>
                    <a:pt x="20741" y="12124"/>
                    <a:pt x="21599" y="9579"/>
                    <a:pt x="21567" y="6996"/>
                  </a:cubicBezTo>
                  <a:cubicBezTo>
                    <a:pt x="21537" y="4546"/>
                    <a:pt x="20707" y="2140"/>
                    <a:pt x="19151" y="0"/>
                  </a:cubicBezTo>
                  <a:lnTo>
                    <a:pt x="15231" y="1688"/>
                  </a:lnTo>
                  <a:cubicBezTo>
                    <a:pt x="15170" y="1740"/>
                    <a:pt x="15141" y="1810"/>
                    <a:pt x="15153" y="1880"/>
                  </a:cubicBezTo>
                  <a:cubicBezTo>
                    <a:pt x="15168" y="1972"/>
                    <a:pt x="15251" y="2050"/>
                    <a:pt x="15366" y="2081"/>
                  </a:cubicBezTo>
                  <a:cubicBezTo>
                    <a:pt x="16540" y="2288"/>
                    <a:pt x="16746" y="3505"/>
                    <a:pt x="15679" y="3936"/>
                  </a:cubicBezTo>
                  <a:cubicBezTo>
                    <a:pt x="14660" y="4347"/>
                    <a:pt x="13505" y="3600"/>
                    <a:pt x="13862" y="2760"/>
                  </a:cubicBezTo>
                  <a:cubicBezTo>
                    <a:pt x="13903" y="2677"/>
                    <a:pt x="13880" y="2584"/>
                    <a:pt x="13802" y="2518"/>
                  </a:cubicBezTo>
                  <a:cubicBezTo>
                    <a:pt x="13699" y="2431"/>
                    <a:pt x="13528" y="2413"/>
                    <a:pt x="13397" y="2476"/>
                  </a:cubicBezTo>
                  <a:lnTo>
                    <a:pt x="9851" y="4028"/>
                  </a:lnTo>
                  <a:cubicBezTo>
                    <a:pt x="10463" y="4888"/>
                    <a:pt x="10807" y="5844"/>
                    <a:pt x="10857" y="6823"/>
                  </a:cubicBezTo>
                  <a:cubicBezTo>
                    <a:pt x="10904" y="7758"/>
                    <a:pt x="10682" y="8689"/>
                    <a:pt x="10205" y="9550"/>
                  </a:cubicBezTo>
                  <a:cubicBezTo>
                    <a:pt x="10162" y="9644"/>
                    <a:pt x="10192" y="9748"/>
                    <a:pt x="10282" y="9819"/>
                  </a:cubicBezTo>
                  <a:cubicBezTo>
                    <a:pt x="10380" y="9895"/>
                    <a:pt x="10529" y="9918"/>
                    <a:pt x="10657" y="9877"/>
                  </a:cubicBezTo>
                  <a:cubicBezTo>
                    <a:pt x="11778" y="9641"/>
                    <a:pt x="12704" y="10569"/>
                    <a:pt x="12115" y="11338"/>
                  </a:cubicBezTo>
                  <a:cubicBezTo>
                    <a:pt x="11505" y="12134"/>
                    <a:pt x="9936" y="11928"/>
                    <a:pt x="9705" y="11022"/>
                  </a:cubicBezTo>
                  <a:cubicBezTo>
                    <a:pt x="9681" y="10916"/>
                    <a:pt x="9566" y="10836"/>
                    <a:pt x="9427" y="10827"/>
                  </a:cubicBezTo>
                  <a:cubicBezTo>
                    <a:pt x="9330" y="10821"/>
                    <a:pt x="9236" y="10851"/>
                    <a:pt x="9174" y="10908"/>
                  </a:cubicBezTo>
                  <a:cubicBezTo>
                    <a:pt x="8419" y="11672"/>
                    <a:pt x="7447" y="12293"/>
                    <a:pt x="6332" y="12725"/>
                  </a:cubicBezTo>
                  <a:cubicBezTo>
                    <a:pt x="5243" y="13146"/>
                    <a:pt x="4046" y="13377"/>
                    <a:pt x="2826" y="1339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048DDE34-4F23-3340-B31F-6F283DAB89EA}"/>
                </a:ext>
              </a:extLst>
            </p:cNvPr>
            <p:cNvSpPr/>
            <p:nvPr/>
          </p:nvSpPr>
          <p:spPr>
            <a:xfrm>
              <a:off x="8322195" y="6776291"/>
              <a:ext cx="3837624" cy="574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440" extrusionOk="0">
                  <a:moveTo>
                    <a:pt x="20691" y="13281"/>
                  </a:moveTo>
                  <a:lnTo>
                    <a:pt x="20724" y="16548"/>
                  </a:lnTo>
                  <a:cubicBezTo>
                    <a:pt x="20715" y="16644"/>
                    <a:pt x="20622" y="16727"/>
                    <a:pt x="20489" y="16757"/>
                  </a:cubicBezTo>
                  <a:cubicBezTo>
                    <a:pt x="20347" y="16788"/>
                    <a:pt x="20191" y="16752"/>
                    <a:pt x="20104" y="16668"/>
                  </a:cubicBezTo>
                  <a:cubicBezTo>
                    <a:pt x="19235" y="15978"/>
                    <a:pt x="17593" y="16408"/>
                    <a:pt x="17603" y="17323"/>
                  </a:cubicBezTo>
                  <a:cubicBezTo>
                    <a:pt x="17612" y="18228"/>
                    <a:pt x="19240" y="18644"/>
                    <a:pt x="20099" y="17959"/>
                  </a:cubicBezTo>
                  <a:cubicBezTo>
                    <a:pt x="20207" y="17859"/>
                    <a:pt x="20408" y="17834"/>
                    <a:pt x="20559" y="17902"/>
                  </a:cubicBezTo>
                  <a:cubicBezTo>
                    <a:pt x="20656" y="17946"/>
                    <a:pt x="20712" y="18022"/>
                    <a:pt x="20705" y="18102"/>
                  </a:cubicBezTo>
                  <a:lnTo>
                    <a:pt x="20715" y="21440"/>
                  </a:lnTo>
                  <a:cubicBezTo>
                    <a:pt x="16480" y="21406"/>
                    <a:pt x="12357" y="20492"/>
                    <a:pt x="8884" y="18817"/>
                  </a:cubicBezTo>
                  <a:cubicBezTo>
                    <a:pt x="6180" y="17514"/>
                    <a:pt x="3957" y="15788"/>
                    <a:pt x="2419" y="13772"/>
                  </a:cubicBezTo>
                  <a:cubicBezTo>
                    <a:pt x="-876" y="9451"/>
                    <a:pt x="-800" y="4274"/>
                    <a:pt x="2620" y="0"/>
                  </a:cubicBezTo>
                  <a:lnTo>
                    <a:pt x="6738" y="1566"/>
                  </a:lnTo>
                  <a:cubicBezTo>
                    <a:pt x="7014" y="1676"/>
                    <a:pt x="7363" y="1644"/>
                    <a:pt x="7586" y="1487"/>
                  </a:cubicBezTo>
                  <a:cubicBezTo>
                    <a:pt x="7779" y="1351"/>
                    <a:pt x="7836" y="1149"/>
                    <a:pt x="7731" y="973"/>
                  </a:cubicBezTo>
                  <a:cubicBezTo>
                    <a:pt x="7481" y="366"/>
                    <a:pt x="8389" y="-160"/>
                    <a:pt x="9211" y="117"/>
                  </a:cubicBezTo>
                  <a:cubicBezTo>
                    <a:pt x="10107" y="418"/>
                    <a:pt x="9989" y="1326"/>
                    <a:pt x="9028" y="1512"/>
                  </a:cubicBezTo>
                  <a:cubicBezTo>
                    <a:pt x="8777" y="1577"/>
                    <a:pt x="8598" y="1732"/>
                    <a:pt x="8560" y="1916"/>
                  </a:cubicBezTo>
                  <a:cubicBezTo>
                    <a:pt x="8525" y="2092"/>
                    <a:pt x="8624" y="2267"/>
                    <a:pt x="8823" y="2379"/>
                  </a:cubicBezTo>
                  <a:lnTo>
                    <a:pt x="12964" y="3958"/>
                  </a:lnTo>
                  <a:cubicBezTo>
                    <a:pt x="12286" y="4800"/>
                    <a:pt x="11896" y="5738"/>
                    <a:pt x="11824" y="6701"/>
                  </a:cubicBezTo>
                  <a:cubicBezTo>
                    <a:pt x="11751" y="7688"/>
                    <a:pt x="12015" y="8673"/>
                    <a:pt x="12594" y="9577"/>
                  </a:cubicBezTo>
                  <a:cubicBezTo>
                    <a:pt x="12634" y="9638"/>
                    <a:pt x="12624" y="9709"/>
                    <a:pt x="12566" y="9764"/>
                  </a:cubicBezTo>
                  <a:cubicBezTo>
                    <a:pt x="12479" y="9847"/>
                    <a:pt x="12312" y="9869"/>
                    <a:pt x="12186" y="9814"/>
                  </a:cubicBezTo>
                  <a:cubicBezTo>
                    <a:pt x="10948" y="9460"/>
                    <a:pt x="9750" y="10373"/>
                    <a:pt x="10378" y="11190"/>
                  </a:cubicBezTo>
                  <a:cubicBezTo>
                    <a:pt x="11041" y="12053"/>
                    <a:pt x="12915" y="11820"/>
                    <a:pt x="13102" y="10852"/>
                  </a:cubicBezTo>
                  <a:cubicBezTo>
                    <a:pt x="13104" y="10761"/>
                    <a:pt x="13197" y="10683"/>
                    <a:pt x="13326" y="10664"/>
                  </a:cubicBezTo>
                  <a:cubicBezTo>
                    <a:pt x="13435" y="10648"/>
                    <a:pt x="13549" y="10679"/>
                    <a:pt x="13612" y="10743"/>
                  </a:cubicBezTo>
                  <a:cubicBezTo>
                    <a:pt x="14484" y="11557"/>
                    <a:pt x="15628" y="12214"/>
                    <a:pt x="16947" y="12656"/>
                  </a:cubicBezTo>
                  <a:cubicBezTo>
                    <a:pt x="18116" y="13047"/>
                    <a:pt x="19393" y="13261"/>
                    <a:pt x="20691" y="13281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5226A564-3CC0-5A49-A9EF-D9660349CDE5}"/>
                </a:ext>
              </a:extLst>
            </p:cNvPr>
            <p:cNvSpPr/>
            <p:nvPr/>
          </p:nvSpPr>
          <p:spPr>
            <a:xfrm>
              <a:off x="8842504" y="4788885"/>
              <a:ext cx="6686086" cy="299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extrusionOk="0">
                  <a:moveTo>
                    <a:pt x="0" y="13586"/>
                  </a:moveTo>
                  <a:lnTo>
                    <a:pt x="2474" y="16576"/>
                  </a:lnTo>
                  <a:cubicBezTo>
                    <a:pt x="2551" y="16667"/>
                    <a:pt x="2646" y="16636"/>
                    <a:pt x="2707" y="16500"/>
                  </a:cubicBezTo>
                  <a:cubicBezTo>
                    <a:pt x="2760" y="16382"/>
                    <a:pt x="2777" y="16208"/>
                    <a:pt x="2750" y="16054"/>
                  </a:cubicBezTo>
                  <a:cubicBezTo>
                    <a:pt x="2512" y="14471"/>
                    <a:pt x="3276" y="13059"/>
                    <a:pt x="3953" y="13827"/>
                  </a:cubicBezTo>
                  <a:cubicBezTo>
                    <a:pt x="4630" y="14594"/>
                    <a:pt x="4539" y="16767"/>
                    <a:pt x="3809" y="17253"/>
                  </a:cubicBezTo>
                  <a:cubicBezTo>
                    <a:pt x="3739" y="17304"/>
                    <a:pt x="3686" y="17428"/>
                    <a:pt x="3667" y="17583"/>
                  </a:cubicBezTo>
                  <a:cubicBezTo>
                    <a:pt x="3640" y="17799"/>
                    <a:pt x="3684" y="18028"/>
                    <a:pt x="3773" y="18141"/>
                  </a:cubicBezTo>
                  <a:lnTo>
                    <a:pt x="6172" y="21039"/>
                  </a:lnTo>
                  <a:cubicBezTo>
                    <a:pt x="6634" y="19427"/>
                    <a:pt x="7264" y="18077"/>
                    <a:pt x="8013" y="17102"/>
                  </a:cubicBezTo>
                  <a:cubicBezTo>
                    <a:pt x="8687" y="16224"/>
                    <a:pt x="9441" y="15671"/>
                    <a:pt x="10222" y="15483"/>
                  </a:cubicBezTo>
                  <a:cubicBezTo>
                    <a:pt x="10298" y="15485"/>
                    <a:pt x="10364" y="15371"/>
                    <a:pt x="10381" y="15209"/>
                  </a:cubicBezTo>
                  <a:cubicBezTo>
                    <a:pt x="10398" y="15050"/>
                    <a:pt x="10362" y="14885"/>
                    <a:pt x="10295" y="14813"/>
                  </a:cubicBezTo>
                  <a:cubicBezTo>
                    <a:pt x="9634" y="13731"/>
                    <a:pt x="9999" y="11439"/>
                    <a:pt x="10825" y="11482"/>
                  </a:cubicBezTo>
                  <a:cubicBezTo>
                    <a:pt x="11638" y="11524"/>
                    <a:pt x="11956" y="13800"/>
                    <a:pt x="11293" y="14826"/>
                  </a:cubicBezTo>
                  <a:cubicBezTo>
                    <a:pt x="11245" y="14895"/>
                    <a:pt x="11218" y="15019"/>
                    <a:pt x="11225" y="15145"/>
                  </a:cubicBezTo>
                  <a:cubicBezTo>
                    <a:pt x="11234" y="15332"/>
                    <a:pt x="11309" y="15470"/>
                    <a:pt x="11395" y="15458"/>
                  </a:cubicBezTo>
                  <a:cubicBezTo>
                    <a:pt x="12197" y="15655"/>
                    <a:pt x="12969" y="16237"/>
                    <a:pt x="13655" y="17162"/>
                  </a:cubicBezTo>
                  <a:cubicBezTo>
                    <a:pt x="14388" y="18149"/>
                    <a:pt x="15003" y="19500"/>
                    <a:pt x="15451" y="21104"/>
                  </a:cubicBezTo>
                  <a:lnTo>
                    <a:pt x="17811" y="18206"/>
                  </a:lnTo>
                  <a:cubicBezTo>
                    <a:pt x="17952" y="18037"/>
                    <a:pt x="18125" y="18065"/>
                    <a:pt x="18253" y="18279"/>
                  </a:cubicBezTo>
                  <a:cubicBezTo>
                    <a:pt x="18389" y="18507"/>
                    <a:pt x="18445" y="18898"/>
                    <a:pt x="18392" y="19255"/>
                  </a:cubicBezTo>
                  <a:cubicBezTo>
                    <a:pt x="18215" y="20531"/>
                    <a:pt x="18870" y="21587"/>
                    <a:pt x="19378" y="20843"/>
                  </a:cubicBezTo>
                  <a:cubicBezTo>
                    <a:pt x="19854" y="20146"/>
                    <a:pt x="19700" y="18540"/>
                    <a:pt x="19135" y="18317"/>
                  </a:cubicBezTo>
                  <a:cubicBezTo>
                    <a:pt x="18971" y="18230"/>
                    <a:pt x="18849" y="17931"/>
                    <a:pt x="18828" y="17565"/>
                  </a:cubicBezTo>
                  <a:cubicBezTo>
                    <a:pt x="18809" y="17231"/>
                    <a:pt x="18879" y="16903"/>
                    <a:pt x="19009" y="16720"/>
                  </a:cubicBezTo>
                  <a:lnTo>
                    <a:pt x="21600" y="13523"/>
                  </a:lnTo>
                  <a:cubicBezTo>
                    <a:pt x="19360" y="5139"/>
                    <a:pt x="15242" y="-13"/>
                    <a:pt x="10792" y="0"/>
                  </a:cubicBezTo>
                  <a:cubicBezTo>
                    <a:pt x="6341" y="12"/>
                    <a:pt x="2230" y="5188"/>
                    <a:pt x="0" y="135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E69F7E40-6906-EA49-AC3D-344F651AF7F1}"/>
                </a:ext>
              </a:extLst>
            </p:cNvPr>
            <p:cNvSpPr/>
            <p:nvPr/>
          </p:nvSpPr>
          <p:spPr>
            <a:xfrm>
              <a:off x="10280822" y="6478828"/>
              <a:ext cx="3808897" cy="377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584" extrusionOk="0">
                  <a:moveTo>
                    <a:pt x="10554" y="0"/>
                  </a:moveTo>
                  <a:cubicBezTo>
                    <a:pt x="9517" y="-1"/>
                    <a:pt x="9058" y="1347"/>
                    <a:pt x="9868" y="2016"/>
                  </a:cubicBezTo>
                  <a:cubicBezTo>
                    <a:pt x="10065" y="2186"/>
                    <a:pt x="10156" y="2454"/>
                    <a:pt x="10105" y="2714"/>
                  </a:cubicBezTo>
                  <a:cubicBezTo>
                    <a:pt x="10047" y="3010"/>
                    <a:pt x="9819" y="3239"/>
                    <a:pt x="9530" y="3290"/>
                  </a:cubicBezTo>
                  <a:cubicBezTo>
                    <a:pt x="7821" y="3518"/>
                    <a:pt x="6210" y="4243"/>
                    <a:pt x="4885" y="5381"/>
                  </a:cubicBezTo>
                  <a:cubicBezTo>
                    <a:pt x="3499" y="6572"/>
                    <a:pt x="2486" y="8163"/>
                    <a:pt x="1998" y="9955"/>
                  </a:cubicBezTo>
                  <a:cubicBezTo>
                    <a:pt x="1725" y="10956"/>
                    <a:pt x="1624" y="11999"/>
                    <a:pt x="1697" y="13036"/>
                  </a:cubicBezTo>
                  <a:cubicBezTo>
                    <a:pt x="1770" y="14072"/>
                    <a:pt x="2014" y="15086"/>
                    <a:pt x="2420" y="16036"/>
                  </a:cubicBezTo>
                  <a:cubicBezTo>
                    <a:pt x="2538" y="16316"/>
                    <a:pt x="2485" y="16641"/>
                    <a:pt x="2284" y="16865"/>
                  </a:cubicBezTo>
                  <a:cubicBezTo>
                    <a:pt x="2091" y="17080"/>
                    <a:pt x="1796" y="17163"/>
                    <a:pt x="1524" y="17077"/>
                  </a:cubicBezTo>
                  <a:cubicBezTo>
                    <a:pt x="1057" y="16905"/>
                    <a:pt x="610" y="17058"/>
                    <a:pt x="321" y="17369"/>
                  </a:cubicBezTo>
                  <a:cubicBezTo>
                    <a:pt x="16" y="17696"/>
                    <a:pt x="-116" y="18200"/>
                    <a:pt x="123" y="18678"/>
                  </a:cubicBezTo>
                  <a:cubicBezTo>
                    <a:pt x="360" y="19155"/>
                    <a:pt x="822" y="19340"/>
                    <a:pt x="1251" y="19281"/>
                  </a:cubicBezTo>
                  <a:cubicBezTo>
                    <a:pt x="1689" y="19220"/>
                    <a:pt x="2094" y="18905"/>
                    <a:pt x="2204" y="18369"/>
                  </a:cubicBezTo>
                  <a:cubicBezTo>
                    <a:pt x="2214" y="18030"/>
                    <a:pt x="2446" y="17741"/>
                    <a:pt x="2767" y="17667"/>
                  </a:cubicBezTo>
                  <a:cubicBezTo>
                    <a:pt x="3077" y="17596"/>
                    <a:pt x="3395" y="17743"/>
                    <a:pt x="3549" y="18030"/>
                  </a:cubicBezTo>
                  <a:cubicBezTo>
                    <a:pt x="4329" y="19118"/>
                    <a:pt x="5344" y="20004"/>
                    <a:pt x="6514" y="20616"/>
                  </a:cubicBezTo>
                  <a:cubicBezTo>
                    <a:pt x="7781" y="21278"/>
                    <a:pt x="9187" y="21599"/>
                    <a:pt x="10607" y="21584"/>
                  </a:cubicBezTo>
                  <a:cubicBezTo>
                    <a:pt x="11961" y="21570"/>
                    <a:pt x="13296" y="21250"/>
                    <a:pt x="14512" y="20635"/>
                  </a:cubicBezTo>
                  <a:cubicBezTo>
                    <a:pt x="15729" y="20020"/>
                    <a:pt x="16793" y="19125"/>
                    <a:pt x="17623" y="18019"/>
                  </a:cubicBezTo>
                  <a:cubicBezTo>
                    <a:pt x="17784" y="17790"/>
                    <a:pt x="18056" y="17674"/>
                    <a:pt x="18326" y="17719"/>
                  </a:cubicBezTo>
                  <a:cubicBezTo>
                    <a:pt x="18626" y="17768"/>
                    <a:pt x="18865" y="18004"/>
                    <a:pt x="18927" y="18310"/>
                  </a:cubicBezTo>
                  <a:cubicBezTo>
                    <a:pt x="19045" y="19307"/>
                    <a:pt x="20285" y="19640"/>
                    <a:pt x="20859" y="18830"/>
                  </a:cubicBezTo>
                  <a:cubicBezTo>
                    <a:pt x="21484" y="17948"/>
                    <a:pt x="20662" y="16753"/>
                    <a:pt x="19649" y="17071"/>
                  </a:cubicBezTo>
                  <a:cubicBezTo>
                    <a:pt x="19383" y="17184"/>
                    <a:pt x="19078" y="17125"/>
                    <a:pt x="18870" y="16921"/>
                  </a:cubicBezTo>
                  <a:cubicBezTo>
                    <a:pt x="18660" y="16716"/>
                    <a:pt x="18587" y="16404"/>
                    <a:pt x="18683" y="16123"/>
                  </a:cubicBezTo>
                  <a:cubicBezTo>
                    <a:pt x="19219" y="14856"/>
                    <a:pt x="19477" y="13481"/>
                    <a:pt x="19438" y="12099"/>
                  </a:cubicBezTo>
                  <a:cubicBezTo>
                    <a:pt x="19397" y="10654"/>
                    <a:pt x="19033" y="9237"/>
                    <a:pt x="18353" y="7973"/>
                  </a:cubicBezTo>
                  <a:cubicBezTo>
                    <a:pt x="17646" y="6659"/>
                    <a:pt x="16625" y="5557"/>
                    <a:pt x="15399" y="4746"/>
                  </a:cubicBezTo>
                  <a:cubicBezTo>
                    <a:pt x="14258" y="3990"/>
                    <a:pt x="12969" y="3506"/>
                    <a:pt x="11624" y="3327"/>
                  </a:cubicBezTo>
                  <a:cubicBezTo>
                    <a:pt x="11320" y="3284"/>
                    <a:pt x="11074" y="3049"/>
                    <a:pt x="11008" y="2740"/>
                  </a:cubicBezTo>
                  <a:cubicBezTo>
                    <a:pt x="10953" y="2479"/>
                    <a:pt x="11037" y="2208"/>
                    <a:pt x="11229" y="2029"/>
                  </a:cubicBezTo>
                  <a:cubicBezTo>
                    <a:pt x="12053" y="1365"/>
                    <a:pt x="11599" y="1"/>
                    <a:pt x="10554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92E4D5B5-C8D9-FF48-BE82-983BD0C36B02}"/>
                </a:ext>
              </a:extLst>
            </p:cNvPr>
            <p:cNvSpPr/>
            <p:nvPr/>
          </p:nvSpPr>
          <p:spPr>
            <a:xfrm>
              <a:off x="11843776" y="5312730"/>
              <a:ext cx="683543" cy="68354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9" name="1">
              <a:extLst>
                <a:ext uri="{FF2B5EF4-FFF2-40B4-BE49-F238E27FC236}">
                  <a16:creationId xmlns:a16="http://schemas.microsoft.com/office/drawing/2014/main" id="{8ACA9035-C1BF-FB4B-8E77-C3DB5DE7D54E}"/>
                </a:ext>
              </a:extLst>
            </p:cNvPr>
            <p:cNvSpPr txBox="1"/>
            <p:nvPr/>
          </p:nvSpPr>
          <p:spPr>
            <a:xfrm>
              <a:off x="11988547" y="5456690"/>
              <a:ext cx="39400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6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50" name="Circle">
              <a:extLst>
                <a:ext uri="{FF2B5EF4-FFF2-40B4-BE49-F238E27FC236}">
                  <a16:creationId xmlns:a16="http://schemas.microsoft.com/office/drawing/2014/main" id="{65A9C417-6E7E-1349-90DD-F4F141DB3578}"/>
                </a:ext>
              </a:extLst>
            </p:cNvPr>
            <p:cNvSpPr/>
            <p:nvPr/>
          </p:nvSpPr>
          <p:spPr>
            <a:xfrm>
              <a:off x="14448035" y="9789454"/>
              <a:ext cx="683543" cy="68354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1" name="2">
              <a:extLst>
                <a:ext uri="{FF2B5EF4-FFF2-40B4-BE49-F238E27FC236}">
                  <a16:creationId xmlns:a16="http://schemas.microsoft.com/office/drawing/2014/main" id="{3358187D-168F-2B46-B0AB-8F12C5F42599}"/>
                </a:ext>
              </a:extLst>
            </p:cNvPr>
            <p:cNvSpPr txBox="1"/>
            <p:nvPr/>
          </p:nvSpPr>
          <p:spPr>
            <a:xfrm>
              <a:off x="14562846" y="9933414"/>
              <a:ext cx="4539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6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77" name="Circle">
              <a:extLst>
                <a:ext uri="{FF2B5EF4-FFF2-40B4-BE49-F238E27FC236}">
                  <a16:creationId xmlns:a16="http://schemas.microsoft.com/office/drawing/2014/main" id="{383BF6FC-0A67-324A-A0DA-EE4561054064}"/>
                </a:ext>
              </a:extLst>
            </p:cNvPr>
            <p:cNvSpPr/>
            <p:nvPr/>
          </p:nvSpPr>
          <p:spPr>
            <a:xfrm>
              <a:off x="9289765" y="9814854"/>
              <a:ext cx="683543" cy="68354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8" name="3">
              <a:extLst>
                <a:ext uri="{FF2B5EF4-FFF2-40B4-BE49-F238E27FC236}">
                  <a16:creationId xmlns:a16="http://schemas.microsoft.com/office/drawing/2014/main" id="{62FD6A75-4497-1642-A8E1-A9F2699FF0B7}"/>
                </a:ext>
              </a:extLst>
            </p:cNvPr>
            <p:cNvSpPr txBox="1"/>
            <p:nvPr/>
          </p:nvSpPr>
          <p:spPr>
            <a:xfrm>
              <a:off x="9395113" y="9958814"/>
              <a:ext cx="47284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6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B092B2-96DD-304C-8C9A-8A498DDDB8EF}"/>
                </a:ext>
              </a:extLst>
            </p:cNvPr>
            <p:cNvSpPr/>
            <p:nvPr/>
          </p:nvSpPr>
          <p:spPr>
            <a:xfrm>
              <a:off x="11026825" y="7465451"/>
              <a:ext cx="2361322" cy="2368064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D92DD3-8699-6D4B-B76B-DF4907BC502E}"/>
                </a:ext>
              </a:extLst>
            </p:cNvPr>
            <p:cNvSpPr/>
            <p:nvPr/>
          </p:nvSpPr>
          <p:spPr>
            <a:xfrm>
              <a:off x="10989504" y="8387873"/>
              <a:ext cx="23986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B839FD0-CCB0-174A-9633-E98CF0651C5E}"/>
              </a:ext>
            </a:extLst>
          </p:cNvPr>
          <p:cNvGrpSpPr/>
          <p:nvPr/>
        </p:nvGrpSpPr>
        <p:grpSpPr>
          <a:xfrm>
            <a:off x="16110890" y="5191474"/>
            <a:ext cx="4569380" cy="2031326"/>
            <a:chOff x="11365276" y="5756806"/>
            <a:chExt cx="4569380" cy="2031326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C320FFB-EF6A-3640-8731-25A3760DE6A0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12FBA3B-1D59-1741-861D-31D3919D224A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2CFC91C-16B5-3A46-B97B-00084FF5FFBB}"/>
              </a:ext>
            </a:extLst>
          </p:cNvPr>
          <p:cNvGrpSpPr/>
          <p:nvPr/>
        </p:nvGrpSpPr>
        <p:grpSpPr>
          <a:xfrm flipH="1">
            <a:off x="3398352" y="8281001"/>
            <a:ext cx="4569380" cy="2031326"/>
            <a:chOff x="11365276" y="5756806"/>
            <a:chExt cx="4569380" cy="2031326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4DD62B0D-CA78-AC42-84C3-7DCD159FCA8E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CF6F6C6-64A8-F943-8980-E84CEB93E0A5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DF059D-590A-374C-AC88-B439684EC72D}"/>
              </a:ext>
            </a:extLst>
          </p:cNvPr>
          <p:cNvGrpSpPr/>
          <p:nvPr/>
        </p:nvGrpSpPr>
        <p:grpSpPr>
          <a:xfrm>
            <a:off x="16110890" y="10197732"/>
            <a:ext cx="4569380" cy="2031326"/>
            <a:chOff x="11365276" y="5756806"/>
            <a:chExt cx="4569380" cy="2031326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92C60F65-4D64-5D4A-9BF0-0F15F190A932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023F18-FA2B-764D-B174-A1D4706679D5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80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54AB57-0D62-7147-AD85-B3059801B810}"/>
              </a:ext>
            </a:extLst>
          </p:cNvPr>
          <p:cNvGrpSpPr/>
          <p:nvPr/>
        </p:nvGrpSpPr>
        <p:grpSpPr>
          <a:xfrm rot="2137816">
            <a:off x="10639549" y="6762426"/>
            <a:ext cx="3529079" cy="3530791"/>
            <a:chOff x="8320107" y="4663383"/>
            <a:chExt cx="7737436" cy="7741191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F4A7EC00-2C3A-B14A-AB32-44B9072E3E75}"/>
                </a:ext>
              </a:extLst>
            </p:cNvPr>
            <p:cNvSpPr/>
            <p:nvPr/>
          </p:nvSpPr>
          <p:spPr>
            <a:xfrm>
              <a:off x="8327942" y="4663383"/>
              <a:ext cx="5628998" cy="377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0711" extrusionOk="0">
                  <a:moveTo>
                    <a:pt x="3" y="19567"/>
                  </a:moveTo>
                  <a:cubicBezTo>
                    <a:pt x="-15" y="19849"/>
                    <a:pt x="47" y="20130"/>
                    <a:pt x="176" y="20345"/>
                  </a:cubicBezTo>
                  <a:cubicBezTo>
                    <a:pt x="313" y="20575"/>
                    <a:pt x="514" y="20709"/>
                    <a:pt x="726" y="20711"/>
                  </a:cubicBezTo>
                  <a:lnTo>
                    <a:pt x="7687" y="20711"/>
                  </a:lnTo>
                  <a:cubicBezTo>
                    <a:pt x="7853" y="20703"/>
                    <a:pt x="8012" y="20619"/>
                    <a:pt x="8142" y="20471"/>
                  </a:cubicBezTo>
                  <a:cubicBezTo>
                    <a:pt x="8289" y="20303"/>
                    <a:pt x="8388" y="20063"/>
                    <a:pt x="8421" y="19797"/>
                  </a:cubicBezTo>
                  <a:cubicBezTo>
                    <a:pt x="8747" y="16944"/>
                    <a:pt x="9983" y="14473"/>
                    <a:pt x="11763" y="13113"/>
                  </a:cubicBezTo>
                  <a:cubicBezTo>
                    <a:pt x="13407" y="11859"/>
                    <a:pt x="15348" y="11685"/>
                    <a:pt x="17087" y="12638"/>
                  </a:cubicBezTo>
                  <a:cubicBezTo>
                    <a:pt x="17232" y="12713"/>
                    <a:pt x="17388" y="12727"/>
                    <a:pt x="17537" y="12679"/>
                  </a:cubicBezTo>
                  <a:cubicBezTo>
                    <a:pt x="17755" y="12610"/>
                    <a:pt x="17944" y="12415"/>
                    <a:pt x="18059" y="12140"/>
                  </a:cubicBezTo>
                  <a:lnTo>
                    <a:pt x="21499" y="3538"/>
                  </a:lnTo>
                  <a:cubicBezTo>
                    <a:pt x="21582" y="3257"/>
                    <a:pt x="21585" y="2942"/>
                    <a:pt x="21509" y="2658"/>
                  </a:cubicBezTo>
                  <a:cubicBezTo>
                    <a:pt x="21445" y="2418"/>
                    <a:pt x="21327" y="2215"/>
                    <a:pt x="21175" y="2080"/>
                  </a:cubicBezTo>
                  <a:cubicBezTo>
                    <a:pt x="16848" y="-889"/>
                    <a:pt x="11787" y="-669"/>
                    <a:pt x="7593" y="2669"/>
                  </a:cubicBezTo>
                  <a:cubicBezTo>
                    <a:pt x="3251" y="6127"/>
                    <a:pt x="402" y="12469"/>
                    <a:pt x="3" y="1956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B0A1623B-684D-6C43-B733-053C23C74D3E}"/>
                </a:ext>
              </a:extLst>
            </p:cNvPr>
            <p:cNvSpPr/>
            <p:nvPr/>
          </p:nvSpPr>
          <p:spPr>
            <a:xfrm>
              <a:off x="8320107" y="8635567"/>
              <a:ext cx="5619120" cy="376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0488" extrusionOk="0">
                  <a:moveTo>
                    <a:pt x="759" y="12"/>
                  </a:moveTo>
                  <a:lnTo>
                    <a:pt x="7593" y="1"/>
                  </a:lnTo>
                  <a:cubicBezTo>
                    <a:pt x="7805" y="-12"/>
                    <a:pt x="8013" y="87"/>
                    <a:pt x="8176" y="279"/>
                  </a:cubicBezTo>
                  <a:cubicBezTo>
                    <a:pt x="8345" y="477"/>
                    <a:pt x="8453" y="759"/>
                    <a:pt x="8480" y="1067"/>
                  </a:cubicBezTo>
                  <a:cubicBezTo>
                    <a:pt x="8796" y="3683"/>
                    <a:pt x="9902" y="5973"/>
                    <a:pt x="11509" y="7338"/>
                  </a:cubicBezTo>
                  <a:cubicBezTo>
                    <a:pt x="13175" y="8754"/>
                    <a:pt x="15204" y="9029"/>
                    <a:pt x="17029" y="8086"/>
                  </a:cubicBezTo>
                  <a:cubicBezTo>
                    <a:pt x="17195" y="7973"/>
                    <a:pt x="17383" y="7947"/>
                    <a:pt x="17560" y="8012"/>
                  </a:cubicBezTo>
                  <a:cubicBezTo>
                    <a:pt x="17791" y="8096"/>
                    <a:pt x="17983" y="8325"/>
                    <a:pt x="18081" y="8633"/>
                  </a:cubicBezTo>
                  <a:lnTo>
                    <a:pt x="21455" y="16942"/>
                  </a:lnTo>
                  <a:cubicBezTo>
                    <a:pt x="21559" y="17209"/>
                    <a:pt x="21584" y="17523"/>
                    <a:pt x="21524" y="17815"/>
                  </a:cubicBezTo>
                  <a:cubicBezTo>
                    <a:pt x="21465" y="18100"/>
                    <a:pt x="21329" y="18341"/>
                    <a:pt x="21147" y="18486"/>
                  </a:cubicBezTo>
                  <a:cubicBezTo>
                    <a:pt x="16482" y="21588"/>
                    <a:pt x="11017" y="21058"/>
                    <a:pt x="6694" y="17084"/>
                  </a:cubicBezTo>
                  <a:cubicBezTo>
                    <a:pt x="2855" y="13555"/>
                    <a:pt x="384" y="7705"/>
                    <a:pt x="4" y="1242"/>
                  </a:cubicBezTo>
                  <a:cubicBezTo>
                    <a:pt x="-16" y="948"/>
                    <a:pt x="47" y="654"/>
                    <a:pt x="179" y="425"/>
                  </a:cubicBezTo>
                  <a:cubicBezTo>
                    <a:pt x="322" y="177"/>
                    <a:pt x="533" y="26"/>
                    <a:pt x="759" y="1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8F262A7C-C85C-124E-9FB1-6018591B74E4}"/>
                </a:ext>
              </a:extLst>
            </p:cNvPr>
            <p:cNvSpPr/>
            <p:nvPr/>
          </p:nvSpPr>
          <p:spPr>
            <a:xfrm>
              <a:off x="13171242" y="5325116"/>
              <a:ext cx="2886301" cy="642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61" extrusionOk="0">
                  <a:moveTo>
                    <a:pt x="8940" y="66"/>
                  </a:moveTo>
                  <a:cubicBezTo>
                    <a:pt x="8558" y="-15"/>
                    <a:pt x="8116" y="-22"/>
                    <a:pt x="7722" y="48"/>
                  </a:cubicBezTo>
                  <a:cubicBezTo>
                    <a:pt x="7435" y="100"/>
                    <a:pt x="7189" y="190"/>
                    <a:pt x="7020" y="306"/>
                  </a:cubicBezTo>
                  <a:lnTo>
                    <a:pt x="232" y="5572"/>
                  </a:lnTo>
                  <a:cubicBezTo>
                    <a:pt x="60" y="5703"/>
                    <a:pt x="-8" y="5857"/>
                    <a:pt x="37" y="6007"/>
                  </a:cubicBezTo>
                  <a:cubicBezTo>
                    <a:pt x="88" y="6173"/>
                    <a:pt x="273" y="6325"/>
                    <a:pt x="557" y="6434"/>
                  </a:cubicBezTo>
                  <a:cubicBezTo>
                    <a:pt x="3518" y="7513"/>
                    <a:pt x="5222" y="9141"/>
                    <a:pt x="5184" y="10854"/>
                  </a:cubicBezTo>
                  <a:cubicBezTo>
                    <a:pt x="5147" y="12505"/>
                    <a:pt x="3491" y="14065"/>
                    <a:pt x="659" y="15117"/>
                  </a:cubicBezTo>
                  <a:cubicBezTo>
                    <a:pt x="346" y="15214"/>
                    <a:pt x="125" y="15360"/>
                    <a:pt x="39" y="15526"/>
                  </a:cubicBezTo>
                  <a:cubicBezTo>
                    <a:pt x="-45" y="15688"/>
                    <a:pt x="6" y="15859"/>
                    <a:pt x="183" y="16005"/>
                  </a:cubicBezTo>
                  <a:lnTo>
                    <a:pt x="6895" y="21246"/>
                  </a:lnTo>
                  <a:cubicBezTo>
                    <a:pt x="7138" y="21410"/>
                    <a:pt x="7523" y="21521"/>
                    <a:pt x="7956" y="21552"/>
                  </a:cubicBezTo>
                  <a:cubicBezTo>
                    <a:pt x="8317" y="21578"/>
                    <a:pt x="8686" y="21546"/>
                    <a:pt x="8999" y="21462"/>
                  </a:cubicBezTo>
                  <a:cubicBezTo>
                    <a:pt x="16856" y="19049"/>
                    <a:pt x="21555" y="15048"/>
                    <a:pt x="21554" y="10772"/>
                  </a:cubicBezTo>
                  <a:cubicBezTo>
                    <a:pt x="21553" y="6485"/>
                    <a:pt x="16830" y="2477"/>
                    <a:pt x="8940" y="6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CBC2ABE7-9A29-854E-A5C9-C0EA0FF7606A}"/>
                </a:ext>
              </a:extLst>
            </p:cNvPr>
            <p:cNvSpPr/>
            <p:nvPr/>
          </p:nvSpPr>
          <p:spPr>
            <a:xfrm>
              <a:off x="10765405" y="7114840"/>
              <a:ext cx="2842754" cy="2842752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1AF734-F4AD-084B-9F18-FC46068C6E52}"/>
              </a:ext>
            </a:extLst>
          </p:cNvPr>
          <p:cNvGrpSpPr/>
          <p:nvPr/>
        </p:nvGrpSpPr>
        <p:grpSpPr>
          <a:xfrm>
            <a:off x="8483464" y="4112957"/>
            <a:ext cx="8312620" cy="8312618"/>
            <a:chOff x="1977874" y="4592070"/>
            <a:chExt cx="8101742" cy="8101740"/>
          </a:xfrm>
        </p:grpSpPr>
        <p:sp>
          <p:nvSpPr>
            <p:cNvPr id="18" name="Freeform 278">
              <a:extLst>
                <a:ext uri="{FF2B5EF4-FFF2-40B4-BE49-F238E27FC236}">
                  <a16:creationId xmlns:a16="http://schemas.microsoft.com/office/drawing/2014/main" id="{FCA32F1D-006D-4B4C-BC94-C872D49D75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77874" y="7150691"/>
              <a:ext cx="3734868" cy="5543119"/>
            </a:xfrm>
            <a:custGeom>
              <a:avLst/>
              <a:gdLst>
                <a:gd name="T0" fmla="*/ 2289 w 2319"/>
                <a:gd name="T1" fmla="*/ 2182 h 3425"/>
                <a:gd name="T2" fmla="*/ 0 w 2319"/>
                <a:gd name="T3" fmla="*/ 0 h 3425"/>
                <a:gd name="T4" fmla="*/ 319 w 2319"/>
                <a:gd name="T5" fmla="*/ 613 h 3425"/>
                <a:gd name="T6" fmla="*/ 313 w 2319"/>
                <a:gd name="T7" fmla="*/ 732 h 3425"/>
                <a:gd name="T8" fmla="*/ 25 w 2319"/>
                <a:gd name="T9" fmla="*/ 1178 h 3425"/>
                <a:gd name="T10" fmla="*/ 1120 w 2319"/>
                <a:gd name="T11" fmla="*/ 2349 h 3425"/>
                <a:gd name="T12" fmla="*/ 979 w 2319"/>
                <a:gd name="T13" fmla="*/ 2908 h 3425"/>
                <a:gd name="T14" fmla="*/ 1262 w 2319"/>
                <a:gd name="T15" fmla="*/ 3408 h 3425"/>
                <a:gd name="T16" fmla="*/ 1278 w 2319"/>
                <a:gd name="T17" fmla="*/ 3417 h 3425"/>
                <a:gd name="T18" fmla="*/ 2033 w 2319"/>
                <a:gd name="T19" fmla="*/ 3419 h 3425"/>
                <a:gd name="T20" fmla="*/ 2033 w 2319"/>
                <a:gd name="T21" fmla="*/ 3425 h 3425"/>
                <a:gd name="T22" fmla="*/ 2289 w 2319"/>
                <a:gd name="T23" fmla="*/ 218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9" h="3425">
                  <a:moveTo>
                    <a:pt x="2289" y="2182"/>
                  </a:moveTo>
                  <a:cubicBezTo>
                    <a:pt x="2202" y="962"/>
                    <a:pt x="1199" y="27"/>
                    <a:pt x="0" y="0"/>
                  </a:cubicBezTo>
                  <a:lnTo>
                    <a:pt x="319" y="613"/>
                  </a:lnTo>
                  <a:cubicBezTo>
                    <a:pt x="339" y="651"/>
                    <a:pt x="336" y="696"/>
                    <a:pt x="313" y="732"/>
                  </a:cubicBezTo>
                  <a:lnTo>
                    <a:pt x="25" y="1178"/>
                  </a:lnTo>
                  <a:cubicBezTo>
                    <a:pt x="636" y="1219"/>
                    <a:pt x="1120" y="1727"/>
                    <a:pt x="1120" y="2349"/>
                  </a:cubicBezTo>
                  <a:cubicBezTo>
                    <a:pt x="1120" y="2551"/>
                    <a:pt x="1069" y="2741"/>
                    <a:pt x="979" y="2908"/>
                  </a:cubicBezTo>
                  <a:lnTo>
                    <a:pt x="1262" y="3408"/>
                  </a:lnTo>
                  <a:cubicBezTo>
                    <a:pt x="1265" y="3414"/>
                    <a:pt x="1271" y="3417"/>
                    <a:pt x="1278" y="3417"/>
                  </a:cubicBezTo>
                  <a:lnTo>
                    <a:pt x="2033" y="3419"/>
                  </a:lnTo>
                  <a:lnTo>
                    <a:pt x="2033" y="3425"/>
                  </a:lnTo>
                  <a:cubicBezTo>
                    <a:pt x="2215" y="3041"/>
                    <a:pt x="2319" y="2605"/>
                    <a:pt x="2289" y="21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80">
              <a:extLst>
                <a:ext uri="{FF2B5EF4-FFF2-40B4-BE49-F238E27FC236}">
                  <a16:creationId xmlns:a16="http://schemas.microsoft.com/office/drawing/2014/main" id="{11BAAFD1-A3E6-4B4B-914B-0B184431DE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9111" y="4592070"/>
              <a:ext cx="6414156" cy="3254893"/>
            </a:xfrm>
            <a:custGeom>
              <a:avLst/>
              <a:gdLst>
                <a:gd name="T0" fmla="*/ 3279 w 3984"/>
                <a:gd name="T1" fmla="*/ 522 h 2011"/>
                <a:gd name="T2" fmla="*/ 3175 w 3984"/>
                <a:gd name="T3" fmla="*/ 462 h 2011"/>
                <a:gd name="T4" fmla="*/ 2920 w 3984"/>
                <a:gd name="T5" fmla="*/ 11 h 2011"/>
                <a:gd name="T6" fmla="*/ 1946 w 3984"/>
                <a:gd name="T7" fmla="*/ 529 h 2011"/>
                <a:gd name="T8" fmla="*/ 965 w 3984"/>
                <a:gd name="T9" fmla="*/ 0 h 2011"/>
                <a:gd name="T10" fmla="*/ 881 w 3984"/>
                <a:gd name="T11" fmla="*/ 1 h 2011"/>
                <a:gd name="T12" fmla="*/ 395 w 3984"/>
                <a:gd name="T13" fmla="*/ 4 h 2011"/>
                <a:gd name="T14" fmla="*/ 379 w 3984"/>
                <a:gd name="T15" fmla="*/ 14 h 2011"/>
                <a:gd name="T16" fmla="*/ 17 w 3984"/>
                <a:gd name="T17" fmla="*/ 659 h 2011"/>
                <a:gd name="T18" fmla="*/ 10 w 3984"/>
                <a:gd name="T19" fmla="*/ 673 h 2011"/>
                <a:gd name="T20" fmla="*/ 3 w 3984"/>
                <a:gd name="T21" fmla="*/ 669 h 2011"/>
                <a:gd name="T22" fmla="*/ 2 w 3984"/>
                <a:gd name="T23" fmla="*/ 668 h 2011"/>
                <a:gd name="T24" fmla="*/ 0 w 3984"/>
                <a:gd name="T25" fmla="*/ 671 h 2011"/>
                <a:gd name="T26" fmla="*/ 919 w 3984"/>
                <a:gd name="T27" fmla="*/ 1467 h 2011"/>
                <a:gd name="T28" fmla="*/ 3984 w 3984"/>
                <a:gd name="T29" fmla="*/ 524 h 2011"/>
                <a:gd name="T30" fmla="*/ 3279 w 3984"/>
                <a:gd name="T31" fmla="*/ 522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84" h="2011">
                  <a:moveTo>
                    <a:pt x="3279" y="522"/>
                  </a:moveTo>
                  <a:cubicBezTo>
                    <a:pt x="3236" y="522"/>
                    <a:pt x="3196" y="499"/>
                    <a:pt x="3175" y="462"/>
                  </a:cubicBezTo>
                  <a:lnTo>
                    <a:pt x="2920" y="11"/>
                  </a:lnTo>
                  <a:cubicBezTo>
                    <a:pt x="2709" y="323"/>
                    <a:pt x="2352" y="529"/>
                    <a:pt x="1946" y="529"/>
                  </a:cubicBezTo>
                  <a:cubicBezTo>
                    <a:pt x="1536" y="529"/>
                    <a:pt x="1175" y="319"/>
                    <a:pt x="965" y="0"/>
                  </a:cubicBezTo>
                  <a:lnTo>
                    <a:pt x="881" y="1"/>
                  </a:lnTo>
                  <a:lnTo>
                    <a:pt x="395" y="4"/>
                  </a:lnTo>
                  <a:cubicBezTo>
                    <a:pt x="388" y="4"/>
                    <a:pt x="382" y="8"/>
                    <a:pt x="379" y="14"/>
                  </a:cubicBezTo>
                  <a:lnTo>
                    <a:pt x="17" y="659"/>
                  </a:lnTo>
                  <a:lnTo>
                    <a:pt x="10" y="673"/>
                  </a:lnTo>
                  <a:lnTo>
                    <a:pt x="3" y="669"/>
                  </a:lnTo>
                  <a:lnTo>
                    <a:pt x="2" y="668"/>
                  </a:lnTo>
                  <a:lnTo>
                    <a:pt x="0" y="671"/>
                  </a:lnTo>
                  <a:cubicBezTo>
                    <a:pt x="242" y="1029"/>
                    <a:pt x="531" y="1279"/>
                    <a:pt x="919" y="1467"/>
                  </a:cubicBezTo>
                  <a:cubicBezTo>
                    <a:pt x="2037" y="2011"/>
                    <a:pt x="3375" y="1587"/>
                    <a:pt x="3984" y="524"/>
                  </a:cubicBezTo>
                  <a:lnTo>
                    <a:pt x="3279" y="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82">
              <a:extLst>
                <a:ext uri="{FF2B5EF4-FFF2-40B4-BE49-F238E27FC236}">
                  <a16:creationId xmlns:a16="http://schemas.microsoft.com/office/drawing/2014/main" id="{F827A779-D911-F643-90BB-D9DA7BE4B1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36234" y="6900573"/>
              <a:ext cx="4743382" cy="5789856"/>
            </a:xfrm>
            <a:custGeom>
              <a:avLst/>
              <a:gdLst>
                <a:gd name="T0" fmla="*/ 1482 w 2945"/>
                <a:gd name="T1" fmla="*/ 2347 h 3577"/>
                <a:gd name="T2" fmla="*/ 2619 w 2945"/>
                <a:gd name="T3" fmla="*/ 1174 h 3577"/>
                <a:gd name="T4" fmla="*/ 2941 w 2945"/>
                <a:gd name="T5" fmla="*/ 676 h 3577"/>
                <a:gd name="T6" fmla="*/ 2942 w 2945"/>
                <a:gd name="T7" fmla="*/ 657 h 3577"/>
                <a:gd name="T8" fmla="*/ 2600 w 2945"/>
                <a:gd name="T9" fmla="*/ 0 h 3577"/>
                <a:gd name="T10" fmla="*/ 2490 w 2945"/>
                <a:gd name="T11" fmla="*/ 3 h 3577"/>
                <a:gd name="T12" fmla="*/ 1341 w 2945"/>
                <a:gd name="T13" fmla="*/ 401 h 3577"/>
                <a:gd name="T14" fmla="*/ 656 w 2945"/>
                <a:gd name="T15" fmla="*/ 3577 h 3577"/>
                <a:gd name="T16" fmla="*/ 1003 w 2945"/>
                <a:gd name="T17" fmla="*/ 2958 h 3577"/>
                <a:gd name="T18" fmla="*/ 1105 w 2945"/>
                <a:gd name="T19" fmla="*/ 2897 h 3577"/>
                <a:gd name="T20" fmla="*/ 1617 w 2945"/>
                <a:gd name="T21" fmla="*/ 2894 h 3577"/>
                <a:gd name="T22" fmla="*/ 1482 w 2945"/>
                <a:gd name="T23" fmla="*/ 2347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5" h="3577">
                  <a:moveTo>
                    <a:pt x="1482" y="2347"/>
                  </a:moveTo>
                  <a:cubicBezTo>
                    <a:pt x="1482" y="1711"/>
                    <a:pt x="1988" y="1194"/>
                    <a:pt x="2619" y="1174"/>
                  </a:cubicBezTo>
                  <a:lnTo>
                    <a:pt x="2941" y="676"/>
                  </a:lnTo>
                  <a:cubicBezTo>
                    <a:pt x="2945" y="670"/>
                    <a:pt x="2945" y="663"/>
                    <a:pt x="2942" y="657"/>
                  </a:cubicBezTo>
                  <a:lnTo>
                    <a:pt x="2600" y="0"/>
                  </a:lnTo>
                  <a:lnTo>
                    <a:pt x="2490" y="3"/>
                  </a:lnTo>
                  <a:cubicBezTo>
                    <a:pt x="2059" y="34"/>
                    <a:pt x="1699" y="159"/>
                    <a:pt x="1341" y="401"/>
                  </a:cubicBezTo>
                  <a:cubicBezTo>
                    <a:pt x="294" y="1109"/>
                    <a:pt x="0" y="2512"/>
                    <a:pt x="656" y="3577"/>
                  </a:cubicBezTo>
                  <a:lnTo>
                    <a:pt x="1003" y="2958"/>
                  </a:lnTo>
                  <a:cubicBezTo>
                    <a:pt x="1023" y="2921"/>
                    <a:pt x="1063" y="2897"/>
                    <a:pt x="1105" y="2897"/>
                  </a:cubicBezTo>
                  <a:lnTo>
                    <a:pt x="1617" y="2894"/>
                  </a:lnTo>
                  <a:cubicBezTo>
                    <a:pt x="1531" y="2730"/>
                    <a:pt x="1482" y="2545"/>
                    <a:pt x="1482" y="23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D08259E-AEF5-1545-9E94-6A3D38C06F6B}"/>
              </a:ext>
            </a:extLst>
          </p:cNvPr>
          <p:cNvSpPr txBox="1"/>
          <p:nvPr/>
        </p:nvSpPr>
        <p:spPr>
          <a:xfrm rot="219021" flipH="1">
            <a:off x="11231568" y="5393275"/>
            <a:ext cx="28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CFD83-8607-BE45-A661-829166303574}"/>
              </a:ext>
            </a:extLst>
          </p:cNvPr>
          <p:cNvSpPr txBox="1"/>
          <p:nvPr/>
        </p:nvSpPr>
        <p:spPr>
          <a:xfrm rot="18217918" flipH="1">
            <a:off x="13223953" y="9704844"/>
            <a:ext cx="28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8BC4C8-BA14-D240-B259-08845E507A9C}"/>
              </a:ext>
            </a:extLst>
          </p:cNvPr>
          <p:cNvSpPr txBox="1"/>
          <p:nvPr/>
        </p:nvSpPr>
        <p:spPr>
          <a:xfrm rot="3834122" flipH="1">
            <a:off x="8527950" y="9401019"/>
            <a:ext cx="28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</a:t>
            </a:r>
          </a:p>
        </p:txBody>
      </p:sp>
      <p:sp>
        <p:nvSpPr>
          <p:cNvPr id="30" name="Gráfico 221">
            <a:extLst>
              <a:ext uri="{FF2B5EF4-FFF2-40B4-BE49-F238E27FC236}">
                <a16:creationId xmlns:a16="http://schemas.microsoft.com/office/drawing/2014/main" id="{A103809D-F706-384A-997C-62333F522B0E}"/>
              </a:ext>
            </a:extLst>
          </p:cNvPr>
          <p:cNvSpPr/>
          <p:nvPr/>
        </p:nvSpPr>
        <p:spPr>
          <a:xfrm>
            <a:off x="10987449" y="8791746"/>
            <a:ext cx="485937" cy="404947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1" name="Gráfico 240">
            <a:extLst>
              <a:ext uri="{FF2B5EF4-FFF2-40B4-BE49-F238E27FC236}">
                <a16:creationId xmlns:a16="http://schemas.microsoft.com/office/drawing/2014/main" id="{681D6D0C-7DB2-3646-8D43-0D6345A53905}"/>
              </a:ext>
            </a:extLst>
          </p:cNvPr>
          <p:cNvGrpSpPr/>
          <p:nvPr/>
        </p:nvGrpSpPr>
        <p:grpSpPr>
          <a:xfrm rot="10800000" flipV="1">
            <a:off x="13248382" y="8984923"/>
            <a:ext cx="403015" cy="403015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32" name="Forma libre 397">
              <a:extLst>
                <a:ext uri="{FF2B5EF4-FFF2-40B4-BE49-F238E27FC236}">
                  <a16:creationId xmlns:a16="http://schemas.microsoft.com/office/drawing/2014/main" id="{84AB7B7A-A88E-C84A-AC39-57A3D9778ED2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98">
              <a:extLst>
                <a:ext uri="{FF2B5EF4-FFF2-40B4-BE49-F238E27FC236}">
                  <a16:creationId xmlns:a16="http://schemas.microsoft.com/office/drawing/2014/main" id="{177D232A-A927-E846-BF31-BF9713BF75F6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4" name="Gráfico 248">
            <a:extLst>
              <a:ext uri="{FF2B5EF4-FFF2-40B4-BE49-F238E27FC236}">
                <a16:creationId xmlns:a16="http://schemas.microsoft.com/office/drawing/2014/main" id="{7261E6E7-C5E1-4547-9CF4-BBCEF84EEA80}"/>
              </a:ext>
            </a:extLst>
          </p:cNvPr>
          <p:cNvGrpSpPr/>
          <p:nvPr/>
        </p:nvGrpSpPr>
        <p:grpSpPr>
          <a:xfrm>
            <a:off x="12327798" y="7044806"/>
            <a:ext cx="447784" cy="447783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35" name="Forma libre 369">
              <a:extLst>
                <a:ext uri="{FF2B5EF4-FFF2-40B4-BE49-F238E27FC236}">
                  <a16:creationId xmlns:a16="http://schemas.microsoft.com/office/drawing/2014/main" id="{D9255320-1098-9D4A-89DA-0FA8BA989D78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C96B904-6103-3147-8623-C009D652ACEF}"/>
              </a:ext>
            </a:extLst>
          </p:cNvPr>
          <p:cNvSpPr txBox="1"/>
          <p:nvPr/>
        </p:nvSpPr>
        <p:spPr>
          <a:xfrm>
            <a:off x="15619897" y="4574381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32061-C3EF-9A45-928E-1C74CCFE79A5}"/>
              </a:ext>
            </a:extLst>
          </p:cNvPr>
          <p:cNvSpPr txBox="1"/>
          <p:nvPr/>
        </p:nvSpPr>
        <p:spPr>
          <a:xfrm flipH="1">
            <a:off x="3811112" y="8994219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55E5-876C-654E-8FD0-9FEE2B756D40}"/>
              </a:ext>
            </a:extLst>
          </p:cNvPr>
          <p:cNvSpPr txBox="1"/>
          <p:nvPr/>
        </p:nvSpPr>
        <p:spPr>
          <a:xfrm>
            <a:off x="16471778" y="9432706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1896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396DA5-3A78-914D-85FE-9206395F364B}"/>
              </a:ext>
            </a:extLst>
          </p:cNvPr>
          <p:cNvGrpSpPr/>
          <p:nvPr/>
        </p:nvGrpSpPr>
        <p:grpSpPr>
          <a:xfrm flipH="1">
            <a:off x="3520626" y="5770213"/>
            <a:ext cx="4569380" cy="2031326"/>
            <a:chOff x="11365276" y="5756806"/>
            <a:chExt cx="4569380" cy="203132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E6500903-3976-594B-B072-090E4666C906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8030C-E2F3-C442-8A14-A1555E399362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E858CF-AC7A-F94D-B187-9293128423FB}"/>
              </a:ext>
            </a:extLst>
          </p:cNvPr>
          <p:cNvGrpSpPr/>
          <p:nvPr/>
        </p:nvGrpSpPr>
        <p:grpSpPr>
          <a:xfrm>
            <a:off x="16307094" y="5301961"/>
            <a:ext cx="4569380" cy="2031326"/>
            <a:chOff x="11365276" y="5756806"/>
            <a:chExt cx="4569380" cy="2031326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A546C231-943B-9B4D-AA31-DCB1E4F59D4B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6F5687-4E91-484C-A65F-7F3320EF0DCC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FC96EC-FEFF-104A-BC13-3EE9633A9F5F}"/>
              </a:ext>
            </a:extLst>
          </p:cNvPr>
          <p:cNvGrpSpPr/>
          <p:nvPr/>
        </p:nvGrpSpPr>
        <p:grpSpPr>
          <a:xfrm>
            <a:off x="16307094" y="9875044"/>
            <a:ext cx="4569380" cy="2031326"/>
            <a:chOff x="11365276" y="5756806"/>
            <a:chExt cx="4569380" cy="203132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560714CB-3BB3-9341-A945-26C8068FA950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CF6181-F18F-7841-8E50-440420BEB523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EDF7CB-5194-6F44-A2D1-D548A335133D}"/>
              </a:ext>
            </a:extLst>
          </p:cNvPr>
          <p:cNvGrpSpPr/>
          <p:nvPr/>
        </p:nvGrpSpPr>
        <p:grpSpPr>
          <a:xfrm>
            <a:off x="8374856" y="4759435"/>
            <a:ext cx="7627938" cy="7626350"/>
            <a:chOff x="8374856" y="4759435"/>
            <a:chExt cx="7627938" cy="7626350"/>
          </a:xfrm>
        </p:grpSpPr>
        <p:sp>
          <p:nvSpPr>
            <p:cNvPr id="27" name="Shape 66">
              <a:extLst>
                <a:ext uri="{FF2B5EF4-FFF2-40B4-BE49-F238E27FC236}">
                  <a16:creationId xmlns:a16="http://schemas.microsoft.com/office/drawing/2014/main" id="{A391CF71-451B-EC49-94EF-C9393748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4856" y="4764197"/>
              <a:ext cx="3786188" cy="5699125"/>
            </a:xfrm>
            <a:custGeom>
              <a:avLst/>
              <a:gdLst>
                <a:gd name="T0" fmla="*/ 2147483646 w 20679"/>
                <a:gd name="T1" fmla="*/ 2147483646 h 21600"/>
                <a:gd name="T2" fmla="*/ 2147483646 w 20679"/>
                <a:gd name="T3" fmla="*/ 2147483646 h 21600"/>
                <a:gd name="T4" fmla="*/ 2147483646 w 20679"/>
                <a:gd name="T5" fmla="*/ 2147483646 h 21600"/>
                <a:gd name="T6" fmla="*/ 2147483646 w 20679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79" h="21600" extrusionOk="0">
                  <a:moveTo>
                    <a:pt x="20679" y="0"/>
                  </a:moveTo>
                  <a:lnTo>
                    <a:pt x="20679" y="7174"/>
                  </a:lnTo>
                  <a:cubicBezTo>
                    <a:pt x="17099" y="7196"/>
                    <a:pt x="13786" y="8494"/>
                    <a:pt x="11909" y="10610"/>
                  </a:cubicBezTo>
                  <a:cubicBezTo>
                    <a:pt x="9924" y="12849"/>
                    <a:pt x="9839" y="15657"/>
                    <a:pt x="11685" y="17952"/>
                  </a:cubicBezTo>
                  <a:lnTo>
                    <a:pt x="2735" y="21600"/>
                  </a:lnTo>
                  <a:cubicBezTo>
                    <a:pt x="-921" y="17153"/>
                    <a:pt x="-911" y="11694"/>
                    <a:pt x="2761" y="7254"/>
                  </a:cubicBezTo>
                  <a:cubicBezTo>
                    <a:pt x="6448" y="2794"/>
                    <a:pt x="13272" y="32"/>
                    <a:pt x="20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8" name="Shape 67">
              <a:extLst>
                <a:ext uri="{FF2B5EF4-FFF2-40B4-BE49-F238E27FC236}">
                  <a16:creationId xmlns:a16="http://schemas.microsoft.com/office/drawing/2014/main" id="{D915BBB9-4234-8143-963F-C4646826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6281" y="4759435"/>
              <a:ext cx="3846513" cy="5730875"/>
            </a:xfrm>
            <a:custGeom>
              <a:avLst/>
              <a:gdLst>
                <a:gd name="T0" fmla="*/ 2147483646 w 20683"/>
                <a:gd name="T1" fmla="*/ 2147483646 h 21584"/>
                <a:gd name="T2" fmla="*/ 2147483646 w 20683"/>
                <a:gd name="T3" fmla="*/ 2147483646 h 21584"/>
                <a:gd name="T4" fmla="*/ 2147483646 w 20683"/>
                <a:gd name="T5" fmla="*/ 2147483646 h 21584"/>
                <a:gd name="T6" fmla="*/ 2147483646 w 20683"/>
                <a:gd name="T7" fmla="*/ 2147483646 h 2158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83" h="21584" extrusionOk="0">
                  <a:moveTo>
                    <a:pt x="0" y="0"/>
                  </a:moveTo>
                  <a:lnTo>
                    <a:pt x="0" y="7126"/>
                  </a:lnTo>
                  <a:cubicBezTo>
                    <a:pt x="4138" y="7120"/>
                    <a:pt x="7894" y="8821"/>
                    <a:pt x="9586" y="11467"/>
                  </a:cubicBezTo>
                  <a:cubicBezTo>
                    <a:pt x="10931" y="13572"/>
                    <a:pt x="10757" y="16002"/>
                    <a:pt x="9117" y="18002"/>
                  </a:cubicBezTo>
                  <a:lnTo>
                    <a:pt x="17944" y="21584"/>
                  </a:lnTo>
                  <a:cubicBezTo>
                    <a:pt x="21451" y="17323"/>
                    <a:pt x="21600" y="12100"/>
                    <a:pt x="18339" y="7744"/>
                  </a:cubicBezTo>
                  <a:cubicBezTo>
                    <a:pt x="14764" y="2969"/>
                    <a:pt x="7695" y="-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9" name="Shape 68">
              <a:extLst>
                <a:ext uri="{FF2B5EF4-FFF2-40B4-BE49-F238E27FC236}">
                  <a16:creationId xmlns:a16="http://schemas.microsoft.com/office/drawing/2014/main" id="{6E546308-613D-7847-BE55-11E7FDE69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919" y="9501297"/>
              <a:ext cx="6618287" cy="2884488"/>
            </a:xfrm>
            <a:custGeom>
              <a:avLst/>
              <a:gdLst>
                <a:gd name="T0" fmla="*/ 2147483646 w 21600"/>
                <a:gd name="T1" fmla="*/ 2147483646 h 21449"/>
                <a:gd name="T2" fmla="*/ 2147483646 w 21600"/>
                <a:gd name="T3" fmla="*/ 2147483646 h 21449"/>
                <a:gd name="T4" fmla="*/ 2147483646 w 21600"/>
                <a:gd name="T5" fmla="*/ 2147483646 h 21449"/>
                <a:gd name="T6" fmla="*/ 2147483646 w 21600"/>
                <a:gd name="T7" fmla="*/ 2147483646 h 2144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49" extrusionOk="0">
                  <a:moveTo>
                    <a:pt x="5359" y="0"/>
                  </a:moveTo>
                  <a:cubicBezTo>
                    <a:pt x="6487" y="4635"/>
                    <a:pt x="8647" y="7470"/>
                    <a:pt x="10973" y="7368"/>
                  </a:cubicBezTo>
                  <a:cubicBezTo>
                    <a:pt x="13162" y="7272"/>
                    <a:pt x="15169" y="4573"/>
                    <a:pt x="16264" y="255"/>
                  </a:cubicBezTo>
                  <a:lnTo>
                    <a:pt x="21600" y="7388"/>
                  </a:lnTo>
                  <a:cubicBezTo>
                    <a:pt x="19322" y="16231"/>
                    <a:pt x="15134" y="21600"/>
                    <a:pt x="10635" y="21446"/>
                  </a:cubicBezTo>
                  <a:cubicBezTo>
                    <a:pt x="6232" y="21294"/>
                    <a:pt x="2189" y="15863"/>
                    <a:pt x="0" y="7155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30" name="Shape 73">
              <a:extLst>
                <a:ext uri="{FF2B5EF4-FFF2-40B4-BE49-F238E27FC236}">
                  <a16:creationId xmlns:a16="http://schemas.microsoft.com/office/drawing/2014/main" id="{42A7ED24-E83F-674E-82BF-50AA006ED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9096" y="8575992"/>
              <a:ext cx="1942896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700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01</a:t>
              </a:r>
            </a:p>
          </p:txBody>
        </p:sp>
        <p:sp>
          <p:nvSpPr>
            <p:cNvPr id="31" name="Shape 74">
              <a:extLst>
                <a:ext uri="{FF2B5EF4-FFF2-40B4-BE49-F238E27FC236}">
                  <a16:creationId xmlns:a16="http://schemas.microsoft.com/office/drawing/2014/main" id="{CA3E124D-0A9D-FF48-A923-02A3D6021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4271" y="5335904"/>
              <a:ext cx="194550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700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02</a:t>
              </a:r>
            </a:p>
          </p:txBody>
        </p:sp>
        <p:sp>
          <p:nvSpPr>
            <p:cNvPr id="32" name="Shape 75">
              <a:extLst>
                <a:ext uri="{FF2B5EF4-FFF2-40B4-BE49-F238E27FC236}">
                  <a16:creationId xmlns:a16="http://schemas.microsoft.com/office/drawing/2014/main" id="{CBD76CF6-A4D3-E548-AAAC-81BB0040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384" y="10261041"/>
              <a:ext cx="1945508" cy="117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7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03</a:t>
              </a:r>
            </a:p>
          </p:txBody>
        </p:sp>
        <p:sp>
          <p:nvSpPr>
            <p:cNvPr id="37" name="Gráfico 221">
              <a:extLst>
                <a:ext uri="{FF2B5EF4-FFF2-40B4-BE49-F238E27FC236}">
                  <a16:creationId xmlns:a16="http://schemas.microsoft.com/office/drawing/2014/main" id="{9DBE4DE0-5211-B947-AAC3-BE48EC60514B}"/>
                </a:ext>
              </a:extLst>
            </p:cNvPr>
            <p:cNvSpPr/>
            <p:nvPr/>
          </p:nvSpPr>
          <p:spPr>
            <a:xfrm>
              <a:off x="9756304" y="10207683"/>
              <a:ext cx="814565" cy="678804"/>
            </a:xfrm>
            <a:custGeom>
              <a:avLst/>
              <a:gdLst>
                <a:gd name="connsiteX0" fmla="*/ 561819 w 570828"/>
                <a:gd name="connsiteY0" fmla="*/ 105009 h 475690"/>
                <a:gd name="connsiteX1" fmla="*/ 538278 w 570828"/>
                <a:gd name="connsiteY1" fmla="*/ 99122 h 475690"/>
                <a:gd name="connsiteX2" fmla="*/ 536850 w 570828"/>
                <a:gd name="connsiteY2" fmla="*/ 95614 h 475690"/>
                <a:gd name="connsiteX3" fmla="*/ 549323 w 570828"/>
                <a:gd name="connsiteY3" fmla="*/ 74826 h 475690"/>
                <a:gd name="connsiteX4" fmla="*/ 547535 w 570828"/>
                <a:gd name="connsiteY4" fmla="*/ 60297 h 475690"/>
                <a:gd name="connsiteX5" fmla="*/ 510534 w 570828"/>
                <a:gd name="connsiteY5" fmla="*/ 23297 h 475690"/>
                <a:gd name="connsiteX6" fmla="*/ 496005 w 570828"/>
                <a:gd name="connsiteY6" fmla="*/ 21509 h 475690"/>
                <a:gd name="connsiteX7" fmla="*/ 475217 w 570828"/>
                <a:gd name="connsiteY7" fmla="*/ 33981 h 475690"/>
                <a:gd name="connsiteX8" fmla="*/ 471709 w 570828"/>
                <a:gd name="connsiteY8" fmla="*/ 32553 h 475690"/>
                <a:gd name="connsiteX9" fmla="*/ 465822 w 570828"/>
                <a:gd name="connsiteY9" fmla="*/ 9012 h 475690"/>
                <a:gd name="connsiteX10" fmla="*/ 454289 w 570828"/>
                <a:gd name="connsiteY10" fmla="*/ 0 h 475690"/>
                <a:gd name="connsiteX11" fmla="*/ 401958 w 570828"/>
                <a:gd name="connsiteY11" fmla="*/ 0 h 475690"/>
                <a:gd name="connsiteX12" fmla="*/ 390425 w 570828"/>
                <a:gd name="connsiteY12" fmla="*/ 9012 h 475690"/>
                <a:gd name="connsiteX13" fmla="*/ 384537 w 570828"/>
                <a:gd name="connsiteY13" fmla="*/ 32553 h 475690"/>
                <a:gd name="connsiteX14" fmla="*/ 381030 w 570828"/>
                <a:gd name="connsiteY14" fmla="*/ 33981 h 475690"/>
                <a:gd name="connsiteX15" fmla="*/ 360241 w 570828"/>
                <a:gd name="connsiteY15" fmla="*/ 21509 h 475690"/>
                <a:gd name="connsiteX16" fmla="*/ 345713 w 570828"/>
                <a:gd name="connsiteY16" fmla="*/ 23297 h 475690"/>
                <a:gd name="connsiteX17" fmla="*/ 308713 w 570828"/>
                <a:gd name="connsiteY17" fmla="*/ 60297 h 475690"/>
                <a:gd name="connsiteX18" fmla="*/ 306924 w 570828"/>
                <a:gd name="connsiteY18" fmla="*/ 74826 h 475690"/>
                <a:gd name="connsiteX19" fmla="*/ 319398 w 570828"/>
                <a:gd name="connsiteY19" fmla="*/ 95614 h 475690"/>
                <a:gd name="connsiteX20" fmla="*/ 317970 w 570828"/>
                <a:gd name="connsiteY20" fmla="*/ 99122 h 475690"/>
                <a:gd name="connsiteX21" fmla="*/ 294428 w 570828"/>
                <a:gd name="connsiteY21" fmla="*/ 105009 h 475690"/>
                <a:gd name="connsiteX22" fmla="*/ 285417 w 570828"/>
                <a:gd name="connsiteY22" fmla="*/ 116542 h 475690"/>
                <a:gd name="connsiteX23" fmla="*/ 285417 w 570828"/>
                <a:gd name="connsiteY23" fmla="*/ 168873 h 475690"/>
                <a:gd name="connsiteX24" fmla="*/ 294428 w 570828"/>
                <a:gd name="connsiteY24" fmla="*/ 180406 h 475690"/>
                <a:gd name="connsiteX25" fmla="*/ 317970 w 570828"/>
                <a:gd name="connsiteY25" fmla="*/ 186294 h 475690"/>
                <a:gd name="connsiteX26" fmla="*/ 319398 w 570828"/>
                <a:gd name="connsiteY26" fmla="*/ 189801 h 475690"/>
                <a:gd name="connsiteX27" fmla="*/ 306924 w 570828"/>
                <a:gd name="connsiteY27" fmla="*/ 210590 h 475690"/>
                <a:gd name="connsiteX28" fmla="*/ 306264 w 570828"/>
                <a:gd name="connsiteY28" fmla="*/ 213704 h 475690"/>
                <a:gd name="connsiteX29" fmla="*/ 306088 w 570828"/>
                <a:gd name="connsiteY29" fmla="*/ 213343 h 475690"/>
                <a:gd name="connsiteX30" fmla="*/ 262351 w 570828"/>
                <a:gd name="connsiteY30" fmla="*/ 169606 h 475690"/>
                <a:gd name="connsiteX31" fmla="*/ 247823 w 570828"/>
                <a:gd name="connsiteY31" fmla="*/ 167818 h 475690"/>
                <a:gd name="connsiteX32" fmla="*/ 227326 w 570828"/>
                <a:gd name="connsiteY32" fmla="*/ 180128 h 475690"/>
                <a:gd name="connsiteX33" fmla="*/ 214748 w 570828"/>
                <a:gd name="connsiteY33" fmla="*/ 174902 h 475690"/>
                <a:gd name="connsiteX34" fmla="*/ 208942 w 570828"/>
                <a:gd name="connsiteY34" fmla="*/ 151709 h 475690"/>
                <a:gd name="connsiteX35" fmla="*/ 197409 w 570828"/>
                <a:gd name="connsiteY35" fmla="*/ 142709 h 475690"/>
                <a:gd name="connsiteX36" fmla="*/ 135579 w 570828"/>
                <a:gd name="connsiteY36" fmla="*/ 142709 h 475690"/>
                <a:gd name="connsiteX37" fmla="*/ 124046 w 570828"/>
                <a:gd name="connsiteY37" fmla="*/ 151709 h 475690"/>
                <a:gd name="connsiteX38" fmla="*/ 118240 w 570828"/>
                <a:gd name="connsiteY38" fmla="*/ 174902 h 475690"/>
                <a:gd name="connsiteX39" fmla="*/ 105663 w 570828"/>
                <a:gd name="connsiteY39" fmla="*/ 180128 h 475690"/>
                <a:gd name="connsiteX40" fmla="*/ 85165 w 570828"/>
                <a:gd name="connsiteY40" fmla="*/ 167818 h 475690"/>
                <a:gd name="connsiteX41" fmla="*/ 70637 w 570828"/>
                <a:gd name="connsiteY41" fmla="*/ 169606 h 475690"/>
                <a:gd name="connsiteX42" fmla="*/ 26900 w 570828"/>
                <a:gd name="connsiteY42" fmla="*/ 213343 h 475690"/>
                <a:gd name="connsiteX43" fmla="*/ 25112 w 570828"/>
                <a:gd name="connsiteY43" fmla="*/ 227871 h 475690"/>
                <a:gd name="connsiteX44" fmla="*/ 37423 w 570828"/>
                <a:gd name="connsiteY44" fmla="*/ 248368 h 475690"/>
                <a:gd name="connsiteX45" fmla="*/ 32196 w 570828"/>
                <a:gd name="connsiteY45" fmla="*/ 260946 h 475690"/>
                <a:gd name="connsiteX46" fmla="*/ 9004 w 570828"/>
                <a:gd name="connsiteY46" fmla="*/ 266752 h 475690"/>
                <a:gd name="connsiteX47" fmla="*/ 0 w 570828"/>
                <a:gd name="connsiteY47" fmla="*/ 278285 h 475690"/>
                <a:gd name="connsiteX48" fmla="*/ 0 w 570828"/>
                <a:gd name="connsiteY48" fmla="*/ 340115 h 475690"/>
                <a:gd name="connsiteX49" fmla="*/ 9001 w 570828"/>
                <a:gd name="connsiteY49" fmla="*/ 351648 h 475690"/>
                <a:gd name="connsiteX50" fmla="*/ 32193 w 570828"/>
                <a:gd name="connsiteY50" fmla="*/ 357454 h 475690"/>
                <a:gd name="connsiteX51" fmla="*/ 37420 w 570828"/>
                <a:gd name="connsiteY51" fmla="*/ 370031 h 475690"/>
                <a:gd name="connsiteX52" fmla="*/ 25109 w 570828"/>
                <a:gd name="connsiteY52" fmla="*/ 390529 h 475690"/>
                <a:gd name="connsiteX53" fmla="*/ 26897 w 570828"/>
                <a:gd name="connsiteY53" fmla="*/ 405057 h 475690"/>
                <a:gd name="connsiteX54" fmla="*/ 70634 w 570828"/>
                <a:gd name="connsiteY54" fmla="*/ 448794 h 475690"/>
                <a:gd name="connsiteX55" fmla="*/ 85162 w 570828"/>
                <a:gd name="connsiteY55" fmla="*/ 450582 h 475690"/>
                <a:gd name="connsiteX56" fmla="*/ 105659 w 570828"/>
                <a:gd name="connsiteY56" fmla="*/ 438271 h 475690"/>
                <a:gd name="connsiteX57" fmla="*/ 118237 w 570828"/>
                <a:gd name="connsiteY57" fmla="*/ 443498 h 475690"/>
                <a:gd name="connsiteX58" fmla="*/ 124043 w 570828"/>
                <a:gd name="connsiteY58" fmla="*/ 466690 h 475690"/>
                <a:gd name="connsiteX59" fmla="*/ 135576 w 570828"/>
                <a:gd name="connsiteY59" fmla="*/ 475691 h 475690"/>
                <a:gd name="connsiteX60" fmla="*/ 197406 w 570828"/>
                <a:gd name="connsiteY60" fmla="*/ 475691 h 475690"/>
                <a:gd name="connsiteX61" fmla="*/ 208939 w 570828"/>
                <a:gd name="connsiteY61" fmla="*/ 466690 h 475690"/>
                <a:gd name="connsiteX62" fmla="*/ 214745 w 570828"/>
                <a:gd name="connsiteY62" fmla="*/ 443498 h 475690"/>
                <a:gd name="connsiteX63" fmla="*/ 227322 w 570828"/>
                <a:gd name="connsiteY63" fmla="*/ 438271 h 475690"/>
                <a:gd name="connsiteX64" fmla="*/ 247820 w 570828"/>
                <a:gd name="connsiteY64" fmla="*/ 450582 h 475690"/>
                <a:gd name="connsiteX65" fmla="*/ 262348 w 570828"/>
                <a:gd name="connsiteY65" fmla="*/ 448794 h 475690"/>
                <a:gd name="connsiteX66" fmla="*/ 306085 w 570828"/>
                <a:gd name="connsiteY66" fmla="*/ 405057 h 475690"/>
                <a:gd name="connsiteX67" fmla="*/ 307873 w 570828"/>
                <a:gd name="connsiteY67" fmla="*/ 390529 h 475690"/>
                <a:gd name="connsiteX68" fmla="*/ 295562 w 570828"/>
                <a:gd name="connsiteY68" fmla="*/ 370031 h 475690"/>
                <a:gd name="connsiteX69" fmla="*/ 300789 w 570828"/>
                <a:gd name="connsiteY69" fmla="*/ 357454 h 475690"/>
                <a:gd name="connsiteX70" fmla="*/ 323981 w 570828"/>
                <a:gd name="connsiteY70" fmla="*/ 351648 h 475690"/>
                <a:gd name="connsiteX71" fmla="*/ 332982 w 570828"/>
                <a:gd name="connsiteY71" fmla="*/ 340115 h 475690"/>
                <a:gd name="connsiteX72" fmla="*/ 332982 w 570828"/>
                <a:gd name="connsiteY72" fmla="*/ 278285 h 475690"/>
                <a:gd name="connsiteX73" fmla="*/ 323981 w 570828"/>
                <a:gd name="connsiteY73" fmla="*/ 266752 h 475690"/>
                <a:gd name="connsiteX74" fmla="*/ 300789 w 570828"/>
                <a:gd name="connsiteY74" fmla="*/ 260946 h 475690"/>
                <a:gd name="connsiteX75" fmla="*/ 295562 w 570828"/>
                <a:gd name="connsiteY75" fmla="*/ 248368 h 475690"/>
                <a:gd name="connsiteX76" fmla="*/ 307873 w 570828"/>
                <a:gd name="connsiteY76" fmla="*/ 227871 h 475690"/>
                <a:gd name="connsiteX77" fmla="*/ 308533 w 570828"/>
                <a:gd name="connsiteY77" fmla="*/ 224757 h 475690"/>
                <a:gd name="connsiteX78" fmla="*/ 308709 w 570828"/>
                <a:gd name="connsiteY78" fmla="*/ 225118 h 475690"/>
                <a:gd name="connsiteX79" fmla="*/ 345711 w 570828"/>
                <a:gd name="connsiteY79" fmla="*/ 262120 h 475690"/>
                <a:gd name="connsiteX80" fmla="*/ 360239 w 570828"/>
                <a:gd name="connsiteY80" fmla="*/ 263908 h 475690"/>
                <a:gd name="connsiteX81" fmla="*/ 381027 w 570828"/>
                <a:gd name="connsiteY81" fmla="*/ 251434 h 475690"/>
                <a:gd name="connsiteX82" fmla="*/ 384535 w 570828"/>
                <a:gd name="connsiteY82" fmla="*/ 252863 h 475690"/>
                <a:gd name="connsiteX83" fmla="*/ 390423 w 570828"/>
                <a:gd name="connsiteY83" fmla="*/ 276404 h 475690"/>
                <a:gd name="connsiteX84" fmla="*/ 401955 w 570828"/>
                <a:gd name="connsiteY84" fmla="*/ 285416 h 475690"/>
                <a:gd name="connsiteX85" fmla="*/ 454287 w 570828"/>
                <a:gd name="connsiteY85" fmla="*/ 285416 h 475690"/>
                <a:gd name="connsiteX86" fmla="*/ 465819 w 570828"/>
                <a:gd name="connsiteY86" fmla="*/ 276404 h 475690"/>
                <a:gd name="connsiteX87" fmla="*/ 471707 w 570828"/>
                <a:gd name="connsiteY87" fmla="*/ 252863 h 475690"/>
                <a:gd name="connsiteX88" fmla="*/ 475215 w 570828"/>
                <a:gd name="connsiteY88" fmla="*/ 251434 h 475690"/>
                <a:gd name="connsiteX89" fmla="*/ 496003 w 570828"/>
                <a:gd name="connsiteY89" fmla="*/ 263908 h 475690"/>
                <a:gd name="connsiteX90" fmla="*/ 510531 w 570828"/>
                <a:gd name="connsiteY90" fmla="*/ 262120 h 475690"/>
                <a:gd name="connsiteX91" fmla="*/ 547533 w 570828"/>
                <a:gd name="connsiteY91" fmla="*/ 225118 h 475690"/>
                <a:gd name="connsiteX92" fmla="*/ 549321 w 570828"/>
                <a:gd name="connsiteY92" fmla="*/ 210590 h 475690"/>
                <a:gd name="connsiteX93" fmla="*/ 536848 w 570828"/>
                <a:gd name="connsiteY93" fmla="*/ 189801 h 475690"/>
                <a:gd name="connsiteX94" fmla="*/ 538276 w 570828"/>
                <a:gd name="connsiteY94" fmla="*/ 186294 h 475690"/>
                <a:gd name="connsiteX95" fmla="*/ 561817 w 570828"/>
                <a:gd name="connsiteY95" fmla="*/ 180406 h 475690"/>
                <a:gd name="connsiteX96" fmla="*/ 570829 w 570828"/>
                <a:gd name="connsiteY96" fmla="*/ 168873 h 475690"/>
                <a:gd name="connsiteX97" fmla="*/ 570829 w 570828"/>
                <a:gd name="connsiteY97" fmla="*/ 116542 h 475690"/>
                <a:gd name="connsiteX98" fmla="*/ 561819 w 570828"/>
                <a:gd name="connsiteY98" fmla="*/ 105009 h 475690"/>
                <a:gd name="connsiteX99" fmla="*/ 166492 w 570828"/>
                <a:gd name="connsiteY99" fmla="*/ 380554 h 475690"/>
                <a:gd name="connsiteX100" fmla="*/ 95138 w 570828"/>
                <a:gd name="connsiteY100" fmla="*/ 309200 h 475690"/>
                <a:gd name="connsiteX101" fmla="*/ 166492 w 570828"/>
                <a:gd name="connsiteY101" fmla="*/ 237846 h 475690"/>
                <a:gd name="connsiteX102" fmla="*/ 237846 w 570828"/>
                <a:gd name="connsiteY102" fmla="*/ 309200 h 475690"/>
                <a:gd name="connsiteX103" fmla="*/ 166492 w 570828"/>
                <a:gd name="connsiteY103" fmla="*/ 380554 h 475690"/>
                <a:gd name="connsiteX104" fmla="*/ 428123 w 570828"/>
                <a:gd name="connsiteY104" fmla="*/ 190276 h 475690"/>
                <a:gd name="connsiteX105" fmla="*/ 380554 w 570828"/>
                <a:gd name="connsiteY105" fmla="*/ 142707 h 475690"/>
                <a:gd name="connsiteX106" fmla="*/ 428123 w 570828"/>
                <a:gd name="connsiteY106" fmla="*/ 95138 h 475690"/>
                <a:gd name="connsiteX107" fmla="*/ 475693 w 570828"/>
                <a:gd name="connsiteY107" fmla="*/ 142708 h 475690"/>
                <a:gd name="connsiteX108" fmla="*/ 428123 w 570828"/>
                <a:gd name="connsiteY108" fmla="*/ 190276 h 4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570828" h="475690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38" name="Gráfico 240">
              <a:extLst>
                <a:ext uri="{FF2B5EF4-FFF2-40B4-BE49-F238E27FC236}">
                  <a16:creationId xmlns:a16="http://schemas.microsoft.com/office/drawing/2014/main" id="{089431A7-2065-C74E-86BB-ACE9834A4319}"/>
                </a:ext>
              </a:extLst>
            </p:cNvPr>
            <p:cNvGrpSpPr/>
            <p:nvPr/>
          </p:nvGrpSpPr>
          <p:grpSpPr>
            <a:xfrm rot="10800000" flipV="1">
              <a:off x="14608457" y="8699516"/>
              <a:ext cx="801781" cy="801781"/>
              <a:chOff x="6279542" y="4183091"/>
              <a:chExt cx="654197" cy="654197"/>
            </a:xfrm>
            <a:solidFill>
              <a:schemeClr val="bg1">
                <a:alpha val="50000"/>
              </a:schemeClr>
            </a:solidFill>
          </p:grpSpPr>
          <p:sp>
            <p:nvSpPr>
              <p:cNvPr id="39" name="Forma libre 397">
                <a:extLst>
                  <a:ext uri="{FF2B5EF4-FFF2-40B4-BE49-F238E27FC236}">
                    <a16:creationId xmlns:a16="http://schemas.microsoft.com/office/drawing/2014/main" id="{16ED0050-711E-7A41-8E2A-936365085941}"/>
                  </a:ext>
                </a:extLst>
              </p:cNvPr>
              <p:cNvSpPr/>
              <p:nvPr/>
            </p:nvSpPr>
            <p:spPr>
              <a:xfrm>
                <a:off x="6278584" y="4236648"/>
                <a:ext cx="655475" cy="273434"/>
              </a:xfrm>
              <a:custGeom>
                <a:avLst/>
                <a:gdLst>
                  <a:gd name="connsiteX0" fmla="*/ 600638 w 655474"/>
                  <a:gd name="connsiteY0" fmla="*/ 82734 h 273433"/>
                  <a:gd name="connsiteX1" fmla="*/ 464348 w 655474"/>
                  <a:gd name="connsiteY1" fmla="*/ 82734 h 273433"/>
                  <a:gd name="connsiteX2" fmla="*/ 464348 w 655474"/>
                  <a:gd name="connsiteY2" fmla="*/ 55475 h 273433"/>
                  <a:gd name="connsiteX3" fmla="*/ 409831 w 655474"/>
                  <a:gd name="connsiteY3" fmla="*/ 958 h 273433"/>
                  <a:gd name="connsiteX4" fmla="*/ 246282 w 655474"/>
                  <a:gd name="connsiteY4" fmla="*/ 958 h 273433"/>
                  <a:gd name="connsiteX5" fmla="*/ 191765 w 655474"/>
                  <a:gd name="connsiteY5" fmla="*/ 55475 h 273433"/>
                  <a:gd name="connsiteX6" fmla="*/ 191765 w 655474"/>
                  <a:gd name="connsiteY6" fmla="*/ 82733 h 273433"/>
                  <a:gd name="connsiteX7" fmla="*/ 55475 w 655474"/>
                  <a:gd name="connsiteY7" fmla="*/ 82733 h 273433"/>
                  <a:gd name="connsiteX8" fmla="*/ 958 w 655474"/>
                  <a:gd name="connsiteY8" fmla="*/ 137250 h 273433"/>
                  <a:gd name="connsiteX9" fmla="*/ 958 w 655474"/>
                  <a:gd name="connsiteY9" fmla="*/ 219024 h 273433"/>
                  <a:gd name="connsiteX10" fmla="*/ 55475 w 655474"/>
                  <a:gd name="connsiteY10" fmla="*/ 273541 h 273433"/>
                  <a:gd name="connsiteX11" fmla="*/ 273541 w 655474"/>
                  <a:gd name="connsiteY11" fmla="*/ 273541 h 273433"/>
                  <a:gd name="connsiteX12" fmla="*/ 273541 w 655474"/>
                  <a:gd name="connsiteY12" fmla="*/ 259912 h 273433"/>
                  <a:gd name="connsiteX13" fmla="*/ 287171 w 655474"/>
                  <a:gd name="connsiteY13" fmla="*/ 246282 h 273433"/>
                  <a:gd name="connsiteX14" fmla="*/ 368945 w 655474"/>
                  <a:gd name="connsiteY14" fmla="*/ 246282 h 273433"/>
                  <a:gd name="connsiteX15" fmla="*/ 382575 w 655474"/>
                  <a:gd name="connsiteY15" fmla="*/ 259912 h 273433"/>
                  <a:gd name="connsiteX16" fmla="*/ 382575 w 655474"/>
                  <a:gd name="connsiteY16" fmla="*/ 273541 h 273433"/>
                  <a:gd name="connsiteX17" fmla="*/ 600641 w 655474"/>
                  <a:gd name="connsiteY17" fmla="*/ 273541 h 273433"/>
                  <a:gd name="connsiteX18" fmla="*/ 655155 w 655474"/>
                  <a:gd name="connsiteY18" fmla="*/ 219024 h 273433"/>
                  <a:gd name="connsiteX19" fmla="*/ 655155 w 655474"/>
                  <a:gd name="connsiteY19" fmla="*/ 137250 h 273433"/>
                  <a:gd name="connsiteX20" fmla="*/ 600638 w 655474"/>
                  <a:gd name="connsiteY20" fmla="*/ 82734 h 273433"/>
                  <a:gd name="connsiteX21" fmla="*/ 409831 w 655474"/>
                  <a:gd name="connsiteY21" fmla="*/ 82734 h 273433"/>
                  <a:gd name="connsiteX22" fmla="*/ 246282 w 655474"/>
                  <a:gd name="connsiteY22" fmla="*/ 82734 h 273433"/>
                  <a:gd name="connsiteX23" fmla="*/ 246282 w 655474"/>
                  <a:gd name="connsiteY23" fmla="*/ 55475 h 273433"/>
                  <a:gd name="connsiteX24" fmla="*/ 409831 w 655474"/>
                  <a:gd name="connsiteY24" fmla="*/ 55475 h 273433"/>
                  <a:gd name="connsiteX25" fmla="*/ 409831 w 655474"/>
                  <a:gd name="connsiteY25" fmla="*/ 82734 h 27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5474" h="273433">
                    <a:moveTo>
                      <a:pt x="600638" y="82734"/>
                    </a:moveTo>
                    <a:lnTo>
                      <a:pt x="464348" y="82734"/>
                    </a:lnTo>
                    <a:lnTo>
                      <a:pt x="464348" y="55475"/>
                    </a:lnTo>
                    <a:cubicBezTo>
                      <a:pt x="464348" y="25409"/>
                      <a:pt x="439899" y="958"/>
                      <a:pt x="409831" y="958"/>
                    </a:cubicBezTo>
                    <a:lnTo>
                      <a:pt x="246282" y="958"/>
                    </a:lnTo>
                    <a:cubicBezTo>
                      <a:pt x="216216" y="958"/>
                      <a:pt x="191765" y="25408"/>
                      <a:pt x="191765" y="55475"/>
                    </a:cubicBezTo>
                    <a:lnTo>
                      <a:pt x="191765" y="82733"/>
                    </a:lnTo>
                    <a:lnTo>
                      <a:pt x="55475" y="82733"/>
                    </a:lnTo>
                    <a:cubicBezTo>
                      <a:pt x="25408" y="82734"/>
                      <a:pt x="958" y="107184"/>
                      <a:pt x="958" y="137250"/>
                    </a:cubicBezTo>
                    <a:lnTo>
                      <a:pt x="958" y="219024"/>
                    </a:lnTo>
                    <a:cubicBezTo>
                      <a:pt x="958" y="249092"/>
                      <a:pt x="25408" y="273541"/>
                      <a:pt x="55475" y="273541"/>
                    </a:cubicBezTo>
                    <a:lnTo>
                      <a:pt x="273541" y="273541"/>
                    </a:lnTo>
                    <a:lnTo>
                      <a:pt x="273541" y="259912"/>
                    </a:lnTo>
                    <a:cubicBezTo>
                      <a:pt x="273541" y="252378"/>
                      <a:pt x="279637" y="246282"/>
                      <a:pt x="287171" y="246282"/>
                    </a:cubicBezTo>
                    <a:lnTo>
                      <a:pt x="368945" y="246282"/>
                    </a:lnTo>
                    <a:cubicBezTo>
                      <a:pt x="376479" y="246282"/>
                      <a:pt x="382575" y="252378"/>
                      <a:pt x="382575" y="259912"/>
                    </a:cubicBezTo>
                    <a:lnTo>
                      <a:pt x="382575" y="273541"/>
                    </a:lnTo>
                    <a:lnTo>
                      <a:pt x="600641" y="273541"/>
                    </a:lnTo>
                    <a:cubicBezTo>
                      <a:pt x="630706" y="273541"/>
                      <a:pt x="655155" y="249092"/>
                      <a:pt x="655155" y="219024"/>
                    </a:cubicBezTo>
                    <a:lnTo>
                      <a:pt x="655155" y="137250"/>
                    </a:lnTo>
                    <a:cubicBezTo>
                      <a:pt x="655155" y="107184"/>
                      <a:pt x="630706" y="82734"/>
                      <a:pt x="600638" y="82734"/>
                    </a:cubicBezTo>
                    <a:close/>
                    <a:moveTo>
                      <a:pt x="409831" y="82734"/>
                    </a:moveTo>
                    <a:lnTo>
                      <a:pt x="246282" y="82734"/>
                    </a:lnTo>
                    <a:lnTo>
                      <a:pt x="246282" y="55475"/>
                    </a:lnTo>
                    <a:lnTo>
                      <a:pt x="409831" y="55475"/>
                    </a:lnTo>
                    <a:lnTo>
                      <a:pt x="409831" y="827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398">
                <a:extLst>
                  <a:ext uri="{FF2B5EF4-FFF2-40B4-BE49-F238E27FC236}">
                    <a16:creationId xmlns:a16="http://schemas.microsoft.com/office/drawing/2014/main" id="{AA502388-3D61-3B41-A4C0-FC9B1D3E6894}"/>
                  </a:ext>
                </a:extLst>
              </p:cNvPr>
              <p:cNvSpPr/>
              <p:nvPr/>
            </p:nvSpPr>
            <p:spPr>
              <a:xfrm>
                <a:off x="6278584" y="4522498"/>
                <a:ext cx="655475" cy="260657"/>
              </a:xfrm>
              <a:custGeom>
                <a:avLst/>
                <a:gdLst>
                  <a:gd name="connsiteX0" fmla="*/ 647595 w 655474"/>
                  <a:gd name="connsiteY0" fmla="*/ 2398 h 260656"/>
                  <a:gd name="connsiteX1" fmla="*/ 633300 w 655474"/>
                  <a:gd name="connsiteY1" fmla="*/ 3742 h 260656"/>
                  <a:gd name="connsiteX2" fmla="*/ 600637 w 655474"/>
                  <a:gd name="connsiteY2" fmla="*/ 14949 h 260656"/>
                  <a:gd name="connsiteX3" fmla="*/ 382574 w 655474"/>
                  <a:gd name="connsiteY3" fmla="*/ 14949 h 260656"/>
                  <a:gd name="connsiteX4" fmla="*/ 382574 w 655474"/>
                  <a:gd name="connsiteY4" fmla="*/ 55836 h 260656"/>
                  <a:gd name="connsiteX5" fmla="*/ 368944 w 655474"/>
                  <a:gd name="connsiteY5" fmla="*/ 69466 h 260656"/>
                  <a:gd name="connsiteX6" fmla="*/ 287169 w 655474"/>
                  <a:gd name="connsiteY6" fmla="*/ 69466 h 260656"/>
                  <a:gd name="connsiteX7" fmla="*/ 273540 w 655474"/>
                  <a:gd name="connsiteY7" fmla="*/ 55836 h 260656"/>
                  <a:gd name="connsiteX8" fmla="*/ 273540 w 655474"/>
                  <a:gd name="connsiteY8" fmla="*/ 14949 h 260656"/>
                  <a:gd name="connsiteX9" fmla="*/ 55475 w 655474"/>
                  <a:gd name="connsiteY9" fmla="*/ 14949 h 260656"/>
                  <a:gd name="connsiteX10" fmla="*/ 22813 w 655474"/>
                  <a:gd name="connsiteY10" fmla="*/ 3742 h 260656"/>
                  <a:gd name="connsiteX11" fmla="*/ 8517 w 655474"/>
                  <a:gd name="connsiteY11" fmla="*/ 2398 h 260656"/>
                  <a:gd name="connsiteX12" fmla="*/ 958 w 655474"/>
                  <a:gd name="connsiteY12" fmla="*/ 14604 h 260656"/>
                  <a:gd name="connsiteX13" fmla="*/ 958 w 655474"/>
                  <a:gd name="connsiteY13" fmla="*/ 205757 h 260656"/>
                  <a:gd name="connsiteX14" fmla="*/ 55475 w 655474"/>
                  <a:gd name="connsiteY14" fmla="*/ 260274 h 260656"/>
                  <a:gd name="connsiteX15" fmla="*/ 600640 w 655474"/>
                  <a:gd name="connsiteY15" fmla="*/ 260274 h 260656"/>
                  <a:gd name="connsiteX16" fmla="*/ 655157 w 655474"/>
                  <a:gd name="connsiteY16" fmla="*/ 205757 h 260656"/>
                  <a:gd name="connsiteX17" fmla="*/ 655157 w 655474"/>
                  <a:gd name="connsiteY17" fmla="*/ 14604 h 260656"/>
                  <a:gd name="connsiteX18" fmla="*/ 647595 w 655474"/>
                  <a:gd name="connsiteY18" fmla="*/ 2398 h 26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55474" h="260656">
                    <a:moveTo>
                      <a:pt x="647595" y="2398"/>
                    </a:moveTo>
                    <a:cubicBezTo>
                      <a:pt x="642950" y="95"/>
                      <a:pt x="637400" y="628"/>
                      <a:pt x="633300" y="3742"/>
                    </a:cubicBezTo>
                    <a:cubicBezTo>
                      <a:pt x="623611" y="11076"/>
                      <a:pt x="612323" y="14949"/>
                      <a:pt x="600637" y="14949"/>
                    </a:cubicBezTo>
                    <a:lnTo>
                      <a:pt x="382574" y="14949"/>
                    </a:lnTo>
                    <a:lnTo>
                      <a:pt x="382574" y="55836"/>
                    </a:lnTo>
                    <a:cubicBezTo>
                      <a:pt x="382574" y="63370"/>
                      <a:pt x="376478" y="69466"/>
                      <a:pt x="368944" y="69466"/>
                    </a:cubicBezTo>
                    <a:lnTo>
                      <a:pt x="287169" y="69466"/>
                    </a:lnTo>
                    <a:cubicBezTo>
                      <a:pt x="279636" y="69466"/>
                      <a:pt x="273540" y="63370"/>
                      <a:pt x="273540" y="55836"/>
                    </a:cubicBezTo>
                    <a:lnTo>
                      <a:pt x="273540" y="14949"/>
                    </a:lnTo>
                    <a:lnTo>
                      <a:pt x="55475" y="14949"/>
                    </a:lnTo>
                    <a:cubicBezTo>
                      <a:pt x="43789" y="14949"/>
                      <a:pt x="32503" y="11076"/>
                      <a:pt x="22813" y="3742"/>
                    </a:cubicBezTo>
                    <a:cubicBezTo>
                      <a:pt x="18700" y="601"/>
                      <a:pt x="13163" y="68"/>
                      <a:pt x="8517" y="2398"/>
                    </a:cubicBezTo>
                    <a:cubicBezTo>
                      <a:pt x="3887" y="4701"/>
                      <a:pt x="958" y="9425"/>
                      <a:pt x="958" y="14604"/>
                    </a:cubicBezTo>
                    <a:lnTo>
                      <a:pt x="958" y="205757"/>
                    </a:lnTo>
                    <a:cubicBezTo>
                      <a:pt x="958" y="235823"/>
                      <a:pt x="25408" y="260274"/>
                      <a:pt x="55475" y="260274"/>
                    </a:cubicBezTo>
                    <a:lnTo>
                      <a:pt x="600640" y="260274"/>
                    </a:lnTo>
                    <a:cubicBezTo>
                      <a:pt x="630706" y="260274"/>
                      <a:pt x="655157" y="235825"/>
                      <a:pt x="655157" y="205757"/>
                    </a:cubicBezTo>
                    <a:lnTo>
                      <a:pt x="655157" y="14604"/>
                    </a:lnTo>
                    <a:cubicBezTo>
                      <a:pt x="655155" y="9425"/>
                      <a:pt x="652227" y="4701"/>
                      <a:pt x="647595" y="23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1" name="Gráfico 248">
              <a:extLst>
                <a:ext uri="{FF2B5EF4-FFF2-40B4-BE49-F238E27FC236}">
                  <a16:creationId xmlns:a16="http://schemas.microsoft.com/office/drawing/2014/main" id="{46D3CC78-07B0-AC45-A9AF-DE1A0AF6D210}"/>
                </a:ext>
              </a:extLst>
            </p:cNvPr>
            <p:cNvGrpSpPr/>
            <p:nvPr/>
          </p:nvGrpSpPr>
          <p:grpSpPr>
            <a:xfrm>
              <a:off x="10817815" y="5406900"/>
              <a:ext cx="890848" cy="890845"/>
              <a:chOff x="6293476" y="2836553"/>
              <a:chExt cx="654197" cy="654197"/>
            </a:xfrm>
            <a:solidFill>
              <a:schemeClr val="bg1">
                <a:alpha val="50000"/>
              </a:schemeClr>
            </a:solidFill>
          </p:grpSpPr>
          <p:sp>
            <p:nvSpPr>
              <p:cNvPr id="52" name="Forma libre 369">
                <a:extLst>
                  <a:ext uri="{FF2B5EF4-FFF2-40B4-BE49-F238E27FC236}">
                    <a16:creationId xmlns:a16="http://schemas.microsoft.com/office/drawing/2014/main" id="{A8EE6007-4ADE-4F4C-A58F-558025D51683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D0DE09-04D6-CD40-BF47-35AFFB85C772}"/>
                </a:ext>
              </a:extLst>
            </p:cNvPr>
            <p:cNvGrpSpPr/>
            <p:nvPr/>
          </p:nvGrpSpPr>
          <p:grpSpPr>
            <a:xfrm>
              <a:off x="10576613" y="6956786"/>
              <a:ext cx="3212706" cy="3221878"/>
              <a:chOff x="10601133" y="7047191"/>
              <a:chExt cx="3212706" cy="322187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68E8DF2-B8B4-8F41-9B4F-BBEC2E7D43E7}"/>
                  </a:ext>
                </a:extLst>
              </p:cNvPr>
              <p:cNvSpPr/>
              <p:nvPr/>
            </p:nvSpPr>
            <p:spPr>
              <a:xfrm>
                <a:off x="10601133" y="7047191"/>
                <a:ext cx="3212706" cy="3221878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CFA2D9-69B7-2245-9BD7-8F1CF3AA28C7}"/>
                  </a:ext>
                </a:extLst>
              </p:cNvPr>
              <p:cNvSpPr/>
              <p:nvPr/>
            </p:nvSpPr>
            <p:spPr>
              <a:xfrm>
                <a:off x="10642900" y="8305080"/>
                <a:ext cx="31528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cs typeface="Poppins Medium" pitchFamily="2" charset="77"/>
                  </a:rPr>
                  <a:t>Customer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01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16CDF3-17B3-6C41-9DEE-96E43054B4D1}"/>
              </a:ext>
            </a:extLst>
          </p:cNvPr>
          <p:cNvGrpSpPr/>
          <p:nvPr/>
        </p:nvGrpSpPr>
        <p:grpSpPr>
          <a:xfrm>
            <a:off x="2918619" y="4672013"/>
            <a:ext cx="18540412" cy="7702550"/>
            <a:chOff x="2346325" y="4672013"/>
            <a:chExt cx="18540412" cy="7702550"/>
          </a:xfrm>
        </p:grpSpPr>
        <p:graphicFrame>
          <p:nvGraphicFramePr>
            <p:cNvPr id="4" name="Chart 111">
              <a:extLst>
                <a:ext uri="{FF2B5EF4-FFF2-40B4-BE49-F238E27FC236}">
                  <a16:creationId xmlns:a16="http://schemas.microsoft.com/office/drawing/2014/main" id="{85159344-9D4E-BA48-98CA-EE5E2AA8DA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2942382"/>
                </p:ext>
              </p:extLst>
            </p:nvPr>
          </p:nvGraphicFramePr>
          <p:xfrm>
            <a:off x="2346325" y="4672013"/>
            <a:ext cx="7702550" cy="7702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52DE8D-B1E0-294C-8028-D21E62343AD3}"/>
                </a:ext>
              </a:extLst>
            </p:cNvPr>
            <p:cNvGrpSpPr/>
            <p:nvPr/>
          </p:nvGrpSpPr>
          <p:grpSpPr>
            <a:xfrm>
              <a:off x="2733675" y="5058569"/>
              <a:ext cx="6927850" cy="6929437"/>
              <a:chOff x="2733675" y="7558723"/>
              <a:chExt cx="6927850" cy="6929437"/>
            </a:xfrm>
          </p:grpSpPr>
          <p:sp>
            <p:nvSpPr>
              <p:cNvPr id="34" name="Shape 112">
                <a:extLst>
                  <a:ext uri="{FF2B5EF4-FFF2-40B4-BE49-F238E27FC236}">
                    <a16:creationId xmlns:a16="http://schemas.microsoft.com/office/drawing/2014/main" id="{0799DD4D-7B3D-EF40-960F-6ADCC93B4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675" y="7558723"/>
                <a:ext cx="6927850" cy="69294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/>
                <a:endParaRPr lang="en-US" altLang="en-US" sz="320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5" name="Shape 113">
                <a:extLst>
                  <a:ext uri="{FF2B5EF4-FFF2-40B4-BE49-F238E27FC236}">
                    <a16:creationId xmlns:a16="http://schemas.microsoft.com/office/drawing/2014/main" id="{672E59F3-0CA5-FD4D-9CCB-4F3F7DF5F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913" y="8317548"/>
                <a:ext cx="5411787" cy="5411787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/>
                <a:endParaRPr lang="en-US" altLang="en-US" sz="320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32D3A2-C1BB-1549-83ED-168ED30A6BA8}"/>
                </a:ext>
              </a:extLst>
            </p:cNvPr>
            <p:cNvSpPr/>
            <p:nvPr/>
          </p:nvSpPr>
          <p:spPr>
            <a:xfrm>
              <a:off x="4042092" y="8107788"/>
              <a:ext cx="4309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EAFA83-9DF6-774E-AA7A-70ED902BA687}"/>
                </a:ext>
              </a:extLst>
            </p:cNvPr>
            <p:cNvGrpSpPr/>
            <p:nvPr/>
          </p:nvGrpSpPr>
          <p:grpSpPr>
            <a:xfrm>
              <a:off x="11024299" y="5442256"/>
              <a:ext cx="9862438" cy="1575085"/>
              <a:chOff x="12211027" y="10043593"/>
              <a:chExt cx="9862438" cy="157508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DEE3E2B-8441-854D-BFA1-E3354D07C1A9}"/>
                  </a:ext>
                </a:extLst>
              </p:cNvPr>
              <p:cNvGrpSpPr/>
              <p:nvPr/>
            </p:nvGrpSpPr>
            <p:grpSpPr>
              <a:xfrm>
                <a:off x="13786105" y="10043593"/>
                <a:ext cx="8287360" cy="1575085"/>
                <a:chOff x="13892227" y="10210157"/>
                <a:chExt cx="8287360" cy="1575085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5066348-2831-614F-B6BC-80E397C843E6}"/>
                    </a:ext>
                  </a:extLst>
                </p:cNvPr>
                <p:cNvSpPr txBox="1"/>
                <p:nvPr/>
              </p:nvSpPr>
              <p:spPr>
                <a:xfrm>
                  <a:off x="13892227" y="10831135"/>
                  <a:ext cx="82873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50" name="CuadroTexto 395">
                  <a:extLst>
                    <a:ext uri="{FF2B5EF4-FFF2-40B4-BE49-F238E27FC236}">
                      <a16:creationId xmlns:a16="http://schemas.microsoft.com/office/drawing/2014/main" id="{88123366-DC74-A846-AD0D-6FD7E6F79CFB}"/>
                    </a:ext>
                  </a:extLst>
                </p:cNvPr>
                <p:cNvSpPr txBox="1"/>
                <p:nvPr/>
              </p:nvSpPr>
              <p:spPr>
                <a:xfrm>
                  <a:off x="13892227" y="10210157"/>
                  <a:ext cx="25428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Marketing</a:t>
                  </a:r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63FBBAA-9AD4-314B-A915-83AD5B5683A8}"/>
                  </a:ext>
                </a:extLst>
              </p:cNvPr>
              <p:cNvSpPr/>
              <p:nvPr/>
            </p:nvSpPr>
            <p:spPr>
              <a:xfrm>
                <a:off x="12211027" y="10235812"/>
                <a:ext cx="1190648" cy="11906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F19312-3146-A84A-BA69-F2A1D1E130E3}"/>
                </a:ext>
              </a:extLst>
            </p:cNvPr>
            <p:cNvGrpSpPr/>
            <p:nvPr/>
          </p:nvGrpSpPr>
          <p:grpSpPr>
            <a:xfrm>
              <a:off x="11024299" y="7790180"/>
              <a:ext cx="9862438" cy="1575085"/>
              <a:chOff x="12211027" y="10043593"/>
              <a:chExt cx="9862438" cy="157508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D0AA9A8-9D64-5847-B020-6CD194F1A0B3}"/>
                  </a:ext>
                </a:extLst>
              </p:cNvPr>
              <p:cNvGrpSpPr/>
              <p:nvPr/>
            </p:nvGrpSpPr>
            <p:grpSpPr>
              <a:xfrm>
                <a:off x="13786105" y="10043593"/>
                <a:ext cx="8287360" cy="1575085"/>
                <a:chOff x="13892227" y="10210157"/>
                <a:chExt cx="8287360" cy="1575085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6D0E089-C80D-4849-9CF7-23A6742A6EB2}"/>
                    </a:ext>
                  </a:extLst>
                </p:cNvPr>
                <p:cNvSpPr txBox="1"/>
                <p:nvPr/>
              </p:nvSpPr>
              <p:spPr>
                <a:xfrm>
                  <a:off x="13892227" y="10831135"/>
                  <a:ext cx="82873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67" name="CuadroTexto 395">
                  <a:extLst>
                    <a:ext uri="{FF2B5EF4-FFF2-40B4-BE49-F238E27FC236}">
                      <a16:creationId xmlns:a16="http://schemas.microsoft.com/office/drawing/2014/main" id="{9F88E978-8520-394F-AE6D-D18F07B17913}"/>
                    </a:ext>
                  </a:extLst>
                </p:cNvPr>
                <p:cNvSpPr txBox="1"/>
                <p:nvPr/>
              </p:nvSpPr>
              <p:spPr>
                <a:xfrm>
                  <a:off x="13892227" y="10210157"/>
                  <a:ext cx="25428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Sales</a:t>
                  </a:r>
                </a:p>
              </p:txBody>
            </p:sp>
          </p:grp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F35A6BE-FEB6-DC48-86EE-420567B90919}"/>
                  </a:ext>
                </a:extLst>
              </p:cNvPr>
              <p:cNvSpPr/>
              <p:nvPr/>
            </p:nvSpPr>
            <p:spPr>
              <a:xfrm>
                <a:off x="12211027" y="10235812"/>
                <a:ext cx="1190648" cy="11906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AEE6867-1F61-384F-AB4D-AB1A74A59848}"/>
                </a:ext>
              </a:extLst>
            </p:cNvPr>
            <p:cNvGrpSpPr/>
            <p:nvPr/>
          </p:nvGrpSpPr>
          <p:grpSpPr>
            <a:xfrm>
              <a:off x="11024299" y="10138104"/>
              <a:ext cx="9862438" cy="1575085"/>
              <a:chOff x="12211027" y="10043593"/>
              <a:chExt cx="9862438" cy="157508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5331F94-CD37-2945-A5F5-1F37174D1955}"/>
                  </a:ext>
                </a:extLst>
              </p:cNvPr>
              <p:cNvGrpSpPr/>
              <p:nvPr/>
            </p:nvGrpSpPr>
            <p:grpSpPr>
              <a:xfrm>
                <a:off x="13786105" y="10043593"/>
                <a:ext cx="8287360" cy="1575085"/>
                <a:chOff x="13892227" y="10210157"/>
                <a:chExt cx="8287360" cy="1575085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1C243C4-CF7E-C84E-A014-80DCEEB265FC}"/>
                    </a:ext>
                  </a:extLst>
                </p:cNvPr>
                <p:cNvSpPr txBox="1"/>
                <p:nvPr/>
              </p:nvSpPr>
              <p:spPr>
                <a:xfrm>
                  <a:off x="13892227" y="10831135"/>
                  <a:ext cx="82873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  <p:sp>
              <p:nvSpPr>
                <p:cNvPr id="72" name="CuadroTexto 395">
                  <a:extLst>
                    <a:ext uri="{FF2B5EF4-FFF2-40B4-BE49-F238E27FC236}">
                      <a16:creationId xmlns:a16="http://schemas.microsoft.com/office/drawing/2014/main" id="{8C0EE501-F604-AF4E-9ACB-0949B39F8CE4}"/>
                    </a:ext>
                  </a:extLst>
                </p:cNvPr>
                <p:cNvSpPr txBox="1"/>
                <p:nvPr/>
              </p:nvSpPr>
              <p:spPr>
                <a:xfrm>
                  <a:off x="13892227" y="10210157"/>
                  <a:ext cx="25428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Service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C91DBB0-6D59-1B41-AC62-4582A40C2B13}"/>
                  </a:ext>
                </a:extLst>
              </p:cNvPr>
              <p:cNvSpPr/>
              <p:nvPr/>
            </p:nvSpPr>
            <p:spPr>
              <a:xfrm>
                <a:off x="12211027" y="10235812"/>
                <a:ext cx="1190648" cy="11906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29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A9A077-5A35-D840-8770-6DF9F157C154}"/>
              </a:ext>
            </a:extLst>
          </p:cNvPr>
          <p:cNvGrpSpPr/>
          <p:nvPr/>
        </p:nvGrpSpPr>
        <p:grpSpPr>
          <a:xfrm>
            <a:off x="8548688" y="4890407"/>
            <a:ext cx="7246938" cy="7251701"/>
            <a:chOff x="8548688" y="4890407"/>
            <a:chExt cx="7246938" cy="725170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79553D-6BB2-1F4D-ACF3-587E7CB95C32}"/>
                </a:ext>
              </a:extLst>
            </p:cNvPr>
            <p:cNvSpPr/>
            <p:nvPr/>
          </p:nvSpPr>
          <p:spPr>
            <a:xfrm>
              <a:off x="10876118" y="7233400"/>
              <a:ext cx="2580810" cy="258818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" name="Shape 47">
              <a:extLst>
                <a:ext uri="{FF2B5EF4-FFF2-40B4-BE49-F238E27FC236}">
                  <a16:creationId xmlns:a16="http://schemas.microsoft.com/office/drawing/2014/main" id="{943A5ACC-4BE7-5447-8154-3FD50AA28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033" y="4891653"/>
              <a:ext cx="3645593" cy="4248320"/>
            </a:xfrm>
            <a:custGeom>
              <a:avLst/>
              <a:gdLst>
                <a:gd name="T0" fmla="*/ 2147483646 w 21600"/>
                <a:gd name="T1" fmla="*/ 2147483646 h 21572"/>
                <a:gd name="T2" fmla="*/ 2147483646 w 21600"/>
                <a:gd name="T3" fmla="*/ 2147483646 h 21572"/>
                <a:gd name="T4" fmla="*/ 2147483646 w 21600"/>
                <a:gd name="T5" fmla="*/ 2147483646 h 21572"/>
                <a:gd name="T6" fmla="*/ 2147483646 w 21600"/>
                <a:gd name="T7" fmla="*/ 2147483646 h 2157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2" extrusionOk="0">
                  <a:moveTo>
                    <a:pt x="9470" y="18330"/>
                  </a:moveTo>
                  <a:cubicBezTo>
                    <a:pt x="9428" y="16437"/>
                    <a:pt x="8607" y="14617"/>
                    <a:pt x="7152" y="13192"/>
                  </a:cubicBezTo>
                  <a:cubicBezTo>
                    <a:pt x="5390" y="11466"/>
                    <a:pt x="2856" y="10460"/>
                    <a:pt x="180" y="10424"/>
                  </a:cubicBezTo>
                  <a:lnTo>
                    <a:pt x="3884" y="5192"/>
                  </a:lnTo>
                  <a:lnTo>
                    <a:pt x="0" y="0"/>
                  </a:lnTo>
                  <a:cubicBezTo>
                    <a:pt x="6148" y="-28"/>
                    <a:pt x="12016" y="2198"/>
                    <a:pt x="16125" y="6117"/>
                  </a:cubicBezTo>
                  <a:cubicBezTo>
                    <a:pt x="19645" y="9473"/>
                    <a:pt x="21594" y="13824"/>
                    <a:pt x="21600" y="18337"/>
                  </a:cubicBezTo>
                  <a:lnTo>
                    <a:pt x="15657" y="21572"/>
                  </a:lnTo>
                  <a:lnTo>
                    <a:pt x="9470" y="183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7" name="Shape 48">
              <a:extLst>
                <a:ext uri="{FF2B5EF4-FFF2-40B4-BE49-F238E27FC236}">
                  <a16:creationId xmlns:a16="http://schemas.microsoft.com/office/drawing/2014/main" id="{A6D1B9DE-0177-AD4B-8BA9-65A8003B8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688" y="4890407"/>
              <a:ext cx="4258946" cy="36370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519"/>
                  </a:moveTo>
                  <a:lnTo>
                    <a:pt x="5053" y="17605"/>
                  </a:lnTo>
                  <a:lnTo>
                    <a:pt x="10380" y="21600"/>
                  </a:lnTo>
                  <a:cubicBezTo>
                    <a:pt x="10370" y="19054"/>
                    <a:pt x="11247" y="16613"/>
                    <a:pt x="12810" y="14841"/>
                  </a:cubicBezTo>
                  <a:cubicBezTo>
                    <a:pt x="14321" y="13127"/>
                    <a:pt x="16351" y="12183"/>
                    <a:pt x="18455" y="12215"/>
                  </a:cubicBezTo>
                  <a:lnTo>
                    <a:pt x="21600" y="6079"/>
                  </a:lnTo>
                  <a:lnTo>
                    <a:pt x="18340" y="0"/>
                  </a:lnTo>
                  <a:cubicBezTo>
                    <a:pt x="13534" y="22"/>
                    <a:pt x="8925" y="2244"/>
                    <a:pt x="5500" y="6193"/>
                  </a:cubicBezTo>
                  <a:cubicBezTo>
                    <a:pt x="1992" y="10236"/>
                    <a:pt x="12" y="15755"/>
                    <a:pt x="0" y="2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8" name="Shape 49">
              <a:extLst>
                <a:ext uri="{FF2B5EF4-FFF2-40B4-BE49-F238E27FC236}">
                  <a16:creationId xmlns:a16="http://schemas.microsoft.com/office/drawing/2014/main" id="{04948397-91C1-C945-BF0C-9F7AC8321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046" y="7849648"/>
              <a:ext cx="3642440" cy="4289889"/>
            </a:xfrm>
            <a:custGeom>
              <a:avLst/>
              <a:gdLst>
                <a:gd name="T0" fmla="*/ 2147483646 w 21545"/>
                <a:gd name="T1" fmla="*/ 2147483646 h 21550"/>
                <a:gd name="T2" fmla="*/ 2147483646 w 21545"/>
                <a:gd name="T3" fmla="*/ 2147483646 h 21550"/>
                <a:gd name="T4" fmla="*/ 2147483646 w 21545"/>
                <a:gd name="T5" fmla="*/ 2147483646 h 21550"/>
                <a:gd name="T6" fmla="*/ 2147483646 w 21545"/>
                <a:gd name="T7" fmla="*/ 2147483646 h 2155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5" h="21550" extrusionOk="0">
                  <a:moveTo>
                    <a:pt x="21545" y="11259"/>
                  </a:moveTo>
                  <a:lnTo>
                    <a:pt x="17527" y="16446"/>
                  </a:lnTo>
                  <a:lnTo>
                    <a:pt x="21517" y="21549"/>
                  </a:lnTo>
                  <a:cubicBezTo>
                    <a:pt x="15436" y="21600"/>
                    <a:pt x="9618" y="19445"/>
                    <a:pt x="5525" y="15626"/>
                  </a:cubicBezTo>
                  <a:cubicBezTo>
                    <a:pt x="1918" y="12261"/>
                    <a:pt x="-55" y="7862"/>
                    <a:pt x="1" y="3312"/>
                  </a:cubicBezTo>
                  <a:lnTo>
                    <a:pt x="5911" y="0"/>
                  </a:lnTo>
                  <a:lnTo>
                    <a:pt x="12110" y="3399"/>
                  </a:lnTo>
                  <a:cubicBezTo>
                    <a:pt x="12107" y="5137"/>
                    <a:pt x="12788" y="6827"/>
                    <a:pt x="14045" y="8199"/>
                  </a:cubicBezTo>
                  <a:cubicBezTo>
                    <a:pt x="15842" y="10161"/>
                    <a:pt x="18618" y="11294"/>
                    <a:pt x="21545" y="11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29" name="Shape 50">
              <a:extLst>
                <a:ext uri="{FF2B5EF4-FFF2-40B4-BE49-F238E27FC236}">
                  <a16:creationId xmlns:a16="http://schemas.microsoft.com/office/drawing/2014/main" id="{FF8333AD-419F-6840-879E-4BE4D6BB9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739" y="8482815"/>
              <a:ext cx="4292958" cy="3659293"/>
            </a:xfrm>
            <a:custGeom>
              <a:avLst/>
              <a:gdLst>
                <a:gd name="T0" fmla="*/ 2147483646 w 21568"/>
                <a:gd name="T1" fmla="*/ 2147483646 h 21600"/>
                <a:gd name="T2" fmla="*/ 2147483646 w 21568"/>
                <a:gd name="T3" fmla="*/ 2147483646 h 21600"/>
                <a:gd name="T4" fmla="*/ 2147483646 w 21568"/>
                <a:gd name="T5" fmla="*/ 2147483646 h 21600"/>
                <a:gd name="T6" fmla="*/ 2147483646 w 2156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8" h="21600" extrusionOk="0">
                  <a:moveTo>
                    <a:pt x="11277" y="0"/>
                  </a:moveTo>
                  <a:cubicBezTo>
                    <a:pt x="11322" y="2609"/>
                    <a:pt x="10436" y="5122"/>
                    <a:pt x="8833" y="6928"/>
                  </a:cubicBezTo>
                  <a:cubicBezTo>
                    <a:pt x="7369" y="8579"/>
                    <a:pt x="5420" y="9505"/>
                    <a:pt x="3390" y="9515"/>
                  </a:cubicBezTo>
                  <a:lnTo>
                    <a:pt x="0" y="15568"/>
                  </a:lnTo>
                  <a:lnTo>
                    <a:pt x="3403" y="21600"/>
                  </a:lnTo>
                  <a:cubicBezTo>
                    <a:pt x="8282" y="21588"/>
                    <a:pt x="12954" y="19275"/>
                    <a:pt x="16369" y="15180"/>
                  </a:cubicBezTo>
                  <a:cubicBezTo>
                    <a:pt x="19731" y="11148"/>
                    <a:pt x="21600" y="5717"/>
                    <a:pt x="21567" y="73"/>
                  </a:cubicBezTo>
                  <a:lnTo>
                    <a:pt x="16511" y="3864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477284-09A8-F14F-8D7E-3183811359BD}"/>
                </a:ext>
              </a:extLst>
            </p:cNvPr>
            <p:cNvSpPr/>
            <p:nvPr/>
          </p:nvSpPr>
          <p:spPr>
            <a:xfrm>
              <a:off x="10945395" y="8218721"/>
              <a:ext cx="24868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9DDB3B4-DA87-DB4F-877E-68B222FD0BB0}"/>
                </a:ext>
              </a:extLst>
            </p:cNvPr>
            <p:cNvSpPr txBox="1"/>
            <p:nvPr/>
          </p:nvSpPr>
          <p:spPr>
            <a:xfrm flipH="1">
              <a:off x="9162041" y="6289389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CB1581AF-9A84-2C4E-ABBD-B546735E2E3C}"/>
                </a:ext>
              </a:extLst>
            </p:cNvPr>
            <p:cNvSpPr txBox="1"/>
            <p:nvPr/>
          </p:nvSpPr>
          <p:spPr>
            <a:xfrm flipH="1">
              <a:off x="12885754" y="6743753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00F65162-17DD-814A-A9C8-608CE028C9F0}"/>
                </a:ext>
              </a:extLst>
            </p:cNvPr>
            <p:cNvSpPr txBox="1"/>
            <p:nvPr/>
          </p:nvSpPr>
          <p:spPr>
            <a:xfrm flipH="1">
              <a:off x="12356755" y="10163701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A6FCEE55-83DE-7C41-BCC5-E179B9FEA122}"/>
                </a:ext>
              </a:extLst>
            </p:cNvPr>
            <p:cNvSpPr txBox="1"/>
            <p:nvPr/>
          </p:nvSpPr>
          <p:spPr>
            <a:xfrm flipH="1">
              <a:off x="8735938" y="9789653"/>
              <a:ext cx="2786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Client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E1FCE30-AF36-564C-89EF-5171F2EBFE8A}"/>
              </a:ext>
            </a:extLst>
          </p:cNvPr>
          <p:cNvSpPr txBox="1"/>
          <p:nvPr/>
        </p:nvSpPr>
        <p:spPr>
          <a:xfrm>
            <a:off x="3673990" y="584840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BC249A-D9D9-5F43-9276-26F8EF1C6B17}"/>
              </a:ext>
            </a:extLst>
          </p:cNvPr>
          <p:cNvSpPr txBox="1"/>
          <p:nvPr/>
        </p:nvSpPr>
        <p:spPr>
          <a:xfrm>
            <a:off x="3673990" y="952886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D66151-E8B0-CC49-AFF2-C8C16118839A}"/>
              </a:ext>
            </a:extLst>
          </p:cNvPr>
          <p:cNvSpPr txBox="1"/>
          <p:nvPr/>
        </p:nvSpPr>
        <p:spPr>
          <a:xfrm>
            <a:off x="16134280" y="584840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7FE584-5F37-DF46-9040-65E58934CDD5}"/>
              </a:ext>
            </a:extLst>
          </p:cNvPr>
          <p:cNvSpPr txBox="1"/>
          <p:nvPr/>
        </p:nvSpPr>
        <p:spPr>
          <a:xfrm>
            <a:off x="16134280" y="9528865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20229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Shape 66">
            <a:extLst>
              <a:ext uri="{FF2B5EF4-FFF2-40B4-BE49-F238E27FC236}">
                <a16:creationId xmlns:a16="http://schemas.microsoft.com/office/drawing/2014/main" id="{884628A6-E626-B84C-815D-798AB0294E08}"/>
              </a:ext>
            </a:extLst>
          </p:cNvPr>
          <p:cNvSpPr>
            <a:spLocks/>
          </p:cNvSpPr>
          <p:nvPr/>
        </p:nvSpPr>
        <p:spPr bwMode="auto">
          <a:xfrm>
            <a:off x="4997051" y="4459787"/>
            <a:ext cx="3293703" cy="4957815"/>
          </a:xfrm>
          <a:custGeom>
            <a:avLst/>
            <a:gdLst>
              <a:gd name="T0" fmla="*/ 2147483646 w 20679"/>
              <a:gd name="T1" fmla="*/ 2147483646 h 21600"/>
              <a:gd name="T2" fmla="*/ 2147483646 w 20679"/>
              <a:gd name="T3" fmla="*/ 2147483646 h 21600"/>
              <a:gd name="T4" fmla="*/ 2147483646 w 20679"/>
              <a:gd name="T5" fmla="*/ 2147483646 h 21600"/>
              <a:gd name="T6" fmla="*/ 2147483646 w 20679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79" h="21600" extrusionOk="0">
                <a:moveTo>
                  <a:pt x="20679" y="0"/>
                </a:moveTo>
                <a:lnTo>
                  <a:pt x="20679" y="7174"/>
                </a:lnTo>
                <a:cubicBezTo>
                  <a:pt x="17099" y="7196"/>
                  <a:pt x="13786" y="8494"/>
                  <a:pt x="11909" y="10610"/>
                </a:cubicBezTo>
                <a:cubicBezTo>
                  <a:pt x="9924" y="12849"/>
                  <a:pt x="9839" y="15657"/>
                  <a:pt x="11685" y="17952"/>
                </a:cubicBezTo>
                <a:lnTo>
                  <a:pt x="2735" y="21600"/>
                </a:lnTo>
                <a:cubicBezTo>
                  <a:pt x="-921" y="17153"/>
                  <a:pt x="-911" y="11694"/>
                  <a:pt x="2761" y="7254"/>
                </a:cubicBezTo>
                <a:cubicBezTo>
                  <a:pt x="6448" y="2794"/>
                  <a:pt x="13272" y="32"/>
                  <a:pt x="20679" y="0"/>
                </a:cubicBez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32" name="Shape 67">
            <a:extLst>
              <a:ext uri="{FF2B5EF4-FFF2-40B4-BE49-F238E27FC236}">
                <a16:creationId xmlns:a16="http://schemas.microsoft.com/office/drawing/2014/main" id="{02114C5A-32E7-CD47-A776-14DCEB0C02F0}"/>
              </a:ext>
            </a:extLst>
          </p:cNvPr>
          <p:cNvSpPr>
            <a:spLocks/>
          </p:cNvSpPr>
          <p:nvPr/>
        </p:nvSpPr>
        <p:spPr bwMode="auto">
          <a:xfrm>
            <a:off x="8286611" y="4455644"/>
            <a:ext cx="3346181" cy="4985436"/>
          </a:xfrm>
          <a:custGeom>
            <a:avLst/>
            <a:gdLst>
              <a:gd name="T0" fmla="*/ 2147483646 w 20683"/>
              <a:gd name="T1" fmla="*/ 2147483646 h 21584"/>
              <a:gd name="T2" fmla="*/ 2147483646 w 20683"/>
              <a:gd name="T3" fmla="*/ 2147483646 h 21584"/>
              <a:gd name="T4" fmla="*/ 2147483646 w 20683"/>
              <a:gd name="T5" fmla="*/ 2147483646 h 21584"/>
              <a:gd name="T6" fmla="*/ 2147483646 w 20683"/>
              <a:gd name="T7" fmla="*/ 2147483646 h 2158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83" h="21584" extrusionOk="0">
                <a:moveTo>
                  <a:pt x="0" y="0"/>
                </a:moveTo>
                <a:lnTo>
                  <a:pt x="0" y="7126"/>
                </a:lnTo>
                <a:cubicBezTo>
                  <a:pt x="4138" y="7120"/>
                  <a:pt x="7894" y="8821"/>
                  <a:pt x="9586" y="11467"/>
                </a:cubicBezTo>
                <a:cubicBezTo>
                  <a:pt x="10931" y="13572"/>
                  <a:pt x="10757" y="16002"/>
                  <a:pt x="9117" y="18002"/>
                </a:cubicBezTo>
                <a:lnTo>
                  <a:pt x="17944" y="21584"/>
                </a:lnTo>
                <a:cubicBezTo>
                  <a:pt x="21451" y="17323"/>
                  <a:pt x="21600" y="12100"/>
                  <a:pt x="18339" y="7744"/>
                </a:cubicBezTo>
                <a:cubicBezTo>
                  <a:pt x="14764" y="2969"/>
                  <a:pt x="7695" y="-1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33" name="Shape 68">
            <a:extLst>
              <a:ext uri="{FF2B5EF4-FFF2-40B4-BE49-F238E27FC236}">
                <a16:creationId xmlns:a16="http://schemas.microsoft.com/office/drawing/2014/main" id="{A60E6220-F3D0-8944-BCAC-B324931485C0}"/>
              </a:ext>
            </a:extLst>
          </p:cNvPr>
          <p:cNvSpPr>
            <a:spLocks/>
          </p:cNvSpPr>
          <p:nvPr/>
        </p:nvSpPr>
        <p:spPr bwMode="auto">
          <a:xfrm>
            <a:off x="5432069" y="8580712"/>
            <a:ext cx="5757419" cy="2509290"/>
          </a:xfrm>
          <a:custGeom>
            <a:avLst/>
            <a:gdLst>
              <a:gd name="T0" fmla="*/ 2147483646 w 21600"/>
              <a:gd name="T1" fmla="*/ 2147483646 h 21449"/>
              <a:gd name="T2" fmla="*/ 2147483646 w 21600"/>
              <a:gd name="T3" fmla="*/ 2147483646 h 21449"/>
              <a:gd name="T4" fmla="*/ 2147483646 w 21600"/>
              <a:gd name="T5" fmla="*/ 2147483646 h 21449"/>
              <a:gd name="T6" fmla="*/ 2147483646 w 21600"/>
              <a:gd name="T7" fmla="*/ 2147483646 h 2144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449" extrusionOk="0">
                <a:moveTo>
                  <a:pt x="5359" y="0"/>
                </a:moveTo>
                <a:cubicBezTo>
                  <a:pt x="6487" y="4635"/>
                  <a:pt x="8647" y="7470"/>
                  <a:pt x="10973" y="7368"/>
                </a:cubicBezTo>
                <a:cubicBezTo>
                  <a:pt x="13162" y="7272"/>
                  <a:pt x="15169" y="4573"/>
                  <a:pt x="16264" y="255"/>
                </a:cubicBezTo>
                <a:lnTo>
                  <a:pt x="21600" y="7388"/>
                </a:lnTo>
                <a:cubicBezTo>
                  <a:pt x="19322" y="16231"/>
                  <a:pt x="15134" y="21600"/>
                  <a:pt x="10635" y="21446"/>
                </a:cubicBezTo>
                <a:cubicBezTo>
                  <a:pt x="6232" y="21294"/>
                  <a:pt x="2189" y="15863"/>
                  <a:pt x="0" y="7155"/>
                </a:cubicBezTo>
                <a:lnTo>
                  <a:pt x="5359" y="0"/>
                </a:ln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34" name="Shape 73">
            <a:extLst>
              <a:ext uri="{FF2B5EF4-FFF2-40B4-BE49-F238E27FC236}">
                <a16:creationId xmlns:a16="http://schemas.microsoft.com/office/drawing/2014/main" id="{7073CA03-480B-7847-9BF0-FA1899C8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334" y="7745815"/>
            <a:ext cx="1690176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01</a:t>
            </a:r>
          </a:p>
        </p:txBody>
      </p:sp>
      <p:sp>
        <p:nvSpPr>
          <p:cNvPr id="35" name="Shape 74">
            <a:extLst>
              <a:ext uri="{FF2B5EF4-FFF2-40B4-BE49-F238E27FC236}">
                <a16:creationId xmlns:a16="http://schemas.microsoft.com/office/drawing/2014/main" id="{A9D972A3-4A94-4F4D-B27F-2EB33D47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69" y="4927180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02</a:t>
            </a:r>
          </a:p>
        </p:txBody>
      </p:sp>
      <p:sp>
        <p:nvSpPr>
          <p:cNvPr id="36" name="Shape 75">
            <a:extLst>
              <a:ext uri="{FF2B5EF4-FFF2-40B4-BE49-F238E27FC236}">
                <a16:creationId xmlns:a16="http://schemas.microsoft.com/office/drawing/2014/main" id="{EC15565C-4041-674A-9AA1-618B404B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382" y="9211683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03</a:t>
            </a:r>
          </a:p>
        </p:txBody>
      </p:sp>
      <p:sp>
        <p:nvSpPr>
          <p:cNvPr id="37" name="Gráfico 221">
            <a:extLst>
              <a:ext uri="{FF2B5EF4-FFF2-40B4-BE49-F238E27FC236}">
                <a16:creationId xmlns:a16="http://schemas.microsoft.com/office/drawing/2014/main" id="{C6AEC38C-502B-D549-A6C0-252BA62374ED}"/>
              </a:ext>
            </a:extLst>
          </p:cNvPr>
          <p:cNvSpPr/>
          <p:nvPr/>
        </p:nvSpPr>
        <p:spPr>
          <a:xfrm>
            <a:off x="6198808" y="9195215"/>
            <a:ext cx="708611" cy="590509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3200"/>
          </a:p>
        </p:txBody>
      </p:sp>
      <p:grpSp>
        <p:nvGrpSpPr>
          <p:cNvPr id="38" name="Gráfico 240">
            <a:extLst>
              <a:ext uri="{FF2B5EF4-FFF2-40B4-BE49-F238E27FC236}">
                <a16:creationId xmlns:a16="http://schemas.microsoft.com/office/drawing/2014/main" id="{06172FBE-0164-DA42-BD4E-A22A0E8873F1}"/>
              </a:ext>
            </a:extLst>
          </p:cNvPr>
          <p:cNvGrpSpPr/>
          <p:nvPr/>
        </p:nvGrpSpPr>
        <p:grpSpPr>
          <a:xfrm rot="10800000" flipV="1">
            <a:off x="10419822" y="7883222"/>
            <a:ext cx="697490" cy="697490"/>
            <a:chOff x="6279542" y="4183091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46" name="Forma libre 397">
              <a:extLst>
                <a:ext uri="{FF2B5EF4-FFF2-40B4-BE49-F238E27FC236}">
                  <a16:creationId xmlns:a16="http://schemas.microsoft.com/office/drawing/2014/main" id="{A6C11174-EC43-3941-A713-45576A093C1D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  <p:sp>
          <p:nvSpPr>
            <p:cNvPr id="47" name="Forma libre 398">
              <a:extLst>
                <a:ext uri="{FF2B5EF4-FFF2-40B4-BE49-F238E27FC236}">
                  <a16:creationId xmlns:a16="http://schemas.microsoft.com/office/drawing/2014/main" id="{EABDA265-283C-164E-AF9E-E55E0C5A6B56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39" name="Gráfico 248">
            <a:extLst>
              <a:ext uri="{FF2B5EF4-FFF2-40B4-BE49-F238E27FC236}">
                <a16:creationId xmlns:a16="http://schemas.microsoft.com/office/drawing/2014/main" id="{5CFBA5B4-AC53-5A4C-BFB1-E592343A41D1}"/>
              </a:ext>
            </a:extLst>
          </p:cNvPr>
          <p:cNvGrpSpPr/>
          <p:nvPr/>
        </p:nvGrpSpPr>
        <p:grpSpPr>
          <a:xfrm>
            <a:off x="7122244" y="5018890"/>
            <a:ext cx="774972" cy="774969"/>
            <a:chOff x="6293476" y="2836553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43" name="Forma libre 369">
              <a:extLst>
                <a:ext uri="{FF2B5EF4-FFF2-40B4-BE49-F238E27FC236}">
                  <a16:creationId xmlns:a16="http://schemas.microsoft.com/office/drawing/2014/main" id="{BC47E0F8-9F00-5342-8AA2-5C0916593EA9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2E1FAA-1353-BB4C-965A-176572F7987F}"/>
              </a:ext>
            </a:extLst>
          </p:cNvPr>
          <p:cNvGrpSpPr/>
          <p:nvPr/>
        </p:nvGrpSpPr>
        <p:grpSpPr>
          <a:xfrm>
            <a:off x="6912416" y="6367176"/>
            <a:ext cx="2794816" cy="2802795"/>
            <a:chOff x="10601133" y="7047191"/>
            <a:chExt cx="3212706" cy="3221878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749A6F-8A6A-3649-969D-3CC19E27F13C}"/>
                </a:ext>
              </a:extLst>
            </p:cNvPr>
            <p:cNvSpPr/>
            <p:nvPr/>
          </p:nvSpPr>
          <p:spPr>
            <a:xfrm>
              <a:off x="10601133" y="7047191"/>
              <a:ext cx="3212706" cy="3221878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2B2A63-FE23-D644-98DB-3FB267D64801}"/>
                </a:ext>
              </a:extLst>
            </p:cNvPr>
            <p:cNvSpPr/>
            <p:nvPr/>
          </p:nvSpPr>
          <p:spPr>
            <a:xfrm>
              <a:off x="10642900" y="8305080"/>
              <a:ext cx="3152812" cy="65297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</p:grpSp>
      <p:sp>
        <p:nvSpPr>
          <p:cNvPr id="75" name="Shape 66">
            <a:extLst>
              <a:ext uri="{FF2B5EF4-FFF2-40B4-BE49-F238E27FC236}">
                <a16:creationId xmlns:a16="http://schemas.microsoft.com/office/drawing/2014/main" id="{9C9175C3-45DC-DA4C-BE2C-1C0506F27B46}"/>
              </a:ext>
            </a:extLst>
          </p:cNvPr>
          <p:cNvSpPr>
            <a:spLocks/>
          </p:cNvSpPr>
          <p:nvPr/>
        </p:nvSpPr>
        <p:spPr bwMode="auto">
          <a:xfrm>
            <a:off x="12744858" y="4459787"/>
            <a:ext cx="3293703" cy="4957815"/>
          </a:xfrm>
          <a:custGeom>
            <a:avLst/>
            <a:gdLst>
              <a:gd name="T0" fmla="*/ 2147483646 w 20679"/>
              <a:gd name="T1" fmla="*/ 2147483646 h 21600"/>
              <a:gd name="T2" fmla="*/ 2147483646 w 20679"/>
              <a:gd name="T3" fmla="*/ 2147483646 h 21600"/>
              <a:gd name="T4" fmla="*/ 2147483646 w 20679"/>
              <a:gd name="T5" fmla="*/ 2147483646 h 21600"/>
              <a:gd name="T6" fmla="*/ 2147483646 w 20679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79" h="21600" extrusionOk="0">
                <a:moveTo>
                  <a:pt x="20679" y="0"/>
                </a:moveTo>
                <a:lnTo>
                  <a:pt x="20679" y="7174"/>
                </a:lnTo>
                <a:cubicBezTo>
                  <a:pt x="17099" y="7196"/>
                  <a:pt x="13786" y="8494"/>
                  <a:pt x="11909" y="10610"/>
                </a:cubicBezTo>
                <a:cubicBezTo>
                  <a:pt x="9924" y="12849"/>
                  <a:pt x="9839" y="15657"/>
                  <a:pt x="11685" y="17952"/>
                </a:cubicBezTo>
                <a:lnTo>
                  <a:pt x="2735" y="21600"/>
                </a:lnTo>
                <a:cubicBezTo>
                  <a:pt x="-921" y="17153"/>
                  <a:pt x="-911" y="11694"/>
                  <a:pt x="2761" y="7254"/>
                </a:cubicBezTo>
                <a:cubicBezTo>
                  <a:pt x="6448" y="2794"/>
                  <a:pt x="13272" y="32"/>
                  <a:pt x="20679" y="0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76" name="Shape 67">
            <a:extLst>
              <a:ext uri="{FF2B5EF4-FFF2-40B4-BE49-F238E27FC236}">
                <a16:creationId xmlns:a16="http://schemas.microsoft.com/office/drawing/2014/main" id="{9C96F717-C061-3448-91DC-45E41063E49F}"/>
              </a:ext>
            </a:extLst>
          </p:cNvPr>
          <p:cNvSpPr>
            <a:spLocks/>
          </p:cNvSpPr>
          <p:nvPr/>
        </p:nvSpPr>
        <p:spPr bwMode="auto">
          <a:xfrm>
            <a:off x="16034418" y="4455644"/>
            <a:ext cx="3346181" cy="4985436"/>
          </a:xfrm>
          <a:custGeom>
            <a:avLst/>
            <a:gdLst>
              <a:gd name="T0" fmla="*/ 2147483646 w 20683"/>
              <a:gd name="T1" fmla="*/ 2147483646 h 21584"/>
              <a:gd name="T2" fmla="*/ 2147483646 w 20683"/>
              <a:gd name="T3" fmla="*/ 2147483646 h 21584"/>
              <a:gd name="T4" fmla="*/ 2147483646 w 20683"/>
              <a:gd name="T5" fmla="*/ 2147483646 h 21584"/>
              <a:gd name="T6" fmla="*/ 2147483646 w 20683"/>
              <a:gd name="T7" fmla="*/ 2147483646 h 2158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83" h="21584" extrusionOk="0">
                <a:moveTo>
                  <a:pt x="0" y="0"/>
                </a:moveTo>
                <a:lnTo>
                  <a:pt x="0" y="7126"/>
                </a:lnTo>
                <a:cubicBezTo>
                  <a:pt x="4138" y="7120"/>
                  <a:pt x="7894" y="8821"/>
                  <a:pt x="9586" y="11467"/>
                </a:cubicBezTo>
                <a:cubicBezTo>
                  <a:pt x="10931" y="13572"/>
                  <a:pt x="10757" y="16002"/>
                  <a:pt x="9117" y="18002"/>
                </a:cubicBezTo>
                <a:lnTo>
                  <a:pt x="17944" y="21584"/>
                </a:lnTo>
                <a:cubicBezTo>
                  <a:pt x="21451" y="17323"/>
                  <a:pt x="21600" y="12100"/>
                  <a:pt x="18339" y="7744"/>
                </a:cubicBezTo>
                <a:cubicBezTo>
                  <a:pt x="14764" y="2969"/>
                  <a:pt x="7695" y="-1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77" name="Shape 68">
            <a:extLst>
              <a:ext uri="{FF2B5EF4-FFF2-40B4-BE49-F238E27FC236}">
                <a16:creationId xmlns:a16="http://schemas.microsoft.com/office/drawing/2014/main" id="{F6F8D599-A039-FE45-B962-70201332C093}"/>
              </a:ext>
            </a:extLst>
          </p:cNvPr>
          <p:cNvSpPr>
            <a:spLocks/>
          </p:cNvSpPr>
          <p:nvPr/>
        </p:nvSpPr>
        <p:spPr bwMode="auto">
          <a:xfrm>
            <a:off x="13179876" y="8580712"/>
            <a:ext cx="5757419" cy="2509290"/>
          </a:xfrm>
          <a:custGeom>
            <a:avLst/>
            <a:gdLst>
              <a:gd name="T0" fmla="*/ 2147483646 w 21600"/>
              <a:gd name="T1" fmla="*/ 2147483646 h 21449"/>
              <a:gd name="T2" fmla="*/ 2147483646 w 21600"/>
              <a:gd name="T3" fmla="*/ 2147483646 h 21449"/>
              <a:gd name="T4" fmla="*/ 2147483646 w 21600"/>
              <a:gd name="T5" fmla="*/ 2147483646 h 21449"/>
              <a:gd name="T6" fmla="*/ 2147483646 w 21600"/>
              <a:gd name="T7" fmla="*/ 2147483646 h 2144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449" extrusionOk="0">
                <a:moveTo>
                  <a:pt x="5359" y="0"/>
                </a:moveTo>
                <a:cubicBezTo>
                  <a:pt x="6487" y="4635"/>
                  <a:pt x="8647" y="7470"/>
                  <a:pt x="10973" y="7368"/>
                </a:cubicBezTo>
                <a:cubicBezTo>
                  <a:pt x="13162" y="7272"/>
                  <a:pt x="15169" y="4573"/>
                  <a:pt x="16264" y="255"/>
                </a:cubicBezTo>
                <a:lnTo>
                  <a:pt x="21600" y="7388"/>
                </a:lnTo>
                <a:cubicBezTo>
                  <a:pt x="19322" y="16231"/>
                  <a:pt x="15134" y="21600"/>
                  <a:pt x="10635" y="21446"/>
                </a:cubicBezTo>
                <a:cubicBezTo>
                  <a:pt x="6232" y="21294"/>
                  <a:pt x="2189" y="15863"/>
                  <a:pt x="0" y="7155"/>
                </a:cubicBezTo>
                <a:lnTo>
                  <a:pt x="5359" y="0"/>
                </a:ln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txBody>
          <a:bodyPr lIns="50800" tIns="50800" rIns="50800" bIns="50800" anchor="ctr"/>
          <a:lstStyle/>
          <a:p>
            <a:endParaRPr lang="en-US" sz="3200"/>
          </a:p>
        </p:txBody>
      </p:sp>
      <p:sp>
        <p:nvSpPr>
          <p:cNvPr id="78" name="Shape 73">
            <a:extLst>
              <a:ext uri="{FF2B5EF4-FFF2-40B4-BE49-F238E27FC236}">
                <a16:creationId xmlns:a16="http://schemas.microsoft.com/office/drawing/2014/main" id="{55ECB1F7-4C44-BD41-84CB-D1BD2F67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141" y="7745815"/>
            <a:ext cx="1690176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01</a:t>
            </a:r>
          </a:p>
        </p:txBody>
      </p:sp>
      <p:sp>
        <p:nvSpPr>
          <p:cNvPr id="79" name="Shape 74">
            <a:extLst>
              <a:ext uri="{FF2B5EF4-FFF2-40B4-BE49-F238E27FC236}">
                <a16:creationId xmlns:a16="http://schemas.microsoft.com/office/drawing/2014/main" id="{331D84F1-0613-494F-AF60-A5A0A5DA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676" y="4927180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02</a:t>
            </a:r>
          </a:p>
        </p:txBody>
      </p:sp>
      <p:sp>
        <p:nvSpPr>
          <p:cNvPr id="80" name="Shape 75">
            <a:extLst>
              <a:ext uri="{FF2B5EF4-FFF2-40B4-BE49-F238E27FC236}">
                <a16:creationId xmlns:a16="http://schemas.microsoft.com/office/drawing/2014/main" id="{B03EC3A3-F62E-6646-B5EF-20705339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9189" y="9211683"/>
            <a:ext cx="1692448" cy="10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66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03</a:t>
            </a:r>
          </a:p>
        </p:txBody>
      </p:sp>
      <p:sp>
        <p:nvSpPr>
          <p:cNvPr id="81" name="Gráfico 221">
            <a:extLst>
              <a:ext uri="{FF2B5EF4-FFF2-40B4-BE49-F238E27FC236}">
                <a16:creationId xmlns:a16="http://schemas.microsoft.com/office/drawing/2014/main" id="{5F7FF8F9-078D-CF4C-80CB-D923171A3CA0}"/>
              </a:ext>
            </a:extLst>
          </p:cNvPr>
          <p:cNvSpPr/>
          <p:nvPr/>
        </p:nvSpPr>
        <p:spPr>
          <a:xfrm>
            <a:off x="13946615" y="9195215"/>
            <a:ext cx="708611" cy="590509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3200"/>
          </a:p>
        </p:txBody>
      </p:sp>
      <p:grpSp>
        <p:nvGrpSpPr>
          <p:cNvPr id="82" name="Gráfico 240">
            <a:extLst>
              <a:ext uri="{FF2B5EF4-FFF2-40B4-BE49-F238E27FC236}">
                <a16:creationId xmlns:a16="http://schemas.microsoft.com/office/drawing/2014/main" id="{C5775E7A-9126-FA46-B262-36AB7A85F2E3}"/>
              </a:ext>
            </a:extLst>
          </p:cNvPr>
          <p:cNvGrpSpPr/>
          <p:nvPr/>
        </p:nvGrpSpPr>
        <p:grpSpPr>
          <a:xfrm rot="10800000" flipV="1">
            <a:off x="18167629" y="7883222"/>
            <a:ext cx="697490" cy="697490"/>
            <a:chOff x="6279542" y="4183091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88" name="Forma libre 397">
              <a:extLst>
                <a:ext uri="{FF2B5EF4-FFF2-40B4-BE49-F238E27FC236}">
                  <a16:creationId xmlns:a16="http://schemas.microsoft.com/office/drawing/2014/main" id="{7C0469FE-28A7-FF47-95E3-BBEAF6944CB1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  <p:sp>
          <p:nvSpPr>
            <p:cNvPr id="89" name="Forma libre 398">
              <a:extLst>
                <a:ext uri="{FF2B5EF4-FFF2-40B4-BE49-F238E27FC236}">
                  <a16:creationId xmlns:a16="http://schemas.microsoft.com/office/drawing/2014/main" id="{DA4FEABE-68BC-9740-9EE7-42DB2F403F9E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83" name="Gráfico 248">
            <a:extLst>
              <a:ext uri="{FF2B5EF4-FFF2-40B4-BE49-F238E27FC236}">
                <a16:creationId xmlns:a16="http://schemas.microsoft.com/office/drawing/2014/main" id="{D9BC596D-F3D4-7D4E-92BC-C5DA852D2E51}"/>
              </a:ext>
            </a:extLst>
          </p:cNvPr>
          <p:cNvGrpSpPr/>
          <p:nvPr/>
        </p:nvGrpSpPr>
        <p:grpSpPr>
          <a:xfrm>
            <a:off x="14870051" y="5018890"/>
            <a:ext cx="774972" cy="774969"/>
            <a:chOff x="6293476" y="2836553"/>
            <a:chExt cx="654197" cy="654197"/>
          </a:xfrm>
          <a:solidFill>
            <a:schemeClr val="bg1">
              <a:alpha val="50000"/>
            </a:schemeClr>
          </a:solidFill>
        </p:grpSpPr>
        <p:sp>
          <p:nvSpPr>
            <p:cNvPr id="87" name="Forma libre 369">
              <a:extLst>
                <a:ext uri="{FF2B5EF4-FFF2-40B4-BE49-F238E27FC236}">
                  <a16:creationId xmlns:a16="http://schemas.microsoft.com/office/drawing/2014/main" id="{27BECBB4-444E-F04D-8D42-E855722E5C1D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32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F47078-B4ED-AD45-9380-0E33367353E1}"/>
              </a:ext>
            </a:extLst>
          </p:cNvPr>
          <p:cNvGrpSpPr/>
          <p:nvPr/>
        </p:nvGrpSpPr>
        <p:grpSpPr>
          <a:xfrm>
            <a:off x="14660223" y="6367176"/>
            <a:ext cx="2794816" cy="2802795"/>
            <a:chOff x="10601133" y="7047191"/>
            <a:chExt cx="3212706" cy="3221878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FD3349C-D4BF-9244-AECD-5052B324B338}"/>
                </a:ext>
              </a:extLst>
            </p:cNvPr>
            <p:cNvSpPr/>
            <p:nvPr/>
          </p:nvSpPr>
          <p:spPr>
            <a:xfrm>
              <a:off x="10601133" y="7047191"/>
              <a:ext cx="3212706" cy="3221878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B7F798F-A2D7-FB4B-BB66-2FCA27985A86}"/>
                </a:ext>
              </a:extLst>
            </p:cNvPr>
            <p:cNvSpPr/>
            <p:nvPr/>
          </p:nvSpPr>
          <p:spPr>
            <a:xfrm>
              <a:off x="10642900" y="8305080"/>
              <a:ext cx="3152812" cy="65297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A3ACD0-7086-9345-8160-9A712D5E5963}"/>
              </a:ext>
            </a:extLst>
          </p:cNvPr>
          <p:cNvGrpSpPr/>
          <p:nvPr/>
        </p:nvGrpSpPr>
        <p:grpSpPr>
          <a:xfrm>
            <a:off x="3280930" y="11826545"/>
            <a:ext cx="17891990" cy="954107"/>
            <a:chOff x="3242830" y="11788445"/>
            <a:chExt cx="17891990" cy="95410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C8C1129-257B-C84B-9230-E626B2B90B46}"/>
                </a:ext>
              </a:extLst>
            </p:cNvPr>
            <p:cNvGrpSpPr/>
            <p:nvPr/>
          </p:nvGrpSpPr>
          <p:grpSpPr>
            <a:xfrm>
              <a:off x="3242830" y="11788445"/>
              <a:ext cx="5345183" cy="954107"/>
              <a:chOff x="11370133" y="5733363"/>
              <a:chExt cx="5345183" cy="954107"/>
            </a:xfrm>
          </p:grpSpPr>
          <p:sp>
            <p:nvSpPr>
              <p:cNvPr id="91" name="CuadroTexto 395">
                <a:extLst>
                  <a:ext uri="{FF2B5EF4-FFF2-40B4-BE49-F238E27FC236}">
                    <a16:creationId xmlns:a16="http://schemas.microsoft.com/office/drawing/2014/main" id="{4BA4A4EC-6A8B-8544-A105-A457AC826D71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11005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F690878-9799-3947-AE01-F01680FAFB16}"/>
                  </a:ext>
                </a:extLst>
              </p:cNvPr>
              <p:cNvSpPr txBox="1"/>
              <p:nvPr/>
            </p:nvSpPr>
            <p:spPr>
              <a:xfrm>
                <a:off x="12145936" y="5733363"/>
                <a:ext cx="45693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FEE72EA-27A3-B14B-A13D-87249D04C28B}"/>
                </a:ext>
              </a:extLst>
            </p:cNvPr>
            <p:cNvGrpSpPr/>
            <p:nvPr/>
          </p:nvGrpSpPr>
          <p:grpSpPr>
            <a:xfrm>
              <a:off x="9516233" y="11788445"/>
              <a:ext cx="5345183" cy="954107"/>
              <a:chOff x="11370133" y="5733363"/>
              <a:chExt cx="5345183" cy="954107"/>
            </a:xfrm>
          </p:grpSpPr>
          <p:sp>
            <p:nvSpPr>
              <p:cNvPr id="94" name="CuadroTexto 395">
                <a:extLst>
                  <a:ext uri="{FF2B5EF4-FFF2-40B4-BE49-F238E27FC236}">
                    <a16:creationId xmlns:a16="http://schemas.microsoft.com/office/drawing/2014/main" id="{9E8457D1-2990-1441-9128-5A822A1FF693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1085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9634DF-716D-304E-9F36-8DE6A7EFAC6C}"/>
                  </a:ext>
                </a:extLst>
              </p:cNvPr>
              <p:cNvSpPr txBox="1"/>
              <p:nvPr/>
            </p:nvSpPr>
            <p:spPr>
              <a:xfrm>
                <a:off x="12145936" y="5733363"/>
                <a:ext cx="45693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7D41415-30B5-2E4A-AC3A-4D8249347F48}"/>
                </a:ext>
              </a:extLst>
            </p:cNvPr>
            <p:cNvGrpSpPr/>
            <p:nvPr/>
          </p:nvGrpSpPr>
          <p:grpSpPr>
            <a:xfrm>
              <a:off x="15789637" y="11788445"/>
              <a:ext cx="5345183" cy="954107"/>
              <a:chOff x="11370133" y="5733363"/>
              <a:chExt cx="5345183" cy="954107"/>
            </a:xfrm>
          </p:grpSpPr>
          <p:sp>
            <p:nvSpPr>
              <p:cNvPr id="97" name="CuadroTexto 395">
                <a:extLst>
                  <a:ext uri="{FF2B5EF4-FFF2-40B4-BE49-F238E27FC236}">
                    <a16:creationId xmlns:a16="http://schemas.microsoft.com/office/drawing/2014/main" id="{BF271348-32D1-2141-866B-19F93F0356CB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1085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839F811-383B-FF4F-95C7-83B50B62C04E}"/>
                  </a:ext>
                </a:extLst>
              </p:cNvPr>
              <p:cNvSpPr txBox="1"/>
              <p:nvPr/>
            </p:nvSpPr>
            <p:spPr>
              <a:xfrm>
                <a:off x="12145936" y="5733363"/>
                <a:ext cx="45693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40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015D0A-9D55-3145-B633-AA1D1ADEDAA6}"/>
              </a:ext>
            </a:extLst>
          </p:cNvPr>
          <p:cNvGrpSpPr/>
          <p:nvPr/>
        </p:nvGrpSpPr>
        <p:grpSpPr>
          <a:xfrm>
            <a:off x="1563409" y="4442163"/>
            <a:ext cx="7390091" cy="4831673"/>
            <a:chOff x="2600296" y="1060290"/>
            <a:chExt cx="13191998" cy="48316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Marketing Flywheel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D572F7-56F4-824F-95A0-97B85B94FCBB}"/>
              </a:ext>
            </a:extLst>
          </p:cNvPr>
          <p:cNvGrpSpPr/>
          <p:nvPr/>
        </p:nvGrpSpPr>
        <p:grpSpPr>
          <a:xfrm>
            <a:off x="13109810" y="1838483"/>
            <a:ext cx="6838484" cy="6838482"/>
            <a:chOff x="8953500" y="2701691"/>
            <a:chExt cx="8312620" cy="831261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524D14-71BA-D040-AB02-03AD2764FF45}"/>
                </a:ext>
              </a:extLst>
            </p:cNvPr>
            <p:cNvGrpSpPr/>
            <p:nvPr/>
          </p:nvGrpSpPr>
          <p:grpSpPr>
            <a:xfrm>
              <a:off x="8953500" y="2701691"/>
              <a:ext cx="8312620" cy="8312618"/>
              <a:chOff x="1977874" y="4592070"/>
              <a:chExt cx="8101742" cy="8101740"/>
            </a:xfrm>
          </p:grpSpPr>
          <p:sp>
            <p:nvSpPr>
              <p:cNvPr id="21" name="Freeform 278">
                <a:extLst>
                  <a:ext uri="{FF2B5EF4-FFF2-40B4-BE49-F238E27FC236}">
                    <a16:creationId xmlns:a16="http://schemas.microsoft.com/office/drawing/2014/main" id="{6D86139C-5F53-3646-A955-FE4E5C79BF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977874" y="7150691"/>
                <a:ext cx="3734868" cy="5543119"/>
              </a:xfrm>
              <a:custGeom>
                <a:avLst/>
                <a:gdLst>
                  <a:gd name="T0" fmla="*/ 2289 w 2319"/>
                  <a:gd name="T1" fmla="*/ 2182 h 3425"/>
                  <a:gd name="T2" fmla="*/ 0 w 2319"/>
                  <a:gd name="T3" fmla="*/ 0 h 3425"/>
                  <a:gd name="T4" fmla="*/ 319 w 2319"/>
                  <a:gd name="T5" fmla="*/ 613 h 3425"/>
                  <a:gd name="T6" fmla="*/ 313 w 2319"/>
                  <a:gd name="T7" fmla="*/ 732 h 3425"/>
                  <a:gd name="T8" fmla="*/ 25 w 2319"/>
                  <a:gd name="T9" fmla="*/ 1178 h 3425"/>
                  <a:gd name="T10" fmla="*/ 1120 w 2319"/>
                  <a:gd name="T11" fmla="*/ 2349 h 3425"/>
                  <a:gd name="T12" fmla="*/ 979 w 2319"/>
                  <a:gd name="T13" fmla="*/ 2908 h 3425"/>
                  <a:gd name="T14" fmla="*/ 1262 w 2319"/>
                  <a:gd name="T15" fmla="*/ 3408 h 3425"/>
                  <a:gd name="T16" fmla="*/ 1278 w 2319"/>
                  <a:gd name="T17" fmla="*/ 3417 h 3425"/>
                  <a:gd name="T18" fmla="*/ 2033 w 2319"/>
                  <a:gd name="T19" fmla="*/ 3419 h 3425"/>
                  <a:gd name="T20" fmla="*/ 2033 w 2319"/>
                  <a:gd name="T21" fmla="*/ 3425 h 3425"/>
                  <a:gd name="T22" fmla="*/ 2289 w 2319"/>
                  <a:gd name="T23" fmla="*/ 218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19" h="3425">
                    <a:moveTo>
                      <a:pt x="2289" y="2182"/>
                    </a:moveTo>
                    <a:cubicBezTo>
                      <a:pt x="2202" y="962"/>
                      <a:pt x="1199" y="27"/>
                      <a:pt x="0" y="0"/>
                    </a:cubicBezTo>
                    <a:lnTo>
                      <a:pt x="319" y="613"/>
                    </a:lnTo>
                    <a:cubicBezTo>
                      <a:pt x="339" y="651"/>
                      <a:pt x="336" y="696"/>
                      <a:pt x="313" y="732"/>
                    </a:cubicBezTo>
                    <a:lnTo>
                      <a:pt x="25" y="1178"/>
                    </a:lnTo>
                    <a:cubicBezTo>
                      <a:pt x="636" y="1219"/>
                      <a:pt x="1120" y="1727"/>
                      <a:pt x="1120" y="2349"/>
                    </a:cubicBezTo>
                    <a:cubicBezTo>
                      <a:pt x="1120" y="2551"/>
                      <a:pt x="1069" y="2741"/>
                      <a:pt x="979" y="2908"/>
                    </a:cubicBezTo>
                    <a:lnTo>
                      <a:pt x="1262" y="3408"/>
                    </a:lnTo>
                    <a:cubicBezTo>
                      <a:pt x="1265" y="3414"/>
                      <a:pt x="1271" y="3417"/>
                      <a:pt x="1278" y="3417"/>
                    </a:cubicBezTo>
                    <a:lnTo>
                      <a:pt x="2033" y="3419"/>
                    </a:lnTo>
                    <a:lnTo>
                      <a:pt x="2033" y="3425"/>
                    </a:lnTo>
                    <a:cubicBezTo>
                      <a:pt x="2215" y="3041"/>
                      <a:pt x="2319" y="2605"/>
                      <a:pt x="2289" y="218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80">
                <a:extLst>
                  <a:ext uri="{FF2B5EF4-FFF2-40B4-BE49-F238E27FC236}">
                    <a16:creationId xmlns:a16="http://schemas.microsoft.com/office/drawing/2014/main" id="{20CDD70C-394F-154C-88EE-C6F52A5309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519111" y="4592070"/>
                <a:ext cx="6414156" cy="3254893"/>
              </a:xfrm>
              <a:custGeom>
                <a:avLst/>
                <a:gdLst>
                  <a:gd name="T0" fmla="*/ 3279 w 3984"/>
                  <a:gd name="T1" fmla="*/ 522 h 2011"/>
                  <a:gd name="T2" fmla="*/ 3175 w 3984"/>
                  <a:gd name="T3" fmla="*/ 462 h 2011"/>
                  <a:gd name="T4" fmla="*/ 2920 w 3984"/>
                  <a:gd name="T5" fmla="*/ 11 h 2011"/>
                  <a:gd name="T6" fmla="*/ 1946 w 3984"/>
                  <a:gd name="T7" fmla="*/ 529 h 2011"/>
                  <a:gd name="T8" fmla="*/ 965 w 3984"/>
                  <a:gd name="T9" fmla="*/ 0 h 2011"/>
                  <a:gd name="T10" fmla="*/ 881 w 3984"/>
                  <a:gd name="T11" fmla="*/ 1 h 2011"/>
                  <a:gd name="T12" fmla="*/ 395 w 3984"/>
                  <a:gd name="T13" fmla="*/ 4 h 2011"/>
                  <a:gd name="T14" fmla="*/ 379 w 3984"/>
                  <a:gd name="T15" fmla="*/ 14 h 2011"/>
                  <a:gd name="T16" fmla="*/ 17 w 3984"/>
                  <a:gd name="T17" fmla="*/ 659 h 2011"/>
                  <a:gd name="T18" fmla="*/ 10 w 3984"/>
                  <a:gd name="T19" fmla="*/ 673 h 2011"/>
                  <a:gd name="T20" fmla="*/ 3 w 3984"/>
                  <a:gd name="T21" fmla="*/ 669 h 2011"/>
                  <a:gd name="T22" fmla="*/ 2 w 3984"/>
                  <a:gd name="T23" fmla="*/ 668 h 2011"/>
                  <a:gd name="T24" fmla="*/ 0 w 3984"/>
                  <a:gd name="T25" fmla="*/ 671 h 2011"/>
                  <a:gd name="T26" fmla="*/ 919 w 3984"/>
                  <a:gd name="T27" fmla="*/ 1467 h 2011"/>
                  <a:gd name="T28" fmla="*/ 3984 w 3984"/>
                  <a:gd name="T29" fmla="*/ 524 h 2011"/>
                  <a:gd name="T30" fmla="*/ 3279 w 3984"/>
                  <a:gd name="T31" fmla="*/ 522 h 2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84" h="2011">
                    <a:moveTo>
                      <a:pt x="3279" y="522"/>
                    </a:moveTo>
                    <a:cubicBezTo>
                      <a:pt x="3236" y="522"/>
                      <a:pt x="3196" y="499"/>
                      <a:pt x="3175" y="462"/>
                    </a:cubicBezTo>
                    <a:lnTo>
                      <a:pt x="2920" y="11"/>
                    </a:lnTo>
                    <a:cubicBezTo>
                      <a:pt x="2709" y="323"/>
                      <a:pt x="2352" y="529"/>
                      <a:pt x="1946" y="529"/>
                    </a:cubicBezTo>
                    <a:cubicBezTo>
                      <a:pt x="1536" y="529"/>
                      <a:pt x="1175" y="319"/>
                      <a:pt x="965" y="0"/>
                    </a:cubicBezTo>
                    <a:lnTo>
                      <a:pt x="881" y="1"/>
                    </a:lnTo>
                    <a:lnTo>
                      <a:pt x="395" y="4"/>
                    </a:lnTo>
                    <a:cubicBezTo>
                      <a:pt x="388" y="4"/>
                      <a:pt x="382" y="8"/>
                      <a:pt x="379" y="14"/>
                    </a:cubicBezTo>
                    <a:lnTo>
                      <a:pt x="17" y="659"/>
                    </a:lnTo>
                    <a:lnTo>
                      <a:pt x="10" y="673"/>
                    </a:lnTo>
                    <a:lnTo>
                      <a:pt x="3" y="669"/>
                    </a:lnTo>
                    <a:lnTo>
                      <a:pt x="2" y="668"/>
                    </a:lnTo>
                    <a:lnTo>
                      <a:pt x="0" y="671"/>
                    </a:lnTo>
                    <a:cubicBezTo>
                      <a:pt x="242" y="1029"/>
                      <a:pt x="531" y="1279"/>
                      <a:pt x="919" y="1467"/>
                    </a:cubicBezTo>
                    <a:cubicBezTo>
                      <a:pt x="2037" y="2011"/>
                      <a:pt x="3375" y="1587"/>
                      <a:pt x="3984" y="524"/>
                    </a:cubicBezTo>
                    <a:lnTo>
                      <a:pt x="3279" y="5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82">
                <a:extLst>
                  <a:ext uri="{FF2B5EF4-FFF2-40B4-BE49-F238E27FC236}">
                    <a16:creationId xmlns:a16="http://schemas.microsoft.com/office/drawing/2014/main" id="{57EA9193-5820-D448-A4A3-069B26C6AE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36234" y="6900573"/>
                <a:ext cx="4743382" cy="5789856"/>
              </a:xfrm>
              <a:custGeom>
                <a:avLst/>
                <a:gdLst>
                  <a:gd name="T0" fmla="*/ 1482 w 2945"/>
                  <a:gd name="T1" fmla="*/ 2347 h 3577"/>
                  <a:gd name="T2" fmla="*/ 2619 w 2945"/>
                  <a:gd name="T3" fmla="*/ 1174 h 3577"/>
                  <a:gd name="T4" fmla="*/ 2941 w 2945"/>
                  <a:gd name="T5" fmla="*/ 676 h 3577"/>
                  <a:gd name="T6" fmla="*/ 2942 w 2945"/>
                  <a:gd name="T7" fmla="*/ 657 h 3577"/>
                  <a:gd name="T8" fmla="*/ 2600 w 2945"/>
                  <a:gd name="T9" fmla="*/ 0 h 3577"/>
                  <a:gd name="T10" fmla="*/ 2490 w 2945"/>
                  <a:gd name="T11" fmla="*/ 3 h 3577"/>
                  <a:gd name="T12" fmla="*/ 1341 w 2945"/>
                  <a:gd name="T13" fmla="*/ 401 h 3577"/>
                  <a:gd name="T14" fmla="*/ 656 w 2945"/>
                  <a:gd name="T15" fmla="*/ 3577 h 3577"/>
                  <a:gd name="T16" fmla="*/ 1003 w 2945"/>
                  <a:gd name="T17" fmla="*/ 2958 h 3577"/>
                  <a:gd name="T18" fmla="*/ 1105 w 2945"/>
                  <a:gd name="T19" fmla="*/ 2897 h 3577"/>
                  <a:gd name="T20" fmla="*/ 1617 w 2945"/>
                  <a:gd name="T21" fmla="*/ 2894 h 3577"/>
                  <a:gd name="T22" fmla="*/ 1482 w 2945"/>
                  <a:gd name="T23" fmla="*/ 2347 h 3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5" h="3577">
                    <a:moveTo>
                      <a:pt x="1482" y="2347"/>
                    </a:moveTo>
                    <a:cubicBezTo>
                      <a:pt x="1482" y="1711"/>
                      <a:pt x="1988" y="1194"/>
                      <a:pt x="2619" y="1174"/>
                    </a:cubicBezTo>
                    <a:lnTo>
                      <a:pt x="2941" y="676"/>
                    </a:lnTo>
                    <a:cubicBezTo>
                      <a:pt x="2945" y="670"/>
                      <a:pt x="2945" y="663"/>
                      <a:pt x="2942" y="657"/>
                    </a:cubicBezTo>
                    <a:lnTo>
                      <a:pt x="2600" y="0"/>
                    </a:lnTo>
                    <a:lnTo>
                      <a:pt x="2490" y="3"/>
                    </a:lnTo>
                    <a:cubicBezTo>
                      <a:pt x="2059" y="34"/>
                      <a:pt x="1699" y="159"/>
                      <a:pt x="1341" y="401"/>
                    </a:cubicBezTo>
                    <a:cubicBezTo>
                      <a:pt x="294" y="1109"/>
                      <a:pt x="0" y="2512"/>
                      <a:pt x="656" y="3577"/>
                    </a:cubicBezTo>
                    <a:lnTo>
                      <a:pt x="1003" y="2958"/>
                    </a:lnTo>
                    <a:cubicBezTo>
                      <a:pt x="1023" y="2921"/>
                      <a:pt x="1063" y="2897"/>
                      <a:pt x="1105" y="2897"/>
                    </a:cubicBezTo>
                    <a:lnTo>
                      <a:pt x="1617" y="2894"/>
                    </a:lnTo>
                    <a:cubicBezTo>
                      <a:pt x="1531" y="2730"/>
                      <a:pt x="1482" y="2545"/>
                      <a:pt x="1482" y="234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D2698E-E5C9-0042-B3B4-F740C4EB3ED5}"/>
                </a:ext>
              </a:extLst>
            </p:cNvPr>
            <p:cNvSpPr/>
            <p:nvPr/>
          </p:nvSpPr>
          <p:spPr>
            <a:xfrm>
              <a:off x="11320047" y="5565748"/>
              <a:ext cx="3117710" cy="3117710"/>
            </a:xfrm>
            <a:prstGeom prst="ellipse">
              <a:avLst/>
            </a:prstGeom>
            <a:noFill/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065F18-7177-4542-8082-6C2F852BD6EF}"/>
                </a:ext>
              </a:extLst>
            </p:cNvPr>
            <p:cNvSpPr/>
            <p:nvPr/>
          </p:nvSpPr>
          <p:spPr>
            <a:xfrm>
              <a:off x="11507545" y="6832215"/>
              <a:ext cx="27427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sp>
          <p:nvSpPr>
            <p:cNvPr id="26" name="Shape 74">
              <a:extLst>
                <a:ext uri="{FF2B5EF4-FFF2-40B4-BE49-F238E27FC236}">
                  <a16:creationId xmlns:a16="http://schemas.microsoft.com/office/drawing/2014/main" id="{75D286ED-29B3-6042-8224-3FE1A489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2677" y="3746890"/>
              <a:ext cx="1692448" cy="102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A</a:t>
              </a:r>
            </a:p>
          </p:txBody>
        </p:sp>
        <p:sp>
          <p:nvSpPr>
            <p:cNvPr id="27" name="Shape 74">
              <a:extLst>
                <a:ext uri="{FF2B5EF4-FFF2-40B4-BE49-F238E27FC236}">
                  <a16:creationId xmlns:a16="http://schemas.microsoft.com/office/drawing/2014/main" id="{ECFFA5F0-EC21-904A-8384-9B5E43C26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077" y="8035862"/>
              <a:ext cx="1692448" cy="102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B</a:t>
              </a:r>
            </a:p>
          </p:txBody>
        </p:sp>
        <p:sp>
          <p:nvSpPr>
            <p:cNvPr id="28" name="Shape 74">
              <a:extLst>
                <a:ext uri="{FF2B5EF4-FFF2-40B4-BE49-F238E27FC236}">
                  <a16:creationId xmlns:a16="http://schemas.microsoft.com/office/drawing/2014/main" id="{3040E818-5129-4446-BF47-696CEBFA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7191" y="7774605"/>
              <a:ext cx="1692448" cy="102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r>
                <a:rPr lang="en-US" altLang="en-US" sz="6000" dirty="0">
                  <a:solidFill>
                    <a:srgbClr val="FFFFFF"/>
                  </a:solidFill>
                  <a:latin typeface="Poppins Medium" pitchFamily="2" charset="77"/>
                  <a:ea typeface="Open Sans Light" panose="020B0306030504020204" pitchFamily="34" charset="0"/>
                  <a:cs typeface="Poppins Medium" pitchFamily="2" charset="77"/>
                  <a:sym typeface="Open Sans Light" panose="020B0306030504020204" pitchFamily="34" charset="0"/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F1F8C-D91C-D54A-89E9-E330719ED914}"/>
              </a:ext>
            </a:extLst>
          </p:cNvPr>
          <p:cNvGrpSpPr/>
          <p:nvPr/>
        </p:nvGrpSpPr>
        <p:grpSpPr>
          <a:xfrm>
            <a:off x="10477165" y="9510368"/>
            <a:ext cx="11723853" cy="1045029"/>
            <a:chOff x="9503730" y="9498559"/>
            <a:chExt cx="11723853" cy="10450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5214A1-7A2D-0546-949C-92EBF9C505AA}"/>
                </a:ext>
              </a:extLst>
            </p:cNvPr>
            <p:cNvGrpSpPr/>
            <p:nvPr/>
          </p:nvGrpSpPr>
          <p:grpSpPr>
            <a:xfrm>
              <a:off x="9503730" y="9498559"/>
              <a:ext cx="3606079" cy="1045029"/>
              <a:chOff x="2179777" y="5591127"/>
              <a:chExt cx="3606079" cy="104502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9189CE-A7C2-4A49-80CC-8C0D8D63CE30}"/>
                  </a:ext>
                </a:extLst>
              </p:cNvPr>
              <p:cNvSpPr/>
              <p:nvPr/>
            </p:nvSpPr>
            <p:spPr>
              <a:xfrm>
                <a:off x="2179778" y="5591127"/>
                <a:ext cx="3606078" cy="10450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708977-0025-5B4B-980D-733DD5D8F8C4}"/>
                  </a:ext>
                </a:extLst>
              </p:cNvPr>
              <p:cNvSpPr txBox="1"/>
              <p:nvPr/>
            </p:nvSpPr>
            <p:spPr>
              <a:xfrm>
                <a:off x="2179777" y="5796308"/>
                <a:ext cx="3606078" cy="646331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oppins Medium" pitchFamily="2" charset="77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9CBF92-10AB-E447-99F6-A44895564520}"/>
                </a:ext>
              </a:extLst>
            </p:cNvPr>
            <p:cNvGrpSpPr/>
            <p:nvPr/>
          </p:nvGrpSpPr>
          <p:grpSpPr>
            <a:xfrm>
              <a:off x="13565311" y="9498559"/>
              <a:ext cx="3606079" cy="1045029"/>
              <a:chOff x="2179777" y="5591127"/>
              <a:chExt cx="3606079" cy="10450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ADE97E7-CDD4-6B42-8C19-F87EE2E38D45}"/>
                  </a:ext>
                </a:extLst>
              </p:cNvPr>
              <p:cNvSpPr/>
              <p:nvPr/>
            </p:nvSpPr>
            <p:spPr>
              <a:xfrm>
                <a:off x="2179778" y="5591127"/>
                <a:ext cx="3606078" cy="10450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B50F8E-A908-6245-A71F-217C0E7C562E}"/>
                  </a:ext>
                </a:extLst>
              </p:cNvPr>
              <p:cNvSpPr txBox="1"/>
              <p:nvPr/>
            </p:nvSpPr>
            <p:spPr>
              <a:xfrm>
                <a:off x="2179777" y="5796308"/>
                <a:ext cx="3606078" cy="646331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oppins Medium" pitchFamily="2" charset="77"/>
                    <a:cs typeface="Poppins Medium" pitchFamily="2" charset="77"/>
                  </a:rPr>
                  <a:t>Sales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5F2EA2-6D90-D248-A9D2-67BFD03D8B1C}"/>
                </a:ext>
              </a:extLst>
            </p:cNvPr>
            <p:cNvGrpSpPr/>
            <p:nvPr/>
          </p:nvGrpSpPr>
          <p:grpSpPr>
            <a:xfrm>
              <a:off x="17621504" y="9498559"/>
              <a:ext cx="3606079" cy="1045029"/>
              <a:chOff x="2179777" y="5591127"/>
              <a:chExt cx="3606079" cy="10450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6137B55-0318-864F-89FF-B83EA3187A9A}"/>
                  </a:ext>
                </a:extLst>
              </p:cNvPr>
              <p:cNvSpPr/>
              <p:nvPr/>
            </p:nvSpPr>
            <p:spPr>
              <a:xfrm>
                <a:off x="2179778" y="5591127"/>
                <a:ext cx="3606078" cy="104502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1D6136-5676-0142-B8A7-9B21246B1323}"/>
                  </a:ext>
                </a:extLst>
              </p:cNvPr>
              <p:cNvSpPr txBox="1"/>
              <p:nvPr/>
            </p:nvSpPr>
            <p:spPr>
              <a:xfrm>
                <a:off x="2179777" y="5796308"/>
                <a:ext cx="3606078" cy="646331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Poppins Medium" pitchFamily="2" charset="77"/>
                    <a:cs typeface="Poppins Medium" pitchFamily="2" charset="77"/>
                  </a:rPr>
                  <a:t>Service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E81DB75-6D5D-6F40-889F-49BA2FA7A645}"/>
              </a:ext>
            </a:extLst>
          </p:cNvPr>
          <p:cNvSpPr txBox="1"/>
          <p:nvPr/>
        </p:nvSpPr>
        <p:spPr>
          <a:xfrm>
            <a:off x="10195850" y="10923410"/>
            <a:ext cx="1228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</p:spTree>
    <p:extLst>
      <p:ext uri="{BB962C8B-B14F-4D97-AF65-F5344CB8AC3E}">
        <p14:creationId xmlns:p14="http://schemas.microsoft.com/office/powerpoint/2010/main" val="192171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E1D05C-5C87-E043-A8B1-CFD05EDF00EE}"/>
              </a:ext>
            </a:extLst>
          </p:cNvPr>
          <p:cNvGrpSpPr>
            <a:grpSpLocks noChangeAspect="1"/>
          </p:cNvGrpSpPr>
          <p:nvPr/>
        </p:nvGrpSpPr>
        <p:grpSpPr>
          <a:xfrm>
            <a:off x="8447087" y="4929957"/>
            <a:ext cx="7483477" cy="7474452"/>
            <a:chOff x="3647728" y="2636912"/>
            <a:chExt cx="2633663" cy="2630487"/>
          </a:xfrm>
        </p:grpSpPr>
        <p:sp>
          <p:nvSpPr>
            <p:cNvPr id="5" name="Freeform 348">
              <a:extLst>
                <a:ext uri="{FF2B5EF4-FFF2-40B4-BE49-F238E27FC236}">
                  <a16:creationId xmlns:a16="http://schemas.microsoft.com/office/drawing/2014/main" id="{C002F88E-BDDA-0B4F-A0A3-619DBC98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3686249"/>
              <a:ext cx="1333500" cy="1581150"/>
            </a:xfrm>
            <a:custGeom>
              <a:avLst/>
              <a:gdLst>
                <a:gd name="T0" fmla="*/ 4170 w 5297"/>
                <a:gd name="T1" fmla="*/ 4908 h 6278"/>
                <a:gd name="T2" fmla="*/ 1234 w 5297"/>
                <a:gd name="T3" fmla="*/ 1077 h 6278"/>
                <a:gd name="T4" fmla="*/ 1382 w 5297"/>
                <a:gd name="T5" fmla="*/ 0 h 6278"/>
                <a:gd name="T6" fmla="*/ 0 w 5297"/>
                <a:gd name="T7" fmla="*/ 1147 h 6278"/>
                <a:gd name="T8" fmla="*/ 5200 w 5297"/>
                <a:gd name="T9" fmla="*/ 6278 h 6278"/>
                <a:gd name="T10" fmla="*/ 5297 w 5297"/>
                <a:gd name="T11" fmla="*/ 6277 h 6278"/>
                <a:gd name="T12" fmla="*/ 4170 w 5297"/>
                <a:gd name="T13" fmla="*/ 4908 h 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7" h="6278">
                  <a:moveTo>
                    <a:pt x="4170" y="4908"/>
                  </a:moveTo>
                  <a:cubicBezTo>
                    <a:pt x="2479" y="4455"/>
                    <a:pt x="1234" y="2912"/>
                    <a:pt x="1234" y="1077"/>
                  </a:cubicBezTo>
                  <a:cubicBezTo>
                    <a:pt x="1234" y="704"/>
                    <a:pt x="1286" y="343"/>
                    <a:pt x="1382" y="0"/>
                  </a:cubicBezTo>
                  <a:lnTo>
                    <a:pt x="0" y="1147"/>
                  </a:lnTo>
                  <a:cubicBezTo>
                    <a:pt x="38" y="3988"/>
                    <a:pt x="2351" y="6278"/>
                    <a:pt x="5200" y="6278"/>
                  </a:cubicBezTo>
                  <a:cubicBezTo>
                    <a:pt x="5232" y="6278"/>
                    <a:pt x="5264" y="6277"/>
                    <a:pt x="5297" y="6277"/>
                  </a:cubicBezTo>
                  <a:lnTo>
                    <a:pt x="4170" y="49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50">
              <a:extLst>
                <a:ext uri="{FF2B5EF4-FFF2-40B4-BE49-F238E27FC236}">
                  <a16:creationId xmlns:a16="http://schemas.microsoft.com/office/drawing/2014/main" id="{469E4B06-3F61-BE4F-9511-85516160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2636912"/>
              <a:ext cx="1579563" cy="1333500"/>
            </a:xfrm>
            <a:custGeom>
              <a:avLst/>
              <a:gdLst>
                <a:gd name="T0" fmla="*/ 1371 w 6278"/>
                <a:gd name="T1" fmla="*/ 4171 h 5297"/>
                <a:gd name="T2" fmla="*/ 5201 w 6278"/>
                <a:gd name="T3" fmla="*/ 1234 h 5297"/>
                <a:gd name="T4" fmla="*/ 6278 w 6278"/>
                <a:gd name="T5" fmla="*/ 1382 h 5297"/>
                <a:gd name="T6" fmla="*/ 5131 w 6278"/>
                <a:gd name="T7" fmla="*/ 0 h 5297"/>
                <a:gd name="T8" fmla="*/ 0 w 6278"/>
                <a:gd name="T9" fmla="*/ 5200 h 5297"/>
                <a:gd name="T10" fmla="*/ 1 w 6278"/>
                <a:gd name="T11" fmla="*/ 5297 h 5297"/>
                <a:gd name="T12" fmla="*/ 1371 w 6278"/>
                <a:gd name="T13" fmla="*/ 4171 h 5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7">
                  <a:moveTo>
                    <a:pt x="1371" y="4171"/>
                  </a:moveTo>
                  <a:cubicBezTo>
                    <a:pt x="1825" y="2479"/>
                    <a:pt x="3367" y="1234"/>
                    <a:pt x="5201" y="1234"/>
                  </a:cubicBezTo>
                  <a:cubicBezTo>
                    <a:pt x="5574" y="1234"/>
                    <a:pt x="5935" y="1286"/>
                    <a:pt x="6278" y="1382"/>
                  </a:cubicBezTo>
                  <a:lnTo>
                    <a:pt x="5131" y="0"/>
                  </a:lnTo>
                  <a:cubicBezTo>
                    <a:pt x="2291" y="38"/>
                    <a:pt x="0" y="2351"/>
                    <a:pt x="0" y="5200"/>
                  </a:cubicBezTo>
                  <a:cubicBezTo>
                    <a:pt x="0" y="5233"/>
                    <a:pt x="1" y="5265"/>
                    <a:pt x="1" y="5297"/>
                  </a:cubicBezTo>
                  <a:lnTo>
                    <a:pt x="1371" y="4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352">
              <a:extLst>
                <a:ext uri="{FF2B5EF4-FFF2-40B4-BE49-F238E27FC236}">
                  <a16:creationId xmlns:a16="http://schemas.microsoft.com/office/drawing/2014/main" id="{26672C0A-8A3D-F749-99CB-4F688CB8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478" y="2636912"/>
              <a:ext cx="1331913" cy="1579563"/>
            </a:xfrm>
            <a:custGeom>
              <a:avLst/>
              <a:gdLst>
                <a:gd name="T0" fmla="*/ 1127 w 5297"/>
                <a:gd name="T1" fmla="*/ 1371 h 6277"/>
                <a:gd name="T2" fmla="*/ 4063 w 5297"/>
                <a:gd name="T3" fmla="*/ 5200 h 6277"/>
                <a:gd name="T4" fmla="*/ 3914 w 5297"/>
                <a:gd name="T5" fmla="*/ 6277 h 6277"/>
                <a:gd name="T6" fmla="*/ 5297 w 5297"/>
                <a:gd name="T7" fmla="*/ 5130 h 6277"/>
                <a:gd name="T8" fmla="*/ 97 w 5297"/>
                <a:gd name="T9" fmla="*/ 0 h 6277"/>
                <a:gd name="T10" fmla="*/ 0 w 5297"/>
                <a:gd name="T11" fmla="*/ 1 h 6277"/>
                <a:gd name="T12" fmla="*/ 1127 w 5297"/>
                <a:gd name="T13" fmla="*/ 1370 h 6277"/>
                <a:gd name="T14" fmla="*/ 1127 w 5297"/>
                <a:gd name="T15" fmla="*/ 1371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7" h="6277">
                  <a:moveTo>
                    <a:pt x="1127" y="1371"/>
                  </a:moveTo>
                  <a:cubicBezTo>
                    <a:pt x="2817" y="1824"/>
                    <a:pt x="4063" y="3367"/>
                    <a:pt x="4063" y="5200"/>
                  </a:cubicBezTo>
                  <a:cubicBezTo>
                    <a:pt x="4063" y="5574"/>
                    <a:pt x="4010" y="5935"/>
                    <a:pt x="3914" y="6277"/>
                  </a:cubicBezTo>
                  <a:lnTo>
                    <a:pt x="5297" y="5130"/>
                  </a:lnTo>
                  <a:cubicBezTo>
                    <a:pt x="5259" y="2291"/>
                    <a:pt x="2945" y="0"/>
                    <a:pt x="97" y="0"/>
                  </a:cubicBezTo>
                  <a:cubicBezTo>
                    <a:pt x="65" y="0"/>
                    <a:pt x="33" y="0"/>
                    <a:pt x="0" y="1"/>
                  </a:cubicBezTo>
                  <a:lnTo>
                    <a:pt x="1127" y="1370"/>
                  </a:lnTo>
                  <a:lnTo>
                    <a:pt x="1127" y="13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54">
              <a:extLst>
                <a:ext uri="{FF2B5EF4-FFF2-40B4-BE49-F238E27FC236}">
                  <a16:creationId xmlns:a16="http://schemas.microsoft.com/office/drawing/2014/main" id="{AAE79711-5F86-F144-B391-A5950BA76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28" y="3933899"/>
              <a:ext cx="1579563" cy="1333500"/>
            </a:xfrm>
            <a:custGeom>
              <a:avLst/>
              <a:gdLst>
                <a:gd name="T0" fmla="*/ 4908 w 6278"/>
                <a:gd name="T1" fmla="*/ 1126 h 5296"/>
                <a:gd name="T2" fmla="*/ 1077 w 6278"/>
                <a:gd name="T3" fmla="*/ 4062 h 5296"/>
                <a:gd name="T4" fmla="*/ 0 w 6278"/>
                <a:gd name="T5" fmla="*/ 3914 h 5296"/>
                <a:gd name="T6" fmla="*/ 1147 w 6278"/>
                <a:gd name="T7" fmla="*/ 5296 h 5296"/>
                <a:gd name="T8" fmla="*/ 6278 w 6278"/>
                <a:gd name="T9" fmla="*/ 96 h 5296"/>
                <a:gd name="T10" fmla="*/ 6277 w 6278"/>
                <a:gd name="T11" fmla="*/ 0 h 5296"/>
                <a:gd name="T12" fmla="*/ 4908 w 6278"/>
                <a:gd name="T13" fmla="*/ 1126 h 5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6">
                  <a:moveTo>
                    <a:pt x="4908" y="1126"/>
                  </a:moveTo>
                  <a:cubicBezTo>
                    <a:pt x="4454" y="2816"/>
                    <a:pt x="2911" y="4062"/>
                    <a:pt x="1077" y="4062"/>
                  </a:cubicBezTo>
                  <a:cubicBezTo>
                    <a:pt x="704" y="4062"/>
                    <a:pt x="343" y="4011"/>
                    <a:pt x="0" y="3914"/>
                  </a:cubicBezTo>
                  <a:lnTo>
                    <a:pt x="1147" y="5296"/>
                  </a:lnTo>
                  <a:cubicBezTo>
                    <a:pt x="3988" y="5259"/>
                    <a:pt x="6278" y="2945"/>
                    <a:pt x="6278" y="96"/>
                  </a:cubicBezTo>
                  <a:cubicBezTo>
                    <a:pt x="6278" y="64"/>
                    <a:pt x="6277" y="32"/>
                    <a:pt x="6277" y="0"/>
                  </a:cubicBezTo>
                  <a:lnTo>
                    <a:pt x="4908" y="1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9DDC989-78B9-E94D-AE2B-0A178DD22222}"/>
              </a:ext>
            </a:extLst>
          </p:cNvPr>
          <p:cNvSpPr/>
          <p:nvPr/>
        </p:nvSpPr>
        <p:spPr>
          <a:xfrm>
            <a:off x="9697638" y="6169709"/>
            <a:ext cx="4974326" cy="4974326"/>
          </a:xfrm>
          <a:prstGeom prst="ellipse">
            <a:avLst/>
          </a:prstGeom>
          <a:noFill/>
          <a:ln w="254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B64D7A-AB2F-3A48-8C40-E758D6E4BB10}"/>
              </a:ext>
            </a:extLst>
          </p:cNvPr>
          <p:cNvGrpSpPr/>
          <p:nvPr/>
        </p:nvGrpSpPr>
        <p:grpSpPr>
          <a:xfrm>
            <a:off x="16307094" y="5301961"/>
            <a:ext cx="4569380" cy="2031326"/>
            <a:chOff x="11365276" y="5756806"/>
            <a:chExt cx="4569380" cy="2031326"/>
          </a:xfrm>
        </p:grpSpPr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0DDBFD1A-52A9-3047-ADAA-EE0D6B12F68D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ED96C9-C80A-3748-B2AB-A2A99A7CD37A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523942-DD93-3742-8A96-DE48869E62B8}"/>
              </a:ext>
            </a:extLst>
          </p:cNvPr>
          <p:cNvGrpSpPr/>
          <p:nvPr/>
        </p:nvGrpSpPr>
        <p:grpSpPr>
          <a:xfrm>
            <a:off x="16307094" y="9875044"/>
            <a:ext cx="4569380" cy="2031326"/>
            <a:chOff x="11365276" y="5756806"/>
            <a:chExt cx="4569380" cy="2031326"/>
          </a:xfrm>
        </p:grpSpPr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342CEEA7-75A1-D14F-BB15-220EF60AD6AA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D4089-A640-F841-8DF3-86C90576DAF8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8A7B27-D22A-134A-9E31-29F89664726F}"/>
              </a:ext>
            </a:extLst>
          </p:cNvPr>
          <p:cNvGrpSpPr/>
          <p:nvPr/>
        </p:nvGrpSpPr>
        <p:grpSpPr>
          <a:xfrm flipH="1">
            <a:off x="3525862" y="5301961"/>
            <a:ext cx="4569380" cy="2031326"/>
            <a:chOff x="11365276" y="5756806"/>
            <a:chExt cx="4569380" cy="2031326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6052365F-02AC-ED44-A2CE-F2EA559DDE99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363A51-4138-1D49-992B-09646F30B538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989716-FEC1-6A45-8C89-1DF1B11CA1F6}"/>
              </a:ext>
            </a:extLst>
          </p:cNvPr>
          <p:cNvGrpSpPr/>
          <p:nvPr/>
        </p:nvGrpSpPr>
        <p:grpSpPr>
          <a:xfrm flipH="1">
            <a:off x="3525862" y="9875044"/>
            <a:ext cx="4569380" cy="2031326"/>
            <a:chOff x="11365276" y="5756806"/>
            <a:chExt cx="4569380" cy="2031326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B23AC0D9-D581-8A42-AF7E-FAFECC2C25CB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Client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CDBECC-1299-6D4D-A1DB-7C222D0050BE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8824A0E-657A-2D43-95F9-249E2A060844}"/>
              </a:ext>
            </a:extLst>
          </p:cNvPr>
          <p:cNvGrpSpPr/>
          <p:nvPr/>
        </p:nvGrpSpPr>
        <p:grpSpPr>
          <a:xfrm>
            <a:off x="10821956" y="7346002"/>
            <a:ext cx="2742713" cy="2592586"/>
            <a:chOff x="10821956" y="6905109"/>
            <a:chExt cx="2742713" cy="2592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08C77A-6930-D54B-8F3C-B8CC844FF1E7}"/>
                </a:ext>
              </a:extLst>
            </p:cNvPr>
            <p:cNvSpPr/>
            <p:nvPr/>
          </p:nvSpPr>
          <p:spPr>
            <a:xfrm>
              <a:off x="10821956" y="8851364"/>
              <a:ext cx="27427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Customer</a:t>
              </a:r>
            </a:p>
          </p:txBody>
        </p:sp>
        <p:grpSp>
          <p:nvGrpSpPr>
            <p:cNvPr id="23" name="Gráfico 22">
              <a:extLst>
                <a:ext uri="{FF2B5EF4-FFF2-40B4-BE49-F238E27FC236}">
                  <a16:creationId xmlns:a16="http://schemas.microsoft.com/office/drawing/2014/main" id="{08F602F4-787A-644F-ADE8-741546CE5E54}"/>
                </a:ext>
              </a:extLst>
            </p:cNvPr>
            <p:cNvGrpSpPr/>
            <p:nvPr/>
          </p:nvGrpSpPr>
          <p:grpSpPr>
            <a:xfrm>
              <a:off x="11324470" y="6905109"/>
              <a:ext cx="1720662" cy="1720662"/>
              <a:chOff x="8610000" y="1514163"/>
              <a:chExt cx="597977" cy="597977"/>
            </a:xfrm>
            <a:solidFill>
              <a:schemeClr val="tx2"/>
            </a:solidFill>
          </p:grpSpPr>
          <p:sp>
            <p:nvSpPr>
              <p:cNvPr id="24" name="Forma libre 340">
                <a:extLst>
                  <a:ext uri="{FF2B5EF4-FFF2-40B4-BE49-F238E27FC236}">
                    <a16:creationId xmlns:a16="http://schemas.microsoft.com/office/drawing/2014/main" id="{E60674AD-B914-6C44-8B7B-C7DD050F8EF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341">
                <a:extLst>
                  <a:ext uri="{FF2B5EF4-FFF2-40B4-BE49-F238E27FC236}">
                    <a16:creationId xmlns:a16="http://schemas.microsoft.com/office/drawing/2014/main" id="{38F8E4B5-6B6A-914D-9C4B-164A9A9AFE6D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342">
                <a:extLst>
                  <a:ext uri="{FF2B5EF4-FFF2-40B4-BE49-F238E27FC236}">
                    <a16:creationId xmlns:a16="http://schemas.microsoft.com/office/drawing/2014/main" id="{B34EEF2C-C336-114A-B5F1-EEC89AF55693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343">
                <a:extLst>
                  <a:ext uri="{FF2B5EF4-FFF2-40B4-BE49-F238E27FC236}">
                    <a16:creationId xmlns:a16="http://schemas.microsoft.com/office/drawing/2014/main" id="{56F92FAD-F012-284B-8FD5-31580E0B2317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344">
                <a:extLst>
                  <a:ext uri="{FF2B5EF4-FFF2-40B4-BE49-F238E27FC236}">
                    <a16:creationId xmlns:a16="http://schemas.microsoft.com/office/drawing/2014/main" id="{95F7C1D4-9054-8548-BC49-B75256AE69A5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345">
                <a:extLst>
                  <a:ext uri="{FF2B5EF4-FFF2-40B4-BE49-F238E27FC236}">
                    <a16:creationId xmlns:a16="http://schemas.microsoft.com/office/drawing/2014/main" id="{214F1CD9-7071-0046-9DA2-B4526A1C32ED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346">
                <a:extLst>
                  <a:ext uri="{FF2B5EF4-FFF2-40B4-BE49-F238E27FC236}">
                    <a16:creationId xmlns:a16="http://schemas.microsoft.com/office/drawing/2014/main" id="{79139784-AC1B-5446-9724-7067DED0B3A8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8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B886EA-B544-C842-A9C3-CB36112F5644}"/>
              </a:ext>
            </a:extLst>
          </p:cNvPr>
          <p:cNvGrpSpPr/>
          <p:nvPr/>
        </p:nvGrpSpPr>
        <p:grpSpPr>
          <a:xfrm>
            <a:off x="3612640" y="5614021"/>
            <a:ext cx="5565769" cy="5565768"/>
            <a:chOff x="5257800" y="2482850"/>
            <a:chExt cx="1685926" cy="1660525"/>
          </a:xfrm>
        </p:grpSpPr>
        <p:sp>
          <p:nvSpPr>
            <p:cNvPr id="33" name="Freeform 2438">
              <a:extLst>
                <a:ext uri="{FF2B5EF4-FFF2-40B4-BE49-F238E27FC236}">
                  <a16:creationId xmlns:a16="http://schemas.microsoft.com/office/drawing/2014/main" id="{6A768263-109B-A841-ADC1-DDF43C0A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763" y="2609850"/>
              <a:ext cx="715963" cy="788988"/>
            </a:xfrm>
            <a:custGeom>
              <a:avLst/>
              <a:gdLst>
                <a:gd name="T0" fmla="*/ 670 w 1806"/>
                <a:gd name="T1" fmla="*/ 1331 h 1990"/>
                <a:gd name="T2" fmla="*/ 708 w 1806"/>
                <a:gd name="T3" fmla="*/ 1392 h 1990"/>
                <a:gd name="T4" fmla="*/ 426 w 1806"/>
                <a:gd name="T5" fmla="*/ 1484 h 1990"/>
                <a:gd name="T6" fmla="*/ 1354 w 1806"/>
                <a:gd name="T7" fmla="*/ 1990 h 1990"/>
                <a:gd name="T8" fmla="*/ 1701 w 1806"/>
                <a:gd name="T9" fmla="*/ 1259 h 1990"/>
                <a:gd name="T10" fmla="*/ 1701 w 1806"/>
                <a:gd name="T11" fmla="*/ 1259 h 1990"/>
                <a:gd name="T12" fmla="*/ 1806 w 1806"/>
                <a:gd name="T13" fmla="*/ 1036 h 1990"/>
                <a:gd name="T14" fmla="*/ 1524 w 1806"/>
                <a:gd name="T15" fmla="*/ 1128 h 1990"/>
                <a:gd name="T16" fmla="*/ 1503 w 1806"/>
                <a:gd name="T17" fmla="*/ 1084 h 1990"/>
                <a:gd name="T18" fmla="*/ 1476 w 1806"/>
                <a:gd name="T19" fmla="*/ 1029 h 1990"/>
                <a:gd name="T20" fmla="*/ 1417 w 1806"/>
                <a:gd name="T21" fmla="*/ 924 h 1990"/>
                <a:gd name="T22" fmla="*/ 1354 w 1806"/>
                <a:gd name="T23" fmla="*/ 823 h 1990"/>
                <a:gd name="T24" fmla="*/ 1284 w 1806"/>
                <a:gd name="T25" fmla="*/ 727 h 1990"/>
                <a:gd name="T26" fmla="*/ 1208 w 1806"/>
                <a:gd name="T27" fmla="*/ 637 h 1990"/>
                <a:gd name="T28" fmla="*/ 1127 w 1806"/>
                <a:gd name="T29" fmla="*/ 551 h 1990"/>
                <a:gd name="T30" fmla="*/ 1043 w 1806"/>
                <a:gd name="T31" fmla="*/ 469 h 1990"/>
                <a:gd name="T32" fmla="*/ 952 w 1806"/>
                <a:gd name="T33" fmla="*/ 394 h 1990"/>
                <a:gd name="T34" fmla="*/ 859 w 1806"/>
                <a:gd name="T35" fmla="*/ 326 h 1990"/>
                <a:gd name="T36" fmla="*/ 760 w 1806"/>
                <a:gd name="T37" fmla="*/ 261 h 1990"/>
                <a:gd name="T38" fmla="*/ 658 w 1806"/>
                <a:gd name="T39" fmla="*/ 204 h 1990"/>
                <a:gd name="T40" fmla="*/ 553 w 1806"/>
                <a:gd name="T41" fmla="*/ 152 h 1990"/>
                <a:gd name="T42" fmla="*/ 445 w 1806"/>
                <a:gd name="T43" fmla="*/ 107 h 1990"/>
                <a:gd name="T44" fmla="*/ 334 w 1806"/>
                <a:gd name="T45" fmla="*/ 68 h 1990"/>
                <a:gd name="T46" fmla="*/ 220 w 1806"/>
                <a:gd name="T47" fmla="*/ 35 h 1990"/>
                <a:gd name="T48" fmla="*/ 103 w 1806"/>
                <a:gd name="T49" fmla="*/ 9 h 1990"/>
                <a:gd name="T50" fmla="*/ 45 w 1806"/>
                <a:gd name="T51" fmla="*/ 0 h 1990"/>
                <a:gd name="T52" fmla="*/ 475 w 1806"/>
                <a:gd name="T53" fmla="*/ 407 h 1990"/>
                <a:gd name="T54" fmla="*/ 0 w 1806"/>
                <a:gd name="T55" fmla="*/ 857 h 1990"/>
                <a:gd name="T56" fmla="*/ 51 w 1806"/>
                <a:gd name="T57" fmla="*/ 870 h 1990"/>
                <a:gd name="T58" fmla="*/ 151 w 1806"/>
                <a:gd name="T59" fmla="*/ 904 h 1990"/>
                <a:gd name="T60" fmla="*/ 246 w 1806"/>
                <a:gd name="T61" fmla="*/ 946 h 1990"/>
                <a:gd name="T62" fmla="*/ 337 w 1806"/>
                <a:gd name="T63" fmla="*/ 998 h 1990"/>
                <a:gd name="T64" fmla="*/ 422 w 1806"/>
                <a:gd name="T65" fmla="*/ 1059 h 1990"/>
                <a:gd name="T66" fmla="*/ 501 w 1806"/>
                <a:gd name="T67" fmla="*/ 1127 h 1990"/>
                <a:gd name="T68" fmla="*/ 574 w 1806"/>
                <a:gd name="T69" fmla="*/ 1203 h 1990"/>
                <a:gd name="T70" fmla="*/ 640 w 1806"/>
                <a:gd name="T71" fmla="*/ 1287 h 1990"/>
                <a:gd name="T72" fmla="*/ 670 w 1806"/>
                <a:gd name="T73" fmla="*/ 1331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6" h="1990">
                  <a:moveTo>
                    <a:pt x="670" y="1331"/>
                  </a:moveTo>
                  <a:lnTo>
                    <a:pt x="708" y="1392"/>
                  </a:lnTo>
                  <a:lnTo>
                    <a:pt x="426" y="1484"/>
                  </a:lnTo>
                  <a:lnTo>
                    <a:pt x="1354" y="1990"/>
                  </a:lnTo>
                  <a:lnTo>
                    <a:pt x="1701" y="1259"/>
                  </a:lnTo>
                  <a:lnTo>
                    <a:pt x="1701" y="1259"/>
                  </a:lnTo>
                  <a:lnTo>
                    <a:pt x="1806" y="1036"/>
                  </a:lnTo>
                  <a:lnTo>
                    <a:pt x="1524" y="1128"/>
                  </a:lnTo>
                  <a:lnTo>
                    <a:pt x="1503" y="1084"/>
                  </a:lnTo>
                  <a:lnTo>
                    <a:pt x="1476" y="1029"/>
                  </a:lnTo>
                  <a:lnTo>
                    <a:pt x="1417" y="924"/>
                  </a:lnTo>
                  <a:lnTo>
                    <a:pt x="1354" y="823"/>
                  </a:lnTo>
                  <a:lnTo>
                    <a:pt x="1284" y="727"/>
                  </a:lnTo>
                  <a:lnTo>
                    <a:pt x="1208" y="637"/>
                  </a:lnTo>
                  <a:lnTo>
                    <a:pt x="1127" y="551"/>
                  </a:lnTo>
                  <a:lnTo>
                    <a:pt x="1043" y="469"/>
                  </a:lnTo>
                  <a:lnTo>
                    <a:pt x="952" y="394"/>
                  </a:lnTo>
                  <a:lnTo>
                    <a:pt x="859" y="326"/>
                  </a:lnTo>
                  <a:lnTo>
                    <a:pt x="760" y="261"/>
                  </a:lnTo>
                  <a:lnTo>
                    <a:pt x="658" y="204"/>
                  </a:lnTo>
                  <a:lnTo>
                    <a:pt x="553" y="152"/>
                  </a:lnTo>
                  <a:lnTo>
                    <a:pt x="445" y="107"/>
                  </a:lnTo>
                  <a:lnTo>
                    <a:pt x="334" y="68"/>
                  </a:lnTo>
                  <a:lnTo>
                    <a:pt x="220" y="35"/>
                  </a:lnTo>
                  <a:lnTo>
                    <a:pt x="103" y="9"/>
                  </a:lnTo>
                  <a:lnTo>
                    <a:pt x="45" y="0"/>
                  </a:lnTo>
                  <a:lnTo>
                    <a:pt x="475" y="407"/>
                  </a:lnTo>
                  <a:lnTo>
                    <a:pt x="0" y="857"/>
                  </a:lnTo>
                  <a:lnTo>
                    <a:pt x="51" y="870"/>
                  </a:lnTo>
                  <a:lnTo>
                    <a:pt x="151" y="904"/>
                  </a:lnTo>
                  <a:lnTo>
                    <a:pt x="246" y="946"/>
                  </a:lnTo>
                  <a:lnTo>
                    <a:pt x="337" y="998"/>
                  </a:lnTo>
                  <a:lnTo>
                    <a:pt x="422" y="1059"/>
                  </a:lnTo>
                  <a:lnTo>
                    <a:pt x="501" y="1127"/>
                  </a:lnTo>
                  <a:lnTo>
                    <a:pt x="574" y="1203"/>
                  </a:lnTo>
                  <a:lnTo>
                    <a:pt x="640" y="1287"/>
                  </a:lnTo>
                  <a:lnTo>
                    <a:pt x="670" y="13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39">
              <a:extLst>
                <a:ext uri="{FF2B5EF4-FFF2-40B4-BE49-F238E27FC236}">
                  <a16:creationId xmlns:a16="http://schemas.microsoft.com/office/drawing/2014/main" id="{E790DB1B-0875-C542-B180-74F4F6C7E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438" y="3241675"/>
              <a:ext cx="604838" cy="798513"/>
            </a:xfrm>
            <a:custGeom>
              <a:avLst/>
              <a:gdLst>
                <a:gd name="T0" fmla="*/ 417 w 1521"/>
                <a:gd name="T1" fmla="*/ 1025 h 2010"/>
                <a:gd name="T2" fmla="*/ 372 w 1521"/>
                <a:gd name="T3" fmla="*/ 1080 h 2010"/>
                <a:gd name="T4" fmla="*/ 194 w 1521"/>
                <a:gd name="T5" fmla="*/ 836 h 2010"/>
                <a:gd name="T6" fmla="*/ 137 w 1521"/>
                <a:gd name="T7" fmla="*/ 1140 h 2010"/>
                <a:gd name="T8" fmla="*/ 137 w 1521"/>
                <a:gd name="T9" fmla="*/ 1140 h 2010"/>
                <a:gd name="T10" fmla="*/ 0 w 1521"/>
                <a:gd name="T11" fmla="*/ 1874 h 2010"/>
                <a:gd name="T12" fmla="*/ 1047 w 1521"/>
                <a:gd name="T13" fmla="*/ 2010 h 2010"/>
                <a:gd name="T14" fmla="*/ 874 w 1521"/>
                <a:gd name="T15" fmla="*/ 1773 h 2010"/>
                <a:gd name="T16" fmla="*/ 911 w 1521"/>
                <a:gd name="T17" fmla="*/ 1739 h 2010"/>
                <a:gd name="T18" fmla="*/ 983 w 1521"/>
                <a:gd name="T19" fmla="*/ 1669 h 2010"/>
                <a:gd name="T20" fmla="*/ 1114 w 1521"/>
                <a:gd name="T21" fmla="*/ 1517 h 2010"/>
                <a:gd name="T22" fmla="*/ 1227 w 1521"/>
                <a:gd name="T23" fmla="*/ 1357 h 2010"/>
                <a:gd name="T24" fmla="*/ 1323 w 1521"/>
                <a:gd name="T25" fmla="*/ 1185 h 2010"/>
                <a:gd name="T26" fmla="*/ 1401 w 1521"/>
                <a:gd name="T27" fmla="*/ 1005 h 2010"/>
                <a:gd name="T28" fmla="*/ 1460 w 1521"/>
                <a:gd name="T29" fmla="*/ 819 h 2010"/>
                <a:gd name="T30" fmla="*/ 1499 w 1521"/>
                <a:gd name="T31" fmla="*/ 626 h 2010"/>
                <a:gd name="T32" fmla="*/ 1520 w 1521"/>
                <a:gd name="T33" fmla="*/ 426 h 2010"/>
                <a:gd name="T34" fmla="*/ 1521 w 1521"/>
                <a:gd name="T35" fmla="*/ 326 h 2010"/>
                <a:gd name="T36" fmla="*/ 1520 w 1521"/>
                <a:gd name="T37" fmla="*/ 243 h 2010"/>
                <a:gd name="T38" fmla="*/ 1507 w 1521"/>
                <a:gd name="T39" fmla="*/ 81 h 2010"/>
                <a:gd name="T40" fmla="*/ 1494 w 1521"/>
                <a:gd name="T41" fmla="*/ 0 h 2010"/>
                <a:gd name="T42" fmla="*/ 1344 w 1521"/>
                <a:gd name="T43" fmla="*/ 316 h 2010"/>
                <a:gd name="T44" fmla="*/ 1234 w 1521"/>
                <a:gd name="T45" fmla="*/ 549 h 2010"/>
                <a:gd name="T46" fmla="*/ 667 w 1521"/>
                <a:gd name="T47" fmla="*/ 241 h 2010"/>
                <a:gd name="T48" fmla="*/ 670 w 1521"/>
                <a:gd name="T49" fmla="*/ 283 h 2010"/>
                <a:gd name="T50" fmla="*/ 671 w 1521"/>
                <a:gd name="T51" fmla="*/ 326 h 2010"/>
                <a:gd name="T52" fmla="*/ 670 w 1521"/>
                <a:gd name="T53" fmla="*/ 373 h 2010"/>
                <a:gd name="T54" fmla="*/ 662 w 1521"/>
                <a:gd name="T55" fmla="*/ 469 h 2010"/>
                <a:gd name="T56" fmla="*/ 645 w 1521"/>
                <a:gd name="T57" fmla="*/ 562 h 2010"/>
                <a:gd name="T58" fmla="*/ 620 w 1521"/>
                <a:gd name="T59" fmla="*/ 653 h 2010"/>
                <a:gd name="T60" fmla="*/ 588 w 1521"/>
                <a:gd name="T61" fmla="*/ 742 h 2010"/>
                <a:gd name="T62" fmla="*/ 549 w 1521"/>
                <a:gd name="T63" fmla="*/ 828 h 2010"/>
                <a:gd name="T64" fmla="*/ 501 w 1521"/>
                <a:gd name="T65" fmla="*/ 909 h 2010"/>
                <a:gd name="T66" fmla="*/ 448 w 1521"/>
                <a:gd name="T67" fmla="*/ 987 h 2010"/>
                <a:gd name="T68" fmla="*/ 417 w 1521"/>
                <a:gd name="T69" fmla="*/ 1025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1" h="2010">
                  <a:moveTo>
                    <a:pt x="417" y="1025"/>
                  </a:moveTo>
                  <a:lnTo>
                    <a:pt x="372" y="1080"/>
                  </a:lnTo>
                  <a:lnTo>
                    <a:pt x="194" y="836"/>
                  </a:lnTo>
                  <a:lnTo>
                    <a:pt x="137" y="1140"/>
                  </a:lnTo>
                  <a:lnTo>
                    <a:pt x="137" y="1140"/>
                  </a:lnTo>
                  <a:lnTo>
                    <a:pt x="0" y="1874"/>
                  </a:lnTo>
                  <a:lnTo>
                    <a:pt x="1047" y="2010"/>
                  </a:lnTo>
                  <a:lnTo>
                    <a:pt x="874" y="1773"/>
                  </a:lnTo>
                  <a:lnTo>
                    <a:pt x="911" y="1739"/>
                  </a:lnTo>
                  <a:lnTo>
                    <a:pt x="983" y="1669"/>
                  </a:lnTo>
                  <a:lnTo>
                    <a:pt x="1114" y="1517"/>
                  </a:lnTo>
                  <a:lnTo>
                    <a:pt x="1227" y="1357"/>
                  </a:lnTo>
                  <a:lnTo>
                    <a:pt x="1323" y="1185"/>
                  </a:lnTo>
                  <a:lnTo>
                    <a:pt x="1401" y="1005"/>
                  </a:lnTo>
                  <a:lnTo>
                    <a:pt x="1460" y="819"/>
                  </a:lnTo>
                  <a:lnTo>
                    <a:pt x="1499" y="626"/>
                  </a:lnTo>
                  <a:lnTo>
                    <a:pt x="1520" y="426"/>
                  </a:lnTo>
                  <a:lnTo>
                    <a:pt x="1521" y="326"/>
                  </a:lnTo>
                  <a:lnTo>
                    <a:pt x="1520" y="243"/>
                  </a:lnTo>
                  <a:lnTo>
                    <a:pt x="1507" y="81"/>
                  </a:lnTo>
                  <a:lnTo>
                    <a:pt x="1494" y="0"/>
                  </a:lnTo>
                  <a:lnTo>
                    <a:pt x="1344" y="316"/>
                  </a:lnTo>
                  <a:lnTo>
                    <a:pt x="1234" y="549"/>
                  </a:lnTo>
                  <a:lnTo>
                    <a:pt x="667" y="241"/>
                  </a:lnTo>
                  <a:lnTo>
                    <a:pt x="670" y="283"/>
                  </a:lnTo>
                  <a:lnTo>
                    <a:pt x="671" y="326"/>
                  </a:lnTo>
                  <a:lnTo>
                    <a:pt x="670" y="373"/>
                  </a:lnTo>
                  <a:lnTo>
                    <a:pt x="662" y="469"/>
                  </a:lnTo>
                  <a:lnTo>
                    <a:pt x="645" y="562"/>
                  </a:lnTo>
                  <a:lnTo>
                    <a:pt x="620" y="653"/>
                  </a:lnTo>
                  <a:lnTo>
                    <a:pt x="588" y="742"/>
                  </a:lnTo>
                  <a:lnTo>
                    <a:pt x="549" y="828"/>
                  </a:lnTo>
                  <a:lnTo>
                    <a:pt x="501" y="909"/>
                  </a:lnTo>
                  <a:lnTo>
                    <a:pt x="448" y="987"/>
                  </a:lnTo>
                  <a:lnTo>
                    <a:pt x="417" y="10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40">
              <a:extLst>
                <a:ext uri="{FF2B5EF4-FFF2-40B4-BE49-F238E27FC236}">
                  <a16:creationId xmlns:a16="http://schemas.microsoft.com/office/drawing/2014/main" id="{DC3C2D85-3429-1B42-A3EC-74F84994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3667125"/>
              <a:ext cx="893763" cy="476250"/>
            </a:xfrm>
            <a:custGeom>
              <a:avLst/>
              <a:gdLst>
                <a:gd name="T0" fmla="*/ 940 w 2251"/>
                <a:gd name="T1" fmla="*/ 267 h 1199"/>
                <a:gd name="T2" fmla="*/ 874 w 2251"/>
                <a:gd name="T3" fmla="*/ 240 h 1199"/>
                <a:gd name="T4" fmla="*/ 1049 w 2251"/>
                <a:gd name="T5" fmla="*/ 0 h 1199"/>
                <a:gd name="T6" fmla="*/ 751 w 2251"/>
                <a:gd name="T7" fmla="*/ 38 h 1199"/>
                <a:gd name="T8" fmla="*/ 751 w 2251"/>
                <a:gd name="T9" fmla="*/ 38 h 1199"/>
                <a:gd name="T10" fmla="*/ 0 w 2251"/>
                <a:gd name="T11" fmla="*/ 136 h 1199"/>
                <a:gd name="T12" fmla="*/ 150 w 2251"/>
                <a:gd name="T13" fmla="*/ 928 h 1199"/>
                <a:gd name="T14" fmla="*/ 150 w 2251"/>
                <a:gd name="T15" fmla="*/ 928 h 1199"/>
                <a:gd name="T16" fmla="*/ 195 w 2251"/>
                <a:gd name="T17" fmla="*/ 1174 h 1199"/>
                <a:gd name="T18" fmla="*/ 370 w 2251"/>
                <a:gd name="T19" fmla="*/ 933 h 1199"/>
                <a:gd name="T20" fmla="*/ 414 w 2251"/>
                <a:gd name="T21" fmla="*/ 957 h 1199"/>
                <a:gd name="T22" fmla="*/ 467 w 2251"/>
                <a:gd name="T23" fmla="*/ 986 h 1199"/>
                <a:gd name="T24" fmla="*/ 579 w 2251"/>
                <a:gd name="T25" fmla="*/ 1038 h 1199"/>
                <a:gd name="T26" fmla="*/ 691 w 2251"/>
                <a:gd name="T27" fmla="*/ 1084 h 1199"/>
                <a:gd name="T28" fmla="*/ 808 w 2251"/>
                <a:gd name="T29" fmla="*/ 1121 h 1199"/>
                <a:gd name="T30" fmla="*/ 926 w 2251"/>
                <a:gd name="T31" fmla="*/ 1151 h 1199"/>
                <a:gd name="T32" fmla="*/ 1046 w 2251"/>
                <a:gd name="T33" fmla="*/ 1174 h 1199"/>
                <a:gd name="T34" fmla="*/ 1168 w 2251"/>
                <a:gd name="T35" fmla="*/ 1190 h 1199"/>
                <a:gd name="T36" fmla="*/ 1291 w 2251"/>
                <a:gd name="T37" fmla="*/ 1198 h 1199"/>
                <a:gd name="T38" fmla="*/ 1352 w 2251"/>
                <a:gd name="T39" fmla="*/ 1199 h 1199"/>
                <a:gd name="T40" fmla="*/ 1411 w 2251"/>
                <a:gd name="T41" fmla="*/ 1198 h 1199"/>
                <a:gd name="T42" fmla="*/ 1529 w 2251"/>
                <a:gd name="T43" fmla="*/ 1191 h 1199"/>
                <a:gd name="T44" fmla="*/ 1644 w 2251"/>
                <a:gd name="T45" fmla="*/ 1177 h 1199"/>
                <a:gd name="T46" fmla="*/ 1759 w 2251"/>
                <a:gd name="T47" fmla="*/ 1156 h 1199"/>
                <a:gd name="T48" fmla="*/ 1872 w 2251"/>
                <a:gd name="T49" fmla="*/ 1128 h 1199"/>
                <a:gd name="T50" fmla="*/ 1984 w 2251"/>
                <a:gd name="T51" fmla="*/ 1094 h 1199"/>
                <a:gd name="T52" fmla="*/ 2092 w 2251"/>
                <a:gd name="T53" fmla="*/ 1053 h 1199"/>
                <a:gd name="T54" fmla="*/ 2199 w 2251"/>
                <a:gd name="T55" fmla="*/ 1005 h 1199"/>
                <a:gd name="T56" fmla="*/ 2251 w 2251"/>
                <a:gd name="T57" fmla="*/ 979 h 1199"/>
                <a:gd name="T58" fmla="*/ 1641 w 2251"/>
                <a:gd name="T59" fmla="*/ 900 h 1199"/>
                <a:gd name="T60" fmla="*/ 1759 w 2251"/>
                <a:gd name="T61" fmla="*/ 270 h 1199"/>
                <a:gd name="T62" fmla="*/ 1711 w 2251"/>
                <a:gd name="T63" fmla="*/ 288 h 1199"/>
                <a:gd name="T64" fmla="*/ 1612 w 2251"/>
                <a:gd name="T65" fmla="*/ 318 h 1199"/>
                <a:gd name="T66" fmla="*/ 1509 w 2251"/>
                <a:gd name="T67" fmla="*/ 337 h 1199"/>
                <a:gd name="T68" fmla="*/ 1404 w 2251"/>
                <a:gd name="T69" fmla="*/ 347 h 1199"/>
                <a:gd name="T70" fmla="*/ 1352 w 2251"/>
                <a:gd name="T71" fmla="*/ 347 h 1199"/>
                <a:gd name="T72" fmla="*/ 1299 w 2251"/>
                <a:gd name="T73" fmla="*/ 347 h 1199"/>
                <a:gd name="T74" fmla="*/ 1194 w 2251"/>
                <a:gd name="T75" fmla="*/ 337 h 1199"/>
                <a:gd name="T76" fmla="*/ 1091 w 2251"/>
                <a:gd name="T77" fmla="*/ 316 h 1199"/>
                <a:gd name="T78" fmla="*/ 989 w 2251"/>
                <a:gd name="T79" fmla="*/ 287 h 1199"/>
                <a:gd name="T80" fmla="*/ 940 w 2251"/>
                <a:gd name="T81" fmla="*/ 267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51" h="1199">
                  <a:moveTo>
                    <a:pt x="940" y="267"/>
                  </a:moveTo>
                  <a:lnTo>
                    <a:pt x="874" y="240"/>
                  </a:lnTo>
                  <a:lnTo>
                    <a:pt x="1049" y="0"/>
                  </a:lnTo>
                  <a:lnTo>
                    <a:pt x="751" y="38"/>
                  </a:lnTo>
                  <a:lnTo>
                    <a:pt x="751" y="38"/>
                  </a:lnTo>
                  <a:lnTo>
                    <a:pt x="0" y="136"/>
                  </a:lnTo>
                  <a:lnTo>
                    <a:pt x="150" y="928"/>
                  </a:lnTo>
                  <a:lnTo>
                    <a:pt x="150" y="928"/>
                  </a:lnTo>
                  <a:lnTo>
                    <a:pt x="195" y="1174"/>
                  </a:lnTo>
                  <a:lnTo>
                    <a:pt x="370" y="933"/>
                  </a:lnTo>
                  <a:lnTo>
                    <a:pt x="414" y="957"/>
                  </a:lnTo>
                  <a:lnTo>
                    <a:pt x="467" y="986"/>
                  </a:lnTo>
                  <a:lnTo>
                    <a:pt x="579" y="1038"/>
                  </a:lnTo>
                  <a:lnTo>
                    <a:pt x="691" y="1084"/>
                  </a:lnTo>
                  <a:lnTo>
                    <a:pt x="808" y="1121"/>
                  </a:lnTo>
                  <a:lnTo>
                    <a:pt x="926" y="1151"/>
                  </a:lnTo>
                  <a:lnTo>
                    <a:pt x="1046" y="1174"/>
                  </a:lnTo>
                  <a:lnTo>
                    <a:pt x="1168" y="1190"/>
                  </a:lnTo>
                  <a:lnTo>
                    <a:pt x="1291" y="1198"/>
                  </a:lnTo>
                  <a:lnTo>
                    <a:pt x="1352" y="1199"/>
                  </a:lnTo>
                  <a:lnTo>
                    <a:pt x="1411" y="1198"/>
                  </a:lnTo>
                  <a:lnTo>
                    <a:pt x="1529" y="1191"/>
                  </a:lnTo>
                  <a:lnTo>
                    <a:pt x="1644" y="1177"/>
                  </a:lnTo>
                  <a:lnTo>
                    <a:pt x="1759" y="1156"/>
                  </a:lnTo>
                  <a:lnTo>
                    <a:pt x="1872" y="1128"/>
                  </a:lnTo>
                  <a:lnTo>
                    <a:pt x="1984" y="1094"/>
                  </a:lnTo>
                  <a:lnTo>
                    <a:pt x="2092" y="1053"/>
                  </a:lnTo>
                  <a:lnTo>
                    <a:pt x="2199" y="1005"/>
                  </a:lnTo>
                  <a:lnTo>
                    <a:pt x="2251" y="979"/>
                  </a:lnTo>
                  <a:lnTo>
                    <a:pt x="1641" y="900"/>
                  </a:lnTo>
                  <a:lnTo>
                    <a:pt x="1759" y="270"/>
                  </a:lnTo>
                  <a:lnTo>
                    <a:pt x="1711" y="288"/>
                  </a:lnTo>
                  <a:lnTo>
                    <a:pt x="1612" y="318"/>
                  </a:lnTo>
                  <a:lnTo>
                    <a:pt x="1509" y="337"/>
                  </a:lnTo>
                  <a:lnTo>
                    <a:pt x="1404" y="347"/>
                  </a:lnTo>
                  <a:lnTo>
                    <a:pt x="1352" y="347"/>
                  </a:lnTo>
                  <a:lnTo>
                    <a:pt x="1299" y="347"/>
                  </a:lnTo>
                  <a:lnTo>
                    <a:pt x="1194" y="337"/>
                  </a:lnTo>
                  <a:lnTo>
                    <a:pt x="1091" y="316"/>
                  </a:lnTo>
                  <a:lnTo>
                    <a:pt x="989" y="287"/>
                  </a:lnTo>
                  <a:lnTo>
                    <a:pt x="940" y="2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41">
              <a:extLst>
                <a:ext uri="{FF2B5EF4-FFF2-40B4-BE49-F238E27FC236}">
                  <a16:creationId xmlns:a16="http://schemas.microsoft.com/office/drawing/2014/main" id="{1C6AD29D-242E-1C4F-9359-468E70330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0" y="2970213"/>
              <a:ext cx="549275" cy="947738"/>
            </a:xfrm>
            <a:custGeom>
              <a:avLst/>
              <a:gdLst>
                <a:gd name="T0" fmla="*/ 1100 w 1380"/>
                <a:gd name="T1" fmla="*/ 936 h 2386"/>
                <a:gd name="T2" fmla="*/ 1105 w 1380"/>
                <a:gd name="T3" fmla="*/ 864 h 2386"/>
                <a:gd name="T4" fmla="*/ 1380 w 1380"/>
                <a:gd name="T5" fmla="*/ 954 h 2386"/>
                <a:gd name="T6" fmla="*/ 1256 w 1380"/>
                <a:gd name="T7" fmla="*/ 692 h 2386"/>
                <a:gd name="T8" fmla="*/ 1256 w 1380"/>
                <a:gd name="T9" fmla="*/ 692 h 2386"/>
                <a:gd name="T10" fmla="*/ 927 w 1380"/>
                <a:gd name="T11" fmla="*/ 0 h 2386"/>
                <a:gd name="T12" fmla="*/ 228 w 1380"/>
                <a:gd name="T13" fmla="*/ 381 h 2386"/>
                <a:gd name="T14" fmla="*/ 228 w 1380"/>
                <a:gd name="T15" fmla="*/ 381 h 2386"/>
                <a:gd name="T16" fmla="*/ 0 w 1380"/>
                <a:gd name="T17" fmla="*/ 505 h 2386"/>
                <a:gd name="T18" fmla="*/ 290 w 1380"/>
                <a:gd name="T19" fmla="*/ 600 h 2386"/>
                <a:gd name="T20" fmla="*/ 281 w 1380"/>
                <a:gd name="T21" fmla="*/ 648 h 2386"/>
                <a:gd name="T22" fmla="*/ 266 w 1380"/>
                <a:gd name="T23" fmla="*/ 737 h 2386"/>
                <a:gd name="T24" fmla="*/ 249 w 1380"/>
                <a:gd name="T25" fmla="*/ 920 h 2386"/>
                <a:gd name="T26" fmla="*/ 247 w 1380"/>
                <a:gd name="T27" fmla="*/ 1012 h 2386"/>
                <a:gd name="T28" fmla="*/ 249 w 1380"/>
                <a:gd name="T29" fmla="*/ 1108 h 2386"/>
                <a:gd name="T30" fmla="*/ 268 w 1380"/>
                <a:gd name="T31" fmla="*/ 1300 h 2386"/>
                <a:gd name="T32" fmla="*/ 306 w 1380"/>
                <a:gd name="T33" fmla="*/ 1488 h 2386"/>
                <a:gd name="T34" fmla="*/ 362 w 1380"/>
                <a:gd name="T35" fmla="*/ 1669 h 2386"/>
                <a:gd name="T36" fmla="*/ 434 w 1380"/>
                <a:gd name="T37" fmla="*/ 1844 h 2386"/>
                <a:gd name="T38" fmla="*/ 524 w 1380"/>
                <a:gd name="T39" fmla="*/ 2011 h 2386"/>
                <a:gd name="T40" fmla="*/ 630 w 1380"/>
                <a:gd name="T41" fmla="*/ 2170 h 2386"/>
                <a:gd name="T42" fmla="*/ 750 w 1380"/>
                <a:gd name="T43" fmla="*/ 2317 h 2386"/>
                <a:gd name="T44" fmla="*/ 818 w 1380"/>
                <a:gd name="T45" fmla="*/ 2386 h 2386"/>
                <a:gd name="T46" fmla="*/ 708 w 1380"/>
                <a:gd name="T47" fmla="*/ 1796 h 2386"/>
                <a:gd name="T48" fmla="*/ 1352 w 1380"/>
                <a:gd name="T49" fmla="*/ 1712 h 2386"/>
                <a:gd name="T50" fmla="*/ 1322 w 1380"/>
                <a:gd name="T51" fmla="*/ 1674 h 2386"/>
                <a:gd name="T52" fmla="*/ 1268 w 1380"/>
                <a:gd name="T53" fmla="*/ 1597 h 2386"/>
                <a:gd name="T54" fmla="*/ 1220 w 1380"/>
                <a:gd name="T55" fmla="*/ 1515 h 2386"/>
                <a:gd name="T56" fmla="*/ 1179 w 1380"/>
                <a:gd name="T57" fmla="*/ 1429 h 2386"/>
                <a:gd name="T58" fmla="*/ 1148 w 1380"/>
                <a:gd name="T59" fmla="*/ 1341 h 2386"/>
                <a:gd name="T60" fmla="*/ 1124 w 1380"/>
                <a:gd name="T61" fmla="*/ 1249 h 2386"/>
                <a:gd name="T62" fmla="*/ 1107 w 1380"/>
                <a:gd name="T63" fmla="*/ 1156 h 2386"/>
                <a:gd name="T64" fmla="*/ 1099 w 1380"/>
                <a:gd name="T65" fmla="*/ 1060 h 2386"/>
                <a:gd name="T66" fmla="*/ 1098 w 1380"/>
                <a:gd name="T67" fmla="*/ 1012 h 2386"/>
                <a:gd name="T68" fmla="*/ 1098 w 1380"/>
                <a:gd name="T69" fmla="*/ 976 h 2386"/>
                <a:gd name="T70" fmla="*/ 1100 w 1380"/>
                <a:gd name="T71" fmla="*/ 936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0" h="2386">
                  <a:moveTo>
                    <a:pt x="1100" y="936"/>
                  </a:moveTo>
                  <a:lnTo>
                    <a:pt x="1105" y="864"/>
                  </a:lnTo>
                  <a:lnTo>
                    <a:pt x="1380" y="954"/>
                  </a:lnTo>
                  <a:lnTo>
                    <a:pt x="1256" y="692"/>
                  </a:lnTo>
                  <a:lnTo>
                    <a:pt x="1256" y="692"/>
                  </a:lnTo>
                  <a:lnTo>
                    <a:pt x="927" y="0"/>
                  </a:lnTo>
                  <a:lnTo>
                    <a:pt x="228" y="381"/>
                  </a:lnTo>
                  <a:lnTo>
                    <a:pt x="228" y="381"/>
                  </a:lnTo>
                  <a:lnTo>
                    <a:pt x="0" y="505"/>
                  </a:lnTo>
                  <a:lnTo>
                    <a:pt x="290" y="600"/>
                  </a:lnTo>
                  <a:lnTo>
                    <a:pt x="281" y="648"/>
                  </a:lnTo>
                  <a:lnTo>
                    <a:pt x="266" y="737"/>
                  </a:lnTo>
                  <a:lnTo>
                    <a:pt x="249" y="920"/>
                  </a:lnTo>
                  <a:lnTo>
                    <a:pt x="247" y="1012"/>
                  </a:lnTo>
                  <a:lnTo>
                    <a:pt x="249" y="1108"/>
                  </a:lnTo>
                  <a:lnTo>
                    <a:pt x="268" y="1300"/>
                  </a:lnTo>
                  <a:lnTo>
                    <a:pt x="306" y="1488"/>
                  </a:lnTo>
                  <a:lnTo>
                    <a:pt x="362" y="1669"/>
                  </a:lnTo>
                  <a:lnTo>
                    <a:pt x="434" y="1844"/>
                  </a:lnTo>
                  <a:lnTo>
                    <a:pt x="524" y="2011"/>
                  </a:lnTo>
                  <a:lnTo>
                    <a:pt x="630" y="2170"/>
                  </a:lnTo>
                  <a:lnTo>
                    <a:pt x="750" y="2317"/>
                  </a:lnTo>
                  <a:lnTo>
                    <a:pt x="818" y="2386"/>
                  </a:lnTo>
                  <a:lnTo>
                    <a:pt x="708" y="1796"/>
                  </a:lnTo>
                  <a:lnTo>
                    <a:pt x="1352" y="1712"/>
                  </a:lnTo>
                  <a:lnTo>
                    <a:pt x="1322" y="1674"/>
                  </a:lnTo>
                  <a:lnTo>
                    <a:pt x="1268" y="1597"/>
                  </a:lnTo>
                  <a:lnTo>
                    <a:pt x="1220" y="1515"/>
                  </a:lnTo>
                  <a:lnTo>
                    <a:pt x="1179" y="1429"/>
                  </a:lnTo>
                  <a:lnTo>
                    <a:pt x="1148" y="1341"/>
                  </a:lnTo>
                  <a:lnTo>
                    <a:pt x="1124" y="1249"/>
                  </a:lnTo>
                  <a:lnTo>
                    <a:pt x="1107" y="1156"/>
                  </a:lnTo>
                  <a:lnTo>
                    <a:pt x="1099" y="1060"/>
                  </a:lnTo>
                  <a:lnTo>
                    <a:pt x="1098" y="1012"/>
                  </a:lnTo>
                  <a:lnTo>
                    <a:pt x="1098" y="976"/>
                  </a:lnTo>
                  <a:lnTo>
                    <a:pt x="1100" y="9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42">
              <a:extLst>
                <a:ext uri="{FF2B5EF4-FFF2-40B4-BE49-F238E27FC236}">
                  <a16:creationId xmlns:a16="http://schemas.microsoft.com/office/drawing/2014/main" id="{6E3F204A-0D1F-0E4B-9D7A-E6DB9A5E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2482850"/>
              <a:ext cx="909638" cy="661988"/>
            </a:xfrm>
            <a:custGeom>
              <a:avLst/>
              <a:gdLst>
                <a:gd name="T0" fmla="*/ 1457 w 2294"/>
                <a:gd name="T1" fmla="*/ 1181 h 1667"/>
                <a:gd name="T2" fmla="*/ 1526 w 2294"/>
                <a:gd name="T3" fmla="*/ 1164 h 1667"/>
                <a:gd name="T4" fmla="*/ 1526 w 2294"/>
                <a:gd name="T5" fmla="*/ 1452 h 1667"/>
                <a:gd name="T6" fmla="*/ 1738 w 2294"/>
                <a:gd name="T7" fmla="*/ 1252 h 1667"/>
                <a:gd name="T8" fmla="*/ 1738 w 2294"/>
                <a:gd name="T9" fmla="*/ 1252 h 1667"/>
                <a:gd name="T10" fmla="*/ 2294 w 2294"/>
                <a:gd name="T11" fmla="*/ 726 h 1667"/>
                <a:gd name="T12" fmla="*/ 1715 w 2294"/>
                <a:gd name="T13" fmla="*/ 179 h 1667"/>
                <a:gd name="T14" fmla="*/ 1715 w 2294"/>
                <a:gd name="T15" fmla="*/ 179 h 1667"/>
                <a:gd name="T16" fmla="*/ 1526 w 2294"/>
                <a:gd name="T17" fmla="*/ 0 h 1667"/>
                <a:gd name="T18" fmla="*/ 1526 w 2294"/>
                <a:gd name="T19" fmla="*/ 306 h 1667"/>
                <a:gd name="T20" fmla="*/ 1478 w 2294"/>
                <a:gd name="T21" fmla="*/ 313 h 1667"/>
                <a:gd name="T22" fmla="*/ 1418 w 2294"/>
                <a:gd name="T23" fmla="*/ 322 h 1667"/>
                <a:gd name="T24" fmla="*/ 1301 w 2294"/>
                <a:gd name="T25" fmla="*/ 344 h 1667"/>
                <a:gd name="T26" fmla="*/ 1186 w 2294"/>
                <a:gd name="T27" fmla="*/ 374 h 1667"/>
                <a:gd name="T28" fmla="*/ 1075 w 2294"/>
                <a:gd name="T29" fmla="*/ 410 h 1667"/>
                <a:gd name="T30" fmla="*/ 966 w 2294"/>
                <a:gd name="T31" fmla="*/ 453 h 1667"/>
                <a:gd name="T32" fmla="*/ 859 w 2294"/>
                <a:gd name="T33" fmla="*/ 502 h 1667"/>
                <a:gd name="T34" fmla="*/ 757 w 2294"/>
                <a:gd name="T35" fmla="*/ 558 h 1667"/>
                <a:gd name="T36" fmla="*/ 657 w 2294"/>
                <a:gd name="T37" fmla="*/ 620 h 1667"/>
                <a:gd name="T38" fmla="*/ 563 w 2294"/>
                <a:gd name="T39" fmla="*/ 686 h 1667"/>
                <a:gd name="T40" fmla="*/ 472 w 2294"/>
                <a:gd name="T41" fmla="*/ 760 h 1667"/>
                <a:gd name="T42" fmla="*/ 385 w 2294"/>
                <a:gd name="T43" fmla="*/ 838 h 1667"/>
                <a:gd name="T44" fmla="*/ 303 w 2294"/>
                <a:gd name="T45" fmla="*/ 921 h 1667"/>
                <a:gd name="T46" fmla="*/ 226 w 2294"/>
                <a:gd name="T47" fmla="*/ 1009 h 1667"/>
                <a:gd name="T48" fmla="*/ 154 w 2294"/>
                <a:gd name="T49" fmla="*/ 1102 h 1667"/>
                <a:gd name="T50" fmla="*/ 88 w 2294"/>
                <a:gd name="T51" fmla="*/ 1199 h 1667"/>
                <a:gd name="T52" fmla="*/ 29 w 2294"/>
                <a:gd name="T53" fmla="*/ 1302 h 1667"/>
                <a:gd name="T54" fmla="*/ 0 w 2294"/>
                <a:gd name="T55" fmla="*/ 1355 h 1667"/>
                <a:gd name="T56" fmla="*/ 517 w 2294"/>
                <a:gd name="T57" fmla="*/ 1072 h 1667"/>
                <a:gd name="T58" fmla="*/ 800 w 2294"/>
                <a:gd name="T59" fmla="*/ 1667 h 1667"/>
                <a:gd name="T60" fmla="*/ 828 w 2294"/>
                <a:gd name="T61" fmla="*/ 1623 h 1667"/>
                <a:gd name="T62" fmla="*/ 890 w 2294"/>
                <a:gd name="T63" fmla="*/ 1539 h 1667"/>
                <a:gd name="T64" fmla="*/ 962 w 2294"/>
                <a:gd name="T65" fmla="*/ 1462 h 1667"/>
                <a:gd name="T66" fmla="*/ 1038 w 2294"/>
                <a:gd name="T67" fmla="*/ 1392 h 1667"/>
                <a:gd name="T68" fmla="*/ 1122 w 2294"/>
                <a:gd name="T69" fmla="*/ 1332 h 1667"/>
                <a:gd name="T70" fmla="*/ 1212 w 2294"/>
                <a:gd name="T71" fmla="*/ 1277 h 1667"/>
                <a:gd name="T72" fmla="*/ 1307 w 2294"/>
                <a:gd name="T73" fmla="*/ 1232 h 1667"/>
                <a:gd name="T74" fmla="*/ 1405 w 2294"/>
                <a:gd name="T75" fmla="*/ 1195 h 1667"/>
                <a:gd name="T76" fmla="*/ 1457 w 2294"/>
                <a:gd name="T77" fmla="*/ 1181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94" h="1667">
                  <a:moveTo>
                    <a:pt x="1457" y="1181"/>
                  </a:moveTo>
                  <a:lnTo>
                    <a:pt x="1526" y="1164"/>
                  </a:lnTo>
                  <a:lnTo>
                    <a:pt x="1526" y="1452"/>
                  </a:lnTo>
                  <a:lnTo>
                    <a:pt x="1738" y="1252"/>
                  </a:lnTo>
                  <a:lnTo>
                    <a:pt x="1738" y="1252"/>
                  </a:lnTo>
                  <a:lnTo>
                    <a:pt x="2294" y="726"/>
                  </a:lnTo>
                  <a:lnTo>
                    <a:pt x="1715" y="179"/>
                  </a:lnTo>
                  <a:lnTo>
                    <a:pt x="1715" y="179"/>
                  </a:lnTo>
                  <a:lnTo>
                    <a:pt x="1526" y="0"/>
                  </a:lnTo>
                  <a:lnTo>
                    <a:pt x="1526" y="306"/>
                  </a:lnTo>
                  <a:lnTo>
                    <a:pt x="1478" y="313"/>
                  </a:lnTo>
                  <a:lnTo>
                    <a:pt x="1418" y="322"/>
                  </a:lnTo>
                  <a:lnTo>
                    <a:pt x="1301" y="344"/>
                  </a:lnTo>
                  <a:lnTo>
                    <a:pt x="1186" y="374"/>
                  </a:lnTo>
                  <a:lnTo>
                    <a:pt x="1075" y="410"/>
                  </a:lnTo>
                  <a:lnTo>
                    <a:pt x="966" y="453"/>
                  </a:lnTo>
                  <a:lnTo>
                    <a:pt x="859" y="502"/>
                  </a:lnTo>
                  <a:lnTo>
                    <a:pt x="757" y="558"/>
                  </a:lnTo>
                  <a:lnTo>
                    <a:pt x="657" y="620"/>
                  </a:lnTo>
                  <a:lnTo>
                    <a:pt x="563" y="686"/>
                  </a:lnTo>
                  <a:lnTo>
                    <a:pt x="472" y="760"/>
                  </a:lnTo>
                  <a:lnTo>
                    <a:pt x="385" y="838"/>
                  </a:lnTo>
                  <a:lnTo>
                    <a:pt x="303" y="921"/>
                  </a:lnTo>
                  <a:lnTo>
                    <a:pt x="226" y="1009"/>
                  </a:lnTo>
                  <a:lnTo>
                    <a:pt x="154" y="1102"/>
                  </a:lnTo>
                  <a:lnTo>
                    <a:pt x="88" y="1199"/>
                  </a:lnTo>
                  <a:lnTo>
                    <a:pt x="29" y="1302"/>
                  </a:lnTo>
                  <a:lnTo>
                    <a:pt x="0" y="1355"/>
                  </a:lnTo>
                  <a:lnTo>
                    <a:pt x="517" y="1072"/>
                  </a:lnTo>
                  <a:lnTo>
                    <a:pt x="800" y="1667"/>
                  </a:lnTo>
                  <a:lnTo>
                    <a:pt x="828" y="1623"/>
                  </a:lnTo>
                  <a:lnTo>
                    <a:pt x="890" y="1539"/>
                  </a:lnTo>
                  <a:lnTo>
                    <a:pt x="962" y="1462"/>
                  </a:lnTo>
                  <a:lnTo>
                    <a:pt x="1038" y="1392"/>
                  </a:lnTo>
                  <a:lnTo>
                    <a:pt x="1122" y="1332"/>
                  </a:lnTo>
                  <a:lnTo>
                    <a:pt x="1212" y="1277"/>
                  </a:lnTo>
                  <a:lnTo>
                    <a:pt x="1307" y="1232"/>
                  </a:lnTo>
                  <a:lnTo>
                    <a:pt x="1405" y="1195"/>
                  </a:lnTo>
                  <a:lnTo>
                    <a:pt x="1457" y="1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FC4F72AC-4D1D-404F-A795-730FEAC25461}"/>
              </a:ext>
            </a:extLst>
          </p:cNvPr>
          <p:cNvSpPr/>
          <p:nvPr/>
        </p:nvSpPr>
        <p:spPr>
          <a:xfrm>
            <a:off x="5537622" y="7543249"/>
            <a:ext cx="1979298" cy="1984951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ECD0FF-CB2A-2B43-AD06-41B571791D6D}"/>
              </a:ext>
            </a:extLst>
          </p:cNvPr>
          <p:cNvGrpSpPr/>
          <p:nvPr/>
        </p:nvGrpSpPr>
        <p:grpSpPr>
          <a:xfrm>
            <a:off x="2539200" y="4804324"/>
            <a:ext cx="7762022" cy="7645648"/>
            <a:chOff x="8161226" y="4433818"/>
            <a:chExt cx="8050152" cy="7929459"/>
          </a:xfrm>
        </p:grpSpPr>
        <p:sp>
          <p:nvSpPr>
            <p:cNvPr id="52" name="Freeform 416">
              <a:extLst>
                <a:ext uri="{FF2B5EF4-FFF2-40B4-BE49-F238E27FC236}">
                  <a16:creationId xmlns:a16="http://schemas.microsoft.com/office/drawing/2014/main" id="{98A1E215-0261-C746-A45E-8B506D3C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92" y="4844171"/>
              <a:ext cx="7114787" cy="7114786"/>
            </a:xfrm>
            <a:custGeom>
              <a:avLst/>
              <a:gdLst>
                <a:gd name="T0" fmla="*/ 2599 w 5199"/>
                <a:gd name="T1" fmla="*/ 63 h 5199"/>
                <a:gd name="T2" fmla="*/ 2599 w 5199"/>
                <a:gd name="T3" fmla="*/ 63 h 5199"/>
                <a:gd name="T4" fmla="*/ 4397 w 5199"/>
                <a:gd name="T5" fmla="*/ 801 h 5199"/>
                <a:gd name="T6" fmla="*/ 5135 w 5199"/>
                <a:gd name="T7" fmla="*/ 2472 h 5199"/>
                <a:gd name="T8" fmla="*/ 5126 w 5199"/>
                <a:gd name="T9" fmla="*/ 2472 h 5199"/>
                <a:gd name="T10" fmla="*/ 5135 w 5199"/>
                <a:gd name="T11" fmla="*/ 2481 h 5199"/>
                <a:gd name="T12" fmla="*/ 5135 w 5199"/>
                <a:gd name="T13" fmla="*/ 2598 h 5199"/>
                <a:gd name="T14" fmla="*/ 4397 w 5199"/>
                <a:gd name="T15" fmla="*/ 4388 h 5199"/>
                <a:gd name="T16" fmla="*/ 2725 w 5199"/>
                <a:gd name="T17" fmla="*/ 5134 h 5199"/>
                <a:gd name="T18" fmla="*/ 2725 w 5199"/>
                <a:gd name="T19" fmla="*/ 5126 h 5199"/>
                <a:gd name="T20" fmla="*/ 2725 w 5199"/>
                <a:gd name="T21" fmla="*/ 5134 h 5199"/>
                <a:gd name="T22" fmla="*/ 2599 w 5199"/>
                <a:gd name="T23" fmla="*/ 5134 h 5199"/>
                <a:gd name="T24" fmla="*/ 810 w 5199"/>
                <a:gd name="T25" fmla="*/ 4388 h 5199"/>
                <a:gd name="T26" fmla="*/ 63 w 5199"/>
                <a:gd name="T27" fmla="*/ 2724 h 5199"/>
                <a:gd name="T28" fmla="*/ 72 w 5199"/>
                <a:gd name="T29" fmla="*/ 2724 h 5199"/>
                <a:gd name="T30" fmla="*/ 63 w 5199"/>
                <a:gd name="T31" fmla="*/ 2715 h 5199"/>
                <a:gd name="T32" fmla="*/ 63 w 5199"/>
                <a:gd name="T33" fmla="*/ 2598 h 5199"/>
                <a:gd name="T34" fmla="*/ 810 w 5199"/>
                <a:gd name="T35" fmla="*/ 801 h 5199"/>
                <a:gd name="T36" fmla="*/ 2473 w 5199"/>
                <a:gd name="T37" fmla="*/ 63 h 5199"/>
                <a:gd name="T38" fmla="*/ 2473 w 5199"/>
                <a:gd name="T39" fmla="*/ 72 h 5199"/>
                <a:gd name="T40" fmla="*/ 2482 w 5199"/>
                <a:gd name="T41" fmla="*/ 63 h 5199"/>
                <a:gd name="T42" fmla="*/ 2599 w 5199"/>
                <a:gd name="T43" fmla="*/ 63 h 5199"/>
                <a:gd name="T44" fmla="*/ 2599 w 5199"/>
                <a:gd name="T45" fmla="*/ 0 h 5199"/>
                <a:gd name="T46" fmla="*/ 2599 w 5199"/>
                <a:gd name="T47" fmla="*/ 0 h 5199"/>
                <a:gd name="T48" fmla="*/ 2527 w 5199"/>
                <a:gd name="T49" fmla="*/ 0 h 5199"/>
                <a:gd name="T50" fmla="*/ 2527 w 5199"/>
                <a:gd name="T51" fmla="*/ 0 h 5199"/>
                <a:gd name="T52" fmla="*/ 2464 w 5199"/>
                <a:gd name="T53" fmla="*/ 9 h 5199"/>
                <a:gd name="T54" fmla="*/ 2464 w 5199"/>
                <a:gd name="T55" fmla="*/ 9 h 5199"/>
                <a:gd name="T56" fmla="*/ 2464 w 5199"/>
                <a:gd name="T57" fmla="*/ 9 h 5199"/>
                <a:gd name="T58" fmla="*/ 2464 w 5199"/>
                <a:gd name="T59" fmla="*/ 9 h 5199"/>
                <a:gd name="T60" fmla="*/ 1547 w 5199"/>
                <a:gd name="T61" fmla="*/ 225 h 5199"/>
                <a:gd name="T62" fmla="*/ 765 w 5199"/>
                <a:gd name="T63" fmla="*/ 765 h 5199"/>
                <a:gd name="T64" fmla="*/ 0 w 5199"/>
                <a:gd name="T65" fmla="*/ 2598 h 5199"/>
                <a:gd name="T66" fmla="*/ 0 w 5199"/>
                <a:gd name="T67" fmla="*/ 2670 h 5199"/>
                <a:gd name="T68" fmla="*/ 0 w 5199"/>
                <a:gd name="T69" fmla="*/ 2670 h 5199"/>
                <a:gd name="T70" fmla="*/ 9 w 5199"/>
                <a:gd name="T71" fmla="*/ 2733 h 5199"/>
                <a:gd name="T72" fmla="*/ 9 w 5199"/>
                <a:gd name="T73" fmla="*/ 2733 h 5199"/>
                <a:gd name="T74" fmla="*/ 9 w 5199"/>
                <a:gd name="T75" fmla="*/ 2733 h 5199"/>
                <a:gd name="T76" fmla="*/ 9 w 5199"/>
                <a:gd name="T77" fmla="*/ 2733 h 5199"/>
                <a:gd name="T78" fmla="*/ 225 w 5199"/>
                <a:gd name="T79" fmla="*/ 3651 h 5199"/>
                <a:gd name="T80" fmla="*/ 765 w 5199"/>
                <a:gd name="T81" fmla="*/ 4433 h 5199"/>
                <a:gd name="T82" fmla="*/ 2599 w 5199"/>
                <a:gd name="T83" fmla="*/ 5198 h 5199"/>
                <a:gd name="T84" fmla="*/ 2670 w 5199"/>
                <a:gd name="T85" fmla="*/ 5198 h 5199"/>
                <a:gd name="T86" fmla="*/ 2670 w 5199"/>
                <a:gd name="T87" fmla="*/ 5198 h 5199"/>
                <a:gd name="T88" fmla="*/ 2734 w 5199"/>
                <a:gd name="T89" fmla="*/ 5189 h 5199"/>
                <a:gd name="T90" fmla="*/ 2734 w 5199"/>
                <a:gd name="T91" fmla="*/ 5189 h 5199"/>
                <a:gd name="T92" fmla="*/ 2742 w 5199"/>
                <a:gd name="T93" fmla="*/ 5189 h 5199"/>
                <a:gd name="T94" fmla="*/ 2742 w 5199"/>
                <a:gd name="T95" fmla="*/ 5189 h 5199"/>
                <a:gd name="T96" fmla="*/ 3651 w 5199"/>
                <a:gd name="T97" fmla="*/ 4973 h 5199"/>
                <a:gd name="T98" fmla="*/ 4433 w 5199"/>
                <a:gd name="T99" fmla="*/ 4433 h 5199"/>
                <a:gd name="T100" fmla="*/ 5198 w 5199"/>
                <a:gd name="T101" fmla="*/ 2598 h 5199"/>
                <a:gd name="T102" fmla="*/ 5198 w 5199"/>
                <a:gd name="T103" fmla="*/ 2526 h 5199"/>
                <a:gd name="T104" fmla="*/ 5198 w 5199"/>
                <a:gd name="T105" fmla="*/ 2526 h 5199"/>
                <a:gd name="T106" fmla="*/ 5198 w 5199"/>
                <a:gd name="T107" fmla="*/ 2463 h 5199"/>
                <a:gd name="T108" fmla="*/ 5198 w 5199"/>
                <a:gd name="T109" fmla="*/ 2463 h 5199"/>
                <a:gd name="T110" fmla="*/ 5198 w 5199"/>
                <a:gd name="T111" fmla="*/ 2463 h 5199"/>
                <a:gd name="T112" fmla="*/ 5198 w 5199"/>
                <a:gd name="T113" fmla="*/ 2463 h 5199"/>
                <a:gd name="T114" fmla="*/ 4973 w 5199"/>
                <a:gd name="T115" fmla="*/ 1546 h 5199"/>
                <a:gd name="T116" fmla="*/ 4433 w 5199"/>
                <a:gd name="T117" fmla="*/ 765 h 5199"/>
                <a:gd name="T118" fmla="*/ 2599 w 5199"/>
                <a:gd name="T119" fmla="*/ 0 h 5199"/>
                <a:gd name="T120" fmla="*/ 2599 w 5199"/>
                <a:gd name="T121" fmla="*/ 63 h 5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99" h="5199">
                  <a:moveTo>
                    <a:pt x="2599" y="63"/>
                  </a:moveTo>
                  <a:lnTo>
                    <a:pt x="2599" y="63"/>
                  </a:lnTo>
                  <a:cubicBezTo>
                    <a:pt x="3273" y="63"/>
                    <a:pt x="3912" y="324"/>
                    <a:pt x="4397" y="801"/>
                  </a:cubicBezTo>
                  <a:cubicBezTo>
                    <a:pt x="4847" y="1249"/>
                    <a:pt x="5099" y="1843"/>
                    <a:pt x="5135" y="2472"/>
                  </a:cubicBezTo>
                  <a:cubicBezTo>
                    <a:pt x="5126" y="2472"/>
                    <a:pt x="5126" y="2472"/>
                    <a:pt x="5126" y="2472"/>
                  </a:cubicBezTo>
                  <a:cubicBezTo>
                    <a:pt x="5135" y="2481"/>
                    <a:pt x="5135" y="2481"/>
                    <a:pt x="5135" y="2481"/>
                  </a:cubicBezTo>
                  <a:cubicBezTo>
                    <a:pt x="5135" y="2517"/>
                    <a:pt x="5135" y="2553"/>
                    <a:pt x="5135" y="2598"/>
                  </a:cubicBezTo>
                  <a:cubicBezTo>
                    <a:pt x="5135" y="3273"/>
                    <a:pt x="4874" y="3911"/>
                    <a:pt x="4397" y="4388"/>
                  </a:cubicBezTo>
                  <a:cubicBezTo>
                    <a:pt x="3948" y="4838"/>
                    <a:pt x="3354" y="5099"/>
                    <a:pt x="2725" y="5134"/>
                  </a:cubicBezTo>
                  <a:cubicBezTo>
                    <a:pt x="2725" y="5126"/>
                    <a:pt x="2725" y="5126"/>
                    <a:pt x="2725" y="5126"/>
                  </a:cubicBezTo>
                  <a:cubicBezTo>
                    <a:pt x="2725" y="5134"/>
                    <a:pt x="2725" y="5134"/>
                    <a:pt x="2725" y="5134"/>
                  </a:cubicBezTo>
                  <a:cubicBezTo>
                    <a:pt x="2680" y="5134"/>
                    <a:pt x="2644" y="5134"/>
                    <a:pt x="2599" y="5134"/>
                  </a:cubicBezTo>
                  <a:cubicBezTo>
                    <a:pt x="1925" y="5134"/>
                    <a:pt x="1287" y="4874"/>
                    <a:pt x="810" y="4388"/>
                  </a:cubicBezTo>
                  <a:cubicBezTo>
                    <a:pt x="360" y="3947"/>
                    <a:pt x="99" y="3354"/>
                    <a:pt x="63" y="2724"/>
                  </a:cubicBezTo>
                  <a:cubicBezTo>
                    <a:pt x="72" y="2724"/>
                    <a:pt x="72" y="2724"/>
                    <a:pt x="72" y="2724"/>
                  </a:cubicBezTo>
                  <a:cubicBezTo>
                    <a:pt x="63" y="2715"/>
                    <a:pt x="63" y="2715"/>
                    <a:pt x="63" y="2715"/>
                  </a:cubicBezTo>
                  <a:cubicBezTo>
                    <a:pt x="63" y="2679"/>
                    <a:pt x="63" y="2634"/>
                    <a:pt x="63" y="2598"/>
                  </a:cubicBezTo>
                  <a:cubicBezTo>
                    <a:pt x="63" y="1924"/>
                    <a:pt x="324" y="1285"/>
                    <a:pt x="810" y="801"/>
                  </a:cubicBezTo>
                  <a:cubicBezTo>
                    <a:pt x="1259" y="360"/>
                    <a:pt x="1844" y="99"/>
                    <a:pt x="2473" y="63"/>
                  </a:cubicBezTo>
                  <a:cubicBezTo>
                    <a:pt x="2473" y="72"/>
                    <a:pt x="2473" y="72"/>
                    <a:pt x="2473" y="72"/>
                  </a:cubicBezTo>
                  <a:cubicBezTo>
                    <a:pt x="2482" y="63"/>
                    <a:pt x="2482" y="63"/>
                    <a:pt x="2482" y="63"/>
                  </a:cubicBezTo>
                  <a:cubicBezTo>
                    <a:pt x="2518" y="63"/>
                    <a:pt x="2563" y="63"/>
                    <a:pt x="2599" y="63"/>
                  </a:cubicBezTo>
                  <a:lnTo>
                    <a:pt x="2599" y="0"/>
                  </a:lnTo>
                  <a:lnTo>
                    <a:pt x="2599" y="0"/>
                  </a:lnTo>
                  <a:cubicBezTo>
                    <a:pt x="2581" y="0"/>
                    <a:pt x="2554" y="0"/>
                    <a:pt x="2527" y="0"/>
                  </a:cubicBezTo>
                  <a:lnTo>
                    <a:pt x="2527" y="0"/>
                  </a:lnTo>
                  <a:cubicBezTo>
                    <a:pt x="2464" y="9"/>
                    <a:pt x="2464" y="9"/>
                    <a:pt x="2464" y="9"/>
                  </a:cubicBezTo>
                  <a:lnTo>
                    <a:pt x="2464" y="9"/>
                  </a:lnTo>
                  <a:lnTo>
                    <a:pt x="2464" y="9"/>
                  </a:lnTo>
                  <a:lnTo>
                    <a:pt x="2464" y="9"/>
                  </a:lnTo>
                  <a:cubicBezTo>
                    <a:pt x="2141" y="18"/>
                    <a:pt x="1835" y="99"/>
                    <a:pt x="1547" y="225"/>
                  </a:cubicBezTo>
                  <a:cubicBezTo>
                    <a:pt x="1259" y="351"/>
                    <a:pt x="990" y="531"/>
                    <a:pt x="765" y="765"/>
                  </a:cubicBezTo>
                  <a:cubicBezTo>
                    <a:pt x="270" y="1249"/>
                    <a:pt x="0" y="1906"/>
                    <a:pt x="0" y="2598"/>
                  </a:cubicBezTo>
                  <a:cubicBezTo>
                    <a:pt x="0" y="2616"/>
                    <a:pt x="0" y="2643"/>
                    <a:pt x="0" y="2670"/>
                  </a:cubicBezTo>
                  <a:lnTo>
                    <a:pt x="0" y="2670"/>
                  </a:lnTo>
                  <a:cubicBezTo>
                    <a:pt x="9" y="2733"/>
                    <a:pt x="9" y="2733"/>
                    <a:pt x="9" y="2733"/>
                  </a:cubicBezTo>
                  <a:lnTo>
                    <a:pt x="9" y="2733"/>
                  </a:lnTo>
                  <a:lnTo>
                    <a:pt x="9" y="2733"/>
                  </a:lnTo>
                  <a:lnTo>
                    <a:pt x="9" y="2733"/>
                  </a:lnTo>
                  <a:cubicBezTo>
                    <a:pt x="27" y="3057"/>
                    <a:pt x="99" y="3363"/>
                    <a:pt x="225" y="3651"/>
                  </a:cubicBezTo>
                  <a:cubicBezTo>
                    <a:pt x="351" y="3938"/>
                    <a:pt x="540" y="4208"/>
                    <a:pt x="765" y="4433"/>
                  </a:cubicBezTo>
                  <a:cubicBezTo>
                    <a:pt x="1251" y="4928"/>
                    <a:pt x="1907" y="5198"/>
                    <a:pt x="2599" y="5198"/>
                  </a:cubicBezTo>
                  <a:cubicBezTo>
                    <a:pt x="2626" y="5198"/>
                    <a:pt x="2644" y="5198"/>
                    <a:pt x="2670" y="5198"/>
                  </a:cubicBezTo>
                  <a:lnTo>
                    <a:pt x="2670" y="5198"/>
                  </a:lnTo>
                  <a:cubicBezTo>
                    <a:pt x="2734" y="5189"/>
                    <a:pt x="2734" y="5189"/>
                    <a:pt x="2734" y="5189"/>
                  </a:cubicBezTo>
                  <a:lnTo>
                    <a:pt x="2734" y="5189"/>
                  </a:lnTo>
                  <a:cubicBezTo>
                    <a:pt x="2742" y="5189"/>
                    <a:pt x="2742" y="5189"/>
                    <a:pt x="2742" y="5189"/>
                  </a:cubicBezTo>
                  <a:lnTo>
                    <a:pt x="2742" y="5189"/>
                  </a:lnTo>
                  <a:cubicBezTo>
                    <a:pt x="3057" y="5179"/>
                    <a:pt x="3363" y="5099"/>
                    <a:pt x="3651" y="4973"/>
                  </a:cubicBezTo>
                  <a:cubicBezTo>
                    <a:pt x="3948" y="4847"/>
                    <a:pt x="4209" y="4667"/>
                    <a:pt x="4433" y="4433"/>
                  </a:cubicBezTo>
                  <a:cubicBezTo>
                    <a:pt x="4928" y="3947"/>
                    <a:pt x="5198" y="3291"/>
                    <a:pt x="5198" y="2598"/>
                  </a:cubicBezTo>
                  <a:cubicBezTo>
                    <a:pt x="5198" y="2571"/>
                    <a:pt x="5198" y="2553"/>
                    <a:pt x="5198" y="2526"/>
                  </a:cubicBezTo>
                  <a:lnTo>
                    <a:pt x="5198" y="2526"/>
                  </a:lnTo>
                  <a:cubicBezTo>
                    <a:pt x="5198" y="2463"/>
                    <a:pt x="5198" y="2463"/>
                    <a:pt x="5198" y="2463"/>
                  </a:cubicBezTo>
                  <a:lnTo>
                    <a:pt x="5198" y="2463"/>
                  </a:lnTo>
                  <a:lnTo>
                    <a:pt x="5198" y="2463"/>
                  </a:lnTo>
                  <a:lnTo>
                    <a:pt x="5198" y="2463"/>
                  </a:lnTo>
                  <a:cubicBezTo>
                    <a:pt x="5180" y="2140"/>
                    <a:pt x="5108" y="1834"/>
                    <a:pt x="4973" y="1546"/>
                  </a:cubicBezTo>
                  <a:cubicBezTo>
                    <a:pt x="4847" y="1249"/>
                    <a:pt x="4667" y="989"/>
                    <a:pt x="4433" y="765"/>
                  </a:cubicBezTo>
                  <a:cubicBezTo>
                    <a:pt x="3948" y="270"/>
                    <a:pt x="3291" y="0"/>
                    <a:pt x="2599" y="0"/>
                  </a:cubicBezTo>
                  <a:lnTo>
                    <a:pt x="259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25">
              <a:extLst>
                <a:ext uri="{FF2B5EF4-FFF2-40B4-BE49-F238E27FC236}">
                  <a16:creationId xmlns:a16="http://schemas.microsoft.com/office/drawing/2014/main" id="{78F110D6-2CED-2148-92F0-0A716678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6815" y="8066645"/>
              <a:ext cx="4188009" cy="4248355"/>
            </a:xfrm>
            <a:custGeom>
              <a:avLst/>
              <a:gdLst>
                <a:gd name="T0" fmla="*/ 0 w 3059"/>
                <a:gd name="T1" fmla="*/ 2922 h 3103"/>
                <a:gd name="T2" fmla="*/ 0 w 3059"/>
                <a:gd name="T3" fmla="*/ 2922 h 3103"/>
                <a:gd name="T4" fmla="*/ 306 w 3059"/>
                <a:gd name="T5" fmla="*/ 2743 h 3103"/>
                <a:gd name="T6" fmla="*/ 315 w 3059"/>
                <a:gd name="T7" fmla="*/ 2743 h 3103"/>
                <a:gd name="T8" fmla="*/ 1961 w 3059"/>
                <a:gd name="T9" fmla="*/ 2014 h 3103"/>
                <a:gd name="T10" fmla="*/ 2698 w 3059"/>
                <a:gd name="T11" fmla="*/ 242 h 3103"/>
                <a:gd name="T12" fmla="*/ 2698 w 3059"/>
                <a:gd name="T13" fmla="*/ 125 h 3103"/>
                <a:gd name="T14" fmla="*/ 2689 w 3059"/>
                <a:gd name="T15" fmla="*/ 0 h 3103"/>
                <a:gd name="T16" fmla="*/ 2869 w 3059"/>
                <a:gd name="T17" fmla="*/ 314 h 3103"/>
                <a:gd name="T18" fmla="*/ 3049 w 3059"/>
                <a:gd name="T19" fmla="*/ 17 h 3103"/>
                <a:gd name="T20" fmla="*/ 3049 w 3059"/>
                <a:gd name="T21" fmla="*/ 116 h 3103"/>
                <a:gd name="T22" fmla="*/ 3058 w 3059"/>
                <a:gd name="T23" fmla="*/ 242 h 3103"/>
                <a:gd name="T24" fmla="*/ 2212 w 3059"/>
                <a:gd name="T25" fmla="*/ 2266 h 3103"/>
                <a:gd name="T26" fmla="*/ 324 w 3059"/>
                <a:gd name="T27" fmla="*/ 3102 h 3103"/>
                <a:gd name="T28" fmla="*/ 306 w 3059"/>
                <a:gd name="T29" fmla="*/ 3102 h 3103"/>
                <a:gd name="T30" fmla="*/ 0 w 3059"/>
                <a:gd name="T31" fmla="*/ 2922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9" h="3103">
                  <a:moveTo>
                    <a:pt x="0" y="2922"/>
                  </a:moveTo>
                  <a:lnTo>
                    <a:pt x="0" y="2922"/>
                  </a:lnTo>
                  <a:cubicBezTo>
                    <a:pt x="306" y="2743"/>
                    <a:pt x="306" y="2743"/>
                    <a:pt x="306" y="2743"/>
                  </a:cubicBezTo>
                  <a:cubicBezTo>
                    <a:pt x="315" y="2743"/>
                    <a:pt x="315" y="2743"/>
                    <a:pt x="315" y="2743"/>
                  </a:cubicBezTo>
                  <a:cubicBezTo>
                    <a:pt x="935" y="2715"/>
                    <a:pt x="1520" y="2455"/>
                    <a:pt x="1961" y="2014"/>
                  </a:cubicBezTo>
                  <a:cubicBezTo>
                    <a:pt x="2437" y="1537"/>
                    <a:pt x="2698" y="908"/>
                    <a:pt x="2698" y="242"/>
                  </a:cubicBezTo>
                  <a:cubicBezTo>
                    <a:pt x="2698" y="206"/>
                    <a:pt x="2698" y="161"/>
                    <a:pt x="2698" y="125"/>
                  </a:cubicBezTo>
                  <a:cubicBezTo>
                    <a:pt x="2689" y="0"/>
                    <a:pt x="2689" y="0"/>
                    <a:pt x="2689" y="0"/>
                  </a:cubicBezTo>
                  <a:cubicBezTo>
                    <a:pt x="2869" y="314"/>
                    <a:pt x="2869" y="314"/>
                    <a:pt x="2869" y="314"/>
                  </a:cubicBezTo>
                  <a:cubicBezTo>
                    <a:pt x="3049" y="17"/>
                    <a:pt x="3049" y="17"/>
                    <a:pt x="3049" y="17"/>
                  </a:cubicBezTo>
                  <a:cubicBezTo>
                    <a:pt x="3049" y="116"/>
                    <a:pt x="3049" y="116"/>
                    <a:pt x="3049" y="116"/>
                  </a:cubicBezTo>
                  <a:cubicBezTo>
                    <a:pt x="3058" y="161"/>
                    <a:pt x="3058" y="206"/>
                    <a:pt x="3058" y="242"/>
                  </a:cubicBezTo>
                  <a:cubicBezTo>
                    <a:pt x="3058" y="1007"/>
                    <a:pt x="2761" y="1726"/>
                    <a:pt x="2212" y="2266"/>
                  </a:cubicBezTo>
                  <a:cubicBezTo>
                    <a:pt x="1709" y="2778"/>
                    <a:pt x="1034" y="3075"/>
                    <a:pt x="324" y="3102"/>
                  </a:cubicBezTo>
                  <a:cubicBezTo>
                    <a:pt x="306" y="3102"/>
                    <a:pt x="306" y="3102"/>
                    <a:pt x="306" y="3102"/>
                  </a:cubicBezTo>
                  <a:lnTo>
                    <a:pt x="0" y="29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26">
              <a:extLst>
                <a:ext uri="{FF2B5EF4-FFF2-40B4-BE49-F238E27FC236}">
                  <a16:creationId xmlns:a16="http://schemas.microsoft.com/office/drawing/2014/main" id="{13C30DA9-EC4F-4C48-946C-E44A4589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7903709"/>
              <a:ext cx="4296633" cy="4453532"/>
            </a:xfrm>
            <a:custGeom>
              <a:avLst/>
              <a:gdLst>
                <a:gd name="T0" fmla="*/ 3076 w 3140"/>
                <a:gd name="T1" fmla="*/ 233 h 3256"/>
                <a:gd name="T2" fmla="*/ 3076 w 3140"/>
                <a:gd name="T3" fmla="*/ 233 h 3256"/>
                <a:gd name="T4" fmla="*/ 3076 w 3140"/>
                <a:gd name="T5" fmla="*/ 359 h 3256"/>
                <a:gd name="T6" fmla="*/ 2248 w 3140"/>
                <a:gd name="T7" fmla="*/ 2365 h 3256"/>
                <a:gd name="T8" fmla="*/ 369 w 3140"/>
                <a:gd name="T9" fmla="*/ 3192 h 3256"/>
                <a:gd name="T10" fmla="*/ 369 w 3140"/>
                <a:gd name="T11" fmla="*/ 3192 h 3256"/>
                <a:gd name="T12" fmla="*/ 117 w 3140"/>
                <a:gd name="T13" fmla="*/ 3039 h 3256"/>
                <a:gd name="T14" fmla="*/ 369 w 3140"/>
                <a:gd name="T15" fmla="*/ 2895 h 3256"/>
                <a:gd name="T16" fmla="*/ 369 w 3140"/>
                <a:gd name="T17" fmla="*/ 2895 h 3256"/>
                <a:gd name="T18" fmla="*/ 2041 w 3140"/>
                <a:gd name="T19" fmla="*/ 2149 h 3256"/>
                <a:gd name="T20" fmla="*/ 2779 w 3140"/>
                <a:gd name="T21" fmla="*/ 359 h 3256"/>
                <a:gd name="T22" fmla="*/ 2779 w 3140"/>
                <a:gd name="T23" fmla="*/ 242 h 3256"/>
                <a:gd name="T24" fmla="*/ 2923 w 3140"/>
                <a:gd name="T25" fmla="*/ 485 h 3256"/>
                <a:gd name="T26" fmla="*/ 3076 w 3140"/>
                <a:gd name="T27" fmla="*/ 233 h 3256"/>
                <a:gd name="T28" fmla="*/ 2707 w 3140"/>
                <a:gd name="T29" fmla="*/ 0 h 3256"/>
                <a:gd name="T30" fmla="*/ 2707 w 3140"/>
                <a:gd name="T31" fmla="*/ 0 h 3256"/>
                <a:gd name="T32" fmla="*/ 2716 w 3140"/>
                <a:gd name="T33" fmla="*/ 242 h 3256"/>
                <a:gd name="T34" fmla="*/ 2725 w 3140"/>
                <a:gd name="T35" fmla="*/ 359 h 3256"/>
                <a:gd name="T36" fmla="*/ 1996 w 3140"/>
                <a:gd name="T37" fmla="*/ 2113 h 3256"/>
                <a:gd name="T38" fmla="*/ 1250 w 3140"/>
                <a:gd name="T39" fmla="*/ 2626 h 3256"/>
                <a:gd name="T40" fmla="*/ 369 w 3140"/>
                <a:gd name="T41" fmla="*/ 2832 h 3256"/>
                <a:gd name="T42" fmla="*/ 369 w 3140"/>
                <a:gd name="T43" fmla="*/ 2832 h 3256"/>
                <a:gd name="T44" fmla="*/ 360 w 3140"/>
                <a:gd name="T45" fmla="*/ 2832 h 3256"/>
                <a:gd name="T46" fmla="*/ 350 w 3140"/>
                <a:gd name="T47" fmla="*/ 2832 h 3256"/>
                <a:gd name="T48" fmla="*/ 333 w 3140"/>
                <a:gd name="T49" fmla="*/ 2842 h 3256"/>
                <a:gd name="T50" fmla="*/ 81 w 3140"/>
                <a:gd name="T51" fmla="*/ 2986 h 3256"/>
                <a:gd name="T52" fmla="*/ 0 w 3140"/>
                <a:gd name="T53" fmla="*/ 3039 h 3256"/>
                <a:gd name="T54" fmla="*/ 81 w 3140"/>
                <a:gd name="T55" fmla="*/ 3093 h 3256"/>
                <a:gd name="T56" fmla="*/ 342 w 3140"/>
                <a:gd name="T57" fmla="*/ 3246 h 3256"/>
                <a:gd name="T58" fmla="*/ 350 w 3140"/>
                <a:gd name="T59" fmla="*/ 3255 h 3256"/>
                <a:gd name="T60" fmla="*/ 369 w 3140"/>
                <a:gd name="T61" fmla="*/ 3255 h 3256"/>
                <a:gd name="T62" fmla="*/ 369 w 3140"/>
                <a:gd name="T63" fmla="*/ 3255 h 3256"/>
                <a:gd name="T64" fmla="*/ 378 w 3140"/>
                <a:gd name="T65" fmla="*/ 3255 h 3256"/>
                <a:gd name="T66" fmla="*/ 1412 w 3140"/>
                <a:gd name="T67" fmla="*/ 3012 h 3256"/>
                <a:gd name="T68" fmla="*/ 2293 w 3140"/>
                <a:gd name="T69" fmla="*/ 2410 h 3256"/>
                <a:gd name="T70" fmla="*/ 3139 w 3140"/>
                <a:gd name="T71" fmla="*/ 359 h 3256"/>
                <a:gd name="T72" fmla="*/ 3139 w 3140"/>
                <a:gd name="T73" fmla="*/ 233 h 3256"/>
                <a:gd name="T74" fmla="*/ 3130 w 3140"/>
                <a:gd name="T75" fmla="*/ 26 h 3256"/>
                <a:gd name="T76" fmla="*/ 3022 w 3140"/>
                <a:gd name="T77" fmla="*/ 206 h 3256"/>
                <a:gd name="T78" fmla="*/ 2923 w 3140"/>
                <a:gd name="T79" fmla="*/ 368 h 3256"/>
                <a:gd name="T80" fmla="*/ 2833 w 3140"/>
                <a:gd name="T81" fmla="*/ 206 h 3256"/>
                <a:gd name="T82" fmla="*/ 2707 w 3140"/>
                <a:gd name="T83" fmla="*/ 0 h 3256"/>
                <a:gd name="T84" fmla="*/ 3076 w 3140"/>
                <a:gd name="T85" fmla="*/ 23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0" h="3256">
                  <a:moveTo>
                    <a:pt x="3076" y="233"/>
                  </a:moveTo>
                  <a:lnTo>
                    <a:pt x="3076" y="233"/>
                  </a:lnTo>
                  <a:cubicBezTo>
                    <a:pt x="3076" y="278"/>
                    <a:pt x="3076" y="314"/>
                    <a:pt x="3076" y="359"/>
                  </a:cubicBezTo>
                  <a:cubicBezTo>
                    <a:pt x="3076" y="1115"/>
                    <a:pt x="2788" y="1825"/>
                    <a:pt x="2248" y="2365"/>
                  </a:cubicBezTo>
                  <a:cubicBezTo>
                    <a:pt x="1745" y="2868"/>
                    <a:pt x="1079" y="3156"/>
                    <a:pt x="369" y="3192"/>
                  </a:cubicBezTo>
                  <a:lnTo>
                    <a:pt x="369" y="3192"/>
                  </a:lnTo>
                  <a:cubicBezTo>
                    <a:pt x="117" y="3039"/>
                    <a:pt x="117" y="3039"/>
                    <a:pt x="117" y="3039"/>
                  </a:cubicBezTo>
                  <a:cubicBezTo>
                    <a:pt x="369" y="2895"/>
                    <a:pt x="369" y="2895"/>
                    <a:pt x="369" y="2895"/>
                  </a:cubicBezTo>
                  <a:lnTo>
                    <a:pt x="369" y="2895"/>
                  </a:lnTo>
                  <a:cubicBezTo>
                    <a:pt x="998" y="2860"/>
                    <a:pt x="1592" y="2599"/>
                    <a:pt x="2041" y="2149"/>
                  </a:cubicBezTo>
                  <a:cubicBezTo>
                    <a:pt x="2518" y="1672"/>
                    <a:pt x="2779" y="1034"/>
                    <a:pt x="2779" y="359"/>
                  </a:cubicBezTo>
                  <a:cubicBezTo>
                    <a:pt x="2779" y="314"/>
                    <a:pt x="2779" y="278"/>
                    <a:pt x="2779" y="242"/>
                  </a:cubicBezTo>
                  <a:cubicBezTo>
                    <a:pt x="2923" y="485"/>
                    <a:pt x="2923" y="485"/>
                    <a:pt x="2923" y="485"/>
                  </a:cubicBezTo>
                  <a:cubicBezTo>
                    <a:pt x="3076" y="233"/>
                    <a:pt x="3076" y="233"/>
                    <a:pt x="3076" y="233"/>
                  </a:cubicBezTo>
                  <a:lnTo>
                    <a:pt x="2707" y="0"/>
                  </a:lnTo>
                  <a:lnTo>
                    <a:pt x="2707" y="0"/>
                  </a:lnTo>
                  <a:cubicBezTo>
                    <a:pt x="2716" y="242"/>
                    <a:pt x="2716" y="242"/>
                    <a:pt x="2716" y="242"/>
                  </a:cubicBezTo>
                  <a:cubicBezTo>
                    <a:pt x="2716" y="278"/>
                    <a:pt x="2725" y="323"/>
                    <a:pt x="2725" y="359"/>
                  </a:cubicBezTo>
                  <a:cubicBezTo>
                    <a:pt x="2725" y="1025"/>
                    <a:pt x="2464" y="1645"/>
                    <a:pt x="1996" y="2113"/>
                  </a:cubicBezTo>
                  <a:cubicBezTo>
                    <a:pt x="1781" y="2329"/>
                    <a:pt x="1529" y="2500"/>
                    <a:pt x="1250" y="2626"/>
                  </a:cubicBezTo>
                  <a:cubicBezTo>
                    <a:pt x="971" y="2752"/>
                    <a:pt x="674" y="2815"/>
                    <a:pt x="369" y="2832"/>
                  </a:cubicBezTo>
                  <a:lnTo>
                    <a:pt x="369" y="2832"/>
                  </a:lnTo>
                  <a:cubicBezTo>
                    <a:pt x="360" y="2832"/>
                    <a:pt x="360" y="2832"/>
                    <a:pt x="360" y="2832"/>
                  </a:cubicBezTo>
                  <a:cubicBezTo>
                    <a:pt x="350" y="2832"/>
                    <a:pt x="350" y="2832"/>
                    <a:pt x="350" y="2832"/>
                  </a:cubicBezTo>
                  <a:cubicBezTo>
                    <a:pt x="333" y="2842"/>
                    <a:pt x="333" y="2842"/>
                    <a:pt x="333" y="2842"/>
                  </a:cubicBezTo>
                  <a:cubicBezTo>
                    <a:pt x="81" y="2986"/>
                    <a:pt x="81" y="2986"/>
                    <a:pt x="81" y="2986"/>
                  </a:cubicBezTo>
                  <a:cubicBezTo>
                    <a:pt x="0" y="3039"/>
                    <a:pt x="0" y="3039"/>
                    <a:pt x="0" y="3039"/>
                  </a:cubicBezTo>
                  <a:cubicBezTo>
                    <a:pt x="81" y="3093"/>
                    <a:pt x="81" y="3093"/>
                    <a:pt x="81" y="3093"/>
                  </a:cubicBezTo>
                  <a:cubicBezTo>
                    <a:pt x="342" y="3246"/>
                    <a:pt x="342" y="3246"/>
                    <a:pt x="342" y="3246"/>
                  </a:cubicBezTo>
                  <a:cubicBezTo>
                    <a:pt x="350" y="3255"/>
                    <a:pt x="350" y="3255"/>
                    <a:pt x="350" y="3255"/>
                  </a:cubicBezTo>
                  <a:cubicBezTo>
                    <a:pt x="369" y="3255"/>
                    <a:pt x="369" y="3255"/>
                    <a:pt x="369" y="3255"/>
                  </a:cubicBezTo>
                  <a:lnTo>
                    <a:pt x="369" y="3255"/>
                  </a:lnTo>
                  <a:cubicBezTo>
                    <a:pt x="378" y="3255"/>
                    <a:pt x="378" y="3255"/>
                    <a:pt x="378" y="3255"/>
                  </a:cubicBezTo>
                  <a:cubicBezTo>
                    <a:pt x="737" y="3237"/>
                    <a:pt x="1088" y="3156"/>
                    <a:pt x="1412" y="3012"/>
                  </a:cubicBezTo>
                  <a:cubicBezTo>
                    <a:pt x="1736" y="2868"/>
                    <a:pt x="2032" y="2662"/>
                    <a:pt x="2293" y="2410"/>
                  </a:cubicBezTo>
                  <a:cubicBezTo>
                    <a:pt x="2842" y="1861"/>
                    <a:pt x="3139" y="1133"/>
                    <a:pt x="3139" y="359"/>
                  </a:cubicBezTo>
                  <a:cubicBezTo>
                    <a:pt x="3139" y="323"/>
                    <a:pt x="3139" y="278"/>
                    <a:pt x="3139" y="233"/>
                  </a:cubicBezTo>
                  <a:cubicBezTo>
                    <a:pt x="3130" y="26"/>
                    <a:pt x="3130" y="26"/>
                    <a:pt x="3130" y="26"/>
                  </a:cubicBezTo>
                  <a:cubicBezTo>
                    <a:pt x="3022" y="206"/>
                    <a:pt x="3022" y="206"/>
                    <a:pt x="3022" y="206"/>
                  </a:cubicBezTo>
                  <a:cubicBezTo>
                    <a:pt x="2923" y="368"/>
                    <a:pt x="2923" y="368"/>
                    <a:pt x="2923" y="368"/>
                  </a:cubicBezTo>
                  <a:cubicBezTo>
                    <a:pt x="2833" y="206"/>
                    <a:pt x="2833" y="206"/>
                    <a:pt x="2833" y="206"/>
                  </a:cubicBezTo>
                  <a:cubicBezTo>
                    <a:pt x="2707" y="0"/>
                    <a:pt x="2707" y="0"/>
                    <a:pt x="2707" y="0"/>
                  </a:cubicBezTo>
                  <a:lnTo>
                    <a:pt x="3076" y="2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27">
              <a:extLst>
                <a:ext uri="{FF2B5EF4-FFF2-40B4-BE49-F238E27FC236}">
                  <a16:creationId xmlns:a16="http://schemas.microsoft.com/office/drawing/2014/main" id="{A2BB5C86-D2F1-FC47-B971-736778EA4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0" y="8398546"/>
              <a:ext cx="138794" cy="223282"/>
            </a:xfrm>
            <a:custGeom>
              <a:avLst/>
              <a:gdLst>
                <a:gd name="T0" fmla="*/ 9 w 100"/>
                <a:gd name="T1" fmla="*/ 162 h 163"/>
                <a:gd name="T2" fmla="*/ 9 w 100"/>
                <a:gd name="T3" fmla="*/ 126 h 163"/>
                <a:gd name="T4" fmla="*/ 0 w 100"/>
                <a:gd name="T5" fmla="*/ 0 h 163"/>
                <a:gd name="T6" fmla="*/ 99 w 100"/>
                <a:gd name="T7" fmla="*/ 162 h 163"/>
                <a:gd name="T8" fmla="*/ 9 w 100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3">
                  <a:moveTo>
                    <a:pt x="9" y="162"/>
                  </a:moveTo>
                  <a:lnTo>
                    <a:pt x="9" y="126"/>
                  </a:lnTo>
                  <a:lnTo>
                    <a:pt x="0" y="0"/>
                  </a:lnTo>
                  <a:lnTo>
                    <a:pt x="99" y="162"/>
                  </a:lnTo>
                  <a:lnTo>
                    <a:pt x="9" y="162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28">
              <a:extLst>
                <a:ext uri="{FF2B5EF4-FFF2-40B4-BE49-F238E27FC236}">
                  <a16:creationId xmlns:a16="http://schemas.microsoft.com/office/drawing/2014/main" id="{AB5A5798-6100-734C-8149-B5E546D2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23" y="8235614"/>
              <a:ext cx="259486" cy="422422"/>
            </a:xfrm>
            <a:custGeom>
              <a:avLst/>
              <a:gdLst>
                <a:gd name="T0" fmla="*/ 72 w 190"/>
                <a:gd name="T1" fmla="*/ 234 h 307"/>
                <a:gd name="T2" fmla="*/ 72 w 190"/>
                <a:gd name="T3" fmla="*/ 234 h 307"/>
                <a:gd name="T4" fmla="*/ 81 w 190"/>
                <a:gd name="T5" fmla="*/ 243 h 307"/>
                <a:gd name="T6" fmla="*/ 72 w 190"/>
                <a:gd name="T7" fmla="*/ 243 h 307"/>
                <a:gd name="T8" fmla="*/ 72 w 190"/>
                <a:gd name="T9" fmla="*/ 234 h 307"/>
                <a:gd name="T10" fmla="*/ 0 w 190"/>
                <a:gd name="T11" fmla="*/ 0 h 307"/>
                <a:gd name="T12" fmla="*/ 0 w 190"/>
                <a:gd name="T13" fmla="*/ 0 h 307"/>
                <a:gd name="T14" fmla="*/ 18 w 190"/>
                <a:gd name="T15" fmla="*/ 243 h 307"/>
                <a:gd name="T16" fmla="*/ 18 w 190"/>
                <a:gd name="T17" fmla="*/ 243 h 307"/>
                <a:gd name="T18" fmla="*/ 18 w 190"/>
                <a:gd name="T19" fmla="*/ 252 h 307"/>
                <a:gd name="T20" fmla="*/ 18 w 190"/>
                <a:gd name="T21" fmla="*/ 306 h 307"/>
                <a:gd name="T22" fmla="*/ 72 w 190"/>
                <a:gd name="T23" fmla="*/ 306 h 307"/>
                <a:gd name="T24" fmla="*/ 81 w 190"/>
                <a:gd name="T25" fmla="*/ 306 h 307"/>
                <a:gd name="T26" fmla="*/ 189 w 190"/>
                <a:gd name="T27" fmla="*/ 306 h 307"/>
                <a:gd name="T28" fmla="*/ 135 w 190"/>
                <a:gd name="T29" fmla="*/ 216 h 307"/>
                <a:gd name="T30" fmla="*/ 126 w 190"/>
                <a:gd name="T31" fmla="*/ 207 h 307"/>
                <a:gd name="T32" fmla="*/ 0 w 190"/>
                <a:gd name="T33" fmla="*/ 0 h 307"/>
                <a:gd name="T34" fmla="*/ 72 w 190"/>
                <a:gd name="T35" fmla="*/ 23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307">
                  <a:moveTo>
                    <a:pt x="72" y="234"/>
                  </a:moveTo>
                  <a:lnTo>
                    <a:pt x="72" y="234"/>
                  </a:lnTo>
                  <a:cubicBezTo>
                    <a:pt x="81" y="243"/>
                    <a:pt x="81" y="243"/>
                    <a:pt x="81" y="243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2" y="243"/>
                    <a:pt x="72" y="23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" y="243"/>
                    <a:pt x="18" y="243"/>
                    <a:pt x="18" y="243"/>
                  </a:cubicBezTo>
                  <a:lnTo>
                    <a:pt x="18" y="243"/>
                  </a:lnTo>
                  <a:cubicBezTo>
                    <a:pt x="18" y="252"/>
                    <a:pt x="18" y="252"/>
                    <a:pt x="18" y="252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2" y="2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29">
              <a:extLst>
                <a:ext uri="{FF2B5EF4-FFF2-40B4-BE49-F238E27FC236}">
                  <a16:creationId xmlns:a16="http://schemas.microsoft.com/office/drawing/2014/main" id="{CC5D0D79-5E11-5C46-BF90-6D25AD202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1" y="8422684"/>
              <a:ext cx="126729" cy="199143"/>
            </a:xfrm>
            <a:custGeom>
              <a:avLst/>
              <a:gdLst>
                <a:gd name="T0" fmla="*/ 0 w 92"/>
                <a:gd name="T1" fmla="*/ 144 h 145"/>
                <a:gd name="T2" fmla="*/ 81 w 92"/>
                <a:gd name="T3" fmla="*/ 0 h 145"/>
                <a:gd name="T4" fmla="*/ 91 w 92"/>
                <a:gd name="T5" fmla="*/ 108 h 145"/>
                <a:gd name="T6" fmla="*/ 91 w 92"/>
                <a:gd name="T7" fmla="*/ 144 h 145"/>
                <a:gd name="T8" fmla="*/ 0 w 92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5">
                  <a:moveTo>
                    <a:pt x="0" y="144"/>
                  </a:moveTo>
                  <a:lnTo>
                    <a:pt x="81" y="0"/>
                  </a:lnTo>
                  <a:lnTo>
                    <a:pt x="91" y="108"/>
                  </a:lnTo>
                  <a:lnTo>
                    <a:pt x="91" y="144"/>
                  </a:lnTo>
                  <a:lnTo>
                    <a:pt x="0" y="144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30">
              <a:extLst>
                <a:ext uri="{FF2B5EF4-FFF2-40B4-BE49-F238E27FC236}">
                  <a16:creationId xmlns:a16="http://schemas.microsoft.com/office/drawing/2014/main" id="{60C5E9F5-47AC-F945-A783-58EA5E72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226" y="8283891"/>
              <a:ext cx="235351" cy="368109"/>
            </a:xfrm>
            <a:custGeom>
              <a:avLst/>
              <a:gdLst>
                <a:gd name="T0" fmla="*/ 108 w 171"/>
                <a:gd name="T1" fmla="*/ 207 h 271"/>
                <a:gd name="T2" fmla="*/ 108 w 171"/>
                <a:gd name="T3" fmla="*/ 207 h 271"/>
                <a:gd name="T4" fmla="*/ 108 w 171"/>
                <a:gd name="T5" fmla="*/ 207 h 271"/>
                <a:gd name="T6" fmla="*/ 108 w 171"/>
                <a:gd name="T7" fmla="*/ 207 h 271"/>
                <a:gd name="T8" fmla="*/ 108 w 171"/>
                <a:gd name="T9" fmla="*/ 207 h 271"/>
                <a:gd name="T10" fmla="*/ 161 w 171"/>
                <a:gd name="T11" fmla="*/ 0 h 271"/>
                <a:gd name="T12" fmla="*/ 161 w 171"/>
                <a:gd name="T13" fmla="*/ 0 h 271"/>
                <a:gd name="T14" fmla="*/ 62 w 171"/>
                <a:gd name="T15" fmla="*/ 171 h 271"/>
                <a:gd name="T16" fmla="*/ 53 w 171"/>
                <a:gd name="T17" fmla="*/ 180 h 271"/>
                <a:gd name="T18" fmla="*/ 0 w 171"/>
                <a:gd name="T19" fmla="*/ 270 h 271"/>
                <a:gd name="T20" fmla="*/ 108 w 171"/>
                <a:gd name="T21" fmla="*/ 270 h 271"/>
                <a:gd name="T22" fmla="*/ 108 w 171"/>
                <a:gd name="T23" fmla="*/ 270 h 271"/>
                <a:gd name="T24" fmla="*/ 170 w 171"/>
                <a:gd name="T25" fmla="*/ 270 h 271"/>
                <a:gd name="T26" fmla="*/ 170 w 171"/>
                <a:gd name="T27" fmla="*/ 207 h 271"/>
                <a:gd name="T28" fmla="*/ 170 w 171"/>
                <a:gd name="T29" fmla="*/ 207 h 271"/>
                <a:gd name="T30" fmla="*/ 170 w 171"/>
                <a:gd name="T31" fmla="*/ 198 h 271"/>
                <a:gd name="T32" fmla="*/ 161 w 171"/>
                <a:gd name="T33" fmla="*/ 0 h 271"/>
                <a:gd name="T34" fmla="*/ 108 w 171"/>
                <a:gd name="T35" fmla="*/ 20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71">
                  <a:moveTo>
                    <a:pt x="108" y="207"/>
                  </a:move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61" y="0"/>
                  </a:lnTo>
                  <a:lnTo>
                    <a:pt x="161" y="0"/>
                  </a:lnTo>
                  <a:cubicBezTo>
                    <a:pt x="62" y="171"/>
                    <a:pt x="62" y="171"/>
                    <a:pt x="62" y="171"/>
                  </a:cubicBezTo>
                  <a:cubicBezTo>
                    <a:pt x="53" y="180"/>
                    <a:pt x="53" y="180"/>
                    <a:pt x="53" y="18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8" y="270"/>
                    <a:pt x="108" y="270"/>
                    <a:pt x="108" y="270"/>
                  </a:cubicBezTo>
                  <a:lnTo>
                    <a:pt x="108" y="270"/>
                  </a:lnTo>
                  <a:cubicBezTo>
                    <a:pt x="170" y="270"/>
                    <a:pt x="170" y="270"/>
                    <a:pt x="170" y="270"/>
                  </a:cubicBezTo>
                  <a:cubicBezTo>
                    <a:pt x="170" y="207"/>
                    <a:pt x="170" y="207"/>
                    <a:pt x="170" y="207"/>
                  </a:cubicBezTo>
                  <a:lnTo>
                    <a:pt x="170" y="207"/>
                  </a:lnTo>
                  <a:cubicBezTo>
                    <a:pt x="170" y="198"/>
                    <a:pt x="170" y="198"/>
                    <a:pt x="170" y="19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08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31">
              <a:extLst>
                <a:ext uri="{FF2B5EF4-FFF2-40B4-BE49-F238E27FC236}">
                  <a16:creationId xmlns:a16="http://schemas.microsoft.com/office/drawing/2014/main" id="{66DD639A-2DEE-4F45-A851-96215DB2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8139060"/>
              <a:ext cx="4248356" cy="4188009"/>
            </a:xfrm>
            <a:custGeom>
              <a:avLst/>
              <a:gdLst>
                <a:gd name="T0" fmla="*/ 2860 w 3103"/>
                <a:gd name="T1" fmla="*/ 3058 h 3059"/>
                <a:gd name="T2" fmla="*/ 2860 w 3103"/>
                <a:gd name="T3" fmla="*/ 3058 h 3059"/>
                <a:gd name="T4" fmla="*/ 837 w 3103"/>
                <a:gd name="T5" fmla="*/ 2213 h 3059"/>
                <a:gd name="T6" fmla="*/ 0 w 3103"/>
                <a:gd name="T7" fmla="*/ 315 h 3059"/>
                <a:gd name="T8" fmla="*/ 0 w 3103"/>
                <a:gd name="T9" fmla="*/ 306 h 3059"/>
                <a:gd name="T10" fmla="*/ 180 w 3103"/>
                <a:gd name="T11" fmla="*/ 0 h 3059"/>
                <a:gd name="T12" fmla="*/ 360 w 3103"/>
                <a:gd name="T13" fmla="*/ 297 h 3059"/>
                <a:gd name="T14" fmla="*/ 360 w 3103"/>
                <a:gd name="T15" fmla="*/ 315 h 3059"/>
                <a:gd name="T16" fmla="*/ 1089 w 3103"/>
                <a:gd name="T17" fmla="*/ 1961 h 3059"/>
                <a:gd name="T18" fmla="*/ 2860 w 3103"/>
                <a:gd name="T19" fmla="*/ 2698 h 3059"/>
                <a:gd name="T20" fmla="*/ 2977 w 3103"/>
                <a:gd name="T21" fmla="*/ 2690 h 3059"/>
                <a:gd name="T22" fmla="*/ 3102 w 3103"/>
                <a:gd name="T23" fmla="*/ 2690 h 3059"/>
                <a:gd name="T24" fmla="*/ 2788 w 3103"/>
                <a:gd name="T25" fmla="*/ 2869 h 3059"/>
                <a:gd name="T26" fmla="*/ 3085 w 3103"/>
                <a:gd name="T27" fmla="*/ 3049 h 3059"/>
                <a:gd name="T28" fmla="*/ 2986 w 3103"/>
                <a:gd name="T29" fmla="*/ 3049 h 3059"/>
                <a:gd name="T30" fmla="*/ 2860 w 3103"/>
                <a:gd name="T31" fmla="*/ 3058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3" h="3059">
                  <a:moveTo>
                    <a:pt x="2860" y="3058"/>
                  </a:moveTo>
                  <a:lnTo>
                    <a:pt x="2860" y="3058"/>
                  </a:lnTo>
                  <a:cubicBezTo>
                    <a:pt x="2096" y="3058"/>
                    <a:pt x="1377" y="2753"/>
                    <a:pt x="837" y="2213"/>
                  </a:cubicBezTo>
                  <a:cubicBezTo>
                    <a:pt x="324" y="1709"/>
                    <a:pt x="28" y="1035"/>
                    <a:pt x="0" y="31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87" y="936"/>
                    <a:pt x="648" y="1520"/>
                    <a:pt x="1089" y="1961"/>
                  </a:cubicBezTo>
                  <a:cubicBezTo>
                    <a:pt x="1565" y="2438"/>
                    <a:pt x="2195" y="2698"/>
                    <a:pt x="2860" y="2698"/>
                  </a:cubicBezTo>
                  <a:cubicBezTo>
                    <a:pt x="2896" y="2698"/>
                    <a:pt x="2941" y="2698"/>
                    <a:pt x="2977" y="2690"/>
                  </a:cubicBezTo>
                  <a:cubicBezTo>
                    <a:pt x="3102" y="2690"/>
                    <a:pt x="3102" y="2690"/>
                    <a:pt x="3102" y="2690"/>
                  </a:cubicBezTo>
                  <a:cubicBezTo>
                    <a:pt x="2788" y="2869"/>
                    <a:pt x="2788" y="2869"/>
                    <a:pt x="2788" y="2869"/>
                  </a:cubicBezTo>
                  <a:cubicBezTo>
                    <a:pt x="3085" y="3049"/>
                    <a:pt x="3085" y="3049"/>
                    <a:pt x="3085" y="3049"/>
                  </a:cubicBezTo>
                  <a:cubicBezTo>
                    <a:pt x="2986" y="3049"/>
                    <a:pt x="2986" y="3049"/>
                    <a:pt x="2986" y="3049"/>
                  </a:cubicBezTo>
                  <a:cubicBezTo>
                    <a:pt x="2941" y="3049"/>
                    <a:pt x="2905" y="3058"/>
                    <a:pt x="2860" y="3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32">
              <a:extLst>
                <a:ext uri="{FF2B5EF4-FFF2-40B4-BE49-F238E27FC236}">
                  <a16:creationId xmlns:a16="http://schemas.microsoft.com/office/drawing/2014/main" id="{F63BE681-B9BA-1C4A-9DC9-461757B6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8066645"/>
              <a:ext cx="4453531" cy="4296632"/>
            </a:xfrm>
            <a:custGeom>
              <a:avLst/>
              <a:gdLst>
                <a:gd name="T0" fmla="*/ 215 w 3255"/>
                <a:gd name="T1" fmla="*/ 116 h 3139"/>
                <a:gd name="T2" fmla="*/ 215 w 3255"/>
                <a:gd name="T3" fmla="*/ 116 h 3139"/>
                <a:gd name="T4" fmla="*/ 359 w 3255"/>
                <a:gd name="T5" fmla="*/ 359 h 3139"/>
                <a:gd name="T6" fmla="*/ 359 w 3255"/>
                <a:gd name="T7" fmla="*/ 368 h 3139"/>
                <a:gd name="T8" fmla="*/ 1106 w 3255"/>
                <a:gd name="T9" fmla="*/ 2032 h 3139"/>
                <a:gd name="T10" fmla="*/ 2895 w 3255"/>
                <a:gd name="T11" fmla="*/ 2778 h 3139"/>
                <a:gd name="T12" fmla="*/ 3021 w 3255"/>
                <a:gd name="T13" fmla="*/ 2778 h 3139"/>
                <a:gd name="T14" fmla="*/ 2769 w 3255"/>
                <a:gd name="T15" fmla="*/ 2922 h 3139"/>
                <a:gd name="T16" fmla="*/ 3021 w 3255"/>
                <a:gd name="T17" fmla="*/ 3075 h 3139"/>
                <a:gd name="T18" fmla="*/ 2895 w 3255"/>
                <a:gd name="T19" fmla="*/ 3075 h 3139"/>
                <a:gd name="T20" fmla="*/ 890 w 3255"/>
                <a:gd name="T21" fmla="*/ 2248 h 3139"/>
                <a:gd name="T22" fmla="*/ 63 w 3255"/>
                <a:gd name="T23" fmla="*/ 368 h 3139"/>
                <a:gd name="T24" fmla="*/ 63 w 3255"/>
                <a:gd name="T25" fmla="*/ 368 h 3139"/>
                <a:gd name="T26" fmla="*/ 215 w 3255"/>
                <a:gd name="T27" fmla="*/ 116 h 3139"/>
                <a:gd name="T28" fmla="*/ 215 w 3255"/>
                <a:gd name="T29" fmla="*/ 0 h 3139"/>
                <a:gd name="T30" fmla="*/ 215 w 3255"/>
                <a:gd name="T31" fmla="*/ 0 h 3139"/>
                <a:gd name="T32" fmla="*/ 161 w 3255"/>
                <a:gd name="T33" fmla="*/ 80 h 3139"/>
                <a:gd name="T34" fmla="*/ 17 w 3255"/>
                <a:gd name="T35" fmla="*/ 332 h 3139"/>
                <a:gd name="T36" fmla="*/ 0 w 3255"/>
                <a:gd name="T37" fmla="*/ 350 h 3139"/>
                <a:gd name="T38" fmla="*/ 8 w 3255"/>
                <a:gd name="T39" fmla="*/ 368 h 3139"/>
                <a:gd name="T40" fmla="*/ 8 w 3255"/>
                <a:gd name="T41" fmla="*/ 368 h 3139"/>
                <a:gd name="T42" fmla="*/ 8 w 3255"/>
                <a:gd name="T43" fmla="*/ 377 h 3139"/>
                <a:gd name="T44" fmla="*/ 242 w 3255"/>
                <a:gd name="T45" fmla="*/ 1411 h 3139"/>
                <a:gd name="T46" fmla="*/ 854 w 3255"/>
                <a:gd name="T47" fmla="*/ 2293 h 3139"/>
                <a:gd name="T48" fmla="*/ 2895 w 3255"/>
                <a:gd name="T49" fmla="*/ 3138 h 3139"/>
                <a:gd name="T50" fmla="*/ 3021 w 3255"/>
                <a:gd name="T51" fmla="*/ 3138 h 3139"/>
                <a:gd name="T52" fmla="*/ 3228 w 3255"/>
                <a:gd name="T53" fmla="*/ 3129 h 3139"/>
                <a:gd name="T54" fmla="*/ 3048 w 3255"/>
                <a:gd name="T55" fmla="*/ 3021 h 3139"/>
                <a:gd name="T56" fmla="*/ 2886 w 3255"/>
                <a:gd name="T57" fmla="*/ 2922 h 3139"/>
                <a:gd name="T58" fmla="*/ 3048 w 3255"/>
                <a:gd name="T59" fmla="*/ 2833 h 3139"/>
                <a:gd name="T60" fmla="*/ 3254 w 3255"/>
                <a:gd name="T61" fmla="*/ 2707 h 3139"/>
                <a:gd name="T62" fmla="*/ 3012 w 3255"/>
                <a:gd name="T63" fmla="*/ 2715 h 3139"/>
                <a:gd name="T64" fmla="*/ 2895 w 3255"/>
                <a:gd name="T65" fmla="*/ 2715 h 3139"/>
                <a:gd name="T66" fmla="*/ 1142 w 3255"/>
                <a:gd name="T67" fmla="*/ 1996 h 3139"/>
                <a:gd name="T68" fmla="*/ 629 w 3255"/>
                <a:gd name="T69" fmla="*/ 1250 h 3139"/>
                <a:gd name="T70" fmla="*/ 422 w 3255"/>
                <a:gd name="T71" fmla="*/ 368 h 3139"/>
                <a:gd name="T72" fmla="*/ 422 w 3255"/>
                <a:gd name="T73" fmla="*/ 368 h 3139"/>
                <a:gd name="T74" fmla="*/ 422 w 3255"/>
                <a:gd name="T75" fmla="*/ 359 h 3139"/>
                <a:gd name="T76" fmla="*/ 422 w 3255"/>
                <a:gd name="T77" fmla="*/ 341 h 3139"/>
                <a:gd name="T78" fmla="*/ 413 w 3255"/>
                <a:gd name="T79" fmla="*/ 332 h 3139"/>
                <a:gd name="T80" fmla="*/ 269 w 3255"/>
                <a:gd name="T81" fmla="*/ 80 h 3139"/>
                <a:gd name="T82" fmla="*/ 215 w 3255"/>
                <a:gd name="T83" fmla="*/ 0 h 3139"/>
                <a:gd name="T84" fmla="*/ 215 w 3255"/>
                <a:gd name="T85" fmla="*/ 116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5" h="3139">
                  <a:moveTo>
                    <a:pt x="215" y="116"/>
                  </a:moveTo>
                  <a:lnTo>
                    <a:pt x="215" y="116"/>
                  </a:lnTo>
                  <a:cubicBezTo>
                    <a:pt x="359" y="359"/>
                    <a:pt x="359" y="359"/>
                    <a:pt x="359" y="359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95" y="998"/>
                    <a:pt x="656" y="1591"/>
                    <a:pt x="1106" y="2032"/>
                  </a:cubicBezTo>
                  <a:cubicBezTo>
                    <a:pt x="1583" y="2518"/>
                    <a:pt x="2221" y="2778"/>
                    <a:pt x="2895" y="2778"/>
                  </a:cubicBezTo>
                  <a:cubicBezTo>
                    <a:pt x="2940" y="2778"/>
                    <a:pt x="2976" y="2778"/>
                    <a:pt x="3021" y="2778"/>
                  </a:cubicBezTo>
                  <a:cubicBezTo>
                    <a:pt x="2769" y="2922"/>
                    <a:pt x="2769" y="2922"/>
                    <a:pt x="2769" y="2922"/>
                  </a:cubicBezTo>
                  <a:cubicBezTo>
                    <a:pt x="3021" y="3075"/>
                    <a:pt x="3021" y="3075"/>
                    <a:pt x="3021" y="3075"/>
                  </a:cubicBezTo>
                  <a:cubicBezTo>
                    <a:pt x="2976" y="3075"/>
                    <a:pt x="2940" y="3075"/>
                    <a:pt x="2895" y="3075"/>
                  </a:cubicBezTo>
                  <a:cubicBezTo>
                    <a:pt x="2140" y="3075"/>
                    <a:pt x="1430" y="2778"/>
                    <a:pt x="890" y="2248"/>
                  </a:cubicBezTo>
                  <a:cubicBezTo>
                    <a:pt x="386" y="1744"/>
                    <a:pt x="99" y="1079"/>
                    <a:pt x="63" y="368"/>
                  </a:cubicBezTo>
                  <a:lnTo>
                    <a:pt x="63" y="368"/>
                  </a:lnTo>
                  <a:cubicBezTo>
                    <a:pt x="215" y="116"/>
                    <a:pt x="215" y="116"/>
                    <a:pt x="215" y="116"/>
                  </a:cubicBezTo>
                  <a:lnTo>
                    <a:pt x="215" y="0"/>
                  </a:lnTo>
                  <a:lnTo>
                    <a:pt x="215" y="0"/>
                  </a:lnTo>
                  <a:cubicBezTo>
                    <a:pt x="161" y="80"/>
                    <a:pt x="161" y="80"/>
                    <a:pt x="161" y="80"/>
                  </a:cubicBezTo>
                  <a:cubicBezTo>
                    <a:pt x="17" y="332"/>
                    <a:pt x="17" y="332"/>
                    <a:pt x="17" y="33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8" y="368"/>
                    <a:pt x="8" y="368"/>
                    <a:pt x="8" y="368"/>
                  </a:cubicBezTo>
                  <a:lnTo>
                    <a:pt x="8" y="368"/>
                  </a:lnTo>
                  <a:cubicBezTo>
                    <a:pt x="8" y="377"/>
                    <a:pt x="8" y="377"/>
                    <a:pt x="8" y="377"/>
                  </a:cubicBezTo>
                  <a:cubicBezTo>
                    <a:pt x="17" y="737"/>
                    <a:pt x="99" y="1079"/>
                    <a:pt x="242" y="1411"/>
                  </a:cubicBezTo>
                  <a:cubicBezTo>
                    <a:pt x="386" y="1735"/>
                    <a:pt x="593" y="2032"/>
                    <a:pt x="854" y="2293"/>
                  </a:cubicBezTo>
                  <a:cubicBezTo>
                    <a:pt x="1394" y="2833"/>
                    <a:pt x="2122" y="3138"/>
                    <a:pt x="2895" y="3138"/>
                  </a:cubicBezTo>
                  <a:cubicBezTo>
                    <a:pt x="2940" y="3138"/>
                    <a:pt x="2976" y="3138"/>
                    <a:pt x="3021" y="3138"/>
                  </a:cubicBezTo>
                  <a:cubicBezTo>
                    <a:pt x="3228" y="3129"/>
                    <a:pt x="3228" y="3129"/>
                    <a:pt x="3228" y="3129"/>
                  </a:cubicBezTo>
                  <a:cubicBezTo>
                    <a:pt x="3048" y="3021"/>
                    <a:pt x="3048" y="3021"/>
                    <a:pt x="3048" y="3021"/>
                  </a:cubicBezTo>
                  <a:cubicBezTo>
                    <a:pt x="2886" y="2922"/>
                    <a:pt x="2886" y="2922"/>
                    <a:pt x="2886" y="2922"/>
                  </a:cubicBezTo>
                  <a:cubicBezTo>
                    <a:pt x="3048" y="2833"/>
                    <a:pt x="3048" y="2833"/>
                    <a:pt x="3048" y="2833"/>
                  </a:cubicBezTo>
                  <a:cubicBezTo>
                    <a:pt x="3254" y="2707"/>
                    <a:pt x="3254" y="2707"/>
                    <a:pt x="3254" y="2707"/>
                  </a:cubicBezTo>
                  <a:cubicBezTo>
                    <a:pt x="3012" y="2715"/>
                    <a:pt x="3012" y="2715"/>
                    <a:pt x="3012" y="2715"/>
                  </a:cubicBezTo>
                  <a:cubicBezTo>
                    <a:pt x="2976" y="2715"/>
                    <a:pt x="2931" y="2715"/>
                    <a:pt x="2895" y="2715"/>
                  </a:cubicBezTo>
                  <a:cubicBezTo>
                    <a:pt x="2239" y="2715"/>
                    <a:pt x="1610" y="2464"/>
                    <a:pt x="1142" y="1996"/>
                  </a:cubicBezTo>
                  <a:cubicBezTo>
                    <a:pt x="926" y="1780"/>
                    <a:pt x="755" y="1528"/>
                    <a:pt x="629" y="1250"/>
                  </a:cubicBezTo>
                  <a:cubicBezTo>
                    <a:pt x="512" y="971"/>
                    <a:pt x="440" y="674"/>
                    <a:pt x="422" y="368"/>
                  </a:cubicBezTo>
                  <a:lnTo>
                    <a:pt x="422" y="368"/>
                  </a:lnTo>
                  <a:cubicBezTo>
                    <a:pt x="422" y="359"/>
                    <a:pt x="422" y="359"/>
                    <a:pt x="422" y="359"/>
                  </a:cubicBezTo>
                  <a:cubicBezTo>
                    <a:pt x="422" y="341"/>
                    <a:pt x="422" y="341"/>
                    <a:pt x="422" y="341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215" y="1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433">
              <a:extLst>
                <a:ext uri="{FF2B5EF4-FFF2-40B4-BE49-F238E27FC236}">
                  <a16:creationId xmlns:a16="http://schemas.microsoft.com/office/drawing/2014/main" id="{7E5F4FA1-C14F-354D-84AC-B90B7BA1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4308" y="8175268"/>
              <a:ext cx="114656" cy="199139"/>
            </a:xfrm>
            <a:custGeom>
              <a:avLst/>
              <a:gdLst>
                <a:gd name="T0" fmla="*/ 0 w 82"/>
                <a:gd name="T1" fmla="*/ 0 h 145"/>
                <a:gd name="T2" fmla="*/ 81 w 82"/>
                <a:gd name="T3" fmla="*/ 0 h 145"/>
                <a:gd name="T4" fmla="*/ 0 w 82"/>
                <a:gd name="T5" fmla="*/ 144 h 145"/>
                <a:gd name="T6" fmla="*/ 0 w 82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45">
                  <a:moveTo>
                    <a:pt x="0" y="0"/>
                  </a:moveTo>
                  <a:lnTo>
                    <a:pt x="81" y="0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434">
              <a:extLst>
                <a:ext uri="{FF2B5EF4-FFF2-40B4-BE49-F238E27FC236}">
                  <a16:creationId xmlns:a16="http://schemas.microsoft.com/office/drawing/2014/main" id="{95EC5265-B515-624B-A104-E29C34901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031" y="8139060"/>
              <a:ext cx="235347" cy="368109"/>
            </a:xfrm>
            <a:custGeom>
              <a:avLst/>
              <a:gdLst>
                <a:gd name="T0" fmla="*/ 63 w 172"/>
                <a:gd name="T1" fmla="*/ 63 h 271"/>
                <a:gd name="T2" fmla="*/ 63 w 172"/>
                <a:gd name="T3" fmla="*/ 63 h 271"/>
                <a:gd name="T4" fmla="*/ 63 w 172"/>
                <a:gd name="T5" fmla="*/ 63 h 271"/>
                <a:gd name="T6" fmla="*/ 63 w 172"/>
                <a:gd name="T7" fmla="*/ 63 h 271"/>
                <a:gd name="T8" fmla="*/ 63 w 172"/>
                <a:gd name="T9" fmla="*/ 63 h 271"/>
                <a:gd name="T10" fmla="*/ 171 w 172"/>
                <a:gd name="T11" fmla="*/ 0 h 271"/>
                <a:gd name="T12" fmla="*/ 171 w 172"/>
                <a:gd name="T13" fmla="*/ 0 h 271"/>
                <a:gd name="T14" fmla="*/ 63 w 172"/>
                <a:gd name="T15" fmla="*/ 0 h 271"/>
                <a:gd name="T16" fmla="*/ 63 w 172"/>
                <a:gd name="T17" fmla="*/ 0 h 271"/>
                <a:gd name="T18" fmla="*/ 0 w 172"/>
                <a:gd name="T19" fmla="*/ 0 h 271"/>
                <a:gd name="T20" fmla="*/ 0 w 172"/>
                <a:gd name="T21" fmla="*/ 63 h 271"/>
                <a:gd name="T22" fmla="*/ 0 w 172"/>
                <a:gd name="T23" fmla="*/ 63 h 271"/>
                <a:gd name="T24" fmla="*/ 0 w 172"/>
                <a:gd name="T25" fmla="*/ 63 h 271"/>
                <a:gd name="T26" fmla="*/ 9 w 172"/>
                <a:gd name="T27" fmla="*/ 270 h 271"/>
                <a:gd name="T28" fmla="*/ 117 w 172"/>
                <a:gd name="T29" fmla="*/ 99 h 271"/>
                <a:gd name="T30" fmla="*/ 117 w 172"/>
                <a:gd name="T31" fmla="*/ 90 h 271"/>
                <a:gd name="T32" fmla="*/ 171 w 172"/>
                <a:gd name="T33" fmla="*/ 0 h 271"/>
                <a:gd name="T34" fmla="*/ 63 w 172"/>
                <a:gd name="T35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71">
                  <a:moveTo>
                    <a:pt x="63" y="63"/>
                  </a:move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171" y="0"/>
                  </a:lnTo>
                  <a:lnTo>
                    <a:pt x="171" y="0"/>
                  </a:ln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9" y="270"/>
                    <a:pt x="9" y="270"/>
                    <a:pt x="9" y="270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63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435">
              <a:extLst>
                <a:ext uri="{FF2B5EF4-FFF2-40B4-BE49-F238E27FC236}">
                  <a16:creationId xmlns:a16="http://schemas.microsoft.com/office/drawing/2014/main" id="{6B6B854C-71CF-004A-A8F5-DA2AEFB7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780" y="8175268"/>
              <a:ext cx="126729" cy="223278"/>
            </a:xfrm>
            <a:custGeom>
              <a:avLst/>
              <a:gdLst>
                <a:gd name="T0" fmla="*/ 0 w 91"/>
                <a:gd name="T1" fmla="*/ 0 h 163"/>
                <a:gd name="T2" fmla="*/ 81 w 91"/>
                <a:gd name="T3" fmla="*/ 0 h 163"/>
                <a:gd name="T4" fmla="*/ 90 w 91"/>
                <a:gd name="T5" fmla="*/ 162 h 163"/>
                <a:gd name="T6" fmla="*/ 0 w 91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63">
                  <a:moveTo>
                    <a:pt x="0" y="0"/>
                  </a:moveTo>
                  <a:lnTo>
                    <a:pt x="81" y="0"/>
                  </a:lnTo>
                  <a:lnTo>
                    <a:pt x="90" y="162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436">
              <a:extLst>
                <a:ext uri="{FF2B5EF4-FFF2-40B4-BE49-F238E27FC236}">
                  <a16:creationId xmlns:a16="http://schemas.microsoft.com/office/drawing/2014/main" id="{DB957D4E-FFA4-6E4F-913F-404A00B9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332" y="8139060"/>
              <a:ext cx="247416" cy="422422"/>
            </a:xfrm>
            <a:custGeom>
              <a:avLst/>
              <a:gdLst>
                <a:gd name="T0" fmla="*/ 108 w 181"/>
                <a:gd name="T1" fmla="*/ 63 h 307"/>
                <a:gd name="T2" fmla="*/ 108 w 181"/>
                <a:gd name="T3" fmla="*/ 63 h 307"/>
                <a:gd name="T4" fmla="*/ 108 w 181"/>
                <a:gd name="T5" fmla="*/ 72 h 307"/>
                <a:gd name="T6" fmla="*/ 99 w 181"/>
                <a:gd name="T7" fmla="*/ 63 h 307"/>
                <a:gd name="T8" fmla="*/ 108 w 181"/>
                <a:gd name="T9" fmla="*/ 63 h 307"/>
                <a:gd name="T10" fmla="*/ 162 w 181"/>
                <a:gd name="T11" fmla="*/ 0 h 307"/>
                <a:gd name="T12" fmla="*/ 162 w 181"/>
                <a:gd name="T13" fmla="*/ 0 h 307"/>
                <a:gd name="T14" fmla="*/ 108 w 181"/>
                <a:gd name="T15" fmla="*/ 0 h 307"/>
                <a:gd name="T16" fmla="*/ 99 w 181"/>
                <a:gd name="T17" fmla="*/ 0 h 307"/>
                <a:gd name="T18" fmla="*/ 0 w 181"/>
                <a:gd name="T19" fmla="*/ 0 h 307"/>
                <a:gd name="T20" fmla="*/ 54 w 181"/>
                <a:gd name="T21" fmla="*/ 90 h 307"/>
                <a:gd name="T22" fmla="*/ 54 w 181"/>
                <a:gd name="T23" fmla="*/ 99 h 307"/>
                <a:gd name="T24" fmla="*/ 180 w 181"/>
                <a:gd name="T25" fmla="*/ 306 h 307"/>
                <a:gd name="T26" fmla="*/ 171 w 181"/>
                <a:gd name="T27" fmla="*/ 63 h 307"/>
                <a:gd name="T28" fmla="*/ 171 w 181"/>
                <a:gd name="T29" fmla="*/ 63 h 307"/>
                <a:gd name="T30" fmla="*/ 171 w 181"/>
                <a:gd name="T31" fmla="*/ 54 h 307"/>
                <a:gd name="T32" fmla="*/ 162 w 181"/>
                <a:gd name="T33" fmla="*/ 0 h 307"/>
                <a:gd name="T34" fmla="*/ 108 w 181"/>
                <a:gd name="T35" fmla="*/ 6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307">
                  <a:moveTo>
                    <a:pt x="108" y="63"/>
                  </a:moveTo>
                  <a:lnTo>
                    <a:pt x="108" y="63"/>
                  </a:lnTo>
                  <a:cubicBezTo>
                    <a:pt x="108" y="63"/>
                    <a:pt x="108" y="63"/>
                    <a:pt x="108" y="7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8" y="63"/>
                    <a:pt x="108" y="63"/>
                    <a:pt x="108" y="63"/>
                  </a:cubicBezTo>
                  <a:lnTo>
                    <a:pt x="162" y="0"/>
                  </a:lnTo>
                  <a:lnTo>
                    <a:pt x="162" y="0"/>
                  </a:lnTo>
                  <a:cubicBezTo>
                    <a:pt x="108" y="0"/>
                    <a:pt x="108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71" y="63"/>
                    <a:pt x="171" y="63"/>
                    <a:pt x="171" y="63"/>
                  </a:cubicBezTo>
                  <a:lnTo>
                    <a:pt x="171" y="63"/>
                  </a:lnTo>
                  <a:cubicBezTo>
                    <a:pt x="171" y="54"/>
                    <a:pt x="171" y="54"/>
                    <a:pt x="171" y="54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08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437">
              <a:extLst>
                <a:ext uri="{FF2B5EF4-FFF2-40B4-BE49-F238E27FC236}">
                  <a16:creationId xmlns:a16="http://schemas.microsoft.com/office/drawing/2014/main" id="{D3AB7FFA-63A8-DF42-8955-1E7F256A1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4482095"/>
              <a:ext cx="4175940" cy="4248355"/>
            </a:xfrm>
            <a:custGeom>
              <a:avLst/>
              <a:gdLst>
                <a:gd name="T0" fmla="*/ 180 w 3050"/>
                <a:gd name="T1" fmla="*/ 2787 h 3103"/>
                <a:gd name="T2" fmla="*/ 180 w 3050"/>
                <a:gd name="T3" fmla="*/ 2787 h 3103"/>
                <a:gd name="T4" fmla="*/ 0 w 3050"/>
                <a:gd name="T5" fmla="*/ 3084 h 3103"/>
                <a:gd name="T6" fmla="*/ 0 w 3050"/>
                <a:gd name="T7" fmla="*/ 2985 h 3103"/>
                <a:gd name="T8" fmla="*/ 0 w 3050"/>
                <a:gd name="T9" fmla="*/ 2859 h 3103"/>
                <a:gd name="T10" fmla="*/ 837 w 3050"/>
                <a:gd name="T11" fmla="*/ 837 h 3103"/>
                <a:gd name="T12" fmla="*/ 2734 w 3050"/>
                <a:gd name="T13" fmla="*/ 0 h 3103"/>
                <a:gd name="T14" fmla="*/ 2743 w 3050"/>
                <a:gd name="T15" fmla="*/ 0 h 3103"/>
                <a:gd name="T16" fmla="*/ 3049 w 3050"/>
                <a:gd name="T17" fmla="*/ 180 h 3103"/>
                <a:gd name="T18" fmla="*/ 2752 w 3050"/>
                <a:gd name="T19" fmla="*/ 351 h 3103"/>
                <a:gd name="T20" fmla="*/ 2734 w 3050"/>
                <a:gd name="T21" fmla="*/ 360 h 3103"/>
                <a:gd name="T22" fmla="*/ 1089 w 3050"/>
                <a:gd name="T23" fmla="*/ 1088 h 3103"/>
                <a:gd name="T24" fmla="*/ 351 w 3050"/>
                <a:gd name="T25" fmla="*/ 2859 h 3103"/>
                <a:gd name="T26" fmla="*/ 360 w 3050"/>
                <a:gd name="T27" fmla="*/ 2976 h 3103"/>
                <a:gd name="T28" fmla="*/ 360 w 3050"/>
                <a:gd name="T29" fmla="*/ 3102 h 3103"/>
                <a:gd name="T30" fmla="*/ 180 w 3050"/>
                <a:gd name="T31" fmla="*/ 278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0" h="3103">
                  <a:moveTo>
                    <a:pt x="180" y="2787"/>
                  </a:moveTo>
                  <a:lnTo>
                    <a:pt x="180" y="2787"/>
                  </a:lnTo>
                  <a:cubicBezTo>
                    <a:pt x="0" y="3084"/>
                    <a:pt x="0" y="3084"/>
                    <a:pt x="0" y="3084"/>
                  </a:cubicBezTo>
                  <a:cubicBezTo>
                    <a:pt x="0" y="2985"/>
                    <a:pt x="0" y="2985"/>
                    <a:pt x="0" y="2985"/>
                  </a:cubicBezTo>
                  <a:cubicBezTo>
                    <a:pt x="0" y="2940"/>
                    <a:pt x="0" y="2895"/>
                    <a:pt x="0" y="2859"/>
                  </a:cubicBezTo>
                  <a:cubicBezTo>
                    <a:pt x="0" y="2095"/>
                    <a:pt x="297" y="1376"/>
                    <a:pt x="837" y="837"/>
                  </a:cubicBezTo>
                  <a:cubicBezTo>
                    <a:pt x="1341" y="324"/>
                    <a:pt x="2015" y="27"/>
                    <a:pt x="2734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3049" y="180"/>
                    <a:pt x="3049" y="180"/>
                    <a:pt x="3049" y="180"/>
                  </a:cubicBezTo>
                  <a:cubicBezTo>
                    <a:pt x="2752" y="351"/>
                    <a:pt x="2752" y="351"/>
                    <a:pt x="2752" y="351"/>
                  </a:cubicBezTo>
                  <a:cubicBezTo>
                    <a:pt x="2734" y="360"/>
                    <a:pt x="2734" y="360"/>
                    <a:pt x="2734" y="360"/>
                  </a:cubicBezTo>
                  <a:cubicBezTo>
                    <a:pt x="2114" y="387"/>
                    <a:pt x="1529" y="648"/>
                    <a:pt x="1089" y="1088"/>
                  </a:cubicBezTo>
                  <a:cubicBezTo>
                    <a:pt x="612" y="1555"/>
                    <a:pt x="351" y="2194"/>
                    <a:pt x="351" y="2859"/>
                  </a:cubicBezTo>
                  <a:cubicBezTo>
                    <a:pt x="351" y="2895"/>
                    <a:pt x="351" y="2940"/>
                    <a:pt x="360" y="2976"/>
                  </a:cubicBezTo>
                  <a:cubicBezTo>
                    <a:pt x="360" y="3102"/>
                    <a:pt x="360" y="3102"/>
                    <a:pt x="360" y="3102"/>
                  </a:cubicBezTo>
                  <a:lnTo>
                    <a:pt x="180" y="27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438">
              <a:extLst>
                <a:ext uri="{FF2B5EF4-FFF2-40B4-BE49-F238E27FC236}">
                  <a16:creationId xmlns:a16="http://schemas.microsoft.com/office/drawing/2014/main" id="{63373368-9921-534B-9591-CAA510D7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4433818"/>
              <a:ext cx="4308702" cy="4453532"/>
            </a:xfrm>
            <a:custGeom>
              <a:avLst/>
              <a:gdLst>
                <a:gd name="T0" fmla="*/ 2769 w 3147"/>
                <a:gd name="T1" fmla="*/ 63 h 3256"/>
                <a:gd name="T2" fmla="*/ 2769 w 3147"/>
                <a:gd name="T3" fmla="*/ 63 h 3256"/>
                <a:gd name="T4" fmla="*/ 3021 w 3147"/>
                <a:gd name="T5" fmla="*/ 216 h 3256"/>
                <a:gd name="T6" fmla="*/ 2778 w 3147"/>
                <a:gd name="T7" fmla="*/ 360 h 3256"/>
                <a:gd name="T8" fmla="*/ 2769 w 3147"/>
                <a:gd name="T9" fmla="*/ 360 h 3256"/>
                <a:gd name="T10" fmla="*/ 1106 w 3147"/>
                <a:gd name="T11" fmla="*/ 1098 h 3256"/>
                <a:gd name="T12" fmla="*/ 359 w 3147"/>
                <a:gd name="T13" fmla="*/ 2895 h 3256"/>
                <a:gd name="T14" fmla="*/ 359 w 3147"/>
                <a:gd name="T15" fmla="*/ 3012 h 3256"/>
                <a:gd name="T16" fmla="*/ 215 w 3147"/>
                <a:gd name="T17" fmla="*/ 2769 h 3256"/>
                <a:gd name="T18" fmla="*/ 63 w 3147"/>
                <a:gd name="T19" fmla="*/ 3021 h 3256"/>
                <a:gd name="T20" fmla="*/ 63 w 3147"/>
                <a:gd name="T21" fmla="*/ 2895 h 3256"/>
                <a:gd name="T22" fmla="*/ 890 w 3147"/>
                <a:gd name="T23" fmla="*/ 891 h 3256"/>
                <a:gd name="T24" fmla="*/ 2769 w 3147"/>
                <a:gd name="T25" fmla="*/ 63 h 3256"/>
                <a:gd name="T26" fmla="*/ 2769 w 3147"/>
                <a:gd name="T27" fmla="*/ 63 h 3256"/>
                <a:gd name="T28" fmla="*/ 2787 w 3147"/>
                <a:gd name="T29" fmla="*/ 0 h 3256"/>
                <a:gd name="T30" fmla="*/ 2787 w 3147"/>
                <a:gd name="T31" fmla="*/ 0 h 3256"/>
                <a:gd name="T32" fmla="*/ 2769 w 3147"/>
                <a:gd name="T33" fmla="*/ 0 h 3256"/>
                <a:gd name="T34" fmla="*/ 2769 w 3147"/>
                <a:gd name="T35" fmla="*/ 0 h 3256"/>
                <a:gd name="T36" fmla="*/ 2769 w 3147"/>
                <a:gd name="T37" fmla="*/ 0 h 3256"/>
                <a:gd name="T38" fmla="*/ 1726 w 3147"/>
                <a:gd name="T39" fmla="*/ 243 h 3256"/>
                <a:gd name="T40" fmla="*/ 854 w 3147"/>
                <a:gd name="T41" fmla="*/ 846 h 3256"/>
                <a:gd name="T42" fmla="*/ 0 w 3147"/>
                <a:gd name="T43" fmla="*/ 2895 h 3256"/>
                <a:gd name="T44" fmla="*/ 8 w 3147"/>
                <a:gd name="T45" fmla="*/ 3021 h 3256"/>
                <a:gd name="T46" fmla="*/ 17 w 3147"/>
                <a:gd name="T47" fmla="*/ 3219 h 3256"/>
                <a:gd name="T48" fmla="*/ 116 w 3147"/>
                <a:gd name="T49" fmla="*/ 3048 h 3256"/>
                <a:gd name="T50" fmla="*/ 215 w 3147"/>
                <a:gd name="T51" fmla="*/ 2886 h 3256"/>
                <a:gd name="T52" fmla="*/ 314 w 3147"/>
                <a:gd name="T53" fmla="*/ 3048 h 3256"/>
                <a:gd name="T54" fmla="*/ 431 w 3147"/>
                <a:gd name="T55" fmla="*/ 3255 h 3256"/>
                <a:gd name="T56" fmla="*/ 422 w 3147"/>
                <a:gd name="T57" fmla="*/ 3012 h 3256"/>
                <a:gd name="T58" fmla="*/ 422 w 3147"/>
                <a:gd name="T59" fmla="*/ 2895 h 3256"/>
                <a:gd name="T60" fmla="*/ 1142 w 3147"/>
                <a:gd name="T61" fmla="*/ 1143 h 3256"/>
                <a:gd name="T62" fmla="*/ 1888 w 3147"/>
                <a:gd name="T63" fmla="*/ 630 h 3256"/>
                <a:gd name="T64" fmla="*/ 2769 w 3147"/>
                <a:gd name="T65" fmla="*/ 423 h 3256"/>
                <a:gd name="T66" fmla="*/ 2778 w 3147"/>
                <a:gd name="T67" fmla="*/ 423 h 3256"/>
                <a:gd name="T68" fmla="*/ 2778 w 3147"/>
                <a:gd name="T69" fmla="*/ 423 h 3256"/>
                <a:gd name="T70" fmla="*/ 2796 w 3147"/>
                <a:gd name="T71" fmla="*/ 423 h 3256"/>
                <a:gd name="T72" fmla="*/ 2805 w 3147"/>
                <a:gd name="T73" fmla="*/ 414 h 3256"/>
                <a:gd name="T74" fmla="*/ 3057 w 3147"/>
                <a:gd name="T75" fmla="*/ 261 h 3256"/>
                <a:gd name="T76" fmla="*/ 3146 w 3147"/>
                <a:gd name="T77" fmla="*/ 216 h 3256"/>
                <a:gd name="T78" fmla="*/ 3057 w 3147"/>
                <a:gd name="T79" fmla="*/ 162 h 3256"/>
                <a:gd name="T80" fmla="*/ 2805 w 3147"/>
                <a:gd name="T81" fmla="*/ 9 h 3256"/>
                <a:gd name="T82" fmla="*/ 2787 w 3147"/>
                <a:gd name="T83" fmla="*/ 0 h 3256"/>
                <a:gd name="T84" fmla="*/ 2769 w 3147"/>
                <a:gd name="T85" fmla="*/ 6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7" h="3256">
                  <a:moveTo>
                    <a:pt x="2769" y="63"/>
                  </a:moveTo>
                  <a:lnTo>
                    <a:pt x="2769" y="63"/>
                  </a:lnTo>
                  <a:cubicBezTo>
                    <a:pt x="3021" y="216"/>
                    <a:pt x="3021" y="216"/>
                    <a:pt x="3021" y="216"/>
                  </a:cubicBezTo>
                  <a:cubicBezTo>
                    <a:pt x="2778" y="360"/>
                    <a:pt x="2778" y="360"/>
                    <a:pt x="2778" y="360"/>
                  </a:cubicBezTo>
                  <a:cubicBezTo>
                    <a:pt x="2769" y="360"/>
                    <a:pt x="2769" y="360"/>
                    <a:pt x="2769" y="360"/>
                  </a:cubicBezTo>
                  <a:cubicBezTo>
                    <a:pt x="2140" y="396"/>
                    <a:pt x="1555" y="657"/>
                    <a:pt x="1106" y="1098"/>
                  </a:cubicBezTo>
                  <a:cubicBezTo>
                    <a:pt x="620" y="1582"/>
                    <a:pt x="359" y="2221"/>
                    <a:pt x="359" y="2895"/>
                  </a:cubicBezTo>
                  <a:cubicBezTo>
                    <a:pt x="359" y="2931"/>
                    <a:pt x="359" y="2976"/>
                    <a:pt x="359" y="3012"/>
                  </a:cubicBezTo>
                  <a:cubicBezTo>
                    <a:pt x="215" y="2769"/>
                    <a:pt x="215" y="2769"/>
                    <a:pt x="215" y="2769"/>
                  </a:cubicBezTo>
                  <a:cubicBezTo>
                    <a:pt x="63" y="3021"/>
                    <a:pt x="63" y="3021"/>
                    <a:pt x="63" y="3021"/>
                  </a:cubicBezTo>
                  <a:cubicBezTo>
                    <a:pt x="63" y="2976"/>
                    <a:pt x="63" y="2940"/>
                    <a:pt x="63" y="2895"/>
                  </a:cubicBezTo>
                  <a:cubicBezTo>
                    <a:pt x="63" y="2140"/>
                    <a:pt x="359" y="1430"/>
                    <a:pt x="890" y="891"/>
                  </a:cubicBezTo>
                  <a:cubicBezTo>
                    <a:pt x="1394" y="387"/>
                    <a:pt x="2059" y="99"/>
                    <a:pt x="2769" y="63"/>
                  </a:cubicBezTo>
                  <a:lnTo>
                    <a:pt x="2769" y="63"/>
                  </a:lnTo>
                  <a:lnTo>
                    <a:pt x="2787" y="0"/>
                  </a:lnTo>
                  <a:lnTo>
                    <a:pt x="2787" y="0"/>
                  </a:lnTo>
                  <a:cubicBezTo>
                    <a:pt x="2769" y="0"/>
                    <a:pt x="2769" y="0"/>
                    <a:pt x="2769" y="0"/>
                  </a:cubicBezTo>
                  <a:lnTo>
                    <a:pt x="2769" y="0"/>
                  </a:lnTo>
                  <a:lnTo>
                    <a:pt x="2769" y="0"/>
                  </a:lnTo>
                  <a:cubicBezTo>
                    <a:pt x="2401" y="18"/>
                    <a:pt x="2059" y="99"/>
                    <a:pt x="1726" y="243"/>
                  </a:cubicBezTo>
                  <a:cubicBezTo>
                    <a:pt x="1403" y="387"/>
                    <a:pt x="1106" y="594"/>
                    <a:pt x="854" y="846"/>
                  </a:cubicBezTo>
                  <a:cubicBezTo>
                    <a:pt x="305" y="1394"/>
                    <a:pt x="0" y="2122"/>
                    <a:pt x="0" y="2895"/>
                  </a:cubicBezTo>
                  <a:cubicBezTo>
                    <a:pt x="0" y="2931"/>
                    <a:pt x="0" y="2976"/>
                    <a:pt x="8" y="3021"/>
                  </a:cubicBezTo>
                  <a:cubicBezTo>
                    <a:pt x="17" y="3219"/>
                    <a:pt x="17" y="3219"/>
                    <a:pt x="17" y="3219"/>
                  </a:cubicBezTo>
                  <a:cubicBezTo>
                    <a:pt x="116" y="3048"/>
                    <a:pt x="116" y="3048"/>
                    <a:pt x="116" y="3048"/>
                  </a:cubicBezTo>
                  <a:cubicBezTo>
                    <a:pt x="215" y="2886"/>
                    <a:pt x="215" y="2886"/>
                    <a:pt x="215" y="2886"/>
                  </a:cubicBezTo>
                  <a:cubicBezTo>
                    <a:pt x="314" y="3048"/>
                    <a:pt x="314" y="3048"/>
                    <a:pt x="314" y="3048"/>
                  </a:cubicBezTo>
                  <a:cubicBezTo>
                    <a:pt x="431" y="3255"/>
                    <a:pt x="431" y="3255"/>
                    <a:pt x="431" y="3255"/>
                  </a:cubicBezTo>
                  <a:cubicBezTo>
                    <a:pt x="422" y="3012"/>
                    <a:pt x="422" y="3012"/>
                    <a:pt x="422" y="3012"/>
                  </a:cubicBezTo>
                  <a:cubicBezTo>
                    <a:pt x="422" y="2976"/>
                    <a:pt x="422" y="2931"/>
                    <a:pt x="422" y="2895"/>
                  </a:cubicBezTo>
                  <a:cubicBezTo>
                    <a:pt x="422" y="2230"/>
                    <a:pt x="674" y="1609"/>
                    <a:pt x="1142" y="1143"/>
                  </a:cubicBezTo>
                  <a:cubicBezTo>
                    <a:pt x="1367" y="927"/>
                    <a:pt x="1618" y="756"/>
                    <a:pt x="1888" y="630"/>
                  </a:cubicBezTo>
                  <a:cubicBezTo>
                    <a:pt x="2167" y="504"/>
                    <a:pt x="2464" y="441"/>
                    <a:pt x="2769" y="423"/>
                  </a:cubicBezTo>
                  <a:cubicBezTo>
                    <a:pt x="2778" y="423"/>
                    <a:pt x="2778" y="423"/>
                    <a:pt x="2778" y="423"/>
                  </a:cubicBezTo>
                  <a:lnTo>
                    <a:pt x="2778" y="423"/>
                  </a:lnTo>
                  <a:cubicBezTo>
                    <a:pt x="2796" y="423"/>
                    <a:pt x="2796" y="423"/>
                    <a:pt x="2796" y="423"/>
                  </a:cubicBezTo>
                  <a:cubicBezTo>
                    <a:pt x="2805" y="414"/>
                    <a:pt x="2805" y="414"/>
                    <a:pt x="2805" y="414"/>
                  </a:cubicBezTo>
                  <a:cubicBezTo>
                    <a:pt x="3057" y="261"/>
                    <a:pt x="3057" y="261"/>
                    <a:pt x="3057" y="261"/>
                  </a:cubicBezTo>
                  <a:cubicBezTo>
                    <a:pt x="3146" y="216"/>
                    <a:pt x="3146" y="216"/>
                    <a:pt x="3146" y="216"/>
                  </a:cubicBezTo>
                  <a:cubicBezTo>
                    <a:pt x="3057" y="162"/>
                    <a:pt x="3057" y="162"/>
                    <a:pt x="3057" y="162"/>
                  </a:cubicBezTo>
                  <a:cubicBezTo>
                    <a:pt x="2805" y="9"/>
                    <a:pt x="2805" y="9"/>
                    <a:pt x="2805" y="9"/>
                  </a:cubicBezTo>
                  <a:cubicBezTo>
                    <a:pt x="2787" y="0"/>
                    <a:pt x="2787" y="0"/>
                    <a:pt x="2787" y="0"/>
                  </a:cubicBezTo>
                  <a:lnTo>
                    <a:pt x="276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439">
              <a:extLst>
                <a:ext uri="{FF2B5EF4-FFF2-40B4-BE49-F238E27FC236}">
                  <a16:creationId xmlns:a16="http://schemas.microsoft.com/office/drawing/2014/main" id="{739F43E1-3FC4-B546-9D75-E78B235B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4470026"/>
              <a:ext cx="4248356" cy="4181973"/>
            </a:xfrm>
            <a:custGeom>
              <a:avLst/>
              <a:gdLst>
                <a:gd name="T0" fmla="*/ 2752 w 3104"/>
                <a:gd name="T1" fmla="*/ 2760 h 3058"/>
                <a:gd name="T2" fmla="*/ 2752 w 3104"/>
                <a:gd name="T3" fmla="*/ 2760 h 3058"/>
                <a:gd name="T4" fmla="*/ 2752 w 3104"/>
                <a:gd name="T5" fmla="*/ 2742 h 3058"/>
                <a:gd name="T6" fmla="*/ 2015 w 3104"/>
                <a:gd name="T7" fmla="*/ 1097 h 3058"/>
                <a:gd name="T8" fmla="*/ 243 w 3104"/>
                <a:gd name="T9" fmla="*/ 360 h 3058"/>
                <a:gd name="T10" fmla="*/ 126 w 3104"/>
                <a:gd name="T11" fmla="*/ 360 h 3058"/>
                <a:gd name="T12" fmla="*/ 0 w 3104"/>
                <a:gd name="T13" fmla="*/ 369 h 3058"/>
                <a:gd name="T14" fmla="*/ 314 w 3104"/>
                <a:gd name="T15" fmla="*/ 189 h 3058"/>
                <a:gd name="T16" fmla="*/ 18 w 3104"/>
                <a:gd name="T17" fmla="*/ 9 h 3058"/>
                <a:gd name="T18" fmla="*/ 117 w 3104"/>
                <a:gd name="T19" fmla="*/ 9 h 3058"/>
                <a:gd name="T20" fmla="*/ 243 w 3104"/>
                <a:gd name="T21" fmla="*/ 0 h 3058"/>
                <a:gd name="T22" fmla="*/ 2266 w 3104"/>
                <a:gd name="T23" fmla="*/ 846 h 3058"/>
                <a:gd name="T24" fmla="*/ 3103 w 3104"/>
                <a:gd name="T25" fmla="*/ 2742 h 3058"/>
                <a:gd name="T26" fmla="*/ 3103 w 3104"/>
                <a:gd name="T27" fmla="*/ 2751 h 3058"/>
                <a:gd name="T28" fmla="*/ 2923 w 3104"/>
                <a:gd name="T29" fmla="*/ 3057 h 3058"/>
                <a:gd name="T30" fmla="*/ 2752 w 3104"/>
                <a:gd name="T31" fmla="*/ 2760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4" h="3058">
                  <a:moveTo>
                    <a:pt x="2752" y="2760"/>
                  </a:moveTo>
                  <a:lnTo>
                    <a:pt x="2752" y="2760"/>
                  </a:lnTo>
                  <a:cubicBezTo>
                    <a:pt x="2752" y="2742"/>
                    <a:pt x="2752" y="2742"/>
                    <a:pt x="2752" y="2742"/>
                  </a:cubicBezTo>
                  <a:cubicBezTo>
                    <a:pt x="2716" y="2122"/>
                    <a:pt x="2455" y="1537"/>
                    <a:pt x="2015" y="1097"/>
                  </a:cubicBezTo>
                  <a:cubicBezTo>
                    <a:pt x="1547" y="621"/>
                    <a:pt x="917" y="360"/>
                    <a:pt x="243" y="360"/>
                  </a:cubicBezTo>
                  <a:cubicBezTo>
                    <a:pt x="207" y="360"/>
                    <a:pt x="162" y="360"/>
                    <a:pt x="126" y="360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2" y="9"/>
                    <a:pt x="207" y="0"/>
                    <a:pt x="243" y="0"/>
                  </a:cubicBezTo>
                  <a:cubicBezTo>
                    <a:pt x="1007" y="0"/>
                    <a:pt x="1727" y="306"/>
                    <a:pt x="2266" y="846"/>
                  </a:cubicBezTo>
                  <a:cubicBezTo>
                    <a:pt x="2779" y="1349"/>
                    <a:pt x="3076" y="2023"/>
                    <a:pt x="3103" y="2742"/>
                  </a:cubicBezTo>
                  <a:cubicBezTo>
                    <a:pt x="3103" y="2751"/>
                    <a:pt x="3103" y="2751"/>
                    <a:pt x="3103" y="2751"/>
                  </a:cubicBezTo>
                  <a:cubicBezTo>
                    <a:pt x="2923" y="3057"/>
                    <a:pt x="2923" y="3057"/>
                    <a:pt x="2923" y="3057"/>
                  </a:cubicBezTo>
                  <a:lnTo>
                    <a:pt x="2752" y="27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440">
              <a:extLst>
                <a:ext uri="{FF2B5EF4-FFF2-40B4-BE49-F238E27FC236}">
                  <a16:creationId xmlns:a16="http://schemas.microsoft.com/office/drawing/2014/main" id="{14D7B246-5FAB-A848-94CB-2770DAF59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468" y="4433818"/>
              <a:ext cx="4453531" cy="4296632"/>
            </a:xfrm>
            <a:custGeom>
              <a:avLst/>
              <a:gdLst>
                <a:gd name="T0" fmla="*/ 359 w 3256"/>
                <a:gd name="T1" fmla="*/ 63 h 3139"/>
                <a:gd name="T2" fmla="*/ 359 w 3256"/>
                <a:gd name="T3" fmla="*/ 63 h 3139"/>
                <a:gd name="T4" fmla="*/ 2364 w 3256"/>
                <a:gd name="T5" fmla="*/ 891 h 3139"/>
                <a:gd name="T6" fmla="*/ 3192 w 3256"/>
                <a:gd name="T7" fmla="*/ 2769 h 3139"/>
                <a:gd name="T8" fmla="*/ 3192 w 3256"/>
                <a:gd name="T9" fmla="*/ 2769 h 3139"/>
                <a:gd name="T10" fmla="*/ 3039 w 3256"/>
                <a:gd name="T11" fmla="*/ 3021 h 3139"/>
                <a:gd name="T12" fmla="*/ 2895 w 3256"/>
                <a:gd name="T13" fmla="*/ 2778 h 3139"/>
                <a:gd name="T14" fmla="*/ 2895 w 3256"/>
                <a:gd name="T15" fmla="*/ 2769 h 3139"/>
                <a:gd name="T16" fmla="*/ 2157 w 3256"/>
                <a:gd name="T17" fmla="*/ 1098 h 3139"/>
                <a:gd name="T18" fmla="*/ 359 w 3256"/>
                <a:gd name="T19" fmla="*/ 360 h 3139"/>
                <a:gd name="T20" fmla="*/ 242 w 3256"/>
                <a:gd name="T21" fmla="*/ 360 h 3139"/>
                <a:gd name="T22" fmla="*/ 485 w 3256"/>
                <a:gd name="T23" fmla="*/ 216 h 3139"/>
                <a:gd name="T24" fmla="*/ 233 w 3256"/>
                <a:gd name="T25" fmla="*/ 63 h 3139"/>
                <a:gd name="T26" fmla="*/ 359 w 3256"/>
                <a:gd name="T27" fmla="*/ 63 h 3139"/>
                <a:gd name="T28" fmla="*/ 359 w 3256"/>
                <a:gd name="T29" fmla="*/ 0 h 3139"/>
                <a:gd name="T30" fmla="*/ 359 w 3256"/>
                <a:gd name="T31" fmla="*/ 0 h 3139"/>
                <a:gd name="T32" fmla="*/ 233 w 3256"/>
                <a:gd name="T33" fmla="*/ 0 h 3139"/>
                <a:gd name="T34" fmla="*/ 36 w 3256"/>
                <a:gd name="T35" fmla="*/ 9 h 3139"/>
                <a:gd name="T36" fmla="*/ 206 w 3256"/>
                <a:gd name="T37" fmla="*/ 117 h 3139"/>
                <a:gd name="T38" fmla="*/ 368 w 3256"/>
                <a:gd name="T39" fmla="*/ 216 h 3139"/>
                <a:gd name="T40" fmla="*/ 206 w 3256"/>
                <a:gd name="T41" fmla="*/ 306 h 3139"/>
                <a:gd name="T42" fmla="*/ 0 w 3256"/>
                <a:gd name="T43" fmla="*/ 432 h 3139"/>
                <a:gd name="T44" fmla="*/ 242 w 3256"/>
                <a:gd name="T45" fmla="*/ 423 h 3139"/>
                <a:gd name="T46" fmla="*/ 359 w 3256"/>
                <a:gd name="T47" fmla="*/ 423 h 3139"/>
                <a:gd name="T48" fmla="*/ 2112 w 3256"/>
                <a:gd name="T49" fmla="*/ 1143 h 3139"/>
                <a:gd name="T50" fmla="*/ 2625 w 3256"/>
                <a:gd name="T51" fmla="*/ 1888 h 3139"/>
                <a:gd name="T52" fmla="*/ 2832 w 3256"/>
                <a:gd name="T53" fmla="*/ 2769 h 3139"/>
                <a:gd name="T54" fmla="*/ 2832 w 3256"/>
                <a:gd name="T55" fmla="*/ 2769 h 3139"/>
                <a:gd name="T56" fmla="*/ 2832 w 3256"/>
                <a:gd name="T57" fmla="*/ 2778 h 3139"/>
                <a:gd name="T58" fmla="*/ 2832 w 3256"/>
                <a:gd name="T59" fmla="*/ 2787 h 3139"/>
                <a:gd name="T60" fmla="*/ 2841 w 3256"/>
                <a:gd name="T61" fmla="*/ 2805 h 3139"/>
                <a:gd name="T62" fmla="*/ 2994 w 3256"/>
                <a:gd name="T63" fmla="*/ 3057 h 3139"/>
                <a:gd name="T64" fmla="*/ 3039 w 3256"/>
                <a:gd name="T65" fmla="*/ 3138 h 3139"/>
                <a:gd name="T66" fmla="*/ 3093 w 3256"/>
                <a:gd name="T67" fmla="*/ 3057 h 3139"/>
                <a:gd name="T68" fmla="*/ 3246 w 3256"/>
                <a:gd name="T69" fmla="*/ 2805 h 3139"/>
                <a:gd name="T70" fmla="*/ 3255 w 3256"/>
                <a:gd name="T71" fmla="*/ 2787 h 3139"/>
                <a:gd name="T72" fmla="*/ 3255 w 3256"/>
                <a:gd name="T73" fmla="*/ 2769 h 3139"/>
                <a:gd name="T74" fmla="*/ 3255 w 3256"/>
                <a:gd name="T75" fmla="*/ 2769 h 3139"/>
                <a:gd name="T76" fmla="*/ 3255 w 3256"/>
                <a:gd name="T77" fmla="*/ 2760 h 3139"/>
                <a:gd name="T78" fmla="*/ 3012 w 3256"/>
                <a:gd name="T79" fmla="*/ 1726 h 3139"/>
                <a:gd name="T80" fmla="*/ 2409 w 3256"/>
                <a:gd name="T81" fmla="*/ 846 h 3139"/>
                <a:gd name="T82" fmla="*/ 359 w 3256"/>
                <a:gd name="T83" fmla="*/ 0 h 3139"/>
                <a:gd name="T84" fmla="*/ 359 w 3256"/>
                <a:gd name="T85" fmla="*/ 63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6" h="3139">
                  <a:moveTo>
                    <a:pt x="359" y="63"/>
                  </a:moveTo>
                  <a:lnTo>
                    <a:pt x="359" y="63"/>
                  </a:lnTo>
                  <a:cubicBezTo>
                    <a:pt x="1114" y="63"/>
                    <a:pt x="1825" y="360"/>
                    <a:pt x="2364" y="891"/>
                  </a:cubicBezTo>
                  <a:cubicBezTo>
                    <a:pt x="2868" y="1394"/>
                    <a:pt x="3165" y="2059"/>
                    <a:pt x="3192" y="2769"/>
                  </a:cubicBezTo>
                  <a:lnTo>
                    <a:pt x="3192" y="2769"/>
                  </a:lnTo>
                  <a:cubicBezTo>
                    <a:pt x="3039" y="3021"/>
                    <a:pt x="3039" y="3021"/>
                    <a:pt x="3039" y="3021"/>
                  </a:cubicBezTo>
                  <a:cubicBezTo>
                    <a:pt x="2895" y="2778"/>
                    <a:pt x="2895" y="2778"/>
                    <a:pt x="2895" y="2778"/>
                  </a:cubicBezTo>
                  <a:cubicBezTo>
                    <a:pt x="2895" y="2769"/>
                    <a:pt x="2895" y="2769"/>
                    <a:pt x="2895" y="2769"/>
                  </a:cubicBezTo>
                  <a:cubicBezTo>
                    <a:pt x="2859" y="2140"/>
                    <a:pt x="2607" y="1546"/>
                    <a:pt x="2157" y="1098"/>
                  </a:cubicBezTo>
                  <a:cubicBezTo>
                    <a:pt x="1672" y="621"/>
                    <a:pt x="1033" y="360"/>
                    <a:pt x="359" y="360"/>
                  </a:cubicBezTo>
                  <a:cubicBezTo>
                    <a:pt x="323" y="360"/>
                    <a:pt x="278" y="360"/>
                    <a:pt x="242" y="360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78" y="63"/>
                    <a:pt x="323" y="63"/>
                    <a:pt x="359" y="63"/>
                  </a:cubicBezTo>
                  <a:lnTo>
                    <a:pt x="359" y="0"/>
                  </a:lnTo>
                  <a:lnTo>
                    <a:pt x="359" y="0"/>
                  </a:lnTo>
                  <a:cubicBezTo>
                    <a:pt x="323" y="0"/>
                    <a:pt x="278" y="0"/>
                    <a:pt x="233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242" y="423"/>
                    <a:pt x="242" y="423"/>
                    <a:pt x="242" y="423"/>
                  </a:cubicBezTo>
                  <a:cubicBezTo>
                    <a:pt x="278" y="423"/>
                    <a:pt x="323" y="423"/>
                    <a:pt x="359" y="423"/>
                  </a:cubicBezTo>
                  <a:cubicBezTo>
                    <a:pt x="1024" y="423"/>
                    <a:pt x="1645" y="675"/>
                    <a:pt x="2112" y="1143"/>
                  </a:cubicBezTo>
                  <a:cubicBezTo>
                    <a:pt x="2328" y="1358"/>
                    <a:pt x="2499" y="1609"/>
                    <a:pt x="2625" y="1888"/>
                  </a:cubicBezTo>
                  <a:cubicBezTo>
                    <a:pt x="2751" y="2167"/>
                    <a:pt x="2823" y="2464"/>
                    <a:pt x="2832" y="2769"/>
                  </a:cubicBezTo>
                  <a:lnTo>
                    <a:pt x="2832" y="2769"/>
                  </a:lnTo>
                  <a:cubicBezTo>
                    <a:pt x="2832" y="2778"/>
                    <a:pt x="2832" y="2778"/>
                    <a:pt x="2832" y="2778"/>
                  </a:cubicBezTo>
                  <a:cubicBezTo>
                    <a:pt x="2832" y="2787"/>
                    <a:pt x="2832" y="2787"/>
                    <a:pt x="2832" y="2787"/>
                  </a:cubicBezTo>
                  <a:cubicBezTo>
                    <a:pt x="2841" y="2805"/>
                    <a:pt x="2841" y="2805"/>
                    <a:pt x="2841" y="2805"/>
                  </a:cubicBezTo>
                  <a:cubicBezTo>
                    <a:pt x="2994" y="3057"/>
                    <a:pt x="2994" y="3057"/>
                    <a:pt x="2994" y="3057"/>
                  </a:cubicBezTo>
                  <a:cubicBezTo>
                    <a:pt x="3039" y="3138"/>
                    <a:pt x="3039" y="3138"/>
                    <a:pt x="3039" y="3138"/>
                  </a:cubicBezTo>
                  <a:cubicBezTo>
                    <a:pt x="3093" y="3057"/>
                    <a:pt x="3093" y="3057"/>
                    <a:pt x="3093" y="3057"/>
                  </a:cubicBezTo>
                  <a:cubicBezTo>
                    <a:pt x="3246" y="2805"/>
                    <a:pt x="3246" y="2805"/>
                    <a:pt x="3246" y="2805"/>
                  </a:cubicBezTo>
                  <a:cubicBezTo>
                    <a:pt x="3255" y="2787"/>
                    <a:pt x="3255" y="2787"/>
                    <a:pt x="3255" y="2787"/>
                  </a:cubicBezTo>
                  <a:cubicBezTo>
                    <a:pt x="3255" y="2769"/>
                    <a:pt x="3255" y="2769"/>
                    <a:pt x="3255" y="2769"/>
                  </a:cubicBezTo>
                  <a:lnTo>
                    <a:pt x="3255" y="2769"/>
                  </a:lnTo>
                  <a:cubicBezTo>
                    <a:pt x="3255" y="2760"/>
                    <a:pt x="3255" y="2760"/>
                    <a:pt x="3255" y="2760"/>
                  </a:cubicBezTo>
                  <a:cubicBezTo>
                    <a:pt x="3237" y="2401"/>
                    <a:pt x="3156" y="2059"/>
                    <a:pt x="3012" y="1726"/>
                  </a:cubicBezTo>
                  <a:cubicBezTo>
                    <a:pt x="2868" y="1403"/>
                    <a:pt x="2661" y="1107"/>
                    <a:pt x="2409" y="846"/>
                  </a:cubicBezTo>
                  <a:cubicBezTo>
                    <a:pt x="1861" y="306"/>
                    <a:pt x="1132" y="0"/>
                    <a:pt x="359" y="0"/>
                  </a:cubicBezTo>
                  <a:lnTo>
                    <a:pt x="3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7" name="Shape 74">
            <a:extLst>
              <a:ext uri="{FF2B5EF4-FFF2-40B4-BE49-F238E27FC236}">
                <a16:creationId xmlns:a16="http://schemas.microsoft.com/office/drawing/2014/main" id="{328B02C2-2223-C54D-86D1-BF490DC6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95" y="618136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A</a:t>
            </a:r>
          </a:p>
        </p:txBody>
      </p:sp>
      <p:sp>
        <p:nvSpPr>
          <p:cNvPr id="88" name="Shape 74">
            <a:extLst>
              <a:ext uri="{FF2B5EF4-FFF2-40B4-BE49-F238E27FC236}">
                <a16:creationId xmlns:a16="http://schemas.microsoft.com/office/drawing/2014/main" id="{7B7C56EA-EE2E-3240-8F40-EA705194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95" y="749581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B</a:t>
            </a:r>
          </a:p>
        </p:txBody>
      </p:sp>
      <p:sp>
        <p:nvSpPr>
          <p:cNvPr id="89" name="Shape 74">
            <a:extLst>
              <a:ext uri="{FF2B5EF4-FFF2-40B4-BE49-F238E27FC236}">
                <a16:creationId xmlns:a16="http://schemas.microsoft.com/office/drawing/2014/main" id="{B81F2E92-CAC6-1D4D-98FE-4033D570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195" y="976276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C</a:t>
            </a:r>
          </a:p>
        </p:txBody>
      </p:sp>
      <p:sp>
        <p:nvSpPr>
          <p:cNvPr id="90" name="Shape 74">
            <a:extLst>
              <a:ext uri="{FF2B5EF4-FFF2-40B4-BE49-F238E27FC236}">
                <a16:creationId xmlns:a16="http://schemas.microsoft.com/office/drawing/2014/main" id="{537534CA-ACA3-C243-AE94-1A4E370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845" y="981991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D</a:t>
            </a:r>
          </a:p>
        </p:txBody>
      </p:sp>
      <p:sp>
        <p:nvSpPr>
          <p:cNvPr id="91" name="Shape 74">
            <a:extLst>
              <a:ext uri="{FF2B5EF4-FFF2-40B4-BE49-F238E27FC236}">
                <a16:creationId xmlns:a16="http://schemas.microsoft.com/office/drawing/2014/main" id="{035944E1-FBA7-2844-91EE-0209DEB6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95" y="7648211"/>
            <a:ext cx="1392314" cy="84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ctr" eaLnBrk="1"/>
            <a:r>
              <a:rPr lang="en-US" altLang="en-US" sz="4800" dirty="0">
                <a:solidFill>
                  <a:srgbClr val="FFFFFF"/>
                </a:solidFill>
                <a:latin typeface="Poppins Medium" pitchFamily="2" charset="77"/>
                <a:ea typeface="Open Sans Light" panose="020B0306030504020204" pitchFamily="34" charset="0"/>
                <a:cs typeface="Poppins Medium" pitchFamily="2" charset="77"/>
                <a:sym typeface="Open Sans Light" panose="020B0306030504020204" pitchFamily="34" charset="0"/>
              </a:rPr>
              <a:t>E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3916D9A5-61A2-234A-8810-59874BA99843}"/>
              </a:ext>
            </a:extLst>
          </p:cNvPr>
          <p:cNvSpPr txBox="1"/>
          <p:nvPr/>
        </p:nvSpPr>
        <p:spPr>
          <a:xfrm>
            <a:off x="11726544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8AE7C4-672B-3F47-B602-076C89888B14}"/>
              </a:ext>
            </a:extLst>
          </p:cNvPr>
          <p:cNvSpPr txBox="1"/>
          <p:nvPr/>
        </p:nvSpPr>
        <p:spPr>
          <a:xfrm>
            <a:off x="11721687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30D118D3-747A-044A-8589-5D8FD18BD6FE}"/>
              </a:ext>
            </a:extLst>
          </p:cNvPr>
          <p:cNvSpPr txBox="1"/>
          <p:nvPr/>
        </p:nvSpPr>
        <p:spPr>
          <a:xfrm>
            <a:off x="11726544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FAE306-52B1-B442-823F-205214E0E4EC}"/>
              </a:ext>
            </a:extLst>
          </p:cNvPr>
          <p:cNvSpPr txBox="1"/>
          <p:nvPr/>
        </p:nvSpPr>
        <p:spPr>
          <a:xfrm>
            <a:off x="11721687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E3E46740-EF0D-CD48-9AF1-56522CE29339}"/>
              </a:ext>
            </a:extLst>
          </p:cNvPr>
          <p:cNvSpPr txBox="1"/>
          <p:nvPr/>
        </p:nvSpPr>
        <p:spPr>
          <a:xfrm>
            <a:off x="17273927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DE6C5D-38ED-0341-9DB0-40286B4ECE7C}"/>
              </a:ext>
            </a:extLst>
          </p:cNvPr>
          <p:cNvSpPr txBox="1"/>
          <p:nvPr/>
        </p:nvSpPr>
        <p:spPr>
          <a:xfrm>
            <a:off x="17269070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A22F7868-DA97-DA4E-942F-E0EDCD60FB90}"/>
              </a:ext>
            </a:extLst>
          </p:cNvPr>
          <p:cNvSpPr txBox="1"/>
          <p:nvPr/>
        </p:nvSpPr>
        <p:spPr>
          <a:xfrm>
            <a:off x="17273927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EE4314-5703-CA44-93A4-44A5B0FE3368}"/>
              </a:ext>
            </a:extLst>
          </p:cNvPr>
          <p:cNvSpPr txBox="1"/>
          <p:nvPr/>
        </p:nvSpPr>
        <p:spPr>
          <a:xfrm>
            <a:off x="17269070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31185E-81A9-F14C-9485-BDF0B4127E39}"/>
              </a:ext>
            </a:extLst>
          </p:cNvPr>
          <p:cNvSpPr/>
          <p:nvPr/>
        </p:nvSpPr>
        <p:spPr>
          <a:xfrm>
            <a:off x="5149608" y="8257865"/>
            <a:ext cx="2742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54878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3F75509-8027-334E-8EE6-FCB2BFE8AC55}"/>
              </a:ext>
            </a:extLst>
          </p:cNvPr>
          <p:cNvSpPr/>
          <p:nvPr/>
        </p:nvSpPr>
        <p:spPr>
          <a:xfrm>
            <a:off x="8723122" y="5176404"/>
            <a:ext cx="6931406" cy="6931406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CF6975-FF6C-844F-BD48-C1E5429C25AF}"/>
              </a:ext>
            </a:extLst>
          </p:cNvPr>
          <p:cNvGrpSpPr/>
          <p:nvPr/>
        </p:nvGrpSpPr>
        <p:grpSpPr>
          <a:xfrm rot="2700000">
            <a:off x="9744251" y="6185493"/>
            <a:ext cx="4901055" cy="4901056"/>
            <a:chOff x="8885739" y="5155520"/>
            <a:chExt cx="6615696" cy="6615696"/>
          </a:xfrm>
        </p:grpSpPr>
        <p:sp>
          <p:nvSpPr>
            <p:cNvPr id="38" name="Figure">
              <a:extLst>
                <a:ext uri="{FF2B5EF4-FFF2-40B4-BE49-F238E27FC236}">
                  <a16:creationId xmlns:a16="http://schemas.microsoft.com/office/drawing/2014/main" id="{8B7BD663-6B8F-C349-9B5C-05F831D1ECCA}"/>
                </a:ext>
              </a:extLst>
            </p:cNvPr>
            <p:cNvSpPr/>
            <p:nvPr/>
          </p:nvSpPr>
          <p:spPr>
            <a:xfrm>
              <a:off x="8885740" y="5155521"/>
              <a:ext cx="2192914" cy="486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4" y="0"/>
                  </a:moveTo>
                  <a:lnTo>
                    <a:pt x="15196" y="0"/>
                  </a:lnTo>
                  <a:cubicBezTo>
                    <a:pt x="11151" y="0"/>
                    <a:pt x="7335" y="718"/>
                    <a:pt x="4463" y="2013"/>
                  </a:cubicBezTo>
                  <a:cubicBezTo>
                    <a:pt x="1591" y="3314"/>
                    <a:pt x="0" y="5029"/>
                    <a:pt x="0" y="6853"/>
                  </a:cubicBezTo>
                  <a:lnTo>
                    <a:pt x="0" y="21600"/>
                  </a:lnTo>
                  <a:lnTo>
                    <a:pt x="6162" y="18821"/>
                  </a:lnTo>
                  <a:lnTo>
                    <a:pt x="12324" y="21600"/>
                  </a:lnTo>
                  <a:lnTo>
                    <a:pt x="12324" y="6853"/>
                  </a:lnTo>
                  <a:cubicBezTo>
                    <a:pt x="12324" y="6148"/>
                    <a:pt x="13645" y="5552"/>
                    <a:pt x="15209" y="5552"/>
                  </a:cubicBezTo>
                  <a:lnTo>
                    <a:pt x="15438" y="5552"/>
                  </a:lnTo>
                  <a:lnTo>
                    <a:pt x="21600" y="2773"/>
                  </a:lnTo>
                  <a:lnTo>
                    <a:pt x="15384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  <p:sp>
          <p:nvSpPr>
            <p:cNvPr id="39" name="Figure">
              <a:extLst>
                <a:ext uri="{FF2B5EF4-FFF2-40B4-BE49-F238E27FC236}">
                  <a16:creationId xmlns:a16="http://schemas.microsoft.com/office/drawing/2014/main" id="{F901BBE0-435C-9E49-9147-AFDFBE9644A7}"/>
                </a:ext>
              </a:extLst>
            </p:cNvPr>
            <p:cNvSpPr/>
            <p:nvPr/>
          </p:nvSpPr>
          <p:spPr>
            <a:xfrm>
              <a:off x="10637878" y="5155520"/>
              <a:ext cx="4863556" cy="219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205"/>
                  </a:moveTo>
                  <a:cubicBezTo>
                    <a:pt x="21600" y="11158"/>
                    <a:pt x="20883" y="7339"/>
                    <a:pt x="19588" y="4466"/>
                  </a:cubicBezTo>
                  <a:cubicBezTo>
                    <a:pt x="18287" y="1579"/>
                    <a:pt x="16572" y="0"/>
                    <a:pt x="14749" y="0"/>
                  </a:cubicBezTo>
                  <a:lnTo>
                    <a:pt x="0" y="0"/>
                  </a:lnTo>
                  <a:lnTo>
                    <a:pt x="2778" y="6166"/>
                  </a:lnTo>
                  <a:lnTo>
                    <a:pt x="0" y="12318"/>
                  </a:lnTo>
                  <a:lnTo>
                    <a:pt x="14742" y="12318"/>
                  </a:lnTo>
                  <a:cubicBezTo>
                    <a:pt x="15448" y="12318"/>
                    <a:pt x="16043" y="13640"/>
                    <a:pt x="16043" y="15205"/>
                  </a:cubicBezTo>
                  <a:lnTo>
                    <a:pt x="16043" y="15434"/>
                  </a:lnTo>
                  <a:lnTo>
                    <a:pt x="18822" y="21600"/>
                  </a:lnTo>
                  <a:lnTo>
                    <a:pt x="21600" y="15434"/>
                  </a:lnTo>
                  <a:lnTo>
                    <a:pt x="21600" y="15205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  <p:sp>
          <p:nvSpPr>
            <p:cNvPr id="40" name="Figure">
              <a:extLst>
                <a:ext uri="{FF2B5EF4-FFF2-40B4-BE49-F238E27FC236}">
                  <a16:creationId xmlns:a16="http://schemas.microsoft.com/office/drawing/2014/main" id="{97EB6FC5-BE79-4444-B8DF-4624EBF44290}"/>
                </a:ext>
              </a:extLst>
            </p:cNvPr>
            <p:cNvSpPr/>
            <p:nvPr/>
          </p:nvSpPr>
          <p:spPr>
            <a:xfrm>
              <a:off x="8885739" y="9576934"/>
              <a:ext cx="4863556" cy="219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2" y="15452"/>
                  </a:moveTo>
                  <a:lnTo>
                    <a:pt x="21600" y="9290"/>
                  </a:lnTo>
                  <a:lnTo>
                    <a:pt x="6864" y="9290"/>
                  </a:lnTo>
                  <a:cubicBezTo>
                    <a:pt x="6158" y="9290"/>
                    <a:pt x="5557" y="7969"/>
                    <a:pt x="5557" y="6391"/>
                  </a:cubicBezTo>
                  <a:lnTo>
                    <a:pt x="5557" y="6162"/>
                  </a:lnTo>
                  <a:lnTo>
                    <a:pt x="2778" y="0"/>
                  </a:lnTo>
                  <a:lnTo>
                    <a:pt x="0" y="6162"/>
                  </a:lnTo>
                  <a:lnTo>
                    <a:pt x="0" y="6391"/>
                  </a:lnTo>
                  <a:cubicBezTo>
                    <a:pt x="0" y="10436"/>
                    <a:pt x="717" y="14252"/>
                    <a:pt x="2012" y="17137"/>
                  </a:cubicBezTo>
                  <a:cubicBezTo>
                    <a:pt x="3313" y="20022"/>
                    <a:pt x="5028" y="21600"/>
                    <a:pt x="6851" y="21600"/>
                  </a:cubicBezTo>
                  <a:lnTo>
                    <a:pt x="21582" y="21600"/>
                  </a:lnTo>
                  <a:lnTo>
                    <a:pt x="18822" y="15452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  <p:sp>
          <p:nvSpPr>
            <p:cNvPr id="41" name="Figure">
              <a:extLst>
                <a:ext uri="{FF2B5EF4-FFF2-40B4-BE49-F238E27FC236}">
                  <a16:creationId xmlns:a16="http://schemas.microsoft.com/office/drawing/2014/main" id="{5D8BEB31-C3B2-2141-99F8-BCC78B113AE2}"/>
                </a:ext>
              </a:extLst>
            </p:cNvPr>
            <p:cNvSpPr/>
            <p:nvPr/>
          </p:nvSpPr>
          <p:spPr>
            <a:xfrm>
              <a:off x="13307152" y="6907659"/>
              <a:ext cx="2194283" cy="486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6" y="2772"/>
                  </a:moveTo>
                  <a:lnTo>
                    <a:pt x="9298" y="0"/>
                  </a:lnTo>
                  <a:lnTo>
                    <a:pt x="9298" y="14742"/>
                  </a:lnTo>
                  <a:cubicBezTo>
                    <a:pt x="9298" y="15448"/>
                    <a:pt x="7977" y="16050"/>
                    <a:pt x="6400" y="16050"/>
                  </a:cubicBezTo>
                  <a:lnTo>
                    <a:pt x="6144" y="16050"/>
                  </a:lnTo>
                  <a:lnTo>
                    <a:pt x="0" y="18822"/>
                  </a:lnTo>
                  <a:lnTo>
                    <a:pt x="6158" y="21600"/>
                  </a:lnTo>
                  <a:lnTo>
                    <a:pt x="6414" y="21600"/>
                  </a:lnTo>
                  <a:cubicBezTo>
                    <a:pt x="10456" y="21600"/>
                    <a:pt x="14270" y="20883"/>
                    <a:pt x="17140" y="19588"/>
                  </a:cubicBezTo>
                  <a:cubicBezTo>
                    <a:pt x="20023" y="18287"/>
                    <a:pt x="21600" y="16572"/>
                    <a:pt x="21600" y="14749"/>
                  </a:cubicBezTo>
                  <a:lnTo>
                    <a:pt x="21600" y="0"/>
                  </a:lnTo>
                  <a:lnTo>
                    <a:pt x="15456" y="2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559393-32B5-3C4E-AC61-A39EB67335CC}"/>
              </a:ext>
            </a:extLst>
          </p:cNvPr>
          <p:cNvGrpSpPr/>
          <p:nvPr/>
        </p:nvGrpSpPr>
        <p:grpSpPr>
          <a:xfrm>
            <a:off x="15070831" y="4892800"/>
            <a:ext cx="7743686" cy="1600438"/>
            <a:chOff x="16273746" y="5878681"/>
            <a:chExt cx="7743686" cy="160043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F91CD476-6550-3646-A279-93C45937BA4D}"/>
                </a:ext>
              </a:extLst>
            </p:cNvPr>
            <p:cNvSpPr txBox="1"/>
            <p:nvPr/>
          </p:nvSpPr>
          <p:spPr>
            <a:xfrm>
              <a:off x="16278603" y="5878681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D85F01-AC05-2D4C-A224-F8D3A7BCA21B}"/>
                </a:ext>
              </a:extLst>
            </p:cNvPr>
            <p:cNvSpPr txBox="1"/>
            <p:nvPr/>
          </p:nvSpPr>
          <p:spPr>
            <a:xfrm>
              <a:off x="16273746" y="6525012"/>
              <a:ext cx="7743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5321CB-3D86-744D-81BE-5A84D2A3133D}"/>
              </a:ext>
            </a:extLst>
          </p:cNvPr>
          <p:cNvGrpSpPr/>
          <p:nvPr/>
        </p:nvGrpSpPr>
        <p:grpSpPr>
          <a:xfrm>
            <a:off x="15960178" y="8560576"/>
            <a:ext cx="7743686" cy="1600438"/>
            <a:chOff x="16273746" y="9567812"/>
            <a:chExt cx="7743686" cy="160043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14BEE393-2E01-654C-B80D-55D2EE6F58A2}"/>
                </a:ext>
              </a:extLst>
            </p:cNvPr>
            <p:cNvSpPr txBox="1"/>
            <p:nvPr/>
          </p:nvSpPr>
          <p:spPr>
            <a:xfrm>
              <a:off x="16278603" y="9567812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D17838-B1ED-0444-AEDE-F2360623BBD0}"/>
                </a:ext>
              </a:extLst>
            </p:cNvPr>
            <p:cNvSpPr txBox="1"/>
            <p:nvPr/>
          </p:nvSpPr>
          <p:spPr>
            <a:xfrm>
              <a:off x="16273746" y="10214143"/>
              <a:ext cx="7743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786087-1A6E-F74D-8B50-F1AE39FA6CF9}"/>
              </a:ext>
            </a:extLst>
          </p:cNvPr>
          <p:cNvGrpSpPr/>
          <p:nvPr/>
        </p:nvGrpSpPr>
        <p:grpSpPr>
          <a:xfrm>
            <a:off x="727559" y="6930980"/>
            <a:ext cx="7743687" cy="1600438"/>
            <a:chOff x="360218" y="5878681"/>
            <a:chExt cx="7743687" cy="160043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1782C3A7-6CC0-6147-8811-BD16BFB62FB1}"/>
                </a:ext>
              </a:extLst>
            </p:cNvPr>
            <p:cNvSpPr txBox="1"/>
            <p:nvPr/>
          </p:nvSpPr>
          <p:spPr>
            <a:xfrm flipH="1">
              <a:off x="3030712" y="5878681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C7547B-478E-A54A-B6D8-D30110009E17}"/>
                </a:ext>
              </a:extLst>
            </p:cNvPr>
            <p:cNvSpPr txBox="1"/>
            <p:nvPr/>
          </p:nvSpPr>
          <p:spPr>
            <a:xfrm flipH="1">
              <a:off x="360218" y="6525012"/>
              <a:ext cx="77436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EC4013-DD04-C243-AD2A-E5E9FA9B8650}"/>
              </a:ext>
            </a:extLst>
          </p:cNvPr>
          <p:cNvGrpSpPr/>
          <p:nvPr/>
        </p:nvGrpSpPr>
        <p:grpSpPr>
          <a:xfrm>
            <a:off x="1103978" y="9810421"/>
            <a:ext cx="7743687" cy="1600438"/>
            <a:chOff x="360218" y="9567812"/>
            <a:chExt cx="7743687" cy="160043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E7A2CA80-4289-3D4A-9312-94893BC89683}"/>
                </a:ext>
              </a:extLst>
            </p:cNvPr>
            <p:cNvSpPr txBox="1"/>
            <p:nvPr/>
          </p:nvSpPr>
          <p:spPr>
            <a:xfrm flipH="1">
              <a:off x="3030712" y="9567812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Client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16B9B7-7156-8943-AE08-CED4378CBD3C}"/>
                </a:ext>
              </a:extLst>
            </p:cNvPr>
            <p:cNvSpPr txBox="1"/>
            <p:nvPr/>
          </p:nvSpPr>
          <p:spPr>
            <a:xfrm flipH="1">
              <a:off x="360218" y="10214143"/>
              <a:ext cx="77436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CFEEDE4-D460-294F-82A8-3A4B88B49152}"/>
              </a:ext>
            </a:extLst>
          </p:cNvPr>
          <p:cNvSpPr/>
          <p:nvPr/>
        </p:nvSpPr>
        <p:spPr>
          <a:xfrm>
            <a:off x="10843088" y="8409483"/>
            <a:ext cx="27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  <p:sp>
        <p:nvSpPr>
          <p:cNvPr id="82" name="Gráfico 221">
            <a:extLst>
              <a:ext uri="{FF2B5EF4-FFF2-40B4-BE49-F238E27FC236}">
                <a16:creationId xmlns:a16="http://schemas.microsoft.com/office/drawing/2014/main" id="{FAE35095-2B1E-8243-9EB1-235AF138BA6E}"/>
              </a:ext>
            </a:extLst>
          </p:cNvPr>
          <p:cNvSpPr/>
          <p:nvPr/>
        </p:nvSpPr>
        <p:spPr>
          <a:xfrm>
            <a:off x="11951652" y="10918635"/>
            <a:ext cx="490296" cy="408580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3" name="Gráfico 22">
            <a:extLst>
              <a:ext uri="{FF2B5EF4-FFF2-40B4-BE49-F238E27FC236}">
                <a16:creationId xmlns:a16="http://schemas.microsoft.com/office/drawing/2014/main" id="{85A8A508-78CE-2B4B-B2EE-2DC2B8475834}"/>
              </a:ext>
            </a:extLst>
          </p:cNvPr>
          <p:cNvGrpSpPr/>
          <p:nvPr/>
        </p:nvGrpSpPr>
        <p:grpSpPr>
          <a:xfrm>
            <a:off x="9458077" y="8294923"/>
            <a:ext cx="472990" cy="47299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84" name="Forma libre 340">
              <a:extLst>
                <a:ext uri="{FF2B5EF4-FFF2-40B4-BE49-F238E27FC236}">
                  <a16:creationId xmlns:a16="http://schemas.microsoft.com/office/drawing/2014/main" id="{C5CE2EB6-5CDE-E440-9B48-99B8BB3924D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341">
              <a:extLst>
                <a:ext uri="{FF2B5EF4-FFF2-40B4-BE49-F238E27FC236}">
                  <a16:creationId xmlns:a16="http://schemas.microsoft.com/office/drawing/2014/main" id="{7AF0CD98-77F7-8746-8164-D2E15CE8FCCB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342">
              <a:extLst>
                <a:ext uri="{FF2B5EF4-FFF2-40B4-BE49-F238E27FC236}">
                  <a16:creationId xmlns:a16="http://schemas.microsoft.com/office/drawing/2014/main" id="{14CD51D8-2869-5040-B56F-E40208C970ED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43">
              <a:extLst>
                <a:ext uri="{FF2B5EF4-FFF2-40B4-BE49-F238E27FC236}">
                  <a16:creationId xmlns:a16="http://schemas.microsoft.com/office/drawing/2014/main" id="{4019EE9D-8F72-6449-90F0-BCA1E8707759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344">
              <a:extLst>
                <a:ext uri="{FF2B5EF4-FFF2-40B4-BE49-F238E27FC236}">
                  <a16:creationId xmlns:a16="http://schemas.microsoft.com/office/drawing/2014/main" id="{E54EF8AB-69C9-DB45-B98E-9BBD07E0BBD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45">
              <a:extLst>
                <a:ext uri="{FF2B5EF4-FFF2-40B4-BE49-F238E27FC236}">
                  <a16:creationId xmlns:a16="http://schemas.microsoft.com/office/drawing/2014/main" id="{97654E6F-67FB-F34D-9BE6-0EB28CF4338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346">
              <a:extLst>
                <a:ext uri="{FF2B5EF4-FFF2-40B4-BE49-F238E27FC236}">
                  <a16:creationId xmlns:a16="http://schemas.microsoft.com/office/drawing/2014/main" id="{370A0EC9-F4A0-214B-9DB6-17A47D501A5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1" name="Gráfico 240">
            <a:extLst>
              <a:ext uri="{FF2B5EF4-FFF2-40B4-BE49-F238E27FC236}">
                <a16:creationId xmlns:a16="http://schemas.microsoft.com/office/drawing/2014/main" id="{271BB926-7D7C-C14E-9C9E-04C6721ABA24}"/>
              </a:ext>
            </a:extLst>
          </p:cNvPr>
          <p:cNvGrpSpPr/>
          <p:nvPr/>
        </p:nvGrpSpPr>
        <p:grpSpPr>
          <a:xfrm rot="10800000" flipV="1">
            <a:off x="14465029" y="8472825"/>
            <a:ext cx="439581" cy="439581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92" name="Forma libre 397">
              <a:extLst>
                <a:ext uri="{FF2B5EF4-FFF2-40B4-BE49-F238E27FC236}">
                  <a16:creationId xmlns:a16="http://schemas.microsoft.com/office/drawing/2014/main" id="{FF89B21D-238B-3E4B-A721-8536D6EF3119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398">
              <a:extLst>
                <a:ext uri="{FF2B5EF4-FFF2-40B4-BE49-F238E27FC236}">
                  <a16:creationId xmlns:a16="http://schemas.microsoft.com/office/drawing/2014/main" id="{26ADFC82-95F5-C546-8E56-33AF1E04583E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4" name="Gráfico 248">
            <a:extLst>
              <a:ext uri="{FF2B5EF4-FFF2-40B4-BE49-F238E27FC236}">
                <a16:creationId xmlns:a16="http://schemas.microsoft.com/office/drawing/2014/main" id="{7C7F458B-A85A-DF46-B7B7-89918B5D0289}"/>
              </a:ext>
            </a:extLst>
          </p:cNvPr>
          <p:cNvGrpSpPr/>
          <p:nvPr/>
        </p:nvGrpSpPr>
        <p:grpSpPr>
          <a:xfrm>
            <a:off x="11970780" y="5893803"/>
            <a:ext cx="488412" cy="488411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95" name="Forma libre 369">
              <a:extLst>
                <a:ext uri="{FF2B5EF4-FFF2-40B4-BE49-F238E27FC236}">
                  <a16:creationId xmlns:a16="http://schemas.microsoft.com/office/drawing/2014/main" id="{D7183360-474A-F14D-BB82-0BC7F43C1AA7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477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015D0A-9D55-3145-B633-AA1D1ADEDAA6}"/>
              </a:ext>
            </a:extLst>
          </p:cNvPr>
          <p:cNvGrpSpPr/>
          <p:nvPr/>
        </p:nvGrpSpPr>
        <p:grpSpPr>
          <a:xfrm>
            <a:off x="1563409" y="4442163"/>
            <a:ext cx="7390091" cy="4831673"/>
            <a:chOff x="2600296" y="1060290"/>
            <a:chExt cx="13191998" cy="48316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00296" y="1060290"/>
              <a:ext cx="131919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Marketing Flywheel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00296" y="4137637"/>
              <a:ext cx="112196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351073-B54F-D548-AE41-05BDE6132251}"/>
              </a:ext>
            </a:extLst>
          </p:cNvPr>
          <p:cNvGrpSpPr/>
          <p:nvPr/>
        </p:nvGrpSpPr>
        <p:grpSpPr>
          <a:xfrm>
            <a:off x="16722372" y="4427205"/>
            <a:ext cx="6091869" cy="4861589"/>
            <a:chOff x="17118638" y="3981570"/>
            <a:chExt cx="6091869" cy="4861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A9364F-8DD0-4343-BB5A-60E667D92047}"/>
                </a:ext>
              </a:extLst>
            </p:cNvPr>
            <p:cNvSpPr txBox="1"/>
            <p:nvPr/>
          </p:nvSpPr>
          <p:spPr>
            <a:xfrm>
              <a:off x="18523754" y="4011067"/>
              <a:ext cx="4686753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 and products.</a:t>
              </a:r>
            </a:p>
            <a:p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brand can leverage this by collaborating with influencers.</a:t>
              </a:r>
            </a:p>
            <a:p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Brands and products and very often, their audiences trust their content.</a:t>
              </a:r>
            </a:p>
          </p:txBody>
        </p: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8FF09C69-FECD-1A4B-AD77-B44D77A12E27}"/>
                </a:ext>
              </a:extLst>
            </p:cNvPr>
            <p:cNvSpPr txBox="1"/>
            <p:nvPr/>
          </p:nvSpPr>
          <p:spPr>
            <a:xfrm>
              <a:off x="17118638" y="3981570"/>
              <a:ext cx="1090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1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70ED1BFD-16E5-7041-804C-4596B073E474}"/>
                </a:ext>
              </a:extLst>
            </p:cNvPr>
            <p:cNvSpPr txBox="1"/>
            <p:nvPr/>
          </p:nvSpPr>
          <p:spPr>
            <a:xfrm>
              <a:off x="17118638" y="5633270"/>
              <a:ext cx="1090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2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A3CD7E9-B2A4-EC44-9AAC-3B214EA8AD49}"/>
                </a:ext>
              </a:extLst>
            </p:cNvPr>
            <p:cNvSpPr txBox="1"/>
            <p:nvPr/>
          </p:nvSpPr>
          <p:spPr>
            <a:xfrm>
              <a:off x="17118638" y="7384324"/>
              <a:ext cx="1090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accent3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FDCC11-E3FB-E641-99DF-7ECCB7F45A5E}"/>
              </a:ext>
            </a:extLst>
          </p:cNvPr>
          <p:cNvGrpSpPr/>
          <p:nvPr/>
        </p:nvGrpSpPr>
        <p:grpSpPr>
          <a:xfrm>
            <a:off x="8127797" y="2693664"/>
            <a:ext cx="8594576" cy="8601242"/>
            <a:chOff x="9345358" y="3912168"/>
            <a:chExt cx="6159453" cy="61642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1226A7-A96A-5F44-9966-1A77779D1A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45358" y="3912168"/>
              <a:ext cx="6159453" cy="6164233"/>
              <a:chOff x="4027488" y="2256334"/>
              <a:chExt cx="4089400" cy="4092575"/>
            </a:xfrm>
          </p:grpSpPr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6973806B-C2D1-2A44-9297-6D6402C30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7488" y="2472234"/>
                <a:ext cx="1701800" cy="3603625"/>
              </a:xfrm>
              <a:custGeom>
                <a:avLst/>
                <a:gdLst>
                  <a:gd name="T0" fmla="*/ 722 w 1195"/>
                  <a:gd name="T1" fmla="*/ 2532 h 2532"/>
                  <a:gd name="T2" fmla="*/ 718 w 1195"/>
                  <a:gd name="T3" fmla="*/ 2530 h 2532"/>
                  <a:gd name="T4" fmla="*/ 0 w 1195"/>
                  <a:gd name="T5" fmla="*/ 1286 h 2532"/>
                  <a:gd name="T6" fmla="*/ 718 w 1195"/>
                  <a:gd name="T7" fmla="*/ 43 h 2532"/>
                  <a:gd name="T8" fmla="*/ 719 w 1195"/>
                  <a:gd name="T9" fmla="*/ 42 h 2532"/>
                  <a:gd name="T10" fmla="*/ 719 w 1195"/>
                  <a:gd name="T11" fmla="*/ 42 h 2532"/>
                  <a:gd name="T12" fmla="*/ 718 w 1195"/>
                  <a:gd name="T13" fmla="*/ 43 h 2532"/>
                  <a:gd name="T14" fmla="*/ 718 w 1195"/>
                  <a:gd name="T15" fmla="*/ 43 h 2532"/>
                  <a:gd name="T16" fmla="*/ 718 w 1195"/>
                  <a:gd name="T17" fmla="*/ 43 h 2532"/>
                  <a:gd name="T18" fmla="*/ 719 w 1195"/>
                  <a:gd name="T19" fmla="*/ 42 h 2532"/>
                  <a:gd name="T20" fmla="*/ 720 w 1195"/>
                  <a:gd name="T21" fmla="*/ 42 h 2532"/>
                  <a:gd name="T22" fmla="*/ 877 w 1195"/>
                  <a:gd name="T23" fmla="*/ 0 h 2532"/>
                  <a:gd name="T24" fmla="*/ 877 w 1195"/>
                  <a:gd name="T25" fmla="*/ 0 h 2532"/>
                  <a:gd name="T26" fmla="*/ 877 w 1195"/>
                  <a:gd name="T27" fmla="*/ 0 h 2532"/>
                  <a:gd name="T28" fmla="*/ 1151 w 1195"/>
                  <a:gd name="T29" fmla="*/ 157 h 2532"/>
                  <a:gd name="T30" fmla="*/ 1151 w 1195"/>
                  <a:gd name="T31" fmla="*/ 158 h 2532"/>
                  <a:gd name="T32" fmla="*/ 1152 w 1195"/>
                  <a:gd name="T33" fmla="*/ 158 h 2532"/>
                  <a:gd name="T34" fmla="*/ 1152 w 1195"/>
                  <a:gd name="T35" fmla="*/ 159 h 2532"/>
                  <a:gd name="T36" fmla="*/ 1152 w 1195"/>
                  <a:gd name="T37" fmla="*/ 159 h 2532"/>
                  <a:gd name="T38" fmla="*/ 1195 w 1195"/>
                  <a:gd name="T39" fmla="*/ 317 h 2532"/>
                  <a:gd name="T40" fmla="*/ 1036 w 1195"/>
                  <a:gd name="T41" fmla="*/ 593 h 2532"/>
                  <a:gd name="T42" fmla="*/ 636 w 1195"/>
                  <a:gd name="T43" fmla="*/ 1286 h 2532"/>
                  <a:gd name="T44" fmla="*/ 636 w 1195"/>
                  <a:gd name="T45" fmla="*/ 1286 h 2532"/>
                  <a:gd name="T46" fmla="*/ 636 w 1195"/>
                  <a:gd name="T47" fmla="*/ 1286 h 2532"/>
                  <a:gd name="T48" fmla="*/ 1033 w 1195"/>
                  <a:gd name="T49" fmla="*/ 1978 h 2532"/>
                  <a:gd name="T50" fmla="*/ 877 w 1195"/>
                  <a:gd name="T51" fmla="*/ 1937 h 2532"/>
                  <a:gd name="T52" fmla="*/ 602 w 1195"/>
                  <a:gd name="T53" fmla="*/ 2096 h 2532"/>
                  <a:gd name="T54" fmla="*/ 559 w 1195"/>
                  <a:gd name="T55" fmla="*/ 2254 h 2532"/>
                  <a:gd name="T56" fmla="*/ 718 w 1195"/>
                  <a:gd name="T57" fmla="*/ 2530 h 2532"/>
                  <a:gd name="T58" fmla="*/ 722 w 1195"/>
                  <a:gd name="T59" fmla="*/ 2532 h 2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95" h="2532">
                    <a:moveTo>
                      <a:pt x="722" y="2532"/>
                    </a:moveTo>
                    <a:cubicBezTo>
                      <a:pt x="721" y="2531"/>
                      <a:pt x="719" y="2530"/>
                      <a:pt x="718" y="2530"/>
                    </a:cubicBezTo>
                    <a:cubicBezTo>
                      <a:pt x="269" y="2270"/>
                      <a:pt x="0" y="1805"/>
                      <a:pt x="0" y="1286"/>
                    </a:cubicBezTo>
                    <a:cubicBezTo>
                      <a:pt x="0" y="767"/>
                      <a:pt x="269" y="302"/>
                      <a:pt x="718" y="43"/>
                    </a:cubicBezTo>
                    <a:cubicBezTo>
                      <a:pt x="718" y="43"/>
                      <a:pt x="718" y="43"/>
                      <a:pt x="719" y="42"/>
                    </a:cubicBezTo>
                    <a:lnTo>
                      <a:pt x="719" y="42"/>
                    </a:lnTo>
                    <a:cubicBezTo>
                      <a:pt x="718" y="43"/>
                      <a:pt x="718" y="43"/>
                      <a:pt x="718" y="43"/>
                    </a:cubicBezTo>
                    <a:lnTo>
                      <a:pt x="718" y="43"/>
                    </a:lnTo>
                    <a:lnTo>
                      <a:pt x="718" y="43"/>
                    </a:lnTo>
                    <a:cubicBezTo>
                      <a:pt x="718" y="43"/>
                      <a:pt x="718" y="43"/>
                      <a:pt x="719" y="42"/>
                    </a:cubicBezTo>
                    <a:cubicBezTo>
                      <a:pt x="719" y="42"/>
                      <a:pt x="720" y="42"/>
                      <a:pt x="720" y="42"/>
                    </a:cubicBezTo>
                    <a:cubicBezTo>
                      <a:pt x="770" y="13"/>
                      <a:pt x="824" y="0"/>
                      <a:pt x="877" y="0"/>
                    </a:cubicBezTo>
                    <a:lnTo>
                      <a:pt x="877" y="0"/>
                    </a:lnTo>
                    <a:lnTo>
                      <a:pt x="877" y="0"/>
                    </a:lnTo>
                    <a:cubicBezTo>
                      <a:pt x="986" y="0"/>
                      <a:pt x="1092" y="56"/>
                      <a:pt x="1151" y="157"/>
                    </a:cubicBezTo>
                    <a:cubicBezTo>
                      <a:pt x="1151" y="157"/>
                      <a:pt x="1151" y="158"/>
                      <a:pt x="1151" y="158"/>
                    </a:cubicBezTo>
                    <a:cubicBezTo>
                      <a:pt x="1152" y="158"/>
                      <a:pt x="1152" y="158"/>
                      <a:pt x="1152" y="158"/>
                    </a:cubicBezTo>
                    <a:cubicBezTo>
                      <a:pt x="1152" y="158"/>
                      <a:pt x="1152" y="159"/>
                      <a:pt x="1152" y="159"/>
                    </a:cubicBezTo>
                    <a:lnTo>
                      <a:pt x="1152" y="159"/>
                    </a:lnTo>
                    <a:cubicBezTo>
                      <a:pt x="1181" y="209"/>
                      <a:pt x="1195" y="263"/>
                      <a:pt x="1195" y="317"/>
                    </a:cubicBezTo>
                    <a:cubicBezTo>
                      <a:pt x="1195" y="427"/>
                      <a:pt x="1138" y="534"/>
                      <a:pt x="1036" y="593"/>
                    </a:cubicBezTo>
                    <a:cubicBezTo>
                      <a:pt x="785" y="738"/>
                      <a:pt x="636" y="997"/>
                      <a:pt x="636" y="1286"/>
                    </a:cubicBezTo>
                    <a:lnTo>
                      <a:pt x="636" y="1286"/>
                    </a:lnTo>
                    <a:lnTo>
                      <a:pt x="636" y="1286"/>
                    </a:lnTo>
                    <a:cubicBezTo>
                      <a:pt x="636" y="1574"/>
                      <a:pt x="784" y="1833"/>
                      <a:pt x="1033" y="1978"/>
                    </a:cubicBezTo>
                    <a:cubicBezTo>
                      <a:pt x="984" y="1950"/>
                      <a:pt x="930" y="1937"/>
                      <a:pt x="877" y="1937"/>
                    </a:cubicBezTo>
                    <a:cubicBezTo>
                      <a:pt x="767" y="1937"/>
                      <a:pt x="661" y="1994"/>
                      <a:pt x="602" y="2096"/>
                    </a:cubicBezTo>
                    <a:cubicBezTo>
                      <a:pt x="573" y="2146"/>
                      <a:pt x="559" y="2200"/>
                      <a:pt x="559" y="2254"/>
                    </a:cubicBezTo>
                    <a:cubicBezTo>
                      <a:pt x="559" y="2364"/>
                      <a:pt x="616" y="2471"/>
                      <a:pt x="718" y="2530"/>
                    </a:cubicBezTo>
                    <a:cubicBezTo>
                      <a:pt x="719" y="2530"/>
                      <a:pt x="721" y="2531"/>
                      <a:pt x="722" y="253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A1D24EA-58D2-9A4F-8060-D798036F4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413" y="4293096"/>
                <a:ext cx="3292475" cy="2055813"/>
              </a:xfrm>
              <a:custGeom>
                <a:avLst/>
                <a:gdLst>
                  <a:gd name="T0" fmla="*/ 877 w 2313"/>
                  <a:gd name="T1" fmla="*/ 1445 h 1445"/>
                  <a:gd name="T2" fmla="*/ 159 w 2313"/>
                  <a:gd name="T3" fmla="*/ 1251 h 1445"/>
                  <a:gd name="T4" fmla="*/ 0 w 2313"/>
                  <a:gd name="T5" fmla="*/ 975 h 1445"/>
                  <a:gd name="T6" fmla="*/ 43 w 2313"/>
                  <a:gd name="T7" fmla="*/ 817 h 1445"/>
                  <a:gd name="T8" fmla="*/ 318 w 2313"/>
                  <a:gd name="T9" fmla="*/ 658 h 1445"/>
                  <a:gd name="T10" fmla="*/ 477 w 2313"/>
                  <a:gd name="T11" fmla="*/ 700 h 1445"/>
                  <a:gd name="T12" fmla="*/ 877 w 2313"/>
                  <a:gd name="T13" fmla="*/ 809 h 1445"/>
                  <a:gd name="T14" fmla="*/ 1277 w 2313"/>
                  <a:gd name="T15" fmla="*/ 700 h 1445"/>
                  <a:gd name="T16" fmla="*/ 1678 w 2313"/>
                  <a:gd name="T17" fmla="*/ 7 h 1445"/>
                  <a:gd name="T18" fmla="*/ 1678 w 2313"/>
                  <a:gd name="T19" fmla="*/ 0 h 1445"/>
                  <a:gd name="T20" fmla="*/ 1678 w 2313"/>
                  <a:gd name="T21" fmla="*/ 7 h 1445"/>
                  <a:gd name="T22" fmla="*/ 1995 w 2313"/>
                  <a:gd name="T23" fmla="*/ 325 h 1445"/>
                  <a:gd name="T24" fmla="*/ 2313 w 2313"/>
                  <a:gd name="T25" fmla="*/ 16 h 1445"/>
                  <a:gd name="T26" fmla="*/ 1595 w 2313"/>
                  <a:gd name="T27" fmla="*/ 1251 h 1445"/>
                  <a:gd name="T28" fmla="*/ 877 w 2313"/>
                  <a:gd name="T29" fmla="*/ 1445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13" h="1445">
                    <a:moveTo>
                      <a:pt x="877" y="1445"/>
                    </a:moveTo>
                    <a:cubicBezTo>
                      <a:pt x="630" y="1445"/>
                      <a:pt x="384" y="1380"/>
                      <a:pt x="159" y="1251"/>
                    </a:cubicBezTo>
                    <a:cubicBezTo>
                      <a:pt x="57" y="1192"/>
                      <a:pt x="0" y="1085"/>
                      <a:pt x="0" y="975"/>
                    </a:cubicBezTo>
                    <a:cubicBezTo>
                      <a:pt x="0" y="921"/>
                      <a:pt x="14" y="867"/>
                      <a:pt x="43" y="817"/>
                    </a:cubicBezTo>
                    <a:cubicBezTo>
                      <a:pt x="102" y="715"/>
                      <a:pt x="208" y="658"/>
                      <a:pt x="318" y="658"/>
                    </a:cubicBezTo>
                    <a:cubicBezTo>
                      <a:pt x="372" y="658"/>
                      <a:pt x="427" y="672"/>
                      <a:pt x="477" y="700"/>
                    </a:cubicBezTo>
                    <a:cubicBezTo>
                      <a:pt x="602" y="773"/>
                      <a:pt x="740" y="809"/>
                      <a:pt x="877" y="809"/>
                    </a:cubicBezTo>
                    <a:cubicBezTo>
                      <a:pt x="1015" y="809"/>
                      <a:pt x="1152" y="773"/>
                      <a:pt x="1277" y="700"/>
                    </a:cubicBezTo>
                    <a:cubicBezTo>
                      <a:pt x="1528" y="556"/>
                      <a:pt x="1678" y="297"/>
                      <a:pt x="1678" y="7"/>
                    </a:cubicBezTo>
                    <a:cubicBezTo>
                      <a:pt x="1678" y="5"/>
                      <a:pt x="1678" y="3"/>
                      <a:pt x="1678" y="0"/>
                    </a:cubicBezTo>
                    <a:cubicBezTo>
                      <a:pt x="1678" y="3"/>
                      <a:pt x="1678" y="5"/>
                      <a:pt x="1678" y="7"/>
                    </a:cubicBezTo>
                    <a:cubicBezTo>
                      <a:pt x="1678" y="183"/>
                      <a:pt x="1820" y="325"/>
                      <a:pt x="1995" y="325"/>
                    </a:cubicBezTo>
                    <a:cubicBezTo>
                      <a:pt x="2168" y="325"/>
                      <a:pt x="2308" y="187"/>
                      <a:pt x="2313" y="16"/>
                    </a:cubicBezTo>
                    <a:cubicBezTo>
                      <a:pt x="2310" y="532"/>
                      <a:pt x="2042" y="993"/>
                      <a:pt x="1595" y="1251"/>
                    </a:cubicBezTo>
                    <a:cubicBezTo>
                      <a:pt x="1370" y="1380"/>
                      <a:pt x="1124" y="1445"/>
                      <a:pt x="877" y="144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A19810B1-8C1E-7949-A5F2-2CC648520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9838" y="2256334"/>
                <a:ext cx="3067050" cy="2498725"/>
              </a:xfrm>
              <a:custGeom>
                <a:avLst/>
                <a:gdLst>
                  <a:gd name="T0" fmla="*/ 1836 w 2154"/>
                  <a:gd name="T1" fmla="*/ 1756 h 1756"/>
                  <a:gd name="T2" fmla="*/ 1519 w 2154"/>
                  <a:gd name="T3" fmla="*/ 1438 h 1756"/>
                  <a:gd name="T4" fmla="*/ 1118 w 2154"/>
                  <a:gd name="T5" fmla="*/ 745 h 1756"/>
                  <a:gd name="T6" fmla="*/ 718 w 2154"/>
                  <a:gd name="T7" fmla="*/ 636 h 1756"/>
                  <a:gd name="T8" fmla="*/ 318 w 2154"/>
                  <a:gd name="T9" fmla="*/ 745 h 1756"/>
                  <a:gd name="T10" fmla="*/ 477 w 2154"/>
                  <a:gd name="T11" fmla="*/ 469 h 1756"/>
                  <a:gd name="T12" fmla="*/ 477 w 2154"/>
                  <a:gd name="T13" fmla="*/ 469 h 1756"/>
                  <a:gd name="T14" fmla="*/ 434 w 2154"/>
                  <a:gd name="T15" fmla="*/ 311 h 1756"/>
                  <a:gd name="T16" fmla="*/ 434 w 2154"/>
                  <a:gd name="T17" fmla="*/ 311 h 1756"/>
                  <a:gd name="T18" fmla="*/ 434 w 2154"/>
                  <a:gd name="T19" fmla="*/ 310 h 1756"/>
                  <a:gd name="T20" fmla="*/ 433 w 2154"/>
                  <a:gd name="T21" fmla="*/ 310 h 1756"/>
                  <a:gd name="T22" fmla="*/ 433 w 2154"/>
                  <a:gd name="T23" fmla="*/ 309 h 1756"/>
                  <a:gd name="T24" fmla="*/ 159 w 2154"/>
                  <a:gd name="T25" fmla="*/ 152 h 1756"/>
                  <a:gd name="T26" fmla="*/ 159 w 2154"/>
                  <a:gd name="T27" fmla="*/ 152 h 1756"/>
                  <a:gd name="T28" fmla="*/ 159 w 2154"/>
                  <a:gd name="T29" fmla="*/ 152 h 1756"/>
                  <a:gd name="T30" fmla="*/ 159 w 2154"/>
                  <a:gd name="T31" fmla="*/ 152 h 1756"/>
                  <a:gd name="T32" fmla="*/ 1 w 2154"/>
                  <a:gd name="T33" fmla="*/ 194 h 1756"/>
                  <a:gd name="T34" fmla="*/ 718 w 2154"/>
                  <a:gd name="T35" fmla="*/ 0 h 1756"/>
                  <a:gd name="T36" fmla="*/ 1436 w 2154"/>
                  <a:gd name="T37" fmla="*/ 195 h 1756"/>
                  <a:gd name="T38" fmla="*/ 2154 w 2154"/>
                  <a:gd name="T39" fmla="*/ 1438 h 1756"/>
                  <a:gd name="T40" fmla="*/ 1836 w 2154"/>
                  <a:gd name="T41" fmla="*/ 1756 h 1756"/>
                  <a:gd name="T42" fmla="*/ 0 w 2154"/>
                  <a:gd name="T43" fmla="*/ 195 h 1756"/>
                  <a:gd name="T44" fmla="*/ 1 w 2154"/>
                  <a:gd name="T45" fmla="*/ 194 h 1756"/>
                  <a:gd name="T46" fmla="*/ 0 w 2154"/>
                  <a:gd name="T47" fmla="*/ 195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54" h="1756">
                    <a:moveTo>
                      <a:pt x="1836" y="1756"/>
                    </a:moveTo>
                    <a:cubicBezTo>
                      <a:pt x="1661" y="1756"/>
                      <a:pt x="1519" y="1614"/>
                      <a:pt x="1519" y="1438"/>
                    </a:cubicBezTo>
                    <a:cubicBezTo>
                      <a:pt x="1519" y="1149"/>
                      <a:pt x="1369" y="890"/>
                      <a:pt x="1118" y="745"/>
                    </a:cubicBezTo>
                    <a:cubicBezTo>
                      <a:pt x="993" y="672"/>
                      <a:pt x="855" y="636"/>
                      <a:pt x="718" y="636"/>
                    </a:cubicBezTo>
                    <a:cubicBezTo>
                      <a:pt x="581" y="636"/>
                      <a:pt x="443" y="672"/>
                      <a:pt x="318" y="745"/>
                    </a:cubicBezTo>
                    <a:cubicBezTo>
                      <a:pt x="420" y="686"/>
                      <a:pt x="477" y="579"/>
                      <a:pt x="477" y="469"/>
                    </a:cubicBezTo>
                    <a:lnTo>
                      <a:pt x="477" y="469"/>
                    </a:lnTo>
                    <a:cubicBezTo>
                      <a:pt x="477" y="415"/>
                      <a:pt x="463" y="361"/>
                      <a:pt x="434" y="311"/>
                    </a:cubicBezTo>
                    <a:lnTo>
                      <a:pt x="434" y="311"/>
                    </a:lnTo>
                    <a:cubicBezTo>
                      <a:pt x="434" y="311"/>
                      <a:pt x="434" y="310"/>
                      <a:pt x="434" y="310"/>
                    </a:cubicBezTo>
                    <a:cubicBezTo>
                      <a:pt x="434" y="310"/>
                      <a:pt x="434" y="310"/>
                      <a:pt x="433" y="310"/>
                    </a:cubicBezTo>
                    <a:cubicBezTo>
                      <a:pt x="433" y="310"/>
                      <a:pt x="433" y="309"/>
                      <a:pt x="433" y="309"/>
                    </a:cubicBezTo>
                    <a:cubicBezTo>
                      <a:pt x="374" y="208"/>
                      <a:pt x="268" y="152"/>
                      <a:pt x="159" y="152"/>
                    </a:cubicBezTo>
                    <a:lnTo>
                      <a:pt x="159" y="152"/>
                    </a:lnTo>
                    <a:lnTo>
                      <a:pt x="159" y="152"/>
                    </a:lnTo>
                    <a:lnTo>
                      <a:pt x="159" y="152"/>
                    </a:lnTo>
                    <a:cubicBezTo>
                      <a:pt x="105" y="152"/>
                      <a:pt x="51" y="166"/>
                      <a:pt x="1" y="194"/>
                    </a:cubicBezTo>
                    <a:cubicBezTo>
                      <a:pt x="225" y="65"/>
                      <a:pt x="472" y="0"/>
                      <a:pt x="718" y="0"/>
                    </a:cubicBezTo>
                    <a:cubicBezTo>
                      <a:pt x="965" y="0"/>
                      <a:pt x="1211" y="65"/>
                      <a:pt x="1436" y="195"/>
                    </a:cubicBezTo>
                    <a:cubicBezTo>
                      <a:pt x="1886" y="454"/>
                      <a:pt x="2154" y="919"/>
                      <a:pt x="2154" y="1438"/>
                    </a:cubicBezTo>
                    <a:cubicBezTo>
                      <a:pt x="2154" y="1614"/>
                      <a:pt x="2012" y="1756"/>
                      <a:pt x="1836" y="1756"/>
                    </a:cubicBezTo>
                    <a:moveTo>
                      <a:pt x="0" y="195"/>
                    </a:moveTo>
                    <a:cubicBezTo>
                      <a:pt x="0" y="195"/>
                      <a:pt x="0" y="195"/>
                      <a:pt x="1" y="194"/>
                    </a:cubicBezTo>
                    <a:cubicBezTo>
                      <a:pt x="0" y="195"/>
                      <a:pt x="0" y="195"/>
                      <a:pt x="0" y="1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BA4B451E-FA73-A944-9993-58D650CD81DB}"/>
                </a:ext>
              </a:extLst>
            </p:cNvPr>
            <p:cNvSpPr txBox="1"/>
            <p:nvPr/>
          </p:nvSpPr>
          <p:spPr>
            <a:xfrm rot="2700000">
              <a:off x="12859606" y="5101317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494C5A7-9354-2C40-9F61-326FF280C448}"/>
                </a:ext>
              </a:extLst>
            </p:cNvPr>
            <p:cNvSpPr txBox="1"/>
            <p:nvPr/>
          </p:nvSpPr>
          <p:spPr>
            <a:xfrm rot="20094376">
              <a:off x="12158553" y="8856183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2F8EF8C3-0199-3246-8A16-0855CB9710F1}"/>
                </a:ext>
              </a:extLst>
            </p:cNvPr>
            <p:cNvSpPr txBox="1"/>
            <p:nvPr/>
          </p:nvSpPr>
          <p:spPr>
            <a:xfrm rot="16412155">
              <a:off x="8887331" y="6400289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AE327E52-187D-A24F-8E3D-FCA1F71A9857}"/>
                </a:ext>
              </a:extLst>
            </p:cNvPr>
            <p:cNvSpPr txBox="1"/>
            <p:nvPr/>
          </p:nvSpPr>
          <p:spPr>
            <a:xfrm>
              <a:off x="11195506" y="6724437"/>
              <a:ext cx="2542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03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8331CB-938D-3C4D-B1DE-BBC06A866BF1}"/>
              </a:ext>
            </a:extLst>
          </p:cNvPr>
          <p:cNvGrpSpPr/>
          <p:nvPr/>
        </p:nvGrpSpPr>
        <p:grpSpPr>
          <a:xfrm>
            <a:off x="2312209" y="5542068"/>
            <a:ext cx="19936112" cy="6223460"/>
            <a:chOff x="3138800" y="5907828"/>
            <a:chExt cx="19936112" cy="62234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CF7C38-C8AC-7C4C-99DA-F809A2D8449D}"/>
                </a:ext>
              </a:extLst>
            </p:cNvPr>
            <p:cNvGrpSpPr/>
            <p:nvPr/>
          </p:nvGrpSpPr>
          <p:grpSpPr>
            <a:xfrm>
              <a:off x="3138800" y="5907828"/>
              <a:ext cx="6525682" cy="6223460"/>
              <a:chOff x="3138800" y="5485955"/>
              <a:chExt cx="6525682" cy="6223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71B169A-ABF0-6646-A91E-4ADF54177868}"/>
                  </a:ext>
                </a:extLst>
              </p:cNvPr>
              <p:cNvSpPr/>
              <p:nvPr/>
            </p:nvSpPr>
            <p:spPr>
              <a:xfrm>
                <a:off x="3441022" y="5485955"/>
                <a:ext cx="6223460" cy="6223460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 w="254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3BBE882-8A56-8B4B-907D-50CD70FE2318}"/>
                  </a:ext>
                </a:extLst>
              </p:cNvPr>
              <p:cNvSpPr/>
              <p:nvPr/>
            </p:nvSpPr>
            <p:spPr>
              <a:xfrm flipH="1">
                <a:off x="6553761" y="5496132"/>
                <a:ext cx="2214377" cy="1775266"/>
              </a:xfrm>
              <a:custGeom>
                <a:avLst/>
                <a:gdLst>
                  <a:gd name="connsiteX0" fmla="*/ 2214377 w 2214377"/>
                  <a:gd name="connsiteY0" fmla="*/ 0 h 1775266"/>
                  <a:gd name="connsiteX1" fmla="*/ 2111039 w 2214377"/>
                  <a:gd name="connsiteY1" fmla="*/ 308 h 1775266"/>
                  <a:gd name="connsiteX2" fmla="*/ 0 w 2214377"/>
                  <a:gd name="connsiteY2" fmla="*/ 928941 h 1775266"/>
                  <a:gd name="connsiteX3" fmla="*/ 860958 w 2214377"/>
                  <a:gd name="connsiteY3" fmla="*/ 1775266 h 1775266"/>
                  <a:gd name="connsiteX4" fmla="*/ 2083286 w 2214377"/>
                  <a:gd name="connsiteY4" fmla="*/ 1212865 h 1775266"/>
                  <a:gd name="connsiteX5" fmla="*/ 2214377 w 2214377"/>
                  <a:gd name="connsiteY5" fmla="*/ 1209772 h 177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4377" h="1775266">
                    <a:moveTo>
                      <a:pt x="2214377" y="0"/>
                    </a:moveTo>
                    <a:lnTo>
                      <a:pt x="2111039" y="308"/>
                    </a:lnTo>
                    <a:cubicBezTo>
                      <a:pt x="1320287" y="25846"/>
                      <a:pt x="565753" y="351424"/>
                      <a:pt x="0" y="928941"/>
                    </a:cubicBezTo>
                    <a:lnTo>
                      <a:pt x="860958" y="1775266"/>
                    </a:lnTo>
                    <a:cubicBezTo>
                      <a:pt x="1189680" y="1439997"/>
                      <a:pt x="1621823" y="1246727"/>
                      <a:pt x="2083286" y="1212865"/>
                    </a:cubicBezTo>
                    <a:lnTo>
                      <a:pt x="2214377" y="120977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 2594">
                <a:extLst>
                  <a:ext uri="{FF2B5EF4-FFF2-40B4-BE49-F238E27FC236}">
                    <a16:creationId xmlns:a16="http://schemas.microsoft.com/office/drawing/2014/main" id="{B93ADC2F-A84D-564D-B661-C5857A5CF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9867" y="6426508"/>
                <a:ext cx="1748729" cy="2171178"/>
              </a:xfrm>
              <a:custGeom>
                <a:avLst/>
                <a:gdLst>
                  <a:gd name="T0" fmla="*/ 1689 w 3434"/>
                  <a:gd name="T1" fmla="*/ 0 h 4263"/>
                  <a:gd name="T2" fmla="*/ 3434 w 3434"/>
                  <a:gd name="T3" fmla="*/ 4263 h 4263"/>
                  <a:gd name="T4" fmla="*/ 1058 w 3434"/>
                  <a:gd name="T5" fmla="*/ 4263 h 4263"/>
                  <a:gd name="T6" fmla="*/ 0 w 3434"/>
                  <a:gd name="T7" fmla="*/ 1661 h 4263"/>
                  <a:gd name="T8" fmla="*/ 1689 w 3434"/>
                  <a:gd name="T9" fmla="*/ 0 h 4263"/>
                  <a:gd name="T10" fmla="*/ 1689 w 3434"/>
                  <a:gd name="T11" fmla="*/ 0 h 4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4" h="4263">
                    <a:moveTo>
                      <a:pt x="1689" y="0"/>
                    </a:moveTo>
                    <a:cubicBezTo>
                      <a:pt x="2806" y="1140"/>
                      <a:pt x="3434" y="2666"/>
                      <a:pt x="3434" y="4263"/>
                    </a:cubicBezTo>
                    <a:lnTo>
                      <a:pt x="1058" y="4263"/>
                    </a:lnTo>
                    <a:cubicBezTo>
                      <a:pt x="1058" y="3293"/>
                      <a:pt x="679" y="2355"/>
                      <a:pt x="0" y="1661"/>
                    </a:cubicBezTo>
                    <a:lnTo>
                      <a:pt x="1689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595">
                <a:extLst>
                  <a:ext uri="{FF2B5EF4-FFF2-40B4-BE49-F238E27FC236}">
                    <a16:creationId xmlns:a16="http://schemas.microsoft.com/office/drawing/2014/main" id="{5A0B8A7E-140F-DD44-AA3D-BECDF86DC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0047" y="8597685"/>
                <a:ext cx="1758556" cy="2180999"/>
              </a:xfrm>
              <a:custGeom>
                <a:avLst/>
                <a:gdLst>
                  <a:gd name="T0" fmla="*/ 3454 w 3454"/>
                  <a:gd name="T1" fmla="*/ 0 h 4293"/>
                  <a:gd name="T2" fmla="*/ 1680 w 3454"/>
                  <a:gd name="T3" fmla="*/ 4293 h 4293"/>
                  <a:gd name="T4" fmla="*/ 0 w 3454"/>
                  <a:gd name="T5" fmla="*/ 2622 h 4293"/>
                  <a:gd name="T6" fmla="*/ 1078 w 3454"/>
                  <a:gd name="T7" fmla="*/ 0 h 4293"/>
                  <a:gd name="T8" fmla="*/ 3454 w 3454"/>
                  <a:gd name="T9" fmla="*/ 0 h 4293"/>
                  <a:gd name="T10" fmla="*/ 3454 w 3454"/>
                  <a:gd name="T11" fmla="*/ 0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54" h="4293">
                    <a:moveTo>
                      <a:pt x="3454" y="0"/>
                    </a:moveTo>
                    <a:cubicBezTo>
                      <a:pt x="3454" y="1602"/>
                      <a:pt x="2809" y="3157"/>
                      <a:pt x="1680" y="4293"/>
                    </a:cubicBezTo>
                    <a:lnTo>
                      <a:pt x="0" y="2622"/>
                    </a:lnTo>
                    <a:cubicBezTo>
                      <a:pt x="697" y="1920"/>
                      <a:pt x="1078" y="989"/>
                      <a:pt x="1078" y="0"/>
                    </a:cubicBezTo>
                    <a:lnTo>
                      <a:pt x="3454" y="0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2596">
                <a:extLst>
                  <a:ext uri="{FF2B5EF4-FFF2-40B4-BE49-F238E27FC236}">
                    <a16:creationId xmlns:a16="http://schemas.microsoft.com/office/drawing/2014/main" id="{50494219-9CD8-C447-83D2-0B553FB88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7662" y="9910239"/>
                <a:ext cx="2200646" cy="1768379"/>
              </a:xfrm>
              <a:custGeom>
                <a:avLst/>
                <a:gdLst>
                  <a:gd name="T0" fmla="*/ 4322 w 4322"/>
                  <a:gd name="T1" fmla="*/ 1670 h 3470"/>
                  <a:gd name="T2" fmla="*/ 3 w 4322"/>
                  <a:gd name="T3" fmla="*/ 3470 h 3470"/>
                  <a:gd name="T4" fmla="*/ 0 w 4322"/>
                  <a:gd name="T5" fmla="*/ 1094 h 3470"/>
                  <a:gd name="T6" fmla="*/ 2642 w 4322"/>
                  <a:gd name="T7" fmla="*/ 0 h 3470"/>
                  <a:gd name="T8" fmla="*/ 4322 w 4322"/>
                  <a:gd name="T9" fmla="*/ 1670 h 3470"/>
                  <a:gd name="T10" fmla="*/ 4322 w 4322"/>
                  <a:gd name="T11" fmla="*/ 1670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2" h="3470">
                    <a:moveTo>
                      <a:pt x="4322" y="1670"/>
                    </a:moveTo>
                    <a:cubicBezTo>
                      <a:pt x="3180" y="2819"/>
                      <a:pt x="1624" y="3470"/>
                      <a:pt x="3" y="3470"/>
                    </a:cubicBezTo>
                    <a:lnTo>
                      <a:pt x="0" y="1094"/>
                    </a:lnTo>
                    <a:cubicBezTo>
                      <a:pt x="994" y="1094"/>
                      <a:pt x="1941" y="705"/>
                      <a:pt x="2642" y="0"/>
                    </a:cubicBezTo>
                    <a:lnTo>
                      <a:pt x="4322" y="1670"/>
                    </a:lnTo>
                    <a:lnTo>
                      <a:pt x="4322" y="16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2597">
                <a:extLst>
                  <a:ext uri="{FF2B5EF4-FFF2-40B4-BE49-F238E27FC236}">
                    <a16:creationId xmlns:a16="http://schemas.microsoft.com/office/drawing/2014/main" id="{BCC8121C-9F12-EA47-AE17-775DD3E19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016" y="9910239"/>
                <a:ext cx="2200646" cy="1768379"/>
              </a:xfrm>
              <a:custGeom>
                <a:avLst/>
                <a:gdLst>
                  <a:gd name="T0" fmla="*/ 4318 w 4318"/>
                  <a:gd name="T1" fmla="*/ 3471 h 3471"/>
                  <a:gd name="T2" fmla="*/ 0 w 4318"/>
                  <a:gd name="T3" fmla="*/ 1671 h 3471"/>
                  <a:gd name="T4" fmla="*/ 1680 w 4318"/>
                  <a:gd name="T5" fmla="*/ 0 h 3471"/>
                  <a:gd name="T6" fmla="*/ 4318 w 4318"/>
                  <a:gd name="T7" fmla="*/ 1094 h 3471"/>
                  <a:gd name="T8" fmla="*/ 4318 w 4318"/>
                  <a:gd name="T9" fmla="*/ 3471 h 3471"/>
                  <a:gd name="T10" fmla="*/ 4318 w 4318"/>
                  <a:gd name="T11" fmla="*/ 3471 h 3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8" h="3471">
                    <a:moveTo>
                      <a:pt x="4318" y="3471"/>
                    </a:moveTo>
                    <a:cubicBezTo>
                      <a:pt x="2698" y="3471"/>
                      <a:pt x="1141" y="2820"/>
                      <a:pt x="0" y="1671"/>
                    </a:cubicBezTo>
                    <a:lnTo>
                      <a:pt x="1680" y="0"/>
                    </a:lnTo>
                    <a:cubicBezTo>
                      <a:pt x="2379" y="703"/>
                      <a:pt x="3327" y="1094"/>
                      <a:pt x="4318" y="1094"/>
                    </a:cubicBezTo>
                    <a:lnTo>
                      <a:pt x="4318" y="3471"/>
                    </a:lnTo>
                    <a:lnTo>
                      <a:pt x="4318" y="34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598">
                <a:extLst>
                  <a:ext uri="{FF2B5EF4-FFF2-40B4-BE49-F238E27FC236}">
                    <a16:creationId xmlns:a16="http://schemas.microsoft.com/office/drawing/2014/main" id="{7B090BC3-2A44-E34B-B838-EEA92F39F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800" y="7493458"/>
                <a:ext cx="2072933" cy="3261674"/>
              </a:xfrm>
              <a:custGeom>
                <a:avLst/>
                <a:gdLst>
                  <a:gd name="T0" fmla="*/ 612 w 4064"/>
                  <a:gd name="T1" fmla="*/ 1960 h 6413"/>
                  <a:gd name="T2" fmla="*/ 0 w 4064"/>
                  <a:gd name="T3" fmla="*/ 2266 h 6413"/>
                  <a:gd name="T4" fmla="*/ 0 w 4064"/>
                  <a:gd name="T5" fmla="*/ 905 h 6413"/>
                  <a:gd name="T6" fmla="*/ 1810 w 4064"/>
                  <a:gd name="T7" fmla="*/ 0 h 6413"/>
                  <a:gd name="T8" fmla="*/ 3620 w 4064"/>
                  <a:gd name="T9" fmla="*/ 905 h 6413"/>
                  <a:gd name="T10" fmla="*/ 3618 w 4064"/>
                  <a:gd name="T11" fmla="*/ 2266 h 6413"/>
                  <a:gd name="T12" fmla="*/ 2989 w 4064"/>
                  <a:gd name="T13" fmla="*/ 1951 h 6413"/>
                  <a:gd name="T14" fmla="*/ 4064 w 4064"/>
                  <a:gd name="T15" fmla="*/ 4742 h 6413"/>
                  <a:gd name="T16" fmla="*/ 2384 w 4064"/>
                  <a:gd name="T17" fmla="*/ 6413 h 6413"/>
                  <a:gd name="T18" fmla="*/ 612 w 4064"/>
                  <a:gd name="T19" fmla="*/ 1960 h 6413"/>
                  <a:gd name="T20" fmla="*/ 612 w 4064"/>
                  <a:gd name="T21" fmla="*/ 1960 h 6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64" h="6413">
                    <a:moveTo>
                      <a:pt x="612" y="1960"/>
                    </a:moveTo>
                    <a:lnTo>
                      <a:pt x="0" y="2266"/>
                    </a:lnTo>
                    <a:lnTo>
                      <a:pt x="0" y="905"/>
                    </a:lnTo>
                    <a:lnTo>
                      <a:pt x="1810" y="0"/>
                    </a:lnTo>
                    <a:lnTo>
                      <a:pt x="3620" y="905"/>
                    </a:lnTo>
                    <a:lnTo>
                      <a:pt x="3618" y="2266"/>
                    </a:lnTo>
                    <a:lnTo>
                      <a:pt x="2989" y="1951"/>
                    </a:lnTo>
                    <a:cubicBezTo>
                      <a:pt x="2947" y="3000"/>
                      <a:pt x="3321" y="3994"/>
                      <a:pt x="4064" y="4742"/>
                    </a:cubicBezTo>
                    <a:lnTo>
                      <a:pt x="2384" y="6413"/>
                    </a:lnTo>
                    <a:cubicBezTo>
                      <a:pt x="1220" y="5241"/>
                      <a:pt x="565" y="3612"/>
                      <a:pt x="612" y="1960"/>
                    </a:cubicBezTo>
                    <a:lnTo>
                      <a:pt x="612" y="196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CuadroTexto 395">
                <a:extLst>
                  <a:ext uri="{FF2B5EF4-FFF2-40B4-BE49-F238E27FC236}">
                    <a16:creationId xmlns:a16="http://schemas.microsoft.com/office/drawing/2014/main" id="{5A93653F-BBAE-194B-BD72-E34E9BD63591}"/>
                  </a:ext>
                </a:extLst>
              </p:cNvPr>
              <p:cNvSpPr txBox="1"/>
              <p:nvPr/>
            </p:nvSpPr>
            <p:spPr>
              <a:xfrm>
                <a:off x="7019444" y="5955467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13" name="CuadroTexto 395">
                <a:extLst>
                  <a:ext uri="{FF2B5EF4-FFF2-40B4-BE49-F238E27FC236}">
                    <a16:creationId xmlns:a16="http://schemas.microsoft.com/office/drawing/2014/main" id="{340540E0-3EC8-2E44-9E2E-6002E14779B6}"/>
                  </a:ext>
                </a:extLst>
              </p:cNvPr>
              <p:cNvSpPr txBox="1"/>
              <p:nvPr/>
            </p:nvSpPr>
            <p:spPr>
              <a:xfrm>
                <a:off x="8280581" y="7402001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14" name="CuadroTexto 395">
                <a:extLst>
                  <a:ext uri="{FF2B5EF4-FFF2-40B4-BE49-F238E27FC236}">
                    <a16:creationId xmlns:a16="http://schemas.microsoft.com/office/drawing/2014/main" id="{386B94A3-8C49-CC4A-95ED-32D9BB4B420C}"/>
                  </a:ext>
                </a:extLst>
              </p:cNvPr>
              <p:cNvSpPr txBox="1"/>
              <p:nvPr/>
            </p:nvSpPr>
            <p:spPr>
              <a:xfrm>
                <a:off x="8264046" y="9171366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  <p:sp>
            <p:nvSpPr>
              <p:cNvPr id="15" name="CuadroTexto 395">
                <a:extLst>
                  <a:ext uri="{FF2B5EF4-FFF2-40B4-BE49-F238E27FC236}">
                    <a16:creationId xmlns:a16="http://schemas.microsoft.com/office/drawing/2014/main" id="{3E6F1FF0-2C70-FF45-B032-80907B646392}"/>
                  </a:ext>
                </a:extLst>
              </p:cNvPr>
              <p:cNvSpPr txBox="1"/>
              <p:nvPr/>
            </p:nvSpPr>
            <p:spPr>
              <a:xfrm>
                <a:off x="6990763" y="10494256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4</a:t>
                </a:r>
              </a:p>
            </p:txBody>
          </p:sp>
          <p:sp>
            <p:nvSpPr>
              <p:cNvPr id="16" name="CuadroTexto 395">
                <a:extLst>
                  <a:ext uri="{FF2B5EF4-FFF2-40B4-BE49-F238E27FC236}">
                    <a16:creationId xmlns:a16="http://schemas.microsoft.com/office/drawing/2014/main" id="{7CD9909D-2DC8-7543-BC6C-0188B3F97C02}"/>
                  </a:ext>
                </a:extLst>
              </p:cNvPr>
              <p:cNvSpPr txBox="1"/>
              <p:nvPr/>
            </p:nvSpPr>
            <p:spPr>
              <a:xfrm>
                <a:off x="4956820" y="10461184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5</a:t>
                </a:r>
              </a:p>
            </p:txBody>
          </p:sp>
          <p:sp>
            <p:nvSpPr>
              <p:cNvPr id="17" name="CuadroTexto 395">
                <a:extLst>
                  <a:ext uri="{FF2B5EF4-FFF2-40B4-BE49-F238E27FC236}">
                    <a16:creationId xmlns:a16="http://schemas.microsoft.com/office/drawing/2014/main" id="{D0EEAAC4-4CD0-D149-8345-BAC37A50B637}"/>
                  </a:ext>
                </a:extLst>
              </p:cNvPr>
              <p:cNvSpPr txBox="1"/>
              <p:nvPr/>
            </p:nvSpPr>
            <p:spPr>
              <a:xfrm>
                <a:off x="3584321" y="8890252"/>
                <a:ext cx="1165797" cy="70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</a:t>
                </a:r>
              </a:p>
            </p:txBody>
          </p:sp>
        </p:grp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A90C388-2ECC-234B-8892-2A9A7D48CB49}"/>
                </a:ext>
              </a:extLst>
            </p:cNvPr>
            <p:cNvSpPr txBox="1"/>
            <p:nvPr/>
          </p:nvSpPr>
          <p:spPr>
            <a:xfrm>
              <a:off x="10604739" y="603257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1. Marketing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0A7D-1556-2A41-9EA3-101FA96F7D06}"/>
                </a:ext>
              </a:extLst>
            </p:cNvPr>
            <p:cNvSpPr txBox="1"/>
            <p:nvPr/>
          </p:nvSpPr>
          <p:spPr>
            <a:xfrm>
              <a:off x="10600459" y="667890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3F55D407-3F34-A149-A6CA-9F42461D3989}"/>
                </a:ext>
              </a:extLst>
            </p:cNvPr>
            <p:cNvSpPr txBox="1"/>
            <p:nvPr/>
          </p:nvSpPr>
          <p:spPr>
            <a:xfrm>
              <a:off x="14839318" y="603257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2. Sales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74A188-6A0A-3B4F-9D7B-898F7330BF87}"/>
                </a:ext>
              </a:extLst>
            </p:cNvPr>
            <p:cNvSpPr txBox="1"/>
            <p:nvPr/>
          </p:nvSpPr>
          <p:spPr>
            <a:xfrm>
              <a:off x="14835038" y="667890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33550270-C8ED-7647-967E-9E7405AA3CB1}"/>
                </a:ext>
              </a:extLst>
            </p:cNvPr>
            <p:cNvSpPr txBox="1"/>
            <p:nvPr/>
          </p:nvSpPr>
          <p:spPr>
            <a:xfrm>
              <a:off x="19069617" y="603257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3. Service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1DE4B0-C093-414C-8B14-B4DCD51526D7}"/>
                </a:ext>
              </a:extLst>
            </p:cNvPr>
            <p:cNvSpPr txBox="1"/>
            <p:nvPr/>
          </p:nvSpPr>
          <p:spPr>
            <a:xfrm>
              <a:off x="19065337" y="667890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CC221D38-BAF2-6348-8D78-9BAF2FD20792}"/>
                </a:ext>
              </a:extLst>
            </p:cNvPr>
            <p:cNvSpPr txBox="1"/>
            <p:nvPr/>
          </p:nvSpPr>
          <p:spPr>
            <a:xfrm>
              <a:off x="10604739" y="954433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4. Attract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73B7F-B96C-C147-AD89-644F385C48DD}"/>
                </a:ext>
              </a:extLst>
            </p:cNvPr>
            <p:cNvSpPr txBox="1"/>
            <p:nvPr/>
          </p:nvSpPr>
          <p:spPr>
            <a:xfrm>
              <a:off x="10600459" y="1019066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C22033F9-8715-1744-BAD8-BA2B2E7EF97C}"/>
                </a:ext>
              </a:extLst>
            </p:cNvPr>
            <p:cNvSpPr txBox="1"/>
            <p:nvPr/>
          </p:nvSpPr>
          <p:spPr>
            <a:xfrm>
              <a:off x="14839318" y="954433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5. Engage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B640C8-7780-374F-81FC-BE1081DB44A7}"/>
                </a:ext>
              </a:extLst>
            </p:cNvPr>
            <p:cNvSpPr txBox="1"/>
            <p:nvPr/>
          </p:nvSpPr>
          <p:spPr>
            <a:xfrm>
              <a:off x="14835038" y="1019066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85090AFD-CD1C-C14A-9083-A15D5F26F7C5}"/>
                </a:ext>
              </a:extLst>
            </p:cNvPr>
            <p:cNvSpPr txBox="1"/>
            <p:nvPr/>
          </p:nvSpPr>
          <p:spPr>
            <a:xfrm>
              <a:off x="19069617" y="9544331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6. Delight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3679C8-7834-584E-A2AD-4A50809911E8}"/>
                </a:ext>
              </a:extLst>
            </p:cNvPr>
            <p:cNvSpPr txBox="1"/>
            <p:nvPr/>
          </p:nvSpPr>
          <p:spPr>
            <a:xfrm>
              <a:off x="19065337" y="10190662"/>
              <a:ext cx="400957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E90D526-A16A-E54D-8DFD-2BA299613B84}"/>
              </a:ext>
            </a:extLst>
          </p:cNvPr>
          <p:cNvSpPr/>
          <p:nvPr/>
        </p:nvSpPr>
        <p:spPr>
          <a:xfrm>
            <a:off x="4415469" y="8281734"/>
            <a:ext cx="27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1188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Freeform 416">
            <a:extLst>
              <a:ext uri="{FF2B5EF4-FFF2-40B4-BE49-F238E27FC236}">
                <a16:creationId xmlns:a16="http://schemas.microsoft.com/office/drawing/2014/main" id="{B2EEB055-E2EE-404D-9CB6-FB0DD683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892" y="4844171"/>
            <a:ext cx="7114787" cy="7114786"/>
          </a:xfrm>
          <a:custGeom>
            <a:avLst/>
            <a:gdLst>
              <a:gd name="T0" fmla="*/ 2599 w 5199"/>
              <a:gd name="T1" fmla="*/ 63 h 5199"/>
              <a:gd name="T2" fmla="*/ 2599 w 5199"/>
              <a:gd name="T3" fmla="*/ 63 h 5199"/>
              <a:gd name="T4" fmla="*/ 4397 w 5199"/>
              <a:gd name="T5" fmla="*/ 801 h 5199"/>
              <a:gd name="T6" fmla="*/ 5135 w 5199"/>
              <a:gd name="T7" fmla="*/ 2472 h 5199"/>
              <a:gd name="T8" fmla="*/ 5126 w 5199"/>
              <a:gd name="T9" fmla="*/ 2472 h 5199"/>
              <a:gd name="T10" fmla="*/ 5135 w 5199"/>
              <a:gd name="T11" fmla="*/ 2481 h 5199"/>
              <a:gd name="T12" fmla="*/ 5135 w 5199"/>
              <a:gd name="T13" fmla="*/ 2598 h 5199"/>
              <a:gd name="T14" fmla="*/ 4397 w 5199"/>
              <a:gd name="T15" fmla="*/ 4388 h 5199"/>
              <a:gd name="T16" fmla="*/ 2725 w 5199"/>
              <a:gd name="T17" fmla="*/ 5134 h 5199"/>
              <a:gd name="T18" fmla="*/ 2725 w 5199"/>
              <a:gd name="T19" fmla="*/ 5126 h 5199"/>
              <a:gd name="T20" fmla="*/ 2725 w 5199"/>
              <a:gd name="T21" fmla="*/ 5134 h 5199"/>
              <a:gd name="T22" fmla="*/ 2599 w 5199"/>
              <a:gd name="T23" fmla="*/ 5134 h 5199"/>
              <a:gd name="T24" fmla="*/ 810 w 5199"/>
              <a:gd name="T25" fmla="*/ 4388 h 5199"/>
              <a:gd name="T26" fmla="*/ 63 w 5199"/>
              <a:gd name="T27" fmla="*/ 2724 h 5199"/>
              <a:gd name="T28" fmla="*/ 72 w 5199"/>
              <a:gd name="T29" fmla="*/ 2724 h 5199"/>
              <a:gd name="T30" fmla="*/ 63 w 5199"/>
              <a:gd name="T31" fmla="*/ 2715 h 5199"/>
              <a:gd name="T32" fmla="*/ 63 w 5199"/>
              <a:gd name="T33" fmla="*/ 2598 h 5199"/>
              <a:gd name="T34" fmla="*/ 810 w 5199"/>
              <a:gd name="T35" fmla="*/ 801 h 5199"/>
              <a:gd name="T36" fmla="*/ 2473 w 5199"/>
              <a:gd name="T37" fmla="*/ 63 h 5199"/>
              <a:gd name="T38" fmla="*/ 2473 w 5199"/>
              <a:gd name="T39" fmla="*/ 72 h 5199"/>
              <a:gd name="T40" fmla="*/ 2482 w 5199"/>
              <a:gd name="T41" fmla="*/ 63 h 5199"/>
              <a:gd name="T42" fmla="*/ 2599 w 5199"/>
              <a:gd name="T43" fmla="*/ 63 h 5199"/>
              <a:gd name="T44" fmla="*/ 2599 w 5199"/>
              <a:gd name="T45" fmla="*/ 0 h 5199"/>
              <a:gd name="T46" fmla="*/ 2599 w 5199"/>
              <a:gd name="T47" fmla="*/ 0 h 5199"/>
              <a:gd name="T48" fmla="*/ 2527 w 5199"/>
              <a:gd name="T49" fmla="*/ 0 h 5199"/>
              <a:gd name="T50" fmla="*/ 2527 w 5199"/>
              <a:gd name="T51" fmla="*/ 0 h 5199"/>
              <a:gd name="T52" fmla="*/ 2464 w 5199"/>
              <a:gd name="T53" fmla="*/ 9 h 5199"/>
              <a:gd name="T54" fmla="*/ 2464 w 5199"/>
              <a:gd name="T55" fmla="*/ 9 h 5199"/>
              <a:gd name="T56" fmla="*/ 2464 w 5199"/>
              <a:gd name="T57" fmla="*/ 9 h 5199"/>
              <a:gd name="T58" fmla="*/ 2464 w 5199"/>
              <a:gd name="T59" fmla="*/ 9 h 5199"/>
              <a:gd name="T60" fmla="*/ 1547 w 5199"/>
              <a:gd name="T61" fmla="*/ 225 h 5199"/>
              <a:gd name="T62" fmla="*/ 765 w 5199"/>
              <a:gd name="T63" fmla="*/ 765 h 5199"/>
              <a:gd name="T64" fmla="*/ 0 w 5199"/>
              <a:gd name="T65" fmla="*/ 2598 h 5199"/>
              <a:gd name="T66" fmla="*/ 0 w 5199"/>
              <a:gd name="T67" fmla="*/ 2670 h 5199"/>
              <a:gd name="T68" fmla="*/ 0 w 5199"/>
              <a:gd name="T69" fmla="*/ 2670 h 5199"/>
              <a:gd name="T70" fmla="*/ 9 w 5199"/>
              <a:gd name="T71" fmla="*/ 2733 h 5199"/>
              <a:gd name="T72" fmla="*/ 9 w 5199"/>
              <a:gd name="T73" fmla="*/ 2733 h 5199"/>
              <a:gd name="T74" fmla="*/ 9 w 5199"/>
              <a:gd name="T75" fmla="*/ 2733 h 5199"/>
              <a:gd name="T76" fmla="*/ 9 w 5199"/>
              <a:gd name="T77" fmla="*/ 2733 h 5199"/>
              <a:gd name="T78" fmla="*/ 225 w 5199"/>
              <a:gd name="T79" fmla="*/ 3651 h 5199"/>
              <a:gd name="T80" fmla="*/ 765 w 5199"/>
              <a:gd name="T81" fmla="*/ 4433 h 5199"/>
              <a:gd name="T82" fmla="*/ 2599 w 5199"/>
              <a:gd name="T83" fmla="*/ 5198 h 5199"/>
              <a:gd name="T84" fmla="*/ 2670 w 5199"/>
              <a:gd name="T85" fmla="*/ 5198 h 5199"/>
              <a:gd name="T86" fmla="*/ 2670 w 5199"/>
              <a:gd name="T87" fmla="*/ 5198 h 5199"/>
              <a:gd name="T88" fmla="*/ 2734 w 5199"/>
              <a:gd name="T89" fmla="*/ 5189 h 5199"/>
              <a:gd name="T90" fmla="*/ 2734 w 5199"/>
              <a:gd name="T91" fmla="*/ 5189 h 5199"/>
              <a:gd name="T92" fmla="*/ 2742 w 5199"/>
              <a:gd name="T93" fmla="*/ 5189 h 5199"/>
              <a:gd name="T94" fmla="*/ 2742 w 5199"/>
              <a:gd name="T95" fmla="*/ 5189 h 5199"/>
              <a:gd name="T96" fmla="*/ 3651 w 5199"/>
              <a:gd name="T97" fmla="*/ 4973 h 5199"/>
              <a:gd name="T98" fmla="*/ 4433 w 5199"/>
              <a:gd name="T99" fmla="*/ 4433 h 5199"/>
              <a:gd name="T100" fmla="*/ 5198 w 5199"/>
              <a:gd name="T101" fmla="*/ 2598 h 5199"/>
              <a:gd name="T102" fmla="*/ 5198 w 5199"/>
              <a:gd name="T103" fmla="*/ 2526 h 5199"/>
              <a:gd name="T104" fmla="*/ 5198 w 5199"/>
              <a:gd name="T105" fmla="*/ 2526 h 5199"/>
              <a:gd name="T106" fmla="*/ 5198 w 5199"/>
              <a:gd name="T107" fmla="*/ 2463 h 5199"/>
              <a:gd name="T108" fmla="*/ 5198 w 5199"/>
              <a:gd name="T109" fmla="*/ 2463 h 5199"/>
              <a:gd name="T110" fmla="*/ 5198 w 5199"/>
              <a:gd name="T111" fmla="*/ 2463 h 5199"/>
              <a:gd name="T112" fmla="*/ 5198 w 5199"/>
              <a:gd name="T113" fmla="*/ 2463 h 5199"/>
              <a:gd name="T114" fmla="*/ 4973 w 5199"/>
              <a:gd name="T115" fmla="*/ 1546 h 5199"/>
              <a:gd name="T116" fmla="*/ 4433 w 5199"/>
              <a:gd name="T117" fmla="*/ 765 h 5199"/>
              <a:gd name="T118" fmla="*/ 2599 w 5199"/>
              <a:gd name="T119" fmla="*/ 0 h 5199"/>
              <a:gd name="T120" fmla="*/ 2599 w 5199"/>
              <a:gd name="T121" fmla="*/ 63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9" h="5199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25">
            <a:extLst>
              <a:ext uri="{FF2B5EF4-FFF2-40B4-BE49-F238E27FC236}">
                <a16:creationId xmlns:a16="http://schemas.microsoft.com/office/drawing/2014/main" id="{400437AE-7B17-CC46-A021-D557A955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815" y="8066645"/>
            <a:ext cx="4188009" cy="4248355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26">
            <a:extLst>
              <a:ext uri="{FF2B5EF4-FFF2-40B4-BE49-F238E27FC236}">
                <a16:creationId xmlns:a16="http://schemas.microsoft.com/office/drawing/2014/main" id="{8F5EA4AC-C36C-874A-9319-4012BB4E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7903709"/>
            <a:ext cx="4296633" cy="4453532"/>
          </a:xfrm>
          <a:custGeom>
            <a:avLst/>
            <a:gdLst>
              <a:gd name="T0" fmla="*/ 3076 w 3140"/>
              <a:gd name="T1" fmla="*/ 233 h 3256"/>
              <a:gd name="T2" fmla="*/ 3076 w 3140"/>
              <a:gd name="T3" fmla="*/ 233 h 3256"/>
              <a:gd name="T4" fmla="*/ 3076 w 3140"/>
              <a:gd name="T5" fmla="*/ 359 h 3256"/>
              <a:gd name="T6" fmla="*/ 2248 w 3140"/>
              <a:gd name="T7" fmla="*/ 2365 h 3256"/>
              <a:gd name="T8" fmla="*/ 369 w 3140"/>
              <a:gd name="T9" fmla="*/ 3192 h 3256"/>
              <a:gd name="T10" fmla="*/ 369 w 3140"/>
              <a:gd name="T11" fmla="*/ 3192 h 3256"/>
              <a:gd name="T12" fmla="*/ 117 w 3140"/>
              <a:gd name="T13" fmla="*/ 3039 h 3256"/>
              <a:gd name="T14" fmla="*/ 369 w 3140"/>
              <a:gd name="T15" fmla="*/ 2895 h 3256"/>
              <a:gd name="T16" fmla="*/ 369 w 3140"/>
              <a:gd name="T17" fmla="*/ 2895 h 3256"/>
              <a:gd name="T18" fmla="*/ 2041 w 3140"/>
              <a:gd name="T19" fmla="*/ 2149 h 3256"/>
              <a:gd name="T20" fmla="*/ 2779 w 3140"/>
              <a:gd name="T21" fmla="*/ 359 h 3256"/>
              <a:gd name="T22" fmla="*/ 2779 w 3140"/>
              <a:gd name="T23" fmla="*/ 242 h 3256"/>
              <a:gd name="T24" fmla="*/ 2923 w 3140"/>
              <a:gd name="T25" fmla="*/ 485 h 3256"/>
              <a:gd name="T26" fmla="*/ 3076 w 3140"/>
              <a:gd name="T27" fmla="*/ 233 h 3256"/>
              <a:gd name="T28" fmla="*/ 2707 w 3140"/>
              <a:gd name="T29" fmla="*/ 0 h 3256"/>
              <a:gd name="T30" fmla="*/ 2707 w 3140"/>
              <a:gd name="T31" fmla="*/ 0 h 3256"/>
              <a:gd name="T32" fmla="*/ 2716 w 3140"/>
              <a:gd name="T33" fmla="*/ 242 h 3256"/>
              <a:gd name="T34" fmla="*/ 2725 w 3140"/>
              <a:gd name="T35" fmla="*/ 359 h 3256"/>
              <a:gd name="T36" fmla="*/ 1996 w 3140"/>
              <a:gd name="T37" fmla="*/ 2113 h 3256"/>
              <a:gd name="T38" fmla="*/ 1250 w 3140"/>
              <a:gd name="T39" fmla="*/ 2626 h 3256"/>
              <a:gd name="T40" fmla="*/ 369 w 3140"/>
              <a:gd name="T41" fmla="*/ 2832 h 3256"/>
              <a:gd name="T42" fmla="*/ 369 w 3140"/>
              <a:gd name="T43" fmla="*/ 2832 h 3256"/>
              <a:gd name="T44" fmla="*/ 360 w 3140"/>
              <a:gd name="T45" fmla="*/ 2832 h 3256"/>
              <a:gd name="T46" fmla="*/ 350 w 3140"/>
              <a:gd name="T47" fmla="*/ 2832 h 3256"/>
              <a:gd name="T48" fmla="*/ 333 w 3140"/>
              <a:gd name="T49" fmla="*/ 2842 h 3256"/>
              <a:gd name="T50" fmla="*/ 81 w 3140"/>
              <a:gd name="T51" fmla="*/ 2986 h 3256"/>
              <a:gd name="T52" fmla="*/ 0 w 3140"/>
              <a:gd name="T53" fmla="*/ 3039 h 3256"/>
              <a:gd name="T54" fmla="*/ 81 w 3140"/>
              <a:gd name="T55" fmla="*/ 3093 h 3256"/>
              <a:gd name="T56" fmla="*/ 342 w 3140"/>
              <a:gd name="T57" fmla="*/ 3246 h 3256"/>
              <a:gd name="T58" fmla="*/ 350 w 3140"/>
              <a:gd name="T59" fmla="*/ 3255 h 3256"/>
              <a:gd name="T60" fmla="*/ 369 w 3140"/>
              <a:gd name="T61" fmla="*/ 3255 h 3256"/>
              <a:gd name="T62" fmla="*/ 369 w 3140"/>
              <a:gd name="T63" fmla="*/ 3255 h 3256"/>
              <a:gd name="T64" fmla="*/ 378 w 3140"/>
              <a:gd name="T65" fmla="*/ 3255 h 3256"/>
              <a:gd name="T66" fmla="*/ 1412 w 3140"/>
              <a:gd name="T67" fmla="*/ 3012 h 3256"/>
              <a:gd name="T68" fmla="*/ 2293 w 3140"/>
              <a:gd name="T69" fmla="*/ 2410 h 3256"/>
              <a:gd name="T70" fmla="*/ 3139 w 3140"/>
              <a:gd name="T71" fmla="*/ 359 h 3256"/>
              <a:gd name="T72" fmla="*/ 3139 w 3140"/>
              <a:gd name="T73" fmla="*/ 233 h 3256"/>
              <a:gd name="T74" fmla="*/ 3130 w 3140"/>
              <a:gd name="T75" fmla="*/ 26 h 3256"/>
              <a:gd name="T76" fmla="*/ 3022 w 3140"/>
              <a:gd name="T77" fmla="*/ 206 h 3256"/>
              <a:gd name="T78" fmla="*/ 2923 w 3140"/>
              <a:gd name="T79" fmla="*/ 368 h 3256"/>
              <a:gd name="T80" fmla="*/ 2833 w 3140"/>
              <a:gd name="T81" fmla="*/ 206 h 3256"/>
              <a:gd name="T82" fmla="*/ 2707 w 3140"/>
              <a:gd name="T83" fmla="*/ 0 h 3256"/>
              <a:gd name="T84" fmla="*/ 3076 w 3140"/>
              <a:gd name="T85" fmla="*/ 23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0" h="3256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27">
            <a:extLst>
              <a:ext uri="{FF2B5EF4-FFF2-40B4-BE49-F238E27FC236}">
                <a16:creationId xmlns:a16="http://schemas.microsoft.com/office/drawing/2014/main" id="{B29F6E89-3A44-8D41-9702-C563283F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100" y="8398546"/>
            <a:ext cx="138794" cy="223282"/>
          </a:xfrm>
          <a:custGeom>
            <a:avLst/>
            <a:gdLst>
              <a:gd name="T0" fmla="*/ 9 w 100"/>
              <a:gd name="T1" fmla="*/ 162 h 163"/>
              <a:gd name="T2" fmla="*/ 9 w 100"/>
              <a:gd name="T3" fmla="*/ 126 h 163"/>
              <a:gd name="T4" fmla="*/ 0 w 100"/>
              <a:gd name="T5" fmla="*/ 0 h 163"/>
              <a:gd name="T6" fmla="*/ 99 w 100"/>
              <a:gd name="T7" fmla="*/ 162 h 163"/>
              <a:gd name="T8" fmla="*/ 9 w 1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28">
            <a:extLst>
              <a:ext uri="{FF2B5EF4-FFF2-40B4-BE49-F238E27FC236}">
                <a16:creationId xmlns:a16="http://schemas.microsoft.com/office/drawing/2014/main" id="{C2FA04FB-104E-CB4F-92C0-1383995B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823" y="8235614"/>
            <a:ext cx="259486" cy="422422"/>
          </a:xfrm>
          <a:custGeom>
            <a:avLst/>
            <a:gdLst>
              <a:gd name="T0" fmla="*/ 72 w 190"/>
              <a:gd name="T1" fmla="*/ 234 h 307"/>
              <a:gd name="T2" fmla="*/ 72 w 190"/>
              <a:gd name="T3" fmla="*/ 234 h 307"/>
              <a:gd name="T4" fmla="*/ 81 w 190"/>
              <a:gd name="T5" fmla="*/ 243 h 307"/>
              <a:gd name="T6" fmla="*/ 72 w 190"/>
              <a:gd name="T7" fmla="*/ 243 h 307"/>
              <a:gd name="T8" fmla="*/ 72 w 190"/>
              <a:gd name="T9" fmla="*/ 234 h 307"/>
              <a:gd name="T10" fmla="*/ 0 w 190"/>
              <a:gd name="T11" fmla="*/ 0 h 307"/>
              <a:gd name="T12" fmla="*/ 0 w 190"/>
              <a:gd name="T13" fmla="*/ 0 h 307"/>
              <a:gd name="T14" fmla="*/ 18 w 190"/>
              <a:gd name="T15" fmla="*/ 243 h 307"/>
              <a:gd name="T16" fmla="*/ 18 w 190"/>
              <a:gd name="T17" fmla="*/ 243 h 307"/>
              <a:gd name="T18" fmla="*/ 18 w 190"/>
              <a:gd name="T19" fmla="*/ 252 h 307"/>
              <a:gd name="T20" fmla="*/ 18 w 190"/>
              <a:gd name="T21" fmla="*/ 306 h 307"/>
              <a:gd name="T22" fmla="*/ 72 w 190"/>
              <a:gd name="T23" fmla="*/ 306 h 307"/>
              <a:gd name="T24" fmla="*/ 81 w 190"/>
              <a:gd name="T25" fmla="*/ 306 h 307"/>
              <a:gd name="T26" fmla="*/ 189 w 190"/>
              <a:gd name="T27" fmla="*/ 306 h 307"/>
              <a:gd name="T28" fmla="*/ 135 w 190"/>
              <a:gd name="T29" fmla="*/ 216 h 307"/>
              <a:gd name="T30" fmla="*/ 126 w 190"/>
              <a:gd name="T31" fmla="*/ 207 h 307"/>
              <a:gd name="T32" fmla="*/ 0 w 190"/>
              <a:gd name="T33" fmla="*/ 0 h 307"/>
              <a:gd name="T34" fmla="*/ 72 w 190"/>
              <a:gd name="T35" fmla="*/ 2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307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29">
            <a:extLst>
              <a:ext uri="{FF2B5EF4-FFF2-40B4-BE49-F238E27FC236}">
                <a16:creationId xmlns:a16="http://schemas.microsoft.com/office/drawing/2014/main" id="{83A3F805-28B3-834F-A363-D4B21FA2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41" y="8422684"/>
            <a:ext cx="126729" cy="199143"/>
          </a:xfrm>
          <a:custGeom>
            <a:avLst/>
            <a:gdLst>
              <a:gd name="T0" fmla="*/ 0 w 92"/>
              <a:gd name="T1" fmla="*/ 144 h 145"/>
              <a:gd name="T2" fmla="*/ 81 w 92"/>
              <a:gd name="T3" fmla="*/ 0 h 145"/>
              <a:gd name="T4" fmla="*/ 91 w 92"/>
              <a:gd name="T5" fmla="*/ 108 h 145"/>
              <a:gd name="T6" fmla="*/ 91 w 92"/>
              <a:gd name="T7" fmla="*/ 144 h 145"/>
              <a:gd name="T8" fmla="*/ 0 w 92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45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30">
            <a:extLst>
              <a:ext uri="{FF2B5EF4-FFF2-40B4-BE49-F238E27FC236}">
                <a16:creationId xmlns:a16="http://schemas.microsoft.com/office/drawing/2014/main" id="{ECD40D9A-33B0-9443-8B1A-2D324B5F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226" y="8283891"/>
            <a:ext cx="235351" cy="368109"/>
          </a:xfrm>
          <a:custGeom>
            <a:avLst/>
            <a:gdLst>
              <a:gd name="T0" fmla="*/ 108 w 171"/>
              <a:gd name="T1" fmla="*/ 207 h 271"/>
              <a:gd name="T2" fmla="*/ 108 w 171"/>
              <a:gd name="T3" fmla="*/ 207 h 271"/>
              <a:gd name="T4" fmla="*/ 108 w 171"/>
              <a:gd name="T5" fmla="*/ 207 h 271"/>
              <a:gd name="T6" fmla="*/ 108 w 171"/>
              <a:gd name="T7" fmla="*/ 207 h 271"/>
              <a:gd name="T8" fmla="*/ 108 w 171"/>
              <a:gd name="T9" fmla="*/ 207 h 271"/>
              <a:gd name="T10" fmla="*/ 161 w 171"/>
              <a:gd name="T11" fmla="*/ 0 h 271"/>
              <a:gd name="T12" fmla="*/ 161 w 171"/>
              <a:gd name="T13" fmla="*/ 0 h 271"/>
              <a:gd name="T14" fmla="*/ 62 w 171"/>
              <a:gd name="T15" fmla="*/ 171 h 271"/>
              <a:gd name="T16" fmla="*/ 53 w 171"/>
              <a:gd name="T17" fmla="*/ 180 h 271"/>
              <a:gd name="T18" fmla="*/ 0 w 171"/>
              <a:gd name="T19" fmla="*/ 270 h 271"/>
              <a:gd name="T20" fmla="*/ 108 w 171"/>
              <a:gd name="T21" fmla="*/ 270 h 271"/>
              <a:gd name="T22" fmla="*/ 108 w 171"/>
              <a:gd name="T23" fmla="*/ 270 h 271"/>
              <a:gd name="T24" fmla="*/ 170 w 171"/>
              <a:gd name="T25" fmla="*/ 270 h 271"/>
              <a:gd name="T26" fmla="*/ 170 w 171"/>
              <a:gd name="T27" fmla="*/ 207 h 271"/>
              <a:gd name="T28" fmla="*/ 170 w 171"/>
              <a:gd name="T29" fmla="*/ 207 h 271"/>
              <a:gd name="T30" fmla="*/ 170 w 171"/>
              <a:gd name="T31" fmla="*/ 198 h 271"/>
              <a:gd name="T32" fmla="*/ 161 w 171"/>
              <a:gd name="T33" fmla="*/ 0 h 271"/>
              <a:gd name="T34" fmla="*/ 108 w 171"/>
              <a:gd name="T35" fmla="*/ 2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271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31">
            <a:extLst>
              <a:ext uri="{FF2B5EF4-FFF2-40B4-BE49-F238E27FC236}">
                <a16:creationId xmlns:a16="http://schemas.microsoft.com/office/drawing/2014/main" id="{1261B785-E482-1446-9755-DF02A0DA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8139060"/>
            <a:ext cx="4248356" cy="4188009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32">
            <a:extLst>
              <a:ext uri="{FF2B5EF4-FFF2-40B4-BE49-F238E27FC236}">
                <a16:creationId xmlns:a16="http://schemas.microsoft.com/office/drawing/2014/main" id="{C40DB06C-7211-A247-BEE7-CDBCAC0B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8066645"/>
            <a:ext cx="4453531" cy="4296632"/>
          </a:xfrm>
          <a:custGeom>
            <a:avLst/>
            <a:gdLst>
              <a:gd name="T0" fmla="*/ 215 w 3255"/>
              <a:gd name="T1" fmla="*/ 116 h 3139"/>
              <a:gd name="T2" fmla="*/ 215 w 3255"/>
              <a:gd name="T3" fmla="*/ 116 h 3139"/>
              <a:gd name="T4" fmla="*/ 359 w 3255"/>
              <a:gd name="T5" fmla="*/ 359 h 3139"/>
              <a:gd name="T6" fmla="*/ 359 w 3255"/>
              <a:gd name="T7" fmla="*/ 368 h 3139"/>
              <a:gd name="T8" fmla="*/ 1106 w 3255"/>
              <a:gd name="T9" fmla="*/ 2032 h 3139"/>
              <a:gd name="T10" fmla="*/ 2895 w 3255"/>
              <a:gd name="T11" fmla="*/ 2778 h 3139"/>
              <a:gd name="T12" fmla="*/ 3021 w 3255"/>
              <a:gd name="T13" fmla="*/ 2778 h 3139"/>
              <a:gd name="T14" fmla="*/ 2769 w 3255"/>
              <a:gd name="T15" fmla="*/ 2922 h 3139"/>
              <a:gd name="T16" fmla="*/ 3021 w 3255"/>
              <a:gd name="T17" fmla="*/ 3075 h 3139"/>
              <a:gd name="T18" fmla="*/ 2895 w 3255"/>
              <a:gd name="T19" fmla="*/ 3075 h 3139"/>
              <a:gd name="T20" fmla="*/ 890 w 3255"/>
              <a:gd name="T21" fmla="*/ 2248 h 3139"/>
              <a:gd name="T22" fmla="*/ 63 w 3255"/>
              <a:gd name="T23" fmla="*/ 368 h 3139"/>
              <a:gd name="T24" fmla="*/ 63 w 3255"/>
              <a:gd name="T25" fmla="*/ 368 h 3139"/>
              <a:gd name="T26" fmla="*/ 215 w 3255"/>
              <a:gd name="T27" fmla="*/ 116 h 3139"/>
              <a:gd name="T28" fmla="*/ 215 w 3255"/>
              <a:gd name="T29" fmla="*/ 0 h 3139"/>
              <a:gd name="T30" fmla="*/ 215 w 3255"/>
              <a:gd name="T31" fmla="*/ 0 h 3139"/>
              <a:gd name="T32" fmla="*/ 161 w 3255"/>
              <a:gd name="T33" fmla="*/ 80 h 3139"/>
              <a:gd name="T34" fmla="*/ 17 w 3255"/>
              <a:gd name="T35" fmla="*/ 332 h 3139"/>
              <a:gd name="T36" fmla="*/ 0 w 3255"/>
              <a:gd name="T37" fmla="*/ 350 h 3139"/>
              <a:gd name="T38" fmla="*/ 8 w 3255"/>
              <a:gd name="T39" fmla="*/ 368 h 3139"/>
              <a:gd name="T40" fmla="*/ 8 w 3255"/>
              <a:gd name="T41" fmla="*/ 368 h 3139"/>
              <a:gd name="T42" fmla="*/ 8 w 3255"/>
              <a:gd name="T43" fmla="*/ 377 h 3139"/>
              <a:gd name="T44" fmla="*/ 242 w 3255"/>
              <a:gd name="T45" fmla="*/ 1411 h 3139"/>
              <a:gd name="T46" fmla="*/ 854 w 3255"/>
              <a:gd name="T47" fmla="*/ 2293 h 3139"/>
              <a:gd name="T48" fmla="*/ 2895 w 3255"/>
              <a:gd name="T49" fmla="*/ 3138 h 3139"/>
              <a:gd name="T50" fmla="*/ 3021 w 3255"/>
              <a:gd name="T51" fmla="*/ 3138 h 3139"/>
              <a:gd name="T52" fmla="*/ 3228 w 3255"/>
              <a:gd name="T53" fmla="*/ 3129 h 3139"/>
              <a:gd name="T54" fmla="*/ 3048 w 3255"/>
              <a:gd name="T55" fmla="*/ 3021 h 3139"/>
              <a:gd name="T56" fmla="*/ 2886 w 3255"/>
              <a:gd name="T57" fmla="*/ 2922 h 3139"/>
              <a:gd name="T58" fmla="*/ 3048 w 3255"/>
              <a:gd name="T59" fmla="*/ 2833 h 3139"/>
              <a:gd name="T60" fmla="*/ 3254 w 3255"/>
              <a:gd name="T61" fmla="*/ 2707 h 3139"/>
              <a:gd name="T62" fmla="*/ 3012 w 3255"/>
              <a:gd name="T63" fmla="*/ 2715 h 3139"/>
              <a:gd name="T64" fmla="*/ 2895 w 3255"/>
              <a:gd name="T65" fmla="*/ 2715 h 3139"/>
              <a:gd name="T66" fmla="*/ 1142 w 3255"/>
              <a:gd name="T67" fmla="*/ 1996 h 3139"/>
              <a:gd name="T68" fmla="*/ 629 w 3255"/>
              <a:gd name="T69" fmla="*/ 1250 h 3139"/>
              <a:gd name="T70" fmla="*/ 422 w 3255"/>
              <a:gd name="T71" fmla="*/ 368 h 3139"/>
              <a:gd name="T72" fmla="*/ 422 w 3255"/>
              <a:gd name="T73" fmla="*/ 368 h 3139"/>
              <a:gd name="T74" fmla="*/ 422 w 3255"/>
              <a:gd name="T75" fmla="*/ 359 h 3139"/>
              <a:gd name="T76" fmla="*/ 422 w 3255"/>
              <a:gd name="T77" fmla="*/ 341 h 3139"/>
              <a:gd name="T78" fmla="*/ 413 w 3255"/>
              <a:gd name="T79" fmla="*/ 332 h 3139"/>
              <a:gd name="T80" fmla="*/ 269 w 3255"/>
              <a:gd name="T81" fmla="*/ 80 h 3139"/>
              <a:gd name="T82" fmla="*/ 215 w 3255"/>
              <a:gd name="T83" fmla="*/ 0 h 3139"/>
              <a:gd name="T84" fmla="*/ 215 w 3255"/>
              <a:gd name="T85" fmla="*/ 116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5" h="3139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33">
            <a:extLst>
              <a:ext uri="{FF2B5EF4-FFF2-40B4-BE49-F238E27FC236}">
                <a16:creationId xmlns:a16="http://schemas.microsoft.com/office/drawing/2014/main" id="{087E4B19-176C-1846-A0D2-84CD8D02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308" y="8175268"/>
            <a:ext cx="114656" cy="199139"/>
          </a:xfrm>
          <a:custGeom>
            <a:avLst/>
            <a:gdLst>
              <a:gd name="T0" fmla="*/ 0 w 82"/>
              <a:gd name="T1" fmla="*/ 0 h 145"/>
              <a:gd name="T2" fmla="*/ 81 w 82"/>
              <a:gd name="T3" fmla="*/ 0 h 145"/>
              <a:gd name="T4" fmla="*/ 0 w 82"/>
              <a:gd name="T5" fmla="*/ 144 h 145"/>
              <a:gd name="T6" fmla="*/ 0 w 82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45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34">
            <a:extLst>
              <a:ext uri="{FF2B5EF4-FFF2-40B4-BE49-F238E27FC236}">
                <a16:creationId xmlns:a16="http://schemas.microsoft.com/office/drawing/2014/main" id="{B9BFFB3A-01CD-4546-A705-0C3E4CE0B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031" y="8139060"/>
            <a:ext cx="235347" cy="368109"/>
          </a:xfrm>
          <a:custGeom>
            <a:avLst/>
            <a:gdLst>
              <a:gd name="T0" fmla="*/ 63 w 172"/>
              <a:gd name="T1" fmla="*/ 63 h 271"/>
              <a:gd name="T2" fmla="*/ 63 w 172"/>
              <a:gd name="T3" fmla="*/ 63 h 271"/>
              <a:gd name="T4" fmla="*/ 63 w 172"/>
              <a:gd name="T5" fmla="*/ 63 h 271"/>
              <a:gd name="T6" fmla="*/ 63 w 172"/>
              <a:gd name="T7" fmla="*/ 63 h 271"/>
              <a:gd name="T8" fmla="*/ 63 w 172"/>
              <a:gd name="T9" fmla="*/ 63 h 271"/>
              <a:gd name="T10" fmla="*/ 171 w 172"/>
              <a:gd name="T11" fmla="*/ 0 h 271"/>
              <a:gd name="T12" fmla="*/ 171 w 172"/>
              <a:gd name="T13" fmla="*/ 0 h 271"/>
              <a:gd name="T14" fmla="*/ 63 w 172"/>
              <a:gd name="T15" fmla="*/ 0 h 271"/>
              <a:gd name="T16" fmla="*/ 63 w 172"/>
              <a:gd name="T17" fmla="*/ 0 h 271"/>
              <a:gd name="T18" fmla="*/ 0 w 172"/>
              <a:gd name="T19" fmla="*/ 0 h 271"/>
              <a:gd name="T20" fmla="*/ 0 w 172"/>
              <a:gd name="T21" fmla="*/ 63 h 271"/>
              <a:gd name="T22" fmla="*/ 0 w 172"/>
              <a:gd name="T23" fmla="*/ 63 h 271"/>
              <a:gd name="T24" fmla="*/ 0 w 172"/>
              <a:gd name="T25" fmla="*/ 63 h 271"/>
              <a:gd name="T26" fmla="*/ 9 w 172"/>
              <a:gd name="T27" fmla="*/ 270 h 271"/>
              <a:gd name="T28" fmla="*/ 117 w 172"/>
              <a:gd name="T29" fmla="*/ 99 h 271"/>
              <a:gd name="T30" fmla="*/ 117 w 172"/>
              <a:gd name="T31" fmla="*/ 90 h 271"/>
              <a:gd name="T32" fmla="*/ 171 w 172"/>
              <a:gd name="T33" fmla="*/ 0 h 271"/>
              <a:gd name="T34" fmla="*/ 63 w 172"/>
              <a:gd name="T3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271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35">
            <a:extLst>
              <a:ext uri="{FF2B5EF4-FFF2-40B4-BE49-F238E27FC236}">
                <a16:creationId xmlns:a16="http://schemas.microsoft.com/office/drawing/2014/main" id="{0F85C038-BE80-FD44-BE58-75C37005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780" y="8175268"/>
            <a:ext cx="126729" cy="223278"/>
          </a:xfrm>
          <a:custGeom>
            <a:avLst/>
            <a:gdLst>
              <a:gd name="T0" fmla="*/ 0 w 91"/>
              <a:gd name="T1" fmla="*/ 0 h 163"/>
              <a:gd name="T2" fmla="*/ 81 w 91"/>
              <a:gd name="T3" fmla="*/ 0 h 163"/>
              <a:gd name="T4" fmla="*/ 90 w 91"/>
              <a:gd name="T5" fmla="*/ 162 h 163"/>
              <a:gd name="T6" fmla="*/ 0 w 91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63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436">
            <a:extLst>
              <a:ext uri="{FF2B5EF4-FFF2-40B4-BE49-F238E27FC236}">
                <a16:creationId xmlns:a16="http://schemas.microsoft.com/office/drawing/2014/main" id="{4A7EE0DD-145E-C448-9A3C-8957C5E2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332" y="8139060"/>
            <a:ext cx="247416" cy="422422"/>
          </a:xfrm>
          <a:custGeom>
            <a:avLst/>
            <a:gdLst>
              <a:gd name="T0" fmla="*/ 108 w 181"/>
              <a:gd name="T1" fmla="*/ 63 h 307"/>
              <a:gd name="T2" fmla="*/ 108 w 181"/>
              <a:gd name="T3" fmla="*/ 63 h 307"/>
              <a:gd name="T4" fmla="*/ 108 w 181"/>
              <a:gd name="T5" fmla="*/ 72 h 307"/>
              <a:gd name="T6" fmla="*/ 99 w 181"/>
              <a:gd name="T7" fmla="*/ 63 h 307"/>
              <a:gd name="T8" fmla="*/ 108 w 181"/>
              <a:gd name="T9" fmla="*/ 63 h 307"/>
              <a:gd name="T10" fmla="*/ 162 w 181"/>
              <a:gd name="T11" fmla="*/ 0 h 307"/>
              <a:gd name="T12" fmla="*/ 162 w 181"/>
              <a:gd name="T13" fmla="*/ 0 h 307"/>
              <a:gd name="T14" fmla="*/ 108 w 181"/>
              <a:gd name="T15" fmla="*/ 0 h 307"/>
              <a:gd name="T16" fmla="*/ 99 w 181"/>
              <a:gd name="T17" fmla="*/ 0 h 307"/>
              <a:gd name="T18" fmla="*/ 0 w 181"/>
              <a:gd name="T19" fmla="*/ 0 h 307"/>
              <a:gd name="T20" fmla="*/ 54 w 181"/>
              <a:gd name="T21" fmla="*/ 90 h 307"/>
              <a:gd name="T22" fmla="*/ 54 w 181"/>
              <a:gd name="T23" fmla="*/ 99 h 307"/>
              <a:gd name="T24" fmla="*/ 180 w 181"/>
              <a:gd name="T25" fmla="*/ 306 h 307"/>
              <a:gd name="T26" fmla="*/ 171 w 181"/>
              <a:gd name="T27" fmla="*/ 63 h 307"/>
              <a:gd name="T28" fmla="*/ 171 w 181"/>
              <a:gd name="T29" fmla="*/ 63 h 307"/>
              <a:gd name="T30" fmla="*/ 171 w 181"/>
              <a:gd name="T31" fmla="*/ 54 h 307"/>
              <a:gd name="T32" fmla="*/ 162 w 181"/>
              <a:gd name="T33" fmla="*/ 0 h 307"/>
              <a:gd name="T34" fmla="*/ 108 w 181"/>
              <a:gd name="T35" fmla="*/ 6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307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437">
            <a:extLst>
              <a:ext uri="{FF2B5EF4-FFF2-40B4-BE49-F238E27FC236}">
                <a16:creationId xmlns:a16="http://schemas.microsoft.com/office/drawing/2014/main" id="{B241074E-37C3-084B-9270-F1964088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4482095"/>
            <a:ext cx="4175940" cy="4248355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38">
            <a:extLst>
              <a:ext uri="{FF2B5EF4-FFF2-40B4-BE49-F238E27FC236}">
                <a16:creationId xmlns:a16="http://schemas.microsoft.com/office/drawing/2014/main" id="{23CA753F-670B-1248-AB4B-1480CD1A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4433818"/>
            <a:ext cx="4308702" cy="4453532"/>
          </a:xfrm>
          <a:custGeom>
            <a:avLst/>
            <a:gdLst>
              <a:gd name="T0" fmla="*/ 2769 w 3147"/>
              <a:gd name="T1" fmla="*/ 63 h 3256"/>
              <a:gd name="T2" fmla="*/ 2769 w 3147"/>
              <a:gd name="T3" fmla="*/ 63 h 3256"/>
              <a:gd name="T4" fmla="*/ 3021 w 3147"/>
              <a:gd name="T5" fmla="*/ 216 h 3256"/>
              <a:gd name="T6" fmla="*/ 2778 w 3147"/>
              <a:gd name="T7" fmla="*/ 360 h 3256"/>
              <a:gd name="T8" fmla="*/ 2769 w 3147"/>
              <a:gd name="T9" fmla="*/ 360 h 3256"/>
              <a:gd name="T10" fmla="*/ 1106 w 3147"/>
              <a:gd name="T11" fmla="*/ 1098 h 3256"/>
              <a:gd name="T12" fmla="*/ 359 w 3147"/>
              <a:gd name="T13" fmla="*/ 2895 h 3256"/>
              <a:gd name="T14" fmla="*/ 359 w 3147"/>
              <a:gd name="T15" fmla="*/ 3012 h 3256"/>
              <a:gd name="T16" fmla="*/ 215 w 3147"/>
              <a:gd name="T17" fmla="*/ 2769 h 3256"/>
              <a:gd name="T18" fmla="*/ 63 w 3147"/>
              <a:gd name="T19" fmla="*/ 3021 h 3256"/>
              <a:gd name="T20" fmla="*/ 63 w 3147"/>
              <a:gd name="T21" fmla="*/ 2895 h 3256"/>
              <a:gd name="T22" fmla="*/ 890 w 3147"/>
              <a:gd name="T23" fmla="*/ 891 h 3256"/>
              <a:gd name="T24" fmla="*/ 2769 w 3147"/>
              <a:gd name="T25" fmla="*/ 63 h 3256"/>
              <a:gd name="T26" fmla="*/ 2769 w 3147"/>
              <a:gd name="T27" fmla="*/ 63 h 3256"/>
              <a:gd name="T28" fmla="*/ 2787 w 3147"/>
              <a:gd name="T29" fmla="*/ 0 h 3256"/>
              <a:gd name="T30" fmla="*/ 2787 w 3147"/>
              <a:gd name="T31" fmla="*/ 0 h 3256"/>
              <a:gd name="T32" fmla="*/ 2769 w 3147"/>
              <a:gd name="T33" fmla="*/ 0 h 3256"/>
              <a:gd name="T34" fmla="*/ 2769 w 3147"/>
              <a:gd name="T35" fmla="*/ 0 h 3256"/>
              <a:gd name="T36" fmla="*/ 2769 w 3147"/>
              <a:gd name="T37" fmla="*/ 0 h 3256"/>
              <a:gd name="T38" fmla="*/ 1726 w 3147"/>
              <a:gd name="T39" fmla="*/ 243 h 3256"/>
              <a:gd name="T40" fmla="*/ 854 w 3147"/>
              <a:gd name="T41" fmla="*/ 846 h 3256"/>
              <a:gd name="T42" fmla="*/ 0 w 3147"/>
              <a:gd name="T43" fmla="*/ 2895 h 3256"/>
              <a:gd name="T44" fmla="*/ 8 w 3147"/>
              <a:gd name="T45" fmla="*/ 3021 h 3256"/>
              <a:gd name="T46" fmla="*/ 17 w 3147"/>
              <a:gd name="T47" fmla="*/ 3219 h 3256"/>
              <a:gd name="T48" fmla="*/ 116 w 3147"/>
              <a:gd name="T49" fmla="*/ 3048 h 3256"/>
              <a:gd name="T50" fmla="*/ 215 w 3147"/>
              <a:gd name="T51" fmla="*/ 2886 h 3256"/>
              <a:gd name="T52" fmla="*/ 314 w 3147"/>
              <a:gd name="T53" fmla="*/ 3048 h 3256"/>
              <a:gd name="T54" fmla="*/ 431 w 3147"/>
              <a:gd name="T55" fmla="*/ 3255 h 3256"/>
              <a:gd name="T56" fmla="*/ 422 w 3147"/>
              <a:gd name="T57" fmla="*/ 3012 h 3256"/>
              <a:gd name="T58" fmla="*/ 422 w 3147"/>
              <a:gd name="T59" fmla="*/ 2895 h 3256"/>
              <a:gd name="T60" fmla="*/ 1142 w 3147"/>
              <a:gd name="T61" fmla="*/ 1143 h 3256"/>
              <a:gd name="T62" fmla="*/ 1888 w 3147"/>
              <a:gd name="T63" fmla="*/ 630 h 3256"/>
              <a:gd name="T64" fmla="*/ 2769 w 3147"/>
              <a:gd name="T65" fmla="*/ 423 h 3256"/>
              <a:gd name="T66" fmla="*/ 2778 w 3147"/>
              <a:gd name="T67" fmla="*/ 423 h 3256"/>
              <a:gd name="T68" fmla="*/ 2778 w 3147"/>
              <a:gd name="T69" fmla="*/ 423 h 3256"/>
              <a:gd name="T70" fmla="*/ 2796 w 3147"/>
              <a:gd name="T71" fmla="*/ 423 h 3256"/>
              <a:gd name="T72" fmla="*/ 2805 w 3147"/>
              <a:gd name="T73" fmla="*/ 414 h 3256"/>
              <a:gd name="T74" fmla="*/ 3057 w 3147"/>
              <a:gd name="T75" fmla="*/ 261 h 3256"/>
              <a:gd name="T76" fmla="*/ 3146 w 3147"/>
              <a:gd name="T77" fmla="*/ 216 h 3256"/>
              <a:gd name="T78" fmla="*/ 3057 w 3147"/>
              <a:gd name="T79" fmla="*/ 162 h 3256"/>
              <a:gd name="T80" fmla="*/ 2805 w 3147"/>
              <a:gd name="T81" fmla="*/ 9 h 3256"/>
              <a:gd name="T82" fmla="*/ 2787 w 3147"/>
              <a:gd name="T83" fmla="*/ 0 h 3256"/>
              <a:gd name="T84" fmla="*/ 2769 w 3147"/>
              <a:gd name="T85" fmla="*/ 6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7" h="3256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39">
            <a:extLst>
              <a:ext uri="{FF2B5EF4-FFF2-40B4-BE49-F238E27FC236}">
                <a16:creationId xmlns:a16="http://schemas.microsoft.com/office/drawing/2014/main" id="{14F1A4FB-33C0-4C46-8B92-4EDADEB6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4470026"/>
            <a:ext cx="4248356" cy="4181973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40">
            <a:extLst>
              <a:ext uri="{FF2B5EF4-FFF2-40B4-BE49-F238E27FC236}">
                <a16:creationId xmlns:a16="http://schemas.microsoft.com/office/drawing/2014/main" id="{D3FA464D-B8C6-FC43-841F-E5DF43AE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468" y="4433818"/>
            <a:ext cx="4453531" cy="4296632"/>
          </a:xfrm>
          <a:custGeom>
            <a:avLst/>
            <a:gdLst>
              <a:gd name="T0" fmla="*/ 359 w 3256"/>
              <a:gd name="T1" fmla="*/ 63 h 3139"/>
              <a:gd name="T2" fmla="*/ 359 w 3256"/>
              <a:gd name="T3" fmla="*/ 63 h 3139"/>
              <a:gd name="T4" fmla="*/ 2364 w 3256"/>
              <a:gd name="T5" fmla="*/ 891 h 3139"/>
              <a:gd name="T6" fmla="*/ 3192 w 3256"/>
              <a:gd name="T7" fmla="*/ 2769 h 3139"/>
              <a:gd name="T8" fmla="*/ 3192 w 3256"/>
              <a:gd name="T9" fmla="*/ 2769 h 3139"/>
              <a:gd name="T10" fmla="*/ 3039 w 3256"/>
              <a:gd name="T11" fmla="*/ 3021 h 3139"/>
              <a:gd name="T12" fmla="*/ 2895 w 3256"/>
              <a:gd name="T13" fmla="*/ 2778 h 3139"/>
              <a:gd name="T14" fmla="*/ 2895 w 3256"/>
              <a:gd name="T15" fmla="*/ 2769 h 3139"/>
              <a:gd name="T16" fmla="*/ 2157 w 3256"/>
              <a:gd name="T17" fmla="*/ 1098 h 3139"/>
              <a:gd name="T18" fmla="*/ 359 w 3256"/>
              <a:gd name="T19" fmla="*/ 360 h 3139"/>
              <a:gd name="T20" fmla="*/ 242 w 3256"/>
              <a:gd name="T21" fmla="*/ 360 h 3139"/>
              <a:gd name="T22" fmla="*/ 485 w 3256"/>
              <a:gd name="T23" fmla="*/ 216 h 3139"/>
              <a:gd name="T24" fmla="*/ 233 w 3256"/>
              <a:gd name="T25" fmla="*/ 63 h 3139"/>
              <a:gd name="T26" fmla="*/ 359 w 3256"/>
              <a:gd name="T27" fmla="*/ 63 h 3139"/>
              <a:gd name="T28" fmla="*/ 359 w 3256"/>
              <a:gd name="T29" fmla="*/ 0 h 3139"/>
              <a:gd name="T30" fmla="*/ 359 w 3256"/>
              <a:gd name="T31" fmla="*/ 0 h 3139"/>
              <a:gd name="T32" fmla="*/ 233 w 3256"/>
              <a:gd name="T33" fmla="*/ 0 h 3139"/>
              <a:gd name="T34" fmla="*/ 36 w 3256"/>
              <a:gd name="T35" fmla="*/ 9 h 3139"/>
              <a:gd name="T36" fmla="*/ 206 w 3256"/>
              <a:gd name="T37" fmla="*/ 117 h 3139"/>
              <a:gd name="T38" fmla="*/ 368 w 3256"/>
              <a:gd name="T39" fmla="*/ 216 h 3139"/>
              <a:gd name="T40" fmla="*/ 206 w 3256"/>
              <a:gd name="T41" fmla="*/ 306 h 3139"/>
              <a:gd name="T42" fmla="*/ 0 w 3256"/>
              <a:gd name="T43" fmla="*/ 432 h 3139"/>
              <a:gd name="T44" fmla="*/ 242 w 3256"/>
              <a:gd name="T45" fmla="*/ 423 h 3139"/>
              <a:gd name="T46" fmla="*/ 359 w 3256"/>
              <a:gd name="T47" fmla="*/ 423 h 3139"/>
              <a:gd name="T48" fmla="*/ 2112 w 3256"/>
              <a:gd name="T49" fmla="*/ 1143 h 3139"/>
              <a:gd name="T50" fmla="*/ 2625 w 3256"/>
              <a:gd name="T51" fmla="*/ 1888 h 3139"/>
              <a:gd name="T52" fmla="*/ 2832 w 3256"/>
              <a:gd name="T53" fmla="*/ 2769 h 3139"/>
              <a:gd name="T54" fmla="*/ 2832 w 3256"/>
              <a:gd name="T55" fmla="*/ 2769 h 3139"/>
              <a:gd name="T56" fmla="*/ 2832 w 3256"/>
              <a:gd name="T57" fmla="*/ 2778 h 3139"/>
              <a:gd name="T58" fmla="*/ 2832 w 3256"/>
              <a:gd name="T59" fmla="*/ 2787 h 3139"/>
              <a:gd name="T60" fmla="*/ 2841 w 3256"/>
              <a:gd name="T61" fmla="*/ 2805 h 3139"/>
              <a:gd name="T62" fmla="*/ 2994 w 3256"/>
              <a:gd name="T63" fmla="*/ 3057 h 3139"/>
              <a:gd name="T64" fmla="*/ 3039 w 3256"/>
              <a:gd name="T65" fmla="*/ 3138 h 3139"/>
              <a:gd name="T66" fmla="*/ 3093 w 3256"/>
              <a:gd name="T67" fmla="*/ 3057 h 3139"/>
              <a:gd name="T68" fmla="*/ 3246 w 3256"/>
              <a:gd name="T69" fmla="*/ 2805 h 3139"/>
              <a:gd name="T70" fmla="*/ 3255 w 3256"/>
              <a:gd name="T71" fmla="*/ 2787 h 3139"/>
              <a:gd name="T72" fmla="*/ 3255 w 3256"/>
              <a:gd name="T73" fmla="*/ 2769 h 3139"/>
              <a:gd name="T74" fmla="*/ 3255 w 3256"/>
              <a:gd name="T75" fmla="*/ 2769 h 3139"/>
              <a:gd name="T76" fmla="*/ 3255 w 3256"/>
              <a:gd name="T77" fmla="*/ 2760 h 3139"/>
              <a:gd name="T78" fmla="*/ 3012 w 3256"/>
              <a:gd name="T79" fmla="*/ 1726 h 3139"/>
              <a:gd name="T80" fmla="*/ 2409 w 3256"/>
              <a:gd name="T81" fmla="*/ 846 h 3139"/>
              <a:gd name="T82" fmla="*/ 359 w 3256"/>
              <a:gd name="T83" fmla="*/ 0 h 3139"/>
              <a:gd name="T84" fmla="*/ 359 w 3256"/>
              <a:gd name="T85" fmla="*/ 63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6" h="3139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D7CE83-9446-9541-9CDC-FA512B8EA3BA}"/>
              </a:ext>
            </a:extLst>
          </p:cNvPr>
          <p:cNvGrpSpPr/>
          <p:nvPr/>
        </p:nvGrpSpPr>
        <p:grpSpPr>
          <a:xfrm>
            <a:off x="9114391" y="5217528"/>
            <a:ext cx="2012644" cy="2012638"/>
            <a:chOff x="8594156" y="4818473"/>
            <a:chExt cx="2012644" cy="201263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6402501-59C8-2E40-A176-AC50FD0E5E31}"/>
                </a:ext>
              </a:extLst>
            </p:cNvPr>
            <p:cNvGrpSpPr/>
            <p:nvPr/>
          </p:nvGrpSpPr>
          <p:grpSpPr>
            <a:xfrm>
              <a:off x="8594156" y="4818473"/>
              <a:ext cx="2012644" cy="2012638"/>
              <a:chOff x="9150225" y="5104722"/>
              <a:chExt cx="1599170" cy="1599166"/>
            </a:xfrm>
          </p:grpSpPr>
          <p:sp>
            <p:nvSpPr>
              <p:cNvPr id="114" name="Freeform 441">
                <a:extLst>
                  <a:ext uri="{FF2B5EF4-FFF2-40B4-BE49-F238E27FC236}">
                    <a16:creationId xmlns:a16="http://schemas.microsoft.com/office/drawing/2014/main" id="{87B94BBE-8BAC-904E-9025-279D82B76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5152998"/>
                <a:ext cx="1526754" cy="1514681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5" name="Freeform 442">
                <a:extLst>
                  <a:ext uri="{FF2B5EF4-FFF2-40B4-BE49-F238E27FC236}">
                    <a16:creationId xmlns:a16="http://schemas.microsoft.com/office/drawing/2014/main" id="{BE3650BD-66EC-6040-B954-36D48D133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5104722"/>
                <a:ext cx="1599170" cy="1599166"/>
              </a:xfrm>
              <a:custGeom>
                <a:avLst/>
                <a:gdLst>
                  <a:gd name="T0" fmla="*/ 585 w 1170"/>
                  <a:gd name="T1" fmla="*/ 63 h 1169"/>
                  <a:gd name="T2" fmla="*/ 585 w 1170"/>
                  <a:gd name="T3" fmla="*/ 63 h 1169"/>
                  <a:gd name="T4" fmla="*/ 1106 w 1170"/>
                  <a:gd name="T5" fmla="*/ 585 h 1169"/>
                  <a:gd name="T6" fmla="*/ 585 w 1170"/>
                  <a:gd name="T7" fmla="*/ 1105 h 1169"/>
                  <a:gd name="T8" fmla="*/ 63 w 1170"/>
                  <a:gd name="T9" fmla="*/ 585 h 1169"/>
                  <a:gd name="T10" fmla="*/ 585 w 1170"/>
                  <a:gd name="T11" fmla="*/ 63 h 1169"/>
                  <a:gd name="T12" fmla="*/ 585 w 1170"/>
                  <a:gd name="T13" fmla="*/ 0 h 1169"/>
                  <a:gd name="T14" fmla="*/ 585 w 1170"/>
                  <a:gd name="T15" fmla="*/ 0 h 1169"/>
                  <a:gd name="T16" fmla="*/ 0 w 1170"/>
                  <a:gd name="T17" fmla="*/ 585 h 1169"/>
                  <a:gd name="T18" fmla="*/ 585 w 1170"/>
                  <a:gd name="T19" fmla="*/ 1168 h 1169"/>
                  <a:gd name="T20" fmla="*/ 1169 w 1170"/>
                  <a:gd name="T21" fmla="*/ 585 h 1169"/>
                  <a:gd name="T22" fmla="*/ 585 w 1170"/>
                  <a:gd name="T23" fmla="*/ 0 h 1169"/>
                  <a:gd name="T24" fmla="*/ 585 w 1170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69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2"/>
                      <a:pt x="873" y="1105"/>
                      <a:pt x="585" y="1105"/>
                    </a:cubicBezTo>
                    <a:cubicBezTo>
                      <a:pt x="297" y="1105"/>
                      <a:pt x="63" y="872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85" y="1168"/>
                    </a:cubicBezTo>
                    <a:cubicBezTo>
                      <a:pt x="909" y="1168"/>
                      <a:pt x="1169" y="908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75" name="Gráfico 446">
              <a:extLst>
                <a:ext uri="{FF2B5EF4-FFF2-40B4-BE49-F238E27FC236}">
                  <a16:creationId xmlns:a16="http://schemas.microsoft.com/office/drawing/2014/main" id="{B4FA6EE9-63BC-7742-9CFE-B7A4BAD37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0293" y="5502617"/>
              <a:ext cx="747845" cy="74783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90AE36-CAEF-BA48-B54F-3A485A9C65B9}"/>
              </a:ext>
            </a:extLst>
          </p:cNvPr>
          <p:cNvGrpSpPr/>
          <p:nvPr/>
        </p:nvGrpSpPr>
        <p:grpSpPr>
          <a:xfrm>
            <a:off x="13236325" y="5217528"/>
            <a:ext cx="1997450" cy="2012638"/>
            <a:chOff x="13815646" y="4818473"/>
            <a:chExt cx="1997450" cy="201263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D3DBF33-42C6-164E-824C-BD94BEB0E2C2}"/>
                </a:ext>
              </a:extLst>
            </p:cNvPr>
            <p:cNvGrpSpPr/>
            <p:nvPr/>
          </p:nvGrpSpPr>
          <p:grpSpPr>
            <a:xfrm>
              <a:off x="13815646" y="4818473"/>
              <a:ext cx="1997450" cy="2012638"/>
              <a:chOff x="14370154" y="5104722"/>
              <a:chExt cx="1587097" cy="1599166"/>
            </a:xfrm>
          </p:grpSpPr>
          <p:sp>
            <p:nvSpPr>
              <p:cNvPr id="112" name="Freeform 443">
                <a:extLst>
                  <a:ext uri="{FF2B5EF4-FFF2-40B4-BE49-F238E27FC236}">
                    <a16:creationId xmlns:a16="http://schemas.microsoft.com/office/drawing/2014/main" id="{9B2A3C4C-2F26-A743-80A2-39E05884B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5152998"/>
                <a:ext cx="1514681" cy="1514681"/>
              </a:xfrm>
              <a:custGeom>
                <a:avLst/>
                <a:gdLst>
                  <a:gd name="T0" fmla="*/ 549 w 1107"/>
                  <a:gd name="T1" fmla="*/ 1105 h 1106"/>
                  <a:gd name="T2" fmla="*/ 549 w 1107"/>
                  <a:gd name="T3" fmla="*/ 1105 h 1106"/>
                  <a:gd name="T4" fmla="*/ 0 w 1107"/>
                  <a:gd name="T5" fmla="*/ 549 h 1106"/>
                  <a:gd name="T6" fmla="*/ 549 w 1107"/>
                  <a:gd name="T7" fmla="*/ 0 h 1106"/>
                  <a:gd name="T8" fmla="*/ 1106 w 1107"/>
                  <a:gd name="T9" fmla="*/ 549 h 1106"/>
                  <a:gd name="T10" fmla="*/ 549 w 1107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6">
                    <a:moveTo>
                      <a:pt x="549" y="1105"/>
                    </a:moveTo>
                    <a:lnTo>
                      <a:pt x="549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4"/>
                      <a:pt x="854" y="1105"/>
                      <a:pt x="549" y="110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3" name="Freeform 444">
                <a:extLst>
                  <a:ext uri="{FF2B5EF4-FFF2-40B4-BE49-F238E27FC236}">
                    <a16:creationId xmlns:a16="http://schemas.microsoft.com/office/drawing/2014/main" id="{6C12472D-094E-B143-BFE9-EC3C1D04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5104722"/>
                <a:ext cx="1587097" cy="1599166"/>
              </a:xfrm>
              <a:custGeom>
                <a:avLst/>
                <a:gdLst>
                  <a:gd name="T0" fmla="*/ 576 w 1161"/>
                  <a:gd name="T1" fmla="*/ 63 h 1169"/>
                  <a:gd name="T2" fmla="*/ 576 w 1161"/>
                  <a:gd name="T3" fmla="*/ 63 h 1169"/>
                  <a:gd name="T4" fmla="*/ 1106 w 1161"/>
                  <a:gd name="T5" fmla="*/ 585 h 1169"/>
                  <a:gd name="T6" fmla="*/ 576 w 1161"/>
                  <a:gd name="T7" fmla="*/ 1105 h 1169"/>
                  <a:gd name="T8" fmla="*/ 54 w 1161"/>
                  <a:gd name="T9" fmla="*/ 585 h 1169"/>
                  <a:gd name="T10" fmla="*/ 576 w 1161"/>
                  <a:gd name="T11" fmla="*/ 63 h 1169"/>
                  <a:gd name="T12" fmla="*/ 576 w 1161"/>
                  <a:gd name="T13" fmla="*/ 0 h 1169"/>
                  <a:gd name="T14" fmla="*/ 576 w 1161"/>
                  <a:gd name="T15" fmla="*/ 0 h 1169"/>
                  <a:gd name="T16" fmla="*/ 0 w 1161"/>
                  <a:gd name="T17" fmla="*/ 585 h 1169"/>
                  <a:gd name="T18" fmla="*/ 576 w 1161"/>
                  <a:gd name="T19" fmla="*/ 1168 h 1169"/>
                  <a:gd name="T20" fmla="*/ 1160 w 1161"/>
                  <a:gd name="T21" fmla="*/ 585 h 1169"/>
                  <a:gd name="T22" fmla="*/ 576 w 1161"/>
                  <a:gd name="T23" fmla="*/ 0 h 1169"/>
                  <a:gd name="T24" fmla="*/ 576 w 1161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69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2"/>
                      <a:pt x="872" y="1105"/>
                      <a:pt x="576" y="1105"/>
                    </a:cubicBezTo>
                    <a:cubicBezTo>
                      <a:pt x="288" y="1105"/>
                      <a:pt x="54" y="872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76" y="1168"/>
                    </a:cubicBezTo>
                    <a:cubicBezTo>
                      <a:pt x="899" y="1168"/>
                      <a:pt x="1160" y="908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134C0E-E1EE-2048-A592-34D84D30A298}"/>
                </a:ext>
              </a:extLst>
            </p:cNvPr>
            <p:cNvGrpSpPr/>
            <p:nvPr/>
          </p:nvGrpSpPr>
          <p:grpSpPr>
            <a:xfrm>
              <a:off x="14391816" y="5354340"/>
              <a:ext cx="800510" cy="858734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50AFF6-9A3A-0945-BA1D-321481D73B9D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23F5DE8-60D5-6040-8615-E8115FB4F8A1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4C58773-AE98-CF4C-911C-CA308C99C972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D24549-D58C-A743-B7D3-196A6FB01216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217A85F-2143-0D41-B089-82C0A45B8F22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0EE24C2-271A-DA40-A3CE-4B0B90EE60C3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C62D10-EEDE-F345-839D-D658867F5C9F}"/>
              </a:ext>
            </a:extLst>
          </p:cNvPr>
          <p:cNvGrpSpPr/>
          <p:nvPr/>
        </p:nvGrpSpPr>
        <p:grpSpPr>
          <a:xfrm>
            <a:off x="9114732" y="9609941"/>
            <a:ext cx="2012644" cy="2012644"/>
            <a:chOff x="8594156" y="9978049"/>
            <a:chExt cx="2012644" cy="201264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5742BE0-CA53-3C45-85A4-32D71E47291C}"/>
                </a:ext>
              </a:extLst>
            </p:cNvPr>
            <p:cNvGrpSpPr/>
            <p:nvPr/>
          </p:nvGrpSpPr>
          <p:grpSpPr>
            <a:xfrm>
              <a:off x="8594156" y="9978049"/>
              <a:ext cx="2012644" cy="2012644"/>
              <a:chOff x="9150225" y="10264299"/>
              <a:chExt cx="1599170" cy="1599170"/>
            </a:xfrm>
          </p:grpSpPr>
          <p:sp>
            <p:nvSpPr>
              <p:cNvPr id="110" name="Freeform 445">
                <a:extLst>
                  <a:ext uri="{FF2B5EF4-FFF2-40B4-BE49-F238E27FC236}">
                    <a16:creationId xmlns:a16="http://schemas.microsoft.com/office/drawing/2014/main" id="{CD908529-405A-9D4B-B9DA-315924E71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10312576"/>
                <a:ext cx="1526754" cy="1514685"/>
              </a:xfrm>
              <a:custGeom>
                <a:avLst/>
                <a:gdLst>
                  <a:gd name="T0" fmla="*/ 558 w 1116"/>
                  <a:gd name="T1" fmla="*/ 1107 h 1108"/>
                  <a:gd name="T2" fmla="*/ 558 w 1116"/>
                  <a:gd name="T3" fmla="*/ 1107 h 1108"/>
                  <a:gd name="T4" fmla="*/ 0 w 1116"/>
                  <a:gd name="T5" fmla="*/ 549 h 1108"/>
                  <a:gd name="T6" fmla="*/ 558 w 1116"/>
                  <a:gd name="T7" fmla="*/ 0 h 1108"/>
                  <a:gd name="T8" fmla="*/ 1115 w 1116"/>
                  <a:gd name="T9" fmla="*/ 549 h 1108"/>
                  <a:gd name="T10" fmla="*/ 558 w 1116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8">
                    <a:moveTo>
                      <a:pt x="558" y="1107"/>
                    </a:moveTo>
                    <a:lnTo>
                      <a:pt x="558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5"/>
                      <a:pt x="864" y="1107"/>
                      <a:pt x="558" y="110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1" name="Freeform 446">
                <a:extLst>
                  <a:ext uri="{FF2B5EF4-FFF2-40B4-BE49-F238E27FC236}">
                    <a16:creationId xmlns:a16="http://schemas.microsoft.com/office/drawing/2014/main" id="{892E8B81-0ACA-E644-876E-434F508C8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10264299"/>
                <a:ext cx="1599170" cy="1599170"/>
              </a:xfrm>
              <a:custGeom>
                <a:avLst/>
                <a:gdLst>
                  <a:gd name="T0" fmla="*/ 585 w 1170"/>
                  <a:gd name="T1" fmla="*/ 63 h 1170"/>
                  <a:gd name="T2" fmla="*/ 585 w 1170"/>
                  <a:gd name="T3" fmla="*/ 63 h 1170"/>
                  <a:gd name="T4" fmla="*/ 1106 w 1170"/>
                  <a:gd name="T5" fmla="*/ 585 h 1170"/>
                  <a:gd name="T6" fmla="*/ 585 w 1170"/>
                  <a:gd name="T7" fmla="*/ 1107 h 1170"/>
                  <a:gd name="T8" fmla="*/ 63 w 1170"/>
                  <a:gd name="T9" fmla="*/ 585 h 1170"/>
                  <a:gd name="T10" fmla="*/ 585 w 1170"/>
                  <a:gd name="T11" fmla="*/ 63 h 1170"/>
                  <a:gd name="T12" fmla="*/ 585 w 1170"/>
                  <a:gd name="T13" fmla="*/ 0 h 1170"/>
                  <a:gd name="T14" fmla="*/ 585 w 1170"/>
                  <a:gd name="T15" fmla="*/ 0 h 1170"/>
                  <a:gd name="T16" fmla="*/ 0 w 1170"/>
                  <a:gd name="T17" fmla="*/ 585 h 1170"/>
                  <a:gd name="T18" fmla="*/ 585 w 1170"/>
                  <a:gd name="T19" fmla="*/ 1169 h 1170"/>
                  <a:gd name="T20" fmla="*/ 1169 w 1170"/>
                  <a:gd name="T21" fmla="*/ 585 h 1170"/>
                  <a:gd name="T22" fmla="*/ 585 w 1170"/>
                  <a:gd name="T23" fmla="*/ 0 h 1170"/>
                  <a:gd name="T24" fmla="*/ 585 w 1170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70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3"/>
                      <a:pt x="873" y="1107"/>
                      <a:pt x="585" y="1107"/>
                    </a:cubicBezTo>
                    <a:cubicBezTo>
                      <a:pt x="297" y="1107"/>
                      <a:pt x="63" y="873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85" y="1169"/>
                    </a:cubicBezTo>
                    <a:cubicBezTo>
                      <a:pt x="909" y="1169"/>
                      <a:pt x="1169" y="909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7" name="Gráfico 22">
              <a:extLst>
                <a:ext uri="{FF2B5EF4-FFF2-40B4-BE49-F238E27FC236}">
                  <a16:creationId xmlns:a16="http://schemas.microsoft.com/office/drawing/2014/main" id="{E27C0DB2-E01D-B947-A214-28BE292DC9B6}"/>
                </a:ext>
              </a:extLst>
            </p:cNvPr>
            <p:cNvGrpSpPr/>
            <p:nvPr/>
          </p:nvGrpSpPr>
          <p:grpSpPr>
            <a:xfrm>
              <a:off x="9226351" y="10566998"/>
              <a:ext cx="747843" cy="74784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80" name="Forma libre 340">
                <a:extLst>
                  <a:ext uri="{FF2B5EF4-FFF2-40B4-BE49-F238E27FC236}">
                    <a16:creationId xmlns:a16="http://schemas.microsoft.com/office/drawing/2014/main" id="{D5428F80-8E69-3845-90B8-F2A857043DDF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orma libre 341">
                <a:extLst>
                  <a:ext uri="{FF2B5EF4-FFF2-40B4-BE49-F238E27FC236}">
                    <a16:creationId xmlns:a16="http://schemas.microsoft.com/office/drawing/2014/main" id="{4E8B1362-84C2-3C41-99D7-B2CE5FEA8A97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7" name="Forma libre 342">
                <a:extLst>
                  <a:ext uri="{FF2B5EF4-FFF2-40B4-BE49-F238E27FC236}">
                    <a16:creationId xmlns:a16="http://schemas.microsoft.com/office/drawing/2014/main" id="{3C057100-8518-F647-8D69-12FE4807EE86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8" name="Forma libre 343">
                <a:extLst>
                  <a:ext uri="{FF2B5EF4-FFF2-40B4-BE49-F238E27FC236}">
                    <a16:creationId xmlns:a16="http://schemas.microsoft.com/office/drawing/2014/main" id="{D2C45708-A414-F745-9544-BA75445508AA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9" name="Forma libre 344">
                <a:extLst>
                  <a:ext uri="{FF2B5EF4-FFF2-40B4-BE49-F238E27FC236}">
                    <a16:creationId xmlns:a16="http://schemas.microsoft.com/office/drawing/2014/main" id="{175E309A-1B6E-8F4F-9CB2-BA81185289AB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0" name="Forma libre 345">
                <a:extLst>
                  <a:ext uri="{FF2B5EF4-FFF2-40B4-BE49-F238E27FC236}">
                    <a16:creationId xmlns:a16="http://schemas.microsoft.com/office/drawing/2014/main" id="{89A6A053-27AA-2A4D-A3DB-DD9D2D86B49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1" name="Forma libre 346">
                <a:extLst>
                  <a:ext uri="{FF2B5EF4-FFF2-40B4-BE49-F238E27FC236}">
                    <a16:creationId xmlns:a16="http://schemas.microsoft.com/office/drawing/2014/main" id="{836933C4-C406-D847-909E-36654C3A25F2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632BFD-5702-CD42-BD78-80C6A1FC2722}"/>
              </a:ext>
            </a:extLst>
          </p:cNvPr>
          <p:cNvGrpSpPr/>
          <p:nvPr/>
        </p:nvGrpSpPr>
        <p:grpSpPr>
          <a:xfrm>
            <a:off x="13236325" y="9609941"/>
            <a:ext cx="1997450" cy="2012644"/>
            <a:chOff x="13815646" y="9978049"/>
            <a:chExt cx="1997450" cy="201264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35ED1E2-226F-654C-ACFD-2ADDBCA90513}"/>
                </a:ext>
              </a:extLst>
            </p:cNvPr>
            <p:cNvGrpSpPr/>
            <p:nvPr/>
          </p:nvGrpSpPr>
          <p:grpSpPr>
            <a:xfrm>
              <a:off x="13815646" y="9978049"/>
              <a:ext cx="1997450" cy="2012644"/>
              <a:chOff x="14370154" y="10264299"/>
              <a:chExt cx="1587097" cy="1599170"/>
            </a:xfrm>
          </p:grpSpPr>
          <p:sp>
            <p:nvSpPr>
              <p:cNvPr id="108" name="Freeform 447">
                <a:extLst>
                  <a:ext uri="{FF2B5EF4-FFF2-40B4-BE49-F238E27FC236}">
                    <a16:creationId xmlns:a16="http://schemas.microsoft.com/office/drawing/2014/main" id="{4AEED817-31F3-9942-A7AC-7764255A6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10312576"/>
                <a:ext cx="1514681" cy="1514685"/>
              </a:xfrm>
              <a:custGeom>
                <a:avLst/>
                <a:gdLst>
                  <a:gd name="T0" fmla="*/ 549 w 1107"/>
                  <a:gd name="T1" fmla="*/ 1107 h 1108"/>
                  <a:gd name="T2" fmla="*/ 549 w 1107"/>
                  <a:gd name="T3" fmla="*/ 1107 h 1108"/>
                  <a:gd name="T4" fmla="*/ 0 w 1107"/>
                  <a:gd name="T5" fmla="*/ 549 h 1108"/>
                  <a:gd name="T6" fmla="*/ 549 w 1107"/>
                  <a:gd name="T7" fmla="*/ 0 h 1108"/>
                  <a:gd name="T8" fmla="*/ 1106 w 1107"/>
                  <a:gd name="T9" fmla="*/ 549 h 1108"/>
                  <a:gd name="T10" fmla="*/ 549 w 1107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8">
                    <a:moveTo>
                      <a:pt x="549" y="1107"/>
                    </a:moveTo>
                    <a:lnTo>
                      <a:pt x="549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5"/>
                      <a:pt x="854" y="1107"/>
                      <a:pt x="549" y="11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9" name="Freeform 448">
                <a:extLst>
                  <a:ext uri="{FF2B5EF4-FFF2-40B4-BE49-F238E27FC236}">
                    <a16:creationId xmlns:a16="http://schemas.microsoft.com/office/drawing/2014/main" id="{67C53ACF-40E2-3644-9A81-115213D2A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10264299"/>
                <a:ext cx="1587097" cy="1599170"/>
              </a:xfrm>
              <a:custGeom>
                <a:avLst/>
                <a:gdLst>
                  <a:gd name="T0" fmla="*/ 576 w 1161"/>
                  <a:gd name="T1" fmla="*/ 63 h 1170"/>
                  <a:gd name="T2" fmla="*/ 576 w 1161"/>
                  <a:gd name="T3" fmla="*/ 63 h 1170"/>
                  <a:gd name="T4" fmla="*/ 1106 w 1161"/>
                  <a:gd name="T5" fmla="*/ 585 h 1170"/>
                  <a:gd name="T6" fmla="*/ 576 w 1161"/>
                  <a:gd name="T7" fmla="*/ 1107 h 1170"/>
                  <a:gd name="T8" fmla="*/ 54 w 1161"/>
                  <a:gd name="T9" fmla="*/ 585 h 1170"/>
                  <a:gd name="T10" fmla="*/ 576 w 1161"/>
                  <a:gd name="T11" fmla="*/ 63 h 1170"/>
                  <a:gd name="T12" fmla="*/ 576 w 1161"/>
                  <a:gd name="T13" fmla="*/ 0 h 1170"/>
                  <a:gd name="T14" fmla="*/ 576 w 1161"/>
                  <a:gd name="T15" fmla="*/ 0 h 1170"/>
                  <a:gd name="T16" fmla="*/ 0 w 1161"/>
                  <a:gd name="T17" fmla="*/ 585 h 1170"/>
                  <a:gd name="T18" fmla="*/ 576 w 1161"/>
                  <a:gd name="T19" fmla="*/ 1169 h 1170"/>
                  <a:gd name="T20" fmla="*/ 1160 w 1161"/>
                  <a:gd name="T21" fmla="*/ 585 h 1170"/>
                  <a:gd name="T22" fmla="*/ 576 w 1161"/>
                  <a:gd name="T23" fmla="*/ 0 h 1170"/>
                  <a:gd name="T24" fmla="*/ 576 w 1161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70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3"/>
                      <a:pt x="872" y="1107"/>
                      <a:pt x="576" y="1107"/>
                    </a:cubicBezTo>
                    <a:cubicBezTo>
                      <a:pt x="288" y="1107"/>
                      <a:pt x="54" y="873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76" y="1169"/>
                    </a:cubicBezTo>
                    <a:cubicBezTo>
                      <a:pt x="899" y="1169"/>
                      <a:pt x="1160" y="909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8" name="Gráfico 225">
              <a:extLst>
                <a:ext uri="{FF2B5EF4-FFF2-40B4-BE49-F238E27FC236}">
                  <a16:creationId xmlns:a16="http://schemas.microsoft.com/office/drawing/2014/main" id="{661E45E7-F00B-9D45-800B-0A6EBC147439}"/>
                </a:ext>
              </a:extLst>
            </p:cNvPr>
            <p:cNvGrpSpPr/>
            <p:nvPr/>
          </p:nvGrpSpPr>
          <p:grpSpPr>
            <a:xfrm>
              <a:off x="14418180" y="10598769"/>
              <a:ext cx="745787" cy="745787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79" name="Forma libre 439">
                <a:extLst>
                  <a:ext uri="{FF2B5EF4-FFF2-40B4-BE49-F238E27FC236}">
                    <a16:creationId xmlns:a16="http://schemas.microsoft.com/office/drawing/2014/main" id="{A65C5AA6-C30E-3544-803E-2BCCA286B17E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94825DAF-7689-CF48-A732-C13CC233B30F}"/>
              </a:ext>
            </a:extLst>
          </p:cNvPr>
          <p:cNvSpPr txBox="1"/>
          <p:nvPr/>
        </p:nvSpPr>
        <p:spPr>
          <a:xfrm>
            <a:off x="16562358" y="4950593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9E564A-2A4B-8448-8595-FD802E6C450A}"/>
              </a:ext>
            </a:extLst>
          </p:cNvPr>
          <p:cNvSpPr txBox="1"/>
          <p:nvPr/>
        </p:nvSpPr>
        <p:spPr>
          <a:xfrm>
            <a:off x="16557501" y="5596924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1AF64762-55A2-7E42-8963-C6C42B11D3E1}"/>
              </a:ext>
            </a:extLst>
          </p:cNvPr>
          <p:cNvSpPr txBox="1"/>
          <p:nvPr/>
        </p:nvSpPr>
        <p:spPr>
          <a:xfrm flipH="1">
            <a:off x="2735876" y="4946757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4E13D96-4FA1-C44C-B245-73B47CA90439}"/>
              </a:ext>
            </a:extLst>
          </p:cNvPr>
          <p:cNvSpPr txBox="1"/>
          <p:nvPr/>
        </p:nvSpPr>
        <p:spPr>
          <a:xfrm flipH="1">
            <a:off x="2740733" y="5593088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F268B43B-AFC2-4C49-9B4E-740E3E3D579E}"/>
              </a:ext>
            </a:extLst>
          </p:cNvPr>
          <p:cNvSpPr txBox="1"/>
          <p:nvPr/>
        </p:nvSpPr>
        <p:spPr>
          <a:xfrm>
            <a:off x="16562358" y="9919665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2408A00-04A8-0C4F-9FC7-92755AAB9A53}"/>
              </a:ext>
            </a:extLst>
          </p:cNvPr>
          <p:cNvSpPr txBox="1"/>
          <p:nvPr/>
        </p:nvSpPr>
        <p:spPr>
          <a:xfrm>
            <a:off x="16557501" y="10565996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F2DE3589-8C25-1846-8BC2-9C4D70798C8C}"/>
              </a:ext>
            </a:extLst>
          </p:cNvPr>
          <p:cNvSpPr txBox="1"/>
          <p:nvPr/>
        </p:nvSpPr>
        <p:spPr>
          <a:xfrm flipH="1">
            <a:off x="2735876" y="9915829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Commerce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46ECBAD-5586-A64C-9CEE-5CF0B178F2FA}"/>
              </a:ext>
            </a:extLst>
          </p:cNvPr>
          <p:cNvSpPr txBox="1"/>
          <p:nvPr/>
        </p:nvSpPr>
        <p:spPr>
          <a:xfrm flipH="1">
            <a:off x="2740733" y="10562160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54DE5199-FEDC-0541-8CCC-12C73ADAB8A3}"/>
              </a:ext>
            </a:extLst>
          </p:cNvPr>
          <p:cNvSpPr txBox="1"/>
          <p:nvPr/>
        </p:nvSpPr>
        <p:spPr>
          <a:xfrm>
            <a:off x="9600137" y="7759201"/>
            <a:ext cx="5068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25581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4F6E49-B74B-0347-B3F2-51CA1156BCA1}"/>
              </a:ext>
            </a:extLst>
          </p:cNvPr>
          <p:cNvGrpSpPr/>
          <p:nvPr/>
        </p:nvGrpSpPr>
        <p:grpSpPr>
          <a:xfrm>
            <a:off x="10878581" y="5839773"/>
            <a:ext cx="10749632" cy="5711786"/>
            <a:chOff x="12513615" y="5428542"/>
            <a:chExt cx="10749632" cy="5711786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39EDF512-FD57-0846-A224-71D740D5A726}"/>
                </a:ext>
              </a:extLst>
            </p:cNvPr>
            <p:cNvSpPr txBox="1"/>
            <p:nvPr/>
          </p:nvSpPr>
          <p:spPr>
            <a:xfrm>
              <a:off x="12517895" y="542854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A. Business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13AB2D-2721-8543-BBBB-F1269EFA60E9}"/>
                </a:ext>
              </a:extLst>
            </p:cNvPr>
            <p:cNvSpPr txBox="1"/>
            <p:nvPr/>
          </p:nvSpPr>
          <p:spPr>
            <a:xfrm>
              <a:off x="12513615" y="607487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1C6B5468-2D2D-5947-B30E-9C6603EDB84E}"/>
                </a:ext>
              </a:extLst>
            </p:cNvPr>
            <p:cNvSpPr txBox="1"/>
            <p:nvPr/>
          </p:nvSpPr>
          <p:spPr>
            <a:xfrm>
              <a:off x="12517895" y="910900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D. Financial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AC9F2AD-CEEC-E041-8A33-AE2EE6848166}"/>
                </a:ext>
              </a:extLst>
            </p:cNvPr>
            <p:cNvSpPr txBox="1"/>
            <p:nvPr/>
          </p:nvSpPr>
          <p:spPr>
            <a:xfrm>
              <a:off x="12513615" y="975533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6E37CAE9-A479-9447-AA08-CB187E9105D9}"/>
                </a:ext>
              </a:extLst>
            </p:cNvPr>
            <p:cNvSpPr txBox="1"/>
            <p:nvPr/>
          </p:nvSpPr>
          <p:spPr>
            <a:xfrm>
              <a:off x="18257356" y="542854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B. Marketing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8D2D1A2-07E3-3A4F-AA9E-18B2A8C5235A}"/>
                </a:ext>
              </a:extLst>
            </p:cNvPr>
            <p:cNvSpPr txBox="1"/>
            <p:nvPr/>
          </p:nvSpPr>
          <p:spPr>
            <a:xfrm>
              <a:off x="18253076" y="607487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FED17257-9E6E-BA49-9AB0-3BE82E8E7B91}"/>
                </a:ext>
              </a:extLst>
            </p:cNvPr>
            <p:cNvSpPr txBox="1"/>
            <p:nvPr/>
          </p:nvSpPr>
          <p:spPr>
            <a:xfrm>
              <a:off x="18257356" y="9109002"/>
              <a:ext cx="3520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E. Commerce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9A33575-1E93-944B-ACC2-9BC1896B09CA}"/>
                </a:ext>
              </a:extLst>
            </p:cNvPr>
            <p:cNvSpPr txBox="1"/>
            <p:nvPr/>
          </p:nvSpPr>
          <p:spPr>
            <a:xfrm>
              <a:off x="18253076" y="9755333"/>
              <a:ext cx="50101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1530B5-8253-D549-9F3C-3D3F90AFB559}"/>
              </a:ext>
            </a:extLst>
          </p:cNvPr>
          <p:cNvGrpSpPr/>
          <p:nvPr/>
        </p:nvGrpSpPr>
        <p:grpSpPr>
          <a:xfrm>
            <a:off x="3566881" y="5751310"/>
            <a:ext cx="5826002" cy="5826326"/>
            <a:chOff x="8528458" y="4770539"/>
            <a:chExt cx="7330258" cy="7330667"/>
          </a:xfrm>
        </p:grpSpPr>
        <p:sp>
          <p:nvSpPr>
            <p:cNvPr id="82" name="Forma libre 192">
              <a:extLst>
                <a:ext uri="{FF2B5EF4-FFF2-40B4-BE49-F238E27FC236}">
                  <a16:creationId xmlns:a16="http://schemas.microsoft.com/office/drawing/2014/main" id="{A17C5FE4-86D8-EC46-85D0-BE2EC9B2D912}"/>
                </a:ext>
              </a:extLst>
            </p:cNvPr>
            <p:cNvSpPr/>
            <p:nvPr/>
          </p:nvSpPr>
          <p:spPr>
            <a:xfrm>
              <a:off x="9242498" y="8404679"/>
              <a:ext cx="5665341" cy="3696527"/>
            </a:xfrm>
            <a:custGeom>
              <a:avLst/>
              <a:gdLst>
                <a:gd name="connsiteX0" fmla="*/ 439869 w 843999"/>
                <a:gd name="connsiteY0" fmla="*/ 32 h 550693"/>
                <a:gd name="connsiteX1" fmla="*/ 439869 w 843999"/>
                <a:gd name="connsiteY1" fmla="*/ 209476 h 550693"/>
                <a:gd name="connsiteX2" fmla="*/ 679520 w 843999"/>
                <a:gd name="connsiteY2" fmla="*/ 439895 h 550693"/>
                <a:gd name="connsiteX3" fmla="*/ 844328 w 843999"/>
                <a:gd name="connsiteY3" fmla="*/ 374299 h 550693"/>
                <a:gd name="connsiteX4" fmla="*/ 439869 w 843999"/>
                <a:gd name="connsiteY4" fmla="*/ 551137 h 550693"/>
                <a:gd name="connsiteX5" fmla="*/ 65627 w 843999"/>
                <a:gd name="connsiteY5" fmla="*/ 404523 h 550693"/>
                <a:gd name="connsiteX6" fmla="*/ 33 w 843999"/>
                <a:gd name="connsiteY6" fmla="*/ 239713 h 550693"/>
                <a:gd name="connsiteX7" fmla="*/ 230448 w 843999"/>
                <a:gd name="connsiteY7" fmla="*/ 52 h 55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999" h="550693">
                  <a:moveTo>
                    <a:pt x="439869" y="32"/>
                  </a:moveTo>
                  <a:lnTo>
                    <a:pt x="439869" y="209476"/>
                  </a:lnTo>
                  <a:cubicBezTo>
                    <a:pt x="444856" y="337567"/>
                    <a:pt x="550205" y="439895"/>
                    <a:pt x="679520" y="439895"/>
                  </a:cubicBezTo>
                  <a:cubicBezTo>
                    <a:pt x="740836" y="439979"/>
                    <a:pt x="799840" y="416495"/>
                    <a:pt x="844328" y="374299"/>
                  </a:cubicBezTo>
                  <a:cubicBezTo>
                    <a:pt x="740062" y="487061"/>
                    <a:pt x="593448" y="551163"/>
                    <a:pt x="439869" y="551137"/>
                  </a:cubicBezTo>
                  <a:cubicBezTo>
                    <a:pt x="295381" y="551137"/>
                    <a:pt x="163884" y="495503"/>
                    <a:pt x="65627" y="404523"/>
                  </a:cubicBezTo>
                  <a:cubicBezTo>
                    <a:pt x="23433" y="360033"/>
                    <a:pt x="-51" y="301029"/>
                    <a:pt x="33" y="239713"/>
                  </a:cubicBezTo>
                  <a:cubicBezTo>
                    <a:pt x="33" y="110396"/>
                    <a:pt x="102340" y="5045"/>
                    <a:pt x="230448" y="52"/>
                  </a:cubicBezTo>
                  <a:close/>
                </a:path>
              </a:pathLst>
            </a:custGeom>
            <a:solidFill>
              <a:schemeClr val="accent3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93">
              <a:extLst>
                <a:ext uri="{FF2B5EF4-FFF2-40B4-BE49-F238E27FC236}">
                  <a16:creationId xmlns:a16="http://schemas.microsoft.com/office/drawing/2014/main" id="{28F05D14-0440-C54C-910A-95C58BF68ED5}"/>
                </a:ext>
              </a:extLst>
            </p:cNvPr>
            <p:cNvSpPr/>
            <p:nvPr/>
          </p:nvSpPr>
          <p:spPr>
            <a:xfrm>
              <a:off x="9479973" y="4770539"/>
              <a:ext cx="5665341" cy="3696527"/>
            </a:xfrm>
            <a:custGeom>
              <a:avLst/>
              <a:gdLst>
                <a:gd name="connsiteX0" fmla="*/ 404491 w 843999"/>
                <a:gd name="connsiteY0" fmla="*/ 551163 h 550693"/>
                <a:gd name="connsiteX1" fmla="*/ 404491 w 843999"/>
                <a:gd name="connsiteY1" fmla="*/ 341694 h 550693"/>
                <a:gd name="connsiteX2" fmla="*/ 164834 w 843999"/>
                <a:gd name="connsiteY2" fmla="*/ 111275 h 550693"/>
                <a:gd name="connsiteX3" fmla="*/ 32 w 843999"/>
                <a:gd name="connsiteY3" fmla="*/ 176871 h 550693"/>
                <a:gd name="connsiteX4" fmla="*/ 404498 w 843999"/>
                <a:gd name="connsiteY4" fmla="*/ 32 h 550693"/>
                <a:gd name="connsiteX5" fmla="*/ 778733 w 843999"/>
                <a:gd name="connsiteY5" fmla="*/ 146646 h 550693"/>
                <a:gd name="connsiteX6" fmla="*/ 844321 w 843999"/>
                <a:gd name="connsiteY6" fmla="*/ 311527 h 550693"/>
                <a:gd name="connsiteX7" fmla="*/ 613906 w 843999"/>
                <a:gd name="connsiteY7" fmla="*/ 551188 h 55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999" h="550693">
                  <a:moveTo>
                    <a:pt x="404491" y="551163"/>
                  </a:moveTo>
                  <a:lnTo>
                    <a:pt x="404491" y="341694"/>
                  </a:lnTo>
                  <a:cubicBezTo>
                    <a:pt x="399498" y="213609"/>
                    <a:pt x="294149" y="111275"/>
                    <a:pt x="164834" y="111275"/>
                  </a:cubicBezTo>
                  <a:cubicBezTo>
                    <a:pt x="103520" y="111191"/>
                    <a:pt x="44518" y="134675"/>
                    <a:pt x="32" y="176871"/>
                  </a:cubicBezTo>
                  <a:cubicBezTo>
                    <a:pt x="104300" y="64107"/>
                    <a:pt x="250917" y="5"/>
                    <a:pt x="404498" y="32"/>
                  </a:cubicBezTo>
                  <a:cubicBezTo>
                    <a:pt x="548979" y="32"/>
                    <a:pt x="680482" y="55666"/>
                    <a:pt x="778733" y="146646"/>
                  </a:cubicBezTo>
                  <a:cubicBezTo>
                    <a:pt x="820942" y="191155"/>
                    <a:pt x="844424" y="250187"/>
                    <a:pt x="844321" y="311527"/>
                  </a:cubicBezTo>
                  <a:cubicBezTo>
                    <a:pt x="844321" y="440844"/>
                    <a:pt x="742014" y="546195"/>
                    <a:pt x="613906" y="551188"/>
                  </a:cubicBezTo>
                  <a:close/>
                </a:path>
              </a:pathLst>
            </a:custGeom>
            <a:solidFill>
              <a:schemeClr val="accent1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94">
              <a:extLst>
                <a:ext uri="{FF2B5EF4-FFF2-40B4-BE49-F238E27FC236}">
                  <a16:creationId xmlns:a16="http://schemas.microsoft.com/office/drawing/2014/main" id="{E3B0FC59-C18F-BE4D-8D19-8221F5AAAC3E}"/>
                </a:ext>
              </a:extLst>
            </p:cNvPr>
            <p:cNvSpPr/>
            <p:nvPr/>
          </p:nvSpPr>
          <p:spPr>
            <a:xfrm>
              <a:off x="12162242" y="5722369"/>
              <a:ext cx="3696474" cy="5665421"/>
            </a:xfrm>
            <a:custGeom>
              <a:avLst/>
              <a:gdLst>
                <a:gd name="connsiteX0" fmla="*/ 32 w 550685"/>
                <a:gd name="connsiteY0" fmla="*/ 404497 h 844012"/>
                <a:gd name="connsiteX1" fmla="*/ 209479 w 550685"/>
                <a:gd name="connsiteY1" fmla="*/ 404497 h 844012"/>
                <a:gd name="connsiteX2" fmla="*/ 439862 w 550685"/>
                <a:gd name="connsiteY2" fmla="*/ 164836 h 844012"/>
                <a:gd name="connsiteX3" fmla="*/ 374267 w 550685"/>
                <a:gd name="connsiteY3" fmla="*/ 32 h 844012"/>
                <a:gd name="connsiteX4" fmla="*/ 551103 w 550685"/>
                <a:gd name="connsiteY4" fmla="*/ 404504 h 844012"/>
                <a:gd name="connsiteX5" fmla="*/ 404498 w 550685"/>
                <a:gd name="connsiteY5" fmla="*/ 778745 h 844012"/>
                <a:gd name="connsiteX6" fmla="*/ 239690 w 550685"/>
                <a:gd name="connsiteY6" fmla="*/ 844346 h 844012"/>
                <a:gd name="connsiteX7" fmla="*/ 32 w 550685"/>
                <a:gd name="connsiteY7" fmla="*/ 613928 h 844012"/>
                <a:gd name="connsiteX8" fmla="*/ 32 w 550685"/>
                <a:gd name="connsiteY8" fmla="*/ 404497 h 84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685" h="844012">
                  <a:moveTo>
                    <a:pt x="32" y="404497"/>
                  </a:moveTo>
                  <a:lnTo>
                    <a:pt x="209479" y="404497"/>
                  </a:lnTo>
                  <a:cubicBezTo>
                    <a:pt x="337556" y="399510"/>
                    <a:pt x="439862" y="294153"/>
                    <a:pt x="439862" y="164836"/>
                  </a:cubicBezTo>
                  <a:cubicBezTo>
                    <a:pt x="439945" y="103522"/>
                    <a:pt x="416462" y="44520"/>
                    <a:pt x="374267" y="32"/>
                  </a:cubicBezTo>
                  <a:cubicBezTo>
                    <a:pt x="487035" y="104298"/>
                    <a:pt x="551138" y="250919"/>
                    <a:pt x="551103" y="404504"/>
                  </a:cubicBezTo>
                  <a:cubicBezTo>
                    <a:pt x="551103" y="548994"/>
                    <a:pt x="495470" y="680492"/>
                    <a:pt x="404498" y="778745"/>
                  </a:cubicBezTo>
                  <a:cubicBezTo>
                    <a:pt x="360009" y="820940"/>
                    <a:pt x="301006" y="844426"/>
                    <a:pt x="239690" y="844346"/>
                  </a:cubicBezTo>
                  <a:cubicBezTo>
                    <a:pt x="110375" y="844346"/>
                    <a:pt x="5019" y="742038"/>
                    <a:pt x="32" y="613928"/>
                  </a:cubicBezTo>
                  <a:lnTo>
                    <a:pt x="32" y="404497"/>
                  </a:lnTo>
                  <a:close/>
                </a:path>
              </a:pathLst>
            </a:custGeom>
            <a:solidFill>
              <a:schemeClr val="accent2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195">
              <a:extLst>
                <a:ext uri="{FF2B5EF4-FFF2-40B4-BE49-F238E27FC236}">
                  <a16:creationId xmlns:a16="http://schemas.microsoft.com/office/drawing/2014/main" id="{28FDCEBD-8588-DC41-84BF-F266E9039DE2}"/>
                </a:ext>
              </a:extLst>
            </p:cNvPr>
            <p:cNvSpPr/>
            <p:nvPr/>
          </p:nvSpPr>
          <p:spPr>
            <a:xfrm>
              <a:off x="8528458" y="5484895"/>
              <a:ext cx="3696474" cy="5665421"/>
            </a:xfrm>
            <a:custGeom>
              <a:avLst/>
              <a:gdLst>
                <a:gd name="connsiteX0" fmla="*/ 551110 w 550685"/>
                <a:gd name="connsiteY0" fmla="*/ 439875 h 844012"/>
                <a:gd name="connsiteX1" fmla="*/ 341663 w 550685"/>
                <a:gd name="connsiteY1" fmla="*/ 439875 h 844012"/>
                <a:gd name="connsiteX2" fmla="*/ 111248 w 550685"/>
                <a:gd name="connsiteY2" fmla="*/ 679543 h 844012"/>
                <a:gd name="connsiteX3" fmla="*/ 176861 w 550685"/>
                <a:gd name="connsiteY3" fmla="*/ 844347 h 844012"/>
                <a:gd name="connsiteX4" fmla="*/ 32 w 550685"/>
                <a:gd name="connsiteY4" fmla="*/ 439875 h 844012"/>
                <a:gd name="connsiteX5" fmla="*/ 146644 w 550685"/>
                <a:gd name="connsiteY5" fmla="*/ 65628 h 844012"/>
                <a:gd name="connsiteX6" fmla="*/ 311446 w 550685"/>
                <a:gd name="connsiteY6" fmla="*/ 33 h 844012"/>
                <a:gd name="connsiteX7" fmla="*/ 551110 w 550685"/>
                <a:gd name="connsiteY7" fmla="*/ 230451 h 844012"/>
                <a:gd name="connsiteX8" fmla="*/ 551110 w 550685"/>
                <a:gd name="connsiteY8" fmla="*/ 439901 h 84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685" h="844012">
                  <a:moveTo>
                    <a:pt x="551110" y="439875"/>
                  </a:moveTo>
                  <a:lnTo>
                    <a:pt x="341663" y="439875"/>
                  </a:lnTo>
                  <a:cubicBezTo>
                    <a:pt x="213574" y="444875"/>
                    <a:pt x="111248" y="550226"/>
                    <a:pt x="111248" y="679543"/>
                  </a:cubicBezTo>
                  <a:cubicBezTo>
                    <a:pt x="111174" y="740860"/>
                    <a:pt x="134664" y="799860"/>
                    <a:pt x="176861" y="844347"/>
                  </a:cubicBezTo>
                  <a:cubicBezTo>
                    <a:pt x="64104" y="740075"/>
                    <a:pt x="4" y="593457"/>
                    <a:pt x="32" y="439875"/>
                  </a:cubicBezTo>
                  <a:cubicBezTo>
                    <a:pt x="32" y="295386"/>
                    <a:pt x="55666" y="163887"/>
                    <a:pt x="146644" y="65628"/>
                  </a:cubicBezTo>
                  <a:cubicBezTo>
                    <a:pt x="191132" y="23435"/>
                    <a:pt x="250132" y="-49"/>
                    <a:pt x="311446" y="33"/>
                  </a:cubicBezTo>
                  <a:cubicBezTo>
                    <a:pt x="440761" y="33"/>
                    <a:pt x="546110" y="102341"/>
                    <a:pt x="551110" y="230451"/>
                  </a:cubicBezTo>
                  <a:lnTo>
                    <a:pt x="551110" y="439901"/>
                  </a:lnTo>
                  <a:close/>
                </a:path>
              </a:pathLst>
            </a:custGeom>
            <a:solidFill>
              <a:schemeClr val="accent4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86" name="Gráfico 446">
            <a:extLst>
              <a:ext uri="{FF2B5EF4-FFF2-40B4-BE49-F238E27FC236}">
                <a16:creationId xmlns:a16="http://schemas.microsoft.com/office/drawing/2014/main" id="{1E861D71-71AE-5943-B1B1-D85E625B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070" y="7739640"/>
            <a:ext cx="588544" cy="58853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18CF81A0-C709-B344-901D-3AEFC75728DD}"/>
              </a:ext>
            </a:extLst>
          </p:cNvPr>
          <p:cNvGrpSpPr/>
          <p:nvPr/>
        </p:nvGrpSpPr>
        <p:grpSpPr>
          <a:xfrm>
            <a:off x="7289817" y="7551444"/>
            <a:ext cx="629992" cy="675811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4D12354-DE49-494E-8694-D93A55782ECC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A0453B2-5C17-9546-84F1-1141B2A38F3C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A53263-6D15-B843-912C-ED13C2F02DEB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852BEAA-2FCA-AB42-96B7-B2498B10541C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D27857-2F4A-7948-8ED1-D8DFEEF3CDF6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CC70C1C-AAA7-904D-953F-E3B9A7C412C1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áfico 22">
            <a:extLst>
              <a:ext uri="{FF2B5EF4-FFF2-40B4-BE49-F238E27FC236}">
                <a16:creationId xmlns:a16="http://schemas.microsoft.com/office/drawing/2014/main" id="{CB1E802F-4968-674D-8177-3842FB12CB07}"/>
              </a:ext>
            </a:extLst>
          </p:cNvPr>
          <p:cNvGrpSpPr/>
          <p:nvPr/>
        </p:nvGrpSpPr>
        <p:grpSpPr>
          <a:xfrm>
            <a:off x="7276567" y="9160208"/>
            <a:ext cx="588541" cy="588539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95" name="Forma libre 340">
              <a:extLst>
                <a:ext uri="{FF2B5EF4-FFF2-40B4-BE49-F238E27FC236}">
                  <a16:creationId xmlns:a16="http://schemas.microsoft.com/office/drawing/2014/main" id="{038C46D3-E9B6-E44C-AA9B-D2A28FCBCD8E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341">
              <a:extLst>
                <a:ext uri="{FF2B5EF4-FFF2-40B4-BE49-F238E27FC236}">
                  <a16:creationId xmlns:a16="http://schemas.microsoft.com/office/drawing/2014/main" id="{7AA4B0F6-444E-2745-9DC3-CEE9B450B02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342">
              <a:extLst>
                <a:ext uri="{FF2B5EF4-FFF2-40B4-BE49-F238E27FC236}">
                  <a16:creationId xmlns:a16="http://schemas.microsoft.com/office/drawing/2014/main" id="{CA43AF12-9B3D-804B-B046-D17A3F6B37F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343">
              <a:extLst>
                <a:ext uri="{FF2B5EF4-FFF2-40B4-BE49-F238E27FC236}">
                  <a16:creationId xmlns:a16="http://schemas.microsoft.com/office/drawing/2014/main" id="{279C8A88-C05F-6746-B842-5A0737C1CF1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344">
              <a:extLst>
                <a:ext uri="{FF2B5EF4-FFF2-40B4-BE49-F238E27FC236}">
                  <a16:creationId xmlns:a16="http://schemas.microsoft.com/office/drawing/2014/main" id="{CD501B35-0178-D648-A770-93DB3D1BE56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345">
              <a:extLst>
                <a:ext uri="{FF2B5EF4-FFF2-40B4-BE49-F238E27FC236}">
                  <a16:creationId xmlns:a16="http://schemas.microsoft.com/office/drawing/2014/main" id="{2F71A123-DA55-3E41-8D0B-45406A2869C8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346">
              <a:extLst>
                <a:ext uri="{FF2B5EF4-FFF2-40B4-BE49-F238E27FC236}">
                  <a16:creationId xmlns:a16="http://schemas.microsoft.com/office/drawing/2014/main" id="{4A23645F-4F29-7D44-86B6-DB8492EF820C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1" name="Gráfico 225">
            <a:extLst>
              <a:ext uri="{FF2B5EF4-FFF2-40B4-BE49-F238E27FC236}">
                <a16:creationId xmlns:a16="http://schemas.microsoft.com/office/drawing/2014/main" id="{879831E6-8A79-9445-B195-8FED4BDE490A}"/>
              </a:ext>
            </a:extLst>
          </p:cNvPr>
          <p:cNvGrpSpPr/>
          <p:nvPr/>
        </p:nvGrpSpPr>
        <p:grpSpPr>
          <a:xfrm>
            <a:off x="5097354" y="9189959"/>
            <a:ext cx="586924" cy="586924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32" name="Forma libre 439">
              <a:extLst>
                <a:ext uri="{FF2B5EF4-FFF2-40B4-BE49-F238E27FC236}">
                  <a16:creationId xmlns:a16="http://schemas.microsoft.com/office/drawing/2014/main" id="{492C5CFC-07A2-C84A-8F8F-D3DE21D52542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EBDE4C36-8C0F-FF47-95D1-3E4D69046E4D}"/>
              </a:ext>
            </a:extLst>
          </p:cNvPr>
          <p:cNvSpPr txBox="1"/>
          <p:nvPr/>
        </p:nvSpPr>
        <p:spPr>
          <a:xfrm>
            <a:off x="6257649" y="5985111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E71CAD2F-3949-114F-B39F-0B82AD920055}"/>
              </a:ext>
            </a:extLst>
          </p:cNvPr>
          <p:cNvSpPr txBox="1"/>
          <p:nvPr/>
        </p:nvSpPr>
        <p:spPr>
          <a:xfrm>
            <a:off x="8290098" y="8276235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2D270A3E-D735-E646-9988-02E94820064C}"/>
              </a:ext>
            </a:extLst>
          </p:cNvPr>
          <p:cNvSpPr txBox="1"/>
          <p:nvPr/>
        </p:nvSpPr>
        <p:spPr>
          <a:xfrm>
            <a:off x="3584671" y="8177692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493B8790-FEC0-6F4A-B368-8906CFEE8FF9}"/>
              </a:ext>
            </a:extLst>
          </p:cNvPr>
          <p:cNvSpPr txBox="1"/>
          <p:nvPr/>
        </p:nvSpPr>
        <p:spPr>
          <a:xfrm>
            <a:off x="5617121" y="10505767"/>
            <a:ext cx="109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D9F3AF3-768B-3A4C-BC2A-79A225BD94F5}"/>
              </a:ext>
            </a:extLst>
          </p:cNvPr>
          <p:cNvGrpSpPr/>
          <p:nvPr/>
        </p:nvGrpSpPr>
        <p:grpSpPr>
          <a:xfrm>
            <a:off x="2623784" y="4866441"/>
            <a:ext cx="7762022" cy="7645648"/>
            <a:chOff x="8161226" y="4433818"/>
            <a:chExt cx="8050152" cy="7929459"/>
          </a:xfrm>
        </p:grpSpPr>
        <p:sp>
          <p:nvSpPr>
            <p:cNvPr id="147" name="Freeform 416">
              <a:extLst>
                <a:ext uri="{FF2B5EF4-FFF2-40B4-BE49-F238E27FC236}">
                  <a16:creationId xmlns:a16="http://schemas.microsoft.com/office/drawing/2014/main" id="{C59EE7A4-18BC-5C4C-A370-96720259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892" y="4844171"/>
              <a:ext cx="7114787" cy="7114786"/>
            </a:xfrm>
            <a:custGeom>
              <a:avLst/>
              <a:gdLst>
                <a:gd name="T0" fmla="*/ 2599 w 5199"/>
                <a:gd name="T1" fmla="*/ 63 h 5199"/>
                <a:gd name="T2" fmla="*/ 2599 w 5199"/>
                <a:gd name="T3" fmla="*/ 63 h 5199"/>
                <a:gd name="T4" fmla="*/ 4397 w 5199"/>
                <a:gd name="T5" fmla="*/ 801 h 5199"/>
                <a:gd name="T6" fmla="*/ 5135 w 5199"/>
                <a:gd name="T7" fmla="*/ 2472 h 5199"/>
                <a:gd name="T8" fmla="*/ 5126 w 5199"/>
                <a:gd name="T9" fmla="*/ 2472 h 5199"/>
                <a:gd name="T10" fmla="*/ 5135 w 5199"/>
                <a:gd name="T11" fmla="*/ 2481 h 5199"/>
                <a:gd name="T12" fmla="*/ 5135 w 5199"/>
                <a:gd name="T13" fmla="*/ 2598 h 5199"/>
                <a:gd name="T14" fmla="*/ 4397 w 5199"/>
                <a:gd name="T15" fmla="*/ 4388 h 5199"/>
                <a:gd name="T16" fmla="*/ 2725 w 5199"/>
                <a:gd name="T17" fmla="*/ 5134 h 5199"/>
                <a:gd name="T18" fmla="*/ 2725 w 5199"/>
                <a:gd name="T19" fmla="*/ 5126 h 5199"/>
                <a:gd name="T20" fmla="*/ 2725 w 5199"/>
                <a:gd name="T21" fmla="*/ 5134 h 5199"/>
                <a:gd name="T22" fmla="*/ 2599 w 5199"/>
                <a:gd name="T23" fmla="*/ 5134 h 5199"/>
                <a:gd name="T24" fmla="*/ 810 w 5199"/>
                <a:gd name="T25" fmla="*/ 4388 h 5199"/>
                <a:gd name="T26" fmla="*/ 63 w 5199"/>
                <a:gd name="T27" fmla="*/ 2724 h 5199"/>
                <a:gd name="T28" fmla="*/ 72 w 5199"/>
                <a:gd name="T29" fmla="*/ 2724 h 5199"/>
                <a:gd name="T30" fmla="*/ 63 w 5199"/>
                <a:gd name="T31" fmla="*/ 2715 h 5199"/>
                <a:gd name="T32" fmla="*/ 63 w 5199"/>
                <a:gd name="T33" fmla="*/ 2598 h 5199"/>
                <a:gd name="T34" fmla="*/ 810 w 5199"/>
                <a:gd name="T35" fmla="*/ 801 h 5199"/>
                <a:gd name="T36" fmla="*/ 2473 w 5199"/>
                <a:gd name="T37" fmla="*/ 63 h 5199"/>
                <a:gd name="T38" fmla="*/ 2473 w 5199"/>
                <a:gd name="T39" fmla="*/ 72 h 5199"/>
                <a:gd name="T40" fmla="*/ 2482 w 5199"/>
                <a:gd name="T41" fmla="*/ 63 h 5199"/>
                <a:gd name="T42" fmla="*/ 2599 w 5199"/>
                <a:gd name="T43" fmla="*/ 63 h 5199"/>
                <a:gd name="T44" fmla="*/ 2599 w 5199"/>
                <a:gd name="T45" fmla="*/ 0 h 5199"/>
                <a:gd name="T46" fmla="*/ 2599 w 5199"/>
                <a:gd name="T47" fmla="*/ 0 h 5199"/>
                <a:gd name="T48" fmla="*/ 2527 w 5199"/>
                <a:gd name="T49" fmla="*/ 0 h 5199"/>
                <a:gd name="T50" fmla="*/ 2527 w 5199"/>
                <a:gd name="T51" fmla="*/ 0 h 5199"/>
                <a:gd name="T52" fmla="*/ 2464 w 5199"/>
                <a:gd name="T53" fmla="*/ 9 h 5199"/>
                <a:gd name="T54" fmla="*/ 2464 w 5199"/>
                <a:gd name="T55" fmla="*/ 9 h 5199"/>
                <a:gd name="T56" fmla="*/ 2464 w 5199"/>
                <a:gd name="T57" fmla="*/ 9 h 5199"/>
                <a:gd name="T58" fmla="*/ 2464 w 5199"/>
                <a:gd name="T59" fmla="*/ 9 h 5199"/>
                <a:gd name="T60" fmla="*/ 1547 w 5199"/>
                <a:gd name="T61" fmla="*/ 225 h 5199"/>
                <a:gd name="T62" fmla="*/ 765 w 5199"/>
                <a:gd name="T63" fmla="*/ 765 h 5199"/>
                <a:gd name="T64" fmla="*/ 0 w 5199"/>
                <a:gd name="T65" fmla="*/ 2598 h 5199"/>
                <a:gd name="T66" fmla="*/ 0 w 5199"/>
                <a:gd name="T67" fmla="*/ 2670 h 5199"/>
                <a:gd name="T68" fmla="*/ 0 w 5199"/>
                <a:gd name="T69" fmla="*/ 2670 h 5199"/>
                <a:gd name="T70" fmla="*/ 9 w 5199"/>
                <a:gd name="T71" fmla="*/ 2733 h 5199"/>
                <a:gd name="T72" fmla="*/ 9 w 5199"/>
                <a:gd name="T73" fmla="*/ 2733 h 5199"/>
                <a:gd name="T74" fmla="*/ 9 w 5199"/>
                <a:gd name="T75" fmla="*/ 2733 h 5199"/>
                <a:gd name="T76" fmla="*/ 9 w 5199"/>
                <a:gd name="T77" fmla="*/ 2733 h 5199"/>
                <a:gd name="T78" fmla="*/ 225 w 5199"/>
                <a:gd name="T79" fmla="*/ 3651 h 5199"/>
                <a:gd name="T80" fmla="*/ 765 w 5199"/>
                <a:gd name="T81" fmla="*/ 4433 h 5199"/>
                <a:gd name="T82" fmla="*/ 2599 w 5199"/>
                <a:gd name="T83" fmla="*/ 5198 h 5199"/>
                <a:gd name="T84" fmla="*/ 2670 w 5199"/>
                <a:gd name="T85" fmla="*/ 5198 h 5199"/>
                <a:gd name="T86" fmla="*/ 2670 w 5199"/>
                <a:gd name="T87" fmla="*/ 5198 h 5199"/>
                <a:gd name="T88" fmla="*/ 2734 w 5199"/>
                <a:gd name="T89" fmla="*/ 5189 h 5199"/>
                <a:gd name="T90" fmla="*/ 2734 w 5199"/>
                <a:gd name="T91" fmla="*/ 5189 h 5199"/>
                <a:gd name="T92" fmla="*/ 2742 w 5199"/>
                <a:gd name="T93" fmla="*/ 5189 h 5199"/>
                <a:gd name="T94" fmla="*/ 2742 w 5199"/>
                <a:gd name="T95" fmla="*/ 5189 h 5199"/>
                <a:gd name="T96" fmla="*/ 3651 w 5199"/>
                <a:gd name="T97" fmla="*/ 4973 h 5199"/>
                <a:gd name="T98" fmla="*/ 4433 w 5199"/>
                <a:gd name="T99" fmla="*/ 4433 h 5199"/>
                <a:gd name="T100" fmla="*/ 5198 w 5199"/>
                <a:gd name="T101" fmla="*/ 2598 h 5199"/>
                <a:gd name="T102" fmla="*/ 5198 w 5199"/>
                <a:gd name="T103" fmla="*/ 2526 h 5199"/>
                <a:gd name="T104" fmla="*/ 5198 w 5199"/>
                <a:gd name="T105" fmla="*/ 2526 h 5199"/>
                <a:gd name="T106" fmla="*/ 5198 w 5199"/>
                <a:gd name="T107" fmla="*/ 2463 h 5199"/>
                <a:gd name="T108" fmla="*/ 5198 w 5199"/>
                <a:gd name="T109" fmla="*/ 2463 h 5199"/>
                <a:gd name="T110" fmla="*/ 5198 w 5199"/>
                <a:gd name="T111" fmla="*/ 2463 h 5199"/>
                <a:gd name="T112" fmla="*/ 5198 w 5199"/>
                <a:gd name="T113" fmla="*/ 2463 h 5199"/>
                <a:gd name="T114" fmla="*/ 4973 w 5199"/>
                <a:gd name="T115" fmla="*/ 1546 h 5199"/>
                <a:gd name="T116" fmla="*/ 4433 w 5199"/>
                <a:gd name="T117" fmla="*/ 765 h 5199"/>
                <a:gd name="T118" fmla="*/ 2599 w 5199"/>
                <a:gd name="T119" fmla="*/ 0 h 5199"/>
                <a:gd name="T120" fmla="*/ 2599 w 5199"/>
                <a:gd name="T121" fmla="*/ 63 h 5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99" h="5199">
                  <a:moveTo>
                    <a:pt x="2599" y="63"/>
                  </a:moveTo>
                  <a:lnTo>
                    <a:pt x="2599" y="63"/>
                  </a:lnTo>
                  <a:cubicBezTo>
                    <a:pt x="3273" y="63"/>
                    <a:pt x="3912" y="324"/>
                    <a:pt x="4397" y="801"/>
                  </a:cubicBezTo>
                  <a:cubicBezTo>
                    <a:pt x="4847" y="1249"/>
                    <a:pt x="5099" y="1843"/>
                    <a:pt x="5135" y="2472"/>
                  </a:cubicBezTo>
                  <a:cubicBezTo>
                    <a:pt x="5126" y="2472"/>
                    <a:pt x="5126" y="2472"/>
                    <a:pt x="5126" y="2472"/>
                  </a:cubicBezTo>
                  <a:cubicBezTo>
                    <a:pt x="5135" y="2481"/>
                    <a:pt x="5135" y="2481"/>
                    <a:pt x="5135" y="2481"/>
                  </a:cubicBezTo>
                  <a:cubicBezTo>
                    <a:pt x="5135" y="2517"/>
                    <a:pt x="5135" y="2553"/>
                    <a:pt x="5135" y="2598"/>
                  </a:cubicBezTo>
                  <a:cubicBezTo>
                    <a:pt x="5135" y="3273"/>
                    <a:pt x="4874" y="3911"/>
                    <a:pt x="4397" y="4388"/>
                  </a:cubicBezTo>
                  <a:cubicBezTo>
                    <a:pt x="3948" y="4838"/>
                    <a:pt x="3354" y="5099"/>
                    <a:pt x="2725" y="5134"/>
                  </a:cubicBezTo>
                  <a:cubicBezTo>
                    <a:pt x="2725" y="5126"/>
                    <a:pt x="2725" y="5126"/>
                    <a:pt x="2725" y="5126"/>
                  </a:cubicBezTo>
                  <a:cubicBezTo>
                    <a:pt x="2725" y="5134"/>
                    <a:pt x="2725" y="5134"/>
                    <a:pt x="2725" y="5134"/>
                  </a:cubicBezTo>
                  <a:cubicBezTo>
                    <a:pt x="2680" y="5134"/>
                    <a:pt x="2644" y="5134"/>
                    <a:pt x="2599" y="5134"/>
                  </a:cubicBezTo>
                  <a:cubicBezTo>
                    <a:pt x="1925" y="5134"/>
                    <a:pt x="1287" y="4874"/>
                    <a:pt x="810" y="4388"/>
                  </a:cubicBezTo>
                  <a:cubicBezTo>
                    <a:pt x="360" y="3947"/>
                    <a:pt x="99" y="3354"/>
                    <a:pt x="63" y="2724"/>
                  </a:cubicBezTo>
                  <a:cubicBezTo>
                    <a:pt x="72" y="2724"/>
                    <a:pt x="72" y="2724"/>
                    <a:pt x="72" y="2724"/>
                  </a:cubicBezTo>
                  <a:cubicBezTo>
                    <a:pt x="63" y="2715"/>
                    <a:pt x="63" y="2715"/>
                    <a:pt x="63" y="2715"/>
                  </a:cubicBezTo>
                  <a:cubicBezTo>
                    <a:pt x="63" y="2679"/>
                    <a:pt x="63" y="2634"/>
                    <a:pt x="63" y="2598"/>
                  </a:cubicBezTo>
                  <a:cubicBezTo>
                    <a:pt x="63" y="1924"/>
                    <a:pt x="324" y="1285"/>
                    <a:pt x="810" y="801"/>
                  </a:cubicBezTo>
                  <a:cubicBezTo>
                    <a:pt x="1259" y="360"/>
                    <a:pt x="1844" y="99"/>
                    <a:pt x="2473" y="63"/>
                  </a:cubicBezTo>
                  <a:cubicBezTo>
                    <a:pt x="2473" y="72"/>
                    <a:pt x="2473" y="72"/>
                    <a:pt x="2473" y="72"/>
                  </a:cubicBezTo>
                  <a:cubicBezTo>
                    <a:pt x="2482" y="63"/>
                    <a:pt x="2482" y="63"/>
                    <a:pt x="2482" y="63"/>
                  </a:cubicBezTo>
                  <a:cubicBezTo>
                    <a:pt x="2518" y="63"/>
                    <a:pt x="2563" y="63"/>
                    <a:pt x="2599" y="63"/>
                  </a:cubicBezTo>
                  <a:lnTo>
                    <a:pt x="2599" y="0"/>
                  </a:lnTo>
                  <a:lnTo>
                    <a:pt x="2599" y="0"/>
                  </a:lnTo>
                  <a:cubicBezTo>
                    <a:pt x="2581" y="0"/>
                    <a:pt x="2554" y="0"/>
                    <a:pt x="2527" y="0"/>
                  </a:cubicBezTo>
                  <a:lnTo>
                    <a:pt x="2527" y="0"/>
                  </a:lnTo>
                  <a:cubicBezTo>
                    <a:pt x="2464" y="9"/>
                    <a:pt x="2464" y="9"/>
                    <a:pt x="2464" y="9"/>
                  </a:cubicBezTo>
                  <a:lnTo>
                    <a:pt x="2464" y="9"/>
                  </a:lnTo>
                  <a:lnTo>
                    <a:pt x="2464" y="9"/>
                  </a:lnTo>
                  <a:lnTo>
                    <a:pt x="2464" y="9"/>
                  </a:lnTo>
                  <a:cubicBezTo>
                    <a:pt x="2141" y="18"/>
                    <a:pt x="1835" y="99"/>
                    <a:pt x="1547" y="225"/>
                  </a:cubicBezTo>
                  <a:cubicBezTo>
                    <a:pt x="1259" y="351"/>
                    <a:pt x="990" y="531"/>
                    <a:pt x="765" y="765"/>
                  </a:cubicBezTo>
                  <a:cubicBezTo>
                    <a:pt x="270" y="1249"/>
                    <a:pt x="0" y="1906"/>
                    <a:pt x="0" y="2598"/>
                  </a:cubicBezTo>
                  <a:cubicBezTo>
                    <a:pt x="0" y="2616"/>
                    <a:pt x="0" y="2643"/>
                    <a:pt x="0" y="2670"/>
                  </a:cubicBezTo>
                  <a:lnTo>
                    <a:pt x="0" y="2670"/>
                  </a:lnTo>
                  <a:cubicBezTo>
                    <a:pt x="9" y="2733"/>
                    <a:pt x="9" y="2733"/>
                    <a:pt x="9" y="2733"/>
                  </a:cubicBezTo>
                  <a:lnTo>
                    <a:pt x="9" y="2733"/>
                  </a:lnTo>
                  <a:lnTo>
                    <a:pt x="9" y="2733"/>
                  </a:lnTo>
                  <a:lnTo>
                    <a:pt x="9" y="2733"/>
                  </a:lnTo>
                  <a:cubicBezTo>
                    <a:pt x="27" y="3057"/>
                    <a:pt x="99" y="3363"/>
                    <a:pt x="225" y="3651"/>
                  </a:cubicBezTo>
                  <a:cubicBezTo>
                    <a:pt x="351" y="3938"/>
                    <a:pt x="540" y="4208"/>
                    <a:pt x="765" y="4433"/>
                  </a:cubicBezTo>
                  <a:cubicBezTo>
                    <a:pt x="1251" y="4928"/>
                    <a:pt x="1907" y="5198"/>
                    <a:pt x="2599" y="5198"/>
                  </a:cubicBezTo>
                  <a:cubicBezTo>
                    <a:pt x="2626" y="5198"/>
                    <a:pt x="2644" y="5198"/>
                    <a:pt x="2670" y="5198"/>
                  </a:cubicBezTo>
                  <a:lnTo>
                    <a:pt x="2670" y="5198"/>
                  </a:lnTo>
                  <a:cubicBezTo>
                    <a:pt x="2734" y="5189"/>
                    <a:pt x="2734" y="5189"/>
                    <a:pt x="2734" y="5189"/>
                  </a:cubicBezTo>
                  <a:lnTo>
                    <a:pt x="2734" y="5189"/>
                  </a:lnTo>
                  <a:cubicBezTo>
                    <a:pt x="2742" y="5189"/>
                    <a:pt x="2742" y="5189"/>
                    <a:pt x="2742" y="5189"/>
                  </a:cubicBezTo>
                  <a:lnTo>
                    <a:pt x="2742" y="5189"/>
                  </a:lnTo>
                  <a:cubicBezTo>
                    <a:pt x="3057" y="5179"/>
                    <a:pt x="3363" y="5099"/>
                    <a:pt x="3651" y="4973"/>
                  </a:cubicBezTo>
                  <a:cubicBezTo>
                    <a:pt x="3948" y="4847"/>
                    <a:pt x="4209" y="4667"/>
                    <a:pt x="4433" y="4433"/>
                  </a:cubicBezTo>
                  <a:cubicBezTo>
                    <a:pt x="4928" y="3947"/>
                    <a:pt x="5198" y="3291"/>
                    <a:pt x="5198" y="2598"/>
                  </a:cubicBezTo>
                  <a:cubicBezTo>
                    <a:pt x="5198" y="2571"/>
                    <a:pt x="5198" y="2553"/>
                    <a:pt x="5198" y="2526"/>
                  </a:cubicBezTo>
                  <a:lnTo>
                    <a:pt x="5198" y="2526"/>
                  </a:lnTo>
                  <a:cubicBezTo>
                    <a:pt x="5198" y="2463"/>
                    <a:pt x="5198" y="2463"/>
                    <a:pt x="5198" y="2463"/>
                  </a:cubicBezTo>
                  <a:lnTo>
                    <a:pt x="5198" y="2463"/>
                  </a:lnTo>
                  <a:lnTo>
                    <a:pt x="5198" y="2463"/>
                  </a:lnTo>
                  <a:lnTo>
                    <a:pt x="5198" y="2463"/>
                  </a:lnTo>
                  <a:cubicBezTo>
                    <a:pt x="5180" y="2140"/>
                    <a:pt x="5108" y="1834"/>
                    <a:pt x="4973" y="1546"/>
                  </a:cubicBezTo>
                  <a:cubicBezTo>
                    <a:pt x="4847" y="1249"/>
                    <a:pt x="4667" y="989"/>
                    <a:pt x="4433" y="765"/>
                  </a:cubicBezTo>
                  <a:cubicBezTo>
                    <a:pt x="3948" y="270"/>
                    <a:pt x="3291" y="0"/>
                    <a:pt x="2599" y="0"/>
                  </a:cubicBezTo>
                  <a:lnTo>
                    <a:pt x="259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425">
              <a:extLst>
                <a:ext uri="{FF2B5EF4-FFF2-40B4-BE49-F238E27FC236}">
                  <a16:creationId xmlns:a16="http://schemas.microsoft.com/office/drawing/2014/main" id="{C0282C83-0B6A-A34D-A518-DE55D12B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6815" y="8066645"/>
              <a:ext cx="4188009" cy="4248355"/>
            </a:xfrm>
            <a:custGeom>
              <a:avLst/>
              <a:gdLst>
                <a:gd name="T0" fmla="*/ 0 w 3059"/>
                <a:gd name="T1" fmla="*/ 2922 h 3103"/>
                <a:gd name="T2" fmla="*/ 0 w 3059"/>
                <a:gd name="T3" fmla="*/ 2922 h 3103"/>
                <a:gd name="T4" fmla="*/ 306 w 3059"/>
                <a:gd name="T5" fmla="*/ 2743 h 3103"/>
                <a:gd name="T6" fmla="*/ 315 w 3059"/>
                <a:gd name="T7" fmla="*/ 2743 h 3103"/>
                <a:gd name="T8" fmla="*/ 1961 w 3059"/>
                <a:gd name="T9" fmla="*/ 2014 h 3103"/>
                <a:gd name="T10" fmla="*/ 2698 w 3059"/>
                <a:gd name="T11" fmla="*/ 242 h 3103"/>
                <a:gd name="T12" fmla="*/ 2698 w 3059"/>
                <a:gd name="T13" fmla="*/ 125 h 3103"/>
                <a:gd name="T14" fmla="*/ 2689 w 3059"/>
                <a:gd name="T15" fmla="*/ 0 h 3103"/>
                <a:gd name="T16" fmla="*/ 2869 w 3059"/>
                <a:gd name="T17" fmla="*/ 314 h 3103"/>
                <a:gd name="T18" fmla="*/ 3049 w 3059"/>
                <a:gd name="T19" fmla="*/ 17 h 3103"/>
                <a:gd name="T20" fmla="*/ 3049 w 3059"/>
                <a:gd name="T21" fmla="*/ 116 h 3103"/>
                <a:gd name="T22" fmla="*/ 3058 w 3059"/>
                <a:gd name="T23" fmla="*/ 242 h 3103"/>
                <a:gd name="T24" fmla="*/ 2212 w 3059"/>
                <a:gd name="T25" fmla="*/ 2266 h 3103"/>
                <a:gd name="T26" fmla="*/ 324 w 3059"/>
                <a:gd name="T27" fmla="*/ 3102 h 3103"/>
                <a:gd name="T28" fmla="*/ 306 w 3059"/>
                <a:gd name="T29" fmla="*/ 3102 h 3103"/>
                <a:gd name="T30" fmla="*/ 0 w 3059"/>
                <a:gd name="T31" fmla="*/ 2922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9" h="3103">
                  <a:moveTo>
                    <a:pt x="0" y="2922"/>
                  </a:moveTo>
                  <a:lnTo>
                    <a:pt x="0" y="2922"/>
                  </a:lnTo>
                  <a:cubicBezTo>
                    <a:pt x="306" y="2743"/>
                    <a:pt x="306" y="2743"/>
                    <a:pt x="306" y="2743"/>
                  </a:cubicBezTo>
                  <a:cubicBezTo>
                    <a:pt x="315" y="2743"/>
                    <a:pt x="315" y="2743"/>
                    <a:pt x="315" y="2743"/>
                  </a:cubicBezTo>
                  <a:cubicBezTo>
                    <a:pt x="935" y="2715"/>
                    <a:pt x="1520" y="2455"/>
                    <a:pt x="1961" y="2014"/>
                  </a:cubicBezTo>
                  <a:cubicBezTo>
                    <a:pt x="2437" y="1537"/>
                    <a:pt x="2698" y="908"/>
                    <a:pt x="2698" y="242"/>
                  </a:cubicBezTo>
                  <a:cubicBezTo>
                    <a:pt x="2698" y="206"/>
                    <a:pt x="2698" y="161"/>
                    <a:pt x="2698" y="125"/>
                  </a:cubicBezTo>
                  <a:cubicBezTo>
                    <a:pt x="2689" y="0"/>
                    <a:pt x="2689" y="0"/>
                    <a:pt x="2689" y="0"/>
                  </a:cubicBezTo>
                  <a:cubicBezTo>
                    <a:pt x="2869" y="314"/>
                    <a:pt x="2869" y="314"/>
                    <a:pt x="2869" y="314"/>
                  </a:cubicBezTo>
                  <a:cubicBezTo>
                    <a:pt x="3049" y="17"/>
                    <a:pt x="3049" y="17"/>
                    <a:pt x="3049" y="17"/>
                  </a:cubicBezTo>
                  <a:cubicBezTo>
                    <a:pt x="3049" y="116"/>
                    <a:pt x="3049" y="116"/>
                    <a:pt x="3049" y="116"/>
                  </a:cubicBezTo>
                  <a:cubicBezTo>
                    <a:pt x="3058" y="161"/>
                    <a:pt x="3058" y="206"/>
                    <a:pt x="3058" y="242"/>
                  </a:cubicBezTo>
                  <a:cubicBezTo>
                    <a:pt x="3058" y="1007"/>
                    <a:pt x="2761" y="1726"/>
                    <a:pt x="2212" y="2266"/>
                  </a:cubicBezTo>
                  <a:cubicBezTo>
                    <a:pt x="1709" y="2778"/>
                    <a:pt x="1034" y="3075"/>
                    <a:pt x="324" y="3102"/>
                  </a:cubicBezTo>
                  <a:cubicBezTo>
                    <a:pt x="306" y="3102"/>
                    <a:pt x="306" y="3102"/>
                    <a:pt x="306" y="3102"/>
                  </a:cubicBezTo>
                  <a:lnTo>
                    <a:pt x="0" y="29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426">
              <a:extLst>
                <a:ext uri="{FF2B5EF4-FFF2-40B4-BE49-F238E27FC236}">
                  <a16:creationId xmlns:a16="http://schemas.microsoft.com/office/drawing/2014/main" id="{74F73B0E-DEE5-084B-B67C-B61A62FC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7903709"/>
              <a:ext cx="4296633" cy="4453532"/>
            </a:xfrm>
            <a:custGeom>
              <a:avLst/>
              <a:gdLst>
                <a:gd name="T0" fmla="*/ 3076 w 3140"/>
                <a:gd name="T1" fmla="*/ 233 h 3256"/>
                <a:gd name="T2" fmla="*/ 3076 w 3140"/>
                <a:gd name="T3" fmla="*/ 233 h 3256"/>
                <a:gd name="T4" fmla="*/ 3076 w 3140"/>
                <a:gd name="T5" fmla="*/ 359 h 3256"/>
                <a:gd name="T6" fmla="*/ 2248 w 3140"/>
                <a:gd name="T7" fmla="*/ 2365 h 3256"/>
                <a:gd name="T8" fmla="*/ 369 w 3140"/>
                <a:gd name="T9" fmla="*/ 3192 h 3256"/>
                <a:gd name="T10" fmla="*/ 369 w 3140"/>
                <a:gd name="T11" fmla="*/ 3192 h 3256"/>
                <a:gd name="T12" fmla="*/ 117 w 3140"/>
                <a:gd name="T13" fmla="*/ 3039 h 3256"/>
                <a:gd name="T14" fmla="*/ 369 w 3140"/>
                <a:gd name="T15" fmla="*/ 2895 h 3256"/>
                <a:gd name="T16" fmla="*/ 369 w 3140"/>
                <a:gd name="T17" fmla="*/ 2895 h 3256"/>
                <a:gd name="T18" fmla="*/ 2041 w 3140"/>
                <a:gd name="T19" fmla="*/ 2149 h 3256"/>
                <a:gd name="T20" fmla="*/ 2779 w 3140"/>
                <a:gd name="T21" fmla="*/ 359 h 3256"/>
                <a:gd name="T22" fmla="*/ 2779 w 3140"/>
                <a:gd name="T23" fmla="*/ 242 h 3256"/>
                <a:gd name="T24" fmla="*/ 2923 w 3140"/>
                <a:gd name="T25" fmla="*/ 485 h 3256"/>
                <a:gd name="T26" fmla="*/ 3076 w 3140"/>
                <a:gd name="T27" fmla="*/ 233 h 3256"/>
                <a:gd name="T28" fmla="*/ 2707 w 3140"/>
                <a:gd name="T29" fmla="*/ 0 h 3256"/>
                <a:gd name="T30" fmla="*/ 2707 w 3140"/>
                <a:gd name="T31" fmla="*/ 0 h 3256"/>
                <a:gd name="T32" fmla="*/ 2716 w 3140"/>
                <a:gd name="T33" fmla="*/ 242 h 3256"/>
                <a:gd name="T34" fmla="*/ 2725 w 3140"/>
                <a:gd name="T35" fmla="*/ 359 h 3256"/>
                <a:gd name="T36" fmla="*/ 1996 w 3140"/>
                <a:gd name="T37" fmla="*/ 2113 h 3256"/>
                <a:gd name="T38" fmla="*/ 1250 w 3140"/>
                <a:gd name="T39" fmla="*/ 2626 h 3256"/>
                <a:gd name="T40" fmla="*/ 369 w 3140"/>
                <a:gd name="T41" fmla="*/ 2832 h 3256"/>
                <a:gd name="T42" fmla="*/ 369 w 3140"/>
                <a:gd name="T43" fmla="*/ 2832 h 3256"/>
                <a:gd name="T44" fmla="*/ 360 w 3140"/>
                <a:gd name="T45" fmla="*/ 2832 h 3256"/>
                <a:gd name="T46" fmla="*/ 350 w 3140"/>
                <a:gd name="T47" fmla="*/ 2832 h 3256"/>
                <a:gd name="T48" fmla="*/ 333 w 3140"/>
                <a:gd name="T49" fmla="*/ 2842 h 3256"/>
                <a:gd name="T50" fmla="*/ 81 w 3140"/>
                <a:gd name="T51" fmla="*/ 2986 h 3256"/>
                <a:gd name="T52" fmla="*/ 0 w 3140"/>
                <a:gd name="T53" fmla="*/ 3039 h 3256"/>
                <a:gd name="T54" fmla="*/ 81 w 3140"/>
                <a:gd name="T55" fmla="*/ 3093 h 3256"/>
                <a:gd name="T56" fmla="*/ 342 w 3140"/>
                <a:gd name="T57" fmla="*/ 3246 h 3256"/>
                <a:gd name="T58" fmla="*/ 350 w 3140"/>
                <a:gd name="T59" fmla="*/ 3255 h 3256"/>
                <a:gd name="T60" fmla="*/ 369 w 3140"/>
                <a:gd name="T61" fmla="*/ 3255 h 3256"/>
                <a:gd name="T62" fmla="*/ 369 w 3140"/>
                <a:gd name="T63" fmla="*/ 3255 h 3256"/>
                <a:gd name="T64" fmla="*/ 378 w 3140"/>
                <a:gd name="T65" fmla="*/ 3255 h 3256"/>
                <a:gd name="T66" fmla="*/ 1412 w 3140"/>
                <a:gd name="T67" fmla="*/ 3012 h 3256"/>
                <a:gd name="T68" fmla="*/ 2293 w 3140"/>
                <a:gd name="T69" fmla="*/ 2410 h 3256"/>
                <a:gd name="T70" fmla="*/ 3139 w 3140"/>
                <a:gd name="T71" fmla="*/ 359 h 3256"/>
                <a:gd name="T72" fmla="*/ 3139 w 3140"/>
                <a:gd name="T73" fmla="*/ 233 h 3256"/>
                <a:gd name="T74" fmla="*/ 3130 w 3140"/>
                <a:gd name="T75" fmla="*/ 26 h 3256"/>
                <a:gd name="T76" fmla="*/ 3022 w 3140"/>
                <a:gd name="T77" fmla="*/ 206 h 3256"/>
                <a:gd name="T78" fmla="*/ 2923 w 3140"/>
                <a:gd name="T79" fmla="*/ 368 h 3256"/>
                <a:gd name="T80" fmla="*/ 2833 w 3140"/>
                <a:gd name="T81" fmla="*/ 206 h 3256"/>
                <a:gd name="T82" fmla="*/ 2707 w 3140"/>
                <a:gd name="T83" fmla="*/ 0 h 3256"/>
                <a:gd name="T84" fmla="*/ 3076 w 3140"/>
                <a:gd name="T85" fmla="*/ 23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0" h="3256">
                  <a:moveTo>
                    <a:pt x="3076" y="233"/>
                  </a:moveTo>
                  <a:lnTo>
                    <a:pt x="3076" y="233"/>
                  </a:lnTo>
                  <a:cubicBezTo>
                    <a:pt x="3076" y="278"/>
                    <a:pt x="3076" y="314"/>
                    <a:pt x="3076" y="359"/>
                  </a:cubicBezTo>
                  <a:cubicBezTo>
                    <a:pt x="3076" y="1115"/>
                    <a:pt x="2788" y="1825"/>
                    <a:pt x="2248" y="2365"/>
                  </a:cubicBezTo>
                  <a:cubicBezTo>
                    <a:pt x="1745" y="2868"/>
                    <a:pt x="1079" y="3156"/>
                    <a:pt x="369" y="3192"/>
                  </a:cubicBezTo>
                  <a:lnTo>
                    <a:pt x="369" y="3192"/>
                  </a:lnTo>
                  <a:cubicBezTo>
                    <a:pt x="117" y="3039"/>
                    <a:pt x="117" y="3039"/>
                    <a:pt x="117" y="3039"/>
                  </a:cubicBezTo>
                  <a:cubicBezTo>
                    <a:pt x="369" y="2895"/>
                    <a:pt x="369" y="2895"/>
                    <a:pt x="369" y="2895"/>
                  </a:cubicBezTo>
                  <a:lnTo>
                    <a:pt x="369" y="2895"/>
                  </a:lnTo>
                  <a:cubicBezTo>
                    <a:pt x="998" y="2860"/>
                    <a:pt x="1592" y="2599"/>
                    <a:pt x="2041" y="2149"/>
                  </a:cubicBezTo>
                  <a:cubicBezTo>
                    <a:pt x="2518" y="1672"/>
                    <a:pt x="2779" y="1034"/>
                    <a:pt x="2779" y="359"/>
                  </a:cubicBezTo>
                  <a:cubicBezTo>
                    <a:pt x="2779" y="314"/>
                    <a:pt x="2779" y="278"/>
                    <a:pt x="2779" y="242"/>
                  </a:cubicBezTo>
                  <a:cubicBezTo>
                    <a:pt x="2923" y="485"/>
                    <a:pt x="2923" y="485"/>
                    <a:pt x="2923" y="485"/>
                  </a:cubicBezTo>
                  <a:cubicBezTo>
                    <a:pt x="3076" y="233"/>
                    <a:pt x="3076" y="233"/>
                    <a:pt x="3076" y="233"/>
                  </a:cubicBezTo>
                  <a:lnTo>
                    <a:pt x="2707" y="0"/>
                  </a:lnTo>
                  <a:lnTo>
                    <a:pt x="2707" y="0"/>
                  </a:lnTo>
                  <a:cubicBezTo>
                    <a:pt x="2716" y="242"/>
                    <a:pt x="2716" y="242"/>
                    <a:pt x="2716" y="242"/>
                  </a:cubicBezTo>
                  <a:cubicBezTo>
                    <a:pt x="2716" y="278"/>
                    <a:pt x="2725" y="323"/>
                    <a:pt x="2725" y="359"/>
                  </a:cubicBezTo>
                  <a:cubicBezTo>
                    <a:pt x="2725" y="1025"/>
                    <a:pt x="2464" y="1645"/>
                    <a:pt x="1996" y="2113"/>
                  </a:cubicBezTo>
                  <a:cubicBezTo>
                    <a:pt x="1781" y="2329"/>
                    <a:pt x="1529" y="2500"/>
                    <a:pt x="1250" y="2626"/>
                  </a:cubicBezTo>
                  <a:cubicBezTo>
                    <a:pt x="971" y="2752"/>
                    <a:pt x="674" y="2815"/>
                    <a:pt x="369" y="2832"/>
                  </a:cubicBezTo>
                  <a:lnTo>
                    <a:pt x="369" y="2832"/>
                  </a:lnTo>
                  <a:cubicBezTo>
                    <a:pt x="360" y="2832"/>
                    <a:pt x="360" y="2832"/>
                    <a:pt x="360" y="2832"/>
                  </a:cubicBezTo>
                  <a:cubicBezTo>
                    <a:pt x="350" y="2832"/>
                    <a:pt x="350" y="2832"/>
                    <a:pt x="350" y="2832"/>
                  </a:cubicBezTo>
                  <a:cubicBezTo>
                    <a:pt x="333" y="2842"/>
                    <a:pt x="333" y="2842"/>
                    <a:pt x="333" y="2842"/>
                  </a:cubicBezTo>
                  <a:cubicBezTo>
                    <a:pt x="81" y="2986"/>
                    <a:pt x="81" y="2986"/>
                    <a:pt x="81" y="2986"/>
                  </a:cubicBezTo>
                  <a:cubicBezTo>
                    <a:pt x="0" y="3039"/>
                    <a:pt x="0" y="3039"/>
                    <a:pt x="0" y="3039"/>
                  </a:cubicBezTo>
                  <a:cubicBezTo>
                    <a:pt x="81" y="3093"/>
                    <a:pt x="81" y="3093"/>
                    <a:pt x="81" y="3093"/>
                  </a:cubicBezTo>
                  <a:cubicBezTo>
                    <a:pt x="342" y="3246"/>
                    <a:pt x="342" y="3246"/>
                    <a:pt x="342" y="3246"/>
                  </a:cubicBezTo>
                  <a:cubicBezTo>
                    <a:pt x="350" y="3255"/>
                    <a:pt x="350" y="3255"/>
                    <a:pt x="350" y="3255"/>
                  </a:cubicBezTo>
                  <a:cubicBezTo>
                    <a:pt x="369" y="3255"/>
                    <a:pt x="369" y="3255"/>
                    <a:pt x="369" y="3255"/>
                  </a:cubicBezTo>
                  <a:lnTo>
                    <a:pt x="369" y="3255"/>
                  </a:lnTo>
                  <a:cubicBezTo>
                    <a:pt x="378" y="3255"/>
                    <a:pt x="378" y="3255"/>
                    <a:pt x="378" y="3255"/>
                  </a:cubicBezTo>
                  <a:cubicBezTo>
                    <a:pt x="737" y="3237"/>
                    <a:pt x="1088" y="3156"/>
                    <a:pt x="1412" y="3012"/>
                  </a:cubicBezTo>
                  <a:cubicBezTo>
                    <a:pt x="1736" y="2868"/>
                    <a:pt x="2032" y="2662"/>
                    <a:pt x="2293" y="2410"/>
                  </a:cubicBezTo>
                  <a:cubicBezTo>
                    <a:pt x="2842" y="1861"/>
                    <a:pt x="3139" y="1133"/>
                    <a:pt x="3139" y="359"/>
                  </a:cubicBezTo>
                  <a:cubicBezTo>
                    <a:pt x="3139" y="323"/>
                    <a:pt x="3139" y="278"/>
                    <a:pt x="3139" y="233"/>
                  </a:cubicBezTo>
                  <a:cubicBezTo>
                    <a:pt x="3130" y="26"/>
                    <a:pt x="3130" y="26"/>
                    <a:pt x="3130" y="26"/>
                  </a:cubicBezTo>
                  <a:cubicBezTo>
                    <a:pt x="3022" y="206"/>
                    <a:pt x="3022" y="206"/>
                    <a:pt x="3022" y="206"/>
                  </a:cubicBezTo>
                  <a:cubicBezTo>
                    <a:pt x="2923" y="368"/>
                    <a:pt x="2923" y="368"/>
                    <a:pt x="2923" y="368"/>
                  </a:cubicBezTo>
                  <a:cubicBezTo>
                    <a:pt x="2833" y="206"/>
                    <a:pt x="2833" y="206"/>
                    <a:pt x="2833" y="206"/>
                  </a:cubicBezTo>
                  <a:cubicBezTo>
                    <a:pt x="2707" y="0"/>
                    <a:pt x="2707" y="0"/>
                    <a:pt x="2707" y="0"/>
                  </a:cubicBezTo>
                  <a:lnTo>
                    <a:pt x="3076" y="2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427">
              <a:extLst>
                <a:ext uri="{FF2B5EF4-FFF2-40B4-BE49-F238E27FC236}">
                  <a16:creationId xmlns:a16="http://schemas.microsoft.com/office/drawing/2014/main" id="{71221967-AEEF-EC40-B131-AEF100CE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0" y="8398546"/>
              <a:ext cx="138794" cy="223282"/>
            </a:xfrm>
            <a:custGeom>
              <a:avLst/>
              <a:gdLst>
                <a:gd name="T0" fmla="*/ 9 w 100"/>
                <a:gd name="T1" fmla="*/ 162 h 163"/>
                <a:gd name="T2" fmla="*/ 9 w 100"/>
                <a:gd name="T3" fmla="*/ 126 h 163"/>
                <a:gd name="T4" fmla="*/ 0 w 100"/>
                <a:gd name="T5" fmla="*/ 0 h 163"/>
                <a:gd name="T6" fmla="*/ 99 w 100"/>
                <a:gd name="T7" fmla="*/ 162 h 163"/>
                <a:gd name="T8" fmla="*/ 9 w 100"/>
                <a:gd name="T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63">
                  <a:moveTo>
                    <a:pt x="9" y="162"/>
                  </a:moveTo>
                  <a:lnTo>
                    <a:pt x="9" y="126"/>
                  </a:lnTo>
                  <a:lnTo>
                    <a:pt x="0" y="0"/>
                  </a:lnTo>
                  <a:lnTo>
                    <a:pt x="99" y="162"/>
                  </a:lnTo>
                  <a:lnTo>
                    <a:pt x="9" y="162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428">
              <a:extLst>
                <a:ext uri="{FF2B5EF4-FFF2-40B4-BE49-F238E27FC236}">
                  <a16:creationId xmlns:a16="http://schemas.microsoft.com/office/drawing/2014/main" id="{2F62FAC5-E1D9-774F-A0F0-259367A8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823" y="8235614"/>
              <a:ext cx="259486" cy="422422"/>
            </a:xfrm>
            <a:custGeom>
              <a:avLst/>
              <a:gdLst>
                <a:gd name="T0" fmla="*/ 72 w 190"/>
                <a:gd name="T1" fmla="*/ 234 h 307"/>
                <a:gd name="T2" fmla="*/ 72 w 190"/>
                <a:gd name="T3" fmla="*/ 234 h 307"/>
                <a:gd name="T4" fmla="*/ 81 w 190"/>
                <a:gd name="T5" fmla="*/ 243 h 307"/>
                <a:gd name="T6" fmla="*/ 72 w 190"/>
                <a:gd name="T7" fmla="*/ 243 h 307"/>
                <a:gd name="T8" fmla="*/ 72 w 190"/>
                <a:gd name="T9" fmla="*/ 234 h 307"/>
                <a:gd name="T10" fmla="*/ 0 w 190"/>
                <a:gd name="T11" fmla="*/ 0 h 307"/>
                <a:gd name="T12" fmla="*/ 0 w 190"/>
                <a:gd name="T13" fmla="*/ 0 h 307"/>
                <a:gd name="T14" fmla="*/ 18 w 190"/>
                <a:gd name="T15" fmla="*/ 243 h 307"/>
                <a:gd name="T16" fmla="*/ 18 w 190"/>
                <a:gd name="T17" fmla="*/ 243 h 307"/>
                <a:gd name="T18" fmla="*/ 18 w 190"/>
                <a:gd name="T19" fmla="*/ 252 h 307"/>
                <a:gd name="T20" fmla="*/ 18 w 190"/>
                <a:gd name="T21" fmla="*/ 306 h 307"/>
                <a:gd name="T22" fmla="*/ 72 w 190"/>
                <a:gd name="T23" fmla="*/ 306 h 307"/>
                <a:gd name="T24" fmla="*/ 81 w 190"/>
                <a:gd name="T25" fmla="*/ 306 h 307"/>
                <a:gd name="T26" fmla="*/ 189 w 190"/>
                <a:gd name="T27" fmla="*/ 306 h 307"/>
                <a:gd name="T28" fmla="*/ 135 w 190"/>
                <a:gd name="T29" fmla="*/ 216 h 307"/>
                <a:gd name="T30" fmla="*/ 126 w 190"/>
                <a:gd name="T31" fmla="*/ 207 h 307"/>
                <a:gd name="T32" fmla="*/ 0 w 190"/>
                <a:gd name="T33" fmla="*/ 0 h 307"/>
                <a:gd name="T34" fmla="*/ 72 w 190"/>
                <a:gd name="T35" fmla="*/ 23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307">
                  <a:moveTo>
                    <a:pt x="72" y="234"/>
                  </a:moveTo>
                  <a:lnTo>
                    <a:pt x="72" y="234"/>
                  </a:lnTo>
                  <a:cubicBezTo>
                    <a:pt x="81" y="243"/>
                    <a:pt x="81" y="243"/>
                    <a:pt x="81" y="243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2" y="243"/>
                    <a:pt x="72" y="234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8" y="243"/>
                    <a:pt x="18" y="243"/>
                    <a:pt x="18" y="243"/>
                  </a:cubicBezTo>
                  <a:lnTo>
                    <a:pt x="18" y="243"/>
                  </a:lnTo>
                  <a:cubicBezTo>
                    <a:pt x="18" y="252"/>
                    <a:pt x="18" y="252"/>
                    <a:pt x="18" y="252"/>
                  </a:cubicBezTo>
                  <a:cubicBezTo>
                    <a:pt x="18" y="306"/>
                    <a:pt x="18" y="306"/>
                    <a:pt x="18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2" y="2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429">
              <a:extLst>
                <a:ext uri="{FF2B5EF4-FFF2-40B4-BE49-F238E27FC236}">
                  <a16:creationId xmlns:a16="http://schemas.microsoft.com/office/drawing/2014/main" id="{488E36CB-F9DF-1749-AF04-CC6F062F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1" y="8422684"/>
              <a:ext cx="126729" cy="199143"/>
            </a:xfrm>
            <a:custGeom>
              <a:avLst/>
              <a:gdLst>
                <a:gd name="T0" fmla="*/ 0 w 92"/>
                <a:gd name="T1" fmla="*/ 144 h 145"/>
                <a:gd name="T2" fmla="*/ 81 w 92"/>
                <a:gd name="T3" fmla="*/ 0 h 145"/>
                <a:gd name="T4" fmla="*/ 91 w 92"/>
                <a:gd name="T5" fmla="*/ 108 h 145"/>
                <a:gd name="T6" fmla="*/ 91 w 92"/>
                <a:gd name="T7" fmla="*/ 144 h 145"/>
                <a:gd name="T8" fmla="*/ 0 w 92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5">
                  <a:moveTo>
                    <a:pt x="0" y="144"/>
                  </a:moveTo>
                  <a:lnTo>
                    <a:pt x="81" y="0"/>
                  </a:lnTo>
                  <a:lnTo>
                    <a:pt x="91" y="108"/>
                  </a:lnTo>
                  <a:lnTo>
                    <a:pt x="91" y="144"/>
                  </a:lnTo>
                  <a:lnTo>
                    <a:pt x="0" y="144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430">
              <a:extLst>
                <a:ext uri="{FF2B5EF4-FFF2-40B4-BE49-F238E27FC236}">
                  <a16:creationId xmlns:a16="http://schemas.microsoft.com/office/drawing/2014/main" id="{A6A0123A-48A8-5245-8C5F-DFC1711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226" y="8283891"/>
              <a:ext cx="235351" cy="368109"/>
            </a:xfrm>
            <a:custGeom>
              <a:avLst/>
              <a:gdLst>
                <a:gd name="T0" fmla="*/ 108 w 171"/>
                <a:gd name="T1" fmla="*/ 207 h 271"/>
                <a:gd name="T2" fmla="*/ 108 w 171"/>
                <a:gd name="T3" fmla="*/ 207 h 271"/>
                <a:gd name="T4" fmla="*/ 108 w 171"/>
                <a:gd name="T5" fmla="*/ 207 h 271"/>
                <a:gd name="T6" fmla="*/ 108 w 171"/>
                <a:gd name="T7" fmla="*/ 207 h 271"/>
                <a:gd name="T8" fmla="*/ 108 w 171"/>
                <a:gd name="T9" fmla="*/ 207 h 271"/>
                <a:gd name="T10" fmla="*/ 161 w 171"/>
                <a:gd name="T11" fmla="*/ 0 h 271"/>
                <a:gd name="T12" fmla="*/ 161 w 171"/>
                <a:gd name="T13" fmla="*/ 0 h 271"/>
                <a:gd name="T14" fmla="*/ 62 w 171"/>
                <a:gd name="T15" fmla="*/ 171 h 271"/>
                <a:gd name="T16" fmla="*/ 53 w 171"/>
                <a:gd name="T17" fmla="*/ 180 h 271"/>
                <a:gd name="T18" fmla="*/ 0 w 171"/>
                <a:gd name="T19" fmla="*/ 270 h 271"/>
                <a:gd name="T20" fmla="*/ 108 w 171"/>
                <a:gd name="T21" fmla="*/ 270 h 271"/>
                <a:gd name="T22" fmla="*/ 108 w 171"/>
                <a:gd name="T23" fmla="*/ 270 h 271"/>
                <a:gd name="T24" fmla="*/ 170 w 171"/>
                <a:gd name="T25" fmla="*/ 270 h 271"/>
                <a:gd name="T26" fmla="*/ 170 w 171"/>
                <a:gd name="T27" fmla="*/ 207 h 271"/>
                <a:gd name="T28" fmla="*/ 170 w 171"/>
                <a:gd name="T29" fmla="*/ 207 h 271"/>
                <a:gd name="T30" fmla="*/ 170 w 171"/>
                <a:gd name="T31" fmla="*/ 198 h 271"/>
                <a:gd name="T32" fmla="*/ 161 w 171"/>
                <a:gd name="T33" fmla="*/ 0 h 271"/>
                <a:gd name="T34" fmla="*/ 108 w 171"/>
                <a:gd name="T35" fmla="*/ 20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271">
                  <a:moveTo>
                    <a:pt x="108" y="207"/>
                  </a:move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61" y="0"/>
                  </a:lnTo>
                  <a:lnTo>
                    <a:pt x="161" y="0"/>
                  </a:lnTo>
                  <a:cubicBezTo>
                    <a:pt x="62" y="171"/>
                    <a:pt x="62" y="171"/>
                    <a:pt x="62" y="171"/>
                  </a:cubicBezTo>
                  <a:cubicBezTo>
                    <a:pt x="53" y="180"/>
                    <a:pt x="53" y="180"/>
                    <a:pt x="53" y="18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08" y="270"/>
                    <a:pt x="108" y="270"/>
                    <a:pt x="108" y="270"/>
                  </a:cubicBezTo>
                  <a:lnTo>
                    <a:pt x="108" y="270"/>
                  </a:lnTo>
                  <a:cubicBezTo>
                    <a:pt x="170" y="270"/>
                    <a:pt x="170" y="270"/>
                    <a:pt x="170" y="270"/>
                  </a:cubicBezTo>
                  <a:cubicBezTo>
                    <a:pt x="170" y="207"/>
                    <a:pt x="170" y="207"/>
                    <a:pt x="170" y="207"/>
                  </a:cubicBezTo>
                  <a:lnTo>
                    <a:pt x="170" y="207"/>
                  </a:lnTo>
                  <a:cubicBezTo>
                    <a:pt x="170" y="198"/>
                    <a:pt x="170" y="198"/>
                    <a:pt x="170" y="198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08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431">
              <a:extLst>
                <a:ext uri="{FF2B5EF4-FFF2-40B4-BE49-F238E27FC236}">
                  <a16:creationId xmlns:a16="http://schemas.microsoft.com/office/drawing/2014/main" id="{F65966C7-68B6-FB43-A598-392997C4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8139060"/>
              <a:ext cx="4248356" cy="4188009"/>
            </a:xfrm>
            <a:custGeom>
              <a:avLst/>
              <a:gdLst>
                <a:gd name="T0" fmla="*/ 2860 w 3103"/>
                <a:gd name="T1" fmla="*/ 3058 h 3059"/>
                <a:gd name="T2" fmla="*/ 2860 w 3103"/>
                <a:gd name="T3" fmla="*/ 3058 h 3059"/>
                <a:gd name="T4" fmla="*/ 837 w 3103"/>
                <a:gd name="T5" fmla="*/ 2213 h 3059"/>
                <a:gd name="T6" fmla="*/ 0 w 3103"/>
                <a:gd name="T7" fmla="*/ 315 h 3059"/>
                <a:gd name="T8" fmla="*/ 0 w 3103"/>
                <a:gd name="T9" fmla="*/ 306 h 3059"/>
                <a:gd name="T10" fmla="*/ 180 w 3103"/>
                <a:gd name="T11" fmla="*/ 0 h 3059"/>
                <a:gd name="T12" fmla="*/ 360 w 3103"/>
                <a:gd name="T13" fmla="*/ 297 h 3059"/>
                <a:gd name="T14" fmla="*/ 360 w 3103"/>
                <a:gd name="T15" fmla="*/ 315 h 3059"/>
                <a:gd name="T16" fmla="*/ 1089 w 3103"/>
                <a:gd name="T17" fmla="*/ 1961 h 3059"/>
                <a:gd name="T18" fmla="*/ 2860 w 3103"/>
                <a:gd name="T19" fmla="*/ 2698 h 3059"/>
                <a:gd name="T20" fmla="*/ 2977 w 3103"/>
                <a:gd name="T21" fmla="*/ 2690 h 3059"/>
                <a:gd name="T22" fmla="*/ 3102 w 3103"/>
                <a:gd name="T23" fmla="*/ 2690 h 3059"/>
                <a:gd name="T24" fmla="*/ 2788 w 3103"/>
                <a:gd name="T25" fmla="*/ 2869 h 3059"/>
                <a:gd name="T26" fmla="*/ 3085 w 3103"/>
                <a:gd name="T27" fmla="*/ 3049 h 3059"/>
                <a:gd name="T28" fmla="*/ 2986 w 3103"/>
                <a:gd name="T29" fmla="*/ 3049 h 3059"/>
                <a:gd name="T30" fmla="*/ 2860 w 3103"/>
                <a:gd name="T31" fmla="*/ 3058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3" h="3059">
                  <a:moveTo>
                    <a:pt x="2860" y="3058"/>
                  </a:moveTo>
                  <a:lnTo>
                    <a:pt x="2860" y="3058"/>
                  </a:lnTo>
                  <a:cubicBezTo>
                    <a:pt x="2096" y="3058"/>
                    <a:pt x="1377" y="2753"/>
                    <a:pt x="837" y="2213"/>
                  </a:cubicBezTo>
                  <a:cubicBezTo>
                    <a:pt x="324" y="1709"/>
                    <a:pt x="28" y="1035"/>
                    <a:pt x="0" y="31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87" y="936"/>
                    <a:pt x="648" y="1520"/>
                    <a:pt x="1089" y="1961"/>
                  </a:cubicBezTo>
                  <a:cubicBezTo>
                    <a:pt x="1565" y="2438"/>
                    <a:pt x="2195" y="2698"/>
                    <a:pt x="2860" y="2698"/>
                  </a:cubicBezTo>
                  <a:cubicBezTo>
                    <a:pt x="2896" y="2698"/>
                    <a:pt x="2941" y="2698"/>
                    <a:pt x="2977" y="2690"/>
                  </a:cubicBezTo>
                  <a:cubicBezTo>
                    <a:pt x="3102" y="2690"/>
                    <a:pt x="3102" y="2690"/>
                    <a:pt x="3102" y="2690"/>
                  </a:cubicBezTo>
                  <a:cubicBezTo>
                    <a:pt x="2788" y="2869"/>
                    <a:pt x="2788" y="2869"/>
                    <a:pt x="2788" y="2869"/>
                  </a:cubicBezTo>
                  <a:cubicBezTo>
                    <a:pt x="3085" y="3049"/>
                    <a:pt x="3085" y="3049"/>
                    <a:pt x="3085" y="3049"/>
                  </a:cubicBezTo>
                  <a:cubicBezTo>
                    <a:pt x="2986" y="3049"/>
                    <a:pt x="2986" y="3049"/>
                    <a:pt x="2986" y="3049"/>
                  </a:cubicBezTo>
                  <a:cubicBezTo>
                    <a:pt x="2941" y="3049"/>
                    <a:pt x="2905" y="3058"/>
                    <a:pt x="2860" y="3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432">
              <a:extLst>
                <a:ext uri="{FF2B5EF4-FFF2-40B4-BE49-F238E27FC236}">
                  <a16:creationId xmlns:a16="http://schemas.microsoft.com/office/drawing/2014/main" id="{BD9428BB-9374-B84E-96B1-3182560B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8066645"/>
              <a:ext cx="4453531" cy="4296632"/>
            </a:xfrm>
            <a:custGeom>
              <a:avLst/>
              <a:gdLst>
                <a:gd name="T0" fmla="*/ 215 w 3255"/>
                <a:gd name="T1" fmla="*/ 116 h 3139"/>
                <a:gd name="T2" fmla="*/ 215 w 3255"/>
                <a:gd name="T3" fmla="*/ 116 h 3139"/>
                <a:gd name="T4" fmla="*/ 359 w 3255"/>
                <a:gd name="T5" fmla="*/ 359 h 3139"/>
                <a:gd name="T6" fmla="*/ 359 w 3255"/>
                <a:gd name="T7" fmla="*/ 368 h 3139"/>
                <a:gd name="T8" fmla="*/ 1106 w 3255"/>
                <a:gd name="T9" fmla="*/ 2032 h 3139"/>
                <a:gd name="T10" fmla="*/ 2895 w 3255"/>
                <a:gd name="T11" fmla="*/ 2778 h 3139"/>
                <a:gd name="T12" fmla="*/ 3021 w 3255"/>
                <a:gd name="T13" fmla="*/ 2778 h 3139"/>
                <a:gd name="T14" fmla="*/ 2769 w 3255"/>
                <a:gd name="T15" fmla="*/ 2922 h 3139"/>
                <a:gd name="T16" fmla="*/ 3021 w 3255"/>
                <a:gd name="T17" fmla="*/ 3075 h 3139"/>
                <a:gd name="T18" fmla="*/ 2895 w 3255"/>
                <a:gd name="T19" fmla="*/ 3075 h 3139"/>
                <a:gd name="T20" fmla="*/ 890 w 3255"/>
                <a:gd name="T21" fmla="*/ 2248 h 3139"/>
                <a:gd name="T22" fmla="*/ 63 w 3255"/>
                <a:gd name="T23" fmla="*/ 368 h 3139"/>
                <a:gd name="T24" fmla="*/ 63 w 3255"/>
                <a:gd name="T25" fmla="*/ 368 h 3139"/>
                <a:gd name="T26" fmla="*/ 215 w 3255"/>
                <a:gd name="T27" fmla="*/ 116 h 3139"/>
                <a:gd name="T28" fmla="*/ 215 w 3255"/>
                <a:gd name="T29" fmla="*/ 0 h 3139"/>
                <a:gd name="T30" fmla="*/ 215 w 3255"/>
                <a:gd name="T31" fmla="*/ 0 h 3139"/>
                <a:gd name="T32" fmla="*/ 161 w 3255"/>
                <a:gd name="T33" fmla="*/ 80 h 3139"/>
                <a:gd name="T34" fmla="*/ 17 w 3255"/>
                <a:gd name="T35" fmla="*/ 332 h 3139"/>
                <a:gd name="T36" fmla="*/ 0 w 3255"/>
                <a:gd name="T37" fmla="*/ 350 h 3139"/>
                <a:gd name="T38" fmla="*/ 8 w 3255"/>
                <a:gd name="T39" fmla="*/ 368 h 3139"/>
                <a:gd name="T40" fmla="*/ 8 w 3255"/>
                <a:gd name="T41" fmla="*/ 368 h 3139"/>
                <a:gd name="T42" fmla="*/ 8 w 3255"/>
                <a:gd name="T43" fmla="*/ 377 h 3139"/>
                <a:gd name="T44" fmla="*/ 242 w 3255"/>
                <a:gd name="T45" fmla="*/ 1411 h 3139"/>
                <a:gd name="T46" fmla="*/ 854 w 3255"/>
                <a:gd name="T47" fmla="*/ 2293 h 3139"/>
                <a:gd name="T48" fmla="*/ 2895 w 3255"/>
                <a:gd name="T49" fmla="*/ 3138 h 3139"/>
                <a:gd name="T50" fmla="*/ 3021 w 3255"/>
                <a:gd name="T51" fmla="*/ 3138 h 3139"/>
                <a:gd name="T52" fmla="*/ 3228 w 3255"/>
                <a:gd name="T53" fmla="*/ 3129 h 3139"/>
                <a:gd name="T54" fmla="*/ 3048 w 3255"/>
                <a:gd name="T55" fmla="*/ 3021 h 3139"/>
                <a:gd name="T56" fmla="*/ 2886 w 3255"/>
                <a:gd name="T57" fmla="*/ 2922 h 3139"/>
                <a:gd name="T58" fmla="*/ 3048 w 3255"/>
                <a:gd name="T59" fmla="*/ 2833 h 3139"/>
                <a:gd name="T60" fmla="*/ 3254 w 3255"/>
                <a:gd name="T61" fmla="*/ 2707 h 3139"/>
                <a:gd name="T62" fmla="*/ 3012 w 3255"/>
                <a:gd name="T63" fmla="*/ 2715 h 3139"/>
                <a:gd name="T64" fmla="*/ 2895 w 3255"/>
                <a:gd name="T65" fmla="*/ 2715 h 3139"/>
                <a:gd name="T66" fmla="*/ 1142 w 3255"/>
                <a:gd name="T67" fmla="*/ 1996 h 3139"/>
                <a:gd name="T68" fmla="*/ 629 w 3255"/>
                <a:gd name="T69" fmla="*/ 1250 h 3139"/>
                <a:gd name="T70" fmla="*/ 422 w 3255"/>
                <a:gd name="T71" fmla="*/ 368 h 3139"/>
                <a:gd name="T72" fmla="*/ 422 w 3255"/>
                <a:gd name="T73" fmla="*/ 368 h 3139"/>
                <a:gd name="T74" fmla="*/ 422 w 3255"/>
                <a:gd name="T75" fmla="*/ 359 h 3139"/>
                <a:gd name="T76" fmla="*/ 422 w 3255"/>
                <a:gd name="T77" fmla="*/ 341 h 3139"/>
                <a:gd name="T78" fmla="*/ 413 w 3255"/>
                <a:gd name="T79" fmla="*/ 332 h 3139"/>
                <a:gd name="T80" fmla="*/ 269 w 3255"/>
                <a:gd name="T81" fmla="*/ 80 h 3139"/>
                <a:gd name="T82" fmla="*/ 215 w 3255"/>
                <a:gd name="T83" fmla="*/ 0 h 3139"/>
                <a:gd name="T84" fmla="*/ 215 w 3255"/>
                <a:gd name="T85" fmla="*/ 116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5" h="3139">
                  <a:moveTo>
                    <a:pt x="215" y="116"/>
                  </a:moveTo>
                  <a:lnTo>
                    <a:pt x="215" y="116"/>
                  </a:lnTo>
                  <a:cubicBezTo>
                    <a:pt x="359" y="359"/>
                    <a:pt x="359" y="359"/>
                    <a:pt x="359" y="359"/>
                  </a:cubicBezTo>
                  <a:cubicBezTo>
                    <a:pt x="359" y="368"/>
                    <a:pt x="359" y="368"/>
                    <a:pt x="359" y="368"/>
                  </a:cubicBezTo>
                  <a:cubicBezTo>
                    <a:pt x="395" y="998"/>
                    <a:pt x="656" y="1591"/>
                    <a:pt x="1106" y="2032"/>
                  </a:cubicBezTo>
                  <a:cubicBezTo>
                    <a:pt x="1583" y="2518"/>
                    <a:pt x="2221" y="2778"/>
                    <a:pt x="2895" y="2778"/>
                  </a:cubicBezTo>
                  <a:cubicBezTo>
                    <a:pt x="2940" y="2778"/>
                    <a:pt x="2976" y="2778"/>
                    <a:pt x="3021" y="2778"/>
                  </a:cubicBezTo>
                  <a:cubicBezTo>
                    <a:pt x="2769" y="2922"/>
                    <a:pt x="2769" y="2922"/>
                    <a:pt x="2769" y="2922"/>
                  </a:cubicBezTo>
                  <a:cubicBezTo>
                    <a:pt x="3021" y="3075"/>
                    <a:pt x="3021" y="3075"/>
                    <a:pt x="3021" y="3075"/>
                  </a:cubicBezTo>
                  <a:cubicBezTo>
                    <a:pt x="2976" y="3075"/>
                    <a:pt x="2940" y="3075"/>
                    <a:pt x="2895" y="3075"/>
                  </a:cubicBezTo>
                  <a:cubicBezTo>
                    <a:pt x="2140" y="3075"/>
                    <a:pt x="1430" y="2778"/>
                    <a:pt x="890" y="2248"/>
                  </a:cubicBezTo>
                  <a:cubicBezTo>
                    <a:pt x="386" y="1744"/>
                    <a:pt x="99" y="1079"/>
                    <a:pt x="63" y="368"/>
                  </a:cubicBezTo>
                  <a:lnTo>
                    <a:pt x="63" y="368"/>
                  </a:lnTo>
                  <a:cubicBezTo>
                    <a:pt x="215" y="116"/>
                    <a:pt x="215" y="116"/>
                    <a:pt x="215" y="116"/>
                  </a:cubicBezTo>
                  <a:lnTo>
                    <a:pt x="215" y="0"/>
                  </a:lnTo>
                  <a:lnTo>
                    <a:pt x="215" y="0"/>
                  </a:lnTo>
                  <a:cubicBezTo>
                    <a:pt x="161" y="80"/>
                    <a:pt x="161" y="80"/>
                    <a:pt x="161" y="80"/>
                  </a:cubicBezTo>
                  <a:cubicBezTo>
                    <a:pt x="17" y="332"/>
                    <a:pt x="17" y="332"/>
                    <a:pt x="17" y="33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8" y="368"/>
                    <a:pt x="8" y="368"/>
                    <a:pt x="8" y="368"/>
                  </a:cubicBezTo>
                  <a:lnTo>
                    <a:pt x="8" y="368"/>
                  </a:lnTo>
                  <a:cubicBezTo>
                    <a:pt x="8" y="377"/>
                    <a:pt x="8" y="377"/>
                    <a:pt x="8" y="377"/>
                  </a:cubicBezTo>
                  <a:cubicBezTo>
                    <a:pt x="17" y="737"/>
                    <a:pt x="99" y="1079"/>
                    <a:pt x="242" y="1411"/>
                  </a:cubicBezTo>
                  <a:cubicBezTo>
                    <a:pt x="386" y="1735"/>
                    <a:pt x="593" y="2032"/>
                    <a:pt x="854" y="2293"/>
                  </a:cubicBezTo>
                  <a:cubicBezTo>
                    <a:pt x="1394" y="2833"/>
                    <a:pt x="2122" y="3138"/>
                    <a:pt x="2895" y="3138"/>
                  </a:cubicBezTo>
                  <a:cubicBezTo>
                    <a:pt x="2940" y="3138"/>
                    <a:pt x="2976" y="3138"/>
                    <a:pt x="3021" y="3138"/>
                  </a:cubicBezTo>
                  <a:cubicBezTo>
                    <a:pt x="3228" y="3129"/>
                    <a:pt x="3228" y="3129"/>
                    <a:pt x="3228" y="3129"/>
                  </a:cubicBezTo>
                  <a:cubicBezTo>
                    <a:pt x="3048" y="3021"/>
                    <a:pt x="3048" y="3021"/>
                    <a:pt x="3048" y="3021"/>
                  </a:cubicBezTo>
                  <a:cubicBezTo>
                    <a:pt x="2886" y="2922"/>
                    <a:pt x="2886" y="2922"/>
                    <a:pt x="2886" y="2922"/>
                  </a:cubicBezTo>
                  <a:cubicBezTo>
                    <a:pt x="3048" y="2833"/>
                    <a:pt x="3048" y="2833"/>
                    <a:pt x="3048" y="2833"/>
                  </a:cubicBezTo>
                  <a:cubicBezTo>
                    <a:pt x="3254" y="2707"/>
                    <a:pt x="3254" y="2707"/>
                    <a:pt x="3254" y="2707"/>
                  </a:cubicBezTo>
                  <a:cubicBezTo>
                    <a:pt x="3012" y="2715"/>
                    <a:pt x="3012" y="2715"/>
                    <a:pt x="3012" y="2715"/>
                  </a:cubicBezTo>
                  <a:cubicBezTo>
                    <a:pt x="2976" y="2715"/>
                    <a:pt x="2931" y="2715"/>
                    <a:pt x="2895" y="2715"/>
                  </a:cubicBezTo>
                  <a:cubicBezTo>
                    <a:pt x="2239" y="2715"/>
                    <a:pt x="1610" y="2464"/>
                    <a:pt x="1142" y="1996"/>
                  </a:cubicBezTo>
                  <a:cubicBezTo>
                    <a:pt x="926" y="1780"/>
                    <a:pt x="755" y="1528"/>
                    <a:pt x="629" y="1250"/>
                  </a:cubicBezTo>
                  <a:cubicBezTo>
                    <a:pt x="512" y="971"/>
                    <a:pt x="440" y="674"/>
                    <a:pt x="422" y="368"/>
                  </a:cubicBezTo>
                  <a:lnTo>
                    <a:pt x="422" y="368"/>
                  </a:lnTo>
                  <a:cubicBezTo>
                    <a:pt x="422" y="359"/>
                    <a:pt x="422" y="359"/>
                    <a:pt x="422" y="359"/>
                  </a:cubicBezTo>
                  <a:cubicBezTo>
                    <a:pt x="422" y="341"/>
                    <a:pt x="422" y="341"/>
                    <a:pt x="422" y="341"/>
                  </a:cubicBezTo>
                  <a:cubicBezTo>
                    <a:pt x="413" y="332"/>
                    <a:pt x="413" y="332"/>
                    <a:pt x="413" y="332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215" y="1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433">
              <a:extLst>
                <a:ext uri="{FF2B5EF4-FFF2-40B4-BE49-F238E27FC236}">
                  <a16:creationId xmlns:a16="http://schemas.microsoft.com/office/drawing/2014/main" id="{0D40DF3A-833E-8E41-BE3C-B1E446D3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4308" y="8175268"/>
              <a:ext cx="114656" cy="199139"/>
            </a:xfrm>
            <a:custGeom>
              <a:avLst/>
              <a:gdLst>
                <a:gd name="T0" fmla="*/ 0 w 82"/>
                <a:gd name="T1" fmla="*/ 0 h 145"/>
                <a:gd name="T2" fmla="*/ 81 w 82"/>
                <a:gd name="T3" fmla="*/ 0 h 145"/>
                <a:gd name="T4" fmla="*/ 0 w 82"/>
                <a:gd name="T5" fmla="*/ 144 h 145"/>
                <a:gd name="T6" fmla="*/ 0 w 82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45">
                  <a:moveTo>
                    <a:pt x="0" y="0"/>
                  </a:moveTo>
                  <a:lnTo>
                    <a:pt x="81" y="0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434">
              <a:extLst>
                <a:ext uri="{FF2B5EF4-FFF2-40B4-BE49-F238E27FC236}">
                  <a16:creationId xmlns:a16="http://schemas.microsoft.com/office/drawing/2014/main" id="{8D4BD787-131C-2645-AD54-88F7568B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031" y="8139060"/>
              <a:ext cx="235347" cy="368109"/>
            </a:xfrm>
            <a:custGeom>
              <a:avLst/>
              <a:gdLst>
                <a:gd name="T0" fmla="*/ 63 w 172"/>
                <a:gd name="T1" fmla="*/ 63 h 271"/>
                <a:gd name="T2" fmla="*/ 63 w 172"/>
                <a:gd name="T3" fmla="*/ 63 h 271"/>
                <a:gd name="T4" fmla="*/ 63 w 172"/>
                <a:gd name="T5" fmla="*/ 63 h 271"/>
                <a:gd name="T6" fmla="*/ 63 w 172"/>
                <a:gd name="T7" fmla="*/ 63 h 271"/>
                <a:gd name="T8" fmla="*/ 63 w 172"/>
                <a:gd name="T9" fmla="*/ 63 h 271"/>
                <a:gd name="T10" fmla="*/ 171 w 172"/>
                <a:gd name="T11" fmla="*/ 0 h 271"/>
                <a:gd name="T12" fmla="*/ 171 w 172"/>
                <a:gd name="T13" fmla="*/ 0 h 271"/>
                <a:gd name="T14" fmla="*/ 63 w 172"/>
                <a:gd name="T15" fmla="*/ 0 h 271"/>
                <a:gd name="T16" fmla="*/ 63 w 172"/>
                <a:gd name="T17" fmla="*/ 0 h 271"/>
                <a:gd name="T18" fmla="*/ 0 w 172"/>
                <a:gd name="T19" fmla="*/ 0 h 271"/>
                <a:gd name="T20" fmla="*/ 0 w 172"/>
                <a:gd name="T21" fmla="*/ 63 h 271"/>
                <a:gd name="T22" fmla="*/ 0 w 172"/>
                <a:gd name="T23" fmla="*/ 63 h 271"/>
                <a:gd name="T24" fmla="*/ 0 w 172"/>
                <a:gd name="T25" fmla="*/ 63 h 271"/>
                <a:gd name="T26" fmla="*/ 9 w 172"/>
                <a:gd name="T27" fmla="*/ 270 h 271"/>
                <a:gd name="T28" fmla="*/ 117 w 172"/>
                <a:gd name="T29" fmla="*/ 99 h 271"/>
                <a:gd name="T30" fmla="*/ 117 w 172"/>
                <a:gd name="T31" fmla="*/ 90 h 271"/>
                <a:gd name="T32" fmla="*/ 171 w 172"/>
                <a:gd name="T33" fmla="*/ 0 h 271"/>
                <a:gd name="T34" fmla="*/ 63 w 172"/>
                <a:gd name="T35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71">
                  <a:moveTo>
                    <a:pt x="63" y="63"/>
                  </a:move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171" y="0"/>
                  </a:lnTo>
                  <a:lnTo>
                    <a:pt x="171" y="0"/>
                  </a:ln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cubicBezTo>
                    <a:pt x="9" y="270"/>
                    <a:pt x="9" y="270"/>
                    <a:pt x="9" y="270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71" y="0"/>
                    <a:pt x="171" y="0"/>
                    <a:pt x="171" y="0"/>
                  </a:cubicBezTo>
                  <a:lnTo>
                    <a:pt x="63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435">
              <a:extLst>
                <a:ext uri="{FF2B5EF4-FFF2-40B4-BE49-F238E27FC236}">
                  <a16:creationId xmlns:a16="http://schemas.microsoft.com/office/drawing/2014/main" id="{31808EE3-5AF4-BE41-A3B8-B78FDF0C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3780" y="8175268"/>
              <a:ext cx="126729" cy="223278"/>
            </a:xfrm>
            <a:custGeom>
              <a:avLst/>
              <a:gdLst>
                <a:gd name="T0" fmla="*/ 0 w 91"/>
                <a:gd name="T1" fmla="*/ 0 h 163"/>
                <a:gd name="T2" fmla="*/ 81 w 91"/>
                <a:gd name="T3" fmla="*/ 0 h 163"/>
                <a:gd name="T4" fmla="*/ 90 w 91"/>
                <a:gd name="T5" fmla="*/ 162 h 163"/>
                <a:gd name="T6" fmla="*/ 0 w 91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63">
                  <a:moveTo>
                    <a:pt x="0" y="0"/>
                  </a:moveTo>
                  <a:lnTo>
                    <a:pt x="81" y="0"/>
                  </a:lnTo>
                  <a:lnTo>
                    <a:pt x="90" y="162"/>
                  </a:lnTo>
                  <a:lnTo>
                    <a:pt x="0" y="0"/>
                  </a:lnTo>
                </a:path>
              </a:pathLst>
            </a:custGeom>
            <a:solidFill>
              <a:srgbClr val="A928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436">
              <a:extLst>
                <a:ext uri="{FF2B5EF4-FFF2-40B4-BE49-F238E27FC236}">
                  <a16:creationId xmlns:a16="http://schemas.microsoft.com/office/drawing/2014/main" id="{9FA15956-EEE4-3D4E-AE9D-58A4FBA8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332" y="8139060"/>
              <a:ext cx="247416" cy="422422"/>
            </a:xfrm>
            <a:custGeom>
              <a:avLst/>
              <a:gdLst>
                <a:gd name="T0" fmla="*/ 108 w 181"/>
                <a:gd name="T1" fmla="*/ 63 h 307"/>
                <a:gd name="T2" fmla="*/ 108 w 181"/>
                <a:gd name="T3" fmla="*/ 63 h 307"/>
                <a:gd name="T4" fmla="*/ 108 w 181"/>
                <a:gd name="T5" fmla="*/ 72 h 307"/>
                <a:gd name="T6" fmla="*/ 99 w 181"/>
                <a:gd name="T7" fmla="*/ 63 h 307"/>
                <a:gd name="T8" fmla="*/ 108 w 181"/>
                <a:gd name="T9" fmla="*/ 63 h 307"/>
                <a:gd name="T10" fmla="*/ 162 w 181"/>
                <a:gd name="T11" fmla="*/ 0 h 307"/>
                <a:gd name="T12" fmla="*/ 162 w 181"/>
                <a:gd name="T13" fmla="*/ 0 h 307"/>
                <a:gd name="T14" fmla="*/ 108 w 181"/>
                <a:gd name="T15" fmla="*/ 0 h 307"/>
                <a:gd name="T16" fmla="*/ 99 w 181"/>
                <a:gd name="T17" fmla="*/ 0 h 307"/>
                <a:gd name="T18" fmla="*/ 0 w 181"/>
                <a:gd name="T19" fmla="*/ 0 h 307"/>
                <a:gd name="T20" fmla="*/ 54 w 181"/>
                <a:gd name="T21" fmla="*/ 90 h 307"/>
                <a:gd name="T22" fmla="*/ 54 w 181"/>
                <a:gd name="T23" fmla="*/ 99 h 307"/>
                <a:gd name="T24" fmla="*/ 180 w 181"/>
                <a:gd name="T25" fmla="*/ 306 h 307"/>
                <a:gd name="T26" fmla="*/ 171 w 181"/>
                <a:gd name="T27" fmla="*/ 63 h 307"/>
                <a:gd name="T28" fmla="*/ 171 w 181"/>
                <a:gd name="T29" fmla="*/ 63 h 307"/>
                <a:gd name="T30" fmla="*/ 171 w 181"/>
                <a:gd name="T31" fmla="*/ 54 h 307"/>
                <a:gd name="T32" fmla="*/ 162 w 181"/>
                <a:gd name="T33" fmla="*/ 0 h 307"/>
                <a:gd name="T34" fmla="*/ 108 w 181"/>
                <a:gd name="T35" fmla="*/ 6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307">
                  <a:moveTo>
                    <a:pt x="108" y="63"/>
                  </a:moveTo>
                  <a:lnTo>
                    <a:pt x="108" y="63"/>
                  </a:lnTo>
                  <a:cubicBezTo>
                    <a:pt x="108" y="63"/>
                    <a:pt x="108" y="63"/>
                    <a:pt x="108" y="72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8" y="63"/>
                    <a:pt x="108" y="63"/>
                    <a:pt x="108" y="63"/>
                  </a:cubicBezTo>
                  <a:lnTo>
                    <a:pt x="162" y="0"/>
                  </a:lnTo>
                  <a:lnTo>
                    <a:pt x="162" y="0"/>
                  </a:lnTo>
                  <a:cubicBezTo>
                    <a:pt x="108" y="0"/>
                    <a:pt x="108" y="0"/>
                    <a:pt x="10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71" y="63"/>
                    <a:pt x="171" y="63"/>
                    <a:pt x="171" y="63"/>
                  </a:cubicBezTo>
                  <a:lnTo>
                    <a:pt x="171" y="63"/>
                  </a:lnTo>
                  <a:cubicBezTo>
                    <a:pt x="171" y="54"/>
                    <a:pt x="171" y="54"/>
                    <a:pt x="171" y="54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08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437">
              <a:extLst>
                <a:ext uri="{FF2B5EF4-FFF2-40B4-BE49-F238E27FC236}">
                  <a16:creationId xmlns:a16="http://schemas.microsoft.com/office/drawing/2014/main" id="{2DDBCD84-74B3-6C46-BDDF-A8D2A8946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849" y="4482095"/>
              <a:ext cx="4175940" cy="4248355"/>
            </a:xfrm>
            <a:custGeom>
              <a:avLst/>
              <a:gdLst>
                <a:gd name="T0" fmla="*/ 180 w 3050"/>
                <a:gd name="T1" fmla="*/ 2787 h 3103"/>
                <a:gd name="T2" fmla="*/ 180 w 3050"/>
                <a:gd name="T3" fmla="*/ 2787 h 3103"/>
                <a:gd name="T4" fmla="*/ 0 w 3050"/>
                <a:gd name="T5" fmla="*/ 3084 h 3103"/>
                <a:gd name="T6" fmla="*/ 0 w 3050"/>
                <a:gd name="T7" fmla="*/ 2985 h 3103"/>
                <a:gd name="T8" fmla="*/ 0 w 3050"/>
                <a:gd name="T9" fmla="*/ 2859 h 3103"/>
                <a:gd name="T10" fmla="*/ 837 w 3050"/>
                <a:gd name="T11" fmla="*/ 837 h 3103"/>
                <a:gd name="T12" fmla="*/ 2734 w 3050"/>
                <a:gd name="T13" fmla="*/ 0 h 3103"/>
                <a:gd name="T14" fmla="*/ 2743 w 3050"/>
                <a:gd name="T15" fmla="*/ 0 h 3103"/>
                <a:gd name="T16" fmla="*/ 3049 w 3050"/>
                <a:gd name="T17" fmla="*/ 180 h 3103"/>
                <a:gd name="T18" fmla="*/ 2752 w 3050"/>
                <a:gd name="T19" fmla="*/ 351 h 3103"/>
                <a:gd name="T20" fmla="*/ 2734 w 3050"/>
                <a:gd name="T21" fmla="*/ 360 h 3103"/>
                <a:gd name="T22" fmla="*/ 1089 w 3050"/>
                <a:gd name="T23" fmla="*/ 1088 h 3103"/>
                <a:gd name="T24" fmla="*/ 351 w 3050"/>
                <a:gd name="T25" fmla="*/ 2859 h 3103"/>
                <a:gd name="T26" fmla="*/ 360 w 3050"/>
                <a:gd name="T27" fmla="*/ 2976 h 3103"/>
                <a:gd name="T28" fmla="*/ 360 w 3050"/>
                <a:gd name="T29" fmla="*/ 3102 h 3103"/>
                <a:gd name="T30" fmla="*/ 180 w 3050"/>
                <a:gd name="T31" fmla="*/ 278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0" h="3103">
                  <a:moveTo>
                    <a:pt x="180" y="2787"/>
                  </a:moveTo>
                  <a:lnTo>
                    <a:pt x="180" y="2787"/>
                  </a:lnTo>
                  <a:cubicBezTo>
                    <a:pt x="0" y="3084"/>
                    <a:pt x="0" y="3084"/>
                    <a:pt x="0" y="3084"/>
                  </a:cubicBezTo>
                  <a:cubicBezTo>
                    <a:pt x="0" y="2985"/>
                    <a:pt x="0" y="2985"/>
                    <a:pt x="0" y="2985"/>
                  </a:cubicBezTo>
                  <a:cubicBezTo>
                    <a:pt x="0" y="2940"/>
                    <a:pt x="0" y="2895"/>
                    <a:pt x="0" y="2859"/>
                  </a:cubicBezTo>
                  <a:cubicBezTo>
                    <a:pt x="0" y="2095"/>
                    <a:pt x="297" y="1376"/>
                    <a:pt x="837" y="837"/>
                  </a:cubicBezTo>
                  <a:cubicBezTo>
                    <a:pt x="1341" y="324"/>
                    <a:pt x="2015" y="27"/>
                    <a:pt x="2734" y="0"/>
                  </a:cubicBezTo>
                  <a:cubicBezTo>
                    <a:pt x="2743" y="0"/>
                    <a:pt x="2743" y="0"/>
                    <a:pt x="2743" y="0"/>
                  </a:cubicBezTo>
                  <a:cubicBezTo>
                    <a:pt x="3049" y="180"/>
                    <a:pt x="3049" y="180"/>
                    <a:pt x="3049" y="180"/>
                  </a:cubicBezTo>
                  <a:cubicBezTo>
                    <a:pt x="2752" y="351"/>
                    <a:pt x="2752" y="351"/>
                    <a:pt x="2752" y="351"/>
                  </a:cubicBezTo>
                  <a:cubicBezTo>
                    <a:pt x="2734" y="360"/>
                    <a:pt x="2734" y="360"/>
                    <a:pt x="2734" y="360"/>
                  </a:cubicBezTo>
                  <a:cubicBezTo>
                    <a:pt x="2114" y="387"/>
                    <a:pt x="1529" y="648"/>
                    <a:pt x="1089" y="1088"/>
                  </a:cubicBezTo>
                  <a:cubicBezTo>
                    <a:pt x="612" y="1555"/>
                    <a:pt x="351" y="2194"/>
                    <a:pt x="351" y="2859"/>
                  </a:cubicBezTo>
                  <a:cubicBezTo>
                    <a:pt x="351" y="2895"/>
                    <a:pt x="351" y="2940"/>
                    <a:pt x="360" y="2976"/>
                  </a:cubicBezTo>
                  <a:cubicBezTo>
                    <a:pt x="360" y="3102"/>
                    <a:pt x="360" y="3102"/>
                    <a:pt x="360" y="3102"/>
                  </a:cubicBezTo>
                  <a:lnTo>
                    <a:pt x="180" y="27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438">
              <a:extLst>
                <a:ext uri="{FF2B5EF4-FFF2-40B4-BE49-F238E27FC236}">
                  <a16:creationId xmlns:a16="http://schemas.microsoft.com/office/drawing/2014/main" id="{5D97DD1D-7766-E74B-A7CA-4C9EF108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572" y="4433818"/>
              <a:ext cx="4308702" cy="4453532"/>
            </a:xfrm>
            <a:custGeom>
              <a:avLst/>
              <a:gdLst>
                <a:gd name="T0" fmla="*/ 2769 w 3147"/>
                <a:gd name="T1" fmla="*/ 63 h 3256"/>
                <a:gd name="T2" fmla="*/ 2769 w 3147"/>
                <a:gd name="T3" fmla="*/ 63 h 3256"/>
                <a:gd name="T4" fmla="*/ 3021 w 3147"/>
                <a:gd name="T5" fmla="*/ 216 h 3256"/>
                <a:gd name="T6" fmla="*/ 2778 w 3147"/>
                <a:gd name="T7" fmla="*/ 360 h 3256"/>
                <a:gd name="T8" fmla="*/ 2769 w 3147"/>
                <a:gd name="T9" fmla="*/ 360 h 3256"/>
                <a:gd name="T10" fmla="*/ 1106 w 3147"/>
                <a:gd name="T11" fmla="*/ 1098 h 3256"/>
                <a:gd name="T12" fmla="*/ 359 w 3147"/>
                <a:gd name="T13" fmla="*/ 2895 h 3256"/>
                <a:gd name="T14" fmla="*/ 359 w 3147"/>
                <a:gd name="T15" fmla="*/ 3012 h 3256"/>
                <a:gd name="T16" fmla="*/ 215 w 3147"/>
                <a:gd name="T17" fmla="*/ 2769 h 3256"/>
                <a:gd name="T18" fmla="*/ 63 w 3147"/>
                <a:gd name="T19" fmla="*/ 3021 h 3256"/>
                <a:gd name="T20" fmla="*/ 63 w 3147"/>
                <a:gd name="T21" fmla="*/ 2895 h 3256"/>
                <a:gd name="T22" fmla="*/ 890 w 3147"/>
                <a:gd name="T23" fmla="*/ 891 h 3256"/>
                <a:gd name="T24" fmla="*/ 2769 w 3147"/>
                <a:gd name="T25" fmla="*/ 63 h 3256"/>
                <a:gd name="T26" fmla="*/ 2769 w 3147"/>
                <a:gd name="T27" fmla="*/ 63 h 3256"/>
                <a:gd name="T28" fmla="*/ 2787 w 3147"/>
                <a:gd name="T29" fmla="*/ 0 h 3256"/>
                <a:gd name="T30" fmla="*/ 2787 w 3147"/>
                <a:gd name="T31" fmla="*/ 0 h 3256"/>
                <a:gd name="T32" fmla="*/ 2769 w 3147"/>
                <a:gd name="T33" fmla="*/ 0 h 3256"/>
                <a:gd name="T34" fmla="*/ 2769 w 3147"/>
                <a:gd name="T35" fmla="*/ 0 h 3256"/>
                <a:gd name="T36" fmla="*/ 2769 w 3147"/>
                <a:gd name="T37" fmla="*/ 0 h 3256"/>
                <a:gd name="T38" fmla="*/ 1726 w 3147"/>
                <a:gd name="T39" fmla="*/ 243 h 3256"/>
                <a:gd name="T40" fmla="*/ 854 w 3147"/>
                <a:gd name="T41" fmla="*/ 846 h 3256"/>
                <a:gd name="T42" fmla="*/ 0 w 3147"/>
                <a:gd name="T43" fmla="*/ 2895 h 3256"/>
                <a:gd name="T44" fmla="*/ 8 w 3147"/>
                <a:gd name="T45" fmla="*/ 3021 h 3256"/>
                <a:gd name="T46" fmla="*/ 17 w 3147"/>
                <a:gd name="T47" fmla="*/ 3219 h 3256"/>
                <a:gd name="T48" fmla="*/ 116 w 3147"/>
                <a:gd name="T49" fmla="*/ 3048 h 3256"/>
                <a:gd name="T50" fmla="*/ 215 w 3147"/>
                <a:gd name="T51" fmla="*/ 2886 h 3256"/>
                <a:gd name="T52" fmla="*/ 314 w 3147"/>
                <a:gd name="T53" fmla="*/ 3048 h 3256"/>
                <a:gd name="T54" fmla="*/ 431 w 3147"/>
                <a:gd name="T55" fmla="*/ 3255 h 3256"/>
                <a:gd name="T56" fmla="*/ 422 w 3147"/>
                <a:gd name="T57" fmla="*/ 3012 h 3256"/>
                <a:gd name="T58" fmla="*/ 422 w 3147"/>
                <a:gd name="T59" fmla="*/ 2895 h 3256"/>
                <a:gd name="T60" fmla="*/ 1142 w 3147"/>
                <a:gd name="T61" fmla="*/ 1143 h 3256"/>
                <a:gd name="T62" fmla="*/ 1888 w 3147"/>
                <a:gd name="T63" fmla="*/ 630 h 3256"/>
                <a:gd name="T64" fmla="*/ 2769 w 3147"/>
                <a:gd name="T65" fmla="*/ 423 h 3256"/>
                <a:gd name="T66" fmla="*/ 2778 w 3147"/>
                <a:gd name="T67" fmla="*/ 423 h 3256"/>
                <a:gd name="T68" fmla="*/ 2778 w 3147"/>
                <a:gd name="T69" fmla="*/ 423 h 3256"/>
                <a:gd name="T70" fmla="*/ 2796 w 3147"/>
                <a:gd name="T71" fmla="*/ 423 h 3256"/>
                <a:gd name="T72" fmla="*/ 2805 w 3147"/>
                <a:gd name="T73" fmla="*/ 414 h 3256"/>
                <a:gd name="T74" fmla="*/ 3057 w 3147"/>
                <a:gd name="T75" fmla="*/ 261 h 3256"/>
                <a:gd name="T76" fmla="*/ 3146 w 3147"/>
                <a:gd name="T77" fmla="*/ 216 h 3256"/>
                <a:gd name="T78" fmla="*/ 3057 w 3147"/>
                <a:gd name="T79" fmla="*/ 162 h 3256"/>
                <a:gd name="T80" fmla="*/ 2805 w 3147"/>
                <a:gd name="T81" fmla="*/ 9 h 3256"/>
                <a:gd name="T82" fmla="*/ 2787 w 3147"/>
                <a:gd name="T83" fmla="*/ 0 h 3256"/>
                <a:gd name="T84" fmla="*/ 2769 w 3147"/>
                <a:gd name="T85" fmla="*/ 63 h 3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7" h="3256">
                  <a:moveTo>
                    <a:pt x="2769" y="63"/>
                  </a:moveTo>
                  <a:lnTo>
                    <a:pt x="2769" y="63"/>
                  </a:lnTo>
                  <a:cubicBezTo>
                    <a:pt x="3021" y="216"/>
                    <a:pt x="3021" y="216"/>
                    <a:pt x="3021" y="216"/>
                  </a:cubicBezTo>
                  <a:cubicBezTo>
                    <a:pt x="2778" y="360"/>
                    <a:pt x="2778" y="360"/>
                    <a:pt x="2778" y="360"/>
                  </a:cubicBezTo>
                  <a:cubicBezTo>
                    <a:pt x="2769" y="360"/>
                    <a:pt x="2769" y="360"/>
                    <a:pt x="2769" y="360"/>
                  </a:cubicBezTo>
                  <a:cubicBezTo>
                    <a:pt x="2140" y="396"/>
                    <a:pt x="1555" y="657"/>
                    <a:pt x="1106" y="1098"/>
                  </a:cubicBezTo>
                  <a:cubicBezTo>
                    <a:pt x="620" y="1582"/>
                    <a:pt x="359" y="2221"/>
                    <a:pt x="359" y="2895"/>
                  </a:cubicBezTo>
                  <a:cubicBezTo>
                    <a:pt x="359" y="2931"/>
                    <a:pt x="359" y="2976"/>
                    <a:pt x="359" y="3012"/>
                  </a:cubicBezTo>
                  <a:cubicBezTo>
                    <a:pt x="215" y="2769"/>
                    <a:pt x="215" y="2769"/>
                    <a:pt x="215" y="2769"/>
                  </a:cubicBezTo>
                  <a:cubicBezTo>
                    <a:pt x="63" y="3021"/>
                    <a:pt x="63" y="3021"/>
                    <a:pt x="63" y="3021"/>
                  </a:cubicBezTo>
                  <a:cubicBezTo>
                    <a:pt x="63" y="2976"/>
                    <a:pt x="63" y="2940"/>
                    <a:pt x="63" y="2895"/>
                  </a:cubicBezTo>
                  <a:cubicBezTo>
                    <a:pt x="63" y="2140"/>
                    <a:pt x="359" y="1430"/>
                    <a:pt x="890" y="891"/>
                  </a:cubicBezTo>
                  <a:cubicBezTo>
                    <a:pt x="1394" y="387"/>
                    <a:pt x="2059" y="99"/>
                    <a:pt x="2769" y="63"/>
                  </a:cubicBezTo>
                  <a:lnTo>
                    <a:pt x="2769" y="63"/>
                  </a:lnTo>
                  <a:lnTo>
                    <a:pt x="2787" y="0"/>
                  </a:lnTo>
                  <a:lnTo>
                    <a:pt x="2787" y="0"/>
                  </a:lnTo>
                  <a:cubicBezTo>
                    <a:pt x="2769" y="0"/>
                    <a:pt x="2769" y="0"/>
                    <a:pt x="2769" y="0"/>
                  </a:cubicBezTo>
                  <a:lnTo>
                    <a:pt x="2769" y="0"/>
                  </a:lnTo>
                  <a:lnTo>
                    <a:pt x="2769" y="0"/>
                  </a:lnTo>
                  <a:cubicBezTo>
                    <a:pt x="2401" y="18"/>
                    <a:pt x="2059" y="99"/>
                    <a:pt x="1726" y="243"/>
                  </a:cubicBezTo>
                  <a:cubicBezTo>
                    <a:pt x="1403" y="387"/>
                    <a:pt x="1106" y="594"/>
                    <a:pt x="854" y="846"/>
                  </a:cubicBezTo>
                  <a:cubicBezTo>
                    <a:pt x="305" y="1394"/>
                    <a:pt x="0" y="2122"/>
                    <a:pt x="0" y="2895"/>
                  </a:cubicBezTo>
                  <a:cubicBezTo>
                    <a:pt x="0" y="2931"/>
                    <a:pt x="0" y="2976"/>
                    <a:pt x="8" y="3021"/>
                  </a:cubicBezTo>
                  <a:cubicBezTo>
                    <a:pt x="17" y="3219"/>
                    <a:pt x="17" y="3219"/>
                    <a:pt x="17" y="3219"/>
                  </a:cubicBezTo>
                  <a:cubicBezTo>
                    <a:pt x="116" y="3048"/>
                    <a:pt x="116" y="3048"/>
                    <a:pt x="116" y="3048"/>
                  </a:cubicBezTo>
                  <a:cubicBezTo>
                    <a:pt x="215" y="2886"/>
                    <a:pt x="215" y="2886"/>
                    <a:pt x="215" y="2886"/>
                  </a:cubicBezTo>
                  <a:cubicBezTo>
                    <a:pt x="314" y="3048"/>
                    <a:pt x="314" y="3048"/>
                    <a:pt x="314" y="3048"/>
                  </a:cubicBezTo>
                  <a:cubicBezTo>
                    <a:pt x="431" y="3255"/>
                    <a:pt x="431" y="3255"/>
                    <a:pt x="431" y="3255"/>
                  </a:cubicBezTo>
                  <a:cubicBezTo>
                    <a:pt x="422" y="3012"/>
                    <a:pt x="422" y="3012"/>
                    <a:pt x="422" y="3012"/>
                  </a:cubicBezTo>
                  <a:cubicBezTo>
                    <a:pt x="422" y="2976"/>
                    <a:pt x="422" y="2931"/>
                    <a:pt x="422" y="2895"/>
                  </a:cubicBezTo>
                  <a:cubicBezTo>
                    <a:pt x="422" y="2230"/>
                    <a:pt x="674" y="1609"/>
                    <a:pt x="1142" y="1143"/>
                  </a:cubicBezTo>
                  <a:cubicBezTo>
                    <a:pt x="1367" y="927"/>
                    <a:pt x="1618" y="756"/>
                    <a:pt x="1888" y="630"/>
                  </a:cubicBezTo>
                  <a:cubicBezTo>
                    <a:pt x="2167" y="504"/>
                    <a:pt x="2464" y="441"/>
                    <a:pt x="2769" y="423"/>
                  </a:cubicBezTo>
                  <a:cubicBezTo>
                    <a:pt x="2778" y="423"/>
                    <a:pt x="2778" y="423"/>
                    <a:pt x="2778" y="423"/>
                  </a:cubicBezTo>
                  <a:lnTo>
                    <a:pt x="2778" y="423"/>
                  </a:lnTo>
                  <a:cubicBezTo>
                    <a:pt x="2796" y="423"/>
                    <a:pt x="2796" y="423"/>
                    <a:pt x="2796" y="423"/>
                  </a:cubicBezTo>
                  <a:cubicBezTo>
                    <a:pt x="2805" y="414"/>
                    <a:pt x="2805" y="414"/>
                    <a:pt x="2805" y="414"/>
                  </a:cubicBezTo>
                  <a:cubicBezTo>
                    <a:pt x="3057" y="261"/>
                    <a:pt x="3057" y="261"/>
                    <a:pt x="3057" y="261"/>
                  </a:cubicBezTo>
                  <a:cubicBezTo>
                    <a:pt x="3146" y="216"/>
                    <a:pt x="3146" y="216"/>
                    <a:pt x="3146" y="216"/>
                  </a:cubicBezTo>
                  <a:cubicBezTo>
                    <a:pt x="3057" y="162"/>
                    <a:pt x="3057" y="162"/>
                    <a:pt x="3057" y="162"/>
                  </a:cubicBezTo>
                  <a:cubicBezTo>
                    <a:pt x="2805" y="9"/>
                    <a:pt x="2805" y="9"/>
                    <a:pt x="2805" y="9"/>
                  </a:cubicBezTo>
                  <a:cubicBezTo>
                    <a:pt x="2787" y="0"/>
                    <a:pt x="2787" y="0"/>
                    <a:pt x="2787" y="0"/>
                  </a:cubicBezTo>
                  <a:lnTo>
                    <a:pt x="276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439">
              <a:extLst>
                <a:ext uri="{FF2B5EF4-FFF2-40B4-BE49-F238E27FC236}">
                  <a16:creationId xmlns:a16="http://schemas.microsoft.com/office/drawing/2014/main" id="{6417C0C4-9AC0-4845-94EE-453D0078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4399" y="4470026"/>
              <a:ext cx="4248356" cy="4181973"/>
            </a:xfrm>
            <a:custGeom>
              <a:avLst/>
              <a:gdLst>
                <a:gd name="T0" fmla="*/ 2752 w 3104"/>
                <a:gd name="T1" fmla="*/ 2760 h 3058"/>
                <a:gd name="T2" fmla="*/ 2752 w 3104"/>
                <a:gd name="T3" fmla="*/ 2760 h 3058"/>
                <a:gd name="T4" fmla="*/ 2752 w 3104"/>
                <a:gd name="T5" fmla="*/ 2742 h 3058"/>
                <a:gd name="T6" fmla="*/ 2015 w 3104"/>
                <a:gd name="T7" fmla="*/ 1097 h 3058"/>
                <a:gd name="T8" fmla="*/ 243 w 3104"/>
                <a:gd name="T9" fmla="*/ 360 h 3058"/>
                <a:gd name="T10" fmla="*/ 126 w 3104"/>
                <a:gd name="T11" fmla="*/ 360 h 3058"/>
                <a:gd name="T12" fmla="*/ 0 w 3104"/>
                <a:gd name="T13" fmla="*/ 369 h 3058"/>
                <a:gd name="T14" fmla="*/ 314 w 3104"/>
                <a:gd name="T15" fmla="*/ 189 h 3058"/>
                <a:gd name="T16" fmla="*/ 18 w 3104"/>
                <a:gd name="T17" fmla="*/ 9 h 3058"/>
                <a:gd name="T18" fmla="*/ 117 w 3104"/>
                <a:gd name="T19" fmla="*/ 9 h 3058"/>
                <a:gd name="T20" fmla="*/ 243 w 3104"/>
                <a:gd name="T21" fmla="*/ 0 h 3058"/>
                <a:gd name="T22" fmla="*/ 2266 w 3104"/>
                <a:gd name="T23" fmla="*/ 846 h 3058"/>
                <a:gd name="T24" fmla="*/ 3103 w 3104"/>
                <a:gd name="T25" fmla="*/ 2742 h 3058"/>
                <a:gd name="T26" fmla="*/ 3103 w 3104"/>
                <a:gd name="T27" fmla="*/ 2751 h 3058"/>
                <a:gd name="T28" fmla="*/ 2923 w 3104"/>
                <a:gd name="T29" fmla="*/ 3057 h 3058"/>
                <a:gd name="T30" fmla="*/ 2752 w 3104"/>
                <a:gd name="T31" fmla="*/ 2760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4" h="3058">
                  <a:moveTo>
                    <a:pt x="2752" y="2760"/>
                  </a:moveTo>
                  <a:lnTo>
                    <a:pt x="2752" y="2760"/>
                  </a:lnTo>
                  <a:cubicBezTo>
                    <a:pt x="2752" y="2742"/>
                    <a:pt x="2752" y="2742"/>
                    <a:pt x="2752" y="2742"/>
                  </a:cubicBezTo>
                  <a:cubicBezTo>
                    <a:pt x="2716" y="2122"/>
                    <a:pt x="2455" y="1537"/>
                    <a:pt x="2015" y="1097"/>
                  </a:cubicBezTo>
                  <a:cubicBezTo>
                    <a:pt x="1547" y="621"/>
                    <a:pt x="917" y="360"/>
                    <a:pt x="243" y="360"/>
                  </a:cubicBezTo>
                  <a:cubicBezTo>
                    <a:pt x="207" y="360"/>
                    <a:pt x="162" y="360"/>
                    <a:pt x="126" y="360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2" y="9"/>
                    <a:pt x="207" y="0"/>
                    <a:pt x="243" y="0"/>
                  </a:cubicBezTo>
                  <a:cubicBezTo>
                    <a:pt x="1007" y="0"/>
                    <a:pt x="1727" y="306"/>
                    <a:pt x="2266" y="846"/>
                  </a:cubicBezTo>
                  <a:cubicBezTo>
                    <a:pt x="2779" y="1349"/>
                    <a:pt x="3076" y="2023"/>
                    <a:pt x="3103" y="2742"/>
                  </a:cubicBezTo>
                  <a:cubicBezTo>
                    <a:pt x="3103" y="2751"/>
                    <a:pt x="3103" y="2751"/>
                    <a:pt x="3103" y="2751"/>
                  </a:cubicBezTo>
                  <a:cubicBezTo>
                    <a:pt x="2923" y="3057"/>
                    <a:pt x="2923" y="3057"/>
                    <a:pt x="2923" y="3057"/>
                  </a:cubicBezTo>
                  <a:lnTo>
                    <a:pt x="2752" y="276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440">
              <a:extLst>
                <a:ext uri="{FF2B5EF4-FFF2-40B4-BE49-F238E27FC236}">
                  <a16:creationId xmlns:a16="http://schemas.microsoft.com/office/drawing/2014/main" id="{146FC0CD-BD6C-004D-9C8C-C9F31B71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468" y="4433818"/>
              <a:ext cx="4453531" cy="4296632"/>
            </a:xfrm>
            <a:custGeom>
              <a:avLst/>
              <a:gdLst>
                <a:gd name="T0" fmla="*/ 359 w 3256"/>
                <a:gd name="T1" fmla="*/ 63 h 3139"/>
                <a:gd name="T2" fmla="*/ 359 w 3256"/>
                <a:gd name="T3" fmla="*/ 63 h 3139"/>
                <a:gd name="T4" fmla="*/ 2364 w 3256"/>
                <a:gd name="T5" fmla="*/ 891 h 3139"/>
                <a:gd name="T6" fmla="*/ 3192 w 3256"/>
                <a:gd name="T7" fmla="*/ 2769 h 3139"/>
                <a:gd name="T8" fmla="*/ 3192 w 3256"/>
                <a:gd name="T9" fmla="*/ 2769 h 3139"/>
                <a:gd name="T10" fmla="*/ 3039 w 3256"/>
                <a:gd name="T11" fmla="*/ 3021 h 3139"/>
                <a:gd name="T12" fmla="*/ 2895 w 3256"/>
                <a:gd name="T13" fmla="*/ 2778 h 3139"/>
                <a:gd name="T14" fmla="*/ 2895 w 3256"/>
                <a:gd name="T15" fmla="*/ 2769 h 3139"/>
                <a:gd name="T16" fmla="*/ 2157 w 3256"/>
                <a:gd name="T17" fmla="*/ 1098 h 3139"/>
                <a:gd name="T18" fmla="*/ 359 w 3256"/>
                <a:gd name="T19" fmla="*/ 360 h 3139"/>
                <a:gd name="T20" fmla="*/ 242 w 3256"/>
                <a:gd name="T21" fmla="*/ 360 h 3139"/>
                <a:gd name="T22" fmla="*/ 485 w 3256"/>
                <a:gd name="T23" fmla="*/ 216 h 3139"/>
                <a:gd name="T24" fmla="*/ 233 w 3256"/>
                <a:gd name="T25" fmla="*/ 63 h 3139"/>
                <a:gd name="T26" fmla="*/ 359 w 3256"/>
                <a:gd name="T27" fmla="*/ 63 h 3139"/>
                <a:gd name="T28" fmla="*/ 359 w 3256"/>
                <a:gd name="T29" fmla="*/ 0 h 3139"/>
                <a:gd name="T30" fmla="*/ 359 w 3256"/>
                <a:gd name="T31" fmla="*/ 0 h 3139"/>
                <a:gd name="T32" fmla="*/ 233 w 3256"/>
                <a:gd name="T33" fmla="*/ 0 h 3139"/>
                <a:gd name="T34" fmla="*/ 36 w 3256"/>
                <a:gd name="T35" fmla="*/ 9 h 3139"/>
                <a:gd name="T36" fmla="*/ 206 w 3256"/>
                <a:gd name="T37" fmla="*/ 117 h 3139"/>
                <a:gd name="T38" fmla="*/ 368 w 3256"/>
                <a:gd name="T39" fmla="*/ 216 h 3139"/>
                <a:gd name="T40" fmla="*/ 206 w 3256"/>
                <a:gd name="T41" fmla="*/ 306 h 3139"/>
                <a:gd name="T42" fmla="*/ 0 w 3256"/>
                <a:gd name="T43" fmla="*/ 432 h 3139"/>
                <a:gd name="T44" fmla="*/ 242 w 3256"/>
                <a:gd name="T45" fmla="*/ 423 h 3139"/>
                <a:gd name="T46" fmla="*/ 359 w 3256"/>
                <a:gd name="T47" fmla="*/ 423 h 3139"/>
                <a:gd name="T48" fmla="*/ 2112 w 3256"/>
                <a:gd name="T49" fmla="*/ 1143 h 3139"/>
                <a:gd name="T50" fmla="*/ 2625 w 3256"/>
                <a:gd name="T51" fmla="*/ 1888 h 3139"/>
                <a:gd name="T52" fmla="*/ 2832 w 3256"/>
                <a:gd name="T53" fmla="*/ 2769 h 3139"/>
                <a:gd name="T54" fmla="*/ 2832 w 3256"/>
                <a:gd name="T55" fmla="*/ 2769 h 3139"/>
                <a:gd name="T56" fmla="*/ 2832 w 3256"/>
                <a:gd name="T57" fmla="*/ 2778 h 3139"/>
                <a:gd name="T58" fmla="*/ 2832 w 3256"/>
                <a:gd name="T59" fmla="*/ 2787 h 3139"/>
                <a:gd name="T60" fmla="*/ 2841 w 3256"/>
                <a:gd name="T61" fmla="*/ 2805 h 3139"/>
                <a:gd name="T62" fmla="*/ 2994 w 3256"/>
                <a:gd name="T63" fmla="*/ 3057 h 3139"/>
                <a:gd name="T64" fmla="*/ 3039 w 3256"/>
                <a:gd name="T65" fmla="*/ 3138 h 3139"/>
                <a:gd name="T66" fmla="*/ 3093 w 3256"/>
                <a:gd name="T67" fmla="*/ 3057 h 3139"/>
                <a:gd name="T68" fmla="*/ 3246 w 3256"/>
                <a:gd name="T69" fmla="*/ 2805 h 3139"/>
                <a:gd name="T70" fmla="*/ 3255 w 3256"/>
                <a:gd name="T71" fmla="*/ 2787 h 3139"/>
                <a:gd name="T72" fmla="*/ 3255 w 3256"/>
                <a:gd name="T73" fmla="*/ 2769 h 3139"/>
                <a:gd name="T74" fmla="*/ 3255 w 3256"/>
                <a:gd name="T75" fmla="*/ 2769 h 3139"/>
                <a:gd name="T76" fmla="*/ 3255 w 3256"/>
                <a:gd name="T77" fmla="*/ 2760 h 3139"/>
                <a:gd name="T78" fmla="*/ 3012 w 3256"/>
                <a:gd name="T79" fmla="*/ 1726 h 3139"/>
                <a:gd name="T80" fmla="*/ 2409 w 3256"/>
                <a:gd name="T81" fmla="*/ 846 h 3139"/>
                <a:gd name="T82" fmla="*/ 359 w 3256"/>
                <a:gd name="T83" fmla="*/ 0 h 3139"/>
                <a:gd name="T84" fmla="*/ 359 w 3256"/>
                <a:gd name="T85" fmla="*/ 63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6" h="3139">
                  <a:moveTo>
                    <a:pt x="359" y="63"/>
                  </a:moveTo>
                  <a:lnTo>
                    <a:pt x="359" y="63"/>
                  </a:lnTo>
                  <a:cubicBezTo>
                    <a:pt x="1114" y="63"/>
                    <a:pt x="1825" y="360"/>
                    <a:pt x="2364" y="891"/>
                  </a:cubicBezTo>
                  <a:cubicBezTo>
                    <a:pt x="2868" y="1394"/>
                    <a:pt x="3165" y="2059"/>
                    <a:pt x="3192" y="2769"/>
                  </a:cubicBezTo>
                  <a:lnTo>
                    <a:pt x="3192" y="2769"/>
                  </a:lnTo>
                  <a:cubicBezTo>
                    <a:pt x="3039" y="3021"/>
                    <a:pt x="3039" y="3021"/>
                    <a:pt x="3039" y="3021"/>
                  </a:cubicBezTo>
                  <a:cubicBezTo>
                    <a:pt x="2895" y="2778"/>
                    <a:pt x="2895" y="2778"/>
                    <a:pt x="2895" y="2778"/>
                  </a:cubicBezTo>
                  <a:cubicBezTo>
                    <a:pt x="2895" y="2769"/>
                    <a:pt x="2895" y="2769"/>
                    <a:pt x="2895" y="2769"/>
                  </a:cubicBezTo>
                  <a:cubicBezTo>
                    <a:pt x="2859" y="2140"/>
                    <a:pt x="2607" y="1546"/>
                    <a:pt x="2157" y="1098"/>
                  </a:cubicBezTo>
                  <a:cubicBezTo>
                    <a:pt x="1672" y="621"/>
                    <a:pt x="1033" y="360"/>
                    <a:pt x="359" y="360"/>
                  </a:cubicBezTo>
                  <a:cubicBezTo>
                    <a:pt x="323" y="360"/>
                    <a:pt x="278" y="360"/>
                    <a:pt x="242" y="360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78" y="63"/>
                    <a:pt x="323" y="63"/>
                    <a:pt x="359" y="63"/>
                  </a:cubicBezTo>
                  <a:lnTo>
                    <a:pt x="359" y="0"/>
                  </a:lnTo>
                  <a:lnTo>
                    <a:pt x="359" y="0"/>
                  </a:lnTo>
                  <a:cubicBezTo>
                    <a:pt x="323" y="0"/>
                    <a:pt x="278" y="0"/>
                    <a:pt x="233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242" y="423"/>
                    <a:pt x="242" y="423"/>
                    <a:pt x="242" y="423"/>
                  </a:cubicBezTo>
                  <a:cubicBezTo>
                    <a:pt x="278" y="423"/>
                    <a:pt x="323" y="423"/>
                    <a:pt x="359" y="423"/>
                  </a:cubicBezTo>
                  <a:cubicBezTo>
                    <a:pt x="1024" y="423"/>
                    <a:pt x="1645" y="675"/>
                    <a:pt x="2112" y="1143"/>
                  </a:cubicBezTo>
                  <a:cubicBezTo>
                    <a:pt x="2328" y="1358"/>
                    <a:pt x="2499" y="1609"/>
                    <a:pt x="2625" y="1888"/>
                  </a:cubicBezTo>
                  <a:cubicBezTo>
                    <a:pt x="2751" y="2167"/>
                    <a:pt x="2823" y="2464"/>
                    <a:pt x="2832" y="2769"/>
                  </a:cubicBezTo>
                  <a:lnTo>
                    <a:pt x="2832" y="2769"/>
                  </a:lnTo>
                  <a:cubicBezTo>
                    <a:pt x="2832" y="2778"/>
                    <a:pt x="2832" y="2778"/>
                    <a:pt x="2832" y="2778"/>
                  </a:cubicBezTo>
                  <a:cubicBezTo>
                    <a:pt x="2832" y="2787"/>
                    <a:pt x="2832" y="2787"/>
                    <a:pt x="2832" y="2787"/>
                  </a:cubicBezTo>
                  <a:cubicBezTo>
                    <a:pt x="2841" y="2805"/>
                    <a:pt x="2841" y="2805"/>
                    <a:pt x="2841" y="2805"/>
                  </a:cubicBezTo>
                  <a:cubicBezTo>
                    <a:pt x="2994" y="3057"/>
                    <a:pt x="2994" y="3057"/>
                    <a:pt x="2994" y="3057"/>
                  </a:cubicBezTo>
                  <a:cubicBezTo>
                    <a:pt x="3039" y="3138"/>
                    <a:pt x="3039" y="3138"/>
                    <a:pt x="3039" y="3138"/>
                  </a:cubicBezTo>
                  <a:cubicBezTo>
                    <a:pt x="3093" y="3057"/>
                    <a:pt x="3093" y="3057"/>
                    <a:pt x="3093" y="3057"/>
                  </a:cubicBezTo>
                  <a:cubicBezTo>
                    <a:pt x="3246" y="2805"/>
                    <a:pt x="3246" y="2805"/>
                    <a:pt x="3246" y="2805"/>
                  </a:cubicBezTo>
                  <a:cubicBezTo>
                    <a:pt x="3255" y="2787"/>
                    <a:pt x="3255" y="2787"/>
                    <a:pt x="3255" y="2787"/>
                  </a:cubicBezTo>
                  <a:cubicBezTo>
                    <a:pt x="3255" y="2769"/>
                    <a:pt x="3255" y="2769"/>
                    <a:pt x="3255" y="2769"/>
                  </a:cubicBezTo>
                  <a:lnTo>
                    <a:pt x="3255" y="2769"/>
                  </a:lnTo>
                  <a:cubicBezTo>
                    <a:pt x="3255" y="2760"/>
                    <a:pt x="3255" y="2760"/>
                    <a:pt x="3255" y="2760"/>
                  </a:cubicBezTo>
                  <a:cubicBezTo>
                    <a:pt x="3237" y="2401"/>
                    <a:pt x="3156" y="2059"/>
                    <a:pt x="3012" y="1726"/>
                  </a:cubicBezTo>
                  <a:cubicBezTo>
                    <a:pt x="2868" y="1403"/>
                    <a:pt x="2661" y="1107"/>
                    <a:pt x="2409" y="846"/>
                  </a:cubicBezTo>
                  <a:cubicBezTo>
                    <a:pt x="1861" y="306"/>
                    <a:pt x="1132" y="0"/>
                    <a:pt x="359" y="0"/>
                  </a:cubicBezTo>
                  <a:lnTo>
                    <a:pt x="359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271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Shape 47">
            <a:extLst>
              <a:ext uri="{FF2B5EF4-FFF2-40B4-BE49-F238E27FC236}">
                <a16:creationId xmlns:a16="http://schemas.microsoft.com/office/drawing/2014/main" id="{FBF2E945-238B-F549-AF3E-BAAF78693C51}"/>
              </a:ext>
            </a:extLst>
          </p:cNvPr>
          <p:cNvSpPr>
            <a:spLocks/>
          </p:cNvSpPr>
          <p:nvPr/>
        </p:nvSpPr>
        <p:spPr bwMode="auto">
          <a:xfrm>
            <a:off x="10507931" y="4966653"/>
            <a:ext cx="3361789" cy="3361515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4" name="Shape 48">
            <a:extLst>
              <a:ext uri="{FF2B5EF4-FFF2-40B4-BE49-F238E27FC236}">
                <a16:creationId xmlns:a16="http://schemas.microsoft.com/office/drawing/2014/main" id="{1EAB74CE-3F47-F641-9A33-C203503A7213}"/>
              </a:ext>
            </a:extLst>
          </p:cNvPr>
          <p:cNvSpPr>
            <a:spLocks/>
          </p:cNvSpPr>
          <p:nvPr/>
        </p:nvSpPr>
        <p:spPr bwMode="auto">
          <a:xfrm>
            <a:off x="8284368" y="8813978"/>
            <a:ext cx="3361788" cy="3361516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5" name="Shape 49">
            <a:extLst>
              <a:ext uri="{FF2B5EF4-FFF2-40B4-BE49-F238E27FC236}">
                <a16:creationId xmlns:a16="http://schemas.microsoft.com/office/drawing/2014/main" id="{EE00D6EB-126F-9640-81A0-625342CE0CE4}"/>
              </a:ext>
            </a:extLst>
          </p:cNvPr>
          <p:cNvSpPr>
            <a:spLocks/>
          </p:cNvSpPr>
          <p:nvPr/>
        </p:nvSpPr>
        <p:spPr bwMode="auto">
          <a:xfrm>
            <a:off x="12731495" y="8813978"/>
            <a:ext cx="3361788" cy="3361516"/>
          </a:xfrm>
          <a:custGeom>
            <a:avLst/>
            <a:gdLst>
              <a:gd name="T0" fmla="*/ 2147483646 w 19679"/>
              <a:gd name="T1" fmla="*/ 2147483646 h 20595"/>
              <a:gd name="T2" fmla="*/ 2147483646 w 19679"/>
              <a:gd name="T3" fmla="*/ 2147483646 h 20595"/>
              <a:gd name="T4" fmla="*/ 2147483646 w 19679"/>
              <a:gd name="T5" fmla="*/ 2147483646 h 20595"/>
              <a:gd name="T6" fmla="*/ 2147483646 w 19679"/>
              <a:gd name="T7" fmla="*/ 2147483646 h 2059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6" name="Shape 50">
            <a:extLst>
              <a:ext uri="{FF2B5EF4-FFF2-40B4-BE49-F238E27FC236}">
                <a16:creationId xmlns:a16="http://schemas.microsoft.com/office/drawing/2014/main" id="{0EF8312A-BFDC-0D49-878C-660E6B03C270}"/>
              </a:ext>
            </a:extLst>
          </p:cNvPr>
          <p:cNvSpPr>
            <a:spLocks/>
          </p:cNvSpPr>
          <p:nvPr/>
        </p:nvSpPr>
        <p:spPr bwMode="auto">
          <a:xfrm>
            <a:off x="9507183" y="6089475"/>
            <a:ext cx="5363093" cy="468370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77" name="Shape 51">
            <a:extLst>
              <a:ext uri="{FF2B5EF4-FFF2-40B4-BE49-F238E27FC236}">
                <a16:creationId xmlns:a16="http://schemas.microsoft.com/office/drawing/2014/main" id="{F0015153-CDE3-EC45-92A8-1EF331AE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476" y="5396339"/>
            <a:ext cx="2502505" cy="2502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8" name="Shape 52">
            <a:extLst>
              <a:ext uri="{FF2B5EF4-FFF2-40B4-BE49-F238E27FC236}">
                <a16:creationId xmlns:a16="http://schemas.microsoft.com/office/drawing/2014/main" id="{6528B8E5-FA90-014F-91FA-49CE0519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912" y="9243664"/>
            <a:ext cx="2502506" cy="25023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9" name="Shape 53">
            <a:extLst>
              <a:ext uri="{FF2B5EF4-FFF2-40B4-BE49-F238E27FC236}">
                <a16:creationId xmlns:a16="http://schemas.microsoft.com/office/drawing/2014/main" id="{767FCB87-D860-4E40-8804-A044EBE2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1040" y="9243664"/>
            <a:ext cx="2502505" cy="2502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Shape 55">
            <a:extLst>
              <a:ext uri="{FF2B5EF4-FFF2-40B4-BE49-F238E27FC236}">
                <a16:creationId xmlns:a16="http://schemas.microsoft.com/office/drawing/2014/main" id="{0D0500A6-7CC4-7B46-A259-2F5951B8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268" y="8235150"/>
            <a:ext cx="1931114" cy="1930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pic>
        <p:nvPicPr>
          <p:cNvPr id="96" name="Gráfico 446">
            <a:extLst>
              <a:ext uri="{FF2B5EF4-FFF2-40B4-BE49-F238E27FC236}">
                <a16:creationId xmlns:a16="http://schemas.microsoft.com/office/drawing/2014/main" id="{F764FCA6-39E2-3446-92C6-A21B17EC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5570" y="10159006"/>
            <a:ext cx="724178" cy="724172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A15B734-11B5-C443-82E4-B9B42C261790}"/>
              </a:ext>
            </a:extLst>
          </p:cNvPr>
          <p:cNvGrpSpPr/>
          <p:nvPr/>
        </p:nvGrpSpPr>
        <p:grpSpPr>
          <a:xfrm>
            <a:off x="11810805" y="6177555"/>
            <a:ext cx="775178" cy="831554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2EC5B1E-93A9-EF4E-8160-C81A15D69FA5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FB80A69-417C-7B45-A595-B00F22EFD791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BB664E2-37E1-344D-86B5-9620AF188400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E44E5F5-5308-DE41-85B7-28E63DDD9C3B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3CB043-573C-F543-95A4-8EB7F358A21A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9D6310-464E-AF47-A4EB-0DB6924DB3AD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áfico 22">
            <a:extLst>
              <a:ext uri="{FF2B5EF4-FFF2-40B4-BE49-F238E27FC236}">
                <a16:creationId xmlns:a16="http://schemas.microsoft.com/office/drawing/2014/main" id="{73C3D580-8B1A-8D4A-8E92-F75802157A8B}"/>
              </a:ext>
            </a:extLst>
          </p:cNvPr>
          <p:cNvGrpSpPr/>
          <p:nvPr/>
        </p:nvGrpSpPr>
        <p:grpSpPr>
          <a:xfrm>
            <a:off x="11790165" y="8692540"/>
            <a:ext cx="873584" cy="873578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105" name="Forma libre 340">
              <a:extLst>
                <a:ext uri="{FF2B5EF4-FFF2-40B4-BE49-F238E27FC236}">
                  <a16:creationId xmlns:a16="http://schemas.microsoft.com/office/drawing/2014/main" id="{DF01B682-3F1D-6941-9D89-CB49A0EEEF81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41">
              <a:extLst>
                <a:ext uri="{FF2B5EF4-FFF2-40B4-BE49-F238E27FC236}">
                  <a16:creationId xmlns:a16="http://schemas.microsoft.com/office/drawing/2014/main" id="{23290BF8-2995-6F45-ADFD-476D2BDE6563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2">
              <a:extLst>
                <a:ext uri="{FF2B5EF4-FFF2-40B4-BE49-F238E27FC236}">
                  <a16:creationId xmlns:a16="http://schemas.microsoft.com/office/drawing/2014/main" id="{E00468FE-9600-9B4E-85DE-B10D4226A03C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3">
              <a:extLst>
                <a:ext uri="{FF2B5EF4-FFF2-40B4-BE49-F238E27FC236}">
                  <a16:creationId xmlns:a16="http://schemas.microsoft.com/office/drawing/2014/main" id="{7E0A9E00-A4E5-4C4C-B5AA-275847E870A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4">
              <a:extLst>
                <a:ext uri="{FF2B5EF4-FFF2-40B4-BE49-F238E27FC236}">
                  <a16:creationId xmlns:a16="http://schemas.microsoft.com/office/drawing/2014/main" id="{047DFEC6-91AB-224A-967B-4E6E2EF5FE2E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5">
              <a:extLst>
                <a:ext uri="{FF2B5EF4-FFF2-40B4-BE49-F238E27FC236}">
                  <a16:creationId xmlns:a16="http://schemas.microsoft.com/office/drawing/2014/main" id="{24BAF3E5-838B-0746-B98E-B59296945E8B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6">
              <a:extLst>
                <a:ext uri="{FF2B5EF4-FFF2-40B4-BE49-F238E27FC236}">
                  <a16:creationId xmlns:a16="http://schemas.microsoft.com/office/drawing/2014/main" id="{5A49ABB9-7D7A-1E4E-B434-B0AE8E76E710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2" name="Gráfico 225">
            <a:extLst>
              <a:ext uri="{FF2B5EF4-FFF2-40B4-BE49-F238E27FC236}">
                <a16:creationId xmlns:a16="http://schemas.microsoft.com/office/drawing/2014/main" id="{60AFB954-7D93-D345-B0FA-A188295509B7}"/>
              </a:ext>
            </a:extLst>
          </p:cNvPr>
          <p:cNvGrpSpPr/>
          <p:nvPr/>
        </p:nvGrpSpPr>
        <p:grpSpPr>
          <a:xfrm>
            <a:off x="9604072" y="10077221"/>
            <a:ext cx="722186" cy="722186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13" name="Forma libre 439">
              <a:extLst>
                <a:ext uri="{FF2B5EF4-FFF2-40B4-BE49-F238E27FC236}">
                  <a16:creationId xmlns:a16="http://schemas.microsoft.com/office/drawing/2014/main" id="{CE22563C-BF10-D844-A903-191CA78AD422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113FCB2B-13B0-614F-863B-EA4F50867B82}"/>
              </a:ext>
            </a:extLst>
          </p:cNvPr>
          <p:cNvSpPr txBox="1"/>
          <p:nvPr/>
        </p:nvSpPr>
        <p:spPr>
          <a:xfrm>
            <a:off x="14290212" y="5555857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BC4822-B002-E246-BA20-F84597F6696F}"/>
              </a:ext>
            </a:extLst>
          </p:cNvPr>
          <p:cNvSpPr txBox="1"/>
          <p:nvPr/>
        </p:nvSpPr>
        <p:spPr>
          <a:xfrm>
            <a:off x="14285355" y="6202188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9FE59-69D4-2144-ADB0-E3AA27C81A1B}"/>
              </a:ext>
            </a:extLst>
          </p:cNvPr>
          <p:cNvGrpSpPr/>
          <p:nvPr/>
        </p:nvGrpSpPr>
        <p:grpSpPr>
          <a:xfrm>
            <a:off x="2795364" y="9435130"/>
            <a:ext cx="5073193" cy="2031326"/>
            <a:chOff x="2795364" y="9435130"/>
            <a:chExt cx="5073193" cy="2031326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DEBDC1A8-B636-CA46-98FB-B619CA6D098C}"/>
                </a:ext>
              </a:extLst>
            </p:cNvPr>
            <p:cNvSpPr txBox="1"/>
            <p:nvPr/>
          </p:nvSpPr>
          <p:spPr>
            <a:xfrm flipH="1">
              <a:off x="2795364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FE47DE-70A2-4C45-8ACD-134DCD0A46C2}"/>
                </a:ext>
              </a:extLst>
            </p:cNvPr>
            <p:cNvSpPr txBox="1"/>
            <p:nvPr/>
          </p:nvSpPr>
          <p:spPr>
            <a:xfrm flipH="1">
              <a:off x="2800221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ECCA2A-25FB-3448-905B-982B91138176}"/>
              </a:ext>
            </a:extLst>
          </p:cNvPr>
          <p:cNvGrpSpPr/>
          <p:nvPr/>
        </p:nvGrpSpPr>
        <p:grpSpPr>
          <a:xfrm>
            <a:off x="16446664" y="9435130"/>
            <a:ext cx="5073193" cy="2031326"/>
            <a:chOff x="16446664" y="9435130"/>
            <a:chExt cx="5073193" cy="2031326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8D472DEE-348B-6C44-B551-F0183440029F}"/>
                </a:ext>
              </a:extLst>
            </p:cNvPr>
            <p:cNvSpPr txBox="1"/>
            <p:nvPr/>
          </p:nvSpPr>
          <p:spPr>
            <a:xfrm>
              <a:off x="16451521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917F12-6AFC-CF43-9C80-366D4CC7075F}"/>
                </a:ext>
              </a:extLst>
            </p:cNvPr>
            <p:cNvSpPr txBox="1"/>
            <p:nvPr/>
          </p:nvSpPr>
          <p:spPr>
            <a:xfrm>
              <a:off x="16446664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2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3D7454E1-983C-2145-AB61-6B24B4E4D05E}"/>
              </a:ext>
            </a:extLst>
          </p:cNvPr>
          <p:cNvSpPr>
            <a:spLocks/>
          </p:cNvSpPr>
          <p:nvPr/>
        </p:nvSpPr>
        <p:spPr bwMode="auto">
          <a:xfrm rot="5400000">
            <a:off x="12451846" y="7911371"/>
            <a:ext cx="2776653" cy="4125223"/>
          </a:xfrm>
          <a:custGeom>
            <a:avLst/>
            <a:gdLst>
              <a:gd name="T0" fmla="*/ 2147483646 w 21471"/>
              <a:gd name="T1" fmla="*/ 2147483646 h 21600"/>
              <a:gd name="T2" fmla="*/ 2147483646 w 21471"/>
              <a:gd name="T3" fmla="*/ 2147483646 h 21600"/>
              <a:gd name="T4" fmla="*/ 2147483646 w 21471"/>
              <a:gd name="T5" fmla="*/ 2147483646 h 21600"/>
              <a:gd name="T6" fmla="*/ 2147483646 w 21471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1" h="21600" extrusionOk="0">
                <a:moveTo>
                  <a:pt x="10734" y="0"/>
                </a:moveTo>
                <a:cubicBezTo>
                  <a:pt x="7985" y="0"/>
                  <a:pt x="5238" y="712"/>
                  <a:pt x="3140" y="2132"/>
                </a:cubicBezTo>
                <a:cubicBezTo>
                  <a:pt x="1269" y="3398"/>
                  <a:pt x="233" y="5014"/>
                  <a:pt x="35" y="6669"/>
                </a:cubicBezTo>
                <a:cubicBezTo>
                  <a:pt x="-64" y="7496"/>
                  <a:pt x="46" y="8332"/>
                  <a:pt x="360" y="9140"/>
                </a:cubicBezTo>
                <a:cubicBezTo>
                  <a:pt x="517" y="9544"/>
                  <a:pt x="725" y="9941"/>
                  <a:pt x="991" y="10323"/>
                </a:cubicBezTo>
                <a:cubicBezTo>
                  <a:pt x="1119" y="10507"/>
                  <a:pt x="1260" y="10688"/>
                  <a:pt x="1411" y="10865"/>
                </a:cubicBezTo>
                <a:cubicBezTo>
                  <a:pt x="1574" y="11058"/>
                  <a:pt x="1749" y="11248"/>
                  <a:pt x="1934" y="11434"/>
                </a:cubicBezTo>
                <a:lnTo>
                  <a:pt x="10753" y="21600"/>
                </a:lnTo>
                <a:lnTo>
                  <a:pt x="19611" y="11363"/>
                </a:lnTo>
                <a:cubicBezTo>
                  <a:pt x="19790" y="11183"/>
                  <a:pt x="19956" y="10998"/>
                  <a:pt x="20111" y="10811"/>
                </a:cubicBezTo>
                <a:cubicBezTo>
                  <a:pt x="20261" y="10629"/>
                  <a:pt x="20401" y="10445"/>
                  <a:pt x="20527" y="10257"/>
                </a:cubicBezTo>
                <a:cubicBezTo>
                  <a:pt x="20782" y="9875"/>
                  <a:pt x="20984" y="9481"/>
                  <a:pt x="21135" y="9080"/>
                </a:cubicBezTo>
                <a:cubicBezTo>
                  <a:pt x="21437" y="8277"/>
                  <a:pt x="21536" y="7448"/>
                  <a:pt x="21430" y="6628"/>
                </a:cubicBezTo>
                <a:cubicBezTo>
                  <a:pt x="21217" y="4988"/>
                  <a:pt x="20183" y="3388"/>
                  <a:pt x="18329" y="2132"/>
                </a:cubicBezTo>
                <a:cubicBezTo>
                  <a:pt x="16231" y="712"/>
                  <a:pt x="13483" y="0"/>
                  <a:pt x="10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1E3AED1C-8F60-114A-9EA5-CA6E0FFFB3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362995" y="8823257"/>
            <a:ext cx="2301123" cy="2301146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171CA79C-C411-4849-93A2-B0E34A789A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581306" y="9041722"/>
            <a:ext cx="1864501" cy="1864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Shape 92">
            <a:extLst>
              <a:ext uri="{FF2B5EF4-FFF2-40B4-BE49-F238E27FC236}">
                <a16:creationId xmlns:a16="http://schemas.microsoft.com/office/drawing/2014/main" id="{1FEAF1A1-153A-B84A-A098-046961FDAD9D}"/>
              </a:ext>
            </a:extLst>
          </p:cNvPr>
          <p:cNvSpPr>
            <a:spLocks/>
          </p:cNvSpPr>
          <p:nvPr/>
        </p:nvSpPr>
        <p:spPr bwMode="auto">
          <a:xfrm rot="12621416">
            <a:off x="9326930" y="7303490"/>
            <a:ext cx="2776682" cy="4125179"/>
          </a:xfrm>
          <a:custGeom>
            <a:avLst/>
            <a:gdLst>
              <a:gd name="T0" fmla="*/ 2147483646 w 21471"/>
              <a:gd name="T1" fmla="*/ 2147483646 h 21600"/>
              <a:gd name="T2" fmla="*/ 2147483646 w 21471"/>
              <a:gd name="T3" fmla="*/ 2147483646 h 21600"/>
              <a:gd name="T4" fmla="*/ 2147483646 w 21471"/>
              <a:gd name="T5" fmla="*/ 2147483646 h 21600"/>
              <a:gd name="T6" fmla="*/ 2147483646 w 21471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1" h="21600" extrusionOk="0">
                <a:moveTo>
                  <a:pt x="10734" y="0"/>
                </a:moveTo>
                <a:cubicBezTo>
                  <a:pt x="7985" y="0"/>
                  <a:pt x="5238" y="712"/>
                  <a:pt x="3140" y="2132"/>
                </a:cubicBezTo>
                <a:cubicBezTo>
                  <a:pt x="1269" y="3398"/>
                  <a:pt x="233" y="5014"/>
                  <a:pt x="35" y="6669"/>
                </a:cubicBezTo>
                <a:cubicBezTo>
                  <a:pt x="-64" y="7496"/>
                  <a:pt x="46" y="8332"/>
                  <a:pt x="360" y="9140"/>
                </a:cubicBezTo>
                <a:cubicBezTo>
                  <a:pt x="517" y="9544"/>
                  <a:pt x="725" y="9941"/>
                  <a:pt x="991" y="10323"/>
                </a:cubicBezTo>
                <a:cubicBezTo>
                  <a:pt x="1119" y="10507"/>
                  <a:pt x="1260" y="10688"/>
                  <a:pt x="1411" y="10865"/>
                </a:cubicBezTo>
                <a:cubicBezTo>
                  <a:pt x="1574" y="11058"/>
                  <a:pt x="1749" y="11248"/>
                  <a:pt x="1934" y="11434"/>
                </a:cubicBezTo>
                <a:lnTo>
                  <a:pt x="10753" y="21600"/>
                </a:lnTo>
                <a:lnTo>
                  <a:pt x="19611" y="11363"/>
                </a:lnTo>
                <a:cubicBezTo>
                  <a:pt x="19790" y="11183"/>
                  <a:pt x="19956" y="10998"/>
                  <a:pt x="20111" y="10811"/>
                </a:cubicBezTo>
                <a:cubicBezTo>
                  <a:pt x="20261" y="10629"/>
                  <a:pt x="20401" y="10445"/>
                  <a:pt x="20527" y="10257"/>
                </a:cubicBezTo>
                <a:cubicBezTo>
                  <a:pt x="20782" y="9875"/>
                  <a:pt x="20984" y="9481"/>
                  <a:pt x="21135" y="9080"/>
                </a:cubicBezTo>
                <a:cubicBezTo>
                  <a:pt x="21437" y="8277"/>
                  <a:pt x="21536" y="7448"/>
                  <a:pt x="21430" y="6628"/>
                </a:cubicBezTo>
                <a:cubicBezTo>
                  <a:pt x="21217" y="4988"/>
                  <a:pt x="20183" y="3388"/>
                  <a:pt x="18329" y="2132"/>
                </a:cubicBezTo>
                <a:cubicBezTo>
                  <a:pt x="16231" y="712"/>
                  <a:pt x="13483" y="0"/>
                  <a:pt x="107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9" name="Shape 93">
            <a:extLst>
              <a:ext uri="{FF2B5EF4-FFF2-40B4-BE49-F238E27FC236}">
                <a16:creationId xmlns:a16="http://schemas.microsoft.com/office/drawing/2014/main" id="{B998AC6C-D0F9-EC48-BEE7-E762BC091F72}"/>
              </a:ext>
            </a:extLst>
          </p:cNvPr>
          <p:cNvSpPr>
            <a:spLocks noChangeArrowheads="1"/>
          </p:cNvSpPr>
          <p:nvPr/>
        </p:nvSpPr>
        <p:spPr bwMode="auto">
          <a:xfrm rot="12621416">
            <a:off x="9224510" y="8796647"/>
            <a:ext cx="2301147" cy="2301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94">
            <a:extLst>
              <a:ext uri="{FF2B5EF4-FFF2-40B4-BE49-F238E27FC236}">
                <a16:creationId xmlns:a16="http://schemas.microsoft.com/office/drawing/2014/main" id="{B64BC9B5-120C-A54C-9223-0F526BAEB414}"/>
              </a:ext>
            </a:extLst>
          </p:cNvPr>
          <p:cNvSpPr>
            <a:spLocks noChangeArrowheads="1"/>
          </p:cNvSpPr>
          <p:nvPr/>
        </p:nvSpPr>
        <p:spPr bwMode="auto">
          <a:xfrm rot="12621416">
            <a:off x="9442694" y="9014882"/>
            <a:ext cx="1864519" cy="1864500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95">
            <a:extLst>
              <a:ext uri="{FF2B5EF4-FFF2-40B4-BE49-F238E27FC236}">
                <a16:creationId xmlns:a16="http://schemas.microsoft.com/office/drawing/2014/main" id="{012AF92A-8CBA-2548-8254-9FA29A94540F}"/>
              </a:ext>
            </a:extLst>
          </p:cNvPr>
          <p:cNvSpPr>
            <a:spLocks/>
          </p:cNvSpPr>
          <p:nvPr/>
        </p:nvSpPr>
        <p:spPr bwMode="auto">
          <a:xfrm rot="19672383">
            <a:off x="11438107" y="4900804"/>
            <a:ext cx="2776682" cy="4125179"/>
          </a:xfrm>
          <a:custGeom>
            <a:avLst/>
            <a:gdLst>
              <a:gd name="T0" fmla="*/ 2147483646 w 21471"/>
              <a:gd name="T1" fmla="*/ 2147483646 h 21600"/>
              <a:gd name="T2" fmla="*/ 2147483646 w 21471"/>
              <a:gd name="T3" fmla="*/ 2147483646 h 21600"/>
              <a:gd name="T4" fmla="*/ 2147483646 w 21471"/>
              <a:gd name="T5" fmla="*/ 2147483646 h 21600"/>
              <a:gd name="T6" fmla="*/ 2147483646 w 21471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71" h="21600" extrusionOk="0">
                <a:moveTo>
                  <a:pt x="10734" y="0"/>
                </a:moveTo>
                <a:cubicBezTo>
                  <a:pt x="7985" y="0"/>
                  <a:pt x="5238" y="712"/>
                  <a:pt x="3140" y="2132"/>
                </a:cubicBezTo>
                <a:cubicBezTo>
                  <a:pt x="1269" y="3398"/>
                  <a:pt x="233" y="5014"/>
                  <a:pt x="35" y="6669"/>
                </a:cubicBezTo>
                <a:cubicBezTo>
                  <a:pt x="-64" y="7496"/>
                  <a:pt x="46" y="8332"/>
                  <a:pt x="360" y="9140"/>
                </a:cubicBezTo>
                <a:cubicBezTo>
                  <a:pt x="517" y="9544"/>
                  <a:pt x="725" y="9941"/>
                  <a:pt x="991" y="10323"/>
                </a:cubicBezTo>
                <a:cubicBezTo>
                  <a:pt x="1119" y="10507"/>
                  <a:pt x="1260" y="10688"/>
                  <a:pt x="1411" y="10865"/>
                </a:cubicBezTo>
                <a:cubicBezTo>
                  <a:pt x="1574" y="11058"/>
                  <a:pt x="1749" y="11248"/>
                  <a:pt x="1934" y="11434"/>
                </a:cubicBezTo>
                <a:lnTo>
                  <a:pt x="10753" y="21600"/>
                </a:lnTo>
                <a:lnTo>
                  <a:pt x="19611" y="11363"/>
                </a:lnTo>
                <a:cubicBezTo>
                  <a:pt x="19790" y="11183"/>
                  <a:pt x="19956" y="10998"/>
                  <a:pt x="20111" y="10811"/>
                </a:cubicBezTo>
                <a:cubicBezTo>
                  <a:pt x="20261" y="10629"/>
                  <a:pt x="20401" y="10445"/>
                  <a:pt x="20527" y="10257"/>
                </a:cubicBezTo>
                <a:cubicBezTo>
                  <a:pt x="20782" y="9875"/>
                  <a:pt x="20984" y="9481"/>
                  <a:pt x="21135" y="9080"/>
                </a:cubicBezTo>
                <a:cubicBezTo>
                  <a:pt x="21437" y="8277"/>
                  <a:pt x="21536" y="7448"/>
                  <a:pt x="21430" y="6628"/>
                </a:cubicBezTo>
                <a:cubicBezTo>
                  <a:pt x="21217" y="4988"/>
                  <a:pt x="20183" y="3388"/>
                  <a:pt x="18329" y="2132"/>
                </a:cubicBezTo>
                <a:cubicBezTo>
                  <a:pt x="16231" y="712"/>
                  <a:pt x="13483" y="0"/>
                  <a:pt x="107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2" name="Shape 96">
            <a:extLst>
              <a:ext uri="{FF2B5EF4-FFF2-40B4-BE49-F238E27FC236}">
                <a16:creationId xmlns:a16="http://schemas.microsoft.com/office/drawing/2014/main" id="{72E46004-B1BC-DF4A-A2A7-5ABEC2E3E275}"/>
              </a:ext>
            </a:extLst>
          </p:cNvPr>
          <p:cNvSpPr>
            <a:spLocks noChangeArrowheads="1"/>
          </p:cNvSpPr>
          <p:nvPr/>
        </p:nvSpPr>
        <p:spPr bwMode="auto">
          <a:xfrm rot="19672383">
            <a:off x="11317643" y="5242648"/>
            <a:ext cx="2301146" cy="2301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97">
            <a:extLst>
              <a:ext uri="{FF2B5EF4-FFF2-40B4-BE49-F238E27FC236}">
                <a16:creationId xmlns:a16="http://schemas.microsoft.com/office/drawing/2014/main" id="{78BD4943-BB31-8F4A-9FCD-36BC4A7ADE66}"/>
              </a:ext>
            </a:extLst>
          </p:cNvPr>
          <p:cNvSpPr>
            <a:spLocks noChangeArrowheads="1"/>
          </p:cNvSpPr>
          <p:nvPr/>
        </p:nvSpPr>
        <p:spPr bwMode="auto">
          <a:xfrm rot="19672383">
            <a:off x="11536084" y="5460879"/>
            <a:ext cx="1864520" cy="1864501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64AC3F-0019-3447-9F97-A1F1233FB8FD}"/>
              </a:ext>
            </a:extLst>
          </p:cNvPr>
          <p:cNvGrpSpPr/>
          <p:nvPr/>
        </p:nvGrpSpPr>
        <p:grpSpPr>
          <a:xfrm>
            <a:off x="3575190" y="8925444"/>
            <a:ext cx="5073193" cy="2031326"/>
            <a:chOff x="2795364" y="9435130"/>
            <a:chExt cx="5073193" cy="2031326"/>
          </a:xfrm>
        </p:grpSpPr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DCDABE5C-2A6A-EA43-8982-D14424676289}"/>
                </a:ext>
              </a:extLst>
            </p:cNvPr>
            <p:cNvSpPr txBox="1"/>
            <p:nvPr/>
          </p:nvSpPr>
          <p:spPr>
            <a:xfrm flipH="1">
              <a:off x="2795364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B91FD7-48F8-1948-8F81-08631CA09839}"/>
                </a:ext>
              </a:extLst>
            </p:cNvPr>
            <p:cNvSpPr txBox="1"/>
            <p:nvPr/>
          </p:nvSpPr>
          <p:spPr>
            <a:xfrm flipH="1">
              <a:off x="2800221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DB04B8-4390-AE4A-BB85-65595483B4CE}"/>
              </a:ext>
            </a:extLst>
          </p:cNvPr>
          <p:cNvGrpSpPr/>
          <p:nvPr/>
        </p:nvGrpSpPr>
        <p:grpSpPr>
          <a:xfrm>
            <a:off x="16342965" y="8925444"/>
            <a:ext cx="5073193" cy="2031326"/>
            <a:chOff x="16446664" y="9435130"/>
            <a:chExt cx="5073193" cy="2031326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3DE8B6C3-2744-FD49-B321-6AF52A5459A6}"/>
                </a:ext>
              </a:extLst>
            </p:cNvPr>
            <p:cNvSpPr txBox="1"/>
            <p:nvPr/>
          </p:nvSpPr>
          <p:spPr>
            <a:xfrm>
              <a:off x="16451521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AAA21-4316-C24C-A4CB-CE379B547170}"/>
                </a:ext>
              </a:extLst>
            </p:cNvPr>
            <p:cNvSpPr txBox="1"/>
            <p:nvPr/>
          </p:nvSpPr>
          <p:spPr>
            <a:xfrm>
              <a:off x="16446664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9C0C5B-F303-0E41-B6DC-A735D49BC2A4}"/>
              </a:ext>
            </a:extLst>
          </p:cNvPr>
          <p:cNvGrpSpPr/>
          <p:nvPr/>
        </p:nvGrpSpPr>
        <p:grpSpPr>
          <a:xfrm>
            <a:off x="14323665" y="5344044"/>
            <a:ext cx="5073193" cy="2031326"/>
            <a:chOff x="16446664" y="9435130"/>
            <a:chExt cx="5073193" cy="2031326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DA262E81-96A6-3144-A15C-D53C2123F2B3}"/>
                </a:ext>
              </a:extLst>
            </p:cNvPr>
            <p:cNvSpPr txBox="1"/>
            <p:nvPr/>
          </p:nvSpPr>
          <p:spPr>
            <a:xfrm>
              <a:off x="16451521" y="9435130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F3841B-9EAD-414C-80D8-05C478CA8D12}"/>
                </a:ext>
              </a:extLst>
            </p:cNvPr>
            <p:cNvSpPr txBox="1"/>
            <p:nvPr/>
          </p:nvSpPr>
          <p:spPr>
            <a:xfrm>
              <a:off x="16446664" y="10081461"/>
              <a:ext cx="5068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pic>
        <p:nvPicPr>
          <p:cNvPr id="41" name="Gráfico 446">
            <a:extLst>
              <a:ext uri="{FF2B5EF4-FFF2-40B4-BE49-F238E27FC236}">
                <a16:creationId xmlns:a16="http://schemas.microsoft.com/office/drawing/2014/main" id="{3627058D-9B84-B147-A6A1-72324AC57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1304" y="9653335"/>
            <a:ext cx="724178" cy="72417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E87CE91-4D68-2746-B06C-27AF6B24179A}"/>
              </a:ext>
            </a:extLst>
          </p:cNvPr>
          <p:cNvGrpSpPr/>
          <p:nvPr/>
        </p:nvGrpSpPr>
        <p:grpSpPr>
          <a:xfrm>
            <a:off x="12063684" y="5903368"/>
            <a:ext cx="775178" cy="831554"/>
            <a:chOff x="18740782" y="9992865"/>
            <a:chExt cx="3744388" cy="4016735"/>
          </a:xfrm>
          <a:solidFill>
            <a:schemeClr val="accent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17A5F6C-9B0F-5340-8E33-0E4EA7ACBFAB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6A0F8F-C6AC-DF4A-9201-EE6843BCCE7F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559C89-4060-8640-A725-5939B667431C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A65612-36B0-5443-8B04-4E02A1D25B78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5E05E9-E7D7-6D40-A6C8-B63B936DEBCC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0A715E-54AA-F84F-BC67-BE925B187852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áfico 22">
            <a:extLst>
              <a:ext uri="{FF2B5EF4-FFF2-40B4-BE49-F238E27FC236}">
                <a16:creationId xmlns:a16="http://schemas.microsoft.com/office/drawing/2014/main" id="{F0D7AFF3-045A-9F41-BFCF-9DE31EA63FB6}"/>
              </a:ext>
            </a:extLst>
          </p:cNvPr>
          <p:cNvGrpSpPr/>
          <p:nvPr/>
        </p:nvGrpSpPr>
        <p:grpSpPr>
          <a:xfrm>
            <a:off x="12102599" y="8263069"/>
            <a:ext cx="873584" cy="873578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52" name="Forma libre 340">
              <a:extLst>
                <a:ext uri="{FF2B5EF4-FFF2-40B4-BE49-F238E27FC236}">
                  <a16:creationId xmlns:a16="http://schemas.microsoft.com/office/drawing/2014/main" id="{422D68D7-2DE3-8A46-98B6-36A24B79D036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1">
              <a:extLst>
                <a:ext uri="{FF2B5EF4-FFF2-40B4-BE49-F238E27FC236}">
                  <a16:creationId xmlns:a16="http://schemas.microsoft.com/office/drawing/2014/main" id="{FE3EDF9F-3964-924E-BB68-6051AEEB57C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2">
              <a:extLst>
                <a:ext uri="{FF2B5EF4-FFF2-40B4-BE49-F238E27FC236}">
                  <a16:creationId xmlns:a16="http://schemas.microsoft.com/office/drawing/2014/main" id="{FCC4282F-A5BA-C448-87BE-7EF37C8CA752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3">
              <a:extLst>
                <a:ext uri="{FF2B5EF4-FFF2-40B4-BE49-F238E27FC236}">
                  <a16:creationId xmlns:a16="http://schemas.microsoft.com/office/drawing/2014/main" id="{B51AACE6-03CD-2041-91CC-FBAA5B49AB5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4">
              <a:extLst>
                <a:ext uri="{FF2B5EF4-FFF2-40B4-BE49-F238E27FC236}">
                  <a16:creationId xmlns:a16="http://schemas.microsoft.com/office/drawing/2014/main" id="{EAA72B00-D08D-C74B-A3B3-9C0CA3BA3863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5">
              <a:extLst>
                <a:ext uri="{FF2B5EF4-FFF2-40B4-BE49-F238E27FC236}">
                  <a16:creationId xmlns:a16="http://schemas.microsoft.com/office/drawing/2014/main" id="{1B8B20F1-1E86-0B40-9644-D684C5740143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6">
              <a:extLst>
                <a:ext uri="{FF2B5EF4-FFF2-40B4-BE49-F238E27FC236}">
                  <a16:creationId xmlns:a16="http://schemas.microsoft.com/office/drawing/2014/main" id="{144A5B25-57CA-4440-8CE8-078141048FD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áfico 225">
            <a:extLst>
              <a:ext uri="{FF2B5EF4-FFF2-40B4-BE49-F238E27FC236}">
                <a16:creationId xmlns:a16="http://schemas.microsoft.com/office/drawing/2014/main" id="{DAB0496F-0641-0D48-9C84-38A07FFB8C2E}"/>
              </a:ext>
            </a:extLst>
          </p:cNvPr>
          <p:cNvGrpSpPr/>
          <p:nvPr/>
        </p:nvGrpSpPr>
        <p:grpSpPr>
          <a:xfrm>
            <a:off x="10030806" y="9571550"/>
            <a:ext cx="722186" cy="722186"/>
            <a:chOff x="9759177" y="5656965"/>
            <a:chExt cx="654197" cy="654197"/>
          </a:xfrm>
          <a:solidFill>
            <a:schemeClr val="accent3"/>
          </a:solidFill>
        </p:grpSpPr>
        <p:sp>
          <p:nvSpPr>
            <p:cNvPr id="60" name="Forma libre 439">
              <a:extLst>
                <a:ext uri="{FF2B5EF4-FFF2-40B4-BE49-F238E27FC236}">
                  <a16:creationId xmlns:a16="http://schemas.microsoft.com/office/drawing/2014/main" id="{93B71071-926D-394B-AA67-999962CF4C3A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894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416">
            <a:extLst>
              <a:ext uri="{FF2B5EF4-FFF2-40B4-BE49-F238E27FC236}">
                <a16:creationId xmlns:a16="http://schemas.microsoft.com/office/drawing/2014/main" id="{CFDC5707-EE61-5B40-87F9-9192AC766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892" y="4844171"/>
            <a:ext cx="7114787" cy="7114786"/>
          </a:xfrm>
          <a:custGeom>
            <a:avLst/>
            <a:gdLst>
              <a:gd name="T0" fmla="*/ 2599 w 5199"/>
              <a:gd name="T1" fmla="*/ 63 h 5199"/>
              <a:gd name="T2" fmla="*/ 2599 w 5199"/>
              <a:gd name="T3" fmla="*/ 63 h 5199"/>
              <a:gd name="T4" fmla="*/ 4397 w 5199"/>
              <a:gd name="T5" fmla="*/ 801 h 5199"/>
              <a:gd name="T6" fmla="*/ 5135 w 5199"/>
              <a:gd name="T7" fmla="*/ 2472 h 5199"/>
              <a:gd name="T8" fmla="*/ 5126 w 5199"/>
              <a:gd name="T9" fmla="*/ 2472 h 5199"/>
              <a:gd name="T10" fmla="*/ 5135 w 5199"/>
              <a:gd name="T11" fmla="*/ 2481 h 5199"/>
              <a:gd name="T12" fmla="*/ 5135 w 5199"/>
              <a:gd name="T13" fmla="*/ 2598 h 5199"/>
              <a:gd name="T14" fmla="*/ 4397 w 5199"/>
              <a:gd name="T15" fmla="*/ 4388 h 5199"/>
              <a:gd name="T16" fmla="*/ 2725 w 5199"/>
              <a:gd name="T17" fmla="*/ 5134 h 5199"/>
              <a:gd name="T18" fmla="*/ 2725 w 5199"/>
              <a:gd name="T19" fmla="*/ 5126 h 5199"/>
              <a:gd name="T20" fmla="*/ 2725 w 5199"/>
              <a:gd name="T21" fmla="*/ 5134 h 5199"/>
              <a:gd name="T22" fmla="*/ 2599 w 5199"/>
              <a:gd name="T23" fmla="*/ 5134 h 5199"/>
              <a:gd name="T24" fmla="*/ 810 w 5199"/>
              <a:gd name="T25" fmla="*/ 4388 h 5199"/>
              <a:gd name="T26" fmla="*/ 63 w 5199"/>
              <a:gd name="T27" fmla="*/ 2724 h 5199"/>
              <a:gd name="T28" fmla="*/ 72 w 5199"/>
              <a:gd name="T29" fmla="*/ 2724 h 5199"/>
              <a:gd name="T30" fmla="*/ 63 w 5199"/>
              <a:gd name="T31" fmla="*/ 2715 h 5199"/>
              <a:gd name="T32" fmla="*/ 63 w 5199"/>
              <a:gd name="T33" fmla="*/ 2598 h 5199"/>
              <a:gd name="T34" fmla="*/ 810 w 5199"/>
              <a:gd name="T35" fmla="*/ 801 h 5199"/>
              <a:gd name="T36" fmla="*/ 2473 w 5199"/>
              <a:gd name="T37" fmla="*/ 63 h 5199"/>
              <a:gd name="T38" fmla="*/ 2473 w 5199"/>
              <a:gd name="T39" fmla="*/ 72 h 5199"/>
              <a:gd name="T40" fmla="*/ 2482 w 5199"/>
              <a:gd name="T41" fmla="*/ 63 h 5199"/>
              <a:gd name="T42" fmla="*/ 2599 w 5199"/>
              <a:gd name="T43" fmla="*/ 63 h 5199"/>
              <a:gd name="T44" fmla="*/ 2599 w 5199"/>
              <a:gd name="T45" fmla="*/ 0 h 5199"/>
              <a:gd name="T46" fmla="*/ 2599 w 5199"/>
              <a:gd name="T47" fmla="*/ 0 h 5199"/>
              <a:gd name="T48" fmla="*/ 2527 w 5199"/>
              <a:gd name="T49" fmla="*/ 0 h 5199"/>
              <a:gd name="T50" fmla="*/ 2527 w 5199"/>
              <a:gd name="T51" fmla="*/ 0 h 5199"/>
              <a:gd name="T52" fmla="*/ 2464 w 5199"/>
              <a:gd name="T53" fmla="*/ 9 h 5199"/>
              <a:gd name="T54" fmla="*/ 2464 w 5199"/>
              <a:gd name="T55" fmla="*/ 9 h 5199"/>
              <a:gd name="T56" fmla="*/ 2464 w 5199"/>
              <a:gd name="T57" fmla="*/ 9 h 5199"/>
              <a:gd name="T58" fmla="*/ 2464 w 5199"/>
              <a:gd name="T59" fmla="*/ 9 h 5199"/>
              <a:gd name="T60" fmla="*/ 1547 w 5199"/>
              <a:gd name="T61" fmla="*/ 225 h 5199"/>
              <a:gd name="T62" fmla="*/ 765 w 5199"/>
              <a:gd name="T63" fmla="*/ 765 h 5199"/>
              <a:gd name="T64" fmla="*/ 0 w 5199"/>
              <a:gd name="T65" fmla="*/ 2598 h 5199"/>
              <a:gd name="T66" fmla="*/ 0 w 5199"/>
              <a:gd name="T67" fmla="*/ 2670 h 5199"/>
              <a:gd name="T68" fmla="*/ 0 w 5199"/>
              <a:gd name="T69" fmla="*/ 2670 h 5199"/>
              <a:gd name="T70" fmla="*/ 9 w 5199"/>
              <a:gd name="T71" fmla="*/ 2733 h 5199"/>
              <a:gd name="T72" fmla="*/ 9 w 5199"/>
              <a:gd name="T73" fmla="*/ 2733 h 5199"/>
              <a:gd name="T74" fmla="*/ 9 w 5199"/>
              <a:gd name="T75" fmla="*/ 2733 h 5199"/>
              <a:gd name="T76" fmla="*/ 9 w 5199"/>
              <a:gd name="T77" fmla="*/ 2733 h 5199"/>
              <a:gd name="T78" fmla="*/ 225 w 5199"/>
              <a:gd name="T79" fmla="*/ 3651 h 5199"/>
              <a:gd name="T80" fmla="*/ 765 w 5199"/>
              <a:gd name="T81" fmla="*/ 4433 h 5199"/>
              <a:gd name="T82" fmla="*/ 2599 w 5199"/>
              <a:gd name="T83" fmla="*/ 5198 h 5199"/>
              <a:gd name="T84" fmla="*/ 2670 w 5199"/>
              <a:gd name="T85" fmla="*/ 5198 h 5199"/>
              <a:gd name="T86" fmla="*/ 2670 w 5199"/>
              <a:gd name="T87" fmla="*/ 5198 h 5199"/>
              <a:gd name="T88" fmla="*/ 2734 w 5199"/>
              <a:gd name="T89" fmla="*/ 5189 h 5199"/>
              <a:gd name="T90" fmla="*/ 2734 w 5199"/>
              <a:gd name="T91" fmla="*/ 5189 h 5199"/>
              <a:gd name="T92" fmla="*/ 2742 w 5199"/>
              <a:gd name="T93" fmla="*/ 5189 h 5199"/>
              <a:gd name="T94" fmla="*/ 2742 w 5199"/>
              <a:gd name="T95" fmla="*/ 5189 h 5199"/>
              <a:gd name="T96" fmla="*/ 3651 w 5199"/>
              <a:gd name="T97" fmla="*/ 4973 h 5199"/>
              <a:gd name="T98" fmla="*/ 4433 w 5199"/>
              <a:gd name="T99" fmla="*/ 4433 h 5199"/>
              <a:gd name="T100" fmla="*/ 5198 w 5199"/>
              <a:gd name="T101" fmla="*/ 2598 h 5199"/>
              <a:gd name="T102" fmla="*/ 5198 w 5199"/>
              <a:gd name="T103" fmla="*/ 2526 h 5199"/>
              <a:gd name="T104" fmla="*/ 5198 w 5199"/>
              <a:gd name="T105" fmla="*/ 2526 h 5199"/>
              <a:gd name="T106" fmla="*/ 5198 w 5199"/>
              <a:gd name="T107" fmla="*/ 2463 h 5199"/>
              <a:gd name="T108" fmla="*/ 5198 w 5199"/>
              <a:gd name="T109" fmla="*/ 2463 h 5199"/>
              <a:gd name="T110" fmla="*/ 5198 w 5199"/>
              <a:gd name="T111" fmla="*/ 2463 h 5199"/>
              <a:gd name="T112" fmla="*/ 5198 w 5199"/>
              <a:gd name="T113" fmla="*/ 2463 h 5199"/>
              <a:gd name="T114" fmla="*/ 4973 w 5199"/>
              <a:gd name="T115" fmla="*/ 1546 h 5199"/>
              <a:gd name="T116" fmla="*/ 4433 w 5199"/>
              <a:gd name="T117" fmla="*/ 765 h 5199"/>
              <a:gd name="T118" fmla="*/ 2599 w 5199"/>
              <a:gd name="T119" fmla="*/ 0 h 5199"/>
              <a:gd name="T120" fmla="*/ 2599 w 5199"/>
              <a:gd name="T121" fmla="*/ 63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9" h="5199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Freeform 425">
            <a:extLst>
              <a:ext uri="{FF2B5EF4-FFF2-40B4-BE49-F238E27FC236}">
                <a16:creationId xmlns:a16="http://schemas.microsoft.com/office/drawing/2014/main" id="{7717AFA8-FBB1-D349-B364-3E5CA189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815" y="8066645"/>
            <a:ext cx="4188009" cy="4248355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426">
            <a:extLst>
              <a:ext uri="{FF2B5EF4-FFF2-40B4-BE49-F238E27FC236}">
                <a16:creationId xmlns:a16="http://schemas.microsoft.com/office/drawing/2014/main" id="{A78550E1-721D-D240-A4F1-2C74A446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7903709"/>
            <a:ext cx="4296633" cy="4453532"/>
          </a:xfrm>
          <a:custGeom>
            <a:avLst/>
            <a:gdLst>
              <a:gd name="T0" fmla="*/ 3076 w 3140"/>
              <a:gd name="T1" fmla="*/ 233 h 3256"/>
              <a:gd name="T2" fmla="*/ 3076 w 3140"/>
              <a:gd name="T3" fmla="*/ 233 h 3256"/>
              <a:gd name="T4" fmla="*/ 3076 w 3140"/>
              <a:gd name="T5" fmla="*/ 359 h 3256"/>
              <a:gd name="T6" fmla="*/ 2248 w 3140"/>
              <a:gd name="T7" fmla="*/ 2365 h 3256"/>
              <a:gd name="T8" fmla="*/ 369 w 3140"/>
              <a:gd name="T9" fmla="*/ 3192 h 3256"/>
              <a:gd name="T10" fmla="*/ 369 w 3140"/>
              <a:gd name="T11" fmla="*/ 3192 h 3256"/>
              <a:gd name="T12" fmla="*/ 117 w 3140"/>
              <a:gd name="T13" fmla="*/ 3039 h 3256"/>
              <a:gd name="T14" fmla="*/ 369 w 3140"/>
              <a:gd name="T15" fmla="*/ 2895 h 3256"/>
              <a:gd name="T16" fmla="*/ 369 w 3140"/>
              <a:gd name="T17" fmla="*/ 2895 h 3256"/>
              <a:gd name="T18" fmla="*/ 2041 w 3140"/>
              <a:gd name="T19" fmla="*/ 2149 h 3256"/>
              <a:gd name="T20" fmla="*/ 2779 w 3140"/>
              <a:gd name="T21" fmla="*/ 359 h 3256"/>
              <a:gd name="T22" fmla="*/ 2779 w 3140"/>
              <a:gd name="T23" fmla="*/ 242 h 3256"/>
              <a:gd name="T24" fmla="*/ 2923 w 3140"/>
              <a:gd name="T25" fmla="*/ 485 h 3256"/>
              <a:gd name="T26" fmla="*/ 3076 w 3140"/>
              <a:gd name="T27" fmla="*/ 233 h 3256"/>
              <a:gd name="T28" fmla="*/ 2707 w 3140"/>
              <a:gd name="T29" fmla="*/ 0 h 3256"/>
              <a:gd name="T30" fmla="*/ 2707 w 3140"/>
              <a:gd name="T31" fmla="*/ 0 h 3256"/>
              <a:gd name="T32" fmla="*/ 2716 w 3140"/>
              <a:gd name="T33" fmla="*/ 242 h 3256"/>
              <a:gd name="T34" fmla="*/ 2725 w 3140"/>
              <a:gd name="T35" fmla="*/ 359 h 3256"/>
              <a:gd name="T36" fmla="*/ 1996 w 3140"/>
              <a:gd name="T37" fmla="*/ 2113 h 3256"/>
              <a:gd name="T38" fmla="*/ 1250 w 3140"/>
              <a:gd name="T39" fmla="*/ 2626 h 3256"/>
              <a:gd name="T40" fmla="*/ 369 w 3140"/>
              <a:gd name="T41" fmla="*/ 2832 h 3256"/>
              <a:gd name="T42" fmla="*/ 369 w 3140"/>
              <a:gd name="T43" fmla="*/ 2832 h 3256"/>
              <a:gd name="T44" fmla="*/ 360 w 3140"/>
              <a:gd name="T45" fmla="*/ 2832 h 3256"/>
              <a:gd name="T46" fmla="*/ 350 w 3140"/>
              <a:gd name="T47" fmla="*/ 2832 h 3256"/>
              <a:gd name="T48" fmla="*/ 333 w 3140"/>
              <a:gd name="T49" fmla="*/ 2842 h 3256"/>
              <a:gd name="T50" fmla="*/ 81 w 3140"/>
              <a:gd name="T51" fmla="*/ 2986 h 3256"/>
              <a:gd name="T52" fmla="*/ 0 w 3140"/>
              <a:gd name="T53" fmla="*/ 3039 h 3256"/>
              <a:gd name="T54" fmla="*/ 81 w 3140"/>
              <a:gd name="T55" fmla="*/ 3093 h 3256"/>
              <a:gd name="T56" fmla="*/ 342 w 3140"/>
              <a:gd name="T57" fmla="*/ 3246 h 3256"/>
              <a:gd name="T58" fmla="*/ 350 w 3140"/>
              <a:gd name="T59" fmla="*/ 3255 h 3256"/>
              <a:gd name="T60" fmla="*/ 369 w 3140"/>
              <a:gd name="T61" fmla="*/ 3255 h 3256"/>
              <a:gd name="T62" fmla="*/ 369 w 3140"/>
              <a:gd name="T63" fmla="*/ 3255 h 3256"/>
              <a:gd name="T64" fmla="*/ 378 w 3140"/>
              <a:gd name="T65" fmla="*/ 3255 h 3256"/>
              <a:gd name="T66" fmla="*/ 1412 w 3140"/>
              <a:gd name="T67" fmla="*/ 3012 h 3256"/>
              <a:gd name="T68" fmla="*/ 2293 w 3140"/>
              <a:gd name="T69" fmla="*/ 2410 h 3256"/>
              <a:gd name="T70" fmla="*/ 3139 w 3140"/>
              <a:gd name="T71" fmla="*/ 359 h 3256"/>
              <a:gd name="T72" fmla="*/ 3139 w 3140"/>
              <a:gd name="T73" fmla="*/ 233 h 3256"/>
              <a:gd name="T74" fmla="*/ 3130 w 3140"/>
              <a:gd name="T75" fmla="*/ 26 h 3256"/>
              <a:gd name="T76" fmla="*/ 3022 w 3140"/>
              <a:gd name="T77" fmla="*/ 206 h 3256"/>
              <a:gd name="T78" fmla="*/ 2923 w 3140"/>
              <a:gd name="T79" fmla="*/ 368 h 3256"/>
              <a:gd name="T80" fmla="*/ 2833 w 3140"/>
              <a:gd name="T81" fmla="*/ 206 h 3256"/>
              <a:gd name="T82" fmla="*/ 2707 w 3140"/>
              <a:gd name="T83" fmla="*/ 0 h 3256"/>
              <a:gd name="T84" fmla="*/ 3076 w 3140"/>
              <a:gd name="T85" fmla="*/ 23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0" h="3256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427">
            <a:extLst>
              <a:ext uri="{FF2B5EF4-FFF2-40B4-BE49-F238E27FC236}">
                <a16:creationId xmlns:a16="http://schemas.microsoft.com/office/drawing/2014/main" id="{81A7F21A-A763-AC47-A5FC-DA7C958B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100" y="8398546"/>
            <a:ext cx="138794" cy="223282"/>
          </a:xfrm>
          <a:custGeom>
            <a:avLst/>
            <a:gdLst>
              <a:gd name="T0" fmla="*/ 9 w 100"/>
              <a:gd name="T1" fmla="*/ 162 h 163"/>
              <a:gd name="T2" fmla="*/ 9 w 100"/>
              <a:gd name="T3" fmla="*/ 126 h 163"/>
              <a:gd name="T4" fmla="*/ 0 w 100"/>
              <a:gd name="T5" fmla="*/ 0 h 163"/>
              <a:gd name="T6" fmla="*/ 99 w 100"/>
              <a:gd name="T7" fmla="*/ 162 h 163"/>
              <a:gd name="T8" fmla="*/ 9 w 1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428">
            <a:extLst>
              <a:ext uri="{FF2B5EF4-FFF2-40B4-BE49-F238E27FC236}">
                <a16:creationId xmlns:a16="http://schemas.microsoft.com/office/drawing/2014/main" id="{602ACE00-907D-6E4A-A006-4DCF2AF2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823" y="8235614"/>
            <a:ext cx="259486" cy="422422"/>
          </a:xfrm>
          <a:custGeom>
            <a:avLst/>
            <a:gdLst>
              <a:gd name="T0" fmla="*/ 72 w 190"/>
              <a:gd name="T1" fmla="*/ 234 h 307"/>
              <a:gd name="T2" fmla="*/ 72 w 190"/>
              <a:gd name="T3" fmla="*/ 234 h 307"/>
              <a:gd name="T4" fmla="*/ 81 w 190"/>
              <a:gd name="T5" fmla="*/ 243 h 307"/>
              <a:gd name="T6" fmla="*/ 72 w 190"/>
              <a:gd name="T7" fmla="*/ 243 h 307"/>
              <a:gd name="T8" fmla="*/ 72 w 190"/>
              <a:gd name="T9" fmla="*/ 234 h 307"/>
              <a:gd name="T10" fmla="*/ 0 w 190"/>
              <a:gd name="T11" fmla="*/ 0 h 307"/>
              <a:gd name="T12" fmla="*/ 0 w 190"/>
              <a:gd name="T13" fmla="*/ 0 h 307"/>
              <a:gd name="T14" fmla="*/ 18 w 190"/>
              <a:gd name="T15" fmla="*/ 243 h 307"/>
              <a:gd name="T16" fmla="*/ 18 w 190"/>
              <a:gd name="T17" fmla="*/ 243 h 307"/>
              <a:gd name="T18" fmla="*/ 18 w 190"/>
              <a:gd name="T19" fmla="*/ 252 h 307"/>
              <a:gd name="T20" fmla="*/ 18 w 190"/>
              <a:gd name="T21" fmla="*/ 306 h 307"/>
              <a:gd name="T22" fmla="*/ 72 w 190"/>
              <a:gd name="T23" fmla="*/ 306 h 307"/>
              <a:gd name="T24" fmla="*/ 81 w 190"/>
              <a:gd name="T25" fmla="*/ 306 h 307"/>
              <a:gd name="T26" fmla="*/ 189 w 190"/>
              <a:gd name="T27" fmla="*/ 306 h 307"/>
              <a:gd name="T28" fmla="*/ 135 w 190"/>
              <a:gd name="T29" fmla="*/ 216 h 307"/>
              <a:gd name="T30" fmla="*/ 126 w 190"/>
              <a:gd name="T31" fmla="*/ 207 h 307"/>
              <a:gd name="T32" fmla="*/ 0 w 190"/>
              <a:gd name="T33" fmla="*/ 0 h 307"/>
              <a:gd name="T34" fmla="*/ 72 w 190"/>
              <a:gd name="T35" fmla="*/ 2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307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429">
            <a:extLst>
              <a:ext uri="{FF2B5EF4-FFF2-40B4-BE49-F238E27FC236}">
                <a16:creationId xmlns:a16="http://schemas.microsoft.com/office/drawing/2014/main" id="{8A24B164-C39C-BE45-9B57-5AEF25FF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641" y="8422684"/>
            <a:ext cx="126729" cy="199143"/>
          </a:xfrm>
          <a:custGeom>
            <a:avLst/>
            <a:gdLst>
              <a:gd name="T0" fmla="*/ 0 w 92"/>
              <a:gd name="T1" fmla="*/ 144 h 145"/>
              <a:gd name="T2" fmla="*/ 81 w 92"/>
              <a:gd name="T3" fmla="*/ 0 h 145"/>
              <a:gd name="T4" fmla="*/ 91 w 92"/>
              <a:gd name="T5" fmla="*/ 108 h 145"/>
              <a:gd name="T6" fmla="*/ 91 w 92"/>
              <a:gd name="T7" fmla="*/ 144 h 145"/>
              <a:gd name="T8" fmla="*/ 0 w 92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45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430">
            <a:extLst>
              <a:ext uri="{FF2B5EF4-FFF2-40B4-BE49-F238E27FC236}">
                <a16:creationId xmlns:a16="http://schemas.microsoft.com/office/drawing/2014/main" id="{FA82D104-9A76-834E-8D92-FED1A4B99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226" y="8283891"/>
            <a:ext cx="235351" cy="368109"/>
          </a:xfrm>
          <a:custGeom>
            <a:avLst/>
            <a:gdLst>
              <a:gd name="T0" fmla="*/ 108 w 171"/>
              <a:gd name="T1" fmla="*/ 207 h 271"/>
              <a:gd name="T2" fmla="*/ 108 w 171"/>
              <a:gd name="T3" fmla="*/ 207 h 271"/>
              <a:gd name="T4" fmla="*/ 108 w 171"/>
              <a:gd name="T5" fmla="*/ 207 h 271"/>
              <a:gd name="T6" fmla="*/ 108 w 171"/>
              <a:gd name="T7" fmla="*/ 207 h 271"/>
              <a:gd name="T8" fmla="*/ 108 w 171"/>
              <a:gd name="T9" fmla="*/ 207 h 271"/>
              <a:gd name="T10" fmla="*/ 161 w 171"/>
              <a:gd name="T11" fmla="*/ 0 h 271"/>
              <a:gd name="T12" fmla="*/ 161 w 171"/>
              <a:gd name="T13" fmla="*/ 0 h 271"/>
              <a:gd name="T14" fmla="*/ 62 w 171"/>
              <a:gd name="T15" fmla="*/ 171 h 271"/>
              <a:gd name="T16" fmla="*/ 53 w 171"/>
              <a:gd name="T17" fmla="*/ 180 h 271"/>
              <a:gd name="T18" fmla="*/ 0 w 171"/>
              <a:gd name="T19" fmla="*/ 270 h 271"/>
              <a:gd name="T20" fmla="*/ 108 w 171"/>
              <a:gd name="T21" fmla="*/ 270 h 271"/>
              <a:gd name="T22" fmla="*/ 108 w 171"/>
              <a:gd name="T23" fmla="*/ 270 h 271"/>
              <a:gd name="T24" fmla="*/ 170 w 171"/>
              <a:gd name="T25" fmla="*/ 270 h 271"/>
              <a:gd name="T26" fmla="*/ 170 w 171"/>
              <a:gd name="T27" fmla="*/ 207 h 271"/>
              <a:gd name="T28" fmla="*/ 170 w 171"/>
              <a:gd name="T29" fmla="*/ 207 h 271"/>
              <a:gd name="T30" fmla="*/ 170 w 171"/>
              <a:gd name="T31" fmla="*/ 198 h 271"/>
              <a:gd name="T32" fmla="*/ 161 w 171"/>
              <a:gd name="T33" fmla="*/ 0 h 271"/>
              <a:gd name="T34" fmla="*/ 108 w 171"/>
              <a:gd name="T35" fmla="*/ 2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271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431">
            <a:extLst>
              <a:ext uri="{FF2B5EF4-FFF2-40B4-BE49-F238E27FC236}">
                <a16:creationId xmlns:a16="http://schemas.microsoft.com/office/drawing/2014/main" id="{AF8D669D-54EA-E847-91FF-7B6C66F31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8139060"/>
            <a:ext cx="4248356" cy="4188009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432">
            <a:extLst>
              <a:ext uri="{FF2B5EF4-FFF2-40B4-BE49-F238E27FC236}">
                <a16:creationId xmlns:a16="http://schemas.microsoft.com/office/drawing/2014/main" id="{55F58213-9BA9-B145-8A2D-2F2D34A4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8066645"/>
            <a:ext cx="4453531" cy="4296632"/>
          </a:xfrm>
          <a:custGeom>
            <a:avLst/>
            <a:gdLst>
              <a:gd name="T0" fmla="*/ 215 w 3255"/>
              <a:gd name="T1" fmla="*/ 116 h 3139"/>
              <a:gd name="T2" fmla="*/ 215 w 3255"/>
              <a:gd name="T3" fmla="*/ 116 h 3139"/>
              <a:gd name="T4" fmla="*/ 359 w 3255"/>
              <a:gd name="T5" fmla="*/ 359 h 3139"/>
              <a:gd name="T6" fmla="*/ 359 w 3255"/>
              <a:gd name="T7" fmla="*/ 368 h 3139"/>
              <a:gd name="T8" fmla="*/ 1106 w 3255"/>
              <a:gd name="T9" fmla="*/ 2032 h 3139"/>
              <a:gd name="T10" fmla="*/ 2895 w 3255"/>
              <a:gd name="T11" fmla="*/ 2778 h 3139"/>
              <a:gd name="T12" fmla="*/ 3021 w 3255"/>
              <a:gd name="T13" fmla="*/ 2778 h 3139"/>
              <a:gd name="T14" fmla="*/ 2769 w 3255"/>
              <a:gd name="T15" fmla="*/ 2922 h 3139"/>
              <a:gd name="T16" fmla="*/ 3021 w 3255"/>
              <a:gd name="T17" fmla="*/ 3075 h 3139"/>
              <a:gd name="T18" fmla="*/ 2895 w 3255"/>
              <a:gd name="T19" fmla="*/ 3075 h 3139"/>
              <a:gd name="T20" fmla="*/ 890 w 3255"/>
              <a:gd name="T21" fmla="*/ 2248 h 3139"/>
              <a:gd name="T22" fmla="*/ 63 w 3255"/>
              <a:gd name="T23" fmla="*/ 368 h 3139"/>
              <a:gd name="T24" fmla="*/ 63 w 3255"/>
              <a:gd name="T25" fmla="*/ 368 h 3139"/>
              <a:gd name="T26" fmla="*/ 215 w 3255"/>
              <a:gd name="T27" fmla="*/ 116 h 3139"/>
              <a:gd name="T28" fmla="*/ 215 w 3255"/>
              <a:gd name="T29" fmla="*/ 0 h 3139"/>
              <a:gd name="T30" fmla="*/ 215 w 3255"/>
              <a:gd name="T31" fmla="*/ 0 h 3139"/>
              <a:gd name="T32" fmla="*/ 161 w 3255"/>
              <a:gd name="T33" fmla="*/ 80 h 3139"/>
              <a:gd name="T34" fmla="*/ 17 w 3255"/>
              <a:gd name="T35" fmla="*/ 332 h 3139"/>
              <a:gd name="T36" fmla="*/ 0 w 3255"/>
              <a:gd name="T37" fmla="*/ 350 h 3139"/>
              <a:gd name="T38" fmla="*/ 8 w 3255"/>
              <a:gd name="T39" fmla="*/ 368 h 3139"/>
              <a:gd name="T40" fmla="*/ 8 w 3255"/>
              <a:gd name="T41" fmla="*/ 368 h 3139"/>
              <a:gd name="T42" fmla="*/ 8 w 3255"/>
              <a:gd name="T43" fmla="*/ 377 h 3139"/>
              <a:gd name="T44" fmla="*/ 242 w 3255"/>
              <a:gd name="T45" fmla="*/ 1411 h 3139"/>
              <a:gd name="T46" fmla="*/ 854 w 3255"/>
              <a:gd name="T47" fmla="*/ 2293 h 3139"/>
              <a:gd name="T48" fmla="*/ 2895 w 3255"/>
              <a:gd name="T49" fmla="*/ 3138 h 3139"/>
              <a:gd name="T50" fmla="*/ 3021 w 3255"/>
              <a:gd name="T51" fmla="*/ 3138 h 3139"/>
              <a:gd name="T52" fmla="*/ 3228 w 3255"/>
              <a:gd name="T53" fmla="*/ 3129 h 3139"/>
              <a:gd name="T54" fmla="*/ 3048 w 3255"/>
              <a:gd name="T55" fmla="*/ 3021 h 3139"/>
              <a:gd name="T56" fmla="*/ 2886 w 3255"/>
              <a:gd name="T57" fmla="*/ 2922 h 3139"/>
              <a:gd name="T58" fmla="*/ 3048 w 3255"/>
              <a:gd name="T59" fmla="*/ 2833 h 3139"/>
              <a:gd name="T60" fmla="*/ 3254 w 3255"/>
              <a:gd name="T61" fmla="*/ 2707 h 3139"/>
              <a:gd name="T62" fmla="*/ 3012 w 3255"/>
              <a:gd name="T63" fmla="*/ 2715 h 3139"/>
              <a:gd name="T64" fmla="*/ 2895 w 3255"/>
              <a:gd name="T65" fmla="*/ 2715 h 3139"/>
              <a:gd name="T66" fmla="*/ 1142 w 3255"/>
              <a:gd name="T67" fmla="*/ 1996 h 3139"/>
              <a:gd name="T68" fmla="*/ 629 w 3255"/>
              <a:gd name="T69" fmla="*/ 1250 h 3139"/>
              <a:gd name="T70" fmla="*/ 422 w 3255"/>
              <a:gd name="T71" fmla="*/ 368 h 3139"/>
              <a:gd name="T72" fmla="*/ 422 w 3255"/>
              <a:gd name="T73" fmla="*/ 368 h 3139"/>
              <a:gd name="T74" fmla="*/ 422 w 3255"/>
              <a:gd name="T75" fmla="*/ 359 h 3139"/>
              <a:gd name="T76" fmla="*/ 422 w 3255"/>
              <a:gd name="T77" fmla="*/ 341 h 3139"/>
              <a:gd name="T78" fmla="*/ 413 w 3255"/>
              <a:gd name="T79" fmla="*/ 332 h 3139"/>
              <a:gd name="T80" fmla="*/ 269 w 3255"/>
              <a:gd name="T81" fmla="*/ 80 h 3139"/>
              <a:gd name="T82" fmla="*/ 215 w 3255"/>
              <a:gd name="T83" fmla="*/ 0 h 3139"/>
              <a:gd name="T84" fmla="*/ 215 w 3255"/>
              <a:gd name="T85" fmla="*/ 116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5" h="3139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433">
            <a:extLst>
              <a:ext uri="{FF2B5EF4-FFF2-40B4-BE49-F238E27FC236}">
                <a16:creationId xmlns:a16="http://schemas.microsoft.com/office/drawing/2014/main" id="{0ED7A408-AA08-E44F-B23A-19E43C54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4308" y="8175268"/>
            <a:ext cx="114656" cy="199139"/>
          </a:xfrm>
          <a:custGeom>
            <a:avLst/>
            <a:gdLst>
              <a:gd name="T0" fmla="*/ 0 w 82"/>
              <a:gd name="T1" fmla="*/ 0 h 145"/>
              <a:gd name="T2" fmla="*/ 81 w 82"/>
              <a:gd name="T3" fmla="*/ 0 h 145"/>
              <a:gd name="T4" fmla="*/ 0 w 82"/>
              <a:gd name="T5" fmla="*/ 144 h 145"/>
              <a:gd name="T6" fmla="*/ 0 w 82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45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434">
            <a:extLst>
              <a:ext uri="{FF2B5EF4-FFF2-40B4-BE49-F238E27FC236}">
                <a16:creationId xmlns:a16="http://schemas.microsoft.com/office/drawing/2014/main" id="{C90B2292-C15D-4A45-8694-E276E7CA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031" y="8139060"/>
            <a:ext cx="235347" cy="368109"/>
          </a:xfrm>
          <a:custGeom>
            <a:avLst/>
            <a:gdLst>
              <a:gd name="T0" fmla="*/ 63 w 172"/>
              <a:gd name="T1" fmla="*/ 63 h 271"/>
              <a:gd name="T2" fmla="*/ 63 w 172"/>
              <a:gd name="T3" fmla="*/ 63 h 271"/>
              <a:gd name="T4" fmla="*/ 63 w 172"/>
              <a:gd name="T5" fmla="*/ 63 h 271"/>
              <a:gd name="T6" fmla="*/ 63 w 172"/>
              <a:gd name="T7" fmla="*/ 63 h 271"/>
              <a:gd name="T8" fmla="*/ 63 w 172"/>
              <a:gd name="T9" fmla="*/ 63 h 271"/>
              <a:gd name="T10" fmla="*/ 171 w 172"/>
              <a:gd name="T11" fmla="*/ 0 h 271"/>
              <a:gd name="T12" fmla="*/ 171 w 172"/>
              <a:gd name="T13" fmla="*/ 0 h 271"/>
              <a:gd name="T14" fmla="*/ 63 w 172"/>
              <a:gd name="T15" fmla="*/ 0 h 271"/>
              <a:gd name="T16" fmla="*/ 63 w 172"/>
              <a:gd name="T17" fmla="*/ 0 h 271"/>
              <a:gd name="T18" fmla="*/ 0 w 172"/>
              <a:gd name="T19" fmla="*/ 0 h 271"/>
              <a:gd name="T20" fmla="*/ 0 w 172"/>
              <a:gd name="T21" fmla="*/ 63 h 271"/>
              <a:gd name="T22" fmla="*/ 0 w 172"/>
              <a:gd name="T23" fmla="*/ 63 h 271"/>
              <a:gd name="T24" fmla="*/ 0 w 172"/>
              <a:gd name="T25" fmla="*/ 63 h 271"/>
              <a:gd name="T26" fmla="*/ 9 w 172"/>
              <a:gd name="T27" fmla="*/ 270 h 271"/>
              <a:gd name="T28" fmla="*/ 117 w 172"/>
              <a:gd name="T29" fmla="*/ 99 h 271"/>
              <a:gd name="T30" fmla="*/ 117 w 172"/>
              <a:gd name="T31" fmla="*/ 90 h 271"/>
              <a:gd name="T32" fmla="*/ 171 w 172"/>
              <a:gd name="T33" fmla="*/ 0 h 271"/>
              <a:gd name="T34" fmla="*/ 63 w 172"/>
              <a:gd name="T3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271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435">
            <a:extLst>
              <a:ext uri="{FF2B5EF4-FFF2-40B4-BE49-F238E27FC236}">
                <a16:creationId xmlns:a16="http://schemas.microsoft.com/office/drawing/2014/main" id="{6E209313-3AFD-B54A-AEB3-A055E959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780" y="8175268"/>
            <a:ext cx="126729" cy="223278"/>
          </a:xfrm>
          <a:custGeom>
            <a:avLst/>
            <a:gdLst>
              <a:gd name="T0" fmla="*/ 0 w 91"/>
              <a:gd name="T1" fmla="*/ 0 h 163"/>
              <a:gd name="T2" fmla="*/ 81 w 91"/>
              <a:gd name="T3" fmla="*/ 0 h 163"/>
              <a:gd name="T4" fmla="*/ 90 w 91"/>
              <a:gd name="T5" fmla="*/ 162 h 163"/>
              <a:gd name="T6" fmla="*/ 0 w 91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63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436">
            <a:extLst>
              <a:ext uri="{FF2B5EF4-FFF2-40B4-BE49-F238E27FC236}">
                <a16:creationId xmlns:a16="http://schemas.microsoft.com/office/drawing/2014/main" id="{A5F64C85-7395-AB42-957B-5D28F23FF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332" y="8139060"/>
            <a:ext cx="247416" cy="422422"/>
          </a:xfrm>
          <a:custGeom>
            <a:avLst/>
            <a:gdLst>
              <a:gd name="T0" fmla="*/ 108 w 181"/>
              <a:gd name="T1" fmla="*/ 63 h 307"/>
              <a:gd name="T2" fmla="*/ 108 w 181"/>
              <a:gd name="T3" fmla="*/ 63 h 307"/>
              <a:gd name="T4" fmla="*/ 108 w 181"/>
              <a:gd name="T5" fmla="*/ 72 h 307"/>
              <a:gd name="T6" fmla="*/ 99 w 181"/>
              <a:gd name="T7" fmla="*/ 63 h 307"/>
              <a:gd name="T8" fmla="*/ 108 w 181"/>
              <a:gd name="T9" fmla="*/ 63 h 307"/>
              <a:gd name="T10" fmla="*/ 162 w 181"/>
              <a:gd name="T11" fmla="*/ 0 h 307"/>
              <a:gd name="T12" fmla="*/ 162 w 181"/>
              <a:gd name="T13" fmla="*/ 0 h 307"/>
              <a:gd name="T14" fmla="*/ 108 w 181"/>
              <a:gd name="T15" fmla="*/ 0 h 307"/>
              <a:gd name="T16" fmla="*/ 99 w 181"/>
              <a:gd name="T17" fmla="*/ 0 h 307"/>
              <a:gd name="T18" fmla="*/ 0 w 181"/>
              <a:gd name="T19" fmla="*/ 0 h 307"/>
              <a:gd name="T20" fmla="*/ 54 w 181"/>
              <a:gd name="T21" fmla="*/ 90 h 307"/>
              <a:gd name="T22" fmla="*/ 54 w 181"/>
              <a:gd name="T23" fmla="*/ 99 h 307"/>
              <a:gd name="T24" fmla="*/ 180 w 181"/>
              <a:gd name="T25" fmla="*/ 306 h 307"/>
              <a:gd name="T26" fmla="*/ 171 w 181"/>
              <a:gd name="T27" fmla="*/ 63 h 307"/>
              <a:gd name="T28" fmla="*/ 171 w 181"/>
              <a:gd name="T29" fmla="*/ 63 h 307"/>
              <a:gd name="T30" fmla="*/ 171 w 181"/>
              <a:gd name="T31" fmla="*/ 54 h 307"/>
              <a:gd name="T32" fmla="*/ 162 w 181"/>
              <a:gd name="T33" fmla="*/ 0 h 307"/>
              <a:gd name="T34" fmla="*/ 108 w 181"/>
              <a:gd name="T35" fmla="*/ 6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307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Freeform 437">
            <a:extLst>
              <a:ext uri="{FF2B5EF4-FFF2-40B4-BE49-F238E27FC236}">
                <a16:creationId xmlns:a16="http://schemas.microsoft.com/office/drawing/2014/main" id="{7E63273D-C5D9-7F42-82DB-23A58FC7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849" y="4482095"/>
            <a:ext cx="4175940" cy="4248355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438">
            <a:extLst>
              <a:ext uri="{FF2B5EF4-FFF2-40B4-BE49-F238E27FC236}">
                <a16:creationId xmlns:a16="http://schemas.microsoft.com/office/drawing/2014/main" id="{DEF73A4B-5E83-2349-9084-583810A3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572" y="4433818"/>
            <a:ext cx="4308702" cy="4453532"/>
          </a:xfrm>
          <a:custGeom>
            <a:avLst/>
            <a:gdLst>
              <a:gd name="T0" fmla="*/ 2769 w 3147"/>
              <a:gd name="T1" fmla="*/ 63 h 3256"/>
              <a:gd name="T2" fmla="*/ 2769 w 3147"/>
              <a:gd name="T3" fmla="*/ 63 h 3256"/>
              <a:gd name="T4" fmla="*/ 3021 w 3147"/>
              <a:gd name="T5" fmla="*/ 216 h 3256"/>
              <a:gd name="T6" fmla="*/ 2778 w 3147"/>
              <a:gd name="T7" fmla="*/ 360 h 3256"/>
              <a:gd name="T8" fmla="*/ 2769 w 3147"/>
              <a:gd name="T9" fmla="*/ 360 h 3256"/>
              <a:gd name="T10" fmla="*/ 1106 w 3147"/>
              <a:gd name="T11" fmla="*/ 1098 h 3256"/>
              <a:gd name="T12" fmla="*/ 359 w 3147"/>
              <a:gd name="T13" fmla="*/ 2895 h 3256"/>
              <a:gd name="T14" fmla="*/ 359 w 3147"/>
              <a:gd name="T15" fmla="*/ 3012 h 3256"/>
              <a:gd name="T16" fmla="*/ 215 w 3147"/>
              <a:gd name="T17" fmla="*/ 2769 h 3256"/>
              <a:gd name="T18" fmla="*/ 63 w 3147"/>
              <a:gd name="T19" fmla="*/ 3021 h 3256"/>
              <a:gd name="T20" fmla="*/ 63 w 3147"/>
              <a:gd name="T21" fmla="*/ 2895 h 3256"/>
              <a:gd name="T22" fmla="*/ 890 w 3147"/>
              <a:gd name="T23" fmla="*/ 891 h 3256"/>
              <a:gd name="T24" fmla="*/ 2769 w 3147"/>
              <a:gd name="T25" fmla="*/ 63 h 3256"/>
              <a:gd name="T26" fmla="*/ 2769 w 3147"/>
              <a:gd name="T27" fmla="*/ 63 h 3256"/>
              <a:gd name="T28" fmla="*/ 2787 w 3147"/>
              <a:gd name="T29" fmla="*/ 0 h 3256"/>
              <a:gd name="T30" fmla="*/ 2787 w 3147"/>
              <a:gd name="T31" fmla="*/ 0 h 3256"/>
              <a:gd name="T32" fmla="*/ 2769 w 3147"/>
              <a:gd name="T33" fmla="*/ 0 h 3256"/>
              <a:gd name="T34" fmla="*/ 2769 w 3147"/>
              <a:gd name="T35" fmla="*/ 0 h 3256"/>
              <a:gd name="T36" fmla="*/ 2769 w 3147"/>
              <a:gd name="T37" fmla="*/ 0 h 3256"/>
              <a:gd name="T38" fmla="*/ 1726 w 3147"/>
              <a:gd name="T39" fmla="*/ 243 h 3256"/>
              <a:gd name="T40" fmla="*/ 854 w 3147"/>
              <a:gd name="T41" fmla="*/ 846 h 3256"/>
              <a:gd name="T42" fmla="*/ 0 w 3147"/>
              <a:gd name="T43" fmla="*/ 2895 h 3256"/>
              <a:gd name="T44" fmla="*/ 8 w 3147"/>
              <a:gd name="T45" fmla="*/ 3021 h 3256"/>
              <a:gd name="T46" fmla="*/ 17 w 3147"/>
              <a:gd name="T47" fmla="*/ 3219 h 3256"/>
              <a:gd name="T48" fmla="*/ 116 w 3147"/>
              <a:gd name="T49" fmla="*/ 3048 h 3256"/>
              <a:gd name="T50" fmla="*/ 215 w 3147"/>
              <a:gd name="T51" fmla="*/ 2886 h 3256"/>
              <a:gd name="T52" fmla="*/ 314 w 3147"/>
              <a:gd name="T53" fmla="*/ 3048 h 3256"/>
              <a:gd name="T54" fmla="*/ 431 w 3147"/>
              <a:gd name="T55" fmla="*/ 3255 h 3256"/>
              <a:gd name="T56" fmla="*/ 422 w 3147"/>
              <a:gd name="T57" fmla="*/ 3012 h 3256"/>
              <a:gd name="T58" fmla="*/ 422 w 3147"/>
              <a:gd name="T59" fmla="*/ 2895 h 3256"/>
              <a:gd name="T60" fmla="*/ 1142 w 3147"/>
              <a:gd name="T61" fmla="*/ 1143 h 3256"/>
              <a:gd name="T62" fmla="*/ 1888 w 3147"/>
              <a:gd name="T63" fmla="*/ 630 h 3256"/>
              <a:gd name="T64" fmla="*/ 2769 w 3147"/>
              <a:gd name="T65" fmla="*/ 423 h 3256"/>
              <a:gd name="T66" fmla="*/ 2778 w 3147"/>
              <a:gd name="T67" fmla="*/ 423 h 3256"/>
              <a:gd name="T68" fmla="*/ 2778 w 3147"/>
              <a:gd name="T69" fmla="*/ 423 h 3256"/>
              <a:gd name="T70" fmla="*/ 2796 w 3147"/>
              <a:gd name="T71" fmla="*/ 423 h 3256"/>
              <a:gd name="T72" fmla="*/ 2805 w 3147"/>
              <a:gd name="T73" fmla="*/ 414 h 3256"/>
              <a:gd name="T74" fmla="*/ 3057 w 3147"/>
              <a:gd name="T75" fmla="*/ 261 h 3256"/>
              <a:gd name="T76" fmla="*/ 3146 w 3147"/>
              <a:gd name="T77" fmla="*/ 216 h 3256"/>
              <a:gd name="T78" fmla="*/ 3057 w 3147"/>
              <a:gd name="T79" fmla="*/ 162 h 3256"/>
              <a:gd name="T80" fmla="*/ 2805 w 3147"/>
              <a:gd name="T81" fmla="*/ 9 h 3256"/>
              <a:gd name="T82" fmla="*/ 2787 w 3147"/>
              <a:gd name="T83" fmla="*/ 0 h 3256"/>
              <a:gd name="T84" fmla="*/ 2769 w 3147"/>
              <a:gd name="T85" fmla="*/ 6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7" h="3256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439">
            <a:extLst>
              <a:ext uri="{FF2B5EF4-FFF2-40B4-BE49-F238E27FC236}">
                <a16:creationId xmlns:a16="http://schemas.microsoft.com/office/drawing/2014/main" id="{D8007F6E-16EC-E34C-8109-63DCED7B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399" y="4470026"/>
            <a:ext cx="4248356" cy="4181973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440">
            <a:extLst>
              <a:ext uri="{FF2B5EF4-FFF2-40B4-BE49-F238E27FC236}">
                <a16:creationId xmlns:a16="http://schemas.microsoft.com/office/drawing/2014/main" id="{C27C6187-FE24-484C-A3E0-7DCEEE54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468" y="4433818"/>
            <a:ext cx="4453531" cy="4296632"/>
          </a:xfrm>
          <a:custGeom>
            <a:avLst/>
            <a:gdLst>
              <a:gd name="T0" fmla="*/ 359 w 3256"/>
              <a:gd name="T1" fmla="*/ 63 h 3139"/>
              <a:gd name="T2" fmla="*/ 359 w 3256"/>
              <a:gd name="T3" fmla="*/ 63 h 3139"/>
              <a:gd name="T4" fmla="*/ 2364 w 3256"/>
              <a:gd name="T5" fmla="*/ 891 h 3139"/>
              <a:gd name="T6" fmla="*/ 3192 w 3256"/>
              <a:gd name="T7" fmla="*/ 2769 h 3139"/>
              <a:gd name="T8" fmla="*/ 3192 w 3256"/>
              <a:gd name="T9" fmla="*/ 2769 h 3139"/>
              <a:gd name="T10" fmla="*/ 3039 w 3256"/>
              <a:gd name="T11" fmla="*/ 3021 h 3139"/>
              <a:gd name="T12" fmla="*/ 2895 w 3256"/>
              <a:gd name="T13" fmla="*/ 2778 h 3139"/>
              <a:gd name="T14" fmla="*/ 2895 w 3256"/>
              <a:gd name="T15" fmla="*/ 2769 h 3139"/>
              <a:gd name="T16" fmla="*/ 2157 w 3256"/>
              <a:gd name="T17" fmla="*/ 1098 h 3139"/>
              <a:gd name="T18" fmla="*/ 359 w 3256"/>
              <a:gd name="T19" fmla="*/ 360 h 3139"/>
              <a:gd name="T20" fmla="*/ 242 w 3256"/>
              <a:gd name="T21" fmla="*/ 360 h 3139"/>
              <a:gd name="T22" fmla="*/ 485 w 3256"/>
              <a:gd name="T23" fmla="*/ 216 h 3139"/>
              <a:gd name="T24" fmla="*/ 233 w 3256"/>
              <a:gd name="T25" fmla="*/ 63 h 3139"/>
              <a:gd name="T26" fmla="*/ 359 w 3256"/>
              <a:gd name="T27" fmla="*/ 63 h 3139"/>
              <a:gd name="T28" fmla="*/ 359 w 3256"/>
              <a:gd name="T29" fmla="*/ 0 h 3139"/>
              <a:gd name="T30" fmla="*/ 359 w 3256"/>
              <a:gd name="T31" fmla="*/ 0 h 3139"/>
              <a:gd name="T32" fmla="*/ 233 w 3256"/>
              <a:gd name="T33" fmla="*/ 0 h 3139"/>
              <a:gd name="T34" fmla="*/ 36 w 3256"/>
              <a:gd name="T35" fmla="*/ 9 h 3139"/>
              <a:gd name="T36" fmla="*/ 206 w 3256"/>
              <a:gd name="T37" fmla="*/ 117 h 3139"/>
              <a:gd name="T38" fmla="*/ 368 w 3256"/>
              <a:gd name="T39" fmla="*/ 216 h 3139"/>
              <a:gd name="T40" fmla="*/ 206 w 3256"/>
              <a:gd name="T41" fmla="*/ 306 h 3139"/>
              <a:gd name="T42" fmla="*/ 0 w 3256"/>
              <a:gd name="T43" fmla="*/ 432 h 3139"/>
              <a:gd name="T44" fmla="*/ 242 w 3256"/>
              <a:gd name="T45" fmla="*/ 423 h 3139"/>
              <a:gd name="T46" fmla="*/ 359 w 3256"/>
              <a:gd name="T47" fmla="*/ 423 h 3139"/>
              <a:gd name="T48" fmla="*/ 2112 w 3256"/>
              <a:gd name="T49" fmla="*/ 1143 h 3139"/>
              <a:gd name="T50" fmla="*/ 2625 w 3256"/>
              <a:gd name="T51" fmla="*/ 1888 h 3139"/>
              <a:gd name="T52" fmla="*/ 2832 w 3256"/>
              <a:gd name="T53" fmla="*/ 2769 h 3139"/>
              <a:gd name="T54" fmla="*/ 2832 w 3256"/>
              <a:gd name="T55" fmla="*/ 2769 h 3139"/>
              <a:gd name="T56" fmla="*/ 2832 w 3256"/>
              <a:gd name="T57" fmla="*/ 2778 h 3139"/>
              <a:gd name="T58" fmla="*/ 2832 w 3256"/>
              <a:gd name="T59" fmla="*/ 2787 h 3139"/>
              <a:gd name="T60" fmla="*/ 2841 w 3256"/>
              <a:gd name="T61" fmla="*/ 2805 h 3139"/>
              <a:gd name="T62" fmla="*/ 2994 w 3256"/>
              <a:gd name="T63" fmla="*/ 3057 h 3139"/>
              <a:gd name="T64" fmla="*/ 3039 w 3256"/>
              <a:gd name="T65" fmla="*/ 3138 h 3139"/>
              <a:gd name="T66" fmla="*/ 3093 w 3256"/>
              <a:gd name="T67" fmla="*/ 3057 h 3139"/>
              <a:gd name="T68" fmla="*/ 3246 w 3256"/>
              <a:gd name="T69" fmla="*/ 2805 h 3139"/>
              <a:gd name="T70" fmla="*/ 3255 w 3256"/>
              <a:gd name="T71" fmla="*/ 2787 h 3139"/>
              <a:gd name="T72" fmla="*/ 3255 w 3256"/>
              <a:gd name="T73" fmla="*/ 2769 h 3139"/>
              <a:gd name="T74" fmla="*/ 3255 w 3256"/>
              <a:gd name="T75" fmla="*/ 2769 h 3139"/>
              <a:gd name="T76" fmla="*/ 3255 w 3256"/>
              <a:gd name="T77" fmla="*/ 2760 h 3139"/>
              <a:gd name="T78" fmla="*/ 3012 w 3256"/>
              <a:gd name="T79" fmla="*/ 1726 h 3139"/>
              <a:gd name="T80" fmla="*/ 2409 w 3256"/>
              <a:gd name="T81" fmla="*/ 846 h 3139"/>
              <a:gd name="T82" fmla="*/ 359 w 3256"/>
              <a:gd name="T83" fmla="*/ 0 h 3139"/>
              <a:gd name="T84" fmla="*/ 359 w 3256"/>
              <a:gd name="T85" fmla="*/ 63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6" h="3139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DF9D2D-DCBD-004A-A556-8C7D10A1264C}"/>
              </a:ext>
            </a:extLst>
          </p:cNvPr>
          <p:cNvGrpSpPr/>
          <p:nvPr/>
        </p:nvGrpSpPr>
        <p:grpSpPr>
          <a:xfrm>
            <a:off x="8042234" y="4796554"/>
            <a:ext cx="2012644" cy="2012638"/>
            <a:chOff x="8594156" y="4818473"/>
            <a:chExt cx="2012644" cy="20126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02D5F5-665A-E949-9159-D40AF9298EE6}"/>
                </a:ext>
              </a:extLst>
            </p:cNvPr>
            <p:cNvGrpSpPr/>
            <p:nvPr/>
          </p:nvGrpSpPr>
          <p:grpSpPr>
            <a:xfrm>
              <a:off x="8594156" y="4818473"/>
              <a:ext cx="2012644" cy="2012638"/>
              <a:chOff x="9150225" y="5104722"/>
              <a:chExt cx="1599170" cy="1599166"/>
            </a:xfrm>
          </p:grpSpPr>
          <p:sp>
            <p:nvSpPr>
              <p:cNvPr id="24" name="Freeform 441">
                <a:extLst>
                  <a:ext uri="{FF2B5EF4-FFF2-40B4-BE49-F238E27FC236}">
                    <a16:creationId xmlns:a16="http://schemas.microsoft.com/office/drawing/2014/main" id="{BE935674-75C6-DB40-AB06-A5EA51108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5152998"/>
                <a:ext cx="1526754" cy="1514681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442">
                <a:extLst>
                  <a:ext uri="{FF2B5EF4-FFF2-40B4-BE49-F238E27FC236}">
                    <a16:creationId xmlns:a16="http://schemas.microsoft.com/office/drawing/2014/main" id="{132C33CF-E35B-2340-AABA-8F05A3D8C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5104722"/>
                <a:ext cx="1599170" cy="1599166"/>
              </a:xfrm>
              <a:custGeom>
                <a:avLst/>
                <a:gdLst>
                  <a:gd name="T0" fmla="*/ 585 w 1170"/>
                  <a:gd name="T1" fmla="*/ 63 h 1169"/>
                  <a:gd name="T2" fmla="*/ 585 w 1170"/>
                  <a:gd name="T3" fmla="*/ 63 h 1169"/>
                  <a:gd name="T4" fmla="*/ 1106 w 1170"/>
                  <a:gd name="T5" fmla="*/ 585 h 1169"/>
                  <a:gd name="T6" fmla="*/ 585 w 1170"/>
                  <a:gd name="T7" fmla="*/ 1105 h 1169"/>
                  <a:gd name="T8" fmla="*/ 63 w 1170"/>
                  <a:gd name="T9" fmla="*/ 585 h 1169"/>
                  <a:gd name="T10" fmla="*/ 585 w 1170"/>
                  <a:gd name="T11" fmla="*/ 63 h 1169"/>
                  <a:gd name="T12" fmla="*/ 585 w 1170"/>
                  <a:gd name="T13" fmla="*/ 0 h 1169"/>
                  <a:gd name="T14" fmla="*/ 585 w 1170"/>
                  <a:gd name="T15" fmla="*/ 0 h 1169"/>
                  <a:gd name="T16" fmla="*/ 0 w 1170"/>
                  <a:gd name="T17" fmla="*/ 585 h 1169"/>
                  <a:gd name="T18" fmla="*/ 585 w 1170"/>
                  <a:gd name="T19" fmla="*/ 1168 h 1169"/>
                  <a:gd name="T20" fmla="*/ 1169 w 1170"/>
                  <a:gd name="T21" fmla="*/ 585 h 1169"/>
                  <a:gd name="T22" fmla="*/ 585 w 1170"/>
                  <a:gd name="T23" fmla="*/ 0 h 1169"/>
                  <a:gd name="T24" fmla="*/ 585 w 1170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69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2"/>
                      <a:pt x="873" y="1105"/>
                      <a:pt x="585" y="1105"/>
                    </a:cubicBezTo>
                    <a:cubicBezTo>
                      <a:pt x="297" y="1105"/>
                      <a:pt x="63" y="872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85" y="1168"/>
                    </a:cubicBezTo>
                    <a:cubicBezTo>
                      <a:pt x="909" y="1168"/>
                      <a:pt x="1169" y="908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23" name="Gráfico 446">
              <a:extLst>
                <a:ext uri="{FF2B5EF4-FFF2-40B4-BE49-F238E27FC236}">
                  <a16:creationId xmlns:a16="http://schemas.microsoft.com/office/drawing/2014/main" id="{A844FC14-1FC5-144B-B53F-EBC5044B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0293" y="5502617"/>
              <a:ext cx="747845" cy="7478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C3E249-BECD-3F40-9394-4742FED23EF4}"/>
              </a:ext>
            </a:extLst>
          </p:cNvPr>
          <p:cNvGrpSpPr/>
          <p:nvPr/>
        </p:nvGrpSpPr>
        <p:grpSpPr>
          <a:xfrm>
            <a:off x="14084186" y="4680358"/>
            <a:ext cx="1997450" cy="2012638"/>
            <a:chOff x="13815646" y="4818473"/>
            <a:chExt cx="1997450" cy="201263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EFB418-D922-E344-A338-32512B5FA469}"/>
                </a:ext>
              </a:extLst>
            </p:cNvPr>
            <p:cNvGrpSpPr/>
            <p:nvPr/>
          </p:nvGrpSpPr>
          <p:grpSpPr>
            <a:xfrm>
              <a:off x="13815646" y="4818473"/>
              <a:ext cx="1997450" cy="2012638"/>
              <a:chOff x="14370154" y="5104722"/>
              <a:chExt cx="1587097" cy="1599166"/>
            </a:xfrm>
          </p:grpSpPr>
          <p:sp>
            <p:nvSpPr>
              <p:cNvPr id="35" name="Freeform 443">
                <a:extLst>
                  <a:ext uri="{FF2B5EF4-FFF2-40B4-BE49-F238E27FC236}">
                    <a16:creationId xmlns:a16="http://schemas.microsoft.com/office/drawing/2014/main" id="{06CB8E1E-DFDF-A142-B47C-15C94BAE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5152998"/>
                <a:ext cx="1514681" cy="1514681"/>
              </a:xfrm>
              <a:custGeom>
                <a:avLst/>
                <a:gdLst>
                  <a:gd name="T0" fmla="*/ 549 w 1107"/>
                  <a:gd name="T1" fmla="*/ 1105 h 1106"/>
                  <a:gd name="T2" fmla="*/ 549 w 1107"/>
                  <a:gd name="T3" fmla="*/ 1105 h 1106"/>
                  <a:gd name="T4" fmla="*/ 0 w 1107"/>
                  <a:gd name="T5" fmla="*/ 549 h 1106"/>
                  <a:gd name="T6" fmla="*/ 549 w 1107"/>
                  <a:gd name="T7" fmla="*/ 0 h 1106"/>
                  <a:gd name="T8" fmla="*/ 1106 w 1107"/>
                  <a:gd name="T9" fmla="*/ 549 h 1106"/>
                  <a:gd name="T10" fmla="*/ 549 w 1107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6">
                    <a:moveTo>
                      <a:pt x="549" y="1105"/>
                    </a:moveTo>
                    <a:lnTo>
                      <a:pt x="549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4"/>
                      <a:pt x="854" y="1105"/>
                      <a:pt x="549" y="110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444">
                <a:extLst>
                  <a:ext uri="{FF2B5EF4-FFF2-40B4-BE49-F238E27FC236}">
                    <a16:creationId xmlns:a16="http://schemas.microsoft.com/office/drawing/2014/main" id="{7FF17D3A-B0FF-2A41-97A5-3EF10D9C3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5104722"/>
                <a:ext cx="1587097" cy="1599166"/>
              </a:xfrm>
              <a:custGeom>
                <a:avLst/>
                <a:gdLst>
                  <a:gd name="T0" fmla="*/ 576 w 1161"/>
                  <a:gd name="T1" fmla="*/ 63 h 1169"/>
                  <a:gd name="T2" fmla="*/ 576 w 1161"/>
                  <a:gd name="T3" fmla="*/ 63 h 1169"/>
                  <a:gd name="T4" fmla="*/ 1106 w 1161"/>
                  <a:gd name="T5" fmla="*/ 585 h 1169"/>
                  <a:gd name="T6" fmla="*/ 576 w 1161"/>
                  <a:gd name="T7" fmla="*/ 1105 h 1169"/>
                  <a:gd name="T8" fmla="*/ 54 w 1161"/>
                  <a:gd name="T9" fmla="*/ 585 h 1169"/>
                  <a:gd name="T10" fmla="*/ 576 w 1161"/>
                  <a:gd name="T11" fmla="*/ 63 h 1169"/>
                  <a:gd name="T12" fmla="*/ 576 w 1161"/>
                  <a:gd name="T13" fmla="*/ 0 h 1169"/>
                  <a:gd name="T14" fmla="*/ 576 w 1161"/>
                  <a:gd name="T15" fmla="*/ 0 h 1169"/>
                  <a:gd name="T16" fmla="*/ 0 w 1161"/>
                  <a:gd name="T17" fmla="*/ 585 h 1169"/>
                  <a:gd name="T18" fmla="*/ 576 w 1161"/>
                  <a:gd name="T19" fmla="*/ 1168 h 1169"/>
                  <a:gd name="T20" fmla="*/ 1160 w 1161"/>
                  <a:gd name="T21" fmla="*/ 585 h 1169"/>
                  <a:gd name="T22" fmla="*/ 576 w 1161"/>
                  <a:gd name="T23" fmla="*/ 0 h 1169"/>
                  <a:gd name="T24" fmla="*/ 576 w 1161"/>
                  <a:gd name="T25" fmla="*/ 63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69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2"/>
                      <a:pt x="872" y="1105"/>
                      <a:pt x="576" y="1105"/>
                    </a:cubicBezTo>
                    <a:cubicBezTo>
                      <a:pt x="288" y="1105"/>
                      <a:pt x="54" y="872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8"/>
                      <a:pt x="261" y="1168"/>
                      <a:pt x="576" y="1168"/>
                    </a:cubicBezTo>
                    <a:cubicBezTo>
                      <a:pt x="899" y="1168"/>
                      <a:pt x="1160" y="908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319688-8D95-544E-8949-F648EB733AE4}"/>
                </a:ext>
              </a:extLst>
            </p:cNvPr>
            <p:cNvGrpSpPr/>
            <p:nvPr/>
          </p:nvGrpSpPr>
          <p:grpSpPr>
            <a:xfrm>
              <a:off x="14391816" y="5354340"/>
              <a:ext cx="800510" cy="858734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8FDB975-E760-0B44-BD12-F66E596972CB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985A4C-EE50-0446-8B59-2144516FE40C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A49BC4-D664-6440-99A3-EA6D7404C35F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35FDF1-CE94-3E42-85F5-6A44274311DD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A2CF2A-01BF-B24C-9C62-138D61A928C3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F2FABCA-2465-CA4F-BD19-807A6D282472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18BD2E-6EA7-5540-A4D4-6162F35234E5}"/>
              </a:ext>
            </a:extLst>
          </p:cNvPr>
          <p:cNvGrpSpPr/>
          <p:nvPr/>
        </p:nvGrpSpPr>
        <p:grpSpPr>
          <a:xfrm>
            <a:off x="8042575" y="10244094"/>
            <a:ext cx="2012644" cy="2012644"/>
            <a:chOff x="8594156" y="9978049"/>
            <a:chExt cx="2012644" cy="201264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FB5A4DF-9425-8245-B905-A993E8077036}"/>
                </a:ext>
              </a:extLst>
            </p:cNvPr>
            <p:cNvGrpSpPr/>
            <p:nvPr/>
          </p:nvGrpSpPr>
          <p:grpSpPr>
            <a:xfrm>
              <a:off x="8594156" y="9978049"/>
              <a:ext cx="2012644" cy="2012644"/>
              <a:chOff x="9150225" y="10264299"/>
              <a:chExt cx="1599170" cy="1599170"/>
            </a:xfrm>
          </p:grpSpPr>
          <p:sp>
            <p:nvSpPr>
              <p:cNvPr id="49" name="Freeform 445">
                <a:extLst>
                  <a:ext uri="{FF2B5EF4-FFF2-40B4-BE49-F238E27FC236}">
                    <a16:creationId xmlns:a16="http://schemas.microsoft.com/office/drawing/2014/main" id="{3538CF3B-FAAD-7748-BB11-FE5A8D58F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6433" y="10312576"/>
                <a:ext cx="1526754" cy="1514685"/>
              </a:xfrm>
              <a:custGeom>
                <a:avLst/>
                <a:gdLst>
                  <a:gd name="T0" fmla="*/ 558 w 1116"/>
                  <a:gd name="T1" fmla="*/ 1107 h 1108"/>
                  <a:gd name="T2" fmla="*/ 558 w 1116"/>
                  <a:gd name="T3" fmla="*/ 1107 h 1108"/>
                  <a:gd name="T4" fmla="*/ 0 w 1116"/>
                  <a:gd name="T5" fmla="*/ 549 h 1108"/>
                  <a:gd name="T6" fmla="*/ 558 w 1116"/>
                  <a:gd name="T7" fmla="*/ 0 h 1108"/>
                  <a:gd name="T8" fmla="*/ 1115 w 1116"/>
                  <a:gd name="T9" fmla="*/ 549 h 1108"/>
                  <a:gd name="T10" fmla="*/ 558 w 1116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8">
                    <a:moveTo>
                      <a:pt x="558" y="1107"/>
                    </a:moveTo>
                    <a:lnTo>
                      <a:pt x="558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5"/>
                      <a:pt x="864" y="1107"/>
                      <a:pt x="558" y="110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46">
                <a:extLst>
                  <a:ext uri="{FF2B5EF4-FFF2-40B4-BE49-F238E27FC236}">
                    <a16:creationId xmlns:a16="http://schemas.microsoft.com/office/drawing/2014/main" id="{716B2BC0-B600-3246-98AE-1ACEC6487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25" y="10264299"/>
                <a:ext cx="1599170" cy="1599170"/>
              </a:xfrm>
              <a:custGeom>
                <a:avLst/>
                <a:gdLst>
                  <a:gd name="T0" fmla="*/ 585 w 1170"/>
                  <a:gd name="T1" fmla="*/ 63 h 1170"/>
                  <a:gd name="T2" fmla="*/ 585 w 1170"/>
                  <a:gd name="T3" fmla="*/ 63 h 1170"/>
                  <a:gd name="T4" fmla="*/ 1106 w 1170"/>
                  <a:gd name="T5" fmla="*/ 585 h 1170"/>
                  <a:gd name="T6" fmla="*/ 585 w 1170"/>
                  <a:gd name="T7" fmla="*/ 1107 h 1170"/>
                  <a:gd name="T8" fmla="*/ 63 w 1170"/>
                  <a:gd name="T9" fmla="*/ 585 h 1170"/>
                  <a:gd name="T10" fmla="*/ 585 w 1170"/>
                  <a:gd name="T11" fmla="*/ 63 h 1170"/>
                  <a:gd name="T12" fmla="*/ 585 w 1170"/>
                  <a:gd name="T13" fmla="*/ 0 h 1170"/>
                  <a:gd name="T14" fmla="*/ 585 w 1170"/>
                  <a:gd name="T15" fmla="*/ 0 h 1170"/>
                  <a:gd name="T16" fmla="*/ 0 w 1170"/>
                  <a:gd name="T17" fmla="*/ 585 h 1170"/>
                  <a:gd name="T18" fmla="*/ 585 w 1170"/>
                  <a:gd name="T19" fmla="*/ 1169 h 1170"/>
                  <a:gd name="T20" fmla="*/ 1169 w 1170"/>
                  <a:gd name="T21" fmla="*/ 585 h 1170"/>
                  <a:gd name="T22" fmla="*/ 585 w 1170"/>
                  <a:gd name="T23" fmla="*/ 0 h 1170"/>
                  <a:gd name="T24" fmla="*/ 585 w 1170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0" h="1170">
                    <a:moveTo>
                      <a:pt x="585" y="63"/>
                    </a:moveTo>
                    <a:lnTo>
                      <a:pt x="585" y="63"/>
                    </a:lnTo>
                    <a:cubicBezTo>
                      <a:pt x="873" y="63"/>
                      <a:pt x="1106" y="297"/>
                      <a:pt x="1106" y="585"/>
                    </a:cubicBezTo>
                    <a:cubicBezTo>
                      <a:pt x="1106" y="873"/>
                      <a:pt x="873" y="1107"/>
                      <a:pt x="585" y="1107"/>
                    </a:cubicBezTo>
                    <a:cubicBezTo>
                      <a:pt x="297" y="1107"/>
                      <a:pt x="63" y="873"/>
                      <a:pt x="63" y="585"/>
                    </a:cubicBezTo>
                    <a:cubicBezTo>
                      <a:pt x="63" y="297"/>
                      <a:pt x="297" y="63"/>
                      <a:pt x="585" y="63"/>
                    </a:cubicBezTo>
                    <a:lnTo>
                      <a:pt x="585" y="0"/>
                    </a:lnTo>
                    <a:lnTo>
                      <a:pt x="585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85" y="1169"/>
                    </a:cubicBezTo>
                    <a:cubicBezTo>
                      <a:pt x="909" y="1169"/>
                      <a:pt x="1169" y="909"/>
                      <a:pt x="1169" y="585"/>
                    </a:cubicBezTo>
                    <a:cubicBezTo>
                      <a:pt x="1169" y="261"/>
                      <a:pt x="909" y="0"/>
                      <a:pt x="585" y="0"/>
                    </a:cubicBezTo>
                    <a:lnTo>
                      <a:pt x="585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9" name="Gráfico 22">
              <a:extLst>
                <a:ext uri="{FF2B5EF4-FFF2-40B4-BE49-F238E27FC236}">
                  <a16:creationId xmlns:a16="http://schemas.microsoft.com/office/drawing/2014/main" id="{3AC7E9C9-90C3-064E-83B0-3897689F720C}"/>
                </a:ext>
              </a:extLst>
            </p:cNvPr>
            <p:cNvGrpSpPr/>
            <p:nvPr/>
          </p:nvGrpSpPr>
          <p:grpSpPr>
            <a:xfrm>
              <a:off x="9226351" y="10566998"/>
              <a:ext cx="747843" cy="74784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40" name="Forma libre 340">
                <a:extLst>
                  <a:ext uri="{FF2B5EF4-FFF2-40B4-BE49-F238E27FC236}">
                    <a16:creationId xmlns:a16="http://schemas.microsoft.com/office/drawing/2014/main" id="{0D751A0A-53CC-BD42-AA81-7F06CBC00A4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341">
                <a:extLst>
                  <a:ext uri="{FF2B5EF4-FFF2-40B4-BE49-F238E27FC236}">
                    <a16:creationId xmlns:a16="http://schemas.microsoft.com/office/drawing/2014/main" id="{CF20CD34-91B4-9C4E-ABE4-45D7955CA039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342">
                <a:extLst>
                  <a:ext uri="{FF2B5EF4-FFF2-40B4-BE49-F238E27FC236}">
                    <a16:creationId xmlns:a16="http://schemas.microsoft.com/office/drawing/2014/main" id="{BB565434-4D6E-3E41-8304-5EB933EC7B44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343">
                <a:extLst>
                  <a:ext uri="{FF2B5EF4-FFF2-40B4-BE49-F238E27FC236}">
                    <a16:creationId xmlns:a16="http://schemas.microsoft.com/office/drawing/2014/main" id="{3EA3E1D6-B9D1-A346-BF5A-10F374F8B248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344">
                <a:extLst>
                  <a:ext uri="{FF2B5EF4-FFF2-40B4-BE49-F238E27FC236}">
                    <a16:creationId xmlns:a16="http://schemas.microsoft.com/office/drawing/2014/main" id="{297C562A-9C3B-E640-8CC1-DFDA2E993C4B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45">
                <a:extLst>
                  <a:ext uri="{FF2B5EF4-FFF2-40B4-BE49-F238E27FC236}">
                    <a16:creationId xmlns:a16="http://schemas.microsoft.com/office/drawing/2014/main" id="{9BF93687-BB06-7A4C-83F4-1159EDDA66B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346">
                <a:extLst>
                  <a:ext uri="{FF2B5EF4-FFF2-40B4-BE49-F238E27FC236}">
                    <a16:creationId xmlns:a16="http://schemas.microsoft.com/office/drawing/2014/main" id="{45047726-5C09-EC46-8256-057C1BD44391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5FD8B8-1E7F-DA49-BBDB-6D31F4B86C1A}"/>
              </a:ext>
            </a:extLst>
          </p:cNvPr>
          <p:cNvGrpSpPr/>
          <p:nvPr/>
        </p:nvGrpSpPr>
        <p:grpSpPr>
          <a:xfrm>
            <a:off x="14070034" y="10302560"/>
            <a:ext cx="1997450" cy="2012644"/>
            <a:chOff x="13815646" y="9978049"/>
            <a:chExt cx="1997450" cy="2012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E01CDAD-B9EC-2A4F-A8C7-379B7D54CCDC}"/>
                </a:ext>
              </a:extLst>
            </p:cNvPr>
            <p:cNvGrpSpPr/>
            <p:nvPr/>
          </p:nvGrpSpPr>
          <p:grpSpPr>
            <a:xfrm>
              <a:off x="13815646" y="9978049"/>
              <a:ext cx="1997450" cy="2012644"/>
              <a:chOff x="14370154" y="10264299"/>
              <a:chExt cx="1587097" cy="1599170"/>
            </a:xfrm>
          </p:grpSpPr>
          <p:sp>
            <p:nvSpPr>
              <p:cNvPr id="55" name="Freeform 447">
                <a:extLst>
                  <a:ext uri="{FF2B5EF4-FFF2-40B4-BE49-F238E27FC236}">
                    <a16:creationId xmlns:a16="http://schemas.microsoft.com/office/drawing/2014/main" id="{8F0C9F6D-E293-4D41-BD15-D16330C55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6362" y="10312576"/>
                <a:ext cx="1514681" cy="1514685"/>
              </a:xfrm>
              <a:custGeom>
                <a:avLst/>
                <a:gdLst>
                  <a:gd name="T0" fmla="*/ 549 w 1107"/>
                  <a:gd name="T1" fmla="*/ 1107 h 1108"/>
                  <a:gd name="T2" fmla="*/ 549 w 1107"/>
                  <a:gd name="T3" fmla="*/ 1107 h 1108"/>
                  <a:gd name="T4" fmla="*/ 0 w 1107"/>
                  <a:gd name="T5" fmla="*/ 549 h 1108"/>
                  <a:gd name="T6" fmla="*/ 549 w 1107"/>
                  <a:gd name="T7" fmla="*/ 0 h 1108"/>
                  <a:gd name="T8" fmla="*/ 1106 w 1107"/>
                  <a:gd name="T9" fmla="*/ 549 h 1108"/>
                  <a:gd name="T10" fmla="*/ 549 w 1107"/>
                  <a:gd name="T11" fmla="*/ 110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7" h="1108">
                    <a:moveTo>
                      <a:pt x="549" y="1107"/>
                    </a:moveTo>
                    <a:lnTo>
                      <a:pt x="549" y="1107"/>
                    </a:lnTo>
                    <a:cubicBezTo>
                      <a:pt x="252" y="1107"/>
                      <a:pt x="0" y="855"/>
                      <a:pt x="0" y="549"/>
                    </a:cubicBezTo>
                    <a:cubicBezTo>
                      <a:pt x="0" y="243"/>
                      <a:pt x="252" y="0"/>
                      <a:pt x="549" y="0"/>
                    </a:cubicBezTo>
                    <a:cubicBezTo>
                      <a:pt x="854" y="0"/>
                      <a:pt x="1106" y="243"/>
                      <a:pt x="1106" y="549"/>
                    </a:cubicBezTo>
                    <a:cubicBezTo>
                      <a:pt x="1106" y="855"/>
                      <a:pt x="854" y="1107"/>
                      <a:pt x="549" y="11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448">
                <a:extLst>
                  <a:ext uri="{FF2B5EF4-FFF2-40B4-BE49-F238E27FC236}">
                    <a16:creationId xmlns:a16="http://schemas.microsoft.com/office/drawing/2014/main" id="{38295DA7-A95E-8040-945D-A8CEB9C3B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0154" y="10264299"/>
                <a:ext cx="1587097" cy="1599170"/>
              </a:xfrm>
              <a:custGeom>
                <a:avLst/>
                <a:gdLst>
                  <a:gd name="T0" fmla="*/ 576 w 1161"/>
                  <a:gd name="T1" fmla="*/ 63 h 1170"/>
                  <a:gd name="T2" fmla="*/ 576 w 1161"/>
                  <a:gd name="T3" fmla="*/ 63 h 1170"/>
                  <a:gd name="T4" fmla="*/ 1106 w 1161"/>
                  <a:gd name="T5" fmla="*/ 585 h 1170"/>
                  <a:gd name="T6" fmla="*/ 576 w 1161"/>
                  <a:gd name="T7" fmla="*/ 1107 h 1170"/>
                  <a:gd name="T8" fmla="*/ 54 w 1161"/>
                  <a:gd name="T9" fmla="*/ 585 h 1170"/>
                  <a:gd name="T10" fmla="*/ 576 w 1161"/>
                  <a:gd name="T11" fmla="*/ 63 h 1170"/>
                  <a:gd name="T12" fmla="*/ 576 w 1161"/>
                  <a:gd name="T13" fmla="*/ 0 h 1170"/>
                  <a:gd name="T14" fmla="*/ 576 w 1161"/>
                  <a:gd name="T15" fmla="*/ 0 h 1170"/>
                  <a:gd name="T16" fmla="*/ 0 w 1161"/>
                  <a:gd name="T17" fmla="*/ 585 h 1170"/>
                  <a:gd name="T18" fmla="*/ 576 w 1161"/>
                  <a:gd name="T19" fmla="*/ 1169 h 1170"/>
                  <a:gd name="T20" fmla="*/ 1160 w 1161"/>
                  <a:gd name="T21" fmla="*/ 585 h 1170"/>
                  <a:gd name="T22" fmla="*/ 576 w 1161"/>
                  <a:gd name="T23" fmla="*/ 0 h 1170"/>
                  <a:gd name="T24" fmla="*/ 576 w 1161"/>
                  <a:gd name="T25" fmla="*/ 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1" h="1170">
                    <a:moveTo>
                      <a:pt x="576" y="63"/>
                    </a:moveTo>
                    <a:lnTo>
                      <a:pt x="576" y="63"/>
                    </a:lnTo>
                    <a:cubicBezTo>
                      <a:pt x="872" y="63"/>
                      <a:pt x="1106" y="297"/>
                      <a:pt x="1106" y="585"/>
                    </a:cubicBezTo>
                    <a:cubicBezTo>
                      <a:pt x="1106" y="873"/>
                      <a:pt x="872" y="1107"/>
                      <a:pt x="576" y="1107"/>
                    </a:cubicBezTo>
                    <a:cubicBezTo>
                      <a:pt x="288" y="1107"/>
                      <a:pt x="54" y="873"/>
                      <a:pt x="54" y="585"/>
                    </a:cubicBezTo>
                    <a:cubicBezTo>
                      <a:pt x="54" y="297"/>
                      <a:pt x="288" y="63"/>
                      <a:pt x="576" y="63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261" y="0"/>
                      <a:pt x="0" y="261"/>
                      <a:pt x="0" y="585"/>
                    </a:cubicBezTo>
                    <a:cubicBezTo>
                      <a:pt x="0" y="909"/>
                      <a:pt x="261" y="1169"/>
                      <a:pt x="576" y="1169"/>
                    </a:cubicBezTo>
                    <a:cubicBezTo>
                      <a:pt x="899" y="1169"/>
                      <a:pt x="1160" y="909"/>
                      <a:pt x="1160" y="585"/>
                    </a:cubicBezTo>
                    <a:cubicBezTo>
                      <a:pt x="1160" y="261"/>
                      <a:pt x="899" y="0"/>
                      <a:pt x="576" y="0"/>
                    </a:cubicBezTo>
                    <a:lnTo>
                      <a:pt x="576" y="6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D4D4D4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3" name="Gráfico 225">
              <a:extLst>
                <a:ext uri="{FF2B5EF4-FFF2-40B4-BE49-F238E27FC236}">
                  <a16:creationId xmlns:a16="http://schemas.microsoft.com/office/drawing/2014/main" id="{4FD75CDA-B41C-4848-9AE8-5CF243860464}"/>
                </a:ext>
              </a:extLst>
            </p:cNvPr>
            <p:cNvGrpSpPr/>
            <p:nvPr/>
          </p:nvGrpSpPr>
          <p:grpSpPr>
            <a:xfrm>
              <a:off x="14418180" y="10598769"/>
              <a:ext cx="745787" cy="745787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54" name="Forma libre 439">
                <a:extLst>
                  <a:ext uri="{FF2B5EF4-FFF2-40B4-BE49-F238E27FC236}">
                    <a16:creationId xmlns:a16="http://schemas.microsoft.com/office/drawing/2014/main" id="{AE6D5585-B57C-4C46-9781-C87635CA1B3B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8ABBFA-804B-5944-9EB7-AFC91977C003}"/>
              </a:ext>
            </a:extLst>
          </p:cNvPr>
          <p:cNvGrpSpPr/>
          <p:nvPr/>
        </p:nvGrpSpPr>
        <p:grpSpPr>
          <a:xfrm>
            <a:off x="9322702" y="5664930"/>
            <a:ext cx="5698910" cy="5702656"/>
            <a:chOff x="8548688" y="4890407"/>
            <a:chExt cx="7246938" cy="72517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24B47-69F9-6C46-A161-9E5BE6689146}"/>
                </a:ext>
              </a:extLst>
            </p:cNvPr>
            <p:cNvSpPr/>
            <p:nvPr/>
          </p:nvSpPr>
          <p:spPr>
            <a:xfrm>
              <a:off x="10876118" y="7233400"/>
              <a:ext cx="2580810" cy="258818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0" name="Shape 47">
              <a:extLst>
                <a:ext uri="{FF2B5EF4-FFF2-40B4-BE49-F238E27FC236}">
                  <a16:creationId xmlns:a16="http://schemas.microsoft.com/office/drawing/2014/main" id="{D5618011-73BC-3142-94DB-B6803961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033" y="4891653"/>
              <a:ext cx="3645593" cy="4248320"/>
            </a:xfrm>
            <a:custGeom>
              <a:avLst/>
              <a:gdLst>
                <a:gd name="T0" fmla="*/ 2147483646 w 21600"/>
                <a:gd name="T1" fmla="*/ 2147483646 h 21572"/>
                <a:gd name="T2" fmla="*/ 2147483646 w 21600"/>
                <a:gd name="T3" fmla="*/ 2147483646 h 21572"/>
                <a:gd name="T4" fmla="*/ 2147483646 w 21600"/>
                <a:gd name="T5" fmla="*/ 2147483646 h 21572"/>
                <a:gd name="T6" fmla="*/ 2147483646 w 21600"/>
                <a:gd name="T7" fmla="*/ 2147483646 h 21572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2" extrusionOk="0">
                  <a:moveTo>
                    <a:pt x="9470" y="18330"/>
                  </a:moveTo>
                  <a:cubicBezTo>
                    <a:pt x="9428" y="16437"/>
                    <a:pt x="8607" y="14617"/>
                    <a:pt x="7152" y="13192"/>
                  </a:cubicBezTo>
                  <a:cubicBezTo>
                    <a:pt x="5390" y="11466"/>
                    <a:pt x="2856" y="10460"/>
                    <a:pt x="180" y="10424"/>
                  </a:cubicBezTo>
                  <a:lnTo>
                    <a:pt x="3884" y="5192"/>
                  </a:lnTo>
                  <a:lnTo>
                    <a:pt x="0" y="0"/>
                  </a:lnTo>
                  <a:cubicBezTo>
                    <a:pt x="6148" y="-28"/>
                    <a:pt x="12016" y="2198"/>
                    <a:pt x="16125" y="6117"/>
                  </a:cubicBezTo>
                  <a:cubicBezTo>
                    <a:pt x="19645" y="9473"/>
                    <a:pt x="21594" y="13824"/>
                    <a:pt x="21600" y="18337"/>
                  </a:cubicBezTo>
                  <a:lnTo>
                    <a:pt x="15657" y="21572"/>
                  </a:lnTo>
                  <a:lnTo>
                    <a:pt x="9470" y="183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1" name="Shape 48">
              <a:extLst>
                <a:ext uri="{FF2B5EF4-FFF2-40B4-BE49-F238E27FC236}">
                  <a16:creationId xmlns:a16="http://schemas.microsoft.com/office/drawing/2014/main" id="{3AD44C45-54A4-854F-AB39-A15ECC82D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688" y="4890407"/>
              <a:ext cx="4258946" cy="363708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519"/>
                  </a:moveTo>
                  <a:lnTo>
                    <a:pt x="5053" y="17605"/>
                  </a:lnTo>
                  <a:lnTo>
                    <a:pt x="10380" y="21600"/>
                  </a:lnTo>
                  <a:cubicBezTo>
                    <a:pt x="10370" y="19054"/>
                    <a:pt x="11247" y="16613"/>
                    <a:pt x="12810" y="14841"/>
                  </a:cubicBezTo>
                  <a:cubicBezTo>
                    <a:pt x="14321" y="13127"/>
                    <a:pt x="16351" y="12183"/>
                    <a:pt x="18455" y="12215"/>
                  </a:cubicBezTo>
                  <a:lnTo>
                    <a:pt x="21600" y="6079"/>
                  </a:lnTo>
                  <a:lnTo>
                    <a:pt x="18340" y="0"/>
                  </a:lnTo>
                  <a:cubicBezTo>
                    <a:pt x="13534" y="22"/>
                    <a:pt x="8925" y="2244"/>
                    <a:pt x="5500" y="6193"/>
                  </a:cubicBezTo>
                  <a:cubicBezTo>
                    <a:pt x="1992" y="10236"/>
                    <a:pt x="12" y="15755"/>
                    <a:pt x="0" y="2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2" name="Shape 49">
              <a:extLst>
                <a:ext uri="{FF2B5EF4-FFF2-40B4-BE49-F238E27FC236}">
                  <a16:creationId xmlns:a16="http://schemas.microsoft.com/office/drawing/2014/main" id="{42F258A0-7BFA-AA43-9EB2-D7887D013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046" y="7849648"/>
              <a:ext cx="3642440" cy="4289889"/>
            </a:xfrm>
            <a:custGeom>
              <a:avLst/>
              <a:gdLst>
                <a:gd name="T0" fmla="*/ 2147483646 w 21545"/>
                <a:gd name="T1" fmla="*/ 2147483646 h 21550"/>
                <a:gd name="T2" fmla="*/ 2147483646 w 21545"/>
                <a:gd name="T3" fmla="*/ 2147483646 h 21550"/>
                <a:gd name="T4" fmla="*/ 2147483646 w 21545"/>
                <a:gd name="T5" fmla="*/ 2147483646 h 21550"/>
                <a:gd name="T6" fmla="*/ 2147483646 w 21545"/>
                <a:gd name="T7" fmla="*/ 2147483646 h 2155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5" h="21550" extrusionOk="0">
                  <a:moveTo>
                    <a:pt x="21545" y="11259"/>
                  </a:moveTo>
                  <a:lnTo>
                    <a:pt x="17527" y="16446"/>
                  </a:lnTo>
                  <a:lnTo>
                    <a:pt x="21517" y="21549"/>
                  </a:lnTo>
                  <a:cubicBezTo>
                    <a:pt x="15436" y="21600"/>
                    <a:pt x="9618" y="19445"/>
                    <a:pt x="5525" y="15626"/>
                  </a:cubicBezTo>
                  <a:cubicBezTo>
                    <a:pt x="1918" y="12261"/>
                    <a:pt x="-55" y="7862"/>
                    <a:pt x="1" y="3312"/>
                  </a:cubicBezTo>
                  <a:lnTo>
                    <a:pt x="5911" y="0"/>
                  </a:lnTo>
                  <a:lnTo>
                    <a:pt x="12110" y="3399"/>
                  </a:lnTo>
                  <a:cubicBezTo>
                    <a:pt x="12107" y="5137"/>
                    <a:pt x="12788" y="6827"/>
                    <a:pt x="14045" y="8199"/>
                  </a:cubicBezTo>
                  <a:cubicBezTo>
                    <a:pt x="15842" y="10161"/>
                    <a:pt x="18618" y="11294"/>
                    <a:pt x="21545" y="11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3" name="Shape 50">
              <a:extLst>
                <a:ext uri="{FF2B5EF4-FFF2-40B4-BE49-F238E27FC236}">
                  <a16:creationId xmlns:a16="http://schemas.microsoft.com/office/drawing/2014/main" id="{C8206D42-6536-C546-9CA8-4E1A68E5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739" y="8482815"/>
              <a:ext cx="4292958" cy="3659293"/>
            </a:xfrm>
            <a:custGeom>
              <a:avLst/>
              <a:gdLst>
                <a:gd name="T0" fmla="*/ 2147483646 w 21568"/>
                <a:gd name="T1" fmla="*/ 2147483646 h 21600"/>
                <a:gd name="T2" fmla="*/ 2147483646 w 21568"/>
                <a:gd name="T3" fmla="*/ 2147483646 h 21600"/>
                <a:gd name="T4" fmla="*/ 2147483646 w 21568"/>
                <a:gd name="T5" fmla="*/ 2147483646 h 21600"/>
                <a:gd name="T6" fmla="*/ 2147483646 w 2156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8" h="21600" extrusionOk="0">
                  <a:moveTo>
                    <a:pt x="11277" y="0"/>
                  </a:moveTo>
                  <a:cubicBezTo>
                    <a:pt x="11322" y="2609"/>
                    <a:pt x="10436" y="5122"/>
                    <a:pt x="8833" y="6928"/>
                  </a:cubicBezTo>
                  <a:cubicBezTo>
                    <a:pt x="7369" y="8579"/>
                    <a:pt x="5420" y="9505"/>
                    <a:pt x="3390" y="9515"/>
                  </a:cubicBezTo>
                  <a:lnTo>
                    <a:pt x="0" y="15568"/>
                  </a:lnTo>
                  <a:lnTo>
                    <a:pt x="3403" y="21600"/>
                  </a:lnTo>
                  <a:cubicBezTo>
                    <a:pt x="8282" y="21588"/>
                    <a:pt x="12954" y="19275"/>
                    <a:pt x="16369" y="15180"/>
                  </a:cubicBezTo>
                  <a:cubicBezTo>
                    <a:pt x="19731" y="11148"/>
                    <a:pt x="21600" y="5717"/>
                    <a:pt x="21567" y="73"/>
                  </a:cubicBezTo>
                  <a:lnTo>
                    <a:pt x="16511" y="3864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74F8C3-70DB-1F48-B352-65354B8BC545}"/>
                </a:ext>
              </a:extLst>
            </p:cNvPr>
            <p:cNvSpPr/>
            <p:nvPr/>
          </p:nvSpPr>
          <p:spPr>
            <a:xfrm>
              <a:off x="10945395" y="8218721"/>
              <a:ext cx="2486861" cy="743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Growth</a:t>
              </a:r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065D2581-1777-3E4E-AA65-B2666A22A294}"/>
                </a:ext>
              </a:extLst>
            </p:cNvPr>
            <p:cNvSpPr txBox="1"/>
            <p:nvPr/>
          </p:nvSpPr>
          <p:spPr>
            <a:xfrm rot="19396624" flipH="1">
              <a:off x="9212596" y="6117216"/>
              <a:ext cx="2786424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Prospect</a:t>
              </a:r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748917D0-99C7-424C-903D-D4CB36AE4B14}"/>
                </a:ext>
              </a:extLst>
            </p:cNvPr>
            <p:cNvSpPr txBox="1"/>
            <p:nvPr/>
          </p:nvSpPr>
          <p:spPr>
            <a:xfrm rot="2887836" flipH="1">
              <a:off x="12885755" y="6672690"/>
              <a:ext cx="2786423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Strangers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C1854802-4C9C-4D4C-8AE0-28AAFB6ECB7E}"/>
                </a:ext>
              </a:extLst>
            </p:cNvPr>
            <p:cNvSpPr txBox="1"/>
            <p:nvPr/>
          </p:nvSpPr>
          <p:spPr>
            <a:xfrm rot="19544782" flipH="1">
              <a:off x="12356755" y="10092638"/>
              <a:ext cx="2786424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Customers</a:t>
              </a:r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B2C67A80-C1B0-054A-A04E-BC56EB00151D}"/>
                </a:ext>
              </a:extLst>
            </p:cNvPr>
            <p:cNvSpPr txBox="1"/>
            <p:nvPr/>
          </p:nvSpPr>
          <p:spPr>
            <a:xfrm rot="2767891" flipH="1">
              <a:off x="8735938" y="9718590"/>
              <a:ext cx="2786423" cy="66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Promoters</a:t>
              </a:r>
            </a:p>
          </p:txBody>
        </p:sp>
      </p:grp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E6F63848-5160-2042-B78E-446554382C27}"/>
              </a:ext>
            </a:extLst>
          </p:cNvPr>
          <p:cNvSpPr txBox="1"/>
          <p:nvPr/>
        </p:nvSpPr>
        <p:spPr>
          <a:xfrm>
            <a:off x="16562358" y="4950593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EC6C0F-A322-D442-9B10-74B63DC9DD9A}"/>
              </a:ext>
            </a:extLst>
          </p:cNvPr>
          <p:cNvSpPr txBox="1"/>
          <p:nvPr/>
        </p:nvSpPr>
        <p:spPr>
          <a:xfrm>
            <a:off x="16557501" y="5596924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77D5CFD4-BF9F-ED4A-B2BD-50806078B95C}"/>
              </a:ext>
            </a:extLst>
          </p:cNvPr>
          <p:cNvSpPr txBox="1"/>
          <p:nvPr/>
        </p:nvSpPr>
        <p:spPr>
          <a:xfrm flipH="1">
            <a:off x="2735876" y="4946757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0CFF50-EF50-4745-8542-CDF798CE77C7}"/>
              </a:ext>
            </a:extLst>
          </p:cNvPr>
          <p:cNvSpPr txBox="1"/>
          <p:nvPr/>
        </p:nvSpPr>
        <p:spPr>
          <a:xfrm flipH="1">
            <a:off x="2740733" y="5593088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26764176-88A5-CB4A-ADA2-86ECC83A81F2}"/>
              </a:ext>
            </a:extLst>
          </p:cNvPr>
          <p:cNvSpPr txBox="1"/>
          <p:nvPr/>
        </p:nvSpPr>
        <p:spPr>
          <a:xfrm>
            <a:off x="16562358" y="9919665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07F997-E559-6348-8EB1-4A3B5D8DF7F4}"/>
              </a:ext>
            </a:extLst>
          </p:cNvPr>
          <p:cNvSpPr txBox="1"/>
          <p:nvPr/>
        </p:nvSpPr>
        <p:spPr>
          <a:xfrm>
            <a:off x="16557501" y="10565996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76AB140F-7863-7D40-945D-074182379CE6}"/>
              </a:ext>
            </a:extLst>
          </p:cNvPr>
          <p:cNvSpPr txBox="1"/>
          <p:nvPr/>
        </p:nvSpPr>
        <p:spPr>
          <a:xfrm flipH="1">
            <a:off x="2735876" y="9915829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Client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2125F-EB13-B146-BBE8-AF0EEF8D653A}"/>
              </a:ext>
            </a:extLst>
          </p:cNvPr>
          <p:cNvSpPr txBox="1"/>
          <p:nvPr/>
        </p:nvSpPr>
        <p:spPr>
          <a:xfrm flipH="1">
            <a:off x="2740733" y="10562160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2628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6587A-6BDA-974F-A56B-CDA555EA830A}"/>
              </a:ext>
            </a:extLst>
          </p:cNvPr>
          <p:cNvGrpSpPr/>
          <p:nvPr/>
        </p:nvGrpSpPr>
        <p:grpSpPr>
          <a:xfrm>
            <a:off x="2895611" y="4764324"/>
            <a:ext cx="7543506" cy="7543506"/>
            <a:chOff x="2028825" y="4207917"/>
            <a:chExt cx="8656320" cy="86563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6A5BD9-113B-AF46-B872-53AA7E704BD7}"/>
                </a:ext>
              </a:extLst>
            </p:cNvPr>
            <p:cNvSpPr/>
            <p:nvPr/>
          </p:nvSpPr>
          <p:spPr>
            <a:xfrm>
              <a:off x="2028825" y="4207917"/>
              <a:ext cx="8656320" cy="8656320"/>
            </a:xfrm>
            <a:prstGeom prst="ellipse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66AA0F-A597-0A4B-B275-CBED9724C343}"/>
                </a:ext>
              </a:extLst>
            </p:cNvPr>
            <p:cNvGrpSpPr/>
            <p:nvPr/>
          </p:nvGrpSpPr>
          <p:grpSpPr>
            <a:xfrm>
              <a:off x="2635251" y="4804111"/>
              <a:ext cx="7443468" cy="7443464"/>
              <a:chOff x="2635251" y="4651711"/>
              <a:chExt cx="7443468" cy="744346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504EFE8-CE7E-E141-8974-E23EEA44DAAA}"/>
                  </a:ext>
                </a:extLst>
              </p:cNvPr>
              <p:cNvGrpSpPr/>
              <p:nvPr/>
            </p:nvGrpSpPr>
            <p:grpSpPr>
              <a:xfrm>
                <a:off x="2635251" y="4651711"/>
                <a:ext cx="7443468" cy="7443464"/>
                <a:chOff x="3727704" y="1566271"/>
                <a:chExt cx="4736593" cy="4736592"/>
              </a:xfrm>
            </p:grpSpPr>
            <p:sp>
              <p:nvSpPr>
                <p:cNvPr id="39" name="Freeform: Shape 16">
                  <a:extLst>
                    <a:ext uri="{FF2B5EF4-FFF2-40B4-BE49-F238E27FC236}">
                      <a16:creationId xmlns:a16="http://schemas.microsoft.com/office/drawing/2014/main" id="{22ACFA59-9346-CA48-8AAD-4E3000C75809}"/>
                    </a:ext>
                  </a:extLst>
                </p:cNvPr>
                <p:cNvSpPr/>
                <p:nvPr/>
              </p:nvSpPr>
              <p:spPr>
                <a:xfrm>
                  <a:off x="3727704" y="3089948"/>
                  <a:ext cx="1348018" cy="2979387"/>
                </a:xfrm>
                <a:custGeom>
                  <a:avLst/>
                  <a:gdLst>
                    <a:gd name="connsiteX0" fmla="*/ 157846 w 1348018"/>
                    <a:gd name="connsiteY0" fmla="*/ 0 h 2979387"/>
                    <a:gd name="connsiteX1" fmla="*/ 1348018 w 1348018"/>
                    <a:gd name="connsiteY1" fmla="*/ 0 h 2979387"/>
                    <a:gd name="connsiteX2" fmla="*/ 1348018 w 1348018"/>
                    <a:gd name="connsiteY2" fmla="*/ 1689391 h 2979387"/>
                    <a:gd name="connsiteX3" fmla="*/ 1348018 w 1348018"/>
                    <a:gd name="connsiteY3" fmla="*/ 1778496 h 2979387"/>
                    <a:gd name="connsiteX4" fmla="*/ 1348018 w 1348018"/>
                    <a:gd name="connsiteY4" fmla="*/ 1865193 h 2979387"/>
                    <a:gd name="connsiteX5" fmla="*/ 1348018 w 1348018"/>
                    <a:gd name="connsiteY5" fmla="*/ 2979387 h 2979387"/>
                    <a:gd name="connsiteX6" fmla="*/ 1239426 w 1348018"/>
                    <a:gd name="connsiteY6" fmla="*/ 2927075 h 2979387"/>
                    <a:gd name="connsiteX7" fmla="*/ 0 w 1348018"/>
                    <a:gd name="connsiteY7" fmla="*/ 844619 h 2979387"/>
                    <a:gd name="connsiteX8" fmla="*/ 106474 w 1348018"/>
                    <a:gd name="connsiteY8" fmla="*/ 140360 h 297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018" h="2979387">
                      <a:moveTo>
                        <a:pt x="157846" y="0"/>
                      </a:moveTo>
                      <a:lnTo>
                        <a:pt x="1348018" y="0"/>
                      </a:lnTo>
                      <a:lnTo>
                        <a:pt x="1348018" y="1689391"/>
                      </a:lnTo>
                      <a:lnTo>
                        <a:pt x="1348018" y="1778496"/>
                      </a:lnTo>
                      <a:lnTo>
                        <a:pt x="1348018" y="1865193"/>
                      </a:lnTo>
                      <a:lnTo>
                        <a:pt x="1348018" y="2979387"/>
                      </a:lnTo>
                      <a:lnTo>
                        <a:pt x="1239426" y="2927075"/>
                      </a:lnTo>
                      <a:cubicBezTo>
                        <a:pt x="501168" y="2526029"/>
                        <a:pt x="0" y="1743851"/>
                        <a:pt x="0" y="844619"/>
                      </a:cubicBezTo>
                      <a:cubicBezTo>
                        <a:pt x="0" y="599374"/>
                        <a:pt x="37277" y="362835"/>
                        <a:pt x="106474" y="14036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Freeform: Shape 14">
                  <a:extLst>
                    <a:ext uri="{FF2B5EF4-FFF2-40B4-BE49-F238E27FC236}">
                      <a16:creationId xmlns:a16="http://schemas.microsoft.com/office/drawing/2014/main" id="{A5A94739-3221-F24C-A396-5581563B0D0D}"/>
                    </a:ext>
                  </a:extLst>
                </p:cNvPr>
                <p:cNvSpPr/>
                <p:nvPr/>
              </p:nvSpPr>
              <p:spPr>
                <a:xfrm>
                  <a:off x="5253792" y="4957252"/>
                  <a:ext cx="2975817" cy="1345611"/>
                </a:xfrm>
                <a:custGeom>
                  <a:avLst/>
                  <a:gdLst>
                    <a:gd name="connsiteX0" fmla="*/ 0 w 2975817"/>
                    <a:gd name="connsiteY0" fmla="*/ 0 h 1345611"/>
                    <a:gd name="connsiteX1" fmla="*/ 1687199 w 2975817"/>
                    <a:gd name="connsiteY1" fmla="*/ 0 h 1345611"/>
                    <a:gd name="connsiteX2" fmla="*/ 1773722 w 2975817"/>
                    <a:gd name="connsiteY2" fmla="*/ 0 h 1345611"/>
                    <a:gd name="connsiteX3" fmla="*/ 1861447 w 2975817"/>
                    <a:gd name="connsiteY3" fmla="*/ 0 h 1345611"/>
                    <a:gd name="connsiteX4" fmla="*/ 2975817 w 2975817"/>
                    <a:gd name="connsiteY4" fmla="*/ 0 h 1345611"/>
                    <a:gd name="connsiteX5" fmla="*/ 2924665 w 2975817"/>
                    <a:gd name="connsiteY5" fmla="*/ 106186 h 1345611"/>
                    <a:gd name="connsiteX6" fmla="*/ 842209 w 2975817"/>
                    <a:gd name="connsiteY6" fmla="*/ 1345611 h 1345611"/>
                    <a:gd name="connsiteX7" fmla="*/ 137950 w 2975817"/>
                    <a:gd name="connsiteY7" fmla="*/ 1239137 h 1345611"/>
                    <a:gd name="connsiteX8" fmla="*/ 0 w 2975817"/>
                    <a:gd name="connsiteY8" fmla="*/ 1188647 h 1345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75817" h="1345611">
                      <a:moveTo>
                        <a:pt x="0" y="0"/>
                      </a:moveTo>
                      <a:lnTo>
                        <a:pt x="1687199" y="0"/>
                      </a:lnTo>
                      <a:lnTo>
                        <a:pt x="1773722" y="0"/>
                      </a:lnTo>
                      <a:lnTo>
                        <a:pt x="1861447" y="0"/>
                      </a:lnTo>
                      <a:lnTo>
                        <a:pt x="2975817" y="0"/>
                      </a:lnTo>
                      <a:lnTo>
                        <a:pt x="2924665" y="106186"/>
                      </a:lnTo>
                      <a:cubicBezTo>
                        <a:pt x="2523619" y="844443"/>
                        <a:pt x="1741441" y="1345611"/>
                        <a:pt x="842209" y="1345611"/>
                      </a:cubicBezTo>
                      <a:cubicBezTo>
                        <a:pt x="596964" y="1345611"/>
                        <a:pt x="360426" y="1308334"/>
                        <a:pt x="137950" y="1239137"/>
                      </a:cubicBezTo>
                      <a:lnTo>
                        <a:pt x="0" y="11886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Freeform: Shape 12">
                  <a:extLst>
                    <a:ext uri="{FF2B5EF4-FFF2-40B4-BE49-F238E27FC236}">
                      <a16:creationId xmlns:a16="http://schemas.microsoft.com/office/drawing/2014/main" id="{B96A7A0B-5F61-8C4B-B8BE-5D44A996AFF3}"/>
                    </a:ext>
                  </a:extLst>
                </p:cNvPr>
                <p:cNvSpPr/>
                <p:nvPr/>
              </p:nvSpPr>
              <p:spPr>
                <a:xfrm>
                  <a:off x="7116280" y="1799800"/>
                  <a:ext cx="1348017" cy="2979385"/>
                </a:xfrm>
                <a:custGeom>
                  <a:avLst/>
                  <a:gdLst>
                    <a:gd name="connsiteX0" fmla="*/ 0 w 1348017"/>
                    <a:gd name="connsiteY0" fmla="*/ 0 h 2979385"/>
                    <a:gd name="connsiteX1" fmla="*/ 108592 w 1348017"/>
                    <a:gd name="connsiteY1" fmla="*/ 52312 h 2979385"/>
                    <a:gd name="connsiteX2" fmla="*/ 1348017 w 1348017"/>
                    <a:gd name="connsiteY2" fmla="*/ 2134767 h 2979385"/>
                    <a:gd name="connsiteX3" fmla="*/ 1241543 w 1348017"/>
                    <a:gd name="connsiteY3" fmla="*/ 2839026 h 2979385"/>
                    <a:gd name="connsiteX4" fmla="*/ 1190171 w 1348017"/>
                    <a:gd name="connsiteY4" fmla="*/ 2979385 h 2979385"/>
                    <a:gd name="connsiteX5" fmla="*/ 0 w 1348017"/>
                    <a:gd name="connsiteY5" fmla="*/ 2979385 h 2979385"/>
                    <a:gd name="connsiteX6" fmla="*/ 0 w 1348017"/>
                    <a:gd name="connsiteY6" fmla="*/ 1289995 h 2979385"/>
                    <a:gd name="connsiteX7" fmla="*/ 0 w 1348017"/>
                    <a:gd name="connsiteY7" fmla="*/ 1202094 h 2979385"/>
                    <a:gd name="connsiteX8" fmla="*/ 0 w 1348017"/>
                    <a:gd name="connsiteY8" fmla="*/ 1114192 h 2979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8017" h="2979385">
                      <a:moveTo>
                        <a:pt x="0" y="0"/>
                      </a:moveTo>
                      <a:lnTo>
                        <a:pt x="108592" y="52312"/>
                      </a:lnTo>
                      <a:cubicBezTo>
                        <a:pt x="846849" y="453357"/>
                        <a:pt x="1348017" y="1235535"/>
                        <a:pt x="1348017" y="2134767"/>
                      </a:cubicBezTo>
                      <a:cubicBezTo>
                        <a:pt x="1348017" y="2380012"/>
                        <a:pt x="1310740" y="2616551"/>
                        <a:pt x="1241543" y="2839026"/>
                      </a:cubicBezTo>
                      <a:lnTo>
                        <a:pt x="1190171" y="2979385"/>
                      </a:lnTo>
                      <a:lnTo>
                        <a:pt x="0" y="2979385"/>
                      </a:lnTo>
                      <a:lnTo>
                        <a:pt x="0" y="1289995"/>
                      </a:lnTo>
                      <a:lnTo>
                        <a:pt x="0" y="1202094"/>
                      </a:lnTo>
                      <a:lnTo>
                        <a:pt x="0" y="11141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Freeform: Shape 10">
                  <a:extLst>
                    <a:ext uri="{FF2B5EF4-FFF2-40B4-BE49-F238E27FC236}">
                      <a16:creationId xmlns:a16="http://schemas.microsoft.com/office/drawing/2014/main" id="{EBD36711-F33E-1E46-AD76-6D53E373380C}"/>
                    </a:ext>
                  </a:extLst>
                </p:cNvPr>
                <p:cNvSpPr/>
                <p:nvPr/>
              </p:nvSpPr>
              <p:spPr>
                <a:xfrm>
                  <a:off x="3960074" y="1566271"/>
                  <a:ext cx="2978140" cy="1350423"/>
                </a:xfrm>
                <a:custGeom>
                  <a:avLst/>
                  <a:gdLst>
                    <a:gd name="connsiteX0" fmla="*/ 2135926 w 2978140"/>
                    <a:gd name="connsiteY0" fmla="*/ 0 h 1350423"/>
                    <a:gd name="connsiteX1" fmla="*/ 2840185 w 2978140"/>
                    <a:gd name="connsiteY1" fmla="*/ 106474 h 1350423"/>
                    <a:gd name="connsiteX2" fmla="*/ 2978140 w 2978140"/>
                    <a:gd name="connsiteY2" fmla="*/ 156966 h 1350423"/>
                    <a:gd name="connsiteX3" fmla="*/ 2978140 w 2978140"/>
                    <a:gd name="connsiteY3" fmla="*/ 1350423 h 1350423"/>
                    <a:gd name="connsiteX4" fmla="*/ 1290941 w 2978140"/>
                    <a:gd name="connsiteY4" fmla="*/ 1350423 h 1350423"/>
                    <a:gd name="connsiteX5" fmla="*/ 1204418 w 2978140"/>
                    <a:gd name="connsiteY5" fmla="*/ 1350423 h 1350423"/>
                    <a:gd name="connsiteX6" fmla="*/ 1116694 w 2978140"/>
                    <a:gd name="connsiteY6" fmla="*/ 1350423 h 1350423"/>
                    <a:gd name="connsiteX7" fmla="*/ 0 w 2978140"/>
                    <a:gd name="connsiteY7" fmla="*/ 1350423 h 1350423"/>
                    <a:gd name="connsiteX8" fmla="*/ 53471 w 2978140"/>
                    <a:gd name="connsiteY8" fmla="*/ 1239426 h 1350423"/>
                    <a:gd name="connsiteX9" fmla="*/ 2135926 w 2978140"/>
                    <a:gd name="connsiteY9" fmla="*/ 0 h 1350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8140" h="1350423">
                      <a:moveTo>
                        <a:pt x="2135926" y="0"/>
                      </a:moveTo>
                      <a:cubicBezTo>
                        <a:pt x="2381171" y="0"/>
                        <a:pt x="2617710" y="37277"/>
                        <a:pt x="2840185" y="106474"/>
                      </a:cubicBezTo>
                      <a:lnTo>
                        <a:pt x="2978140" y="156966"/>
                      </a:lnTo>
                      <a:lnTo>
                        <a:pt x="2978140" y="1350423"/>
                      </a:lnTo>
                      <a:lnTo>
                        <a:pt x="1290941" y="1350423"/>
                      </a:lnTo>
                      <a:lnTo>
                        <a:pt x="1204418" y="1350423"/>
                      </a:lnTo>
                      <a:lnTo>
                        <a:pt x="1116694" y="1350423"/>
                      </a:lnTo>
                      <a:lnTo>
                        <a:pt x="0" y="1350423"/>
                      </a:lnTo>
                      <a:lnTo>
                        <a:pt x="53471" y="1239426"/>
                      </a:lnTo>
                      <a:cubicBezTo>
                        <a:pt x="454516" y="501168"/>
                        <a:pt x="1236694" y="0"/>
                        <a:pt x="21359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62146E32-D518-DE44-8A77-18E94D717770}"/>
                  </a:ext>
                </a:extLst>
              </p:cNvPr>
              <p:cNvSpPr txBox="1"/>
              <p:nvPr/>
            </p:nvSpPr>
            <p:spPr>
              <a:xfrm>
                <a:off x="4689763" y="5441386"/>
                <a:ext cx="2860709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E6DA55C8-50D8-DD43-860E-E84080627CB9}"/>
                  </a:ext>
                </a:extLst>
              </p:cNvPr>
              <p:cNvSpPr txBox="1"/>
              <p:nvPr/>
            </p:nvSpPr>
            <p:spPr>
              <a:xfrm rot="16200000">
                <a:off x="7370994" y="7507242"/>
                <a:ext cx="3059294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83" name="CuadroTexto 395">
                <a:extLst>
                  <a:ext uri="{FF2B5EF4-FFF2-40B4-BE49-F238E27FC236}">
                    <a16:creationId xmlns:a16="http://schemas.microsoft.com/office/drawing/2014/main" id="{6A1FACB7-F876-FC45-A3EA-B3480A5F6D81}"/>
                  </a:ext>
                </a:extLst>
              </p:cNvPr>
              <p:cNvSpPr txBox="1"/>
              <p:nvPr/>
            </p:nvSpPr>
            <p:spPr>
              <a:xfrm>
                <a:off x="5144851" y="10649605"/>
                <a:ext cx="3432626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9CCB5708-E0A6-4F48-81FF-2AEB861677A5}"/>
                  </a:ext>
                </a:extLst>
              </p:cNvPr>
              <p:cNvSpPr txBox="1"/>
              <p:nvPr/>
            </p:nvSpPr>
            <p:spPr>
              <a:xfrm rot="16200000">
                <a:off x="2208445" y="8470566"/>
                <a:ext cx="3059294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470BB86B-9379-E947-82F9-DB67A662289B}"/>
                  </a:ext>
                </a:extLst>
              </p:cNvPr>
              <p:cNvSpPr txBox="1"/>
              <p:nvPr/>
            </p:nvSpPr>
            <p:spPr>
              <a:xfrm>
                <a:off x="4753636" y="8148437"/>
                <a:ext cx="3206699" cy="7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Customer</a:t>
                </a:r>
              </a:p>
            </p:txBody>
          </p:sp>
        </p:grpSp>
      </p:grp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9D398E6D-951F-794E-8799-718F3FC17356}"/>
              </a:ext>
            </a:extLst>
          </p:cNvPr>
          <p:cNvSpPr txBox="1"/>
          <p:nvPr/>
        </p:nvSpPr>
        <p:spPr>
          <a:xfrm>
            <a:off x="11370133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08D351-6E7D-EC40-B564-8B282F06E9C3}"/>
              </a:ext>
            </a:extLst>
          </p:cNvPr>
          <p:cNvSpPr txBox="1"/>
          <p:nvPr/>
        </p:nvSpPr>
        <p:spPr>
          <a:xfrm>
            <a:off x="11365276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261EB23F-5D84-AD4E-BED2-5AFCCC819D21}"/>
              </a:ext>
            </a:extLst>
          </p:cNvPr>
          <p:cNvSpPr txBox="1"/>
          <p:nvPr/>
        </p:nvSpPr>
        <p:spPr>
          <a:xfrm>
            <a:off x="11370133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468B55-F0B4-7844-9C93-CDC145F0CFF0}"/>
              </a:ext>
            </a:extLst>
          </p:cNvPr>
          <p:cNvSpPr txBox="1"/>
          <p:nvPr/>
        </p:nvSpPr>
        <p:spPr>
          <a:xfrm>
            <a:off x="11365276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D2584E25-7DF2-C74B-8A21-EDA27A6BF627}"/>
              </a:ext>
            </a:extLst>
          </p:cNvPr>
          <p:cNvSpPr txBox="1"/>
          <p:nvPr/>
        </p:nvSpPr>
        <p:spPr>
          <a:xfrm>
            <a:off x="16917516" y="575680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FE5E95-1A73-EE4B-BB3E-520E0FAE538C}"/>
              </a:ext>
            </a:extLst>
          </p:cNvPr>
          <p:cNvSpPr txBox="1"/>
          <p:nvPr/>
        </p:nvSpPr>
        <p:spPr>
          <a:xfrm>
            <a:off x="16912659" y="640313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C2F0CB5F-ABC3-E842-9887-E8C04017ABD8}"/>
              </a:ext>
            </a:extLst>
          </p:cNvPr>
          <p:cNvSpPr txBox="1"/>
          <p:nvPr/>
        </p:nvSpPr>
        <p:spPr>
          <a:xfrm>
            <a:off x="16917516" y="9437266"/>
            <a:ext cx="414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F3D657-883A-214D-B64A-54827740FD68}"/>
              </a:ext>
            </a:extLst>
          </p:cNvPr>
          <p:cNvSpPr txBox="1"/>
          <p:nvPr/>
        </p:nvSpPr>
        <p:spPr>
          <a:xfrm>
            <a:off x="16912659" y="10083597"/>
            <a:ext cx="4569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402424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C0C054-8A9C-5245-A364-4CF94F28B9C6}"/>
              </a:ext>
            </a:extLst>
          </p:cNvPr>
          <p:cNvGrpSpPr/>
          <p:nvPr/>
        </p:nvGrpSpPr>
        <p:grpSpPr>
          <a:xfrm rot="10800000">
            <a:off x="1977874" y="4592070"/>
            <a:ext cx="8101742" cy="8101740"/>
            <a:chOff x="4297363" y="1765300"/>
            <a:chExt cx="3825878" cy="3805237"/>
          </a:xfrm>
        </p:grpSpPr>
        <p:sp>
          <p:nvSpPr>
            <p:cNvPr id="27" name="Freeform 277">
              <a:extLst>
                <a:ext uri="{FF2B5EF4-FFF2-40B4-BE49-F238E27FC236}">
                  <a16:creationId xmlns:a16="http://schemas.microsoft.com/office/drawing/2014/main" id="{318CE354-67B2-1B4D-B82F-745C452B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5" y="2727325"/>
              <a:ext cx="795338" cy="1185863"/>
            </a:xfrm>
            <a:custGeom>
              <a:avLst/>
              <a:gdLst>
                <a:gd name="T0" fmla="*/ 0 w 1046"/>
                <a:gd name="T1" fmla="*/ 0 h 1560"/>
                <a:gd name="T2" fmla="*/ 0 w 1046"/>
                <a:gd name="T3" fmla="*/ 98 h 1560"/>
                <a:gd name="T4" fmla="*/ 956 w 1046"/>
                <a:gd name="T5" fmla="*/ 1084 h 1560"/>
                <a:gd name="T6" fmla="*/ 855 w 1046"/>
                <a:gd name="T7" fmla="*/ 1519 h 1560"/>
                <a:gd name="T8" fmla="*/ 933 w 1046"/>
                <a:gd name="T9" fmla="*/ 1560 h 1560"/>
                <a:gd name="T10" fmla="*/ 1046 w 1046"/>
                <a:gd name="T11" fmla="*/ 1078 h 1560"/>
                <a:gd name="T12" fmla="*/ 0 w 1046"/>
                <a:gd name="T13" fmla="*/ 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6" h="1560">
                  <a:moveTo>
                    <a:pt x="0" y="0"/>
                  </a:moveTo>
                  <a:lnTo>
                    <a:pt x="0" y="98"/>
                  </a:lnTo>
                  <a:cubicBezTo>
                    <a:pt x="531" y="115"/>
                    <a:pt x="956" y="550"/>
                    <a:pt x="956" y="1084"/>
                  </a:cubicBezTo>
                  <a:cubicBezTo>
                    <a:pt x="956" y="1240"/>
                    <a:pt x="920" y="1388"/>
                    <a:pt x="855" y="1519"/>
                  </a:cubicBezTo>
                  <a:lnTo>
                    <a:pt x="933" y="1560"/>
                  </a:lnTo>
                  <a:cubicBezTo>
                    <a:pt x="1010" y="1407"/>
                    <a:pt x="1046" y="1254"/>
                    <a:pt x="1046" y="1078"/>
                  </a:cubicBezTo>
                  <a:cubicBezTo>
                    <a:pt x="1046" y="494"/>
                    <a:pt x="581" y="18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8">
              <a:extLst>
                <a:ext uri="{FF2B5EF4-FFF2-40B4-BE49-F238E27FC236}">
                  <a16:creationId xmlns:a16="http://schemas.microsoft.com/office/drawing/2014/main" id="{69339FBC-FB96-DF46-BD53-8FAC0239B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8" y="1765300"/>
              <a:ext cx="1763713" cy="2603500"/>
            </a:xfrm>
            <a:custGeom>
              <a:avLst/>
              <a:gdLst>
                <a:gd name="T0" fmla="*/ 2289 w 2319"/>
                <a:gd name="T1" fmla="*/ 2182 h 3425"/>
                <a:gd name="T2" fmla="*/ 0 w 2319"/>
                <a:gd name="T3" fmla="*/ 0 h 3425"/>
                <a:gd name="T4" fmla="*/ 319 w 2319"/>
                <a:gd name="T5" fmla="*/ 613 h 3425"/>
                <a:gd name="T6" fmla="*/ 313 w 2319"/>
                <a:gd name="T7" fmla="*/ 732 h 3425"/>
                <a:gd name="T8" fmla="*/ 25 w 2319"/>
                <a:gd name="T9" fmla="*/ 1178 h 3425"/>
                <a:gd name="T10" fmla="*/ 1120 w 2319"/>
                <a:gd name="T11" fmla="*/ 2349 h 3425"/>
                <a:gd name="T12" fmla="*/ 979 w 2319"/>
                <a:gd name="T13" fmla="*/ 2908 h 3425"/>
                <a:gd name="T14" fmla="*/ 1262 w 2319"/>
                <a:gd name="T15" fmla="*/ 3408 h 3425"/>
                <a:gd name="T16" fmla="*/ 1278 w 2319"/>
                <a:gd name="T17" fmla="*/ 3417 h 3425"/>
                <a:gd name="T18" fmla="*/ 2033 w 2319"/>
                <a:gd name="T19" fmla="*/ 3419 h 3425"/>
                <a:gd name="T20" fmla="*/ 2033 w 2319"/>
                <a:gd name="T21" fmla="*/ 3425 h 3425"/>
                <a:gd name="T22" fmla="*/ 2289 w 2319"/>
                <a:gd name="T23" fmla="*/ 218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9" h="3425">
                  <a:moveTo>
                    <a:pt x="2289" y="2182"/>
                  </a:moveTo>
                  <a:cubicBezTo>
                    <a:pt x="2202" y="962"/>
                    <a:pt x="1199" y="27"/>
                    <a:pt x="0" y="0"/>
                  </a:cubicBezTo>
                  <a:lnTo>
                    <a:pt x="319" y="613"/>
                  </a:lnTo>
                  <a:cubicBezTo>
                    <a:pt x="339" y="651"/>
                    <a:pt x="336" y="696"/>
                    <a:pt x="313" y="732"/>
                  </a:cubicBezTo>
                  <a:lnTo>
                    <a:pt x="25" y="1178"/>
                  </a:lnTo>
                  <a:cubicBezTo>
                    <a:pt x="636" y="1219"/>
                    <a:pt x="1120" y="1727"/>
                    <a:pt x="1120" y="2349"/>
                  </a:cubicBezTo>
                  <a:cubicBezTo>
                    <a:pt x="1120" y="2551"/>
                    <a:pt x="1069" y="2741"/>
                    <a:pt x="979" y="2908"/>
                  </a:cubicBezTo>
                  <a:lnTo>
                    <a:pt x="1262" y="3408"/>
                  </a:lnTo>
                  <a:cubicBezTo>
                    <a:pt x="1265" y="3414"/>
                    <a:pt x="1271" y="3417"/>
                    <a:pt x="1278" y="3417"/>
                  </a:cubicBezTo>
                  <a:lnTo>
                    <a:pt x="2033" y="3419"/>
                  </a:lnTo>
                  <a:lnTo>
                    <a:pt x="2033" y="3425"/>
                  </a:lnTo>
                  <a:cubicBezTo>
                    <a:pt x="2215" y="3041"/>
                    <a:pt x="2319" y="2605"/>
                    <a:pt x="2289" y="21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9">
              <a:extLst>
                <a:ext uri="{FF2B5EF4-FFF2-40B4-BE49-F238E27FC236}">
                  <a16:creationId xmlns:a16="http://schemas.microsoft.com/office/drawing/2014/main" id="{14BA27AE-B58E-4D43-8B46-C86E6EA11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2" y="3948113"/>
              <a:ext cx="1362075" cy="531813"/>
            </a:xfrm>
            <a:custGeom>
              <a:avLst/>
              <a:gdLst>
                <a:gd name="T0" fmla="*/ 334 w 1792"/>
                <a:gd name="T1" fmla="*/ 408 h 700"/>
                <a:gd name="T2" fmla="*/ 1792 w 1792"/>
                <a:gd name="T3" fmla="*/ 41 h 700"/>
                <a:gd name="T4" fmla="*/ 1714 w 1792"/>
                <a:gd name="T5" fmla="*/ 0 h 700"/>
                <a:gd name="T6" fmla="*/ 877 w 1792"/>
                <a:gd name="T7" fmla="*/ 465 h 700"/>
                <a:gd name="T8" fmla="*/ 78 w 1792"/>
                <a:gd name="T9" fmla="*/ 57 h 700"/>
                <a:gd name="T10" fmla="*/ 5 w 1792"/>
                <a:gd name="T11" fmla="*/ 105 h 700"/>
                <a:gd name="T12" fmla="*/ 0 w 1792"/>
                <a:gd name="T13" fmla="*/ 108 h 700"/>
                <a:gd name="T14" fmla="*/ 334 w 1792"/>
                <a:gd name="T15" fmla="*/ 408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2" h="700">
                  <a:moveTo>
                    <a:pt x="334" y="408"/>
                  </a:moveTo>
                  <a:cubicBezTo>
                    <a:pt x="841" y="700"/>
                    <a:pt x="1486" y="535"/>
                    <a:pt x="1792" y="41"/>
                  </a:cubicBezTo>
                  <a:lnTo>
                    <a:pt x="1714" y="0"/>
                  </a:lnTo>
                  <a:cubicBezTo>
                    <a:pt x="1540" y="279"/>
                    <a:pt x="1230" y="465"/>
                    <a:pt x="877" y="465"/>
                  </a:cubicBezTo>
                  <a:cubicBezTo>
                    <a:pt x="548" y="465"/>
                    <a:pt x="257" y="304"/>
                    <a:pt x="78" y="57"/>
                  </a:cubicBezTo>
                  <a:lnTo>
                    <a:pt x="5" y="105"/>
                  </a:lnTo>
                  <a:cubicBezTo>
                    <a:pt x="3" y="106"/>
                    <a:pt x="2" y="107"/>
                    <a:pt x="0" y="108"/>
                  </a:cubicBezTo>
                  <a:cubicBezTo>
                    <a:pt x="88" y="232"/>
                    <a:pt x="195" y="328"/>
                    <a:pt x="334" y="40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0">
              <a:extLst>
                <a:ext uri="{FF2B5EF4-FFF2-40B4-BE49-F238E27FC236}">
                  <a16:creationId xmlns:a16="http://schemas.microsoft.com/office/drawing/2014/main" id="{8AC07E84-6464-2040-A8D6-5AE85204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2" y="4041774"/>
              <a:ext cx="3028951" cy="1528763"/>
            </a:xfrm>
            <a:custGeom>
              <a:avLst/>
              <a:gdLst>
                <a:gd name="T0" fmla="*/ 3279 w 3984"/>
                <a:gd name="T1" fmla="*/ 522 h 2011"/>
                <a:gd name="T2" fmla="*/ 3175 w 3984"/>
                <a:gd name="T3" fmla="*/ 462 h 2011"/>
                <a:gd name="T4" fmla="*/ 2920 w 3984"/>
                <a:gd name="T5" fmla="*/ 11 h 2011"/>
                <a:gd name="T6" fmla="*/ 1946 w 3984"/>
                <a:gd name="T7" fmla="*/ 529 h 2011"/>
                <a:gd name="T8" fmla="*/ 965 w 3984"/>
                <a:gd name="T9" fmla="*/ 0 h 2011"/>
                <a:gd name="T10" fmla="*/ 881 w 3984"/>
                <a:gd name="T11" fmla="*/ 1 h 2011"/>
                <a:gd name="T12" fmla="*/ 395 w 3984"/>
                <a:gd name="T13" fmla="*/ 4 h 2011"/>
                <a:gd name="T14" fmla="*/ 379 w 3984"/>
                <a:gd name="T15" fmla="*/ 14 h 2011"/>
                <a:gd name="T16" fmla="*/ 17 w 3984"/>
                <a:gd name="T17" fmla="*/ 659 h 2011"/>
                <a:gd name="T18" fmla="*/ 10 w 3984"/>
                <a:gd name="T19" fmla="*/ 673 h 2011"/>
                <a:gd name="T20" fmla="*/ 3 w 3984"/>
                <a:gd name="T21" fmla="*/ 669 h 2011"/>
                <a:gd name="T22" fmla="*/ 2 w 3984"/>
                <a:gd name="T23" fmla="*/ 668 h 2011"/>
                <a:gd name="T24" fmla="*/ 0 w 3984"/>
                <a:gd name="T25" fmla="*/ 671 h 2011"/>
                <a:gd name="T26" fmla="*/ 919 w 3984"/>
                <a:gd name="T27" fmla="*/ 1467 h 2011"/>
                <a:gd name="T28" fmla="*/ 3984 w 3984"/>
                <a:gd name="T29" fmla="*/ 524 h 2011"/>
                <a:gd name="T30" fmla="*/ 3279 w 3984"/>
                <a:gd name="T31" fmla="*/ 522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84" h="2011">
                  <a:moveTo>
                    <a:pt x="3279" y="522"/>
                  </a:moveTo>
                  <a:cubicBezTo>
                    <a:pt x="3236" y="522"/>
                    <a:pt x="3196" y="499"/>
                    <a:pt x="3175" y="462"/>
                  </a:cubicBezTo>
                  <a:lnTo>
                    <a:pt x="2920" y="11"/>
                  </a:lnTo>
                  <a:cubicBezTo>
                    <a:pt x="2709" y="323"/>
                    <a:pt x="2352" y="529"/>
                    <a:pt x="1946" y="529"/>
                  </a:cubicBezTo>
                  <a:cubicBezTo>
                    <a:pt x="1536" y="529"/>
                    <a:pt x="1175" y="319"/>
                    <a:pt x="965" y="0"/>
                  </a:cubicBezTo>
                  <a:lnTo>
                    <a:pt x="881" y="1"/>
                  </a:lnTo>
                  <a:lnTo>
                    <a:pt x="395" y="4"/>
                  </a:lnTo>
                  <a:cubicBezTo>
                    <a:pt x="388" y="4"/>
                    <a:pt x="382" y="8"/>
                    <a:pt x="379" y="14"/>
                  </a:cubicBezTo>
                  <a:lnTo>
                    <a:pt x="17" y="659"/>
                  </a:lnTo>
                  <a:lnTo>
                    <a:pt x="10" y="673"/>
                  </a:lnTo>
                  <a:lnTo>
                    <a:pt x="3" y="669"/>
                  </a:lnTo>
                  <a:lnTo>
                    <a:pt x="2" y="668"/>
                  </a:lnTo>
                  <a:lnTo>
                    <a:pt x="0" y="671"/>
                  </a:lnTo>
                  <a:cubicBezTo>
                    <a:pt x="242" y="1029"/>
                    <a:pt x="531" y="1279"/>
                    <a:pt x="919" y="1467"/>
                  </a:cubicBezTo>
                  <a:cubicBezTo>
                    <a:pt x="2037" y="2011"/>
                    <a:pt x="3375" y="1587"/>
                    <a:pt x="3984" y="524"/>
                  </a:cubicBezTo>
                  <a:lnTo>
                    <a:pt x="3279" y="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81">
              <a:extLst>
                <a:ext uri="{FF2B5EF4-FFF2-40B4-BE49-F238E27FC236}">
                  <a16:creationId xmlns:a16="http://schemas.microsoft.com/office/drawing/2014/main" id="{49C2CF66-B16C-7A44-AB2A-76781FBE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7" y="2727325"/>
              <a:ext cx="890588" cy="1238250"/>
            </a:xfrm>
            <a:custGeom>
              <a:avLst/>
              <a:gdLst>
                <a:gd name="T0" fmla="*/ 386 w 1171"/>
                <a:gd name="T1" fmla="*/ 1578 h 1628"/>
                <a:gd name="T2" fmla="*/ 253 w 1171"/>
                <a:gd name="T3" fmla="*/ 1083 h 1628"/>
                <a:gd name="T4" fmla="*/ 1171 w 1171"/>
                <a:gd name="T5" fmla="*/ 99 h 1628"/>
                <a:gd name="T6" fmla="*/ 1171 w 1171"/>
                <a:gd name="T7" fmla="*/ 0 h 1628"/>
                <a:gd name="T8" fmla="*/ 697 w 1171"/>
                <a:gd name="T9" fmla="*/ 142 h 1628"/>
                <a:gd name="T10" fmla="*/ 308 w 1171"/>
                <a:gd name="T11" fmla="*/ 1628 h 1628"/>
                <a:gd name="T12" fmla="*/ 386 w 1171"/>
                <a:gd name="T13" fmla="*/ 157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628">
                  <a:moveTo>
                    <a:pt x="386" y="1578"/>
                  </a:moveTo>
                  <a:cubicBezTo>
                    <a:pt x="302" y="1432"/>
                    <a:pt x="253" y="1264"/>
                    <a:pt x="253" y="1083"/>
                  </a:cubicBezTo>
                  <a:cubicBezTo>
                    <a:pt x="253" y="561"/>
                    <a:pt x="658" y="135"/>
                    <a:pt x="1171" y="99"/>
                  </a:cubicBezTo>
                  <a:lnTo>
                    <a:pt x="1171" y="0"/>
                  </a:lnTo>
                  <a:cubicBezTo>
                    <a:pt x="1000" y="9"/>
                    <a:pt x="850" y="54"/>
                    <a:pt x="697" y="142"/>
                  </a:cubicBezTo>
                  <a:cubicBezTo>
                    <a:pt x="179" y="441"/>
                    <a:pt x="0" y="1107"/>
                    <a:pt x="308" y="1628"/>
                  </a:cubicBezTo>
                  <a:cubicBezTo>
                    <a:pt x="313" y="1627"/>
                    <a:pt x="383" y="1580"/>
                    <a:pt x="386" y="1578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2">
              <a:extLst>
                <a:ext uri="{FF2B5EF4-FFF2-40B4-BE49-F238E27FC236}">
                  <a16:creationId xmlns:a16="http://schemas.microsoft.com/office/drawing/2014/main" id="{DE1A688F-B68B-5544-A737-6B867B34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63" y="1766888"/>
              <a:ext cx="2239963" cy="2719388"/>
            </a:xfrm>
            <a:custGeom>
              <a:avLst/>
              <a:gdLst>
                <a:gd name="T0" fmla="*/ 1482 w 2945"/>
                <a:gd name="T1" fmla="*/ 2347 h 3577"/>
                <a:gd name="T2" fmla="*/ 2619 w 2945"/>
                <a:gd name="T3" fmla="*/ 1174 h 3577"/>
                <a:gd name="T4" fmla="*/ 2941 w 2945"/>
                <a:gd name="T5" fmla="*/ 676 h 3577"/>
                <a:gd name="T6" fmla="*/ 2942 w 2945"/>
                <a:gd name="T7" fmla="*/ 657 h 3577"/>
                <a:gd name="T8" fmla="*/ 2600 w 2945"/>
                <a:gd name="T9" fmla="*/ 0 h 3577"/>
                <a:gd name="T10" fmla="*/ 2490 w 2945"/>
                <a:gd name="T11" fmla="*/ 3 h 3577"/>
                <a:gd name="T12" fmla="*/ 1341 w 2945"/>
                <a:gd name="T13" fmla="*/ 401 h 3577"/>
                <a:gd name="T14" fmla="*/ 656 w 2945"/>
                <a:gd name="T15" fmla="*/ 3577 h 3577"/>
                <a:gd name="T16" fmla="*/ 1003 w 2945"/>
                <a:gd name="T17" fmla="*/ 2958 h 3577"/>
                <a:gd name="T18" fmla="*/ 1105 w 2945"/>
                <a:gd name="T19" fmla="*/ 2897 h 3577"/>
                <a:gd name="T20" fmla="*/ 1617 w 2945"/>
                <a:gd name="T21" fmla="*/ 2894 h 3577"/>
                <a:gd name="T22" fmla="*/ 1482 w 2945"/>
                <a:gd name="T23" fmla="*/ 2347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5" h="3577">
                  <a:moveTo>
                    <a:pt x="1482" y="2347"/>
                  </a:moveTo>
                  <a:cubicBezTo>
                    <a:pt x="1482" y="1711"/>
                    <a:pt x="1988" y="1194"/>
                    <a:pt x="2619" y="1174"/>
                  </a:cubicBezTo>
                  <a:lnTo>
                    <a:pt x="2941" y="676"/>
                  </a:lnTo>
                  <a:cubicBezTo>
                    <a:pt x="2945" y="670"/>
                    <a:pt x="2945" y="663"/>
                    <a:pt x="2942" y="657"/>
                  </a:cubicBezTo>
                  <a:lnTo>
                    <a:pt x="2600" y="0"/>
                  </a:lnTo>
                  <a:lnTo>
                    <a:pt x="2490" y="3"/>
                  </a:lnTo>
                  <a:cubicBezTo>
                    <a:pt x="2059" y="34"/>
                    <a:pt x="1699" y="159"/>
                    <a:pt x="1341" y="401"/>
                  </a:cubicBezTo>
                  <a:cubicBezTo>
                    <a:pt x="294" y="1109"/>
                    <a:pt x="0" y="2512"/>
                    <a:pt x="656" y="3577"/>
                  </a:cubicBezTo>
                  <a:lnTo>
                    <a:pt x="1003" y="2958"/>
                  </a:lnTo>
                  <a:cubicBezTo>
                    <a:pt x="1023" y="2921"/>
                    <a:pt x="1063" y="2897"/>
                    <a:pt x="1105" y="2897"/>
                  </a:cubicBezTo>
                  <a:lnTo>
                    <a:pt x="1617" y="2894"/>
                  </a:lnTo>
                  <a:cubicBezTo>
                    <a:pt x="1531" y="2730"/>
                    <a:pt x="1482" y="2545"/>
                    <a:pt x="1482" y="23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21B006-7592-F84F-AC10-155782A17069}"/>
              </a:ext>
            </a:extLst>
          </p:cNvPr>
          <p:cNvGrpSpPr/>
          <p:nvPr/>
        </p:nvGrpSpPr>
        <p:grpSpPr>
          <a:xfrm>
            <a:off x="10741873" y="6032819"/>
            <a:ext cx="11175999" cy="5911944"/>
            <a:chOff x="10972801" y="6103287"/>
            <a:chExt cx="11175999" cy="59119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A2FBBE6-F300-A248-8830-8FC1DE9BDF5E}"/>
                </a:ext>
              </a:extLst>
            </p:cNvPr>
            <p:cNvGrpSpPr/>
            <p:nvPr/>
          </p:nvGrpSpPr>
          <p:grpSpPr>
            <a:xfrm>
              <a:off x="10972801" y="6103287"/>
              <a:ext cx="11175999" cy="1621612"/>
              <a:chOff x="4525109" y="4526997"/>
              <a:chExt cx="11175999" cy="162161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355A13-53B6-C749-8219-56B867684848}"/>
                  </a:ext>
                </a:extLst>
              </p:cNvPr>
              <p:cNvSpPr/>
              <p:nvPr/>
            </p:nvSpPr>
            <p:spPr>
              <a:xfrm>
                <a:off x="4525109" y="4526997"/>
                <a:ext cx="11175999" cy="1621612"/>
              </a:xfrm>
              <a:prstGeom prst="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109B63-0DF6-1541-A20A-AF8364DFD5D2}"/>
                  </a:ext>
                </a:extLst>
              </p:cNvPr>
              <p:cNvSpPr txBox="1"/>
              <p:nvPr/>
            </p:nvSpPr>
            <p:spPr>
              <a:xfrm>
                <a:off x="8858596" y="4875784"/>
                <a:ext cx="6552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1608CA-93A7-B04A-BA28-6FB7AD4783AC}"/>
                  </a:ext>
                </a:extLst>
              </p:cNvPr>
              <p:cNvSpPr txBox="1"/>
              <p:nvPr/>
            </p:nvSpPr>
            <p:spPr>
              <a:xfrm flipH="1">
                <a:off x="5114146" y="501463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2710F6-3CF4-3946-B470-8FEBE32B3C01}"/>
                </a:ext>
              </a:extLst>
            </p:cNvPr>
            <p:cNvGrpSpPr/>
            <p:nvPr/>
          </p:nvGrpSpPr>
          <p:grpSpPr>
            <a:xfrm>
              <a:off x="10972801" y="8248453"/>
              <a:ext cx="11175999" cy="1621612"/>
              <a:chOff x="4525109" y="4526997"/>
              <a:chExt cx="11175999" cy="162161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115C65-37D1-4945-91CF-BE57CB5F4187}"/>
                  </a:ext>
                </a:extLst>
              </p:cNvPr>
              <p:cNvSpPr/>
              <p:nvPr/>
            </p:nvSpPr>
            <p:spPr>
              <a:xfrm>
                <a:off x="4525109" y="4526997"/>
                <a:ext cx="11175999" cy="1621612"/>
              </a:xfrm>
              <a:prstGeom prst="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BEDE13-E9AF-E248-87BA-0298AC463042}"/>
                  </a:ext>
                </a:extLst>
              </p:cNvPr>
              <p:cNvSpPr txBox="1"/>
              <p:nvPr/>
            </p:nvSpPr>
            <p:spPr>
              <a:xfrm>
                <a:off x="8858596" y="4875784"/>
                <a:ext cx="6552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549E62-95B0-3F47-BD22-AD8CFF555647}"/>
                  </a:ext>
                </a:extLst>
              </p:cNvPr>
              <p:cNvSpPr txBox="1"/>
              <p:nvPr/>
            </p:nvSpPr>
            <p:spPr>
              <a:xfrm flipH="1">
                <a:off x="5114146" y="501463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54EE7E-92BB-8B4B-BCEB-2ED1DDC888C4}"/>
                </a:ext>
              </a:extLst>
            </p:cNvPr>
            <p:cNvGrpSpPr/>
            <p:nvPr/>
          </p:nvGrpSpPr>
          <p:grpSpPr>
            <a:xfrm>
              <a:off x="10972801" y="10393619"/>
              <a:ext cx="11175999" cy="1621612"/>
              <a:chOff x="4525109" y="4526997"/>
              <a:chExt cx="11175999" cy="16216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B6B167-E4B8-CA4B-89C4-F73B2444FFE3}"/>
                  </a:ext>
                </a:extLst>
              </p:cNvPr>
              <p:cNvSpPr/>
              <p:nvPr/>
            </p:nvSpPr>
            <p:spPr>
              <a:xfrm>
                <a:off x="4525109" y="4526997"/>
                <a:ext cx="11175999" cy="1621612"/>
              </a:xfrm>
              <a:prstGeom prst="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0" rtlCol="0" anchor="ctr"/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5F7040-FFB0-A341-A525-4FA78498682F}"/>
                  </a:ext>
                </a:extLst>
              </p:cNvPr>
              <p:cNvSpPr txBox="1"/>
              <p:nvPr/>
            </p:nvSpPr>
            <p:spPr>
              <a:xfrm>
                <a:off x="8858596" y="4875784"/>
                <a:ext cx="65522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A80F12-EC42-7842-B85F-275F81789231}"/>
                  </a:ext>
                </a:extLst>
              </p:cNvPr>
              <p:cNvSpPr txBox="1"/>
              <p:nvPr/>
            </p:nvSpPr>
            <p:spPr>
              <a:xfrm flipH="1">
                <a:off x="5114146" y="5014637"/>
                <a:ext cx="2838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Service</a:t>
                </a:r>
              </a:p>
            </p:txBody>
          </p:sp>
        </p:grpSp>
      </p:grp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FCED77D9-7EA7-2A43-95D0-BD4D20FCD6B7}"/>
              </a:ext>
            </a:extLst>
          </p:cNvPr>
          <p:cNvSpPr txBox="1"/>
          <p:nvPr/>
        </p:nvSpPr>
        <p:spPr>
          <a:xfrm>
            <a:off x="4430517" y="8641273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655E6333-A8EE-3D47-895F-BCA22C4076A5}"/>
              </a:ext>
            </a:extLst>
          </p:cNvPr>
          <p:cNvSpPr txBox="1"/>
          <p:nvPr/>
        </p:nvSpPr>
        <p:spPr>
          <a:xfrm>
            <a:off x="4430517" y="5844685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86119325-22F0-7140-92C8-8E443F503EDB}"/>
              </a:ext>
            </a:extLst>
          </p:cNvPr>
          <p:cNvSpPr txBox="1"/>
          <p:nvPr/>
        </p:nvSpPr>
        <p:spPr>
          <a:xfrm rot="18172224">
            <a:off x="6676495" y="9943647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56E6A71D-13BB-AC4C-9308-2B67326EFC99}"/>
              </a:ext>
            </a:extLst>
          </p:cNvPr>
          <p:cNvSpPr txBox="1"/>
          <p:nvPr/>
        </p:nvSpPr>
        <p:spPr>
          <a:xfrm rot="3427776" flipH="1">
            <a:off x="1975098" y="9863405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6902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B5745794-A972-4A4E-9B9B-44C4FA22782B}"/>
              </a:ext>
            </a:extLst>
          </p:cNvPr>
          <p:cNvSpPr/>
          <p:nvPr/>
        </p:nvSpPr>
        <p:spPr>
          <a:xfrm>
            <a:off x="8723122" y="5176404"/>
            <a:ext cx="6931406" cy="6931406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9C6570-BC3B-4F46-995E-DE770862A356}"/>
              </a:ext>
            </a:extLst>
          </p:cNvPr>
          <p:cNvGrpSpPr/>
          <p:nvPr/>
        </p:nvGrpSpPr>
        <p:grpSpPr>
          <a:xfrm>
            <a:off x="9281286" y="5790621"/>
            <a:ext cx="5824602" cy="5824602"/>
            <a:chOff x="8566680" y="4663057"/>
            <a:chExt cx="7253814" cy="7253814"/>
          </a:xfrm>
        </p:grpSpPr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67B7F92B-EAC0-EF48-A8CE-054132ADBB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16011" y="7943739"/>
              <a:ext cx="1304293" cy="3477017"/>
            </a:xfrm>
            <a:custGeom>
              <a:avLst/>
              <a:gdLst>
                <a:gd name="T0" fmla="*/ 2472 w 2472"/>
                <a:gd name="T1" fmla="*/ 6585 h 6585"/>
                <a:gd name="T2" fmla="*/ 2472 w 2472"/>
                <a:gd name="T3" fmla="*/ 0 h 6585"/>
                <a:gd name="T4" fmla="*/ 0 w 2472"/>
                <a:gd name="T5" fmla="*/ 0 h 6585"/>
                <a:gd name="T6" fmla="*/ 0 w 2472"/>
                <a:gd name="T7" fmla="*/ 4114 h 6585"/>
                <a:gd name="T8" fmla="*/ 2472 w 2472"/>
                <a:gd name="T9" fmla="*/ 6585 h 6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2" h="6585">
                  <a:moveTo>
                    <a:pt x="2472" y="6585"/>
                  </a:moveTo>
                  <a:lnTo>
                    <a:pt x="2472" y="0"/>
                  </a:lnTo>
                  <a:lnTo>
                    <a:pt x="0" y="0"/>
                  </a:lnTo>
                  <a:lnTo>
                    <a:pt x="0" y="4114"/>
                  </a:lnTo>
                  <a:lnTo>
                    <a:pt x="2472" y="65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AA1071F6-D0F9-9143-B52B-DA0D98CCDF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46408" y="5161282"/>
              <a:ext cx="3476006" cy="1304673"/>
            </a:xfrm>
            <a:custGeom>
              <a:avLst/>
              <a:gdLst>
                <a:gd name="T0" fmla="*/ 0 w 6586"/>
                <a:gd name="T1" fmla="*/ 2472 h 2472"/>
                <a:gd name="T2" fmla="*/ 6586 w 6586"/>
                <a:gd name="T3" fmla="*/ 2472 h 2472"/>
                <a:gd name="T4" fmla="*/ 6586 w 6586"/>
                <a:gd name="T5" fmla="*/ 0 h 2472"/>
                <a:gd name="T6" fmla="*/ 2472 w 6586"/>
                <a:gd name="T7" fmla="*/ 0 h 2472"/>
                <a:gd name="T8" fmla="*/ 0 w 6586"/>
                <a:gd name="T9" fmla="*/ 247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6" h="2472">
                  <a:moveTo>
                    <a:pt x="0" y="2472"/>
                  </a:moveTo>
                  <a:lnTo>
                    <a:pt x="6586" y="2472"/>
                  </a:lnTo>
                  <a:lnTo>
                    <a:pt x="6586" y="0"/>
                  </a:lnTo>
                  <a:lnTo>
                    <a:pt x="2472" y="0"/>
                  </a:lnTo>
                  <a:lnTo>
                    <a:pt x="0" y="2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11D405FF-168A-2349-B7CF-A7C72DD06E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20041" y="5161282"/>
              <a:ext cx="2300453" cy="4184242"/>
            </a:xfrm>
            <a:custGeom>
              <a:avLst/>
              <a:gdLst>
                <a:gd name="T0" fmla="*/ 3416 w 4358"/>
                <a:gd name="T1" fmla="*/ 0 h 7927"/>
                <a:gd name="T2" fmla="*/ 944 w 4358"/>
                <a:gd name="T3" fmla="*/ 2472 h 7927"/>
                <a:gd name="T4" fmla="*/ 944 w 4358"/>
                <a:gd name="T5" fmla="*/ 5273 h 7927"/>
                <a:gd name="T6" fmla="*/ 0 w 4358"/>
                <a:gd name="T7" fmla="*/ 5273 h 7927"/>
                <a:gd name="T8" fmla="*/ 2179 w 4358"/>
                <a:gd name="T9" fmla="*/ 7927 h 7927"/>
                <a:gd name="T10" fmla="*/ 4358 w 4358"/>
                <a:gd name="T11" fmla="*/ 5273 h 7927"/>
                <a:gd name="T12" fmla="*/ 3416 w 4358"/>
                <a:gd name="T13" fmla="*/ 5273 h 7927"/>
                <a:gd name="T14" fmla="*/ 3416 w 4358"/>
                <a:gd name="T15" fmla="*/ 0 h 7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8" h="7927">
                  <a:moveTo>
                    <a:pt x="3416" y="0"/>
                  </a:moveTo>
                  <a:lnTo>
                    <a:pt x="944" y="2472"/>
                  </a:lnTo>
                  <a:lnTo>
                    <a:pt x="944" y="5273"/>
                  </a:lnTo>
                  <a:lnTo>
                    <a:pt x="0" y="5273"/>
                  </a:lnTo>
                  <a:lnTo>
                    <a:pt x="2179" y="7927"/>
                  </a:lnTo>
                  <a:lnTo>
                    <a:pt x="4358" y="5273"/>
                  </a:lnTo>
                  <a:lnTo>
                    <a:pt x="3416" y="5273"/>
                  </a:lnTo>
                  <a:lnTo>
                    <a:pt x="3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89A73CF7-49AB-D241-A732-E73D48788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761" y="5161282"/>
              <a:ext cx="1304293" cy="3474906"/>
            </a:xfrm>
            <a:custGeom>
              <a:avLst/>
              <a:gdLst>
                <a:gd name="T0" fmla="*/ 0 w 2471"/>
                <a:gd name="T1" fmla="*/ 0 h 6586"/>
                <a:gd name="T2" fmla="*/ 0 w 2471"/>
                <a:gd name="T3" fmla="*/ 6586 h 6586"/>
                <a:gd name="T4" fmla="*/ 2471 w 2471"/>
                <a:gd name="T5" fmla="*/ 6586 h 6586"/>
                <a:gd name="T6" fmla="*/ 2471 w 2471"/>
                <a:gd name="T7" fmla="*/ 2472 h 6586"/>
                <a:gd name="T8" fmla="*/ 0 w 2471"/>
                <a:gd name="T9" fmla="*/ 0 h 6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1" h="6586">
                  <a:moveTo>
                    <a:pt x="0" y="0"/>
                  </a:moveTo>
                  <a:lnTo>
                    <a:pt x="0" y="6586"/>
                  </a:lnTo>
                  <a:lnTo>
                    <a:pt x="2471" y="6586"/>
                  </a:lnTo>
                  <a:lnTo>
                    <a:pt x="2471" y="2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C9CE7279-95D5-9E49-872D-2A6E86343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761" y="4663057"/>
              <a:ext cx="4183025" cy="2299012"/>
            </a:xfrm>
            <a:custGeom>
              <a:avLst/>
              <a:gdLst>
                <a:gd name="T0" fmla="*/ 7927 w 7927"/>
                <a:gd name="T1" fmla="*/ 3416 h 4358"/>
                <a:gd name="T2" fmla="*/ 5456 w 7927"/>
                <a:gd name="T3" fmla="*/ 944 h 4358"/>
                <a:gd name="T4" fmla="*/ 2655 w 7927"/>
                <a:gd name="T5" fmla="*/ 944 h 4358"/>
                <a:gd name="T6" fmla="*/ 2655 w 7927"/>
                <a:gd name="T7" fmla="*/ 0 h 4358"/>
                <a:gd name="T8" fmla="*/ 0 w 7927"/>
                <a:gd name="T9" fmla="*/ 2179 h 4358"/>
                <a:gd name="T10" fmla="*/ 2655 w 7927"/>
                <a:gd name="T11" fmla="*/ 4358 h 4358"/>
                <a:gd name="T12" fmla="*/ 2655 w 7927"/>
                <a:gd name="T13" fmla="*/ 3416 h 4358"/>
                <a:gd name="T14" fmla="*/ 7927 w 7927"/>
                <a:gd name="T15" fmla="*/ 3416 h 4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27" h="4358">
                  <a:moveTo>
                    <a:pt x="7927" y="3416"/>
                  </a:moveTo>
                  <a:lnTo>
                    <a:pt x="5456" y="944"/>
                  </a:lnTo>
                  <a:lnTo>
                    <a:pt x="2655" y="944"/>
                  </a:lnTo>
                  <a:lnTo>
                    <a:pt x="2655" y="0"/>
                  </a:lnTo>
                  <a:lnTo>
                    <a:pt x="0" y="2179"/>
                  </a:lnTo>
                  <a:lnTo>
                    <a:pt x="2655" y="4358"/>
                  </a:lnTo>
                  <a:lnTo>
                    <a:pt x="2655" y="3416"/>
                  </a:lnTo>
                  <a:lnTo>
                    <a:pt x="7927" y="34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40545282-34DD-074D-B623-593A3CACD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761" y="10113972"/>
              <a:ext cx="3473895" cy="1306785"/>
            </a:xfrm>
            <a:custGeom>
              <a:avLst/>
              <a:gdLst>
                <a:gd name="T0" fmla="*/ 6586 w 6586"/>
                <a:gd name="T1" fmla="*/ 0 h 2473"/>
                <a:gd name="T2" fmla="*/ 0 w 6586"/>
                <a:gd name="T3" fmla="*/ 0 h 2473"/>
                <a:gd name="T4" fmla="*/ 0 w 6586"/>
                <a:gd name="T5" fmla="*/ 2473 h 2473"/>
                <a:gd name="T6" fmla="*/ 4114 w 6586"/>
                <a:gd name="T7" fmla="*/ 2473 h 2473"/>
                <a:gd name="T8" fmla="*/ 6586 w 6586"/>
                <a:gd name="T9" fmla="*/ 0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6" h="2473">
                  <a:moveTo>
                    <a:pt x="6586" y="0"/>
                  </a:moveTo>
                  <a:lnTo>
                    <a:pt x="0" y="0"/>
                  </a:lnTo>
                  <a:lnTo>
                    <a:pt x="0" y="2473"/>
                  </a:lnTo>
                  <a:lnTo>
                    <a:pt x="4114" y="2473"/>
                  </a:lnTo>
                  <a:lnTo>
                    <a:pt x="6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A7D32FCB-E63A-4946-91F5-99659B8AA0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66680" y="7236514"/>
              <a:ext cx="2298343" cy="4184242"/>
            </a:xfrm>
            <a:custGeom>
              <a:avLst/>
              <a:gdLst>
                <a:gd name="T0" fmla="*/ 944 w 4358"/>
                <a:gd name="T1" fmla="*/ 7928 h 7928"/>
                <a:gd name="T2" fmla="*/ 3416 w 4358"/>
                <a:gd name="T3" fmla="*/ 5455 h 7928"/>
                <a:gd name="T4" fmla="*/ 3416 w 4358"/>
                <a:gd name="T5" fmla="*/ 2655 h 7928"/>
                <a:gd name="T6" fmla="*/ 4358 w 4358"/>
                <a:gd name="T7" fmla="*/ 2655 h 7928"/>
                <a:gd name="T8" fmla="*/ 2179 w 4358"/>
                <a:gd name="T9" fmla="*/ 0 h 7928"/>
                <a:gd name="T10" fmla="*/ 0 w 4358"/>
                <a:gd name="T11" fmla="*/ 2655 h 7928"/>
                <a:gd name="T12" fmla="*/ 944 w 4358"/>
                <a:gd name="T13" fmla="*/ 2655 h 7928"/>
                <a:gd name="T14" fmla="*/ 944 w 4358"/>
                <a:gd name="T15" fmla="*/ 7928 h 7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8" h="7928">
                  <a:moveTo>
                    <a:pt x="944" y="7928"/>
                  </a:moveTo>
                  <a:lnTo>
                    <a:pt x="3416" y="5455"/>
                  </a:lnTo>
                  <a:lnTo>
                    <a:pt x="3416" y="2655"/>
                  </a:lnTo>
                  <a:lnTo>
                    <a:pt x="4358" y="2655"/>
                  </a:lnTo>
                  <a:lnTo>
                    <a:pt x="2179" y="0"/>
                  </a:lnTo>
                  <a:lnTo>
                    <a:pt x="0" y="2655"/>
                  </a:lnTo>
                  <a:lnTo>
                    <a:pt x="944" y="2655"/>
                  </a:lnTo>
                  <a:lnTo>
                    <a:pt x="944" y="79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8">
              <a:extLst>
                <a:ext uri="{FF2B5EF4-FFF2-40B4-BE49-F238E27FC236}">
                  <a16:creationId xmlns:a16="http://schemas.microsoft.com/office/drawing/2014/main" id="{276B567E-208B-4149-93A9-EF19DCB7A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37279" y="9617859"/>
              <a:ext cx="4183025" cy="2299012"/>
            </a:xfrm>
            <a:custGeom>
              <a:avLst/>
              <a:gdLst>
                <a:gd name="T0" fmla="*/ 0 w 7928"/>
                <a:gd name="T1" fmla="*/ 943 h 4357"/>
                <a:gd name="T2" fmla="*/ 2472 w 7928"/>
                <a:gd name="T3" fmla="*/ 3414 h 4357"/>
                <a:gd name="T4" fmla="*/ 5273 w 7928"/>
                <a:gd name="T5" fmla="*/ 3414 h 4357"/>
                <a:gd name="T6" fmla="*/ 5273 w 7928"/>
                <a:gd name="T7" fmla="*/ 4357 h 4357"/>
                <a:gd name="T8" fmla="*/ 7928 w 7928"/>
                <a:gd name="T9" fmla="*/ 2179 h 4357"/>
                <a:gd name="T10" fmla="*/ 5273 w 7928"/>
                <a:gd name="T11" fmla="*/ 0 h 4357"/>
                <a:gd name="T12" fmla="*/ 5273 w 7928"/>
                <a:gd name="T13" fmla="*/ 943 h 4357"/>
                <a:gd name="T14" fmla="*/ 0 w 7928"/>
                <a:gd name="T15" fmla="*/ 943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28" h="4357">
                  <a:moveTo>
                    <a:pt x="0" y="943"/>
                  </a:moveTo>
                  <a:lnTo>
                    <a:pt x="2472" y="3414"/>
                  </a:lnTo>
                  <a:lnTo>
                    <a:pt x="5273" y="3414"/>
                  </a:lnTo>
                  <a:lnTo>
                    <a:pt x="5273" y="4357"/>
                  </a:lnTo>
                  <a:lnTo>
                    <a:pt x="7928" y="2179"/>
                  </a:lnTo>
                  <a:lnTo>
                    <a:pt x="5273" y="0"/>
                  </a:lnTo>
                  <a:lnTo>
                    <a:pt x="5273" y="943"/>
                  </a:lnTo>
                  <a:lnTo>
                    <a:pt x="0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CEB7BBEF-DF5E-074C-A284-1B0231E89693}"/>
              </a:ext>
            </a:extLst>
          </p:cNvPr>
          <p:cNvSpPr txBox="1"/>
          <p:nvPr/>
        </p:nvSpPr>
        <p:spPr>
          <a:xfrm>
            <a:off x="16278603" y="5878681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301AB8-5C45-E64C-8528-CC3DB00B24DC}"/>
              </a:ext>
            </a:extLst>
          </p:cNvPr>
          <p:cNvSpPr txBox="1"/>
          <p:nvPr/>
        </p:nvSpPr>
        <p:spPr>
          <a:xfrm>
            <a:off x="16273746" y="6525012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64821571-A484-1246-838A-B374BC00055A}"/>
              </a:ext>
            </a:extLst>
          </p:cNvPr>
          <p:cNvSpPr txBox="1"/>
          <p:nvPr/>
        </p:nvSpPr>
        <p:spPr>
          <a:xfrm>
            <a:off x="16278603" y="956781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Service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D01135-AB7D-BA4A-9A71-DF071235C3A7}"/>
              </a:ext>
            </a:extLst>
          </p:cNvPr>
          <p:cNvSpPr txBox="1"/>
          <p:nvPr/>
        </p:nvSpPr>
        <p:spPr>
          <a:xfrm>
            <a:off x="16273746" y="10214143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E020AD6F-480C-4146-AE52-4709DD1160AB}"/>
              </a:ext>
            </a:extLst>
          </p:cNvPr>
          <p:cNvSpPr txBox="1"/>
          <p:nvPr/>
        </p:nvSpPr>
        <p:spPr>
          <a:xfrm flipH="1">
            <a:off x="3030712" y="5878681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874650-97FC-4A42-8D4F-BE894CF6D4F3}"/>
              </a:ext>
            </a:extLst>
          </p:cNvPr>
          <p:cNvSpPr txBox="1"/>
          <p:nvPr/>
        </p:nvSpPr>
        <p:spPr>
          <a:xfrm flipH="1">
            <a:off x="3035569" y="6525012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B6374765-05E8-2944-927F-73B514A64227}"/>
              </a:ext>
            </a:extLst>
          </p:cNvPr>
          <p:cNvSpPr txBox="1"/>
          <p:nvPr/>
        </p:nvSpPr>
        <p:spPr>
          <a:xfrm flipH="1">
            <a:off x="3030712" y="956781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Client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5BF1D1-83CD-EF48-9AAB-67B9AA4522C9}"/>
              </a:ext>
            </a:extLst>
          </p:cNvPr>
          <p:cNvSpPr txBox="1"/>
          <p:nvPr/>
        </p:nvSpPr>
        <p:spPr>
          <a:xfrm flipH="1">
            <a:off x="3035569" y="10214143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6" name="Gráfico 221">
            <a:extLst>
              <a:ext uri="{FF2B5EF4-FFF2-40B4-BE49-F238E27FC236}">
                <a16:creationId xmlns:a16="http://schemas.microsoft.com/office/drawing/2014/main" id="{8B064FAA-D01E-964F-818C-2F8E53E2DBBC}"/>
              </a:ext>
            </a:extLst>
          </p:cNvPr>
          <p:cNvSpPr/>
          <p:nvPr/>
        </p:nvSpPr>
        <p:spPr>
          <a:xfrm>
            <a:off x="11947984" y="10478413"/>
            <a:ext cx="490296" cy="408580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7" name="Gráfico 22">
            <a:extLst>
              <a:ext uri="{FF2B5EF4-FFF2-40B4-BE49-F238E27FC236}">
                <a16:creationId xmlns:a16="http://schemas.microsoft.com/office/drawing/2014/main" id="{78B1DD08-E14E-A84F-A2E2-0BE19C651CCE}"/>
              </a:ext>
            </a:extLst>
          </p:cNvPr>
          <p:cNvGrpSpPr/>
          <p:nvPr/>
        </p:nvGrpSpPr>
        <p:grpSpPr>
          <a:xfrm>
            <a:off x="9973547" y="8399352"/>
            <a:ext cx="472990" cy="47299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8" name="Forma libre 340">
              <a:extLst>
                <a:ext uri="{FF2B5EF4-FFF2-40B4-BE49-F238E27FC236}">
                  <a16:creationId xmlns:a16="http://schemas.microsoft.com/office/drawing/2014/main" id="{3A6F2C2A-62E6-C941-B186-98F9E760ADF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1">
              <a:extLst>
                <a:ext uri="{FF2B5EF4-FFF2-40B4-BE49-F238E27FC236}">
                  <a16:creationId xmlns:a16="http://schemas.microsoft.com/office/drawing/2014/main" id="{68AD2F46-7F4F-FB43-80FD-DD565617FC20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2">
              <a:extLst>
                <a:ext uri="{FF2B5EF4-FFF2-40B4-BE49-F238E27FC236}">
                  <a16:creationId xmlns:a16="http://schemas.microsoft.com/office/drawing/2014/main" id="{7072037A-D06E-B24D-A198-9ED29960B61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3">
              <a:extLst>
                <a:ext uri="{FF2B5EF4-FFF2-40B4-BE49-F238E27FC236}">
                  <a16:creationId xmlns:a16="http://schemas.microsoft.com/office/drawing/2014/main" id="{B5B1D9D4-C960-474D-A069-71B94530E2A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4">
              <a:extLst>
                <a:ext uri="{FF2B5EF4-FFF2-40B4-BE49-F238E27FC236}">
                  <a16:creationId xmlns:a16="http://schemas.microsoft.com/office/drawing/2014/main" id="{9D360422-72C6-C246-823B-BAA278B919F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5">
              <a:extLst>
                <a:ext uri="{FF2B5EF4-FFF2-40B4-BE49-F238E27FC236}">
                  <a16:creationId xmlns:a16="http://schemas.microsoft.com/office/drawing/2014/main" id="{4561ED41-B6B1-0049-AAF3-B0BDBBF415A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6">
              <a:extLst>
                <a:ext uri="{FF2B5EF4-FFF2-40B4-BE49-F238E27FC236}">
                  <a16:creationId xmlns:a16="http://schemas.microsoft.com/office/drawing/2014/main" id="{7DAC4598-D364-4E45-9713-35259251EEA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áfico 240">
            <a:extLst>
              <a:ext uri="{FF2B5EF4-FFF2-40B4-BE49-F238E27FC236}">
                <a16:creationId xmlns:a16="http://schemas.microsoft.com/office/drawing/2014/main" id="{087C750A-09B9-D54C-A47B-CEF27BBCF00D}"/>
              </a:ext>
            </a:extLst>
          </p:cNvPr>
          <p:cNvGrpSpPr/>
          <p:nvPr/>
        </p:nvGrpSpPr>
        <p:grpSpPr>
          <a:xfrm rot="10800000" flipV="1">
            <a:off x="13973111" y="8487926"/>
            <a:ext cx="439581" cy="439581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76" name="Forma libre 397">
              <a:extLst>
                <a:ext uri="{FF2B5EF4-FFF2-40B4-BE49-F238E27FC236}">
                  <a16:creationId xmlns:a16="http://schemas.microsoft.com/office/drawing/2014/main" id="{2380466B-9EF5-9B46-BC7B-1EC31CDA5FD0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98">
              <a:extLst>
                <a:ext uri="{FF2B5EF4-FFF2-40B4-BE49-F238E27FC236}">
                  <a16:creationId xmlns:a16="http://schemas.microsoft.com/office/drawing/2014/main" id="{24205886-E41F-5841-BF16-09858668DBA4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48">
            <a:extLst>
              <a:ext uri="{FF2B5EF4-FFF2-40B4-BE49-F238E27FC236}">
                <a16:creationId xmlns:a16="http://schemas.microsoft.com/office/drawing/2014/main" id="{70039B45-3ACE-FA49-98D1-9A4C9C54FEF8}"/>
              </a:ext>
            </a:extLst>
          </p:cNvPr>
          <p:cNvGrpSpPr/>
          <p:nvPr/>
        </p:nvGrpSpPr>
        <p:grpSpPr>
          <a:xfrm>
            <a:off x="11883294" y="6470005"/>
            <a:ext cx="488412" cy="488411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79" name="Forma libre 369">
              <a:extLst>
                <a:ext uri="{FF2B5EF4-FFF2-40B4-BE49-F238E27FC236}">
                  <a16:creationId xmlns:a16="http://schemas.microsoft.com/office/drawing/2014/main" id="{4B9C7B8D-32C5-804A-B44A-036848EDB3EC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E894DDF4-C48F-8549-8CA2-C1195E05B91B}"/>
              </a:ext>
            </a:extLst>
          </p:cNvPr>
          <p:cNvSpPr/>
          <p:nvPr/>
        </p:nvSpPr>
        <p:spPr>
          <a:xfrm>
            <a:off x="10843088" y="8409483"/>
            <a:ext cx="2742713" cy="5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0784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607148-CF13-3849-86B4-E15C7EA69C2C}"/>
              </a:ext>
            </a:extLst>
          </p:cNvPr>
          <p:cNvGrpSpPr/>
          <p:nvPr/>
        </p:nvGrpSpPr>
        <p:grpSpPr>
          <a:xfrm>
            <a:off x="2001598" y="4301067"/>
            <a:ext cx="9225844" cy="8690516"/>
            <a:chOff x="1985198" y="5524773"/>
            <a:chExt cx="7054163" cy="66448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41353C3-ACDB-1441-B6B3-AF7197FBAA9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189856" y="5320115"/>
              <a:ext cx="6644848" cy="7054163"/>
              <a:chOff x="3912461" y="2535882"/>
              <a:chExt cx="2669265" cy="2833688"/>
            </a:xfrm>
          </p:grpSpPr>
          <p:sp>
            <p:nvSpPr>
              <p:cNvPr id="40" name="Freeform 92">
                <a:extLst>
                  <a:ext uri="{FF2B5EF4-FFF2-40B4-BE49-F238E27FC236}">
                    <a16:creationId xmlns:a16="http://schemas.microsoft.com/office/drawing/2014/main" id="{F56A2981-3AB6-9542-9BE5-E393517A2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888" y="2708920"/>
                <a:ext cx="1493838" cy="2660650"/>
              </a:xfrm>
              <a:custGeom>
                <a:avLst/>
                <a:gdLst>
                  <a:gd name="T0" fmla="*/ 191 w 731"/>
                  <a:gd name="T1" fmla="*/ 0 h 1301"/>
                  <a:gd name="T2" fmla="*/ 682 w 731"/>
                  <a:gd name="T3" fmla="*/ 420 h 1301"/>
                  <a:gd name="T4" fmla="*/ 645 w 731"/>
                  <a:gd name="T5" fmla="*/ 890 h 1301"/>
                  <a:gd name="T6" fmla="*/ 160 w 731"/>
                  <a:gd name="T7" fmla="*/ 1223 h 1301"/>
                  <a:gd name="T8" fmla="*/ 127 w 731"/>
                  <a:gd name="T9" fmla="*/ 1301 h 1301"/>
                  <a:gd name="T10" fmla="*/ 0 w 731"/>
                  <a:gd name="T11" fmla="*/ 1043 h 1301"/>
                  <a:gd name="T12" fmla="*/ 127 w 731"/>
                  <a:gd name="T13" fmla="*/ 784 h 1301"/>
                  <a:gd name="T14" fmla="*/ 158 w 731"/>
                  <a:gd name="T15" fmla="*/ 858 h 1301"/>
                  <a:gd name="T16" fmla="*/ 324 w 731"/>
                  <a:gd name="T17" fmla="*/ 726 h 1301"/>
                  <a:gd name="T18" fmla="*/ 339 w 731"/>
                  <a:gd name="T19" fmla="*/ 530 h 1301"/>
                  <a:gd name="T20" fmla="*/ 181 w 731"/>
                  <a:gd name="T21" fmla="*/ 368 h 1301"/>
                  <a:gd name="T22" fmla="*/ 276 w 731"/>
                  <a:gd name="T23" fmla="*/ 174 h 1301"/>
                  <a:gd name="T24" fmla="*/ 191 w 731"/>
                  <a:gd name="T25" fmla="*/ 0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1" h="1301">
                    <a:moveTo>
                      <a:pt x="191" y="0"/>
                    </a:moveTo>
                    <a:cubicBezTo>
                      <a:pt x="416" y="35"/>
                      <a:pt x="609" y="194"/>
                      <a:pt x="682" y="420"/>
                    </a:cubicBezTo>
                    <a:cubicBezTo>
                      <a:pt x="731" y="570"/>
                      <a:pt x="722" y="738"/>
                      <a:pt x="645" y="890"/>
                    </a:cubicBezTo>
                    <a:cubicBezTo>
                      <a:pt x="549" y="1076"/>
                      <a:pt x="367" y="1201"/>
                      <a:pt x="160" y="1223"/>
                    </a:cubicBezTo>
                    <a:lnTo>
                      <a:pt x="127" y="1301"/>
                    </a:lnTo>
                    <a:lnTo>
                      <a:pt x="0" y="1043"/>
                    </a:lnTo>
                    <a:lnTo>
                      <a:pt x="127" y="784"/>
                    </a:lnTo>
                    <a:lnTo>
                      <a:pt x="158" y="858"/>
                    </a:lnTo>
                    <a:cubicBezTo>
                      <a:pt x="230" y="840"/>
                      <a:pt x="290" y="792"/>
                      <a:pt x="324" y="726"/>
                    </a:cubicBezTo>
                    <a:cubicBezTo>
                      <a:pt x="356" y="663"/>
                      <a:pt x="359" y="593"/>
                      <a:pt x="339" y="530"/>
                    </a:cubicBezTo>
                    <a:cubicBezTo>
                      <a:pt x="314" y="453"/>
                      <a:pt x="254" y="394"/>
                      <a:pt x="181" y="368"/>
                    </a:cubicBezTo>
                    <a:lnTo>
                      <a:pt x="276" y="1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93">
                <a:extLst>
                  <a:ext uri="{FF2B5EF4-FFF2-40B4-BE49-F238E27FC236}">
                    <a16:creationId xmlns:a16="http://schemas.microsoft.com/office/drawing/2014/main" id="{68E2B890-717C-C54B-8911-BF4DA72BE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461" y="2535882"/>
                <a:ext cx="1624013" cy="2681288"/>
              </a:xfrm>
              <a:custGeom>
                <a:avLst/>
                <a:gdLst>
                  <a:gd name="T0" fmla="*/ 608 w 794"/>
                  <a:gd name="T1" fmla="*/ 1311 h 1311"/>
                  <a:gd name="T2" fmla="*/ 49 w 794"/>
                  <a:gd name="T3" fmla="*/ 884 h 1311"/>
                  <a:gd name="T4" fmla="*/ 87 w 794"/>
                  <a:gd name="T5" fmla="*/ 414 h 1311"/>
                  <a:gd name="T6" fmla="*/ 634 w 794"/>
                  <a:gd name="T7" fmla="*/ 78 h 1311"/>
                  <a:gd name="T8" fmla="*/ 667 w 794"/>
                  <a:gd name="T9" fmla="*/ 0 h 1311"/>
                  <a:gd name="T10" fmla="*/ 794 w 794"/>
                  <a:gd name="T11" fmla="*/ 259 h 1311"/>
                  <a:gd name="T12" fmla="*/ 667 w 794"/>
                  <a:gd name="T13" fmla="*/ 517 h 1311"/>
                  <a:gd name="T14" fmla="*/ 634 w 794"/>
                  <a:gd name="T15" fmla="*/ 439 h 1311"/>
                  <a:gd name="T16" fmla="*/ 408 w 794"/>
                  <a:gd name="T17" fmla="*/ 578 h 1311"/>
                  <a:gd name="T18" fmla="*/ 392 w 794"/>
                  <a:gd name="T19" fmla="*/ 774 h 1311"/>
                  <a:gd name="T20" fmla="*/ 606 w 794"/>
                  <a:gd name="T21" fmla="*/ 948 h 1311"/>
                  <a:gd name="T22" fmla="*/ 518 w 794"/>
                  <a:gd name="T23" fmla="*/ 1128 h 1311"/>
                  <a:gd name="T24" fmla="*/ 608 w 794"/>
                  <a:gd name="T25" fmla="*/ 1311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4" h="1311">
                    <a:moveTo>
                      <a:pt x="608" y="1311"/>
                    </a:moveTo>
                    <a:cubicBezTo>
                      <a:pt x="357" y="1299"/>
                      <a:pt x="130" y="1134"/>
                      <a:pt x="49" y="884"/>
                    </a:cubicBezTo>
                    <a:cubicBezTo>
                      <a:pt x="0" y="734"/>
                      <a:pt x="9" y="566"/>
                      <a:pt x="87" y="414"/>
                    </a:cubicBezTo>
                    <a:cubicBezTo>
                      <a:pt x="192" y="208"/>
                      <a:pt x="403" y="78"/>
                      <a:pt x="634" y="78"/>
                    </a:cubicBezTo>
                    <a:lnTo>
                      <a:pt x="667" y="0"/>
                    </a:lnTo>
                    <a:lnTo>
                      <a:pt x="794" y="259"/>
                    </a:lnTo>
                    <a:lnTo>
                      <a:pt x="667" y="517"/>
                    </a:lnTo>
                    <a:lnTo>
                      <a:pt x="634" y="439"/>
                    </a:lnTo>
                    <a:cubicBezTo>
                      <a:pt x="539" y="439"/>
                      <a:pt x="451" y="493"/>
                      <a:pt x="408" y="578"/>
                    </a:cubicBezTo>
                    <a:cubicBezTo>
                      <a:pt x="376" y="641"/>
                      <a:pt x="372" y="711"/>
                      <a:pt x="392" y="774"/>
                    </a:cubicBezTo>
                    <a:cubicBezTo>
                      <a:pt x="424" y="872"/>
                      <a:pt x="510" y="937"/>
                      <a:pt x="606" y="948"/>
                    </a:cubicBezTo>
                    <a:lnTo>
                      <a:pt x="518" y="1128"/>
                    </a:lnTo>
                    <a:lnTo>
                      <a:pt x="608" y="13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4041D3B1-F3F9-1845-965B-E68B14D63BB4}"/>
                </a:ext>
              </a:extLst>
            </p:cNvPr>
            <p:cNvSpPr txBox="1"/>
            <p:nvPr/>
          </p:nvSpPr>
          <p:spPr>
            <a:xfrm>
              <a:off x="3964775" y="6277551"/>
              <a:ext cx="327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FF5FD43-7ECF-4842-A4C5-EDB01B1B007E}"/>
                </a:ext>
              </a:extLst>
            </p:cNvPr>
            <p:cNvSpPr txBox="1"/>
            <p:nvPr/>
          </p:nvSpPr>
          <p:spPr>
            <a:xfrm>
              <a:off x="3866819" y="10748602"/>
              <a:ext cx="327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40F93678-53BD-9E42-A22B-898BEC762094}"/>
                </a:ext>
              </a:extLst>
            </p:cNvPr>
            <p:cNvSpPr txBox="1"/>
            <p:nvPr/>
          </p:nvSpPr>
          <p:spPr>
            <a:xfrm>
              <a:off x="4322464" y="8613096"/>
              <a:ext cx="241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Growth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0E5FAC0-A5D4-9C4F-B712-2C91DD1E640D}"/>
              </a:ext>
            </a:extLst>
          </p:cNvPr>
          <p:cNvSpPr txBox="1"/>
          <p:nvPr/>
        </p:nvSpPr>
        <p:spPr>
          <a:xfrm>
            <a:off x="11823590" y="5827653"/>
            <a:ext cx="1006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Most businesses already know that social media platforms play an important.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566014-C60A-A54E-A4E1-3787061B82BD}"/>
              </a:ext>
            </a:extLst>
          </p:cNvPr>
          <p:cNvGrpSpPr/>
          <p:nvPr/>
        </p:nvGrpSpPr>
        <p:grpSpPr>
          <a:xfrm>
            <a:off x="11827037" y="7740408"/>
            <a:ext cx="9862438" cy="1575085"/>
            <a:chOff x="12211027" y="10043593"/>
            <a:chExt cx="9862438" cy="15750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2DFE58-92AF-E14B-B9C3-70B0EDBBEC20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EB761A-D21B-0447-9FAA-D992C1A2824A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D65D5E96-2481-9E47-84DF-54A1336D2324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D2F46B-C10B-3046-9E64-809F2D93A3D9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C4C57D-3E40-2441-909A-23161D976994}"/>
              </a:ext>
            </a:extLst>
          </p:cNvPr>
          <p:cNvGrpSpPr/>
          <p:nvPr/>
        </p:nvGrpSpPr>
        <p:grpSpPr>
          <a:xfrm>
            <a:off x="11827037" y="9808225"/>
            <a:ext cx="9862438" cy="1575085"/>
            <a:chOff x="12211027" y="10043593"/>
            <a:chExt cx="9862438" cy="157508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F7FCA9-EA7D-504C-B672-945B32087253}"/>
                </a:ext>
              </a:extLst>
            </p:cNvPr>
            <p:cNvGrpSpPr/>
            <p:nvPr/>
          </p:nvGrpSpPr>
          <p:grpSpPr>
            <a:xfrm>
              <a:off x="13786105" y="10043593"/>
              <a:ext cx="8287360" cy="1575085"/>
              <a:chOff x="13892227" y="10210157"/>
              <a:chExt cx="8287360" cy="157508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95E00C7-0B8C-4843-A90B-101B6AD223FD}"/>
                  </a:ext>
                </a:extLst>
              </p:cNvPr>
              <p:cNvSpPr txBox="1"/>
              <p:nvPr/>
            </p:nvSpPr>
            <p:spPr>
              <a:xfrm>
                <a:off x="13892227" y="10831135"/>
                <a:ext cx="82873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67FC88E9-48BF-AB4B-9AE7-FDE0C5063844}"/>
                  </a:ext>
                </a:extLst>
              </p:cNvPr>
              <p:cNvSpPr txBox="1"/>
              <p:nvPr/>
            </p:nvSpPr>
            <p:spPr>
              <a:xfrm>
                <a:off x="13892227" y="10210157"/>
                <a:ext cx="254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78D3D9-8535-854F-A0F2-AEC0F2704366}"/>
                </a:ext>
              </a:extLst>
            </p:cNvPr>
            <p:cNvSpPr/>
            <p:nvPr/>
          </p:nvSpPr>
          <p:spPr>
            <a:xfrm>
              <a:off x="12211027" y="10235812"/>
              <a:ext cx="1190648" cy="11906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9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3F3D2B2-925C-1341-98D3-8F98DE7A0B32}"/>
              </a:ext>
            </a:extLst>
          </p:cNvPr>
          <p:cNvSpPr/>
          <p:nvPr/>
        </p:nvSpPr>
        <p:spPr>
          <a:xfrm>
            <a:off x="8388490" y="4864541"/>
            <a:ext cx="7600670" cy="7600670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 w="317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rma libre 27">
            <a:extLst>
              <a:ext uri="{FF2B5EF4-FFF2-40B4-BE49-F238E27FC236}">
                <a16:creationId xmlns:a16="http://schemas.microsoft.com/office/drawing/2014/main" id="{7ABC7C8F-58E8-484E-BD7D-85D03D70B44D}"/>
              </a:ext>
            </a:extLst>
          </p:cNvPr>
          <p:cNvSpPr/>
          <p:nvPr/>
        </p:nvSpPr>
        <p:spPr>
          <a:xfrm>
            <a:off x="10500542" y="6976567"/>
            <a:ext cx="3376566" cy="3376618"/>
          </a:xfrm>
          <a:custGeom>
            <a:avLst/>
            <a:gdLst>
              <a:gd name="connsiteX0" fmla="*/ 258540 w 516669"/>
              <a:gd name="connsiteY0" fmla="*/ 32 h 516676"/>
              <a:gd name="connsiteX1" fmla="*/ 32 w 516669"/>
              <a:gd name="connsiteY1" fmla="*/ 258550 h 516676"/>
              <a:gd name="connsiteX2" fmla="*/ 258540 w 516669"/>
              <a:gd name="connsiteY2" fmla="*/ 517075 h 516676"/>
              <a:gd name="connsiteX3" fmla="*/ 517029 w 516669"/>
              <a:gd name="connsiteY3" fmla="*/ 258550 h 516676"/>
              <a:gd name="connsiteX4" fmla="*/ 258515 w 516669"/>
              <a:gd name="connsiteY4" fmla="*/ 32 h 5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69" h="516676">
                <a:moveTo>
                  <a:pt x="258540" y="32"/>
                </a:moveTo>
                <a:cubicBezTo>
                  <a:pt x="115772" y="32"/>
                  <a:pt x="32" y="115774"/>
                  <a:pt x="32" y="258550"/>
                </a:cubicBezTo>
                <a:cubicBezTo>
                  <a:pt x="32" y="401327"/>
                  <a:pt x="115772" y="517075"/>
                  <a:pt x="258540" y="517075"/>
                </a:cubicBezTo>
                <a:cubicBezTo>
                  <a:pt x="401308" y="517075"/>
                  <a:pt x="517029" y="401327"/>
                  <a:pt x="517029" y="258550"/>
                </a:cubicBezTo>
                <a:cubicBezTo>
                  <a:pt x="517029" y="115774"/>
                  <a:pt x="401295" y="32"/>
                  <a:pt x="258515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9" name="Forma libre 28">
            <a:extLst>
              <a:ext uri="{FF2B5EF4-FFF2-40B4-BE49-F238E27FC236}">
                <a16:creationId xmlns:a16="http://schemas.microsoft.com/office/drawing/2014/main" id="{EA303EF7-F20B-524D-88F8-5ADEDC6B2C8E}"/>
              </a:ext>
            </a:extLst>
          </p:cNvPr>
          <p:cNvSpPr/>
          <p:nvPr/>
        </p:nvSpPr>
        <p:spPr>
          <a:xfrm>
            <a:off x="13229098" y="8823935"/>
            <a:ext cx="2101439" cy="2101472"/>
          </a:xfrm>
          <a:custGeom>
            <a:avLst/>
            <a:gdLst>
              <a:gd name="connsiteX0" fmla="*/ 322030 w 321554"/>
              <a:gd name="connsiteY0" fmla="*/ 161024 h 321559"/>
              <a:gd name="connsiteX1" fmla="*/ 161041 w 321554"/>
              <a:gd name="connsiteY1" fmla="*/ 322015 h 321559"/>
              <a:gd name="connsiteX2" fmla="*/ 32 w 321554"/>
              <a:gd name="connsiteY2" fmla="*/ 161024 h 321559"/>
              <a:gd name="connsiteX3" fmla="*/ 161021 w 321554"/>
              <a:gd name="connsiteY3" fmla="*/ 32 h 321559"/>
              <a:gd name="connsiteX4" fmla="*/ 322010 w 321554"/>
              <a:gd name="connsiteY4" fmla="*/ 161024 h 32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54" h="321559">
                <a:moveTo>
                  <a:pt x="322030" y="161024"/>
                </a:moveTo>
                <a:cubicBezTo>
                  <a:pt x="322030" y="249937"/>
                  <a:pt x="249953" y="322015"/>
                  <a:pt x="161041" y="322015"/>
                </a:cubicBezTo>
                <a:cubicBezTo>
                  <a:pt x="72129" y="322015"/>
                  <a:pt x="32" y="249937"/>
                  <a:pt x="32" y="161024"/>
                </a:cubicBezTo>
                <a:cubicBezTo>
                  <a:pt x="32" y="72110"/>
                  <a:pt x="72109" y="32"/>
                  <a:pt x="161021" y="32"/>
                </a:cubicBezTo>
                <a:cubicBezTo>
                  <a:pt x="249933" y="32"/>
                  <a:pt x="322010" y="72110"/>
                  <a:pt x="322010" y="161024"/>
                </a:cubicBezTo>
                <a:close/>
              </a:path>
            </a:pathLst>
          </a:custGeom>
          <a:solidFill>
            <a:schemeClr val="accent3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29">
            <a:extLst>
              <a:ext uri="{FF2B5EF4-FFF2-40B4-BE49-F238E27FC236}">
                <a16:creationId xmlns:a16="http://schemas.microsoft.com/office/drawing/2014/main" id="{E21D7075-8ECF-724B-8543-26F933B7B980}"/>
              </a:ext>
            </a:extLst>
          </p:cNvPr>
          <p:cNvSpPr/>
          <p:nvPr/>
        </p:nvSpPr>
        <p:spPr>
          <a:xfrm>
            <a:off x="9023992" y="8823935"/>
            <a:ext cx="2101439" cy="2101472"/>
          </a:xfrm>
          <a:custGeom>
            <a:avLst/>
            <a:gdLst>
              <a:gd name="connsiteX0" fmla="*/ 322010 w 321554"/>
              <a:gd name="connsiteY0" fmla="*/ 161024 h 321559"/>
              <a:gd name="connsiteX1" fmla="*/ 161021 w 321554"/>
              <a:gd name="connsiteY1" fmla="*/ 322015 h 321559"/>
              <a:gd name="connsiteX2" fmla="*/ 32 w 321554"/>
              <a:gd name="connsiteY2" fmla="*/ 161024 h 321559"/>
              <a:gd name="connsiteX3" fmla="*/ 161021 w 321554"/>
              <a:gd name="connsiteY3" fmla="*/ 32 h 321559"/>
              <a:gd name="connsiteX4" fmla="*/ 322010 w 321554"/>
              <a:gd name="connsiteY4" fmla="*/ 161024 h 32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54" h="321559">
                <a:moveTo>
                  <a:pt x="322010" y="161024"/>
                </a:moveTo>
                <a:cubicBezTo>
                  <a:pt x="322010" y="249937"/>
                  <a:pt x="249940" y="322015"/>
                  <a:pt x="161021" y="322015"/>
                </a:cubicBezTo>
                <a:cubicBezTo>
                  <a:pt x="72103" y="322015"/>
                  <a:pt x="32" y="249937"/>
                  <a:pt x="32" y="161024"/>
                </a:cubicBezTo>
                <a:cubicBezTo>
                  <a:pt x="32" y="72110"/>
                  <a:pt x="72115" y="32"/>
                  <a:pt x="161021" y="32"/>
                </a:cubicBezTo>
                <a:cubicBezTo>
                  <a:pt x="249927" y="32"/>
                  <a:pt x="322010" y="72110"/>
                  <a:pt x="322010" y="161024"/>
                </a:cubicBezTo>
                <a:close/>
              </a:path>
            </a:pathLst>
          </a:custGeom>
          <a:solidFill>
            <a:schemeClr val="accent2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0">
            <a:extLst>
              <a:ext uri="{FF2B5EF4-FFF2-40B4-BE49-F238E27FC236}">
                <a16:creationId xmlns:a16="http://schemas.microsoft.com/office/drawing/2014/main" id="{1D1E6291-F7AE-4040-BBFA-6F6F0F8B0C6E}"/>
              </a:ext>
            </a:extLst>
          </p:cNvPr>
          <p:cNvSpPr/>
          <p:nvPr/>
        </p:nvSpPr>
        <p:spPr>
          <a:xfrm>
            <a:off x="11123464" y="5180587"/>
            <a:ext cx="2101439" cy="2101472"/>
          </a:xfrm>
          <a:custGeom>
            <a:avLst/>
            <a:gdLst>
              <a:gd name="connsiteX0" fmla="*/ 322023 w 321554"/>
              <a:gd name="connsiteY0" fmla="*/ 161024 h 321559"/>
              <a:gd name="connsiteX1" fmla="*/ 161034 w 321554"/>
              <a:gd name="connsiteY1" fmla="*/ 322015 h 321559"/>
              <a:gd name="connsiteX2" fmla="*/ 32 w 321554"/>
              <a:gd name="connsiteY2" fmla="*/ 161024 h 321559"/>
              <a:gd name="connsiteX3" fmla="*/ 161021 w 321554"/>
              <a:gd name="connsiteY3" fmla="*/ 32 h 321559"/>
              <a:gd name="connsiteX4" fmla="*/ 322010 w 321554"/>
              <a:gd name="connsiteY4" fmla="*/ 161024 h 32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54" h="321559">
                <a:moveTo>
                  <a:pt x="322023" y="161024"/>
                </a:moveTo>
                <a:cubicBezTo>
                  <a:pt x="322023" y="249937"/>
                  <a:pt x="249940" y="322015"/>
                  <a:pt x="161034" y="322015"/>
                </a:cubicBezTo>
                <a:cubicBezTo>
                  <a:pt x="72129" y="322015"/>
                  <a:pt x="32" y="249937"/>
                  <a:pt x="32" y="161024"/>
                </a:cubicBezTo>
                <a:cubicBezTo>
                  <a:pt x="32" y="72110"/>
                  <a:pt x="72109" y="32"/>
                  <a:pt x="161021" y="32"/>
                </a:cubicBezTo>
                <a:cubicBezTo>
                  <a:pt x="249933" y="32"/>
                  <a:pt x="322010" y="72110"/>
                  <a:pt x="322010" y="161024"/>
                </a:cubicBezTo>
                <a:close/>
              </a:path>
            </a:pathLst>
          </a:custGeom>
          <a:solidFill>
            <a:schemeClr val="accent1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1">
            <a:extLst>
              <a:ext uri="{FF2B5EF4-FFF2-40B4-BE49-F238E27FC236}">
                <a16:creationId xmlns:a16="http://schemas.microsoft.com/office/drawing/2014/main" id="{F2C631B1-5EBB-4D49-9B5B-18B6C69DA244}"/>
              </a:ext>
            </a:extLst>
          </p:cNvPr>
          <p:cNvSpPr/>
          <p:nvPr/>
        </p:nvSpPr>
        <p:spPr>
          <a:xfrm>
            <a:off x="10780984" y="10719239"/>
            <a:ext cx="2713838" cy="486570"/>
          </a:xfrm>
          <a:custGeom>
            <a:avLst/>
            <a:gdLst>
              <a:gd name="connsiteX0" fmla="*/ 14518 w 415260"/>
              <a:gd name="connsiteY0" fmla="*/ 7349 h 74452"/>
              <a:gd name="connsiteX1" fmla="*/ 8979 w 415260"/>
              <a:gd name="connsiteY1" fmla="*/ 16252 h 74452"/>
              <a:gd name="connsiteX2" fmla="*/ 8273 w 415260"/>
              <a:gd name="connsiteY2" fmla="*/ 15822 h 74452"/>
              <a:gd name="connsiteX3" fmla="*/ 7516 w 415260"/>
              <a:gd name="connsiteY3" fmla="*/ 15347 h 74452"/>
              <a:gd name="connsiteX4" fmla="*/ 6765 w 415260"/>
              <a:gd name="connsiteY4" fmla="*/ 14878 h 74452"/>
              <a:gd name="connsiteX5" fmla="*/ 6014 w 415260"/>
              <a:gd name="connsiteY5" fmla="*/ 14403 h 74452"/>
              <a:gd name="connsiteX6" fmla="*/ 5263 w 415260"/>
              <a:gd name="connsiteY6" fmla="*/ 13922 h 74452"/>
              <a:gd name="connsiteX7" fmla="*/ 4512 w 415260"/>
              <a:gd name="connsiteY7" fmla="*/ 13447 h 74452"/>
              <a:gd name="connsiteX8" fmla="*/ 3761 w 415260"/>
              <a:gd name="connsiteY8" fmla="*/ 12965 h 74452"/>
              <a:gd name="connsiteX9" fmla="*/ 3011 w 415260"/>
              <a:gd name="connsiteY9" fmla="*/ 12484 h 74452"/>
              <a:gd name="connsiteX10" fmla="*/ 2266 w 415260"/>
              <a:gd name="connsiteY10" fmla="*/ 12003 h 74452"/>
              <a:gd name="connsiteX11" fmla="*/ 1515 w 415260"/>
              <a:gd name="connsiteY11" fmla="*/ 11515 h 74452"/>
              <a:gd name="connsiteX12" fmla="*/ 777 w 415260"/>
              <a:gd name="connsiteY12" fmla="*/ 11033 h 74452"/>
              <a:gd name="connsiteX13" fmla="*/ 32 w 415260"/>
              <a:gd name="connsiteY13" fmla="*/ 10539 h 74452"/>
              <a:gd name="connsiteX14" fmla="*/ 5809 w 415260"/>
              <a:gd name="connsiteY14" fmla="*/ 1778 h 74452"/>
              <a:gd name="connsiteX15" fmla="*/ 6534 w 415260"/>
              <a:gd name="connsiteY15" fmla="*/ 2253 h 74452"/>
              <a:gd name="connsiteX16" fmla="*/ 7266 w 415260"/>
              <a:gd name="connsiteY16" fmla="*/ 2728 h 74452"/>
              <a:gd name="connsiteX17" fmla="*/ 7991 w 415260"/>
              <a:gd name="connsiteY17" fmla="*/ 3203 h 74452"/>
              <a:gd name="connsiteX18" fmla="*/ 8716 w 415260"/>
              <a:gd name="connsiteY18" fmla="*/ 3672 h 74452"/>
              <a:gd name="connsiteX19" fmla="*/ 9448 w 415260"/>
              <a:gd name="connsiteY19" fmla="*/ 4134 h 74452"/>
              <a:gd name="connsiteX20" fmla="*/ 10173 w 415260"/>
              <a:gd name="connsiteY20" fmla="*/ 4602 h 74452"/>
              <a:gd name="connsiteX21" fmla="*/ 10905 w 415260"/>
              <a:gd name="connsiteY21" fmla="*/ 5071 h 74452"/>
              <a:gd name="connsiteX22" fmla="*/ 11630 w 415260"/>
              <a:gd name="connsiteY22" fmla="*/ 5533 h 74452"/>
              <a:gd name="connsiteX23" fmla="*/ 12368 w 415260"/>
              <a:gd name="connsiteY23" fmla="*/ 5995 h 74452"/>
              <a:gd name="connsiteX24" fmla="*/ 13100 w 415260"/>
              <a:gd name="connsiteY24" fmla="*/ 6457 h 74452"/>
              <a:gd name="connsiteX25" fmla="*/ 13838 w 415260"/>
              <a:gd name="connsiteY25" fmla="*/ 6913 h 74452"/>
              <a:gd name="connsiteX26" fmla="*/ 14538 w 415260"/>
              <a:gd name="connsiteY26" fmla="*/ 7349 h 74452"/>
              <a:gd name="connsiteX27" fmla="*/ 414375 w 415260"/>
              <a:gd name="connsiteY27" fmla="*/ 13126 h 74452"/>
              <a:gd name="connsiteX28" fmla="*/ 415575 w 415260"/>
              <a:gd name="connsiteY28" fmla="*/ 36546 h 74452"/>
              <a:gd name="connsiteX29" fmla="*/ 401847 w 415260"/>
              <a:gd name="connsiteY29" fmla="*/ 44313 h 74452"/>
              <a:gd name="connsiteX30" fmla="*/ 400666 w 415260"/>
              <a:gd name="connsiteY30" fmla="*/ 20886 h 74452"/>
              <a:gd name="connsiteX31" fmla="*/ 381206 w 415260"/>
              <a:gd name="connsiteY31" fmla="*/ 7818 h 74452"/>
              <a:gd name="connsiteX32" fmla="*/ 394921 w 415260"/>
              <a:gd name="connsiteY32" fmla="*/ 32 h 74452"/>
              <a:gd name="connsiteX33" fmla="*/ 414375 w 415260"/>
              <a:gd name="connsiteY33" fmla="*/ 13126 h 74452"/>
              <a:gd name="connsiteX34" fmla="*/ 390037 w 415260"/>
              <a:gd name="connsiteY34" fmla="*/ 20661 h 74452"/>
              <a:gd name="connsiteX35" fmla="*/ 394896 w 415260"/>
              <a:gd name="connsiteY35" fmla="*/ 29955 h 74452"/>
              <a:gd name="connsiteX36" fmla="*/ 394498 w 415260"/>
              <a:gd name="connsiteY36" fmla="*/ 30167 h 74452"/>
              <a:gd name="connsiteX37" fmla="*/ 393798 w 415260"/>
              <a:gd name="connsiteY37" fmla="*/ 30526 h 74452"/>
              <a:gd name="connsiteX38" fmla="*/ 393105 w 415260"/>
              <a:gd name="connsiteY38" fmla="*/ 30892 h 74452"/>
              <a:gd name="connsiteX39" fmla="*/ 392406 w 415260"/>
              <a:gd name="connsiteY39" fmla="*/ 31251 h 74452"/>
              <a:gd name="connsiteX40" fmla="*/ 391712 w 415260"/>
              <a:gd name="connsiteY40" fmla="*/ 31611 h 74452"/>
              <a:gd name="connsiteX41" fmla="*/ 391013 w 415260"/>
              <a:gd name="connsiteY41" fmla="*/ 31970 h 74452"/>
              <a:gd name="connsiteX42" fmla="*/ 390313 w 415260"/>
              <a:gd name="connsiteY42" fmla="*/ 32323 h 74452"/>
              <a:gd name="connsiteX43" fmla="*/ 389614 w 415260"/>
              <a:gd name="connsiteY43" fmla="*/ 32683 h 74452"/>
              <a:gd name="connsiteX44" fmla="*/ 388908 w 415260"/>
              <a:gd name="connsiteY44" fmla="*/ 33029 h 74452"/>
              <a:gd name="connsiteX45" fmla="*/ 388208 w 415260"/>
              <a:gd name="connsiteY45" fmla="*/ 33382 h 74452"/>
              <a:gd name="connsiteX46" fmla="*/ 387509 w 415260"/>
              <a:gd name="connsiteY46" fmla="*/ 33735 h 74452"/>
              <a:gd name="connsiteX47" fmla="*/ 386802 w 415260"/>
              <a:gd name="connsiteY47" fmla="*/ 34088 h 74452"/>
              <a:gd name="connsiteX48" fmla="*/ 386096 w 415260"/>
              <a:gd name="connsiteY48" fmla="*/ 34435 h 74452"/>
              <a:gd name="connsiteX49" fmla="*/ 385455 w 415260"/>
              <a:gd name="connsiteY49" fmla="*/ 34762 h 74452"/>
              <a:gd name="connsiteX50" fmla="*/ 380827 w 415260"/>
              <a:gd name="connsiteY50" fmla="*/ 25353 h 74452"/>
              <a:gd name="connsiteX51" fmla="*/ 381469 w 415260"/>
              <a:gd name="connsiteY51" fmla="*/ 25025 h 74452"/>
              <a:gd name="connsiteX52" fmla="*/ 382149 w 415260"/>
              <a:gd name="connsiteY52" fmla="*/ 24685 h 74452"/>
              <a:gd name="connsiteX53" fmla="*/ 382836 w 415260"/>
              <a:gd name="connsiteY53" fmla="*/ 24345 h 74452"/>
              <a:gd name="connsiteX54" fmla="*/ 383523 w 415260"/>
              <a:gd name="connsiteY54" fmla="*/ 24005 h 74452"/>
              <a:gd name="connsiteX55" fmla="*/ 384203 w 415260"/>
              <a:gd name="connsiteY55" fmla="*/ 23665 h 74452"/>
              <a:gd name="connsiteX56" fmla="*/ 384884 w 415260"/>
              <a:gd name="connsiteY56" fmla="*/ 23318 h 74452"/>
              <a:gd name="connsiteX57" fmla="*/ 385564 w 415260"/>
              <a:gd name="connsiteY57" fmla="*/ 22972 h 74452"/>
              <a:gd name="connsiteX58" fmla="*/ 386244 w 415260"/>
              <a:gd name="connsiteY58" fmla="*/ 22625 h 74452"/>
              <a:gd name="connsiteX59" fmla="*/ 386924 w 415260"/>
              <a:gd name="connsiteY59" fmla="*/ 22278 h 74452"/>
              <a:gd name="connsiteX60" fmla="*/ 387598 w 415260"/>
              <a:gd name="connsiteY60" fmla="*/ 21925 h 74452"/>
              <a:gd name="connsiteX61" fmla="*/ 388285 w 415260"/>
              <a:gd name="connsiteY61" fmla="*/ 21579 h 74452"/>
              <a:gd name="connsiteX62" fmla="*/ 388959 w 415260"/>
              <a:gd name="connsiteY62" fmla="*/ 21226 h 74452"/>
              <a:gd name="connsiteX63" fmla="*/ 389633 w 415260"/>
              <a:gd name="connsiteY63" fmla="*/ 20873 h 74452"/>
              <a:gd name="connsiteX64" fmla="*/ 390044 w 415260"/>
              <a:gd name="connsiteY64" fmla="*/ 20661 h 74452"/>
              <a:gd name="connsiteX65" fmla="*/ 371424 w 415260"/>
              <a:gd name="connsiteY65" fmla="*/ 29781 h 74452"/>
              <a:gd name="connsiteX66" fmla="*/ 375776 w 415260"/>
              <a:gd name="connsiteY66" fmla="*/ 39319 h 74452"/>
              <a:gd name="connsiteX67" fmla="*/ 375442 w 415260"/>
              <a:gd name="connsiteY67" fmla="*/ 39473 h 74452"/>
              <a:gd name="connsiteX68" fmla="*/ 374730 w 415260"/>
              <a:gd name="connsiteY68" fmla="*/ 39801 h 74452"/>
              <a:gd name="connsiteX69" fmla="*/ 374017 w 415260"/>
              <a:gd name="connsiteY69" fmla="*/ 40115 h 74452"/>
              <a:gd name="connsiteX70" fmla="*/ 373305 w 415260"/>
              <a:gd name="connsiteY70" fmla="*/ 40442 h 74452"/>
              <a:gd name="connsiteX71" fmla="*/ 372586 w 415260"/>
              <a:gd name="connsiteY71" fmla="*/ 40763 h 74452"/>
              <a:gd name="connsiteX72" fmla="*/ 371874 w 415260"/>
              <a:gd name="connsiteY72" fmla="*/ 41078 h 74452"/>
              <a:gd name="connsiteX73" fmla="*/ 371155 w 415260"/>
              <a:gd name="connsiteY73" fmla="*/ 41399 h 74452"/>
              <a:gd name="connsiteX74" fmla="*/ 370436 w 415260"/>
              <a:gd name="connsiteY74" fmla="*/ 41713 h 74452"/>
              <a:gd name="connsiteX75" fmla="*/ 369724 w 415260"/>
              <a:gd name="connsiteY75" fmla="*/ 42028 h 74452"/>
              <a:gd name="connsiteX76" fmla="*/ 369005 w 415260"/>
              <a:gd name="connsiteY76" fmla="*/ 42342 h 74452"/>
              <a:gd name="connsiteX77" fmla="*/ 368286 w 415260"/>
              <a:gd name="connsiteY77" fmla="*/ 42650 h 74452"/>
              <a:gd name="connsiteX78" fmla="*/ 367567 w 415260"/>
              <a:gd name="connsiteY78" fmla="*/ 42958 h 74452"/>
              <a:gd name="connsiteX79" fmla="*/ 366848 w 415260"/>
              <a:gd name="connsiteY79" fmla="*/ 43266 h 74452"/>
              <a:gd name="connsiteX80" fmla="*/ 366129 w 415260"/>
              <a:gd name="connsiteY80" fmla="*/ 43575 h 74452"/>
              <a:gd name="connsiteX81" fmla="*/ 366039 w 415260"/>
              <a:gd name="connsiteY81" fmla="*/ 43613 h 74452"/>
              <a:gd name="connsiteX82" fmla="*/ 361964 w 415260"/>
              <a:gd name="connsiteY82" fmla="*/ 33985 h 74452"/>
              <a:gd name="connsiteX83" fmla="*/ 362028 w 415260"/>
              <a:gd name="connsiteY83" fmla="*/ 33985 h 74452"/>
              <a:gd name="connsiteX84" fmla="*/ 362728 w 415260"/>
              <a:gd name="connsiteY84" fmla="*/ 33690 h 74452"/>
              <a:gd name="connsiteX85" fmla="*/ 363427 w 415260"/>
              <a:gd name="connsiteY85" fmla="*/ 33389 h 74452"/>
              <a:gd name="connsiteX86" fmla="*/ 364127 w 415260"/>
              <a:gd name="connsiteY86" fmla="*/ 33087 h 74452"/>
              <a:gd name="connsiteX87" fmla="*/ 364827 w 415260"/>
              <a:gd name="connsiteY87" fmla="*/ 32785 h 74452"/>
              <a:gd name="connsiteX88" fmla="*/ 365526 w 415260"/>
              <a:gd name="connsiteY88" fmla="*/ 32477 h 74452"/>
              <a:gd name="connsiteX89" fmla="*/ 366219 w 415260"/>
              <a:gd name="connsiteY89" fmla="*/ 32176 h 74452"/>
              <a:gd name="connsiteX90" fmla="*/ 366919 w 415260"/>
              <a:gd name="connsiteY90" fmla="*/ 31867 h 74452"/>
              <a:gd name="connsiteX91" fmla="*/ 367618 w 415260"/>
              <a:gd name="connsiteY91" fmla="*/ 31559 h 74452"/>
              <a:gd name="connsiteX92" fmla="*/ 368311 w 415260"/>
              <a:gd name="connsiteY92" fmla="*/ 31251 h 74452"/>
              <a:gd name="connsiteX93" fmla="*/ 369005 w 415260"/>
              <a:gd name="connsiteY93" fmla="*/ 30937 h 74452"/>
              <a:gd name="connsiteX94" fmla="*/ 369698 w 415260"/>
              <a:gd name="connsiteY94" fmla="*/ 30622 h 74452"/>
              <a:gd name="connsiteX95" fmla="*/ 370397 w 415260"/>
              <a:gd name="connsiteY95" fmla="*/ 30308 h 74452"/>
              <a:gd name="connsiteX96" fmla="*/ 371091 w 415260"/>
              <a:gd name="connsiteY96" fmla="*/ 29993 h 74452"/>
              <a:gd name="connsiteX97" fmla="*/ 371424 w 415260"/>
              <a:gd name="connsiteY97" fmla="*/ 29846 h 74452"/>
              <a:gd name="connsiteX98" fmla="*/ 352375 w 415260"/>
              <a:gd name="connsiteY98" fmla="*/ 37869 h 74452"/>
              <a:gd name="connsiteX99" fmla="*/ 356226 w 415260"/>
              <a:gd name="connsiteY99" fmla="*/ 47631 h 74452"/>
              <a:gd name="connsiteX100" fmla="*/ 356014 w 415260"/>
              <a:gd name="connsiteY100" fmla="*/ 47721 h 74452"/>
              <a:gd name="connsiteX101" fmla="*/ 355289 w 415260"/>
              <a:gd name="connsiteY101" fmla="*/ 48003 h 74452"/>
              <a:gd name="connsiteX102" fmla="*/ 354557 w 415260"/>
              <a:gd name="connsiteY102" fmla="*/ 48286 h 74452"/>
              <a:gd name="connsiteX103" fmla="*/ 353832 w 415260"/>
              <a:gd name="connsiteY103" fmla="*/ 48568 h 74452"/>
              <a:gd name="connsiteX104" fmla="*/ 353100 w 415260"/>
              <a:gd name="connsiteY104" fmla="*/ 48844 h 74452"/>
              <a:gd name="connsiteX105" fmla="*/ 352369 w 415260"/>
              <a:gd name="connsiteY105" fmla="*/ 49126 h 74452"/>
              <a:gd name="connsiteX106" fmla="*/ 351637 w 415260"/>
              <a:gd name="connsiteY106" fmla="*/ 49402 h 74452"/>
              <a:gd name="connsiteX107" fmla="*/ 350905 w 415260"/>
              <a:gd name="connsiteY107" fmla="*/ 49678 h 74452"/>
              <a:gd name="connsiteX108" fmla="*/ 350174 w 415260"/>
              <a:gd name="connsiteY108" fmla="*/ 49954 h 74452"/>
              <a:gd name="connsiteX109" fmla="*/ 349442 w 415260"/>
              <a:gd name="connsiteY109" fmla="*/ 50224 h 74452"/>
              <a:gd name="connsiteX110" fmla="*/ 348710 w 415260"/>
              <a:gd name="connsiteY110" fmla="*/ 50500 h 74452"/>
              <a:gd name="connsiteX111" fmla="*/ 347979 w 415260"/>
              <a:gd name="connsiteY111" fmla="*/ 50763 h 74452"/>
              <a:gd name="connsiteX112" fmla="*/ 347240 w 415260"/>
              <a:gd name="connsiteY112" fmla="*/ 51033 h 74452"/>
              <a:gd name="connsiteX113" fmla="*/ 346509 w 415260"/>
              <a:gd name="connsiteY113" fmla="*/ 51302 h 74452"/>
              <a:gd name="connsiteX114" fmla="*/ 346278 w 415260"/>
              <a:gd name="connsiteY114" fmla="*/ 51386 h 74452"/>
              <a:gd name="connsiteX115" fmla="*/ 342722 w 415260"/>
              <a:gd name="connsiteY115" fmla="*/ 41521 h 74452"/>
              <a:gd name="connsiteX116" fmla="*/ 342934 w 415260"/>
              <a:gd name="connsiteY116" fmla="*/ 41437 h 74452"/>
              <a:gd name="connsiteX117" fmla="*/ 343646 w 415260"/>
              <a:gd name="connsiteY117" fmla="*/ 41180 h 74452"/>
              <a:gd name="connsiteX118" fmla="*/ 344365 w 415260"/>
              <a:gd name="connsiteY118" fmla="*/ 40917 h 74452"/>
              <a:gd name="connsiteX119" fmla="*/ 345084 w 415260"/>
              <a:gd name="connsiteY119" fmla="*/ 40654 h 74452"/>
              <a:gd name="connsiteX120" fmla="*/ 345796 w 415260"/>
              <a:gd name="connsiteY120" fmla="*/ 40391 h 74452"/>
              <a:gd name="connsiteX121" fmla="*/ 346502 w 415260"/>
              <a:gd name="connsiteY121" fmla="*/ 40128 h 74452"/>
              <a:gd name="connsiteX122" fmla="*/ 347215 w 415260"/>
              <a:gd name="connsiteY122" fmla="*/ 39858 h 74452"/>
              <a:gd name="connsiteX123" fmla="*/ 347921 w 415260"/>
              <a:gd name="connsiteY123" fmla="*/ 39595 h 74452"/>
              <a:gd name="connsiteX124" fmla="*/ 348640 w 415260"/>
              <a:gd name="connsiteY124" fmla="*/ 39326 h 74452"/>
              <a:gd name="connsiteX125" fmla="*/ 349352 w 415260"/>
              <a:gd name="connsiteY125" fmla="*/ 39050 h 74452"/>
              <a:gd name="connsiteX126" fmla="*/ 350058 w 415260"/>
              <a:gd name="connsiteY126" fmla="*/ 38780 h 74452"/>
              <a:gd name="connsiteX127" fmla="*/ 350764 w 415260"/>
              <a:gd name="connsiteY127" fmla="*/ 38504 h 74452"/>
              <a:gd name="connsiteX128" fmla="*/ 351476 w 415260"/>
              <a:gd name="connsiteY128" fmla="*/ 38228 h 74452"/>
              <a:gd name="connsiteX129" fmla="*/ 352182 w 415260"/>
              <a:gd name="connsiteY129" fmla="*/ 37952 h 74452"/>
              <a:gd name="connsiteX130" fmla="*/ 352394 w 415260"/>
              <a:gd name="connsiteY130" fmla="*/ 37869 h 74452"/>
              <a:gd name="connsiteX131" fmla="*/ 332915 w 415260"/>
              <a:gd name="connsiteY131" fmla="*/ 44929 h 74452"/>
              <a:gd name="connsiteX132" fmla="*/ 336214 w 415260"/>
              <a:gd name="connsiteY132" fmla="*/ 54890 h 74452"/>
              <a:gd name="connsiteX133" fmla="*/ 336163 w 415260"/>
              <a:gd name="connsiteY133" fmla="*/ 54890 h 74452"/>
              <a:gd name="connsiteX134" fmla="*/ 335418 w 415260"/>
              <a:gd name="connsiteY134" fmla="*/ 55134 h 74452"/>
              <a:gd name="connsiteX135" fmla="*/ 334680 w 415260"/>
              <a:gd name="connsiteY135" fmla="*/ 55378 h 74452"/>
              <a:gd name="connsiteX136" fmla="*/ 333929 w 415260"/>
              <a:gd name="connsiteY136" fmla="*/ 55615 h 74452"/>
              <a:gd name="connsiteX137" fmla="*/ 333191 w 415260"/>
              <a:gd name="connsiteY137" fmla="*/ 55859 h 74452"/>
              <a:gd name="connsiteX138" fmla="*/ 332446 w 415260"/>
              <a:gd name="connsiteY138" fmla="*/ 56097 h 74452"/>
              <a:gd name="connsiteX139" fmla="*/ 331702 w 415260"/>
              <a:gd name="connsiteY139" fmla="*/ 56334 h 74452"/>
              <a:gd name="connsiteX140" fmla="*/ 330964 w 415260"/>
              <a:gd name="connsiteY140" fmla="*/ 56565 h 74452"/>
              <a:gd name="connsiteX141" fmla="*/ 330219 w 415260"/>
              <a:gd name="connsiteY141" fmla="*/ 56803 h 74452"/>
              <a:gd name="connsiteX142" fmla="*/ 329468 w 415260"/>
              <a:gd name="connsiteY142" fmla="*/ 57034 h 74452"/>
              <a:gd name="connsiteX143" fmla="*/ 328724 w 415260"/>
              <a:gd name="connsiteY143" fmla="*/ 57265 h 74452"/>
              <a:gd name="connsiteX144" fmla="*/ 327979 w 415260"/>
              <a:gd name="connsiteY144" fmla="*/ 57496 h 74452"/>
              <a:gd name="connsiteX145" fmla="*/ 327228 w 415260"/>
              <a:gd name="connsiteY145" fmla="*/ 57720 h 74452"/>
              <a:gd name="connsiteX146" fmla="*/ 326484 w 415260"/>
              <a:gd name="connsiteY146" fmla="*/ 57952 h 74452"/>
              <a:gd name="connsiteX147" fmla="*/ 326073 w 415260"/>
              <a:gd name="connsiteY147" fmla="*/ 58074 h 74452"/>
              <a:gd name="connsiteX148" fmla="*/ 323057 w 415260"/>
              <a:gd name="connsiteY148" fmla="*/ 48029 h 74452"/>
              <a:gd name="connsiteX149" fmla="*/ 323454 w 415260"/>
              <a:gd name="connsiteY149" fmla="*/ 47907 h 74452"/>
              <a:gd name="connsiteX150" fmla="*/ 324180 w 415260"/>
              <a:gd name="connsiteY150" fmla="*/ 47689 h 74452"/>
              <a:gd name="connsiteX151" fmla="*/ 324898 w 415260"/>
              <a:gd name="connsiteY151" fmla="*/ 47470 h 74452"/>
              <a:gd name="connsiteX152" fmla="*/ 325630 w 415260"/>
              <a:gd name="connsiteY152" fmla="*/ 47246 h 74452"/>
              <a:gd name="connsiteX153" fmla="*/ 326355 w 415260"/>
              <a:gd name="connsiteY153" fmla="*/ 47021 h 74452"/>
              <a:gd name="connsiteX154" fmla="*/ 327081 w 415260"/>
              <a:gd name="connsiteY154" fmla="*/ 46790 h 74452"/>
              <a:gd name="connsiteX155" fmla="*/ 327799 w 415260"/>
              <a:gd name="connsiteY155" fmla="*/ 46565 h 74452"/>
              <a:gd name="connsiteX156" fmla="*/ 328531 w 415260"/>
              <a:gd name="connsiteY156" fmla="*/ 46334 h 74452"/>
              <a:gd name="connsiteX157" fmla="*/ 329250 w 415260"/>
              <a:gd name="connsiteY157" fmla="*/ 46103 h 74452"/>
              <a:gd name="connsiteX158" fmla="*/ 329975 w 415260"/>
              <a:gd name="connsiteY158" fmla="*/ 45872 h 74452"/>
              <a:gd name="connsiteX159" fmla="*/ 330700 w 415260"/>
              <a:gd name="connsiteY159" fmla="*/ 45641 h 74452"/>
              <a:gd name="connsiteX160" fmla="*/ 331419 w 415260"/>
              <a:gd name="connsiteY160" fmla="*/ 45404 h 74452"/>
              <a:gd name="connsiteX161" fmla="*/ 332145 w 415260"/>
              <a:gd name="connsiteY161" fmla="*/ 45166 h 74452"/>
              <a:gd name="connsiteX162" fmla="*/ 332863 w 415260"/>
              <a:gd name="connsiteY162" fmla="*/ 44929 h 74452"/>
              <a:gd name="connsiteX163" fmla="*/ 332915 w 415260"/>
              <a:gd name="connsiteY163" fmla="*/ 44929 h 74452"/>
              <a:gd name="connsiteX164" fmla="*/ 313114 w 415260"/>
              <a:gd name="connsiteY164" fmla="*/ 50891 h 74452"/>
              <a:gd name="connsiteX165" fmla="*/ 315849 w 415260"/>
              <a:gd name="connsiteY165" fmla="*/ 61020 h 74452"/>
              <a:gd name="connsiteX166" fmla="*/ 315207 w 415260"/>
              <a:gd name="connsiteY166" fmla="*/ 61186 h 74452"/>
              <a:gd name="connsiteX167" fmla="*/ 314456 w 415260"/>
              <a:gd name="connsiteY167" fmla="*/ 61385 h 74452"/>
              <a:gd name="connsiteX168" fmla="*/ 313705 w 415260"/>
              <a:gd name="connsiteY168" fmla="*/ 61591 h 74452"/>
              <a:gd name="connsiteX169" fmla="*/ 312948 w 415260"/>
              <a:gd name="connsiteY169" fmla="*/ 61790 h 74452"/>
              <a:gd name="connsiteX170" fmla="*/ 312190 w 415260"/>
              <a:gd name="connsiteY170" fmla="*/ 61989 h 74452"/>
              <a:gd name="connsiteX171" fmla="*/ 311439 w 415260"/>
              <a:gd name="connsiteY171" fmla="*/ 62181 h 74452"/>
              <a:gd name="connsiteX172" fmla="*/ 310682 w 415260"/>
              <a:gd name="connsiteY172" fmla="*/ 62380 h 74452"/>
              <a:gd name="connsiteX173" fmla="*/ 309925 w 415260"/>
              <a:gd name="connsiteY173" fmla="*/ 62573 h 74452"/>
              <a:gd name="connsiteX174" fmla="*/ 309167 w 415260"/>
              <a:gd name="connsiteY174" fmla="*/ 62765 h 74452"/>
              <a:gd name="connsiteX175" fmla="*/ 308416 w 415260"/>
              <a:gd name="connsiteY175" fmla="*/ 62951 h 74452"/>
              <a:gd name="connsiteX176" fmla="*/ 307659 w 415260"/>
              <a:gd name="connsiteY176" fmla="*/ 63144 h 74452"/>
              <a:gd name="connsiteX177" fmla="*/ 306895 w 415260"/>
              <a:gd name="connsiteY177" fmla="*/ 63330 h 74452"/>
              <a:gd name="connsiteX178" fmla="*/ 306144 w 415260"/>
              <a:gd name="connsiteY178" fmla="*/ 63516 h 74452"/>
              <a:gd name="connsiteX179" fmla="*/ 305541 w 415260"/>
              <a:gd name="connsiteY179" fmla="*/ 63664 h 74452"/>
              <a:gd name="connsiteX180" fmla="*/ 303070 w 415260"/>
              <a:gd name="connsiteY180" fmla="*/ 53465 h 74452"/>
              <a:gd name="connsiteX181" fmla="*/ 303654 w 415260"/>
              <a:gd name="connsiteY181" fmla="*/ 53324 h 74452"/>
              <a:gd name="connsiteX182" fmla="*/ 304392 w 415260"/>
              <a:gd name="connsiteY182" fmla="*/ 53144 h 74452"/>
              <a:gd name="connsiteX183" fmla="*/ 305124 w 415260"/>
              <a:gd name="connsiteY183" fmla="*/ 52965 h 74452"/>
              <a:gd name="connsiteX184" fmla="*/ 305862 w 415260"/>
              <a:gd name="connsiteY184" fmla="*/ 52778 h 74452"/>
              <a:gd name="connsiteX185" fmla="*/ 306600 w 415260"/>
              <a:gd name="connsiteY185" fmla="*/ 52592 h 74452"/>
              <a:gd name="connsiteX186" fmla="*/ 307338 w 415260"/>
              <a:gd name="connsiteY186" fmla="*/ 52406 h 74452"/>
              <a:gd name="connsiteX187" fmla="*/ 308070 w 415260"/>
              <a:gd name="connsiteY187" fmla="*/ 52220 h 74452"/>
              <a:gd name="connsiteX188" fmla="*/ 308808 w 415260"/>
              <a:gd name="connsiteY188" fmla="*/ 52027 h 74452"/>
              <a:gd name="connsiteX189" fmla="*/ 309546 w 415260"/>
              <a:gd name="connsiteY189" fmla="*/ 51841 h 74452"/>
              <a:gd name="connsiteX190" fmla="*/ 310278 w 415260"/>
              <a:gd name="connsiteY190" fmla="*/ 51649 h 74452"/>
              <a:gd name="connsiteX191" fmla="*/ 311009 w 415260"/>
              <a:gd name="connsiteY191" fmla="*/ 51450 h 74452"/>
              <a:gd name="connsiteX192" fmla="*/ 311741 w 415260"/>
              <a:gd name="connsiteY192" fmla="*/ 51257 h 74452"/>
              <a:gd name="connsiteX193" fmla="*/ 312479 w 415260"/>
              <a:gd name="connsiteY193" fmla="*/ 51058 h 74452"/>
              <a:gd name="connsiteX194" fmla="*/ 313121 w 415260"/>
              <a:gd name="connsiteY194" fmla="*/ 50891 h 74452"/>
              <a:gd name="connsiteX195" fmla="*/ 293006 w 415260"/>
              <a:gd name="connsiteY195" fmla="*/ 55763 h 74452"/>
              <a:gd name="connsiteX196" fmla="*/ 295182 w 415260"/>
              <a:gd name="connsiteY196" fmla="*/ 66032 h 74452"/>
              <a:gd name="connsiteX197" fmla="*/ 294739 w 415260"/>
              <a:gd name="connsiteY197" fmla="*/ 66129 h 74452"/>
              <a:gd name="connsiteX198" fmla="*/ 293982 w 415260"/>
              <a:gd name="connsiteY198" fmla="*/ 66289 h 74452"/>
              <a:gd name="connsiteX199" fmla="*/ 293218 w 415260"/>
              <a:gd name="connsiteY199" fmla="*/ 66449 h 74452"/>
              <a:gd name="connsiteX200" fmla="*/ 292454 w 415260"/>
              <a:gd name="connsiteY200" fmla="*/ 66604 h 74452"/>
              <a:gd name="connsiteX201" fmla="*/ 291684 w 415260"/>
              <a:gd name="connsiteY201" fmla="*/ 66764 h 74452"/>
              <a:gd name="connsiteX202" fmla="*/ 290920 w 415260"/>
              <a:gd name="connsiteY202" fmla="*/ 66918 h 74452"/>
              <a:gd name="connsiteX203" fmla="*/ 290156 w 415260"/>
              <a:gd name="connsiteY203" fmla="*/ 67072 h 74452"/>
              <a:gd name="connsiteX204" fmla="*/ 289393 w 415260"/>
              <a:gd name="connsiteY204" fmla="*/ 67226 h 74452"/>
              <a:gd name="connsiteX205" fmla="*/ 288629 w 415260"/>
              <a:gd name="connsiteY205" fmla="*/ 67374 h 74452"/>
              <a:gd name="connsiteX206" fmla="*/ 287852 w 415260"/>
              <a:gd name="connsiteY206" fmla="*/ 67528 h 74452"/>
              <a:gd name="connsiteX207" fmla="*/ 287095 w 415260"/>
              <a:gd name="connsiteY207" fmla="*/ 67669 h 74452"/>
              <a:gd name="connsiteX208" fmla="*/ 286325 w 415260"/>
              <a:gd name="connsiteY208" fmla="*/ 67817 h 74452"/>
              <a:gd name="connsiteX209" fmla="*/ 285555 w 415260"/>
              <a:gd name="connsiteY209" fmla="*/ 67964 h 74452"/>
              <a:gd name="connsiteX210" fmla="*/ 284791 w 415260"/>
              <a:gd name="connsiteY210" fmla="*/ 68105 h 74452"/>
              <a:gd name="connsiteX211" fmla="*/ 284778 w 415260"/>
              <a:gd name="connsiteY211" fmla="*/ 68105 h 74452"/>
              <a:gd name="connsiteX212" fmla="*/ 282884 w 415260"/>
              <a:gd name="connsiteY212" fmla="*/ 57791 h 74452"/>
              <a:gd name="connsiteX213" fmla="*/ 282884 w 415260"/>
              <a:gd name="connsiteY213" fmla="*/ 57791 h 74452"/>
              <a:gd name="connsiteX214" fmla="*/ 283636 w 415260"/>
              <a:gd name="connsiteY214" fmla="*/ 57656 h 74452"/>
              <a:gd name="connsiteX215" fmla="*/ 284380 w 415260"/>
              <a:gd name="connsiteY215" fmla="*/ 57515 h 74452"/>
              <a:gd name="connsiteX216" fmla="*/ 285125 w 415260"/>
              <a:gd name="connsiteY216" fmla="*/ 57368 h 74452"/>
              <a:gd name="connsiteX217" fmla="*/ 285875 w 415260"/>
              <a:gd name="connsiteY217" fmla="*/ 57226 h 74452"/>
              <a:gd name="connsiteX218" fmla="*/ 286620 w 415260"/>
              <a:gd name="connsiteY218" fmla="*/ 57085 h 74452"/>
              <a:gd name="connsiteX219" fmla="*/ 287358 w 415260"/>
              <a:gd name="connsiteY219" fmla="*/ 56937 h 74452"/>
              <a:gd name="connsiteX220" fmla="*/ 288103 w 415260"/>
              <a:gd name="connsiteY220" fmla="*/ 56790 h 74452"/>
              <a:gd name="connsiteX221" fmla="*/ 288854 w 415260"/>
              <a:gd name="connsiteY221" fmla="*/ 56636 h 74452"/>
              <a:gd name="connsiteX222" fmla="*/ 289598 w 415260"/>
              <a:gd name="connsiteY222" fmla="*/ 56488 h 74452"/>
              <a:gd name="connsiteX223" fmla="*/ 290343 w 415260"/>
              <a:gd name="connsiteY223" fmla="*/ 56334 h 74452"/>
              <a:gd name="connsiteX224" fmla="*/ 291087 w 415260"/>
              <a:gd name="connsiteY224" fmla="*/ 56180 h 74452"/>
              <a:gd name="connsiteX225" fmla="*/ 291832 w 415260"/>
              <a:gd name="connsiteY225" fmla="*/ 56020 h 74452"/>
              <a:gd name="connsiteX226" fmla="*/ 292576 w 415260"/>
              <a:gd name="connsiteY226" fmla="*/ 55866 h 74452"/>
              <a:gd name="connsiteX227" fmla="*/ 293013 w 415260"/>
              <a:gd name="connsiteY227" fmla="*/ 55769 h 74452"/>
              <a:gd name="connsiteX228" fmla="*/ 272667 w 415260"/>
              <a:gd name="connsiteY228" fmla="*/ 59530 h 74452"/>
              <a:gd name="connsiteX229" fmla="*/ 274278 w 415260"/>
              <a:gd name="connsiteY229" fmla="*/ 69896 h 74452"/>
              <a:gd name="connsiteX230" fmla="*/ 274008 w 415260"/>
              <a:gd name="connsiteY230" fmla="*/ 69941 h 74452"/>
              <a:gd name="connsiteX231" fmla="*/ 273238 w 415260"/>
              <a:gd name="connsiteY231" fmla="*/ 70057 h 74452"/>
              <a:gd name="connsiteX232" fmla="*/ 272468 w 415260"/>
              <a:gd name="connsiteY232" fmla="*/ 70179 h 74452"/>
              <a:gd name="connsiteX233" fmla="*/ 271691 w 415260"/>
              <a:gd name="connsiteY233" fmla="*/ 70294 h 74452"/>
              <a:gd name="connsiteX234" fmla="*/ 270914 w 415260"/>
              <a:gd name="connsiteY234" fmla="*/ 70410 h 74452"/>
              <a:gd name="connsiteX235" fmla="*/ 270144 w 415260"/>
              <a:gd name="connsiteY235" fmla="*/ 70525 h 74452"/>
              <a:gd name="connsiteX236" fmla="*/ 269374 w 415260"/>
              <a:gd name="connsiteY236" fmla="*/ 70634 h 74452"/>
              <a:gd name="connsiteX237" fmla="*/ 268598 w 415260"/>
              <a:gd name="connsiteY237" fmla="*/ 70750 h 74452"/>
              <a:gd name="connsiteX238" fmla="*/ 267821 w 415260"/>
              <a:gd name="connsiteY238" fmla="*/ 70859 h 74452"/>
              <a:gd name="connsiteX239" fmla="*/ 267051 w 415260"/>
              <a:gd name="connsiteY239" fmla="*/ 70962 h 74452"/>
              <a:gd name="connsiteX240" fmla="*/ 266281 w 415260"/>
              <a:gd name="connsiteY240" fmla="*/ 71071 h 74452"/>
              <a:gd name="connsiteX241" fmla="*/ 265498 w 415260"/>
              <a:gd name="connsiteY241" fmla="*/ 71173 h 74452"/>
              <a:gd name="connsiteX242" fmla="*/ 264721 w 415260"/>
              <a:gd name="connsiteY242" fmla="*/ 71276 h 74452"/>
              <a:gd name="connsiteX243" fmla="*/ 263951 w 415260"/>
              <a:gd name="connsiteY243" fmla="*/ 71379 h 74452"/>
              <a:gd name="connsiteX244" fmla="*/ 263758 w 415260"/>
              <a:gd name="connsiteY244" fmla="*/ 71379 h 74452"/>
              <a:gd name="connsiteX245" fmla="*/ 262423 w 415260"/>
              <a:gd name="connsiteY245" fmla="*/ 60975 h 74452"/>
              <a:gd name="connsiteX246" fmla="*/ 262596 w 415260"/>
              <a:gd name="connsiteY246" fmla="*/ 60975 h 74452"/>
              <a:gd name="connsiteX247" fmla="*/ 263354 w 415260"/>
              <a:gd name="connsiteY247" fmla="*/ 60878 h 74452"/>
              <a:gd name="connsiteX248" fmla="*/ 264111 w 415260"/>
              <a:gd name="connsiteY248" fmla="*/ 60776 h 74452"/>
              <a:gd name="connsiteX249" fmla="*/ 264862 w 415260"/>
              <a:gd name="connsiteY249" fmla="*/ 60673 h 74452"/>
              <a:gd name="connsiteX250" fmla="*/ 265619 w 415260"/>
              <a:gd name="connsiteY250" fmla="*/ 60570 h 74452"/>
              <a:gd name="connsiteX251" fmla="*/ 266370 w 415260"/>
              <a:gd name="connsiteY251" fmla="*/ 60468 h 74452"/>
              <a:gd name="connsiteX252" fmla="*/ 267122 w 415260"/>
              <a:gd name="connsiteY252" fmla="*/ 60365 h 74452"/>
              <a:gd name="connsiteX253" fmla="*/ 267872 w 415260"/>
              <a:gd name="connsiteY253" fmla="*/ 60256 h 74452"/>
              <a:gd name="connsiteX254" fmla="*/ 268630 w 415260"/>
              <a:gd name="connsiteY254" fmla="*/ 60147 h 74452"/>
              <a:gd name="connsiteX255" fmla="*/ 269387 w 415260"/>
              <a:gd name="connsiteY255" fmla="*/ 60037 h 74452"/>
              <a:gd name="connsiteX256" fmla="*/ 270138 w 415260"/>
              <a:gd name="connsiteY256" fmla="*/ 59922 h 74452"/>
              <a:gd name="connsiteX257" fmla="*/ 270883 w 415260"/>
              <a:gd name="connsiteY257" fmla="*/ 59806 h 74452"/>
              <a:gd name="connsiteX258" fmla="*/ 271633 w 415260"/>
              <a:gd name="connsiteY258" fmla="*/ 59697 h 74452"/>
              <a:gd name="connsiteX259" fmla="*/ 272391 w 415260"/>
              <a:gd name="connsiteY259" fmla="*/ 59575 h 74452"/>
              <a:gd name="connsiteX260" fmla="*/ 272667 w 415260"/>
              <a:gd name="connsiteY260" fmla="*/ 59530 h 74452"/>
              <a:gd name="connsiteX261" fmla="*/ 252128 w 415260"/>
              <a:gd name="connsiteY261" fmla="*/ 62188 h 74452"/>
              <a:gd name="connsiteX262" fmla="*/ 253187 w 415260"/>
              <a:gd name="connsiteY262" fmla="*/ 72624 h 74452"/>
              <a:gd name="connsiteX263" fmla="*/ 253059 w 415260"/>
              <a:gd name="connsiteY263" fmla="*/ 72624 h 74452"/>
              <a:gd name="connsiteX264" fmla="*/ 252276 w 415260"/>
              <a:gd name="connsiteY264" fmla="*/ 72701 h 74452"/>
              <a:gd name="connsiteX265" fmla="*/ 251499 w 415260"/>
              <a:gd name="connsiteY265" fmla="*/ 72778 h 74452"/>
              <a:gd name="connsiteX266" fmla="*/ 250723 w 415260"/>
              <a:gd name="connsiteY266" fmla="*/ 72849 h 74452"/>
              <a:gd name="connsiteX267" fmla="*/ 249940 w 415260"/>
              <a:gd name="connsiteY267" fmla="*/ 72926 h 74452"/>
              <a:gd name="connsiteX268" fmla="*/ 249157 w 415260"/>
              <a:gd name="connsiteY268" fmla="*/ 72996 h 74452"/>
              <a:gd name="connsiteX269" fmla="*/ 248380 w 415260"/>
              <a:gd name="connsiteY269" fmla="*/ 73067 h 74452"/>
              <a:gd name="connsiteX270" fmla="*/ 247597 w 415260"/>
              <a:gd name="connsiteY270" fmla="*/ 73137 h 74452"/>
              <a:gd name="connsiteX271" fmla="*/ 246814 w 415260"/>
              <a:gd name="connsiteY271" fmla="*/ 73202 h 74452"/>
              <a:gd name="connsiteX272" fmla="*/ 246038 w 415260"/>
              <a:gd name="connsiteY272" fmla="*/ 73266 h 74452"/>
              <a:gd name="connsiteX273" fmla="*/ 245254 w 415260"/>
              <a:gd name="connsiteY273" fmla="*/ 73330 h 74452"/>
              <a:gd name="connsiteX274" fmla="*/ 244478 w 415260"/>
              <a:gd name="connsiteY274" fmla="*/ 73394 h 74452"/>
              <a:gd name="connsiteX275" fmla="*/ 243695 w 415260"/>
              <a:gd name="connsiteY275" fmla="*/ 73452 h 74452"/>
              <a:gd name="connsiteX276" fmla="*/ 242912 w 415260"/>
              <a:gd name="connsiteY276" fmla="*/ 73516 h 74452"/>
              <a:gd name="connsiteX277" fmla="*/ 242591 w 415260"/>
              <a:gd name="connsiteY277" fmla="*/ 73516 h 74452"/>
              <a:gd name="connsiteX278" fmla="*/ 241827 w 415260"/>
              <a:gd name="connsiteY278" fmla="*/ 63061 h 74452"/>
              <a:gd name="connsiteX279" fmla="*/ 242135 w 415260"/>
              <a:gd name="connsiteY279" fmla="*/ 63061 h 74452"/>
              <a:gd name="connsiteX280" fmla="*/ 242899 w 415260"/>
              <a:gd name="connsiteY280" fmla="*/ 63003 h 74452"/>
              <a:gd name="connsiteX281" fmla="*/ 243650 w 415260"/>
              <a:gd name="connsiteY281" fmla="*/ 62945 h 74452"/>
              <a:gd name="connsiteX282" fmla="*/ 244414 w 415260"/>
              <a:gd name="connsiteY282" fmla="*/ 62881 h 74452"/>
              <a:gd name="connsiteX283" fmla="*/ 245171 w 415260"/>
              <a:gd name="connsiteY283" fmla="*/ 62817 h 74452"/>
              <a:gd name="connsiteX284" fmla="*/ 245928 w 415260"/>
              <a:gd name="connsiteY284" fmla="*/ 62759 h 74452"/>
              <a:gd name="connsiteX285" fmla="*/ 246692 w 415260"/>
              <a:gd name="connsiteY285" fmla="*/ 62695 h 74452"/>
              <a:gd name="connsiteX286" fmla="*/ 247449 w 415260"/>
              <a:gd name="connsiteY286" fmla="*/ 62624 h 74452"/>
              <a:gd name="connsiteX287" fmla="*/ 248213 w 415260"/>
              <a:gd name="connsiteY287" fmla="*/ 62554 h 74452"/>
              <a:gd name="connsiteX288" fmla="*/ 248971 w 415260"/>
              <a:gd name="connsiteY288" fmla="*/ 62489 h 74452"/>
              <a:gd name="connsiteX289" fmla="*/ 249721 w 415260"/>
              <a:gd name="connsiteY289" fmla="*/ 62412 h 74452"/>
              <a:gd name="connsiteX290" fmla="*/ 250485 w 415260"/>
              <a:gd name="connsiteY290" fmla="*/ 62342 h 74452"/>
              <a:gd name="connsiteX291" fmla="*/ 251243 w 415260"/>
              <a:gd name="connsiteY291" fmla="*/ 62265 h 74452"/>
              <a:gd name="connsiteX292" fmla="*/ 252000 w 415260"/>
              <a:gd name="connsiteY292" fmla="*/ 62194 h 74452"/>
              <a:gd name="connsiteX293" fmla="*/ 252128 w 415260"/>
              <a:gd name="connsiteY293" fmla="*/ 62194 h 74452"/>
              <a:gd name="connsiteX294" fmla="*/ 231494 w 415260"/>
              <a:gd name="connsiteY294" fmla="*/ 63709 h 74452"/>
              <a:gd name="connsiteX295" fmla="*/ 231975 w 415260"/>
              <a:gd name="connsiteY295" fmla="*/ 74190 h 74452"/>
              <a:gd name="connsiteX296" fmla="*/ 231975 w 415260"/>
              <a:gd name="connsiteY296" fmla="*/ 74190 h 74452"/>
              <a:gd name="connsiteX297" fmla="*/ 231192 w 415260"/>
              <a:gd name="connsiteY297" fmla="*/ 74190 h 74452"/>
              <a:gd name="connsiteX298" fmla="*/ 230402 w 415260"/>
              <a:gd name="connsiteY298" fmla="*/ 74229 h 74452"/>
              <a:gd name="connsiteX299" fmla="*/ 229626 w 415260"/>
              <a:gd name="connsiteY299" fmla="*/ 74229 h 74452"/>
              <a:gd name="connsiteX300" fmla="*/ 228843 w 415260"/>
              <a:gd name="connsiteY300" fmla="*/ 74261 h 74452"/>
              <a:gd name="connsiteX301" fmla="*/ 228054 w 415260"/>
              <a:gd name="connsiteY301" fmla="*/ 74261 h 74452"/>
              <a:gd name="connsiteX302" fmla="*/ 227264 w 415260"/>
              <a:gd name="connsiteY302" fmla="*/ 74261 h 74452"/>
              <a:gd name="connsiteX303" fmla="*/ 226488 w 415260"/>
              <a:gd name="connsiteY303" fmla="*/ 74261 h 74452"/>
              <a:gd name="connsiteX304" fmla="*/ 225698 w 415260"/>
              <a:gd name="connsiteY304" fmla="*/ 74261 h 74452"/>
              <a:gd name="connsiteX305" fmla="*/ 224915 w 415260"/>
              <a:gd name="connsiteY305" fmla="*/ 74261 h 74452"/>
              <a:gd name="connsiteX306" fmla="*/ 224132 w 415260"/>
              <a:gd name="connsiteY306" fmla="*/ 74261 h 74452"/>
              <a:gd name="connsiteX307" fmla="*/ 223342 w 415260"/>
              <a:gd name="connsiteY307" fmla="*/ 74261 h 74452"/>
              <a:gd name="connsiteX308" fmla="*/ 222559 w 415260"/>
              <a:gd name="connsiteY308" fmla="*/ 74261 h 74452"/>
              <a:gd name="connsiteX309" fmla="*/ 221770 w 415260"/>
              <a:gd name="connsiteY309" fmla="*/ 74261 h 74452"/>
              <a:gd name="connsiteX310" fmla="*/ 221366 w 415260"/>
              <a:gd name="connsiteY310" fmla="*/ 74261 h 74452"/>
              <a:gd name="connsiteX311" fmla="*/ 221180 w 415260"/>
              <a:gd name="connsiteY311" fmla="*/ 63773 h 74452"/>
              <a:gd name="connsiteX312" fmla="*/ 221558 w 415260"/>
              <a:gd name="connsiteY312" fmla="*/ 63773 h 74452"/>
              <a:gd name="connsiteX313" fmla="*/ 222329 w 415260"/>
              <a:gd name="connsiteY313" fmla="*/ 63773 h 74452"/>
              <a:gd name="connsiteX314" fmla="*/ 223092 w 415260"/>
              <a:gd name="connsiteY314" fmla="*/ 63773 h 74452"/>
              <a:gd name="connsiteX315" fmla="*/ 223856 w 415260"/>
              <a:gd name="connsiteY315" fmla="*/ 63773 h 74452"/>
              <a:gd name="connsiteX316" fmla="*/ 224620 w 415260"/>
              <a:gd name="connsiteY316" fmla="*/ 63773 h 74452"/>
              <a:gd name="connsiteX317" fmla="*/ 225377 w 415260"/>
              <a:gd name="connsiteY317" fmla="*/ 63773 h 74452"/>
              <a:gd name="connsiteX318" fmla="*/ 226147 w 415260"/>
              <a:gd name="connsiteY318" fmla="*/ 63773 h 74452"/>
              <a:gd name="connsiteX319" fmla="*/ 226905 w 415260"/>
              <a:gd name="connsiteY319" fmla="*/ 63773 h 74452"/>
              <a:gd name="connsiteX320" fmla="*/ 227675 w 415260"/>
              <a:gd name="connsiteY320" fmla="*/ 63773 h 74452"/>
              <a:gd name="connsiteX321" fmla="*/ 228432 w 415260"/>
              <a:gd name="connsiteY321" fmla="*/ 63773 h 74452"/>
              <a:gd name="connsiteX322" fmla="*/ 229196 w 415260"/>
              <a:gd name="connsiteY322" fmla="*/ 63773 h 74452"/>
              <a:gd name="connsiteX323" fmla="*/ 229960 w 415260"/>
              <a:gd name="connsiteY323" fmla="*/ 63773 h 74452"/>
              <a:gd name="connsiteX324" fmla="*/ 230730 w 415260"/>
              <a:gd name="connsiteY324" fmla="*/ 63773 h 74452"/>
              <a:gd name="connsiteX325" fmla="*/ 231487 w 415260"/>
              <a:gd name="connsiteY325" fmla="*/ 63773 h 74452"/>
              <a:gd name="connsiteX326" fmla="*/ 210814 w 415260"/>
              <a:gd name="connsiteY326" fmla="*/ 64107 h 74452"/>
              <a:gd name="connsiteX327" fmla="*/ 210718 w 415260"/>
              <a:gd name="connsiteY327" fmla="*/ 74594 h 74452"/>
              <a:gd name="connsiteX328" fmla="*/ 210326 w 415260"/>
              <a:gd name="connsiteY328" fmla="*/ 74594 h 74452"/>
              <a:gd name="connsiteX329" fmla="*/ 209441 w 415260"/>
              <a:gd name="connsiteY329" fmla="*/ 74594 h 74452"/>
              <a:gd name="connsiteX330" fmla="*/ 208548 w 415260"/>
              <a:gd name="connsiteY330" fmla="*/ 74594 h 74452"/>
              <a:gd name="connsiteX331" fmla="*/ 207656 w 415260"/>
              <a:gd name="connsiteY331" fmla="*/ 74594 h 74452"/>
              <a:gd name="connsiteX332" fmla="*/ 206771 w 415260"/>
              <a:gd name="connsiteY332" fmla="*/ 74594 h 74452"/>
              <a:gd name="connsiteX333" fmla="*/ 205878 w 415260"/>
              <a:gd name="connsiteY333" fmla="*/ 74594 h 74452"/>
              <a:gd name="connsiteX334" fmla="*/ 204986 w 415260"/>
              <a:gd name="connsiteY334" fmla="*/ 74594 h 74452"/>
              <a:gd name="connsiteX335" fmla="*/ 204100 w 415260"/>
              <a:gd name="connsiteY335" fmla="*/ 74594 h 74452"/>
              <a:gd name="connsiteX336" fmla="*/ 203215 w 415260"/>
              <a:gd name="connsiteY336" fmla="*/ 74594 h 74452"/>
              <a:gd name="connsiteX337" fmla="*/ 202323 w 415260"/>
              <a:gd name="connsiteY337" fmla="*/ 74594 h 74452"/>
              <a:gd name="connsiteX338" fmla="*/ 201431 w 415260"/>
              <a:gd name="connsiteY338" fmla="*/ 74594 h 74452"/>
              <a:gd name="connsiteX339" fmla="*/ 200545 w 415260"/>
              <a:gd name="connsiteY339" fmla="*/ 74594 h 74452"/>
              <a:gd name="connsiteX340" fmla="*/ 200089 w 415260"/>
              <a:gd name="connsiteY340" fmla="*/ 74594 h 74452"/>
              <a:gd name="connsiteX341" fmla="*/ 200468 w 415260"/>
              <a:gd name="connsiteY341" fmla="*/ 64113 h 74452"/>
              <a:gd name="connsiteX342" fmla="*/ 200904 w 415260"/>
              <a:gd name="connsiteY342" fmla="*/ 64113 h 74452"/>
              <a:gd name="connsiteX343" fmla="*/ 201771 w 415260"/>
              <a:gd name="connsiteY343" fmla="*/ 64113 h 74452"/>
              <a:gd name="connsiteX344" fmla="*/ 202631 w 415260"/>
              <a:gd name="connsiteY344" fmla="*/ 64113 h 74452"/>
              <a:gd name="connsiteX345" fmla="*/ 203497 w 415260"/>
              <a:gd name="connsiteY345" fmla="*/ 64113 h 74452"/>
              <a:gd name="connsiteX346" fmla="*/ 204364 w 415260"/>
              <a:gd name="connsiteY346" fmla="*/ 64113 h 74452"/>
              <a:gd name="connsiteX347" fmla="*/ 205230 w 415260"/>
              <a:gd name="connsiteY347" fmla="*/ 64113 h 74452"/>
              <a:gd name="connsiteX348" fmla="*/ 206090 w 415260"/>
              <a:gd name="connsiteY348" fmla="*/ 64113 h 74452"/>
              <a:gd name="connsiteX349" fmla="*/ 206957 w 415260"/>
              <a:gd name="connsiteY349" fmla="*/ 64113 h 74452"/>
              <a:gd name="connsiteX350" fmla="*/ 207823 w 415260"/>
              <a:gd name="connsiteY350" fmla="*/ 64113 h 74452"/>
              <a:gd name="connsiteX351" fmla="*/ 208696 w 415260"/>
              <a:gd name="connsiteY351" fmla="*/ 64113 h 74452"/>
              <a:gd name="connsiteX352" fmla="*/ 209563 w 415260"/>
              <a:gd name="connsiteY352" fmla="*/ 64113 h 74452"/>
              <a:gd name="connsiteX353" fmla="*/ 210429 w 415260"/>
              <a:gd name="connsiteY353" fmla="*/ 64113 h 74452"/>
              <a:gd name="connsiteX354" fmla="*/ 190141 w 415260"/>
              <a:gd name="connsiteY354" fmla="*/ 63375 h 74452"/>
              <a:gd name="connsiteX355" fmla="*/ 189467 w 415260"/>
              <a:gd name="connsiteY355" fmla="*/ 73843 h 74452"/>
              <a:gd name="connsiteX356" fmla="*/ 189018 w 415260"/>
              <a:gd name="connsiteY356" fmla="*/ 73843 h 74452"/>
              <a:gd name="connsiteX357" fmla="*/ 188132 w 415260"/>
              <a:gd name="connsiteY357" fmla="*/ 73779 h 74452"/>
              <a:gd name="connsiteX358" fmla="*/ 187246 w 415260"/>
              <a:gd name="connsiteY358" fmla="*/ 73721 h 74452"/>
              <a:gd name="connsiteX359" fmla="*/ 186367 w 415260"/>
              <a:gd name="connsiteY359" fmla="*/ 73664 h 74452"/>
              <a:gd name="connsiteX360" fmla="*/ 185475 w 415260"/>
              <a:gd name="connsiteY360" fmla="*/ 73599 h 74452"/>
              <a:gd name="connsiteX361" fmla="*/ 184596 w 415260"/>
              <a:gd name="connsiteY361" fmla="*/ 73529 h 74452"/>
              <a:gd name="connsiteX362" fmla="*/ 183710 w 415260"/>
              <a:gd name="connsiteY362" fmla="*/ 73465 h 74452"/>
              <a:gd name="connsiteX363" fmla="*/ 182824 w 415260"/>
              <a:gd name="connsiteY363" fmla="*/ 73394 h 74452"/>
              <a:gd name="connsiteX364" fmla="*/ 181945 w 415260"/>
              <a:gd name="connsiteY364" fmla="*/ 73324 h 74452"/>
              <a:gd name="connsiteX365" fmla="*/ 181059 w 415260"/>
              <a:gd name="connsiteY365" fmla="*/ 73246 h 74452"/>
              <a:gd name="connsiteX366" fmla="*/ 180173 w 415260"/>
              <a:gd name="connsiteY366" fmla="*/ 73176 h 74452"/>
              <a:gd name="connsiteX367" fmla="*/ 179294 w 415260"/>
              <a:gd name="connsiteY367" fmla="*/ 73099 h 74452"/>
              <a:gd name="connsiteX368" fmla="*/ 178864 w 415260"/>
              <a:gd name="connsiteY368" fmla="*/ 73054 h 74452"/>
              <a:gd name="connsiteX369" fmla="*/ 179820 w 415260"/>
              <a:gd name="connsiteY369" fmla="*/ 62611 h 74452"/>
              <a:gd name="connsiteX370" fmla="*/ 180231 w 415260"/>
              <a:gd name="connsiteY370" fmla="*/ 62650 h 74452"/>
              <a:gd name="connsiteX371" fmla="*/ 181085 w 415260"/>
              <a:gd name="connsiteY371" fmla="*/ 62720 h 74452"/>
              <a:gd name="connsiteX372" fmla="*/ 181945 w 415260"/>
              <a:gd name="connsiteY372" fmla="*/ 62797 h 74452"/>
              <a:gd name="connsiteX373" fmla="*/ 182811 w 415260"/>
              <a:gd name="connsiteY373" fmla="*/ 62868 h 74452"/>
              <a:gd name="connsiteX374" fmla="*/ 183665 w 415260"/>
              <a:gd name="connsiteY374" fmla="*/ 62939 h 74452"/>
              <a:gd name="connsiteX375" fmla="*/ 184525 w 415260"/>
              <a:gd name="connsiteY375" fmla="*/ 63009 h 74452"/>
              <a:gd name="connsiteX376" fmla="*/ 185385 w 415260"/>
              <a:gd name="connsiteY376" fmla="*/ 63073 h 74452"/>
              <a:gd name="connsiteX377" fmla="*/ 186245 w 415260"/>
              <a:gd name="connsiteY377" fmla="*/ 63138 h 74452"/>
              <a:gd name="connsiteX378" fmla="*/ 187105 w 415260"/>
              <a:gd name="connsiteY378" fmla="*/ 63195 h 74452"/>
              <a:gd name="connsiteX379" fmla="*/ 187965 w 415260"/>
              <a:gd name="connsiteY379" fmla="*/ 63260 h 74452"/>
              <a:gd name="connsiteX380" fmla="*/ 188825 w 415260"/>
              <a:gd name="connsiteY380" fmla="*/ 63317 h 74452"/>
              <a:gd name="connsiteX381" fmla="*/ 189692 w 415260"/>
              <a:gd name="connsiteY381" fmla="*/ 63375 h 74452"/>
              <a:gd name="connsiteX382" fmla="*/ 190141 w 415260"/>
              <a:gd name="connsiteY382" fmla="*/ 63375 h 74452"/>
              <a:gd name="connsiteX383" fmla="*/ 169532 w 415260"/>
              <a:gd name="connsiteY383" fmla="*/ 61514 h 74452"/>
              <a:gd name="connsiteX384" fmla="*/ 168300 w 415260"/>
              <a:gd name="connsiteY384" fmla="*/ 71931 h 74452"/>
              <a:gd name="connsiteX385" fmla="*/ 167850 w 415260"/>
              <a:gd name="connsiteY385" fmla="*/ 71879 h 74452"/>
              <a:gd name="connsiteX386" fmla="*/ 166971 w 415260"/>
              <a:gd name="connsiteY386" fmla="*/ 71770 h 74452"/>
              <a:gd name="connsiteX387" fmla="*/ 166092 w 415260"/>
              <a:gd name="connsiteY387" fmla="*/ 71668 h 74452"/>
              <a:gd name="connsiteX388" fmla="*/ 165212 w 415260"/>
              <a:gd name="connsiteY388" fmla="*/ 71552 h 74452"/>
              <a:gd name="connsiteX389" fmla="*/ 164340 w 415260"/>
              <a:gd name="connsiteY389" fmla="*/ 71443 h 74452"/>
              <a:gd name="connsiteX390" fmla="*/ 163460 w 415260"/>
              <a:gd name="connsiteY390" fmla="*/ 71327 h 74452"/>
              <a:gd name="connsiteX391" fmla="*/ 162581 w 415260"/>
              <a:gd name="connsiteY391" fmla="*/ 71212 h 74452"/>
              <a:gd name="connsiteX392" fmla="*/ 161708 w 415260"/>
              <a:gd name="connsiteY392" fmla="*/ 71096 h 74452"/>
              <a:gd name="connsiteX393" fmla="*/ 160829 w 415260"/>
              <a:gd name="connsiteY393" fmla="*/ 70974 h 74452"/>
              <a:gd name="connsiteX394" fmla="*/ 159956 w 415260"/>
              <a:gd name="connsiteY394" fmla="*/ 70852 h 74452"/>
              <a:gd name="connsiteX395" fmla="*/ 159083 w 415260"/>
              <a:gd name="connsiteY395" fmla="*/ 70730 h 74452"/>
              <a:gd name="connsiteX396" fmla="*/ 158210 w 415260"/>
              <a:gd name="connsiteY396" fmla="*/ 70602 h 74452"/>
              <a:gd name="connsiteX397" fmla="*/ 157754 w 415260"/>
              <a:gd name="connsiteY397" fmla="*/ 70544 h 74452"/>
              <a:gd name="connsiteX398" fmla="*/ 159275 w 415260"/>
              <a:gd name="connsiteY398" fmla="*/ 60159 h 74452"/>
              <a:gd name="connsiteX399" fmla="*/ 159712 w 415260"/>
              <a:gd name="connsiteY399" fmla="*/ 60224 h 74452"/>
              <a:gd name="connsiteX400" fmla="*/ 160559 w 415260"/>
              <a:gd name="connsiteY400" fmla="*/ 60346 h 74452"/>
              <a:gd name="connsiteX401" fmla="*/ 161413 w 415260"/>
              <a:gd name="connsiteY401" fmla="*/ 60468 h 74452"/>
              <a:gd name="connsiteX402" fmla="*/ 162260 w 415260"/>
              <a:gd name="connsiteY402" fmla="*/ 60583 h 74452"/>
              <a:gd name="connsiteX403" fmla="*/ 163114 w 415260"/>
              <a:gd name="connsiteY403" fmla="*/ 60699 h 74452"/>
              <a:gd name="connsiteX404" fmla="*/ 163967 w 415260"/>
              <a:gd name="connsiteY404" fmla="*/ 60814 h 74452"/>
              <a:gd name="connsiteX405" fmla="*/ 164821 w 415260"/>
              <a:gd name="connsiteY405" fmla="*/ 60930 h 74452"/>
              <a:gd name="connsiteX406" fmla="*/ 165675 w 415260"/>
              <a:gd name="connsiteY406" fmla="*/ 61039 h 74452"/>
              <a:gd name="connsiteX407" fmla="*/ 166528 w 415260"/>
              <a:gd name="connsiteY407" fmla="*/ 61148 h 74452"/>
              <a:gd name="connsiteX408" fmla="*/ 167382 w 415260"/>
              <a:gd name="connsiteY408" fmla="*/ 61257 h 74452"/>
              <a:gd name="connsiteX409" fmla="*/ 168235 w 415260"/>
              <a:gd name="connsiteY409" fmla="*/ 61360 h 74452"/>
              <a:gd name="connsiteX410" fmla="*/ 169089 w 415260"/>
              <a:gd name="connsiteY410" fmla="*/ 61462 h 74452"/>
              <a:gd name="connsiteX411" fmla="*/ 169532 w 415260"/>
              <a:gd name="connsiteY411" fmla="*/ 61514 h 74452"/>
              <a:gd name="connsiteX412" fmla="*/ 149058 w 415260"/>
              <a:gd name="connsiteY412" fmla="*/ 58529 h 74452"/>
              <a:gd name="connsiteX413" fmla="*/ 147254 w 415260"/>
              <a:gd name="connsiteY413" fmla="*/ 68863 h 74452"/>
              <a:gd name="connsiteX414" fmla="*/ 146869 w 415260"/>
              <a:gd name="connsiteY414" fmla="*/ 68799 h 74452"/>
              <a:gd name="connsiteX415" fmla="*/ 145996 w 415260"/>
              <a:gd name="connsiteY415" fmla="*/ 68645 h 74452"/>
              <a:gd name="connsiteX416" fmla="*/ 145123 w 415260"/>
              <a:gd name="connsiteY416" fmla="*/ 68484 h 74452"/>
              <a:gd name="connsiteX417" fmla="*/ 144257 w 415260"/>
              <a:gd name="connsiteY417" fmla="*/ 68330 h 74452"/>
              <a:gd name="connsiteX418" fmla="*/ 143390 w 415260"/>
              <a:gd name="connsiteY418" fmla="*/ 68170 h 74452"/>
              <a:gd name="connsiteX419" fmla="*/ 142524 w 415260"/>
              <a:gd name="connsiteY419" fmla="*/ 68009 h 74452"/>
              <a:gd name="connsiteX420" fmla="*/ 141657 w 415260"/>
              <a:gd name="connsiteY420" fmla="*/ 67849 h 74452"/>
              <a:gd name="connsiteX421" fmla="*/ 140791 w 415260"/>
              <a:gd name="connsiteY421" fmla="*/ 67682 h 74452"/>
              <a:gd name="connsiteX422" fmla="*/ 139925 w 415260"/>
              <a:gd name="connsiteY422" fmla="*/ 67515 h 74452"/>
              <a:gd name="connsiteX423" fmla="*/ 139058 w 415260"/>
              <a:gd name="connsiteY423" fmla="*/ 67348 h 74452"/>
              <a:gd name="connsiteX424" fmla="*/ 138191 w 415260"/>
              <a:gd name="connsiteY424" fmla="*/ 67175 h 74452"/>
              <a:gd name="connsiteX425" fmla="*/ 137325 w 415260"/>
              <a:gd name="connsiteY425" fmla="*/ 67001 h 74452"/>
              <a:gd name="connsiteX426" fmla="*/ 136805 w 415260"/>
              <a:gd name="connsiteY426" fmla="*/ 66899 h 74452"/>
              <a:gd name="connsiteX427" fmla="*/ 138891 w 415260"/>
              <a:gd name="connsiteY427" fmla="*/ 56629 h 74452"/>
              <a:gd name="connsiteX428" fmla="*/ 139392 w 415260"/>
              <a:gd name="connsiteY428" fmla="*/ 56732 h 74452"/>
              <a:gd name="connsiteX429" fmla="*/ 140233 w 415260"/>
              <a:gd name="connsiteY429" fmla="*/ 56899 h 74452"/>
              <a:gd name="connsiteX430" fmla="*/ 141067 w 415260"/>
              <a:gd name="connsiteY430" fmla="*/ 57066 h 74452"/>
              <a:gd name="connsiteX431" fmla="*/ 141914 w 415260"/>
              <a:gd name="connsiteY431" fmla="*/ 57233 h 74452"/>
              <a:gd name="connsiteX432" fmla="*/ 142761 w 415260"/>
              <a:gd name="connsiteY432" fmla="*/ 57393 h 74452"/>
              <a:gd name="connsiteX433" fmla="*/ 143602 w 415260"/>
              <a:gd name="connsiteY433" fmla="*/ 57554 h 74452"/>
              <a:gd name="connsiteX434" fmla="*/ 144449 w 415260"/>
              <a:gd name="connsiteY434" fmla="*/ 57714 h 74452"/>
              <a:gd name="connsiteX435" fmla="*/ 145290 w 415260"/>
              <a:gd name="connsiteY435" fmla="*/ 57868 h 74452"/>
              <a:gd name="connsiteX436" fmla="*/ 146138 w 415260"/>
              <a:gd name="connsiteY436" fmla="*/ 58022 h 74452"/>
              <a:gd name="connsiteX437" fmla="*/ 146985 w 415260"/>
              <a:gd name="connsiteY437" fmla="*/ 58176 h 74452"/>
              <a:gd name="connsiteX438" fmla="*/ 147832 w 415260"/>
              <a:gd name="connsiteY438" fmla="*/ 58324 h 74452"/>
              <a:gd name="connsiteX439" fmla="*/ 148673 w 415260"/>
              <a:gd name="connsiteY439" fmla="*/ 58478 h 74452"/>
              <a:gd name="connsiteX440" fmla="*/ 149058 w 415260"/>
              <a:gd name="connsiteY440" fmla="*/ 58542 h 74452"/>
              <a:gd name="connsiteX441" fmla="*/ 128776 w 415260"/>
              <a:gd name="connsiteY441" fmla="*/ 54434 h 74452"/>
              <a:gd name="connsiteX442" fmla="*/ 126414 w 415260"/>
              <a:gd name="connsiteY442" fmla="*/ 64652 h 74452"/>
              <a:gd name="connsiteX443" fmla="*/ 126112 w 415260"/>
              <a:gd name="connsiteY443" fmla="*/ 64582 h 74452"/>
              <a:gd name="connsiteX444" fmla="*/ 125253 w 415260"/>
              <a:gd name="connsiteY444" fmla="*/ 64383 h 74452"/>
              <a:gd name="connsiteX445" fmla="*/ 124399 w 415260"/>
              <a:gd name="connsiteY445" fmla="*/ 64184 h 74452"/>
              <a:gd name="connsiteX446" fmla="*/ 123539 w 415260"/>
              <a:gd name="connsiteY446" fmla="*/ 63978 h 74452"/>
              <a:gd name="connsiteX447" fmla="*/ 122685 w 415260"/>
              <a:gd name="connsiteY447" fmla="*/ 63773 h 74452"/>
              <a:gd name="connsiteX448" fmla="*/ 121825 w 415260"/>
              <a:gd name="connsiteY448" fmla="*/ 63561 h 74452"/>
              <a:gd name="connsiteX449" fmla="*/ 120965 w 415260"/>
              <a:gd name="connsiteY449" fmla="*/ 63356 h 74452"/>
              <a:gd name="connsiteX450" fmla="*/ 120111 w 415260"/>
              <a:gd name="connsiteY450" fmla="*/ 63144 h 74452"/>
              <a:gd name="connsiteX451" fmla="*/ 119251 w 415260"/>
              <a:gd name="connsiteY451" fmla="*/ 62926 h 74452"/>
              <a:gd name="connsiteX452" fmla="*/ 118404 w 415260"/>
              <a:gd name="connsiteY452" fmla="*/ 62714 h 74452"/>
              <a:gd name="connsiteX453" fmla="*/ 117551 w 415260"/>
              <a:gd name="connsiteY453" fmla="*/ 62496 h 74452"/>
              <a:gd name="connsiteX454" fmla="*/ 116697 w 415260"/>
              <a:gd name="connsiteY454" fmla="*/ 62278 h 74452"/>
              <a:gd name="connsiteX455" fmla="*/ 116087 w 415260"/>
              <a:gd name="connsiteY455" fmla="*/ 62123 h 74452"/>
              <a:gd name="connsiteX456" fmla="*/ 118731 w 415260"/>
              <a:gd name="connsiteY456" fmla="*/ 51970 h 74452"/>
              <a:gd name="connsiteX457" fmla="*/ 119316 w 415260"/>
              <a:gd name="connsiteY457" fmla="*/ 52117 h 74452"/>
              <a:gd name="connsiteX458" fmla="*/ 120150 w 415260"/>
              <a:gd name="connsiteY458" fmla="*/ 52335 h 74452"/>
              <a:gd name="connsiteX459" fmla="*/ 120978 w 415260"/>
              <a:gd name="connsiteY459" fmla="*/ 52547 h 74452"/>
              <a:gd name="connsiteX460" fmla="*/ 121806 w 415260"/>
              <a:gd name="connsiteY460" fmla="*/ 52753 h 74452"/>
              <a:gd name="connsiteX461" fmla="*/ 122640 w 415260"/>
              <a:gd name="connsiteY461" fmla="*/ 52965 h 74452"/>
              <a:gd name="connsiteX462" fmla="*/ 123475 w 415260"/>
              <a:gd name="connsiteY462" fmla="*/ 53170 h 74452"/>
              <a:gd name="connsiteX463" fmla="*/ 124309 w 415260"/>
              <a:gd name="connsiteY463" fmla="*/ 53369 h 74452"/>
              <a:gd name="connsiteX464" fmla="*/ 125143 w 415260"/>
              <a:gd name="connsiteY464" fmla="*/ 53574 h 74452"/>
              <a:gd name="connsiteX465" fmla="*/ 125971 w 415260"/>
              <a:gd name="connsiteY465" fmla="*/ 53773 h 74452"/>
              <a:gd name="connsiteX466" fmla="*/ 126812 w 415260"/>
              <a:gd name="connsiteY466" fmla="*/ 53972 h 74452"/>
              <a:gd name="connsiteX467" fmla="*/ 127647 w 415260"/>
              <a:gd name="connsiteY467" fmla="*/ 54171 h 74452"/>
              <a:gd name="connsiteX468" fmla="*/ 128481 w 415260"/>
              <a:gd name="connsiteY468" fmla="*/ 54364 h 74452"/>
              <a:gd name="connsiteX469" fmla="*/ 128776 w 415260"/>
              <a:gd name="connsiteY469" fmla="*/ 54434 h 74452"/>
              <a:gd name="connsiteX470" fmla="*/ 108751 w 415260"/>
              <a:gd name="connsiteY470" fmla="*/ 49229 h 74452"/>
              <a:gd name="connsiteX471" fmla="*/ 105837 w 415260"/>
              <a:gd name="connsiteY471" fmla="*/ 59306 h 74452"/>
              <a:gd name="connsiteX472" fmla="*/ 105638 w 415260"/>
              <a:gd name="connsiteY472" fmla="*/ 59254 h 74452"/>
              <a:gd name="connsiteX473" fmla="*/ 104797 w 415260"/>
              <a:gd name="connsiteY473" fmla="*/ 59004 h 74452"/>
              <a:gd name="connsiteX474" fmla="*/ 103950 w 415260"/>
              <a:gd name="connsiteY474" fmla="*/ 58754 h 74452"/>
              <a:gd name="connsiteX475" fmla="*/ 103103 w 415260"/>
              <a:gd name="connsiteY475" fmla="*/ 58510 h 74452"/>
              <a:gd name="connsiteX476" fmla="*/ 102262 w 415260"/>
              <a:gd name="connsiteY476" fmla="*/ 58253 h 74452"/>
              <a:gd name="connsiteX477" fmla="*/ 101415 w 415260"/>
              <a:gd name="connsiteY477" fmla="*/ 58003 h 74452"/>
              <a:gd name="connsiteX478" fmla="*/ 100568 w 415260"/>
              <a:gd name="connsiteY478" fmla="*/ 57746 h 74452"/>
              <a:gd name="connsiteX479" fmla="*/ 99727 w 415260"/>
              <a:gd name="connsiteY479" fmla="*/ 57489 h 74452"/>
              <a:gd name="connsiteX480" fmla="*/ 98886 w 415260"/>
              <a:gd name="connsiteY480" fmla="*/ 57226 h 74452"/>
              <a:gd name="connsiteX481" fmla="*/ 98045 w 415260"/>
              <a:gd name="connsiteY481" fmla="*/ 56970 h 74452"/>
              <a:gd name="connsiteX482" fmla="*/ 97205 w 415260"/>
              <a:gd name="connsiteY482" fmla="*/ 56706 h 74452"/>
              <a:gd name="connsiteX483" fmla="*/ 96364 w 415260"/>
              <a:gd name="connsiteY483" fmla="*/ 56437 h 74452"/>
              <a:gd name="connsiteX484" fmla="*/ 95664 w 415260"/>
              <a:gd name="connsiteY484" fmla="*/ 56219 h 74452"/>
              <a:gd name="connsiteX485" fmla="*/ 98873 w 415260"/>
              <a:gd name="connsiteY485" fmla="*/ 46225 h 74452"/>
              <a:gd name="connsiteX486" fmla="*/ 99515 w 415260"/>
              <a:gd name="connsiteY486" fmla="*/ 46437 h 74452"/>
              <a:gd name="connsiteX487" fmla="*/ 100330 w 415260"/>
              <a:gd name="connsiteY487" fmla="*/ 46694 h 74452"/>
              <a:gd name="connsiteX488" fmla="*/ 101152 w 415260"/>
              <a:gd name="connsiteY488" fmla="*/ 46951 h 74452"/>
              <a:gd name="connsiteX489" fmla="*/ 101974 w 415260"/>
              <a:gd name="connsiteY489" fmla="*/ 47207 h 74452"/>
              <a:gd name="connsiteX490" fmla="*/ 102789 w 415260"/>
              <a:gd name="connsiteY490" fmla="*/ 47458 h 74452"/>
              <a:gd name="connsiteX491" fmla="*/ 103610 w 415260"/>
              <a:gd name="connsiteY491" fmla="*/ 47714 h 74452"/>
              <a:gd name="connsiteX492" fmla="*/ 104431 w 415260"/>
              <a:gd name="connsiteY492" fmla="*/ 47958 h 74452"/>
              <a:gd name="connsiteX493" fmla="*/ 105253 w 415260"/>
              <a:gd name="connsiteY493" fmla="*/ 48209 h 74452"/>
              <a:gd name="connsiteX494" fmla="*/ 106075 w 415260"/>
              <a:gd name="connsiteY494" fmla="*/ 48452 h 74452"/>
              <a:gd name="connsiteX495" fmla="*/ 106903 w 415260"/>
              <a:gd name="connsiteY495" fmla="*/ 48696 h 74452"/>
              <a:gd name="connsiteX496" fmla="*/ 107724 w 415260"/>
              <a:gd name="connsiteY496" fmla="*/ 48940 h 74452"/>
              <a:gd name="connsiteX497" fmla="*/ 108546 w 415260"/>
              <a:gd name="connsiteY497" fmla="*/ 49178 h 74452"/>
              <a:gd name="connsiteX498" fmla="*/ 108738 w 415260"/>
              <a:gd name="connsiteY498" fmla="*/ 49229 h 74452"/>
              <a:gd name="connsiteX499" fmla="*/ 89040 w 415260"/>
              <a:gd name="connsiteY499" fmla="*/ 42946 h 74452"/>
              <a:gd name="connsiteX500" fmla="*/ 85581 w 415260"/>
              <a:gd name="connsiteY500" fmla="*/ 52849 h 74452"/>
              <a:gd name="connsiteX501" fmla="*/ 85491 w 415260"/>
              <a:gd name="connsiteY501" fmla="*/ 52849 h 74452"/>
              <a:gd name="connsiteX502" fmla="*/ 84657 w 415260"/>
              <a:gd name="connsiteY502" fmla="*/ 52560 h 74452"/>
              <a:gd name="connsiteX503" fmla="*/ 83829 w 415260"/>
              <a:gd name="connsiteY503" fmla="*/ 52265 h 74452"/>
              <a:gd name="connsiteX504" fmla="*/ 82995 w 415260"/>
              <a:gd name="connsiteY504" fmla="*/ 51970 h 74452"/>
              <a:gd name="connsiteX505" fmla="*/ 82167 w 415260"/>
              <a:gd name="connsiteY505" fmla="*/ 51668 h 74452"/>
              <a:gd name="connsiteX506" fmla="*/ 81339 w 415260"/>
              <a:gd name="connsiteY506" fmla="*/ 51373 h 74452"/>
              <a:gd name="connsiteX507" fmla="*/ 80504 w 415260"/>
              <a:gd name="connsiteY507" fmla="*/ 51071 h 74452"/>
              <a:gd name="connsiteX508" fmla="*/ 79676 w 415260"/>
              <a:gd name="connsiteY508" fmla="*/ 50769 h 74452"/>
              <a:gd name="connsiteX509" fmla="*/ 78855 w 415260"/>
              <a:gd name="connsiteY509" fmla="*/ 50461 h 74452"/>
              <a:gd name="connsiteX510" fmla="*/ 78020 w 415260"/>
              <a:gd name="connsiteY510" fmla="*/ 50153 h 74452"/>
              <a:gd name="connsiteX511" fmla="*/ 77199 w 415260"/>
              <a:gd name="connsiteY511" fmla="*/ 49845 h 74452"/>
              <a:gd name="connsiteX512" fmla="*/ 76377 w 415260"/>
              <a:gd name="connsiteY512" fmla="*/ 49537 h 74452"/>
              <a:gd name="connsiteX513" fmla="*/ 75594 w 415260"/>
              <a:gd name="connsiteY513" fmla="*/ 49242 h 74452"/>
              <a:gd name="connsiteX514" fmla="*/ 79323 w 415260"/>
              <a:gd name="connsiteY514" fmla="*/ 39435 h 74452"/>
              <a:gd name="connsiteX515" fmla="*/ 80081 w 415260"/>
              <a:gd name="connsiteY515" fmla="*/ 39723 h 74452"/>
              <a:gd name="connsiteX516" fmla="*/ 80883 w 415260"/>
              <a:gd name="connsiteY516" fmla="*/ 40025 h 74452"/>
              <a:gd name="connsiteX517" fmla="*/ 81685 w 415260"/>
              <a:gd name="connsiteY517" fmla="*/ 40327 h 74452"/>
              <a:gd name="connsiteX518" fmla="*/ 82487 w 415260"/>
              <a:gd name="connsiteY518" fmla="*/ 40622 h 74452"/>
              <a:gd name="connsiteX519" fmla="*/ 83296 w 415260"/>
              <a:gd name="connsiteY519" fmla="*/ 40924 h 74452"/>
              <a:gd name="connsiteX520" fmla="*/ 84099 w 415260"/>
              <a:gd name="connsiteY520" fmla="*/ 41219 h 74452"/>
              <a:gd name="connsiteX521" fmla="*/ 84907 w 415260"/>
              <a:gd name="connsiteY521" fmla="*/ 41508 h 74452"/>
              <a:gd name="connsiteX522" fmla="*/ 85709 w 415260"/>
              <a:gd name="connsiteY522" fmla="*/ 41803 h 74452"/>
              <a:gd name="connsiteX523" fmla="*/ 86518 w 415260"/>
              <a:gd name="connsiteY523" fmla="*/ 42092 h 74452"/>
              <a:gd name="connsiteX524" fmla="*/ 87327 w 415260"/>
              <a:gd name="connsiteY524" fmla="*/ 42374 h 74452"/>
              <a:gd name="connsiteX525" fmla="*/ 88136 w 415260"/>
              <a:gd name="connsiteY525" fmla="*/ 42663 h 74452"/>
              <a:gd name="connsiteX526" fmla="*/ 88944 w 415260"/>
              <a:gd name="connsiteY526" fmla="*/ 42946 h 74452"/>
              <a:gd name="connsiteX527" fmla="*/ 89040 w 415260"/>
              <a:gd name="connsiteY527" fmla="*/ 42946 h 74452"/>
              <a:gd name="connsiteX528" fmla="*/ 69702 w 415260"/>
              <a:gd name="connsiteY528" fmla="*/ 35596 h 74452"/>
              <a:gd name="connsiteX529" fmla="*/ 65704 w 415260"/>
              <a:gd name="connsiteY529" fmla="*/ 45295 h 74452"/>
              <a:gd name="connsiteX530" fmla="*/ 65704 w 415260"/>
              <a:gd name="connsiteY530" fmla="*/ 45295 h 74452"/>
              <a:gd name="connsiteX531" fmla="*/ 64889 w 415260"/>
              <a:gd name="connsiteY531" fmla="*/ 44961 h 74452"/>
              <a:gd name="connsiteX532" fmla="*/ 64074 w 415260"/>
              <a:gd name="connsiteY532" fmla="*/ 44621 h 74452"/>
              <a:gd name="connsiteX533" fmla="*/ 63258 w 415260"/>
              <a:gd name="connsiteY533" fmla="*/ 44281 h 74452"/>
              <a:gd name="connsiteX534" fmla="*/ 62443 w 415260"/>
              <a:gd name="connsiteY534" fmla="*/ 43940 h 74452"/>
              <a:gd name="connsiteX535" fmla="*/ 61635 w 415260"/>
              <a:gd name="connsiteY535" fmla="*/ 43594 h 74452"/>
              <a:gd name="connsiteX536" fmla="*/ 60820 w 415260"/>
              <a:gd name="connsiteY536" fmla="*/ 43247 h 74452"/>
              <a:gd name="connsiteX537" fmla="*/ 60004 w 415260"/>
              <a:gd name="connsiteY537" fmla="*/ 42901 h 74452"/>
              <a:gd name="connsiteX538" fmla="*/ 59202 w 415260"/>
              <a:gd name="connsiteY538" fmla="*/ 42548 h 74452"/>
              <a:gd name="connsiteX539" fmla="*/ 58387 w 415260"/>
              <a:gd name="connsiteY539" fmla="*/ 42201 h 74452"/>
              <a:gd name="connsiteX540" fmla="*/ 57585 w 415260"/>
              <a:gd name="connsiteY540" fmla="*/ 41842 h 74452"/>
              <a:gd name="connsiteX541" fmla="*/ 56776 w 415260"/>
              <a:gd name="connsiteY541" fmla="*/ 41489 h 74452"/>
              <a:gd name="connsiteX542" fmla="*/ 55967 w 415260"/>
              <a:gd name="connsiteY542" fmla="*/ 41129 h 74452"/>
              <a:gd name="connsiteX543" fmla="*/ 55923 w 415260"/>
              <a:gd name="connsiteY543" fmla="*/ 41129 h 74452"/>
              <a:gd name="connsiteX544" fmla="*/ 60197 w 415260"/>
              <a:gd name="connsiteY544" fmla="*/ 31547 h 74452"/>
              <a:gd name="connsiteX545" fmla="*/ 60197 w 415260"/>
              <a:gd name="connsiteY545" fmla="*/ 31547 h 74452"/>
              <a:gd name="connsiteX546" fmla="*/ 60986 w 415260"/>
              <a:gd name="connsiteY546" fmla="*/ 31893 h 74452"/>
              <a:gd name="connsiteX547" fmla="*/ 61770 w 415260"/>
              <a:gd name="connsiteY547" fmla="*/ 32240 h 74452"/>
              <a:gd name="connsiteX548" fmla="*/ 62565 w 415260"/>
              <a:gd name="connsiteY548" fmla="*/ 32580 h 74452"/>
              <a:gd name="connsiteX549" fmla="*/ 63348 w 415260"/>
              <a:gd name="connsiteY549" fmla="*/ 32926 h 74452"/>
              <a:gd name="connsiteX550" fmla="*/ 64138 w 415260"/>
              <a:gd name="connsiteY550" fmla="*/ 33267 h 74452"/>
              <a:gd name="connsiteX551" fmla="*/ 64927 w 415260"/>
              <a:gd name="connsiteY551" fmla="*/ 33607 h 74452"/>
              <a:gd name="connsiteX552" fmla="*/ 65717 w 415260"/>
              <a:gd name="connsiteY552" fmla="*/ 33941 h 74452"/>
              <a:gd name="connsiteX553" fmla="*/ 66513 w 415260"/>
              <a:gd name="connsiteY553" fmla="*/ 34281 h 74452"/>
              <a:gd name="connsiteX554" fmla="*/ 67296 w 415260"/>
              <a:gd name="connsiteY554" fmla="*/ 34614 h 74452"/>
              <a:gd name="connsiteX555" fmla="*/ 68092 w 415260"/>
              <a:gd name="connsiteY555" fmla="*/ 34942 h 74452"/>
              <a:gd name="connsiteX556" fmla="*/ 68887 w 415260"/>
              <a:gd name="connsiteY556" fmla="*/ 35269 h 74452"/>
              <a:gd name="connsiteX557" fmla="*/ 69683 w 415260"/>
              <a:gd name="connsiteY557" fmla="*/ 35603 h 74452"/>
              <a:gd name="connsiteX558" fmla="*/ 50820 w 415260"/>
              <a:gd name="connsiteY558" fmla="*/ 27182 h 74452"/>
              <a:gd name="connsiteX559" fmla="*/ 46289 w 415260"/>
              <a:gd name="connsiteY559" fmla="*/ 36643 h 74452"/>
              <a:gd name="connsiteX560" fmla="*/ 45551 w 415260"/>
              <a:gd name="connsiteY560" fmla="*/ 36290 h 74452"/>
              <a:gd name="connsiteX561" fmla="*/ 44761 w 415260"/>
              <a:gd name="connsiteY561" fmla="*/ 35905 h 74452"/>
              <a:gd name="connsiteX562" fmla="*/ 43959 w 415260"/>
              <a:gd name="connsiteY562" fmla="*/ 35519 h 74452"/>
              <a:gd name="connsiteX563" fmla="*/ 43169 w 415260"/>
              <a:gd name="connsiteY563" fmla="*/ 35134 h 74452"/>
              <a:gd name="connsiteX564" fmla="*/ 42373 w 415260"/>
              <a:gd name="connsiteY564" fmla="*/ 34749 h 74452"/>
              <a:gd name="connsiteX565" fmla="*/ 41578 w 415260"/>
              <a:gd name="connsiteY565" fmla="*/ 34351 h 74452"/>
              <a:gd name="connsiteX566" fmla="*/ 40788 w 415260"/>
              <a:gd name="connsiteY566" fmla="*/ 33960 h 74452"/>
              <a:gd name="connsiteX567" fmla="*/ 39992 w 415260"/>
              <a:gd name="connsiteY567" fmla="*/ 33568 h 74452"/>
              <a:gd name="connsiteX568" fmla="*/ 39203 w 415260"/>
              <a:gd name="connsiteY568" fmla="*/ 33170 h 74452"/>
              <a:gd name="connsiteX569" fmla="*/ 38413 w 415260"/>
              <a:gd name="connsiteY569" fmla="*/ 32772 h 74452"/>
              <a:gd name="connsiteX570" fmla="*/ 37624 w 415260"/>
              <a:gd name="connsiteY570" fmla="*/ 32374 h 74452"/>
              <a:gd name="connsiteX571" fmla="*/ 36841 w 415260"/>
              <a:gd name="connsiteY571" fmla="*/ 31970 h 74452"/>
              <a:gd name="connsiteX572" fmla="*/ 36751 w 415260"/>
              <a:gd name="connsiteY572" fmla="*/ 31932 h 74452"/>
              <a:gd name="connsiteX573" fmla="*/ 41545 w 415260"/>
              <a:gd name="connsiteY573" fmla="*/ 22599 h 74452"/>
              <a:gd name="connsiteX574" fmla="*/ 41610 w 415260"/>
              <a:gd name="connsiteY574" fmla="*/ 22631 h 74452"/>
              <a:gd name="connsiteX575" fmla="*/ 42373 w 415260"/>
              <a:gd name="connsiteY575" fmla="*/ 23023 h 74452"/>
              <a:gd name="connsiteX576" fmla="*/ 43144 w 415260"/>
              <a:gd name="connsiteY576" fmla="*/ 23414 h 74452"/>
              <a:gd name="connsiteX577" fmla="*/ 43907 w 415260"/>
              <a:gd name="connsiteY577" fmla="*/ 23800 h 74452"/>
              <a:gd name="connsiteX578" fmla="*/ 44678 w 415260"/>
              <a:gd name="connsiteY578" fmla="*/ 24185 h 74452"/>
              <a:gd name="connsiteX579" fmla="*/ 45454 w 415260"/>
              <a:gd name="connsiteY579" fmla="*/ 24570 h 74452"/>
              <a:gd name="connsiteX580" fmla="*/ 46224 w 415260"/>
              <a:gd name="connsiteY580" fmla="*/ 24955 h 74452"/>
              <a:gd name="connsiteX581" fmla="*/ 46995 w 415260"/>
              <a:gd name="connsiteY581" fmla="*/ 25327 h 74452"/>
              <a:gd name="connsiteX582" fmla="*/ 47765 w 415260"/>
              <a:gd name="connsiteY582" fmla="*/ 25712 h 74452"/>
              <a:gd name="connsiteX583" fmla="*/ 48542 w 415260"/>
              <a:gd name="connsiteY583" fmla="*/ 26085 h 74452"/>
              <a:gd name="connsiteX584" fmla="*/ 49312 w 415260"/>
              <a:gd name="connsiteY584" fmla="*/ 26463 h 74452"/>
              <a:gd name="connsiteX585" fmla="*/ 50095 w 415260"/>
              <a:gd name="connsiteY585" fmla="*/ 26835 h 74452"/>
              <a:gd name="connsiteX586" fmla="*/ 50820 w 415260"/>
              <a:gd name="connsiteY586" fmla="*/ 27182 h 74452"/>
              <a:gd name="connsiteX587" fmla="*/ 32399 w 415260"/>
              <a:gd name="connsiteY587" fmla="*/ 17766 h 74452"/>
              <a:gd name="connsiteX588" fmla="*/ 27349 w 415260"/>
              <a:gd name="connsiteY588" fmla="*/ 26957 h 74452"/>
              <a:gd name="connsiteX589" fmla="*/ 26662 w 415260"/>
              <a:gd name="connsiteY589" fmla="*/ 26585 h 74452"/>
              <a:gd name="connsiteX590" fmla="*/ 25885 w 415260"/>
              <a:gd name="connsiteY590" fmla="*/ 26155 h 74452"/>
              <a:gd name="connsiteX591" fmla="*/ 25108 w 415260"/>
              <a:gd name="connsiteY591" fmla="*/ 25725 h 74452"/>
              <a:gd name="connsiteX592" fmla="*/ 24332 w 415260"/>
              <a:gd name="connsiteY592" fmla="*/ 25295 h 74452"/>
              <a:gd name="connsiteX593" fmla="*/ 23561 w 415260"/>
              <a:gd name="connsiteY593" fmla="*/ 24865 h 74452"/>
              <a:gd name="connsiteX594" fmla="*/ 22785 w 415260"/>
              <a:gd name="connsiteY594" fmla="*/ 24429 h 74452"/>
              <a:gd name="connsiteX595" fmla="*/ 22015 w 415260"/>
              <a:gd name="connsiteY595" fmla="*/ 23992 h 74452"/>
              <a:gd name="connsiteX596" fmla="*/ 21245 w 415260"/>
              <a:gd name="connsiteY596" fmla="*/ 23556 h 74452"/>
              <a:gd name="connsiteX597" fmla="*/ 20475 w 415260"/>
              <a:gd name="connsiteY597" fmla="*/ 23113 h 74452"/>
              <a:gd name="connsiteX598" fmla="*/ 19704 w 415260"/>
              <a:gd name="connsiteY598" fmla="*/ 22670 h 74452"/>
              <a:gd name="connsiteX599" fmla="*/ 18941 w 415260"/>
              <a:gd name="connsiteY599" fmla="*/ 22227 h 74452"/>
              <a:gd name="connsiteX600" fmla="*/ 18170 w 415260"/>
              <a:gd name="connsiteY600" fmla="*/ 21778 h 74452"/>
              <a:gd name="connsiteX601" fmla="*/ 18093 w 415260"/>
              <a:gd name="connsiteY601" fmla="*/ 21733 h 74452"/>
              <a:gd name="connsiteX602" fmla="*/ 23388 w 415260"/>
              <a:gd name="connsiteY602" fmla="*/ 12683 h 74452"/>
              <a:gd name="connsiteX603" fmla="*/ 23440 w 415260"/>
              <a:gd name="connsiteY603" fmla="*/ 12683 h 74452"/>
              <a:gd name="connsiteX604" fmla="*/ 24184 w 415260"/>
              <a:gd name="connsiteY604" fmla="*/ 13119 h 74452"/>
              <a:gd name="connsiteX605" fmla="*/ 24942 w 415260"/>
              <a:gd name="connsiteY605" fmla="*/ 13549 h 74452"/>
              <a:gd name="connsiteX606" fmla="*/ 25686 w 415260"/>
              <a:gd name="connsiteY606" fmla="*/ 13980 h 74452"/>
              <a:gd name="connsiteX607" fmla="*/ 26437 w 415260"/>
              <a:gd name="connsiteY607" fmla="*/ 14403 h 74452"/>
              <a:gd name="connsiteX608" fmla="*/ 27188 w 415260"/>
              <a:gd name="connsiteY608" fmla="*/ 14833 h 74452"/>
              <a:gd name="connsiteX609" fmla="*/ 27939 w 415260"/>
              <a:gd name="connsiteY609" fmla="*/ 15257 h 74452"/>
              <a:gd name="connsiteX610" fmla="*/ 28690 w 415260"/>
              <a:gd name="connsiteY610" fmla="*/ 15680 h 74452"/>
              <a:gd name="connsiteX611" fmla="*/ 29447 w 415260"/>
              <a:gd name="connsiteY611" fmla="*/ 16104 h 74452"/>
              <a:gd name="connsiteX612" fmla="*/ 30198 w 415260"/>
              <a:gd name="connsiteY612" fmla="*/ 16521 h 74452"/>
              <a:gd name="connsiteX613" fmla="*/ 30949 w 415260"/>
              <a:gd name="connsiteY613" fmla="*/ 16938 h 74452"/>
              <a:gd name="connsiteX614" fmla="*/ 31707 w 415260"/>
              <a:gd name="connsiteY614" fmla="*/ 17356 h 74452"/>
              <a:gd name="connsiteX615" fmla="*/ 32399 w 415260"/>
              <a:gd name="connsiteY615" fmla="*/ 17734 h 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</a:cxnLst>
            <a:rect l="l" t="t" r="r" b="b"/>
            <a:pathLst>
              <a:path w="415260" h="74452">
                <a:moveTo>
                  <a:pt x="14518" y="7349"/>
                </a:moveTo>
                <a:lnTo>
                  <a:pt x="8979" y="16252"/>
                </a:lnTo>
                <a:lnTo>
                  <a:pt x="8273" y="15822"/>
                </a:lnTo>
                <a:lnTo>
                  <a:pt x="7516" y="15347"/>
                </a:lnTo>
                <a:lnTo>
                  <a:pt x="6765" y="14878"/>
                </a:lnTo>
                <a:lnTo>
                  <a:pt x="6014" y="14403"/>
                </a:lnTo>
                <a:lnTo>
                  <a:pt x="5263" y="13922"/>
                </a:lnTo>
                <a:lnTo>
                  <a:pt x="4512" y="13447"/>
                </a:lnTo>
                <a:lnTo>
                  <a:pt x="3761" y="12965"/>
                </a:lnTo>
                <a:lnTo>
                  <a:pt x="3011" y="12484"/>
                </a:lnTo>
                <a:lnTo>
                  <a:pt x="2266" y="12003"/>
                </a:lnTo>
                <a:lnTo>
                  <a:pt x="1515" y="11515"/>
                </a:lnTo>
                <a:lnTo>
                  <a:pt x="777" y="11033"/>
                </a:lnTo>
                <a:lnTo>
                  <a:pt x="32" y="10539"/>
                </a:lnTo>
                <a:lnTo>
                  <a:pt x="5809" y="1778"/>
                </a:lnTo>
                <a:lnTo>
                  <a:pt x="6534" y="2253"/>
                </a:lnTo>
                <a:lnTo>
                  <a:pt x="7266" y="2728"/>
                </a:lnTo>
                <a:lnTo>
                  <a:pt x="7991" y="3203"/>
                </a:lnTo>
                <a:lnTo>
                  <a:pt x="8716" y="3672"/>
                </a:lnTo>
                <a:lnTo>
                  <a:pt x="9448" y="4134"/>
                </a:lnTo>
                <a:lnTo>
                  <a:pt x="10173" y="4602"/>
                </a:lnTo>
                <a:lnTo>
                  <a:pt x="10905" y="5071"/>
                </a:lnTo>
                <a:lnTo>
                  <a:pt x="11630" y="5533"/>
                </a:lnTo>
                <a:lnTo>
                  <a:pt x="12368" y="5995"/>
                </a:lnTo>
                <a:lnTo>
                  <a:pt x="13100" y="6457"/>
                </a:lnTo>
                <a:lnTo>
                  <a:pt x="13838" y="6913"/>
                </a:lnTo>
                <a:lnTo>
                  <a:pt x="14538" y="7349"/>
                </a:lnTo>
                <a:close/>
                <a:moveTo>
                  <a:pt x="414375" y="13126"/>
                </a:moveTo>
                <a:lnTo>
                  <a:pt x="415575" y="36546"/>
                </a:lnTo>
                <a:lnTo>
                  <a:pt x="401847" y="44313"/>
                </a:lnTo>
                <a:lnTo>
                  <a:pt x="400666" y="20886"/>
                </a:lnTo>
                <a:lnTo>
                  <a:pt x="381206" y="7818"/>
                </a:lnTo>
                <a:lnTo>
                  <a:pt x="394921" y="32"/>
                </a:lnTo>
                <a:lnTo>
                  <a:pt x="414375" y="13126"/>
                </a:lnTo>
                <a:close/>
                <a:moveTo>
                  <a:pt x="390037" y="20661"/>
                </a:moveTo>
                <a:lnTo>
                  <a:pt x="394896" y="29955"/>
                </a:lnTo>
                <a:lnTo>
                  <a:pt x="394498" y="30167"/>
                </a:lnTo>
                <a:lnTo>
                  <a:pt x="393798" y="30526"/>
                </a:lnTo>
                <a:lnTo>
                  <a:pt x="393105" y="30892"/>
                </a:lnTo>
                <a:lnTo>
                  <a:pt x="392406" y="31251"/>
                </a:lnTo>
                <a:lnTo>
                  <a:pt x="391712" y="31611"/>
                </a:lnTo>
                <a:lnTo>
                  <a:pt x="391013" y="31970"/>
                </a:lnTo>
                <a:lnTo>
                  <a:pt x="390313" y="32323"/>
                </a:lnTo>
                <a:lnTo>
                  <a:pt x="389614" y="32683"/>
                </a:lnTo>
                <a:lnTo>
                  <a:pt x="388908" y="33029"/>
                </a:lnTo>
                <a:lnTo>
                  <a:pt x="388208" y="33382"/>
                </a:lnTo>
                <a:lnTo>
                  <a:pt x="387509" y="33735"/>
                </a:lnTo>
                <a:lnTo>
                  <a:pt x="386802" y="34088"/>
                </a:lnTo>
                <a:lnTo>
                  <a:pt x="386096" y="34435"/>
                </a:lnTo>
                <a:lnTo>
                  <a:pt x="385455" y="34762"/>
                </a:lnTo>
                <a:lnTo>
                  <a:pt x="380827" y="25353"/>
                </a:lnTo>
                <a:lnTo>
                  <a:pt x="381469" y="25025"/>
                </a:lnTo>
                <a:lnTo>
                  <a:pt x="382149" y="24685"/>
                </a:lnTo>
                <a:lnTo>
                  <a:pt x="382836" y="24345"/>
                </a:lnTo>
                <a:lnTo>
                  <a:pt x="383523" y="24005"/>
                </a:lnTo>
                <a:lnTo>
                  <a:pt x="384203" y="23665"/>
                </a:lnTo>
                <a:lnTo>
                  <a:pt x="384884" y="23318"/>
                </a:lnTo>
                <a:lnTo>
                  <a:pt x="385564" y="22972"/>
                </a:lnTo>
                <a:lnTo>
                  <a:pt x="386244" y="22625"/>
                </a:lnTo>
                <a:lnTo>
                  <a:pt x="386924" y="22278"/>
                </a:lnTo>
                <a:lnTo>
                  <a:pt x="387598" y="21925"/>
                </a:lnTo>
                <a:lnTo>
                  <a:pt x="388285" y="21579"/>
                </a:lnTo>
                <a:lnTo>
                  <a:pt x="388959" y="21226"/>
                </a:lnTo>
                <a:lnTo>
                  <a:pt x="389633" y="20873"/>
                </a:lnTo>
                <a:lnTo>
                  <a:pt x="390044" y="20661"/>
                </a:lnTo>
                <a:close/>
                <a:moveTo>
                  <a:pt x="371424" y="29781"/>
                </a:moveTo>
                <a:lnTo>
                  <a:pt x="375776" y="39319"/>
                </a:lnTo>
                <a:lnTo>
                  <a:pt x="375442" y="39473"/>
                </a:lnTo>
                <a:lnTo>
                  <a:pt x="374730" y="39801"/>
                </a:lnTo>
                <a:lnTo>
                  <a:pt x="374017" y="40115"/>
                </a:lnTo>
                <a:lnTo>
                  <a:pt x="373305" y="40442"/>
                </a:lnTo>
                <a:lnTo>
                  <a:pt x="372586" y="40763"/>
                </a:lnTo>
                <a:lnTo>
                  <a:pt x="371874" y="41078"/>
                </a:lnTo>
                <a:lnTo>
                  <a:pt x="371155" y="41399"/>
                </a:lnTo>
                <a:lnTo>
                  <a:pt x="370436" y="41713"/>
                </a:lnTo>
                <a:lnTo>
                  <a:pt x="369724" y="42028"/>
                </a:lnTo>
                <a:lnTo>
                  <a:pt x="369005" y="42342"/>
                </a:lnTo>
                <a:lnTo>
                  <a:pt x="368286" y="42650"/>
                </a:lnTo>
                <a:lnTo>
                  <a:pt x="367567" y="42958"/>
                </a:lnTo>
                <a:lnTo>
                  <a:pt x="366848" y="43266"/>
                </a:lnTo>
                <a:lnTo>
                  <a:pt x="366129" y="43575"/>
                </a:lnTo>
                <a:lnTo>
                  <a:pt x="366039" y="43613"/>
                </a:lnTo>
                <a:lnTo>
                  <a:pt x="361964" y="33985"/>
                </a:lnTo>
                <a:lnTo>
                  <a:pt x="362028" y="33985"/>
                </a:lnTo>
                <a:lnTo>
                  <a:pt x="362728" y="33690"/>
                </a:lnTo>
                <a:lnTo>
                  <a:pt x="363427" y="33389"/>
                </a:lnTo>
                <a:lnTo>
                  <a:pt x="364127" y="33087"/>
                </a:lnTo>
                <a:lnTo>
                  <a:pt x="364827" y="32785"/>
                </a:lnTo>
                <a:lnTo>
                  <a:pt x="365526" y="32477"/>
                </a:lnTo>
                <a:lnTo>
                  <a:pt x="366219" y="32176"/>
                </a:lnTo>
                <a:lnTo>
                  <a:pt x="366919" y="31867"/>
                </a:lnTo>
                <a:lnTo>
                  <a:pt x="367618" y="31559"/>
                </a:lnTo>
                <a:lnTo>
                  <a:pt x="368311" y="31251"/>
                </a:lnTo>
                <a:lnTo>
                  <a:pt x="369005" y="30937"/>
                </a:lnTo>
                <a:lnTo>
                  <a:pt x="369698" y="30622"/>
                </a:lnTo>
                <a:lnTo>
                  <a:pt x="370397" y="30308"/>
                </a:lnTo>
                <a:lnTo>
                  <a:pt x="371091" y="29993"/>
                </a:lnTo>
                <a:lnTo>
                  <a:pt x="371424" y="29846"/>
                </a:lnTo>
                <a:close/>
                <a:moveTo>
                  <a:pt x="352375" y="37869"/>
                </a:moveTo>
                <a:lnTo>
                  <a:pt x="356226" y="47631"/>
                </a:lnTo>
                <a:lnTo>
                  <a:pt x="356014" y="47721"/>
                </a:lnTo>
                <a:lnTo>
                  <a:pt x="355289" y="48003"/>
                </a:lnTo>
                <a:lnTo>
                  <a:pt x="354557" y="48286"/>
                </a:lnTo>
                <a:lnTo>
                  <a:pt x="353832" y="48568"/>
                </a:lnTo>
                <a:lnTo>
                  <a:pt x="353100" y="48844"/>
                </a:lnTo>
                <a:lnTo>
                  <a:pt x="352369" y="49126"/>
                </a:lnTo>
                <a:lnTo>
                  <a:pt x="351637" y="49402"/>
                </a:lnTo>
                <a:lnTo>
                  <a:pt x="350905" y="49678"/>
                </a:lnTo>
                <a:lnTo>
                  <a:pt x="350174" y="49954"/>
                </a:lnTo>
                <a:lnTo>
                  <a:pt x="349442" y="50224"/>
                </a:lnTo>
                <a:lnTo>
                  <a:pt x="348710" y="50500"/>
                </a:lnTo>
                <a:lnTo>
                  <a:pt x="347979" y="50763"/>
                </a:lnTo>
                <a:lnTo>
                  <a:pt x="347240" y="51033"/>
                </a:lnTo>
                <a:lnTo>
                  <a:pt x="346509" y="51302"/>
                </a:lnTo>
                <a:lnTo>
                  <a:pt x="346278" y="51386"/>
                </a:lnTo>
                <a:lnTo>
                  <a:pt x="342722" y="41521"/>
                </a:lnTo>
                <a:lnTo>
                  <a:pt x="342934" y="41437"/>
                </a:lnTo>
                <a:lnTo>
                  <a:pt x="343646" y="41180"/>
                </a:lnTo>
                <a:lnTo>
                  <a:pt x="344365" y="40917"/>
                </a:lnTo>
                <a:lnTo>
                  <a:pt x="345084" y="40654"/>
                </a:lnTo>
                <a:lnTo>
                  <a:pt x="345796" y="40391"/>
                </a:lnTo>
                <a:lnTo>
                  <a:pt x="346502" y="40128"/>
                </a:lnTo>
                <a:lnTo>
                  <a:pt x="347215" y="39858"/>
                </a:lnTo>
                <a:lnTo>
                  <a:pt x="347921" y="39595"/>
                </a:lnTo>
                <a:lnTo>
                  <a:pt x="348640" y="39326"/>
                </a:lnTo>
                <a:lnTo>
                  <a:pt x="349352" y="39050"/>
                </a:lnTo>
                <a:lnTo>
                  <a:pt x="350058" y="38780"/>
                </a:lnTo>
                <a:lnTo>
                  <a:pt x="350764" y="38504"/>
                </a:lnTo>
                <a:lnTo>
                  <a:pt x="351476" y="38228"/>
                </a:lnTo>
                <a:lnTo>
                  <a:pt x="352182" y="37952"/>
                </a:lnTo>
                <a:lnTo>
                  <a:pt x="352394" y="37869"/>
                </a:lnTo>
                <a:close/>
                <a:moveTo>
                  <a:pt x="332915" y="44929"/>
                </a:moveTo>
                <a:lnTo>
                  <a:pt x="336214" y="54890"/>
                </a:lnTo>
                <a:lnTo>
                  <a:pt x="336163" y="54890"/>
                </a:lnTo>
                <a:lnTo>
                  <a:pt x="335418" y="55134"/>
                </a:lnTo>
                <a:lnTo>
                  <a:pt x="334680" y="55378"/>
                </a:lnTo>
                <a:lnTo>
                  <a:pt x="333929" y="55615"/>
                </a:lnTo>
                <a:lnTo>
                  <a:pt x="333191" y="55859"/>
                </a:lnTo>
                <a:lnTo>
                  <a:pt x="332446" y="56097"/>
                </a:lnTo>
                <a:lnTo>
                  <a:pt x="331702" y="56334"/>
                </a:lnTo>
                <a:lnTo>
                  <a:pt x="330964" y="56565"/>
                </a:lnTo>
                <a:lnTo>
                  <a:pt x="330219" y="56803"/>
                </a:lnTo>
                <a:lnTo>
                  <a:pt x="329468" y="57034"/>
                </a:lnTo>
                <a:lnTo>
                  <a:pt x="328724" y="57265"/>
                </a:lnTo>
                <a:lnTo>
                  <a:pt x="327979" y="57496"/>
                </a:lnTo>
                <a:lnTo>
                  <a:pt x="327228" y="57720"/>
                </a:lnTo>
                <a:lnTo>
                  <a:pt x="326484" y="57952"/>
                </a:lnTo>
                <a:lnTo>
                  <a:pt x="326073" y="58074"/>
                </a:lnTo>
                <a:lnTo>
                  <a:pt x="323057" y="48029"/>
                </a:lnTo>
                <a:lnTo>
                  <a:pt x="323454" y="47907"/>
                </a:lnTo>
                <a:lnTo>
                  <a:pt x="324180" y="47689"/>
                </a:lnTo>
                <a:lnTo>
                  <a:pt x="324898" y="47470"/>
                </a:lnTo>
                <a:lnTo>
                  <a:pt x="325630" y="47246"/>
                </a:lnTo>
                <a:lnTo>
                  <a:pt x="326355" y="47021"/>
                </a:lnTo>
                <a:lnTo>
                  <a:pt x="327081" y="46790"/>
                </a:lnTo>
                <a:lnTo>
                  <a:pt x="327799" y="46565"/>
                </a:lnTo>
                <a:lnTo>
                  <a:pt x="328531" y="46334"/>
                </a:lnTo>
                <a:lnTo>
                  <a:pt x="329250" y="46103"/>
                </a:lnTo>
                <a:lnTo>
                  <a:pt x="329975" y="45872"/>
                </a:lnTo>
                <a:lnTo>
                  <a:pt x="330700" y="45641"/>
                </a:lnTo>
                <a:lnTo>
                  <a:pt x="331419" y="45404"/>
                </a:lnTo>
                <a:lnTo>
                  <a:pt x="332145" y="45166"/>
                </a:lnTo>
                <a:lnTo>
                  <a:pt x="332863" y="44929"/>
                </a:lnTo>
                <a:lnTo>
                  <a:pt x="332915" y="44929"/>
                </a:lnTo>
                <a:close/>
                <a:moveTo>
                  <a:pt x="313114" y="50891"/>
                </a:moveTo>
                <a:lnTo>
                  <a:pt x="315849" y="61020"/>
                </a:lnTo>
                <a:lnTo>
                  <a:pt x="315207" y="61186"/>
                </a:lnTo>
                <a:lnTo>
                  <a:pt x="314456" y="61385"/>
                </a:lnTo>
                <a:lnTo>
                  <a:pt x="313705" y="61591"/>
                </a:lnTo>
                <a:lnTo>
                  <a:pt x="312948" y="61790"/>
                </a:lnTo>
                <a:lnTo>
                  <a:pt x="312190" y="61989"/>
                </a:lnTo>
                <a:lnTo>
                  <a:pt x="311439" y="62181"/>
                </a:lnTo>
                <a:lnTo>
                  <a:pt x="310682" y="62380"/>
                </a:lnTo>
                <a:lnTo>
                  <a:pt x="309925" y="62573"/>
                </a:lnTo>
                <a:lnTo>
                  <a:pt x="309167" y="62765"/>
                </a:lnTo>
                <a:lnTo>
                  <a:pt x="308416" y="62951"/>
                </a:lnTo>
                <a:lnTo>
                  <a:pt x="307659" y="63144"/>
                </a:lnTo>
                <a:lnTo>
                  <a:pt x="306895" y="63330"/>
                </a:lnTo>
                <a:lnTo>
                  <a:pt x="306144" y="63516"/>
                </a:lnTo>
                <a:lnTo>
                  <a:pt x="305541" y="63664"/>
                </a:lnTo>
                <a:lnTo>
                  <a:pt x="303070" y="53465"/>
                </a:lnTo>
                <a:lnTo>
                  <a:pt x="303654" y="53324"/>
                </a:lnTo>
                <a:lnTo>
                  <a:pt x="304392" y="53144"/>
                </a:lnTo>
                <a:lnTo>
                  <a:pt x="305124" y="52965"/>
                </a:lnTo>
                <a:lnTo>
                  <a:pt x="305862" y="52778"/>
                </a:lnTo>
                <a:lnTo>
                  <a:pt x="306600" y="52592"/>
                </a:lnTo>
                <a:lnTo>
                  <a:pt x="307338" y="52406"/>
                </a:lnTo>
                <a:lnTo>
                  <a:pt x="308070" y="52220"/>
                </a:lnTo>
                <a:lnTo>
                  <a:pt x="308808" y="52027"/>
                </a:lnTo>
                <a:lnTo>
                  <a:pt x="309546" y="51841"/>
                </a:lnTo>
                <a:lnTo>
                  <a:pt x="310278" y="51649"/>
                </a:lnTo>
                <a:lnTo>
                  <a:pt x="311009" y="51450"/>
                </a:lnTo>
                <a:lnTo>
                  <a:pt x="311741" y="51257"/>
                </a:lnTo>
                <a:lnTo>
                  <a:pt x="312479" y="51058"/>
                </a:lnTo>
                <a:lnTo>
                  <a:pt x="313121" y="50891"/>
                </a:lnTo>
                <a:close/>
                <a:moveTo>
                  <a:pt x="293006" y="55763"/>
                </a:moveTo>
                <a:lnTo>
                  <a:pt x="295182" y="66032"/>
                </a:lnTo>
                <a:lnTo>
                  <a:pt x="294739" y="66129"/>
                </a:lnTo>
                <a:lnTo>
                  <a:pt x="293982" y="66289"/>
                </a:lnTo>
                <a:lnTo>
                  <a:pt x="293218" y="66449"/>
                </a:lnTo>
                <a:lnTo>
                  <a:pt x="292454" y="66604"/>
                </a:lnTo>
                <a:lnTo>
                  <a:pt x="291684" y="66764"/>
                </a:lnTo>
                <a:lnTo>
                  <a:pt x="290920" y="66918"/>
                </a:lnTo>
                <a:lnTo>
                  <a:pt x="290156" y="67072"/>
                </a:lnTo>
                <a:lnTo>
                  <a:pt x="289393" y="67226"/>
                </a:lnTo>
                <a:lnTo>
                  <a:pt x="288629" y="67374"/>
                </a:lnTo>
                <a:lnTo>
                  <a:pt x="287852" y="67528"/>
                </a:lnTo>
                <a:lnTo>
                  <a:pt x="287095" y="67669"/>
                </a:lnTo>
                <a:lnTo>
                  <a:pt x="286325" y="67817"/>
                </a:lnTo>
                <a:lnTo>
                  <a:pt x="285555" y="67964"/>
                </a:lnTo>
                <a:lnTo>
                  <a:pt x="284791" y="68105"/>
                </a:lnTo>
                <a:lnTo>
                  <a:pt x="284778" y="68105"/>
                </a:lnTo>
                <a:lnTo>
                  <a:pt x="282884" y="57791"/>
                </a:lnTo>
                <a:lnTo>
                  <a:pt x="282884" y="57791"/>
                </a:lnTo>
                <a:lnTo>
                  <a:pt x="283636" y="57656"/>
                </a:lnTo>
                <a:lnTo>
                  <a:pt x="284380" y="57515"/>
                </a:lnTo>
                <a:lnTo>
                  <a:pt x="285125" y="57368"/>
                </a:lnTo>
                <a:lnTo>
                  <a:pt x="285875" y="57226"/>
                </a:lnTo>
                <a:lnTo>
                  <a:pt x="286620" y="57085"/>
                </a:lnTo>
                <a:lnTo>
                  <a:pt x="287358" y="56937"/>
                </a:lnTo>
                <a:lnTo>
                  <a:pt x="288103" y="56790"/>
                </a:lnTo>
                <a:lnTo>
                  <a:pt x="288854" y="56636"/>
                </a:lnTo>
                <a:lnTo>
                  <a:pt x="289598" y="56488"/>
                </a:lnTo>
                <a:lnTo>
                  <a:pt x="290343" y="56334"/>
                </a:lnTo>
                <a:lnTo>
                  <a:pt x="291087" y="56180"/>
                </a:lnTo>
                <a:lnTo>
                  <a:pt x="291832" y="56020"/>
                </a:lnTo>
                <a:lnTo>
                  <a:pt x="292576" y="55866"/>
                </a:lnTo>
                <a:lnTo>
                  <a:pt x="293013" y="55769"/>
                </a:lnTo>
                <a:close/>
                <a:moveTo>
                  <a:pt x="272667" y="59530"/>
                </a:moveTo>
                <a:lnTo>
                  <a:pt x="274278" y="69896"/>
                </a:lnTo>
                <a:lnTo>
                  <a:pt x="274008" y="69941"/>
                </a:lnTo>
                <a:lnTo>
                  <a:pt x="273238" y="70057"/>
                </a:lnTo>
                <a:lnTo>
                  <a:pt x="272468" y="70179"/>
                </a:lnTo>
                <a:lnTo>
                  <a:pt x="271691" y="70294"/>
                </a:lnTo>
                <a:lnTo>
                  <a:pt x="270914" y="70410"/>
                </a:lnTo>
                <a:lnTo>
                  <a:pt x="270144" y="70525"/>
                </a:lnTo>
                <a:lnTo>
                  <a:pt x="269374" y="70634"/>
                </a:lnTo>
                <a:lnTo>
                  <a:pt x="268598" y="70750"/>
                </a:lnTo>
                <a:lnTo>
                  <a:pt x="267821" y="70859"/>
                </a:lnTo>
                <a:lnTo>
                  <a:pt x="267051" y="70962"/>
                </a:lnTo>
                <a:lnTo>
                  <a:pt x="266281" y="71071"/>
                </a:lnTo>
                <a:lnTo>
                  <a:pt x="265498" y="71173"/>
                </a:lnTo>
                <a:lnTo>
                  <a:pt x="264721" y="71276"/>
                </a:lnTo>
                <a:lnTo>
                  <a:pt x="263951" y="71379"/>
                </a:lnTo>
                <a:lnTo>
                  <a:pt x="263758" y="71379"/>
                </a:lnTo>
                <a:lnTo>
                  <a:pt x="262423" y="60975"/>
                </a:lnTo>
                <a:lnTo>
                  <a:pt x="262596" y="60975"/>
                </a:lnTo>
                <a:lnTo>
                  <a:pt x="263354" y="60878"/>
                </a:lnTo>
                <a:lnTo>
                  <a:pt x="264111" y="60776"/>
                </a:lnTo>
                <a:lnTo>
                  <a:pt x="264862" y="60673"/>
                </a:lnTo>
                <a:lnTo>
                  <a:pt x="265619" y="60570"/>
                </a:lnTo>
                <a:lnTo>
                  <a:pt x="266370" y="60468"/>
                </a:lnTo>
                <a:lnTo>
                  <a:pt x="267122" y="60365"/>
                </a:lnTo>
                <a:lnTo>
                  <a:pt x="267872" y="60256"/>
                </a:lnTo>
                <a:lnTo>
                  <a:pt x="268630" y="60147"/>
                </a:lnTo>
                <a:lnTo>
                  <a:pt x="269387" y="60037"/>
                </a:lnTo>
                <a:lnTo>
                  <a:pt x="270138" y="59922"/>
                </a:lnTo>
                <a:lnTo>
                  <a:pt x="270883" y="59806"/>
                </a:lnTo>
                <a:lnTo>
                  <a:pt x="271633" y="59697"/>
                </a:lnTo>
                <a:lnTo>
                  <a:pt x="272391" y="59575"/>
                </a:lnTo>
                <a:lnTo>
                  <a:pt x="272667" y="59530"/>
                </a:lnTo>
                <a:close/>
                <a:moveTo>
                  <a:pt x="252128" y="62188"/>
                </a:moveTo>
                <a:lnTo>
                  <a:pt x="253187" y="72624"/>
                </a:lnTo>
                <a:lnTo>
                  <a:pt x="253059" y="72624"/>
                </a:lnTo>
                <a:lnTo>
                  <a:pt x="252276" y="72701"/>
                </a:lnTo>
                <a:lnTo>
                  <a:pt x="251499" y="72778"/>
                </a:lnTo>
                <a:lnTo>
                  <a:pt x="250723" y="72849"/>
                </a:lnTo>
                <a:lnTo>
                  <a:pt x="249940" y="72926"/>
                </a:lnTo>
                <a:lnTo>
                  <a:pt x="249157" y="72996"/>
                </a:lnTo>
                <a:lnTo>
                  <a:pt x="248380" y="73067"/>
                </a:lnTo>
                <a:lnTo>
                  <a:pt x="247597" y="73137"/>
                </a:lnTo>
                <a:lnTo>
                  <a:pt x="246814" y="73202"/>
                </a:lnTo>
                <a:lnTo>
                  <a:pt x="246038" y="73266"/>
                </a:lnTo>
                <a:lnTo>
                  <a:pt x="245254" y="73330"/>
                </a:lnTo>
                <a:lnTo>
                  <a:pt x="244478" y="73394"/>
                </a:lnTo>
                <a:lnTo>
                  <a:pt x="243695" y="73452"/>
                </a:lnTo>
                <a:lnTo>
                  <a:pt x="242912" y="73516"/>
                </a:lnTo>
                <a:lnTo>
                  <a:pt x="242591" y="73516"/>
                </a:lnTo>
                <a:lnTo>
                  <a:pt x="241827" y="63061"/>
                </a:lnTo>
                <a:lnTo>
                  <a:pt x="242135" y="63061"/>
                </a:lnTo>
                <a:lnTo>
                  <a:pt x="242899" y="63003"/>
                </a:lnTo>
                <a:lnTo>
                  <a:pt x="243650" y="62945"/>
                </a:lnTo>
                <a:lnTo>
                  <a:pt x="244414" y="62881"/>
                </a:lnTo>
                <a:lnTo>
                  <a:pt x="245171" y="62817"/>
                </a:lnTo>
                <a:lnTo>
                  <a:pt x="245928" y="62759"/>
                </a:lnTo>
                <a:lnTo>
                  <a:pt x="246692" y="62695"/>
                </a:lnTo>
                <a:lnTo>
                  <a:pt x="247449" y="62624"/>
                </a:lnTo>
                <a:lnTo>
                  <a:pt x="248213" y="62554"/>
                </a:lnTo>
                <a:lnTo>
                  <a:pt x="248971" y="62489"/>
                </a:lnTo>
                <a:lnTo>
                  <a:pt x="249721" y="62412"/>
                </a:lnTo>
                <a:lnTo>
                  <a:pt x="250485" y="62342"/>
                </a:lnTo>
                <a:lnTo>
                  <a:pt x="251243" y="62265"/>
                </a:lnTo>
                <a:lnTo>
                  <a:pt x="252000" y="62194"/>
                </a:lnTo>
                <a:lnTo>
                  <a:pt x="252128" y="62194"/>
                </a:lnTo>
                <a:close/>
                <a:moveTo>
                  <a:pt x="231494" y="63709"/>
                </a:moveTo>
                <a:lnTo>
                  <a:pt x="231975" y="74190"/>
                </a:lnTo>
                <a:lnTo>
                  <a:pt x="231975" y="74190"/>
                </a:lnTo>
                <a:lnTo>
                  <a:pt x="231192" y="74190"/>
                </a:lnTo>
                <a:lnTo>
                  <a:pt x="230402" y="74229"/>
                </a:lnTo>
                <a:lnTo>
                  <a:pt x="229626" y="74229"/>
                </a:lnTo>
                <a:lnTo>
                  <a:pt x="228843" y="74261"/>
                </a:lnTo>
                <a:lnTo>
                  <a:pt x="228054" y="74261"/>
                </a:lnTo>
                <a:lnTo>
                  <a:pt x="227264" y="74261"/>
                </a:lnTo>
                <a:lnTo>
                  <a:pt x="226488" y="74261"/>
                </a:lnTo>
                <a:lnTo>
                  <a:pt x="225698" y="74261"/>
                </a:lnTo>
                <a:lnTo>
                  <a:pt x="224915" y="74261"/>
                </a:lnTo>
                <a:lnTo>
                  <a:pt x="224132" y="74261"/>
                </a:lnTo>
                <a:lnTo>
                  <a:pt x="223342" y="74261"/>
                </a:lnTo>
                <a:lnTo>
                  <a:pt x="222559" y="74261"/>
                </a:lnTo>
                <a:lnTo>
                  <a:pt x="221770" y="74261"/>
                </a:lnTo>
                <a:lnTo>
                  <a:pt x="221366" y="74261"/>
                </a:lnTo>
                <a:lnTo>
                  <a:pt x="221180" y="63773"/>
                </a:lnTo>
                <a:lnTo>
                  <a:pt x="221558" y="63773"/>
                </a:lnTo>
                <a:lnTo>
                  <a:pt x="222329" y="63773"/>
                </a:lnTo>
                <a:lnTo>
                  <a:pt x="223092" y="63773"/>
                </a:lnTo>
                <a:lnTo>
                  <a:pt x="223856" y="63773"/>
                </a:lnTo>
                <a:lnTo>
                  <a:pt x="224620" y="63773"/>
                </a:lnTo>
                <a:lnTo>
                  <a:pt x="225377" y="63773"/>
                </a:lnTo>
                <a:lnTo>
                  <a:pt x="226147" y="63773"/>
                </a:lnTo>
                <a:lnTo>
                  <a:pt x="226905" y="63773"/>
                </a:lnTo>
                <a:lnTo>
                  <a:pt x="227675" y="63773"/>
                </a:lnTo>
                <a:lnTo>
                  <a:pt x="228432" y="63773"/>
                </a:lnTo>
                <a:lnTo>
                  <a:pt x="229196" y="63773"/>
                </a:lnTo>
                <a:lnTo>
                  <a:pt x="229960" y="63773"/>
                </a:lnTo>
                <a:lnTo>
                  <a:pt x="230730" y="63773"/>
                </a:lnTo>
                <a:lnTo>
                  <a:pt x="231487" y="63773"/>
                </a:lnTo>
                <a:close/>
                <a:moveTo>
                  <a:pt x="210814" y="64107"/>
                </a:moveTo>
                <a:lnTo>
                  <a:pt x="210718" y="74594"/>
                </a:lnTo>
                <a:lnTo>
                  <a:pt x="210326" y="74594"/>
                </a:lnTo>
                <a:lnTo>
                  <a:pt x="209441" y="74594"/>
                </a:lnTo>
                <a:lnTo>
                  <a:pt x="208548" y="74594"/>
                </a:lnTo>
                <a:lnTo>
                  <a:pt x="207656" y="74594"/>
                </a:lnTo>
                <a:lnTo>
                  <a:pt x="206771" y="74594"/>
                </a:lnTo>
                <a:lnTo>
                  <a:pt x="205878" y="74594"/>
                </a:lnTo>
                <a:lnTo>
                  <a:pt x="204986" y="74594"/>
                </a:lnTo>
                <a:lnTo>
                  <a:pt x="204100" y="74594"/>
                </a:lnTo>
                <a:lnTo>
                  <a:pt x="203215" y="74594"/>
                </a:lnTo>
                <a:lnTo>
                  <a:pt x="202323" y="74594"/>
                </a:lnTo>
                <a:lnTo>
                  <a:pt x="201431" y="74594"/>
                </a:lnTo>
                <a:lnTo>
                  <a:pt x="200545" y="74594"/>
                </a:lnTo>
                <a:lnTo>
                  <a:pt x="200089" y="74594"/>
                </a:lnTo>
                <a:lnTo>
                  <a:pt x="200468" y="64113"/>
                </a:lnTo>
                <a:lnTo>
                  <a:pt x="200904" y="64113"/>
                </a:lnTo>
                <a:lnTo>
                  <a:pt x="201771" y="64113"/>
                </a:lnTo>
                <a:lnTo>
                  <a:pt x="202631" y="64113"/>
                </a:lnTo>
                <a:lnTo>
                  <a:pt x="203497" y="64113"/>
                </a:lnTo>
                <a:lnTo>
                  <a:pt x="204364" y="64113"/>
                </a:lnTo>
                <a:lnTo>
                  <a:pt x="205230" y="64113"/>
                </a:lnTo>
                <a:lnTo>
                  <a:pt x="206090" y="64113"/>
                </a:lnTo>
                <a:lnTo>
                  <a:pt x="206957" y="64113"/>
                </a:lnTo>
                <a:lnTo>
                  <a:pt x="207823" y="64113"/>
                </a:lnTo>
                <a:lnTo>
                  <a:pt x="208696" y="64113"/>
                </a:lnTo>
                <a:lnTo>
                  <a:pt x="209563" y="64113"/>
                </a:lnTo>
                <a:lnTo>
                  <a:pt x="210429" y="64113"/>
                </a:lnTo>
                <a:close/>
                <a:moveTo>
                  <a:pt x="190141" y="63375"/>
                </a:moveTo>
                <a:lnTo>
                  <a:pt x="189467" y="73843"/>
                </a:lnTo>
                <a:lnTo>
                  <a:pt x="189018" y="73843"/>
                </a:lnTo>
                <a:lnTo>
                  <a:pt x="188132" y="73779"/>
                </a:lnTo>
                <a:lnTo>
                  <a:pt x="187246" y="73721"/>
                </a:lnTo>
                <a:lnTo>
                  <a:pt x="186367" y="73664"/>
                </a:lnTo>
                <a:lnTo>
                  <a:pt x="185475" y="73599"/>
                </a:lnTo>
                <a:lnTo>
                  <a:pt x="184596" y="73529"/>
                </a:lnTo>
                <a:lnTo>
                  <a:pt x="183710" y="73465"/>
                </a:lnTo>
                <a:lnTo>
                  <a:pt x="182824" y="73394"/>
                </a:lnTo>
                <a:lnTo>
                  <a:pt x="181945" y="73324"/>
                </a:lnTo>
                <a:lnTo>
                  <a:pt x="181059" y="73246"/>
                </a:lnTo>
                <a:lnTo>
                  <a:pt x="180173" y="73176"/>
                </a:lnTo>
                <a:lnTo>
                  <a:pt x="179294" y="73099"/>
                </a:lnTo>
                <a:lnTo>
                  <a:pt x="178864" y="73054"/>
                </a:lnTo>
                <a:lnTo>
                  <a:pt x="179820" y="62611"/>
                </a:lnTo>
                <a:lnTo>
                  <a:pt x="180231" y="62650"/>
                </a:lnTo>
                <a:lnTo>
                  <a:pt x="181085" y="62720"/>
                </a:lnTo>
                <a:lnTo>
                  <a:pt x="181945" y="62797"/>
                </a:lnTo>
                <a:lnTo>
                  <a:pt x="182811" y="62868"/>
                </a:lnTo>
                <a:lnTo>
                  <a:pt x="183665" y="62939"/>
                </a:lnTo>
                <a:lnTo>
                  <a:pt x="184525" y="63009"/>
                </a:lnTo>
                <a:lnTo>
                  <a:pt x="185385" y="63073"/>
                </a:lnTo>
                <a:lnTo>
                  <a:pt x="186245" y="63138"/>
                </a:lnTo>
                <a:lnTo>
                  <a:pt x="187105" y="63195"/>
                </a:lnTo>
                <a:lnTo>
                  <a:pt x="187965" y="63260"/>
                </a:lnTo>
                <a:lnTo>
                  <a:pt x="188825" y="63317"/>
                </a:lnTo>
                <a:lnTo>
                  <a:pt x="189692" y="63375"/>
                </a:lnTo>
                <a:lnTo>
                  <a:pt x="190141" y="63375"/>
                </a:lnTo>
                <a:close/>
                <a:moveTo>
                  <a:pt x="169532" y="61514"/>
                </a:moveTo>
                <a:lnTo>
                  <a:pt x="168300" y="71931"/>
                </a:lnTo>
                <a:lnTo>
                  <a:pt x="167850" y="71879"/>
                </a:lnTo>
                <a:lnTo>
                  <a:pt x="166971" y="71770"/>
                </a:lnTo>
                <a:lnTo>
                  <a:pt x="166092" y="71668"/>
                </a:lnTo>
                <a:lnTo>
                  <a:pt x="165212" y="71552"/>
                </a:lnTo>
                <a:lnTo>
                  <a:pt x="164340" y="71443"/>
                </a:lnTo>
                <a:lnTo>
                  <a:pt x="163460" y="71327"/>
                </a:lnTo>
                <a:lnTo>
                  <a:pt x="162581" y="71212"/>
                </a:lnTo>
                <a:lnTo>
                  <a:pt x="161708" y="71096"/>
                </a:lnTo>
                <a:lnTo>
                  <a:pt x="160829" y="70974"/>
                </a:lnTo>
                <a:lnTo>
                  <a:pt x="159956" y="70852"/>
                </a:lnTo>
                <a:lnTo>
                  <a:pt x="159083" y="70730"/>
                </a:lnTo>
                <a:lnTo>
                  <a:pt x="158210" y="70602"/>
                </a:lnTo>
                <a:lnTo>
                  <a:pt x="157754" y="70544"/>
                </a:lnTo>
                <a:lnTo>
                  <a:pt x="159275" y="60159"/>
                </a:lnTo>
                <a:lnTo>
                  <a:pt x="159712" y="60224"/>
                </a:lnTo>
                <a:lnTo>
                  <a:pt x="160559" y="60346"/>
                </a:lnTo>
                <a:lnTo>
                  <a:pt x="161413" y="60468"/>
                </a:lnTo>
                <a:lnTo>
                  <a:pt x="162260" y="60583"/>
                </a:lnTo>
                <a:lnTo>
                  <a:pt x="163114" y="60699"/>
                </a:lnTo>
                <a:lnTo>
                  <a:pt x="163967" y="60814"/>
                </a:lnTo>
                <a:lnTo>
                  <a:pt x="164821" y="60930"/>
                </a:lnTo>
                <a:lnTo>
                  <a:pt x="165675" y="61039"/>
                </a:lnTo>
                <a:lnTo>
                  <a:pt x="166528" y="61148"/>
                </a:lnTo>
                <a:lnTo>
                  <a:pt x="167382" y="61257"/>
                </a:lnTo>
                <a:lnTo>
                  <a:pt x="168235" y="61360"/>
                </a:lnTo>
                <a:lnTo>
                  <a:pt x="169089" y="61462"/>
                </a:lnTo>
                <a:lnTo>
                  <a:pt x="169532" y="61514"/>
                </a:lnTo>
                <a:close/>
                <a:moveTo>
                  <a:pt x="149058" y="58529"/>
                </a:moveTo>
                <a:lnTo>
                  <a:pt x="147254" y="68863"/>
                </a:lnTo>
                <a:lnTo>
                  <a:pt x="146869" y="68799"/>
                </a:lnTo>
                <a:lnTo>
                  <a:pt x="145996" y="68645"/>
                </a:lnTo>
                <a:lnTo>
                  <a:pt x="145123" y="68484"/>
                </a:lnTo>
                <a:lnTo>
                  <a:pt x="144257" y="68330"/>
                </a:lnTo>
                <a:lnTo>
                  <a:pt x="143390" y="68170"/>
                </a:lnTo>
                <a:lnTo>
                  <a:pt x="142524" y="68009"/>
                </a:lnTo>
                <a:lnTo>
                  <a:pt x="141657" y="67849"/>
                </a:lnTo>
                <a:lnTo>
                  <a:pt x="140791" y="67682"/>
                </a:lnTo>
                <a:lnTo>
                  <a:pt x="139925" y="67515"/>
                </a:lnTo>
                <a:lnTo>
                  <a:pt x="139058" y="67348"/>
                </a:lnTo>
                <a:lnTo>
                  <a:pt x="138191" y="67175"/>
                </a:lnTo>
                <a:lnTo>
                  <a:pt x="137325" y="67001"/>
                </a:lnTo>
                <a:lnTo>
                  <a:pt x="136805" y="66899"/>
                </a:lnTo>
                <a:lnTo>
                  <a:pt x="138891" y="56629"/>
                </a:lnTo>
                <a:lnTo>
                  <a:pt x="139392" y="56732"/>
                </a:lnTo>
                <a:lnTo>
                  <a:pt x="140233" y="56899"/>
                </a:lnTo>
                <a:lnTo>
                  <a:pt x="141067" y="57066"/>
                </a:lnTo>
                <a:lnTo>
                  <a:pt x="141914" y="57233"/>
                </a:lnTo>
                <a:lnTo>
                  <a:pt x="142761" y="57393"/>
                </a:lnTo>
                <a:lnTo>
                  <a:pt x="143602" y="57554"/>
                </a:lnTo>
                <a:lnTo>
                  <a:pt x="144449" y="57714"/>
                </a:lnTo>
                <a:lnTo>
                  <a:pt x="145290" y="57868"/>
                </a:lnTo>
                <a:lnTo>
                  <a:pt x="146138" y="58022"/>
                </a:lnTo>
                <a:lnTo>
                  <a:pt x="146985" y="58176"/>
                </a:lnTo>
                <a:lnTo>
                  <a:pt x="147832" y="58324"/>
                </a:lnTo>
                <a:lnTo>
                  <a:pt x="148673" y="58478"/>
                </a:lnTo>
                <a:lnTo>
                  <a:pt x="149058" y="58542"/>
                </a:lnTo>
                <a:close/>
                <a:moveTo>
                  <a:pt x="128776" y="54434"/>
                </a:moveTo>
                <a:lnTo>
                  <a:pt x="126414" y="64652"/>
                </a:lnTo>
                <a:lnTo>
                  <a:pt x="126112" y="64582"/>
                </a:lnTo>
                <a:lnTo>
                  <a:pt x="125253" y="64383"/>
                </a:lnTo>
                <a:lnTo>
                  <a:pt x="124399" y="64184"/>
                </a:lnTo>
                <a:lnTo>
                  <a:pt x="123539" y="63978"/>
                </a:lnTo>
                <a:lnTo>
                  <a:pt x="122685" y="63773"/>
                </a:lnTo>
                <a:lnTo>
                  <a:pt x="121825" y="63561"/>
                </a:lnTo>
                <a:lnTo>
                  <a:pt x="120965" y="63356"/>
                </a:lnTo>
                <a:lnTo>
                  <a:pt x="120111" y="63144"/>
                </a:lnTo>
                <a:lnTo>
                  <a:pt x="119251" y="62926"/>
                </a:lnTo>
                <a:lnTo>
                  <a:pt x="118404" y="62714"/>
                </a:lnTo>
                <a:lnTo>
                  <a:pt x="117551" y="62496"/>
                </a:lnTo>
                <a:lnTo>
                  <a:pt x="116697" y="62278"/>
                </a:lnTo>
                <a:lnTo>
                  <a:pt x="116087" y="62123"/>
                </a:lnTo>
                <a:lnTo>
                  <a:pt x="118731" y="51970"/>
                </a:lnTo>
                <a:lnTo>
                  <a:pt x="119316" y="52117"/>
                </a:lnTo>
                <a:lnTo>
                  <a:pt x="120150" y="52335"/>
                </a:lnTo>
                <a:lnTo>
                  <a:pt x="120978" y="52547"/>
                </a:lnTo>
                <a:lnTo>
                  <a:pt x="121806" y="52753"/>
                </a:lnTo>
                <a:lnTo>
                  <a:pt x="122640" y="52965"/>
                </a:lnTo>
                <a:lnTo>
                  <a:pt x="123475" y="53170"/>
                </a:lnTo>
                <a:lnTo>
                  <a:pt x="124309" y="53369"/>
                </a:lnTo>
                <a:lnTo>
                  <a:pt x="125143" y="53574"/>
                </a:lnTo>
                <a:lnTo>
                  <a:pt x="125971" y="53773"/>
                </a:lnTo>
                <a:lnTo>
                  <a:pt x="126812" y="53972"/>
                </a:lnTo>
                <a:lnTo>
                  <a:pt x="127647" y="54171"/>
                </a:lnTo>
                <a:lnTo>
                  <a:pt x="128481" y="54364"/>
                </a:lnTo>
                <a:lnTo>
                  <a:pt x="128776" y="54434"/>
                </a:lnTo>
                <a:close/>
                <a:moveTo>
                  <a:pt x="108751" y="49229"/>
                </a:moveTo>
                <a:lnTo>
                  <a:pt x="105837" y="59306"/>
                </a:lnTo>
                <a:lnTo>
                  <a:pt x="105638" y="59254"/>
                </a:lnTo>
                <a:lnTo>
                  <a:pt x="104797" y="59004"/>
                </a:lnTo>
                <a:lnTo>
                  <a:pt x="103950" y="58754"/>
                </a:lnTo>
                <a:lnTo>
                  <a:pt x="103103" y="58510"/>
                </a:lnTo>
                <a:lnTo>
                  <a:pt x="102262" y="58253"/>
                </a:lnTo>
                <a:lnTo>
                  <a:pt x="101415" y="58003"/>
                </a:lnTo>
                <a:lnTo>
                  <a:pt x="100568" y="57746"/>
                </a:lnTo>
                <a:lnTo>
                  <a:pt x="99727" y="57489"/>
                </a:lnTo>
                <a:lnTo>
                  <a:pt x="98886" y="57226"/>
                </a:lnTo>
                <a:lnTo>
                  <a:pt x="98045" y="56970"/>
                </a:lnTo>
                <a:lnTo>
                  <a:pt x="97205" y="56706"/>
                </a:lnTo>
                <a:lnTo>
                  <a:pt x="96364" y="56437"/>
                </a:lnTo>
                <a:lnTo>
                  <a:pt x="95664" y="56219"/>
                </a:lnTo>
                <a:lnTo>
                  <a:pt x="98873" y="46225"/>
                </a:lnTo>
                <a:lnTo>
                  <a:pt x="99515" y="46437"/>
                </a:lnTo>
                <a:lnTo>
                  <a:pt x="100330" y="46694"/>
                </a:lnTo>
                <a:lnTo>
                  <a:pt x="101152" y="46951"/>
                </a:lnTo>
                <a:lnTo>
                  <a:pt x="101974" y="47207"/>
                </a:lnTo>
                <a:lnTo>
                  <a:pt x="102789" y="47458"/>
                </a:lnTo>
                <a:lnTo>
                  <a:pt x="103610" y="47714"/>
                </a:lnTo>
                <a:lnTo>
                  <a:pt x="104431" y="47958"/>
                </a:lnTo>
                <a:lnTo>
                  <a:pt x="105253" y="48209"/>
                </a:lnTo>
                <a:lnTo>
                  <a:pt x="106075" y="48452"/>
                </a:lnTo>
                <a:lnTo>
                  <a:pt x="106903" y="48696"/>
                </a:lnTo>
                <a:lnTo>
                  <a:pt x="107724" y="48940"/>
                </a:lnTo>
                <a:lnTo>
                  <a:pt x="108546" y="49178"/>
                </a:lnTo>
                <a:lnTo>
                  <a:pt x="108738" y="49229"/>
                </a:lnTo>
                <a:close/>
                <a:moveTo>
                  <a:pt x="89040" y="42946"/>
                </a:moveTo>
                <a:lnTo>
                  <a:pt x="85581" y="52849"/>
                </a:lnTo>
                <a:lnTo>
                  <a:pt x="85491" y="52849"/>
                </a:lnTo>
                <a:lnTo>
                  <a:pt x="84657" y="52560"/>
                </a:lnTo>
                <a:lnTo>
                  <a:pt x="83829" y="52265"/>
                </a:lnTo>
                <a:lnTo>
                  <a:pt x="82995" y="51970"/>
                </a:lnTo>
                <a:lnTo>
                  <a:pt x="82167" y="51668"/>
                </a:lnTo>
                <a:lnTo>
                  <a:pt x="81339" y="51373"/>
                </a:lnTo>
                <a:lnTo>
                  <a:pt x="80504" y="51071"/>
                </a:lnTo>
                <a:lnTo>
                  <a:pt x="79676" y="50769"/>
                </a:lnTo>
                <a:lnTo>
                  <a:pt x="78855" y="50461"/>
                </a:lnTo>
                <a:lnTo>
                  <a:pt x="78020" y="50153"/>
                </a:lnTo>
                <a:lnTo>
                  <a:pt x="77199" y="49845"/>
                </a:lnTo>
                <a:lnTo>
                  <a:pt x="76377" y="49537"/>
                </a:lnTo>
                <a:lnTo>
                  <a:pt x="75594" y="49242"/>
                </a:lnTo>
                <a:lnTo>
                  <a:pt x="79323" y="39435"/>
                </a:lnTo>
                <a:lnTo>
                  <a:pt x="80081" y="39723"/>
                </a:lnTo>
                <a:lnTo>
                  <a:pt x="80883" y="40025"/>
                </a:lnTo>
                <a:lnTo>
                  <a:pt x="81685" y="40327"/>
                </a:lnTo>
                <a:lnTo>
                  <a:pt x="82487" y="40622"/>
                </a:lnTo>
                <a:lnTo>
                  <a:pt x="83296" y="40924"/>
                </a:lnTo>
                <a:lnTo>
                  <a:pt x="84099" y="41219"/>
                </a:lnTo>
                <a:lnTo>
                  <a:pt x="84907" y="41508"/>
                </a:lnTo>
                <a:lnTo>
                  <a:pt x="85709" y="41803"/>
                </a:lnTo>
                <a:lnTo>
                  <a:pt x="86518" y="42092"/>
                </a:lnTo>
                <a:lnTo>
                  <a:pt x="87327" y="42374"/>
                </a:lnTo>
                <a:lnTo>
                  <a:pt x="88136" y="42663"/>
                </a:lnTo>
                <a:lnTo>
                  <a:pt x="88944" y="42946"/>
                </a:lnTo>
                <a:lnTo>
                  <a:pt x="89040" y="42946"/>
                </a:lnTo>
                <a:close/>
                <a:moveTo>
                  <a:pt x="69702" y="35596"/>
                </a:moveTo>
                <a:lnTo>
                  <a:pt x="65704" y="45295"/>
                </a:lnTo>
                <a:lnTo>
                  <a:pt x="65704" y="45295"/>
                </a:lnTo>
                <a:lnTo>
                  <a:pt x="64889" y="44961"/>
                </a:lnTo>
                <a:lnTo>
                  <a:pt x="64074" y="44621"/>
                </a:lnTo>
                <a:lnTo>
                  <a:pt x="63258" y="44281"/>
                </a:lnTo>
                <a:lnTo>
                  <a:pt x="62443" y="43940"/>
                </a:lnTo>
                <a:lnTo>
                  <a:pt x="61635" y="43594"/>
                </a:lnTo>
                <a:lnTo>
                  <a:pt x="60820" y="43247"/>
                </a:lnTo>
                <a:lnTo>
                  <a:pt x="60004" y="42901"/>
                </a:lnTo>
                <a:lnTo>
                  <a:pt x="59202" y="42548"/>
                </a:lnTo>
                <a:lnTo>
                  <a:pt x="58387" y="42201"/>
                </a:lnTo>
                <a:lnTo>
                  <a:pt x="57585" y="41842"/>
                </a:lnTo>
                <a:lnTo>
                  <a:pt x="56776" y="41489"/>
                </a:lnTo>
                <a:lnTo>
                  <a:pt x="55967" y="41129"/>
                </a:lnTo>
                <a:lnTo>
                  <a:pt x="55923" y="41129"/>
                </a:lnTo>
                <a:lnTo>
                  <a:pt x="60197" y="31547"/>
                </a:lnTo>
                <a:lnTo>
                  <a:pt x="60197" y="31547"/>
                </a:lnTo>
                <a:lnTo>
                  <a:pt x="60986" y="31893"/>
                </a:lnTo>
                <a:lnTo>
                  <a:pt x="61770" y="32240"/>
                </a:lnTo>
                <a:lnTo>
                  <a:pt x="62565" y="32580"/>
                </a:lnTo>
                <a:lnTo>
                  <a:pt x="63348" y="32926"/>
                </a:lnTo>
                <a:lnTo>
                  <a:pt x="64138" y="33267"/>
                </a:lnTo>
                <a:lnTo>
                  <a:pt x="64927" y="33607"/>
                </a:lnTo>
                <a:lnTo>
                  <a:pt x="65717" y="33941"/>
                </a:lnTo>
                <a:lnTo>
                  <a:pt x="66513" y="34281"/>
                </a:lnTo>
                <a:lnTo>
                  <a:pt x="67296" y="34614"/>
                </a:lnTo>
                <a:lnTo>
                  <a:pt x="68092" y="34942"/>
                </a:lnTo>
                <a:lnTo>
                  <a:pt x="68887" y="35269"/>
                </a:lnTo>
                <a:lnTo>
                  <a:pt x="69683" y="35603"/>
                </a:lnTo>
                <a:close/>
                <a:moveTo>
                  <a:pt x="50820" y="27182"/>
                </a:moveTo>
                <a:lnTo>
                  <a:pt x="46289" y="36643"/>
                </a:lnTo>
                <a:lnTo>
                  <a:pt x="45551" y="36290"/>
                </a:lnTo>
                <a:lnTo>
                  <a:pt x="44761" y="35905"/>
                </a:lnTo>
                <a:lnTo>
                  <a:pt x="43959" y="35519"/>
                </a:lnTo>
                <a:lnTo>
                  <a:pt x="43169" y="35134"/>
                </a:lnTo>
                <a:lnTo>
                  <a:pt x="42373" y="34749"/>
                </a:lnTo>
                <a:lnTo>
                  <a:pt x="41578" y="34351"/>
                </a:lnTo>
                <a:lnTo>
                  <a:pt x="40788" y="33960"/>
                </a:lnTo>
                <a:lnTo>
                  <a:pt x="39992" y="33568"/>
                </a:lnTo>
                <a:lnTo>
                  <a:pt x="39203" y="33170"/>
                </a:lnTo>
                <a:lnTo>
                  <a:pt x="38413" y="32772"/>
                </a:lnTo>
                <a:lnTo>
                  <a:pt x="37624" y="32374"/>
                </a:lnTo>
                <a:lnTo>
                  <a:pt x="36841" y="31970"/>
                </a:lnTo>
                <a:lnTo>
                  <a:pt x="36751" y="31932"/>
                </a:lnTo>
                <a:lnTo>
                  <a:pt x="41545" y="22599"/>
                </a:lnTo>
                <a:lnTo>
                  <a:pt x="41610" y="22631"/>
                </a:lnTo>
                <a:lnTo>
                  <a:pt x="42373" y="23023"/>
                </a:lnTo>
                <a:lnTo>
                  <a:pt x="43144" y="23414"/>
                </a:lnTo>
                <a:lnTo>
                  <a:pt x="43907" y="23800"/>
                </a:lnTo>
                <a:lnTo>
                  <a:pt x="44678" y="24185"/>
                </a:lnTo>
                <a:lnTo>
                  <a:pt x="45454" y="24570"/>
                </a:lnTo>
                <a:lnTo>
                  <a:pt x="46224" y="24955"/>
                </a:lnTo>
                <a:lnTo>
                  <a:pt x="46995" y="25327"/>
                </a:lnTo>
                <a:lnTo>
                  <a:pt x="47765" y="25712"/>
                </a:lnTo>
                <a:lnTo>
                  <a:pt x="48542" y="26085"/>
                </a:lnTo>
                <a:lnTo>
                  <a:pt x="49312" y="26463"/>
                </a:lnTo>
                <a:lnTo>
                  <a:pt x="50095" y="26835"/>
                </a:lnTo>
                <a:lnTo>
                  <a:pt x="50820" y="27182"/>
                </a:lnTo>
                <a:close/>
                <a:moveTo>
                  <a:pt x="32399" y="17766"/>
                </a:moveTo>
                <a:lnTo>
                  <a:pt x="27349" y="26957"/>
                </a:lnTo>
                <a:lnTo>
                  <a:pt x="26662" y="26585"/>
                </a:lnTo>
                <a:lnTo>
                  <a:pt x="25885" y="26155"/>
                </a:lnTo>
                <a:lnTo>
                  <a:pt x="25108" y="25725"/>
                </a:lnTo>
                <a:lnTo>
                  <a:pt x="24332" y="25295"/>
                </a:lnTo>
                <a:lnTo>
                  <a:pt x="23561" y="24865"/>
                </a:lnTo>
                <a:lnTo>
                  <a:pt x="22785" y="24429"/>
                </a:lnTo>
                <a:lnTo>
                  <a:pt x="22015" y="23992"/>
                </a:lnTo>
                <a:lnTo>
                  <a:pt x="21245" y="23556"/>
                </a:lnTo>
                <a:lnTo>
                  <a:pt x="20475" y="23113"/>
                </a:lnTo>
                <a:lnTo>
                  <a:pt x="19704" y="22670"/>
                </a:lnTo>
                <a:lnTo>
                  <a:pt x="18941" y="22227"/>
                </a:lnTo>
                <a:lnTo>
                  <a:pt x="18170" y="21778"/>
                </a:lnTo>
                <a:lnTo>
                  <a:pt x="18093" y="21733"/>
                </a:lnTo>
                <a:lnTo>
                  <a:pt x="23388" y="12683"/>
                </a:lnTo>
                <a:lnTo>
                  <a:pt x="23440" y="12683"/>
                </a:lnTo>
                <a:lnTo>
                  <a:pt x="24184" y="13119"/>
                </a:lnTo>
                <a:lnTo>
                  <a:pt x="24942" y="13549"/>
                </a:lnTo>
                <a:lnTo>
                  <a:pt x="25686" y="13980"/>
                </a:lnTo>
                <a:lnTo>
                  <a:pt x="26437" y="14403"/>
                </a:lnTo>
                <a:lnTo>
                  <a:pt x="27188" y="14833"/>
                </a:lnTo>
                <a:lnTo>
                  <a:pt x="27939" y="15257"/>
                </a:lnTo>
                <a:lnTo>
                  <a:pt x="28690" y="15680"/>
                </a:lnTo>
                <a:lnTo>
                  <a:pt x="29447" y="16104"/>
                </a:lnTo>
                <a:lnTo>
                  <a:pt x="30198" y="16521"/>
                </a:lnTo>
                <a:lnTo>
                  <a:pt x="30949" y="16938"/>
                </a:lnTo>
                <a:lnTo>
                  <a:pt x="31707" y="17356"/>
                </a:lnTo>
                <a:lnTo>
                  <a:pt x="32399" y="17734"/>
                </a:lnTo>
                <a:close/>
              </a:path>
            </a:pathLst>
          </a:custGeom>
          <a:solidFill>
            <a:schemeClr val="accent2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2">
            <a:extLst>
              <a:ext uri="{FF2B5EF4-FFF2-40B4-BE49-F238E27FC236}">
                <a16:creationId xmlns:a16="http://schemas.microsoft.com/office/drawing/2014/main" id="{A98F970A-57B9-5649-93DF-A8FCA9765382}"/>
              </a:ext>
            </a:extLst>
          </p:cNvPr>
          <p:cNvSpPr/>
          <p:nvPr/>
        </p:nvSpPr>
        <p:spPr>
          <a:xfrm>
            <a:off x="9532579" y="6460681"/>
            <a:ext cx="1405153" cy="2286034"/>
          </a:xfrm>
          <a:custGeom>
            <a:avLst/>
            <a:gdLst>
              <a:gd name="connsiteX0" fmla="*/ 206700 w 215011"/>
              <a:gd name="connsiteY0" fmla="*/ 14384 h 349799"/>
              <a:gd name="connsiteX1" fmla="*/ 201232 w 215011"/>
              <a:gd name="connsiteY1" fmla="*/ 5437 h 349799"/>
              <a:gd name="connsiteX2" fmla="*/ 201963 w 215011"/>
              <a:gd name="connsiteY2" fmla="*/ 4987 h 349799"/>
              <a:gd name="connsiteX3" fmla="*/ 203350 w 215011"/>
              <a:gd name="connsiteY3" fmla="*/ 4140 h 349799"/>
              <a:gd name="connsiteX4" fmla="*/ 204742 w 215011"/>
              <a:gd name="connsiteY4" fmla="*/ 3299 h 349799"/>
              <a:gd name="connsiteX5" fmla="*/ 206142 w 215011"/>
              <a:gd name="connsiteY5" fmla="*/ 2471 h 349799"/>
              <a:gd name="connsiteX6" fmla="*/ 207521 w 215011"/>
              <a:gd name="connsiteY6" fmla="*/ 1675 h 349799"/>
              <a:gd name="connsiteX7" fmla="*/ 208921 w 215011"/>
              <a:gd name="connsiteY7" fmla="*/ 854 h 349799"/>
              <a:gd name="connsiteX8" fmla="*/ 210333 w 215011"/>
              <a:gd name="connsiteY8" fmla="*/ 32 h 349799"/>
              <a:gd name="connsiteX9" fmla="*/ 215576 w 215011"/>
              <a:gd name="connsiteY9" fmla="*/ 9114 h 349799"/>
              <a:gd name="connsiteX10" fmla="*/ 214203 w 215011"/>
              <a:gd name="connsiteY10" fmla="*/ 9910 h 349799"/>
              <a:gd name="connsiteX11" fmla="*/ 212842 w 215011"/>
              <a:gd name="connsiteY11" fmla="*/ 10713 h 349799"/>
              <a:gd name="connsiteX12" fmla="*/ 211475 w 215011"/>
              <a:gd name="connsiteY12" fmla="*/ 11521 h 349799"/>
              <a:gd name="connsiteX13" fmla="*/ 210114 w 215011"/>
              <a:gd name="connsiteY13" fmla="*/ 12330 h 349799"/>
              <a:gd name="connsiteX14" fmla="*/ 208760 w 215011"/>
              <a:gd name="connsiteY14" fmla="*/ 13145 h 349799"/>
              <a:gd name="connsiteX15" fmla="*/ 207412 w 215011"/>
              <a:gd name="connsiteY15" fmla="*/ 13967 h 349799"/>
              <a:gd name="connsiteX16" fmla="*/ 206681 w 215011"/>
              <a:gd name="connsiteY16" fmla="*/ 14416 h 349799"/>
              <a:gd name="connsiteX17" fmla="*/ 21014 w 215011"/>
              <a:gd name="connsiteY17" fmla="*/ 350192 h 349799"/>
              <a:gd name="connsiteX18" fmla="*/ 32 w 215011"/>
              <a:gd name="connsiteY18" fmla="*/ 339698 h 349799"/>
              <a:gd name="connsiteX19" fmla="*/ 32 w 215011"/>
              <a:gd name="connsiteY19" fmla="*/ 323876 h 349799"/>
              <a:gd name="connsiteX20" fmla="*/ 19287 w 215011"/>
              <a:gd name="connsiteY20" fmla="*/ 333504 h 349799"/>
              <a:gd name="connsiteX21" fmla="*/ 22663 w 215011"/>
              <a:gd name="connsiteY21" fmla="*/ 333542 h 349799"/>
              <a:gd name="connsiteX22" fmla="*/ 41975 w 215011"/>
              <a:gd name="connsiteY22" fmla="*/ 323857 h 349799"/>
              <a:gd name="connsiteX23" fmla="*/ 41975 w 215011"/>
              <a:gd name="connsiteY23" fmla="*/ 339633 h 349799"/>
              <a:gd name="connsiteX24" fmla="*/ 21014 w 215011"/>
              <a:gd name="connsiteY24" fmla="*/ 350192 h 349799"/>
              <a:gd name="connsiteX25" fmla="*/ 26508 w 215011"/>
              <a:gd name="connsiteY25" fmla="*/ 323299 h 349799"/>
              <a:gd name="connsiteX26" fmla="*/ 16020 w 215011"/>
              <a:gd name="connsiteY26" fmla="*/ 322907 h 349799"/>
              <a:gd name="connsiteX27" fmla="*/ 16020 w 215011"/>
              <a:gd name="connsiteY27" fmla="*/ 322432 h 349799"/>
              <a:gd name="connsiteX28" fmla="*/ 16084 w 215011"/>
              <a:gd name="connsiteY28" fmla="*/ 320815 h 349799"/>
              <a:gd name="connsiteX29" fmla="*/ 16155 w 215011"/>
              <a:gd name="connsiteY29" fmla="*/ 319197 h 349799"/>
              <a:gd name="connsiteX30" fmla="*/ 16232 w 215011"/>
              <a:gd name="connsiteY30" fmla="*/ 317580 h 349799"/>
              <a:gd name="connsiteX31" fmla="*/ 16315 w 215011"/>
              <a:gd name="connsiteY31" fmla="*/ 315963 h 349799"/>
              <a:gd name="connsiteX32" fmla="*/ 16412 w 215011"/>
              <a:gd name="connsiteY32" fmla="*/ 314345 h 349799"/>
              <a:gd name="connsiteX33" fmla="*/ 16501 w 215011"/>
              <a:gd name="connsiteY33" fmla="*/ 312734 h 349799"/>
              <a:gd name="connsiteX34" fmla="*/ 16534 w 215011"/>
              <a:gd name="connsiteY34" fmla="*/ 312278 h 349799"/>
              <a:gd name="connsiteX35" fmla="*/ 27002 w 215011"/>
              <a:gd name="connsiteY35" fmla="*/ 312978 h 349799"/>
              <a:gd name="connsiteX36" fmla="*/ 27002 w 215011"/>
              <a:gd name="connsiteY36" fmla="*/ 313389 h 349799"/>
              <a:gd name="connsiteX37" fmla="*/ 26905 w 215011"/>
              <a:gd name="connsiteY37" fmla="*/ 314961 h 349799"/>
              <a:gd name="connsiteX38" fmla="*/ 26816 w 215011"/>
              <a:gd name="connsiteY38" fmla="*/ 316534 h 349799"/>
              <a:gd name="connsiteX39" fmla="*/ 26732 w 215011"/>
              <a:gd name="connsiteY39" fmla="*/ 318100 h 349799"/>
              <a:gd name="connsiteX40" fmla="*/ 26662 w 215011"/>
              <a:gd name="connsiteY40" fmla="*/ 319679 h 349799"/>
              <a:gd name="connsiteX41" fmla="*/ 26591 w 215011"/>
              <a:gd name="connsiteY41" fmla="*/ 321251 h 349799"/>
              <a:gd name="connsiteX42" fmla="*/ 26527 w 215011"/>
              <a:gd name="connsiteY42" fmla="*/ 322830 h 349799"/>
              <a:gd name="connsiteX43" fmla="*/ 26527 w 215011"/>
              <a:gd name="connsiteY43" fmla="*/ 323299 h 349799"/>
              <a:gd name="connsiteX44" fmla="*/ 27791 w 215011"/>
              <a:gd name="connsiteY44" fmla="*/ 302645 h 349799"/>
              <a:gd name="connsiteX45" fmla="*/ 17349 w 215011"/>
              <a:gd name="connsiteY45" fmla="*/ 301688 h 349799"/>
              <a:gd name="connsiteX46" fmla="*/ 17349 w 215011"/>
              <a:gd name="connsiteY46" fmla="*/ 301476 h 349799"/>
              <a:gd name="connsiteX47" fmla="*/ 17503 w 215011"/>
              <a:gd name="connsiteY47" fmla="*/ 299872 h 349799"/>
              <a:gd name="connsiteX48" fmla="*/ 17657 w 215011"/>
              <a:gd name="connsiteY48" fmla="*/ 298267 h 349799"/>
              <a:gd name="connsiteX49" fmla="*/ 17824 w 215011"/>
              <a:gd name="connsiteY49" fmla="*/ 296669 h 349799"/>
              <a:gd name="connsiteX50" fmla="*/ 17997 w 215011"/>
              <a:gd name="connsiteY50" fmla="*/ 295071 h 349799"/>
              <a:gd name="connsiteX51" fmla="*/ 18170 w 215011"/>
              <a:gd name="connsiteY51" fmla="*/ 293473 h 349799"/>
              <a:gd name="connsiteX52" fmla="*/ 18350 w 215011"/>
              <a:gd name="connsiteY52" fmla="*/ 291875 h 349799"/>
              <a:gd name="connsiteX53" fmla="*/ 18446 w 215011"/>
              <a:gd name="connsiteY53" fmla="*/ 291111 h 349799"/>
              <a:gd name="connsiteX54" fmla="*/ 28857 w 215011"/>
              <a:gd name="connsiteY54" fmla="*/ 292394 h 349799"/>
              <a:gd name="connsiteX55" fmla="*/ 28773 w 215011"/>
              <a:gd name="connsiteY55" fmla="*/ 293120 h 349799"/>
              <a:gd name="connsiteX56" fmla="*/ 28594 w 215011"/>
              <a:gd name="connsiteY56" fmla="*/ 294673 h 349799"/>
              <a:gd name="connsiteX57" fmla="*/ 28420 w 215011"/>
              <a:gd name="connsiteY57" fmla="*/ 296226 h 349799"/>
              <a:gd name="connsiteX58" fmla="*/ 28253 w 215011"/>
              <a:gd name="connsiteY58" fmla="*/ 297779 h 349799"/>
              <a:gd name="connsiteX59" fmla="*/ 28093 w 215011"/>
              <a:gd name="connsiteY59" fmla="*/ 299339 h 349799"/>
              <a:gd name="connsiteX60" fmla="*/ 27945 w 215011"/>
              <a:gd name="connsiteY60" fmla="*/ 300899 h 349799"/>
              <a:gd name="connsiteX61" fmla="*/ 27798 w 215011"/>
              <a:gd name="connsiteY61" fmla="*/ 302458 h 349799"/>
              <a:gd name="connsiteX62" fmla="*/ 27798 w 215011"/>
              <a:gd name="connsiteY62" fmla="*/ 302670 h 349799"/>
              <a:gd name="connsiteX63" fmla="*/ 30230 w 215011"/>
              <a:gd name="connsiteY63" fmla="*/ 282106 h 349799"/>
              <a:gd name="connsiteX64" fmla="*/ 19852 w 215011"/>
              <a:gd name="connsiteY64" fmla="*/ 280546 h 349799"/>
              <a:gd name="connsiteX65" fmla="*/ 20064 w 215011"/>
              <a:gd name="connsiteY65" fmla="*/ 279147 h 349799"/>
              <a:gd name="connsiteX66" fmla="*/ 20301 w 215011"/>
              <a:gd name="connsiteY66" fmla="*/ 277568 h 349799"/>
              <a:gd name="connsiteX67" fmla="*/ 20551 w 215011"/>
              <a:gd name="connsiteY67" fmla="*/ 275983 h 349799"/>
              <a:gd name="connsiteX68" fmla="*/ 20802 w 215011"/>
              <a:gd name="connsiteY68" fmla="*/ 274404 h 349799"/>
              <a:gd name="connsiteX69" fmla="*/ 21071 w 215011"/>
              <a:gd name="connsiteY69" fmla="*/ 272831 h 349799"/>
              <a:gd name="connsiteX70" fmla="*/ 21335 w 215011"/>
              <a:gd name="connsiteY70" fmla="*/ 271252 h 349799"/>
              <a:gd name="connsiteX71" fmla="*/ 21540 w 215011"/>
              <a:gd name="connsiteY71" fmla="*/ 270065 h 349799"/>
              <a:gd name="connsiteX72" fmla="*/ 31873 w 215011"/>
              <a:gd name="connsiteY72" fmla="*/ 271875 h 349799"/>
              <a:gd name="connsiteX73" fmla="*/ 31668 w 215011"/>
              <a:gd name="connsiteY73" fmla="*/ 273024 h 349799"/>
              <a:gd name="connsiteX74" fmla="*/ 31411 w 215011"/>
              <a:gd name="connsiteY74" fmla="*/ 274558 h 349799"/>
              <a:gd name="connsiteX75" fmla="*/ 31161 w 215011"/>
              <a:gd name="connsiteY75" fmla="*/ 276092 h 349799"/>
              <a:gd name="connsiteX76" fmla="*/ 30911 w 215011"/>
              <a:gd name="connsiteY76" fmla="*/ 277632 h 349799"/>
              <a:gd name="connsiteX77" fmla="*/ 30673 w 215011"/>
              <a:gd name="connsiteY77" fmla="*/ 279166 h 349799"/>
              <a:gd name="connsiteX78" fmla="*/ 30442 w 215011"/>
              <a:gd name="connsiteY78" fmla="*/ 280707 h 349799"/>
              <a:gd name="connsiteX79" fmla="*/ 30230 w 215011"/>
              <a:gd name="connsiteY79" fmla="*/ 282106 h 349799"/>
              <a:gd name="connsiteX80" fmla="*/ 33792 w 215011"/>
              <a:gd name="connsiteY80" fmla="*/ 261721 h 349799"/>
              <a:gd name="connsiteX81" fmla="*/ 23523 w 215011"/>
              <a:gd name="connsiteY81" fmla="*/ 259609 h 349799"/>
              <a:gd name="connsiteX82" fmla="*/ 23703 w 215011"/>
              <a:gd name="connsiteY82" fmla="*/ 258704 h 349799"/>
              <a:gd name="connsiteX83" fmla="*/ 24030 w 215011"/>
              <a:gd name="connsiteY83" fmla="*/ 257145 h 349799"/>
              <a:gd name="connsiteX84" fmla="*/ 24358 w 215011"/>
              <a:gd name="connsiteY84" fmla="*/ 255585 h 349799"/>
              <a:gd name="connsiteX85" fmla="*/ 24698 w 215011"/>
              <a:gd name="connsiteY85" fmla="*/ 254032 h 349799"/>
              <a:gd name="connsiteX86" fmla="*/ 25031 w 215011"/>
              <a:gd name="connsiteY86" fmla="*/ 252479 h 349799"/>
              <a:gd name="connsiteX87" fmla="*/ 25384 w 215011"/>
              <a:gd name="connsiteY87" fmla="*/ 250925 h 349799"/>
              <a:gd name="connsiteX88" fmla="*/ 25744 w 215011"/>
              <a:gd name="connsiteY88" fmla="*/ 249372 h 349799"/>
              <a:gd name="connsiteX89" fmla="*/ 25744 w 215011"/>
              <a:gd name="connsiteY89" fmla="*/ 249212 h 349799"/>
              <a:gd name="connsiteX90" fmla="*/ 35955 w 215011"/>
              <a:gd name="connsiteY90" fmla="*/ 251619 h 349799"/>
              <a:gd name="connsiteX91" fmla="*/ 35955 w 215011"/>
              <a:gd name="connsiteY91" fmla="*/ 251734 h 349799"/>
              <a:gd name="connsiteX92" fmla="*/ 35609 w 215011"/>
              <a:gd name="connsiteY92" fmla="*/ 253242 h 349799"/>
              <a:gd name="connsiteX93" fmla="*/ 35269 w 215011"/>
              <a:gd name="connsiteY93" fmla="*/ 254757 h 349799"/>
              <a:gd name="connsiteX94" fmla="*/ 34935 w 215011"/>
              <a:gd name="connsiteY94" fmla="*/ 256266 h 349799"/>
              <a:gd name="connsiteX95" fmla="*/ 34607 w 215011"/>
              <a:gd name="connsiteY95" fmla="*/ 257780 h 349799"/>
              <a:gd name="connsiteX96" fmla="*/ 34286 w 215011"/>
              <a:gd name="connsiteY96" fmla="*/ 259301 h 349799"/>
              <a:gd name="connsiteX97" fmla="*/ 33972 w 215011"/>
              <a:gd name="connsiteY97" fmla="*/ 260816 h 349799"/>
              <a:gd name="connsiteX98" fmla="*/ 33792 w 215011"/>
              <a:gd name="connsiteY98" fmla="*/ 261721 h 349799"/>
              <a:gd name="connsiteX99" fmla="*/ 38458 w 215011"/>
              <a:gd name="connsiteY99" fmla="*/ 241561 h 349799"/>
              <a:gd name="connsiteX100" fmla="*/ 28311 w 215011"/>
              <a:gd name="connsiteY100" fmla="*/ 238904 h 349799"/>
              <a:gd name="connsiteX101" fmla="*/ 28395 w 215011"/>
              <a:gd name="connsiteY101" fmla="*/ 238570 h 349799"/>
              <a:gd name="connsiteX102" fmla="*/ 28799 w 215011"/>
              <a:gd name="connsiteY102" fmla="*/ 237036 h 349799"/>
              <a:gd name="connsiteX103" fmla="*/ 29210 w 215011"/>
              <a:gd name="connsiteY103" fmla="*/ 235502 h 349799"/>
              <a:gd name="connsiteX104" fmla="*/ 29627 w 215011"/>
              <a:gd name="connsiteY104" fmla="*/ 233968 h 349799"/>
              <a:gd name="connsiteX105" fmla="*/ 30051 w 215011"/>
              <a:gd name="connsiteY105" fmla="*/ 232441 h 349799"/>
              <a:gd name="connsiteX106" fmla="*/ 30481 w 215011"/>
              <a:gd name="connsiteY106" fmla="*/ 230913 h 349799"/>
              <a:gd name="connsiteX107" fmla="*/ 30917 w 215011"/>
              <a:gd name="connsiteY107" fmla="*/ 229386 h 349799"/>
              <a:gd name="connsiteX108" fmla="*/ 31129 w 215011"/>
              <a:gd name="connsiteY108" fmla="*/ 228647 h 349799"/>
              <a:gd name="connsiteX109" fmla="*/ 41205 w 215011"/>
              <a:gd name="connsiteY109" fmla="*/ 231587 h 349799"/>
              <a:gd name="connsiteX110" fmla="*/ 41000 w 215011"/>
              <a:gd name="connsiteY110" fmla="*/ 232293 h 349799"/>
              <a:gd name="connsiteX111" fmla="*/ 40576 w 215011"/>
              <a:gd name="connsiteY111" fmla="*/ 233776 h 349799"/>
              <a:gd name="connsiteX112" fmla="*/ 40159 w 215011"/>
              <a:gd name="connsiteY112" fmla="*/ 235258 h 349799"/>
              <a:gd name="connsiteX113" fmla="*/ 39748 w 215011"/>
              <a:gd name="connsiteY113" fmla="*/ 236747 h 349799"/>
              <a:gd name="connsiteX114" fmla="*/ 39338 w 215011"/>
              <a:gd name="connsiteY114" fmla="*/ 238243 h 349799"/>
              <a:gd name="connsiteX115" fmla="*/ 38933 w 215011"/>
              <a:gd name="connsiteY115" fmla="*/ 239732 h 349799"/>
              <a:gd name="connsiteX116" fmla="*/ 38548 w 215011"/>
              <a:gd name="connsiteY116" fmla="*/ 241227 h 349799"/>
              <a:gd name="connsiteX117" fmla="*/ 38458 w 215011"/>
              <a:gd name="connsiteY117" fmla="*/ 241561 h 349799"/>
              <a:gd name="connsiteX118" fmla="*/ 44235 w 215011"/>
              <a:gd name="connsiteY118" fmla="*/ 221664 h 349799"/>
              <a:gd name="connsiteX119" fmla="*/ 34254 w 215011"/>
              <a:gd name="connsiteY119" fmla="*/ 218455 h 349799"/>
              <a:gd name="connsiteX120" fmla="*/ 34640 w 215011"/>
              <a:gd name="connsiteY120" fmla="*/ 217255 h 349799"/>
              <a:gd name="connsiteX121" fmla="*/ 35127 w 215011"/>
              <a:gd name="connsiteY121" fmla="*/ 215753 h 349799"/>
              <a:gd name="connsiteX122" fmla="*/ 35628 w 215011"/>
              <a:gd name="connsiteY122" fmla="*/ 214251 h 349799"/>
              <a:gd name="connsiteX123" fmla="*/ 36128 w 215011"/>
              <a:gd name="connsiteY123" fmla="*/ 212749 h 349799"/>
              <a:gd name="connsiteX124" fmla="*/ 36636 w 215011"/>
              <a:gd name="connsiteY124" fmla="*/ 211254 h 349799"/>
              <a:gd name="connsiteX125" fmla="*/ 37155 w 215011"/>
              <a:gd name="connsiteY125" fmla="*/ 209758 h 349799"/>
              <a:gd name="connsiteX126" fmla="*/ 37630 w 215011"/>
              <a:gd name="connsiteY126" fmla="*/ 208391 h 349799"/>
              <a:gd name="connsiteX127" fmla="*/ 47527 w 215011"/>
              <a:gd name="connsiteY127" fmla="*/ 211863 h 349799"/>
              <a:gd name="connsiteX128" fmla="*/ 47065 w 215011"/>
              <a:gd name="connsiteY128" fmla="*/ 213186 h 349799"/>
              <a:gd name="connsiteX129" fmla="*/ 46565 w 215011"/>
              <a:gd name="connsiteY129" fmla="*/ 214643 h 349799"/>
              <a:gd name="connsiteX130" fmla="*/ 46070 w 215011"/>
              <a:gd name="connsiteY130" fmla="*/ 216099 h 349799"/>
              <a:gd name="connsiteX131" fmla="*/ 45583 w 215011"/>
              <a:gd name="connsiteY131" fmla="*/ 217563 h 349799"/>
              <a:gd name="connsiteX132" fmla="*/ 45095 w 215011"/>
              <a:gd name="connsiteY132" fmla="*/ 219020 h 349799"/>
              <a:gd name="connsiteX133" fmla="*/ 44620 w 215011"/>
              <a:gd name="connsiteY133" fmla="*/ 220483 h 349799"/>
              <a:gd name="connsiteX134" fmla="*/ 44235 w 215011"/>
              <a:gd name="connsiteY134" fmla="*/ 221683 h 349799"/>
              <a:gd name="connsiteX135" fmla="*/ 51077 w 215011"/>
              <a:gd name="connsiteY135" fmla="*/ 202133 h 349799"/>
              <a:gd name="connsiteX136" fmla="*/ 41289 w 215011"/>
              <a:gd name="connsiteY136" fmla="*/ 198411 h 349799"/>
              <a:gd name="connsiteX137" fmla="*/ 41488 w 215011"/>
              <a:gd name="connsiteY137" fmla="*/ 197884 h 349799"/>
              <a:gd name="connsiteX138" fmla="*/ 42053 w 215011"/>
              <a:gd name="connsiteY138" fmla="*/ 196414 h 349799"/>
              <a:gd name="connsiteX139" fmla="*/ 42630 w 215011"/>
              <a:gd name="connsiteY139" fmla="*/ 194938 h 349799"/>
              <a:gd name="connsiteX140" fmla="*/ 43208 w 215011"/>
              <a:gd name="connsiteY140" fmla="*/ 193475 h 349799"/>
              <a:gd name="connsiteX141" fmla="*/ 43792 w 215011"/>
              <a:gd name="connsiteY141" fmla="*/ 192005 h 349799"/>
              <a:gd name="connsiteX142" fmla="*/ 44382 w 215011"/>
              <a:gd name="connsiteY142" fmla="*/ 190542 h 349799"/>
              <a:gd name="connsiteX143" fmla="*/ 44979 w 215011"/>
              <a:gd name="connsiteY143" fmla="*/ 189085 h 349799"/>
              <a:gd name="connsiteX144" fmla="*/ 45217 w 215011"/>
              <a:gd name="connsiteY144" fmla="*/ 188520 h 349799"/>
              <a:gd name="connsiteX145" fmla="*/ 54902 w 215011"/>
              <a:gd name="connsiteY145" fmla="*/ 192544 h 349799"/>
              <a:gd name="connsiteX146" fmla="*/ 54684 w 215011"/>
              <a:gd name="connsiteY146" fmla="*/ 193077 h 349799"/>
              <a:gd name="connsiteX147" fmla="*/ 54100 w 215011"/>
              <a:gd name="connsiteY147" fmla="*/ 194495 h 349799"/>
              <a:gd name="connsiteX148" fmla="*/ 53528 w 215011"/>
              <a:gd name="connsiteY148" fmla="*/ 195920 h 349799"/>
              <a:gd name="connsiteX149" fmla="*/ 52957 w 215011"/>
              <a:gd name="connsiteY149" fmla="*/ 197345 h 349799"/>
              <a:gd name="connsiteX150" fmla="*/ 52399 w 215011"/>
              <a:gd name="connsiteY150" fmla="*/ 198770 h 349799"/>
              <a:gd name="connsiteX151" fmla="*/ 51834 w 215011"/>
              <a:gd name="connsiteY151" fmla="*/ 200201 h 349799"/>
              <a:gd name="connsiteX152" fmla="*/ 51282 w 215011"/>
              <a:gd name="connsiteY152" fmla="*/ 201639 h 349799"/>
              <a:gd name="connsiteX153" fmla="*/ 51083 w 215011"/>
              <a:gd name="connsiteY153" fmla="*/ 202159 h 349799"/>
              <a:gd name="connsiteX154" fmla="*/ 58971 w 215011"/>
              <a:gd name="connsiteY154" fmla="*/ 183019 h 349799"/>
              <a:gd name="connsiteX155" fmla="*/ 49402 w 215011"/>
              <a:gd name="connsiteY155" fmla="*/ 178719 h 349799"/>
              <a:gd name="connsiteX156" fmla="*/ 49966 w 215011"/>
              <a:gd name="connsiteY156" fmla="*/ 177435 h 349799"/>
              <a:gd name="connsiteX157" fmla="*/ 50608 w 215011"/>
              <a:gd name="connsiteY157" fmla="*/ 175998 h 349799"/>
              <a:gd name="connsiteX158" fmla="*/ 51250 w 215011"/>
              <a:gd name="connsiteY158" fmla="*/ 174566 h 349799"/>
              <a:gd name="connsiteX159" fmla="*/ 51892 w 215011"/>
              <a:gd name="connsiteY159" fmla="*/ 173135 h 349799"/>
              <a:gd name="connsiteX160" fmla="*/ 52534 w 215011"/>
              <a:gd name="connsiteY160" fmla="*/ 171704 h 349799"/>
              <a:gd name="connsiteX161" fmla="*/ 53175 w 215011"/>
              <a:gd name="connsiteY161" fmla="*/ 170279 h 349799"/>
              <a:gd name="connsiteX162" fmla="*/ 53766 w 215011"/>
              <a:gd name="connsiteY162" fmla="*/ 169047 h 349799"/>
              <a:gd name="connsiteX163" fmla="*/ 63220 w 215011"/>
              <a:gd name="connsiteY163" fmla="*/ 173578 h 349799"/>
              <a:gd name="connsiteX164" fmla="*/ 62655 w 215011"/>
              <a:gd name="connsiteY164" fmla="*/ 174772 h 349799"/>
              <a:gd name="connsiteX165" fmla="*/ 62013 w 215011"/>
              <a:gd name="connsiteY165" fmla="*/ 176165 h 349799"/>
              <a:gd name="connsiteX166" fmla="*/ 61371 w 215011"/>
              <a:gd name="connsiteY166" fmla="*/ 177551 h 349799"/>
              <a:gd name="connsiteX167" fmla="*/ 60730 w 215011"/>
              <a:gd name="connsiteY167" fmla="*/ 178944 h 349799"/>
              <a:gd name="connsiteX168" fmla="*/ 60088 w 215011"/>
              <a:gd name="connsiteY168" fmla="*/ 180337 h 349799"/>
              <a:gd name="connsiteX169" fmla="*/ 59446 w 215011"/>
              <a:gd name="connsiteY169" fmla="*/ 181736 h 349799"/>
              <a:gd name="connsiteX170" fmla="*/ 58888 w 215011"/>
              <a:gd name="connsiteY170" fmla="*/ 183019 h 349799"/>
              <a:gd name="connsiteX171" fmla="*/ 67905 w 215011"/>
              <a:gd name="connsiteY171" fmla="*/ 164348 h 349799"/>
              <a:gd name="connsiteX172" fmla="*/ 58618 w 215011"/>
              <a:gd name="connsiteY172" fmla="*/ 159567 h 349799"/>
              <a:gd name="connsiteX173" fmla="*/ 58894 w 215011"/>
              <a:gd name="connsiteY173" fmla="*/ 159034 h 349799"/>
              <a:gd name="connsiteX174" fmla="*/ 59613 w 215011"/>
              <a:gd name="connsiteY174" fmla="*/ 157635 h 349799"/>
              <a:gd name="connsiteX175" fmla="*/ 60338 w 215011"/>
              <a:gd name="connsiteY175" fmla="*/ 156236 h 349799"/>
              <a:gd name="connsiteX176" fmla="*/ 61076 w 215011"/>
              <a:gd name="connsiteY176" fmla="*/ 154843 h 349799"/>
              <a:gd name="connsiteX177" fmla="*/ 61814 w 215011"/>
              <a:gd name="connsiteY177" fmla="*/ 153456 h 349799"/>
              <a:gd name="connsiteX178" fmla="*/ 62559 w 215011"/>
              <a:gd name="connsiteY178" fmla="*/ 152064 h 349799"/>
              <a:gd name="connsiteX179" fmla="*/ 63310 w 215011"/>
              <a:gd name="connsiteY179" fmla="*/ 150684 h 349799"/>
              <a:gd name="connsiteX180" fmla="*/ 63592 w 215011"/>
              <a:gd name="connsiteY180" fmla="*/ 150164 h 349799"/>
              <a:gd name="connsiteX181" fmla="*/ 72783 w 215011"/>
              <a:gd name="connsiteY181" fmla="*/ 155228 h 349799"/>
              <a:gd name="connsiteX182" fmla="*/ 72520 w 215011"/>
              <a:gd name="connsiteY182" fmla="*/ 155703 h 349799"/>
              <a:gd name="connsiteX183" fmla="*/ 71788 w 215011"/>
              <a:gd name="connsiteY183" fmla="*/ 157051 h 349799"/>
              <a:gd name="connsiteX184" fmla="*/ 71063 w 215011"/>
              <a:gd name="connsiteY184" fmla="*/ 158399 h 349799"/>
              <a:gd name="connsiteX185" fmla="*/ 70344 w 215011"/>
              <a:gd name="connsiteY185" fmla="*/ 159753 h 349799"/>
              <a:gd name="connsiteX186" fmla="*/ 69632 w 215011"/>
              <a:gd name="connsiteY186" fmla="*/ 161114 h 349799"/>
              <a:gd name="connsiteX187" fmla="*/ 68919 w 215011"/>
              <a:gd name="connsiteY187" fmla="*/ 162468 h 349799"/>
              <a:gd name="connsiteX188" fmla="*/ 68213 w 215011"/>
              <a:gd name="connsiteY188" fmla="*/ 163835 h 349799"/>
              <a:gd name="connsiteX189" fmla="*/ 67944 w 215011"/>
              <a:gd name="connsiteY189" fmla="*/ 164368 h 349799"/>
              <a:gd name="connsiteX190" fmla="*/ 77828 w 215011"/>
              <a:gd name="connsiteY190" fmla="*/ 146204 h 349799"/>
              <a:gd name="connsiteX191" fmla="*/ 68791 w 215011"/>
              <a:gd name="connsiteY191" fmla="*/ 140889 h 349799"/>
              <a:gd name="connsiteX192" fmla="*/ 69484 w 215011"/>
              <a:gd name="connsiteY192" fmla="*/ 139702 h 349799"/>
              <a:gd name="connsiteX193" fmla="*/ 70287 w 215011"/>
              <a:gd name="connsiteY193" fmla="*/ 138348 h 349799"/>
              <a:gd name="connsiteX194" fmla="*/ 71095 w 215011"/>
              <a:gd name="connsiteY194" fmla="*/ 136993 h 349799"/>
              <a:gd name="connsiteX195" fmla="*/ 71904 w 215011"/>
              <a:gd name="connsiteY195" fmla="*/ 135646 h 349799"/>
              <a:gd name="connsiteX196" fmla="*/ 72719 w 215011"/>
              <a:gd name="connsiteY196" fmla="*/ 134298 h 349799"/>
              <a:gd name="connsiteX197" fmla="*/ 73547 w 215011"/>
              <a:gd name="connsiteY197" fmla="*/ 132956 h 349799"/>
              <a:gd name="connsiteX198" fmla="*/ 74266 w 215011"/>
              <a:gd name="connsiteY198" fmla="*/ 131795 h 349799"/>
              <a:gd name="connsiteX199" fmla="*/ 83174 w 215011"/>
              <a:gd name="connsiteY199" fmla="*/ 137327 h 349799"/>
              <a:gd name="connsiteX200" fmla="*/ 82475 w 215011"/>
              <a:gd name="connsiteY200" fmla="*/ 138457 h 349799"/>
              <a:gd name="connsiteX201" fmla="*/ 81679 w 215011"/>
              <a:gd name="connsiteY201" fmla="*/ 139740 h 349799"/>
              <a:gd name="connsiteX202" fmla="*/ 80883 w 215011"/>
              <a:gd name="connsiteY202" fmla="*/ 141056 h 349799"/>
              <a:gd name="connsiteX203" fmla="*/ 80093 w 215011"/>
              <a:gd name="connsiteY203" fmla="*/ 142340 h 349799"/>
              <a:gd name="connsiteX204" fmla="*/ 79304 w 215011"/>
              <a:gd name="connsiteY204" fmla="*/ 143656 h 349799"/>
              <a:gd name="connsiteX205" fmla="*/ 78521 w 215011"/>
              <a:gd name="connsiteY205" fmla="*/ 144978 h 349799"/>
              <a:gd name="connsiteX206" fmla="*/ 77828 w 215011"/>
              <a:gd name="connsiteY206" fmla="*/ 146159 h 349799"/>
              <a:gd name="connsiteX207" fmla="*/ 88739 w 215011"/>
              <a:gd name="connsiteY207" fmla="*/ 128618 h 349799"/>
              <a:gd name="connsiteX208" fmla="*/ 79991 w 215011"/>
              <a:gd name="connsiteY208" fmla="*/ 122841 h 349799"/>
              <a:gd name="connsiteX209" fmla="*/ 80318 w 215011"/>
              <a:gd name="connsiteY209" fmla="*/ 122347 h 349799"/>
              <a:gd name="connsiteX210" fmla="*/ 81191 w 215011"/>
              <a:gd name="connsiteY210" fmla="*/ 121063 h 349799"/>
              <a:gd name="connsiteX211" fmla="*/ 82070 w 215011"/>
              <a:gd name="connsiteY211" fmla="*/ 119779 h 349799"/>
              <a:gd name="connsiteX212" fmla="*/ 82943 w 215011"/>
              <a:gd name="connsiteY212" fmla="*/ 118496 h 349799"/>
              <a:gd name="connsiteX213" fmla="*/ 83835 w 215011"/>
              <a:gd name="connsiteY213" fmla="*/ 117212 h 349799"/>
              <a:gd name="connsiteX214" fmla="*/ 84728 w 215011"/>
              <a:gd name="connsiteY214" fmla="*/ 115928 h 349799"/>
              <a:gd name="connsiteX215" fmla="*/ 85626 w 215011"/>
              <a:gd name="connsiteY215" fmla="*/ 114645 h 349799"/>
              <a:gd name="connsiteX216" fmla="*/ 85960 w 215011"/>
              <a:gd name="connsiteY216" fmla="*/ 114163 h 349799"/>
              <a:gd name="connsiteX217" fmla="*/ 94547 w 215011"/>
              <a:gd name="connsiteY217" fmla="*/ 120197 h 349799"/>
              <a:gd name="connsiteX218" fmla="*/ 94233 w 215011"/>
              <a:gd name="connsiteY218" fmla="*/ 120646 h 349799"/>
              <a:gd name="connsiteX219" fmla="*/ 93360 w 215011"/>
              <a:gd name="connsiteY219" fmla="*/ 121930 h 349799"/>
              <a:gd name="connsiteX220" fmla="*/ 92487 w 215011"/>
              <a:gd name="connsiteY220" fmla="*/ 123213 h 349799"/>
              <a:gd name="connsiteX221" fmla="*/ 91627 w 215011"/>
              <a:gd name="connsiteY221" fmla="*/ 124497 h 349799"/>
              <a:gd name="connsiteX222" fmla="*/ 90767 w 215011"/>
              <a:gd name="connsiteY222" fmla="*/ 125781 h 349799"/>
              <a:gd name="connsiteX223" fmla="*/ 89913 w 215011"/>
              <a:gd name="connsiteY223" fmla="*/ 127064 h 349799"/>
              <a:gd name="connsiteX224" fmla="*/ 89066 w 215011"/>
              <a:gd name="connsiteY224" fmla="*/ 128348 h 349799"/>
              <a:gd name="connsiteX225" fmla="*/ 88739 w 215011"/>
              <a:gd name="connsiteY225" fmla="*/ 128842 h 349799"/>
              <a:gd name="connsiteX226" fmla="*/ 100587 w 215011"/>
              <a:gd name="connsiteY226" fmla="*/ 111667 h 349799"/>
              <a:gd name="connsiteX227" fmla="*/ 92179 w 215011"/>
              <a:gd name="connsiteY227" fmla="*/ 105396 h 349799"/>
              <a:gd name="connsiteX228" fmla="*/ 93000 w 215011"/>
              <a:gd name="connsiteY228" fmla="*/ 104279 h 349799"/>
              <a:gd name="connsiteX229" fmla="*/ 93950 w 215011"/>
              <a:gd name="connsiteY229" fmla="*/ 102995 h 349799"/>
              <a:gd name="connsiteX230" fmla="*/ 94900 w 215011"/>
              <a:gd name="connsiteY230" fmla="*/ 101712 h 349799"/>
              <a:gd name="connsiteX231" fmla="*/ 95857 w 215011"/>
              <a:gd name="connsiteY231" fmla="*/ 100428 h 349799"/>
              <a:gd name="connsiteX232" fmla="*/ 96819 w 215011"/>
              <a:gd name="connsiteY232" fmla="*/ 99177 h 349799"/>
              <a:gd name="connsiteX233" fmla="*/ 97782 w 215011"/>
              <a:gd name="connsiteY233" fmla="*/ 97931 h 349799"/>
              <a:gd name="connsiteX234" fmla="*/ 98610 w 215011"/>
              <a:gd name="connsiteY234" fmla="*/ 96872 h 349799"/>
              <a:gd name="connsiteX235" fmla="*/ 106864 w 215011"/>
              <a:gd name="connsiteY235" fmla="*/ 103348 h 349799"/>
              <a:gd name="connsiteX236" fmla="*/ 106062 w 215011"/>
              <a:gd name="connsiteY236" fmla="*/ 104375 h 349799"/>
              <a:gd name="connsiteX237" fmla="*/ 105118 w 215011"/>
              <a:gd name="connsiteY237" fmla="*/ 105588 h 349799"/>
              <a:gd name="connsiteX238" fmla="*/ 104188 w 215011"/>
              <a:gd name="connsiteY238" fmla="*/ 106936 h 349799"/>
              <a:gd name="connsiteX239" fmla="*/ 103263 w 215011"/>
              <a:gd name="connsiteY239" fmla="*/ 108162 h 349799"/>
              <a:gd name="connsiteX240" fmla="*/ 102333 w 215011"/>
              <a:gd name="connsiteY240" fmla="*/ 109382 h 349799"/>
              <a:gd name="connsiteX241" fmla="*/ 101415 w 215011"/>
              <a:gd name="connsiteY241" fmla="*/ 110614 h 349799"/>
              <a:gd name="connsiteX242" fmla="*/ 100593 w 215011"/>
              <a:gd name="connsiteY242" fmla="*/ 111724 h 349799"/>
              <a:gd name="connsiteX243" fmla="*/ 113359 w 215011"/>
              <a:gd name="connsiteY243" fmla="*/ 95383 h 349799"/>
              <a:gd name="connsiteX244" fmla="*/ 105298 w 215011"/>
              <a:gd name="connsiteY244" fmla="*/ 88683 h 349799"/>
              <a:gd name="connsiteX245" fmla="*/ 105715 w 215011"/>
              <a:gd name="connsiteY245" fmla="*/ 88176 h 349799"/>
              <a:gd name="connsiteX246" fmla="*/ 106723 w 215011"/>
              <a:gd name="connsiteY246" fmla="*/ 86962 h 349799"/>
              <a:gd name="connsiteX247" fmla="*/ 107743 w 215011"/>
              <a:gd name="connsiteY247" fmla="*/ 85756 h 349799"/>
              <a:gd name="connsiteX248" fmla="*/ 108770 w 215011"/>
              <a:gd name="connsiteY248" fmla="*/ 84549 h 349799"/>
              <a:gd name="connsiteX249" fmla="*/ 109791 w 215011"/>
              <a:gd name="connsiteY249" fmla="*/ 83349 h 349799"/>
              <a:gd name="connsiteX250" fmla="*/ 110824 w 215011"/>
              <a:gd name="connsiteY250" fmla="*/ 82155 h 349799"/>
              <a:gd name="connsiteX251" fmla="*/ 111864 w 215011"/>
              <a:gd name="connsiteY251" fmla="*/ 80961 h 349799"/>
              <a:gd name="connsiteX252" fmla="*/ 112198 w 215011"/>
              <a:gd name="connsiteY252" fmla="*/ 80583 h 349799"/>
              <a:gd name="connsiteX253" fmla="*/ 120067 w 215011"/>
              <a:gd name="connsiteY253" fmla="*/ 87514 h 349799"/>
              <a:gd name="connsiteX254" fmla="*/ 119765 w 215011"/>
              <a:gd name="connsiteY254" fmla="*/ 87861 h 349799"/>
              <a:gd name="connsiteX255" fmla="*/ 118757 w 215011"/>
              <a:gd name="connsiteY255" fmla="*/ 89023 h 349799"/>
              <a:gd name="connsiteX256" fmla="*/ 117749 w 215011"/>
              <a:gd name="connsiteY256" fmla="*/ 90184 h 349799"/>
              <a:gd name="connsiteX257" fmla="*/ 116748 w 215011"/>
              <a:gd name="connsiteY257" fmla="*/ 91359 h 349799"/>
              <a:gd name="connsiteX258" fmla="*/ 115753 w 215011"/>
              <a:gd name="connsiteY258" fmla="*/ 92527 h 349799"/>
              <a:gd name="connsiteX259" fmla="*/ 114759 w 215011"/>
              <a:gd name="connsiteY259" fmla="*/ 93702 h 349799"/>
              <a:gd name="connsiteX260" fmla="*/ 113776 w 215011"/>
              <a:gd name="connsiteY260" fmla="*/ 94883 h 349799"/>
              <a:gd name="connsiteX261" fmla="*/ 113359 w 215011"/>
              <a:gd name="connsiteY261" fmla="*/ 95383 h 349799"/>
              <a:gd name="connsiteX262" fmla="*/ 126985 w 215011"/>
              <a:gd name="connsiteY262" fmla="*/ 79832 h 349799"/>
              <a:gd name="connsiteX263" fmla="*/ 119283 w 215011"/>
              <a:gd name="connsiteY263" fmla="*/ 72675 h 349799"/>
              <a:gd name="connsiteX264" fmla="*/ 120323 w 215011"/>
              <a:gd name="connsiteY264" fmla="*/ 71558 h 349799"/>
              <a:gd name="connsiteX265" fmla="*/ 121401 w 215011"/>
              <a:gd name="connsiteY265" fmla="*/ 70403 h 349799"/>
              <a:gd name="connsiteX266" fmla="*/ 122492 w 215011"/>
              <a:gd name="connsiteY266" fmla="*/ 69248 h 349799"/>
              <a:gd name="connsiteX267" fmla="*/ 123590 w 215011"/>
              <a:gd name="connsiteY267" fmla="*/ 68105 h 349799"/>
              <a:gd name="connsiteX268" fmla="*/ 124687 w 215011"/>
              <a:gd name="connsiteY268" fmla="*/ 66963 h 349799"/>
              <a:gd name="connsiteX269" fmla="*/ 125785 w 215011"/>
              <a:gd name="connsiteY269" fmla="*/ 65820 h 349799"/>
              <a:gd name="connsiteX270" fmla="*/ 126607 w 215011"/>
              <a:gd name="connsiteY270" fmla="*/ 64980 h 349799"/>
              <a:gd name="connsiteX271" fmla="*/ 134097 w 215011"/>
              <a:gd name="connsiteY271" fmla="*/ 72322 h 349799"/>
              <a:gd name="connsiteX272" fmla="*/ 133314 w 215011"/>
              <a:gd name="connsiteY272" fmla="*/ 73131 h 349799"/>
              <a:gd name="connsiteX273" fmla="*/ 132235 w 215011"/>
              <a:gd name="connsiteY273" fmla="*/ 74241 h 349799"/>
              <a:gd name="connsiteX274" fmla="*/ 131170 w 215011"/>
              <a:gd name="connsiteY274" fmla="*/ 75352 h 349799"/>
              <a:gd name="connsiteX275" fmla="*/ 130104 w 215011"/>
              <a:gd name="connsiteY275" fmla="*/ 76468 h 349799"/>
              <a:gd name="connsiteX276" fmla="*/ 129045 w 215011"/>
              <a:gd name="connsiteY276" fmla="*/ 77592 h 349799"/>
              <a:gd name="connsiteX277" fmla="*/ 127993 w 215011"/>
              <a:gd name="connsiteY277" fmla="*/ 78715 h 349799"/>
              <a:gd name="connsiteX278" fmla="*/ 126960 w 215011"/>
              <a:gd name="connsiteY278" fmla="*/ 79832 h 349799"/>
              <a:gd name="connsiteX279" fmla="*/ 141445 w 215011"/>
              <a:gd name="connsiteY279" fmla="*/ 65031 h 349799"/>
              <a:gd name="connsiteX280" fmla="*/ 134167 w 215011"/>
              <a:gd name="connsiteY280" fmla="*/ 57515 h 349799"/>
              <a:gd name="connsiteX281" fmla="*/ 134809 w 215011"/>
              <a:gd name="connsiteY281" fmla="*/ 56873 h 349799"/>
              <a:gd name="connsiteX282" fmla="*/ 135958 w 215011"/>
              <a:gd name="connsiteY282" fmla="*/ 55769 h 349799"/>
              <a:gd name="connsiteX283" fmla="*/ 137107 w 215011"/>
              <a:gd name="connsiteY283" fmla="*/ 54672 h 349799"/>
              <a:gd name="connsiteX284" fmla="*/ 138262 w 215011"/>
              <a:gd name="connsiteY284" fmla="*/ 53581 h 349799"/>
              <a:gd name="connsiteX285" fmla="*/ 139424 w 215011"/>
              <a:gd name="connsiteY285" fmla="*/ 52496 h 349799"/>
              <a:gd name="connsiteX286" fmla="*/ 140585 w 215011"/>
              <a:gd name="connsiteY286" fmla="*/ 51411 h 349799"/>
              <a:gd name="connsiteX287" fmla="*/ 141753 w 215011"/>
              <a:gd name="connsiteY287" fmla="*/ 50333 h 349799"/>
              <a:gd name="connsiteX288" fmla="*/ 141908 w 215011"/>
              <a:gd name="connsiteY288" fmla="*/ 50192 h 349799"/>
              <a:gd name="connsiteX289" fmla="*/ 148968 w 215011"/>
              <a:gd name="connsiteY289" fmla="*/ 57945 h 349799"/>
              <a:gd name="connsiteX290" fmla="*/ 148846 w 215011"/>
              <a:gd name="connsiteY290" fmla="*/ 58061 h 349799"/>
              <a:gd name="connsiteX291" fmla="*/ 147703 w 215011"/>
              <a:gd name="connsiteY291" fmla="*/ 59107 h 349799"/>
              <a:gd name="connsiteX292" fmla="*/ 146574 w 215011"/>
              <a:gd name="connsiteY292" fmla="*/ 60166 h 349799"/>
              <a:gd name="connsiteX293" fmla="*/ 145444 w 215011"/>
              <a:gd name="connsiteY293" fmla="*/ 61218 h 349799"/>
              <a:gd name="connsiteX294" fmla="*/ 144315 w 215011"/>
              <a:gd name="connsiteY294" fmla="*/ 62284 h 349799"/>
              <a:gd name="connsiteX295" fmla="*/ 143198 w 215011"/>
              <a:gd name="connsiteY295" fmla="*/ 63349 h 349799"/>
              <a:gd name="connsiteX296" fmla="*/ 142081 w 215011"/>
              <a:gd name="connsiteY296" fmla="*/ 64421 h 349799"/>
              <a:gd name="connsiteX297" fmla="*/ 141439 w 215011"/>
              <a:gd name="connsiteY297" fmla="*/ 65063 h 349799"/>
              <a:gd name="connsiteX298" fmla="*/ 156708 w 215011"/>
              <a:gd name="connsiteY298" fmla="*/ 51039 h 349799"/>
              <a:gd name="connsiteX299" fmla="*/ 149834 w 215011"/>
              <a:gd name="connsiteY299" fmla="*/ 43112 h 349799"/>
              <a:gd name="connsiteX300" fmla="*/ 150084 w 215011"/>
              <a:gd name="connsiteY300" fmla="*/ 42894 h 349799"/>
              <a:gd name="connsiteX301" fmla="*/ 151291 w 215011"/>
              <a:gd name="connsiteY301" fmla="*/ 41854 h 349799"/>
              <a:gd name="connsiteX302" fmla="*/ 152504 w 215011"/>
              <a:gd name="connsiteY302" fmla="*/ 40815 h 349799"/>
              <a:gd name="connsiteX303" fmla="*/ 153717 w 215011"/>
              <a:gd name="connsiteY303" fmla="*/ 39781 h 349799"/>
              <a:gd name="connsiteX304" fmla="*/ 154943 w 215011"/>
              <a:gd name="connsiteY304" fmla="*/ 38754 h 349799"/>
              <a:gd name="connsiteX305" fmla="*/ 156169 w 215011"/>
              <a:gd name="connsiteY305" fmla="*/ 37727 h 349799"/>
              <a:gd name="connsiteX306" fmla="*/ 157401 w 215011"/>
              <a:gd name="connsiteY306" fmla="*/ 36707 h 349799"/>
              <a:gd name="connsiteX307" fmla="*/ 157960 w 215011"/>
              <a:gd name="connsiteY307" fmla="*/ 36245 h 349799"/>
              <a:gd name="connsiteX308" fmla="*/ 164603 w 215011"/>
              <a:gd name="connsiteY308" fmla="*/ 44370 h 349799"/>
              <a:gd name="connsiteX309" fmla="*/ 164070 w 215011"/>
              <a:gd name="connsiteY309" fmla="*/ 44807 h 349799"/>
              <a:gd name="connsiteX310" fmla="*/ 162876 w 215011"/>
              <a:gd name="connsiteY310" fmla="*/ 45795 h 349799"/>
              <a:gd name="connsiteX311" fmla="*/ 161676 w 215011"/>
              <a:gd name="connsiteY311" fmla="*/ 46790 h 349799"/>
              <a:gd name="connsiteX312" fmla="*/ 160489 w 215011"/>
              <a:gd name="connsiteY312" fmla="*/ 47791 h 349799"/>
              <a:gd name="connsiteX313" fmla="*/ 159307 w 215011"/>
              <a:gd name="connsiteY313" fmla="*/ 48799 h 349799"/>
              <a:gd name="connsiteX314" fmla="*/ 158101 w 215011"/>
              <a:gd name="connsiteY314" fmla="*/ 49813 h 349799"/>
              <a:gd name="connsiteX315" fmla="*/ 156926 w 215011"/>
              <a:gd name="connsiteY315" fmla="*/ 50827 h 349799"/>
              <a:gd name="connsiteX316" fmla="*/ 156683 w 215011"/>
              <a:gd name="connsiteY316" fmla="*/ 51045 h 349799"/>
              <a:gd name="connsiteX317" fmla="*/ 172683 w 215011"/>
              <a:gd name="connsiteY317" fmla="*/ 37920 h 349799"/>
              <a:gd name="connsiteX318" fmla="*/ 166265 w 215011"/>
              <a:gd name="connsiteY318" fmla="*/ 29576 h 349799"/>
              <a:gd name="connsiteX319" fmla="*/ 167401 w 215011"/>
              <a:gd name="connsiteY319" fmla="*/ 28697 h 349799"/>
              <a:gd name="connsiteX320" fmla="*/ 168685 w 215011"/>
              <a:gd name="connsiteY320" fmla="*/ 27721 h 349799"/>
              <a:gd name="connsiteX321" fmla="*/ 169968 w 215011"/>
              <a:gd name="connsiteY321" fmla="*/ 26746 h 349799"/>
              <a:gd name="connsiteX322" fmla="*/ 171252 w 215011"/>
              <a:gd name="connsiteY322" fmla="*/ 25783 h 349799"/>
              <a:gd name="connsiteX323" fmla="*/ 172536 w 215011"/>
              <a:gd name="connsiteY323" fmla="*/ 24820 h 349799"/>
              <a:gd name="connsiteX324" fmla="*/ 173819 w 215011"/>
              <a:gd name="connsiteY324" fmla="*/ 23864 h 349799"/>
              <a:gd name="connsiteX325" fmla="*/ 174750 w 215011"/>
              <a:gd name="connsiteY325" fmla="*/ 23183 h 349799"/>
              <a:gd name="connsiteX326" fmla="*/ 180943 w 215011"/>
              <a:gd name="connsiteY326" fmla="*/ 31649 h 349799"/>
              <a:gd name="connsiteX327" fmla="*/ 180051 w 215011"/>
              <a:gd name="connsiteY327" fmla="*/ 32291 h 349799"/>
              <a:gd name="connsiteX328" fmla="*/ 178768 w 215011"/>
              <a:gd name="connsiteY328" fmla="*/ 33222 h 349799"/>
              <a:gd name="connsiteX329" fmla="*/ 177516 w 215011"/>
              <a:gd name="connsiteY329" fmla="*/ 34159 h 349799"/>
              <a:gd name="connsiteX330" fmla="*/ 176271 w 215011"/>
              <a:gd name="connsiteY330" fmla="*/ 35096 h 349799"/>
              <a:gd name="connsiteX331" fmla="*/ 175026 w 215011"/>
              <a:gd name="connsiteY331" fmla="*/ 36046 h 349799"/>
              <a:gd name="connsiteX332" fmla="*/ 173794 w 215011"/>
              <a:gd name="connsiteY332" fmla="*/ 36989 h 349799"/>
              <a:gd name="connsiteX333" fmla="*/ 172651 w 215011"/>
              <a:gd name="connsiteY333" fmla="*/ 37875 h 349799"/>
              <a:gd name="connsiteX334" fmla="*/ 189371 w 215011"/>
              <a:gd name="connsiteY334" fmla="*/ 25680 h 349799"/>
              <a:gd name="connsiteX335" fmla="*/ 183427 w 215011"/>
              <a:gd name="connsiteY335" fmla="*/ 17080 h 349799"/>
              <a:gd name="connsiteX336" fmla="*/ 184320 w 215011"/>
              <a:gd name="connsiteY336" fmla="*/ 16438 h 349799"/>
              <a:gd name="connsiteX337" fmla="*/ 185642 w 215011"/>
              <a:gd name="connsiteY337" fmla="*/ 15526 h 349799"/>
              <a:gd name="connsiteX338" fmla="*/ 186983 w 215011"/>
              <a:gd name="connsiteY338" fmla="*/ 14615 h 349799"/>
              <a:gd name="connsiteX339" fmla="*/ 188324 w 215011"/>
              <a:gd name="connsiteY339" fmla="*/ 13716 h 349799"/>
              <a:gd name="connsiteX340" fmla="*/ 189666 w 215011"/>
              <a:gd name="connsiteY340" fmla="*/ 12818 h 349799"/>
              <a:gd name="connsiteX341" fmla="*/ 191020 w 215011"/>
              <a:gd name="connsiteY341" fmla="*/ 11926 h 349799"/>
              <a:gd name="connsiteX342" fmla="*/ 192233 w 215011"/>
              <a:gd name="connsiteY342" fmla="*/ 11130 h 349799"/>
              <a:gd name="connsiteX343" fmla="*/ 197965 w 215011"/>
              <a:gd name="connsiteY343" fmla="*/ 19916 h 349799"/>
              <a:gd name="connsiteX344" fmla="*/ 196777 w 215011"/>
              <a:gd name="connsiteY344" fmla="*/ 20693 h 349799"/>
              <a:gd name="connsiteX345" fmla="*/ 195493 w 215011"/>
              <a:gd name="connsiteY345" fmla="*/ 21560 h 349799"/>
              <a:gd name="connsiteX346" fmla="*/ 194210 w 215011"/>
              <a:gd name="connsiteY346" fmla="*/ 22432 h 349799"/>
              <a:gd name="connsiteX347" fmla="*/ 192926 w 215011"/>
              <a:gd name="connsiteY347" fmla="*/ 23305 h 349799"/>
              <a:gd name="connsiteX348" fmla="*/ 191643 w 215011"/>
              <a:gd name="connsiteY348" fmla="*/ 24191 h 349799"/>
              <a:gd name="connsiteX349" fmla="*/ 190359 w 215011"/>
              <a:gd name="connsiteY349" fmla="*/ 25077 h 349799"/>
              <a:gd name="connsiteX350" fmla="*/ 189467 w 215011"/>
              <a:gd name="connsiteY350" fmla="*/ 25719 h 34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15011" h="349799">
                <a:moveTo>
                  <a:pt x="206700" y="14384"/>
                </a:moveTo>
                <a:lnTo>
                  <a:pt x="201232" y="5437"/>
                </a:lnTo>
                <a:lnTo>
                  <a:pt x="201963" y="4987"/>
                </a:lnTo>
                <a:lnTo>
                  <a:pt x="203350" y="4140"/>
                </a:lnTo>
                <a:lnTo>
                  <a:pt x="204742" y="3299"/>
                </a:lnTo>
                <a:lnTo>
                  <a:pt x="206142" y="2471"/>
                </a:lnTo>
                <a:lnTo>
                  <a:pt x="207521" y="1675"/>
                </a:lnTo>
                <a:lnTo>
                  <a:pt x="208921" y="854"/>
                </a:lnTo>
                <a:lnTo>
                  <a:pt x="210333" y="32"/>
                </a:lnTo>
                <a:lnTo>
                  <a:pt x="215576" y="9114"/>
                </a:lnTo>
                <a:lnTo>
                  <a:pt x="214203" y="9910"/>
                </a:lnTo>
                <a:lnTo>
                  <a:pt x="212842" y="10713"/>
                </a:lnTo>
                <a:lnTo>
                  <a:pt x="211475" y="11521"/>
                </a:lnTo>
                <a:lnTo>
                  <a:pt x="210114" y="12330"/>
                </a:lnTo>
                <a:lnTo>
                  <a:pt x="208760" y="13145"/>
                </a:lnTo>
                <a:lnTo>
                  <a:pt x="207412" y="13967"/>
                </a:lnTo>
                <a:lnTo>
                  <a:pt x="206681" y="14416"/>
                </a:lnTo>
                <a:close/>
                <a:moveTo>
                  <a:pt x="21014" y="350192"/>
                </a:moveTo>
                <a:lnTo>
                  <a:pt x="32" y="339698"/>
                </a:lnTo>
                <a:lnTo>
                  <a:pt x="32" y="323876"/>
                </a:lnTo>
                <a:lnTo>
                  <a:pt x="19287" y="333504"/>
                </a:lnTo>
                <a:lnTo>
                  <a:pt x="22663" y="333542"/>
                </a:lnTo>
                <a:lnTo>
                  <a:pt x="41975" y="323857"/>
                </a:lnTo>
                <a:lnTo>
                  <a:pt x="41975" y="339633"/>
                </a:lnTo>
                <a:lnTo>
                  <a:pt x="21014" y="350192"/>
                </a:lnTo>
                <a:close/>
                <a:moveTo>
                  <a:pt x="26508" y="323299"/>
                </a:moveTo>
                <a:lnTo>
                  <a:pt x="16020" y="322907"/>
                </a:lnTo>
                <a:lnTo>
                  <a:pt x="16020" y="322432"/>
                </a:lnTo>
                <a:lnTo>
                  <a:pt x="16084" y="320815"/>
                </a:lnTo>
                <a:lnTo>
                  <a:pt x="16155" y="319197"/>
                </a:lnTo>
                <a:lnTo>
                  <a:pt x="16232" y="317580"/>
                </a:lnTo>
                <a:lnTo>
                  <a:pt x="16315" y="315963"/>
                </a:lnTo>
                <a:lnTo>
                  <a:pt x="16412" y="314345"/>
                </a:lnTo>
                <a:lnTo>
                  <a:pt x="16501" y="312734"/>
                </a:lnTo>
                <a:lnTo>
                  <a:pt x="16534" y="312278"/>
                </a:lnTo>
                <a:lnTo>
                  <a:pt x="27002" y="312978"/>
                </a:lnTo>
                <a:lnTo>
                  <a:pt x="27002" y="313389"/>
                </a:lnTo>
                <a:lnTo>
                  <a:pt x="26905" y="314961"/>
                </a:lnTo>
                <a:lnTo>
                  <a:pt x="26816" y="316534"/>
                </a:lnTo>
                <a:lnTo>
                  <a:pt x="26732" y="318100"/>
                </a:lnTo>
                <a:lnTo>
                  <a:pt x="26662" y="319679"/>
                </a:lnTo>
                <a:lnTo>
                  <a:pt x="26591" y="321251"/>
                </a:lnTo>
                <a:lnTo>
                  <a:pt x="26527" y="322830"/>
                </a:lnTo>
                <a:lnTo>
                  <a:pt x="26527" y="323299"/>
                </a:lnTo>
                <a:close/>
                <a:moveTo>
                  <a:pt x="27791" y="302645"/>
                </a:moveTo>
                <a:lnTo>
                  <a:pt x="17349" y="301688"/>
                </a:lnTo>
                <a:lnTo>
                  <a:pt x="17349" y="301476"/>
                </a:lnTo>
                <a:lnTo>
                  <a:pt x="17503" y="299872"/>
                </a:lnTo>
                <a:lnTo>
                  <a:pt x="17657" y="298267"/>
                </a:lnTo>
                <a:lnTo>
                  <a:pt x="17824" y="296669"/>
                </a:lnTo>
                <a:lnTo>
                  <a:pt x="17997" y="295071"/>
                </a:lnTo>
                <a:lnTo>
                  <a:pt x="18170" y="293473"/>
                </a:lnTo>
                <a:lnTo>
                  <a:pt x="18350" y="291875"/>
                </a:lnTo>
                <a:lnTo>
                  <a:pt x="18446" y="291111"/>
                </a:lnTo>
                <a:lnTo>
                  <a:pt x="28857" y="292394"/>
                </a:lnTo>
                <a:lnTo>
                  <a:pt x="28773" y="293120"/>
                </a:lnTo>
                <a:lnTo>
                  <a:pt x="28594" y="294673"/>
                </a:lnTo>
                <a:lnTo>
                  <a:pt x="28420" y="296226"/>
                </a:lnTo>
                <a:lnTo>
                  <a:pt x="28253" y="297779"/>
                </a:lnTo>
                <a:lnTo>
                  <a:pt x="28093" y="299339"/>
                </a:lnTo>
                <a:lnTo>
                  <a:pt x="27945" y="300899"/>
                </a:lnTo>
                <a:lnTo>
                  <a:pt x="27798" y="302458"/>
                </a:lnTo>
                <a:lnTo>
                  <a:pt x="27798" y="302670"/>
                </a:lnTo>
                <a:close/>
                <a:moveTo>
                  <a:pt x="30230" y="282106"/>
                </a:moveTo>
                <a:lnTo>
                  <a:pt x="19852" y="280546"/>
                </a:lnTo>
                <a:lnTo>
                  <a:pt x="20064" y="279147"/>
                </a:lnTo>
                <a:lnTo>
                  <a:pt x="20301" y="277568"/>
                </a:lnTo>
                <a:lnTo>
                  <a:pt x="20551" y="275983"/>
                </a:lnTo>
                <a:lnTo>
                  <a:pt x="20802" y="274404"/>
                </a:lnTo>
                <a:lnTo>
                  <a:pt x="21071" y="272831"/>
                </a:lnTo>
                <a:lnTo>
                  <a:pt x="21335" y="271252"/>
                </a:lnTo>
                <a:lnTo>
                  <a:pt x="21540" y="270065"/>
                </a:lnTo>
                <a:lnTo>
                  <a:pt x="31873" y="271875"/>
                </a:lnTo>
                <a:lnTo>
                  <a:pt x="31668" y="273024"/>
                </a:lnTo>
                <a:lnTo>
                  <a:pt x="31411" y="274558"/>
                </a:lnTo>
                <a:lnTo>
                  <a:pt x="31161" y="276092"/>
                </a:lnTo>
                <a:lnTo>
                  <a:pt x="30911" y="277632"/>
                </a:lnTo>
                <a:lnTo>
                  <a:pt x="30673" y="279166"/>
                </a:lnTo>
                <a:lnTo>
                  <a:pt x="30442" y="280707"/>
                </a:lnTo>
                <a:lnTo>
                  <a:pt x="30230" y="282106"/>
                </a:lnTo>
                <a:close/>
                <a:moveTo>
                  <a:pt x="33792" y="261721"/>
                </a:moveTo>
                <a:lnTo>
                  <a:pt x="23523" y="259609"/>
                </a:lnTo>
                <a:lnTo>
                  <a:pt x="23703" y="258704"/>
                </a:lnTo>
                <a:lnTo>
                  <a:pt x="24030" y="257145"/>
                </a:lnTo>
                <a:lnTo>
                  <a:pt x="24358" y="255585"/>
                </a:lnTo>
                <a:lnTo>
                  <a:pt x="24698" y="254032"/>
                </a:lnTo>
                <a:lnTo>
                  <a:pt x="25031" y="252479"/>
                </a:lnTo>
                <a:lnTo>
                  <a:pt x="25384" y="250925"/>
                </a:lnTo>
                <a:lnTo>
                  <a:pt x="25744" y="249372"/>
                </a:lnTo>
                <a:lnTo>
                  <a:pt x="25744" y="249212"/>
                </a:lnTo>
                <a:lnTo>
                  <a:pt x="35955" y="251619"/>
                </a:lnTo>
                <a:lnTo>
                  <a:pt x="35955" y="251734"/>
                </a:lnTo>
                <a:lnTo>
                  <a:pt x="35609" y="253242"/>
                </a:lnTo>
                <a:lnTo>
                  <a:pt x="35269" y="254757"/>
                </a:lnTo>
                <a:lnTo>
                  <a:pt x="34935" y="256266"/>
                </a:lnTo>
                <a:lnTo>
                  <a:pt x="34607" y="257780"/>
                </a:lnTo>
                <a:lnTo>
                  <a:pt x="34286" y="259301"/>
                </a:lnTo>
                <a:lnTo>
                  <a:pt x="33972" y="260816"/>
                </a:lnTo>
                <a:lnTo>
                  <a:pt x="33792" y="261721"/>
                </a:lnTo>
                <a:close/>
                <a:moveTo>
                  <a:pt x="38458" y="241561"/>
                </a:moveTo>
                <a:lnTo>
                  <a:pt x="28311" y="238904"/>
                </a:lnTo>
                <a:lnTo>
                  <a:pt x="28395" y="238570"/>
                </a:lnTo>
                <a:lnTo>
                  <a:pt x="28799" y="237036"/>
                </a:lnTo>
                <a:lnTo>
                  <a:pt x="29210" y="235502"/>
                </a:lnTo>
                <a:lnTo>
                  <a:pt x="29627" y="233968"/>
                </a:lnTo>
                <a:lnTo>
                  <a:pt x="30051" y="232441"/>
                </a:lnTo>
                <a:lnTo>
                  <a:pt x="30481" y="230913"/>
                </a:lnTo>
                <a:lnTo>
                  <a:pt x="30917" y="229386"/>
                </a:lnTo>
                <a:lnTo>
                  <a:pt x="31129" y="228647"/>
                </a:lnTo>
                <a:lnTo>
                  <a:pt x="41205" y="231587"/>
                </a:lnTo>
                <a:lnTo>
                  <a:pt x="41000" y="232293"/>
                </a:lnTo>
                <a:lnTo>
                  <a:pt x="40576" y="233776"/>
                </a:lnTo>
                <a:lnTo>
                  <a:pt x="40159" y="235258"/>
                </a:lnTo>
                <a:lnTo>
                  <a:pt x="39748" y="236747"/>
                </a:lnTo>
                <a:lnTo>
                  <a:pt x="39338" y="238243"/>
                </a:lnTo>
                <a:lnTo>
                  <a:pt x="38933" y="239732"/>
                </a:lnTo>
                <a:lnTo>
                  <a:pt x="38548" y="241227"/>
                </a:lnTo>
                <a:lnTo>
                  <a:pt x="38458" y="241561"/>
                </a:lnTo>
                <a:close/>
                <a:moveTo>
                  <a:pt x="44235" y="221664"/>
                </a:moveTo>
                <a:lnTo>
                  <a:pt x="34254" y="218455"/>
                </a:lnTo>
                <a:lnTo>
                  <a:pt x="34640" y="217255"/>
                </a:lnTo>
                <a:lnTo>
                  <a:pt x="35127" y="215753"/>
                </a:lnTo>
                <a:lnTo>
                  <a:pt x="35628" y="214251"/>
                </a:lnTo>
                <a:lnTo>
                  <a:pt x="36128" y="212749"/>
                </a:lnTo>
                <a:lnTo>
                  <a:pt x="36636" y="211254"/>
                </a:lnTo>
                <a:lnTo>
                  <a:pt x="37155" y="209758"/>
                </a:lnTo>
                <a:lnTo>
                  <a:pt x="37630" y="208391"/>
                </a:lnTo>
                <a:lnTo>
                  <a:pt x="47527" y="211863"/>
                </a:lnTo>
                <a:lnTo>
                  <a:pt x="47065" y="213186"/>
                </a:lnTo>
                <a:lnTo>
                  <a:pt x="46565" y="214643"/>
                </a:lnTo>
                <a:lnTo>
                  <a:pt x="46070" y="216099"/>
                </a:lnTo>
                <a:lnTo>
                  <a:pt x="45583" y="217563"/>
                </a:lnTo>
                <a:lnTo>
                  <a:pt x="45095" y="219020"/>
                </a:lnTo>
                <a:lnTo>
                  <a:pt x="44620" y="220483"/>
                </a:lnTo>
                <a:lnTo>
                  <a:pt x="44235" y="221683"/>
                </a:lnTo>
                <a:close/>
                <a:moveTo>
                  <a:pt x="51077" y="202133"/>
                </a:moveTo>
                <a:lnTo>
                  <a:pt x="41289" y="198411"/>
                </a:lnTo>
                <a:lnTo>
                  <a:pt x="41488" y="197884"/>
                </a:lnTo>
                <a:lnTo>
                  <a:pt x="42053" y="196414"/>
                </a:lnTo>
                <a:lnTo>
                  <a:pt x="42630" y="194938"/>
                </a:lnTo>
                <a:lnTo>
                  <a:pt x="43208" y="193475"/>
                </a:lnTo>
                <a:lnTo>
                  <a:pt x="43792" y="192005"/>
                </a:lnTo>
                <a:lnTo>
                  <a:pt x="44382" y="190542"/>
                </a:lnTo>
                <a:lnTo>
                  <a:pt x="44979" y="189085"/>
                </a:lnTo>
                <a:lnTo>
                  <a:pt x="45217" y="188520"/>
                </a:lnTo>
                <a:lnTo>
                  <a:pt x="54902" y="192544"/>
                </a:lnTo>
                <a:lnTo>
                  <a:pt x="54684" y="193077"/>
                </a:lnTo>
                <a:lnTo>
                  <a:pt x="54100" y="194495"/>
                </a:lnTo>
                <a:lnTo>
                  <a:pt x="53528" y="195920"/>
                </a:lnTo>
                <a:lnTo>
                  <a:pt x="52957" y="197345"/>
                </a:lnTo>
                <a:lnTo>
                  <a:pt x="52399" y="198770"/>
                </a:lnTo>
                <a:lnTo>
                  <a:pt x="51834" y="200201"/>
                </a:lnTo>
                <a:lnTo>
                  <a:pt x="51282" y="201639"/>
                </a:lnTo>
                <a:lnTo>
                  <a:pt x="51083" y="202159"/>
                </a:lnTo>
                <a:close/>
                <a:moveTo>
                  <a:pt x="58971" y="183019"/>
                </a:moveTo>
                <a:lnTo>
                  <a:pt x="49402" y="178719"/>
                </a:lnTo>
                <a:lnTo>
                  <a:pt x="49966" y="177435"/>
                </a:lnTo>
                <a:lnTo>
                  <a:pt x="50608" y="175998"/>
                </a:lnTo>
                <a:lnTo>
                  <a:pt x="51250" y="174566"/>
                </a:lnTo>
                <a:lnTo>
                  <a:pt x="51892" y="173135"/>
                </a:lnTo>
                <a:lnTo>
                  <a:pt x="52534" y="171704"/>
                </a:lnTo>
                <a:lnTo>
                  <a:pt x="53175" y="170279"/>
                </a:lnTo>
                <a:lnTo>
                  <a:pt x="53766" y="169047"/>
                </a:lnTo>
                <a:lnTo>
                  <a:pt x="63220" y="173578"/>
                </a:lnTo>
                <a:lnTo>
                  <a:pt x="62655" y="174772"/>
                </a:lnTo>
                <a:lnTo>
                  <a:pt x="62013" y="176165"/>
                </a:lnTo>
                <a:lnTo>
                  <a:pt x="61371" y="177551"/>
                </a:lnTo>
                <a:lnTo>
                  <a:pt x="60730" y="178944"/>
                </a:lnTo>
                <a:lnTo>
                  <a:pt x="60088" y="180337"/>
                </a:lnTo>
                <a:lnTo>
                  <a:pt x="59446" y="181736"/>
                </a:lnTo>
                <a:lnTo>
                  <a:pt x="58888" y="183019"/>
                </a:lnTo>
                <a:close/>
                <a:moveTo>
                  <a:pt x="67905" y="164348"/>
                </a:moveTo>
                <a:lnTo>
                  <a:pt x="58618" y="159567"/>
                </a:lnTo>
                <a:lnTo>
                  <a:pt x="58894" y="159034"/>
                </a:lnTo>
                <a:lnTo>
                  <a:pt x="59613" y="157635"/>
                </a:lnTo>
                <a:lnTo>
                  <a:pt x="60338" y="156236"/>
                </a:lnTo>
                <a:lnTo>
                  <a:pt x="61076" y="154843"/>
                </a:lnTo>
                <a:lnTo>
                  <a:pt x="61814" y="153456"/>
                </a:lnTo>
                <a:lnTo>
                  <a:pt x="62559" y="152064"/>
                </a:lnTo>
                <a:lnTo>
                  <a:pt x="63310" y="150684"/>
                </a:lnTo>
                <a:lnTo>
                  <a:pt x="63592" y="150164"/>
                </a:lnTo>
                <a:lnTo>
                  <a:pt x="72783" y="155228"/>
                </a:lnTo>
                <a:lnTo>
                  <a:pt x="72520" y="155703"/>
                </a:lnTo>
                <a:lnTo>
                  <a:pt x="71788" y="157051"/>
                </a:lnTo>
                <a:lnTo>
                  <a:pt x="71063" y="158399"/>
                </a:lnTo>
                <a:lnTo>
                  <a:pt x="70344" y="159753"/>
                </a:lnTo>
                <a:lnTo>
                  <a:pt x="69632" y="161114"/>
                </a:lnTo>
                <a:lnTo>
                  <a:pt x="68919" y="162468"/>
                </a:lnTo>
                <a:lnTo>
                  <a:pt x="68213" y="163835"/>
                </a:lnTo>
                <a:lnTo>
                  <a:pt x="67944" y="164368"/>
                </a:lnTo>
                <a:close/>
                <a:moveTo>
                  <a:pt x="77828" y="146204"/>
                </a:moveTo>
                <a:lnTo>
                  <a:pt x="68791" y="140889"/>
                </a:lnTo>
                <a:lnTo>
                  <a:pt x="69484" y="139702"/>
                </a:lnTo>
                <a:lnTo>
                  <a:pt x="70287" y="138348"/>
                </a:lnTo>
                <a:lnTo>
                  <a:pt x="71095" y="136993"/>
                </a:lnTo>
                <a:lnTo>
                  <a:pt x="71904" y="135646"/>
                </a:lnTo>
                <a:lnTo>
                  <a:pt x="72719" y="134298"/>
                </a:lnTo>
                <a:lnTo>
                  <a:pt x="73547" y="132956"/>
                </a:lnTo>
                <a:lnTo>
                  <a:pt x="74266" y="131795"/>
                </a:lnTo>
                <a:lnTo>
                  <a:pt x="83174" y="137327"/>
                </a:lnTo>
                <a:lnTo>
                  <a:pt x="82475" y="138457"/>
                </a:lnTo>
                <a:lnTo>
                  <a:pt x="81679" y="139740"/>
                </a:lnTo>
                <a:lnTo>
                  <a:pt x="80883" y="141056"/>
                </a:lnTo>
                <a:lnTo>
                  <a:pt x="80093" y="142340"/>
                </a:lnTo>
                <a:lnTo>
                  <a:pt x="79304" y="143656"/>
                </a:lnTo>
                <a:lnTo>
                  <a:pt x="78521" y="144978"/>
                </a:lnTo>
                <a:lnTo>
                  <a:pt x="77828" y="146159"/>
                </a:lnTo>
                <a:close/>
                <a:moveTo>
                  <a:pt x="88739" y="128618"/>
                </a:moveTo>
                <a:lnTo>
                  <a:pt x="79991" y="122841"/>
                </a:lnTo>
                <a:lnTo>
                  <a:pt x="80318" y="122347"/>
                </a:lnTo>
                <a:lnTo>
                  <a:pt x="81191" y="121063"/>
                </a:lnTo>
                <a:lnTo>
                  <a:pt x="82070" y="119779"/>
                </a:lnTo>
                <a:lnTo>
                  <a:pt x="82943" y="118496"/>
                </a:lnTo>
                <a:lnTo>
                  <a:pt x="83835" y="117212"/>
                </a:lnTo>
                <a:lnTo>
                  <a:pt x="84728" y="115928"/>
                </a:lnTo>
                <a:lnTo>
                  <a:pt x="85626" y="114645"/>
                </a:lnTo>
                <a:lnTo>
                  <a:pt x="85960" y="114163"/>
                </a:lnTo>
                <a:lnTo>
                  <a:pt x="94547" y="120197"/>
                </a:lnTo>
                <a:lnTo>
                  <a:pt x="94233" y="120646"/>
                </a:lnTo>
                <a:lnTo>
                  <a:pt x="93360" y="121930"/>
                </a:lnTo>
                <a:lnTo>
                  <a:pt x="92487" y="123213"/>
                </a:lnTo>
                <a:lnTo>
                  <a:pt x="91627" y="124497"/>
                </a:lnTo>
                <a:lnTo>
                  <a:pt x="90767" y="125781"/>
                </a:lnTo>
                <a:lnTo>
                  <a:pt x="89913" y="127064"/>
                </a:lnTo>
                <a:lnTo>
                  <a:pt x="89066" y="128348"/>
                </a:lnTo>
                <a:lnTo>
                  <a:pt x="88739" y="128842"/>
                </a:lnTo>
                <a:close/>
                <a:moveTo>
                  <a:pt x="100587" y="111667"/>
                </a:moveTo>
                <a:lnTo>
                  <a:pt x="92179" y="105396"/>
                </a:lnTo>
                <a:lnTo>
                  <a:pt x="93000" y="104279"/>
                </a:lnTo>
                <a:lnTo>
                  <a:pt x="93950" y="102995"/>
                </a:lnTo>
                <a:lnTo>
                  <a:pt x="94900" y="101712"/>
                </a:lnTo>
                <a:lnTo>
                  <a:pt x="95857" y="100428"/>
                </a:lnTo>
                <a:lnTo>
                  <a:pt x="96819" y="99177"/>
                </a:lnTo>
                <a:lnTo>
                  <a:pt x="97782" y="97931"/>
                </a:lnTo>
                <a:lnTo>
                  <a:pt x="98610" y="96872"/>
                </a:lnTo>
                <a:lnTo>
                  <a:pt x="106864" y="103348"/>
                </a:lnTo>
                <a:lnTo>
                  <a:pt x="106062" y="104375"/>
                </a:lnTo>
                <a:lnTo>
                  <a:pt x="105118" y="105588"/>
                </a:lnTo>
                <a:lnTo>
                  <a:pt x="104188" y="106936"/>
                </a:lnTo>
                <a:lnTo>
                  <a:pt x="103263" y="108162"/>
                </a:lnTo>
                <a:lnTo>
                  <a:pt x="102333" y="109382"/>
                </a:lnTo>
                <a:lnTo>
                  <a:pt x="101415" y="110614"/>
                </a:lnTo>
                <a:lnTo>
                  <a:pt x="100593" y="111724"/>
                </a:lnTo>
                <a:close/>
                <a:moveTo>
                  <a:pt x="113359" y="95383"/>
                </a:moveTo>
                <a:lnTo>
                  <a:pt x="105298" y="88683"/>
                </a:lnTo>
                <a:lnTo>
                  <a:pt x="105715" y="88176"/>
                </a:lnTo>
                <a:lnTo>
                  <a:pt x="106723" y="86962"/>
                </a:lnTo>
                <a:lnTo>
                  <a:pt x="107743" y="85756"/>
                </a:lnTo>
                <a:lnTo>
                  <a:pt x="108770" y="84549"/>
                </a:lnTo>
                <a:lnTo>
                  <a:pt x="109791" y="83349"/>
                </a:lnTo>
                <a:lnTo>
                  <a:pt x="110824" y="82155"/>
                </a:lnTo>
                <a:lnTo>
                  <a:pt x="111864" y="80961"/>
                </a:lnTo>
                <a:lnTo>
                  <a:pt x="112198" y="80583"/>
                </a:lnTo>
                <a:lnTo>
                  <a:pt x="120067" y="87514"/>
                </a:lnTo>
                <a:lnTo>
                  <a:pt x="119765" y="87861"/>
                </a:lnTo>
                <a:lnTo>
                  <a:pt x="118757" y="89023"/>
                </a:lnTo>
                <a:lnTo>
                  <a:pt x="117749" y="90184"/>
                </a:lnTo>
                <a:lnTo>
                  <a:pt x="116748" y="91359"/>
                </a:lnTo>
                <a:lnTo>
                  <a:pt x="115753" y="92527"/>
                </a:lnTo>
                <a:lnTo>
                  <a:pt x="114759" y="93702"/>
                </a:lnTo>
                <a:lnTo>
                  <a:pt x="113776" y="94883"/>
                </a:lnTo>
                <a:lnTo>
                  <a:pt x="113359" y="95383"/>
                </a:lnTo>
                <a:close/>
                <a:moveTo>
                  <a:pt x="126985" y="79832"/>
                </a:moveTo>
                <a:lnTo>
                  <a:pt x="119283" y="72675"/>
                </a:lnTo>
                <a:lnTo>
                  <a:pt x="120323" y="71558"/>
                </a:lnTo>
                <a:lnTo>
                  <a:pt x="121401" y="70403"/>
                </a:lnTo>
                <a:lnTo>
                  <a:pt x="122492" y="69248"/>
                </a:lnTo>
                <a:lnTo>
                  <a:pt x="123590" y="68105"/>
                </a:lnTo>
                <a:lnTo>
                  <a:pt x="124687" y="66963"/>
                </a:lnTo>
                <a:lnTo>
                  <a:pt x="125785" y="65820"/>
                </a:lnTo>
                <a:lnTo>
                  <a:pt x="126607" y="64980"/>
                </a:lnTo>
                <a:lnTo>
                  <a:pt x="134097" y="72322"/>
                </a:lnTo>
                <a:lnTo>
                  <a:pt x="133314" y="73131"/>
                </a:lnTo>
                <a:lnTo>
                  <a:pt x="132235" y="74241"/>
                </a:lnTo>
                <a:lnTo>
                  <a:pt x="131170" y="75352"/>
                </a:lnTo>
                <a:lnTo>
                  <a:pt x="130104" y="76468"/>
                </a:lnTo>
                <a:lnTo>
                  <a:pt x="129045" y="77592"/>
                </a:lnTo>
                <a:lnTo>
                  <a:pt x="127993" y="78715"/>
                </a:lnTo>
                <a:lnTo>
                  <a:pt x="126960" y="79832"/>
                </a:lnTo>
                <a:close/>
                <a:moveTo>
                  <a:pt x="141445" y="65031"/>
                </a:moveTo>
                <a:lnTo>
                  <a:pt x="134167" y="57515"/>
                </a:lnTo>
                <a:lnTo>
                  <a:pt x="134809" y="56873"/>
                </a:lnTo>
                <a:lnTo>
                  <a:pt x="135958" y="55769"/>
                </a:lnTo>
                <a:lnTo>
                  <a:pt x="137107" y="54672"/>
                </a:lnTo>
                <a:lnTo>
                  <a:pt x="138262" y="53581"/>
                </a:lnTo>
                <a:lnTo>
                  <a:pt x="139424" y="52496"/>
                </a:lnTo>
                <a:lnTo>
                  <a:pt x="140585" y="51411"/>
                </a:lnTo>
                <a:lnTo>
                  <a:pt x="141753" y="50333"/>
                </a:lnTo>
                <a:lnTo>
                  <a:pt x="141908" y="50192"/>
                </a:lnTo>
                <a:lnTo>
                  <a:pt x="148968" y="57945"/>
                </a:lnTo>
                <a:lnTo>
                  <a:pt x="148846" y="58061"/>
                </a:lnTo>
                <a:lnTo>
                  <a:pt x="147703" y="59107"/>
                </a:lnTo>
                <a:lnTo>
                  <a:pt x="146574" y="60166"/>
                </a:lnTo>
                <a:lnTo>
                  <a:pt x="145444" y="61218"/>
                </a:lnTo>
                <a:lnTo>
                  <a:pt x="144315" y="62284"/>
                </a:lnTo>
                <a:lnTo>
                  <a:pt x="143198" y="63349"/>
                </a:lnTo>
                <a:lnTo>
                  <a:pt x="142081" y="64421"/>
                </a:lnTo>
                <a:lnTo>
                  <a:pt x="141439" y="65063"/>
                </a:lnTo>
                <a:close/>
                <a:moveTo>
                  <a:pt x="156708" y="51039"/>
                </a:moveTo>
                <a:lnTo>
                  <a:pt x="149834" y="43112"/>
                </a:lnTo>
                <a:lnTo>
                  <a:pt x="150084" y="42894"/>
                </a:lnTo>
                <a:lnTo>
                  <a:pt x="151291" y="41854"/>
                </a:lnTo>
                <a:lnTo>
                  <a:pt x="152504" y="40815"/>
                </a:lnTo>
                <a:lnTo>
                  <a:pt x="153717" y="39781"/>
                </a:lnTo>
                <a:lnTo>
                  <a:pt x="154943" y="38754"/>
                </a:lnTo>
                <a:lnTo>
                  <a:pt x="156169" y="37727"/>
                </a:lnTo>
                <a:lnTo>
                  <a:pt x="157401" y="36707"/>
                </a:lnTo>
                <a:lnTo>
                  <a:pt x="157960" y="36245"/>
                </a:lnTo>
                <a:lnTo>
                  <a:pt x="164603" y="44370"/>
                </a:lnTo>
                <a:lnTo>
                  <a:pt x="164070" y="44807"/>
                </a:lnTo>
                <a:lnTo>
                  <a:pt x="162876" y="45795"/>
                </a:lnTo>
                <a:lnTo>
                  <a:pt x="161676" y="46790"/>
                </a:lnTo>
                <a:lnTo>
                  <a:pt x="160489" y="47791"/>
                </a:lnTo>
                <a:lnTo>
                  <a:pt x="159307" y="48799"/>
                </a:lnTo>
                <a:lnTo>
                  <a:pt x="158101" y="49813"/>
                </a:lnTo>
                <a:lnTo>
                  <a:pt x="156926" y="50827"/>
                </a:lnTo>
                <a:lnTo>
                  <a:pt x="156683" y="51045"/>
                </a:lnTo>
                <a:close/>
                <a:moveTo>
                  <a:pt x="172683" y="37920"/>
                </a:moveTo>
                <a:lnTo>
                  <a:pt x="166265" y="29576"/>
                </a:lnTo>
                <a:lnTo>
                  <a:pt x="167401" y="28697"/>
                </a:lnTo>
                <a:lnTo>
                  <a:pt x="168685" y="27721"/>
                </a:lnTo>
                <a:lnTo>
                  <a:pt x="169968" y="26746"/>
                </a:lnTo>
                <a:lnTo>
                  <a:pt x="171252" y="25783"/>
                </a:lnTo>
                <a:lnTo>
                  <a:pt x="172536" y="24820"/>
                </a:lnTo>
                <a:lnTo>
                  <a:pt x="173819" y="23864"/>
                </a:lnTo>
                <a:lnTo>
                  <a:pt x="174750" y="23183"/>
                </a:lnTo>
                <a:lnTo>
                  <a:pt x="180943" y="31649"/>
                </a:lnTo>
                <a:lnTo>
                  <a:pt x="180051" y="32291"/>
                </a:lnTo>
                <a:lnTo>
                  <a:pt x="178768" y="33222"/>
                </a:lnTo>
                <a:lnTo>
                  <a:pt x="177516" y="34159"/>
                </a:lnTo>
                <a:lnTo>
                  <a:pt x="176271" y="35096"/>
                </a:lnTo>
                <a:lnTo>
                  <a:pt x="175026" y="36046"/>
                </a:lnTo>
                <a:lnTo>
                  <a:pt x="173794" y="36989"/>
                </a:lnTo>
                <a:lnTo>
                  <a:pt x="172651" y="37875"/>
                </a:lnTo>
                <a:close/>
                <a:moveTo>
                  <a:pt x="189371" y="25680"/>
                </a:moveTo>
                <a:lnTo>
                  <a:pt x="183427" y="17080"/>
                </a:lnTo>
                <a:lnTo>
                  <a:pt x="184320" y="16438"/>
                </a:lnTo>
                <a:lnTo>
                  <a:pt x="185642" y="15526"/>
                </a:lnTo>
                <a:lnTo>
                  <a:pt x="186983" y="14615"/>
                </a:lnTo>
                <a:lnTo>
                  <a:pt x="188324" y="13716"/>
                </a:lnTo>
                <a:lnTo>
                  <a:pt x="189666" y="12818"/>
                </a:lnTo>
                <a:lnTo>
                  <a:pt x="191020" y="11926"/>
                </a:lnTo>
                <a:lnTo>
                  <a:pt x="192233" y="11130"/>
                </a:lnTo>
                <a:lnTo>
                  <a:pt x="197965" y="19916"/>
                </a:lnTo>
                <a:lnTo>
                  <a:pt x="196777" y="20693"/>
                </a:lnTo>
                <a:lnTo>
                  <a:pt x="195493" y="21560"/>
                </a:lnTo>
                <a:lnTo>
                  <a:pt x="194210" y="22432"/>
                </a:lnTo>
                <a:lnTo>
                  <a:pt x="192926" y="23305"/>
                </a:lnTo>
                <a:lnTo>
                  <a:pt x="191643" y="24191"/>
                </a:lnTo>
                <a:lnTo>
                  <a:pt x="190359" y="25077"/>
                </a:lnTo>
                <a:lnTo>
                  <a:pt x="189467" y="25719"/>
                </a:lnTo>
                <a:close/>
              </a:path>
            </a:pathLst>
          </a:custGeom>
          <a:solidFill>
            <a:schemeClr val="accent1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3">
            <a:extLst>
              <a:ext uri="{FF2B5EF4-FFF2-40B4-BE49-F238E27FC236}">
                <a16:creationId xmlns:a16="http://schemas.microsoft.com/office/drawing/2014/main" id="{837887BF-AEDF-B747-83E2-8AF331EC1BA8}"/>
              </a:ext>
            </a:extLst>
          </p:cNvPr>
          <p:cNvSpPr/>
          <p:nvPr/>
        </p:nvSpPr>
        <p:spPr>
          <a:xfrm>
            <a:off x="13344152" y="6359253"/>
            <a:ext cx="1375796" cy="2403479"/>
          </a:xfrm>
          <a:custGeom>
            <a:avLst/>
            <a:gdLst>
              <a:gd name="connsiteX0" fmla="*/ 1374 w 210518"/>
              <a:gd name="connsiteY0" fmla="*/ 13010 h 367771"/>
              <a:gd name="connsiteX1" fmla="*/ 20937 w 210518"/>
              <a:gd name="connsiteY1" fmla="*/ 32 h 367771"/>
              <a:gd name="connsiteX2" fmla="*/ 34620 w 210518"/>
              <a:gd name="connsiteY2" fmla="*/ 7882 h 367771"/>
              <a:gd name="connsiteX3" fmla="*/ 15070 w 210518"/>
              <a:gd name="connsiteY3" fmla="*/ 20847 h 367771"/>
              <a:gd name="connsiteX4" fmla="*/ 13787 w 210518"/>
              <a:gd name="connsiteY4" fmla="*/ 44255 h 367771"/>
              <a:gd name="connsiteX5" fmla="*/ 32 w 210518"/>
              <a:gd name="connsiteY5" fmla="*/ 36450 h 367771"/>
              <a:gd name="connsiteX6" fmla="*/ 1374 w 210518"/>
              <a:gd name="connsiteY6" fmla="*/ 13036 h 367771"/>
              <a:gd name="connsiteX7" fmla="*/ 17952 w 210518"/>
              <a:gd name="connsiteY7" fmla="*/ 28697 h 367771"/>
              <a:gd name="connsiteX8" fmla="*/ 23401 w 210518"/>
              <a:gd name="connsiteY8" fmla="*/ 19711 h 367771"/>
              <a:gd name="connsiteX9" fmla="*/ 23799 w 210518"/>
              <a:gd name="connsiteY9" fmla="*/ 19949 h 367771"/>
              <a:gd name="connsiteX10" fmla="*/ 25185 w 210518"/>
              <a:gd name="connsiteY10" fmla="*/ 20802 h 367771"/>
              <a:gd name="connsiteX11" fmla="*/ 26572 w 210518"/>
              <a:gd name="connsiteY11" fmla="*/ 21649 h 367771"/>
              <a:gd name="connsiteX12" fmla="*/ 27952 w 210518"/>
              <a:gd name="connsiteY12" fmla="*/ 22509 h 367771"/>
              <a:gd name="connsiteX13" fmla="*/ 29332 w 210518"/>
              <a:gd name="connsiteY13" fmla="*/ 23376 h 367771"/>
              <a:gd name="connsiteX14" fmla="*/ 30699 w 210518"/>
              <a:gd name="connsiteY14" fmla="*/ 24242 h 367771"/>
              <a:gd name="connsiteX15" fmla="*/ 32066 w 210518"/>
              <a:gd name="connsiteY15" fmla="*/ 25115 h 367771"/>
              <a:gd name="connsiteX16" fmla="*/ 32425 w 210518"/>
              <a:gd name="connsiteY16" fmla="*/ 25346 h 367771"/>
              <a:gd name="connsiteX17" fmla="*/ 26713 w 210518"/>
              <a:gd name="connsiteY17" fmla="*/ 34172 h 367771"/>
              <a:gd name="connsiteX18" fmla="*/ 26392 w 210518"/>
              <a:gd name="connsiteY18" fmla="*/ 33966 h 367771"/>
              <a:gd name="connsiteX19" fmla="*/ 25064 w 210518"/>
              <a:gd name="connsiteY19" fmla="*/ 33113 h 367771"/>
              <a:gd name="connsiteX20" fmla="*/ 23729 w 210518"/>
              <a:gd name="connsiteY20" fmla="*/ 32265 h 367771"/>
              <a:gd name="connsiteX21" fmla="*/ 22393 w 210518"/>
              <a:gd name="connsiteY21" fmla="*/ 31425 h 367771"/>
              <a:gd name="connsiteX22" fmla="*/ 21046 w 210518"/>
              <a:gd name="connsiteY22" fmla="*/ 30590 h 367771"/>
              <a:gd name="connsiteX23" fmla="*/ 19698 w 210518"/>
              <a:gd name="connsiteY23" fmla="*/ 29762 h 367771"/>
              <a:gd name="connsiteX24" fmla="*/ 18344 w 210518"/>
              <a:gd name="connsiteY24" fmla="*/ 28934 h 367771"/>
              <a:gd name="connsiteX25" fmla="*/ 17946 w 210518"/>
              <a:gd name="connsiteY25" fmla="*/ 28697 h 367771"/>
              <a:gd name="connsiteX26" fmla="*/ 35358 w 210518"/>
              <a:gd name="connsiteY26" fmla="*/ 39897 h 367771"/>
              <a:gd name="connsiteX27" fmla="*/ 41276 w 210518"/>
              <a:gd name="connsiteY27" fmla="*/ 31238 h 367771"/>
              <a:gd name="connsiteX28" fmla="*/ 41520 w 210518"/>
              <a:gd name="connsiteY28" fmla="*/ 31405 h 367771"/>
              <a:gd name="connsiteX29" fmla="*/ 42849 w 210518"/>
              <a:gd name="connsiteY29" fmla="*/ 32317 h 367771"/>
              <a:gd name="connsiteX30" fmla="*/ 44184 w 210518"/>
              <a:gd name="connsiteY30" fmla="*/ 33241 h 367771"/>
              <a:gd name="connsiteX31" fmla="*/ 45505 w 210518"/>
              <a:gd name="connsiteY31" fmla="*/ 34165 h 367771"/>
              <a:gd name="connsiteX32" fmla="*/ 46821 w 210518"/>
              <a:gd name="connsiteY32" fmla="*/ 35096 h 367771"/>
              <a:gd name="connsiteX33" fmla="*/ 48105 w 210518"/>
              <a:gd name="connsiteY33" fmla="*/ 36033 h 367771"/>
              <a:gd name="connsiteX34" fmla="*/ 49421 w 210518"/>
              <a:gd name="connsiteY34" fmla="*/ 36976 h 367771"/>
              <a:gd name="connsiteX35" fmla="*/ 49953 w 210518"/>
              <a:gd name="connsiteY35" fmla="*/ 37361 h 367771"/>
              <a:gd name="connsiteX36" fmla="*/ 43779 w 210518"/>
              <a:gd name="connsiteY36" fmla="*/ 45840 h 367771"/>
              <a:gd name="connsiteX37" fmla="*/ 43285 w 210518"/>
              <a:gd name="connsiteY37" fmla="*/ 45481 h 367771"/>
              <a:gd name="connsiteX38" fmla="*/ 42001 w 210518"/>
              <a:gd name="connsiteY38" fmla="*/ 44563 h 367771"/>
              <a:gd name="connsiteX39" fmla="*/ 40717 w 210518"/>
              <a:gd name="connsiteY39" fmla="*/ 43651 h 367771"/>
              <a:gd name="connsiteX40" fmla="*/ 39434 w 210518"/>
              <a:gd name="connsiteY40" fmla="*/ 42746 h 367771"/>
              <a:gd name="connsiteX41" fmla="*/ 38150 w 210518"/>
              <a:gd name="connsiteY41" fmla="*/ 41848 h 367771"/>
              <a:gd name="connsiteX42" fmla="*/ 36867 w 210518"/>
              <a:gd name="connsiteY42" fmla="*/ 40949 h 367771"/>
              <a:gd name="connsiteX43" fmla="*/ 35583 w 210518"/>
              <a:gd name="connsiteY43" fmla="*/ 40057 h 367771"/>
              <a:gd name="connsiteX44" fmla="*/ 35346 w 210518"/>
              <a:gd name="connsiteY44" fmla="*/ 39897 h 367771"/>
              <a:gd name="connsiteX45" fmla="*/ 52097 w 210518"/>
              <a:gd name="connsiteY45" fmla="*/ 52015 h 367771"/>
              <a:gd name="connsiteX46" fmla="*/ 58515 w 210518"/>
              <a:gd name="connsiteY46" fmla="*/ 43716 h 367771"/>
              <a:gd name="connsiteX47" fmla="*/ 59767 w 210518"/>
              <a:gd name="connsiteY47" fmla="*/ 44685 h 367771"/>
              <a:gd name="connsiteX48" fmla="*/ 61051 w 210518"/>
              <a:gd name="connsiteY48" fmla="*/ 45667 h 367771"/>
              <a:gd name="connsiteX49" fmla="*/ 62334 w 210518"/>
              <a:gd name="connsiteY49" fmla="*/ 46655 h 367771"/>
              <a:gd name="connsiteX50" fmla="*/ 63618 w 210518"/>
              <a:gd name="connsiteY50" fmla="*/ 47650 h 367771"/>
              <a:gd name="connsiteX51" fmla="*/ 64870 w 210518"/>
              <a:gd name="connsiteY51" fmla="*/ 48651 h 367771"/>
              <a:gd name="connsiteX52" fmla="*/ 66153 w 210518"/>
              <a:gd name="connsiteY52" fmla="*/ 49659 h 367771"/>
              <a:gd name="connsiteX53" fmla="*/ 66943 w 210518"/>
              <a:gd name="connsiteY53" fmla="*/ 50301 h 367771"/>
              <a:gd name="connsiteX54" fmla="*/ 60319 w 210518"/>
              <a:gd name="connsiteY54" fmla="*/ 58439 h 367771"/>
              <a:gd name="connsiteX55" fmla="*/ 59568 w 210518"/>
              <a:gd name="connsiteY55" fmla="*/ 57797 h 367771"/>
              <a:gd name="connsiteX56" fmla="*/ 58355 w 210518"/>
              <a:gd name="connsiteY56" fmla="*/ 56815 h 367771"/>
              <a:gd name="connsiteX57" fmla="*/ 57129 w 210518"/>
              <a:gd name="connsiteY57" fmla="*/ 55846 h 367771"/>
              <a:gd name="connsiteX58" fmla="*/ 55903 w 210518"/>
              <a:gd name="connsiteY58" fmla="*/ 54877 h 367771"/>
              <a:gd name="connsiteX59" fmla="*/ 54677 w 210518"/>
              <a:gd name="connsiteY59" fmla="*/ 53914 h 367771"/>
              <a:gd name="connsiteX60" fmla="*/ 53439 w 210518"/>
              <a:gd name="connsiteY60" fmla="*/ 52952 h 367771"/>
              <a:gd name="connsiteX61" fmla="*/ 52187 w 210518"/>
              <a:gd name="connsiteY61" fmla="*/ 51989 h 367771"/>
              <a:gd name="connsiteX62" fmla="*/ 68175 w 210518"/>
              <a:gd name="connsiteY62" fmla="*/ 65050 h 367771"/>
              <a:gd name="connsiteX63" fmla="*/ 75023 w 210518"/>
              <a:gd name="connsiteY63" fmla="*/ 57111 h 367771"/>
              <a:gd name="connsiteX64" fmla="*/ 75903 w 210518"/>
              <a:gd name="connsiteY64" fmla="*/ 57862 h 367771"/>
              <a:gd name="connsiteX65" fmla="*/ 77115 w 210518"/>
              <a:gd name="connsiteY65" fmla="*/ 58908 h 367771"/>
              <a:gd name="connsiteX66" fmla="*/ 78322 w 210518"/>
              <a:gd name="connsiteY66" fmla="*/ 59967 h 367771"/>
              <a:gd name="connsiteX67" fmla="*/ 79516 w 210518"/>
              <a:gd name="connsiteY67" fmla="*/ 61020 h 367771"/>
              <a:gd name="connsiteX68" fmla="*/ 80710 w 210518"/>
              <a:gd name="connsiteY68" fmla="*/ 62079 h 367771"/>
              <a:gd name="connsiteX69" fmla="*/ 81904 w 210518"/>
              <a:gd name="connsiteY69" fmla="*/ 63144 h 367771"/>
              <a:gd name="connsiteX70" fmla="*/ 82995 w 210518"/>
              <a:gd name="connsiteY70" fmla="*/ 64126 h 367771"/>
              <a:gd name="connsiteX71" fmla="*/ 75934 w 210518"/>
              <a:gd name="connsiteY71" fmla="*/ 71899 h 367771"/>
              <a:gd name="connsiteX72" fmla="*/ 74882 w 210518"/>
              <a:gd name="connsiteY72" fmla="*/ 70949 h 367771"/>
              <a:gd name="connsiteX73" fmla="*/ 73727 w 210518"/>
              <a:gd name="connsiteY73" fmla="*/ 69909 h 367771"/>
              <a:gd name="connsiteX74" fmla="*/ 72565 w 210518"/>
              <a:gd name="connsiteY74" fmla="*/ 68876 h 367771"/>
              <a:gd name="connsiteX75" fmla="*/ 71397 w 210518"/>
              <a:gd name="connsiteY75" fmla="*/ 67849 h 367771"/>
              <a:gd name="connsiteX76" fmla="*/ 70222 w 210518"/>
              <a:gd name="connsiteY76" fmla="*/ 66828 h 367771"/>
              <a:gd name="connsiteX77" fmla="*/ 69048 w 210518"/>
              <a:gd name="connsiteY77" fmla="*/ 65808 h 367771"/>
              <a:gd name="connsiteX78" fmla="*/ 68168 w 210518"/>
              <a:gd name="connsiteY78" fmla="*/ 65050 h 367771"/>
              <a:gd name="connsiteX79" fmla="*/ 83508 w 210518"/>
              <a:gd name="connsiteY79" fmla="*/ 78946 h 367771"/>
              <a:gd name="connsiteX80" fmla="*/ 90774 w 210518"/>
              <a:gd name="connsiteY80" fmla="*/ 71379 h 367771"/>
              <a:gd name="connsiteX81" fmla="*/ 91255 w 210518"/>
              <a:gd name="connsiteY81" fmla="*/ 71828 h 367771"/>
              <a:gd name="connsiteX82" fmla="*/ 92391 w 210518"/>
              <a:gd name="connsiteY82" fmla="*/ 72938 h 367771"/>
              <a:gd name="connsiteX83" fmla="*/ 93540 w 210518"/>
              <a:gd name="connsiteY83" fmla="*/ 74049 h 367771"/>
              <a:gd name="connsiteX84" fmla="*/ 94676 w 210518"/>
              <a:gd name="connsiteY84" fmla="*/ 75159 h 367771"/>
              <a:gd name="connsiteX85" fmla="*/ 95805 w 210518"/>
              <a:gd name="connsiteY85" fmla="*/ 76282 h 367771"/>
              <a:gd name="connsiteX86" fmla="*/ 96935 w 210518"/>
              <a:gd name="connsiteY86" fmla="*/ 77406 h 367771"/>
              <a:gd name="connsiteX87" fmla="*/ 98058 w 210518"/>
              <a:gd name="connsiteY87" fmla="*/ 78529 h 367771"/>
              <a:gd name="connsiteX88" fmla="*/ 98360 w 210518"/>
              <a:gd name="connsiteY88" fmla="*/ 78837 h 367771"/>
              <a:gd name="connsiteX89" fmla="*/ 90895 w 210518"/>
              <a:gd name="connsiteY89" fmla="*/ 86192 h 367771"/>
              <a:gd name="connsiteX90" fmla="*/ 90619 w 210518"/>
              <a:gd name="connsiteY90" fmla="*/ 85916 h 367771"/>
              <a:gd name="connsiteX91" fmla="*/ 89528 w 210518"/>
              <a:gd name="connsiteY91" fmla="*/ 84819 h 367771"/>
              <a:gd name="connsiteX92" fmla="*/ 88431 w 210518"/>
              <a:gd name="connsiteY92" fmla="*/ 83728 h 367771"/>
              <a:gd name="connsiteX93" fmla="*/ 87333 w 210518"/>
              <a:gd name="connsiteY93" fmla="*/ 82636 h 367771"/>
              <a:gd name="connsiteX94" fmla="*/ 86223 w 210518"/>
              <a:gd name="connsiteY94" fmla="*/ 81552 h 367771"/>
              <a:gd name="connsiteX95" fmla="*/ 85113 w 210518"/>
              <a:gd name="connsiteY95" fmla="*/ 80474 h 367771"/>
              <a:gd name="connsiteX96" fmla="*/ 83996 w 210518"/>
              <a:gd name="connsiteY96" fmla="*/ 79395 h 367771"/>
              <a:gd name="connsiteX97" fmla="*/ 83521 w 210518"/>
              <a:gd name="connsiteY97" fmla="*/ 78946 h 367771"/>
              <a:gd name="connsiteX98" fmla="*/ 98071 w 210518"/>
              <a:gd name="connsiteY98" fmla="*/ 93657 h 367771"/>
              <a:gd name="connsiteX99" fmla="*/ 105722 w 210518"/>
              <a:gd name="connsiteY99" fmla="*/ 86513 h 367771"/>
              <a:gd name="connsiteX100" fmla="*/ 105773 w 210518"/>
              <a:gd name="connsiteY100" fmla="*/ 86571 h 367771"/>
              <a:gd name="connsiteX101" fmla="*/ 106858 w 210518"/>
              <a:gd name="connsiteY101" fmla="*/ 87733 h 367771"/>
              <a:gd name="connsiteX102" fmla="*/ 107936 w 210518"/>
              <a:gd name="connsiteY102" fmla="*/ 88894 h 367771"/>
              <a:gd name="connsiteX103" fmla="*/ 109008 w 210518"/>
              <a:gd name="connsiteY103" fmla="*/ 90069 h 367771"/>
              <a:gd name="connsiteX104" fmla="*/ 110073 w 210518"/>
              <a:gd name="connsiteY104" fmla="*/ 91237 h 367771"/>
              <a:gd name="connsiteX105" fmla="*/ 111139 w 210518"/>
              <a:gd name="connsiteY105" fmla="*/ 92418 h 367771"/>
              <a:gd name="connsiteX106" fmla="*/ 112204 w 210518"/>
              <a:gd name="connsiteY106" fmla="*/ 93599 h 367771"/>
              <a:gd name="connsiteX107" fmla="*/ 112891 w 210518"/>
              <a:gd name="connsiteY107" fmla="*/ 94376 h 367771"/>
              <a:gd name="connsiteX108" fmla="*/ 105016 w 210518"/>
              <a:gd name="connsiteY108" fmla="*/ 101275 h 367771"/>
              <a:gd name="connsiteX109" fmla="*/ 104374 w 210518"/>
              <a:gd name="connsiteY109" fmla="*/ 100524 h 367771"/>
              <a:gd name="connsiteX110" fmla="*/ 103347 w 210518"/>
              <a:gd name="connsiteY110" fmla="*/ 99376 h 367771"/>
              <a:gd name="connsiteX111" fmla="*/ 102314 w 210518"/>
              <a:gd name="connsiteY111" fmla="*/ 98233 h 367771"/>
              <a:gd name="connsiteX112" fmla="*/ 101274 w 210518"/>
              <a:gd name="connsiteY112" fmla="*/ 97084 h 367771"/>
              <a:gd name="connsiteX113" fmla="*/ 100228 w 210518"/>
              <a:gd name="connsiteY113" fmla="*/ 95948 h 367771"/>
              <a:gd name="connsiteX114" fmla="*/ 99175 w 210518"/>
              <a:gd name="connsiteY114" fmla="*/ 94857 h 367771"/>
              <a:gd name="connsiteX115" fmla="*/ 98116 w 210518"/>
              <a:gd name="connsiteY115" fmla="*/ 93721 h 367771"/>
              <a:gd name="connsiteX116" fmla="*/ 98071 w 210518"/>
              <a:gd name="connsiteY116" fmla="*/ 93670 h 367771"/>
              <a:gd name="connsiteX117" fmla="*/ 111780 w 210518"/>
              <a:gd name="connsiteY117" fmla="*/ 109125 h 367771"/>
              <a:gd name="connsiteX118" fmla="*/ 119835 w 210518"/>
              <a:gd name="connsiteY118" fmla="*/ 102411 h 367771"/>
              <a:gd name="connsiteX119" fmla="*/ 120477 w 210518"/>
              <a:gd name="connsiteY119" fmla="*/ 103175 h 367771"/>
              <a:gd name="connsiteX120" fmla="*/ 121485 w 210518"/>
              <a:gd name="connsiteY120" fmla="*/ 104395 h 367771"/>
              <a:gd name="connsiteX121" fmla="*/ 122492 w 210518"/>
              <a:gd name="connsiteY121" fmla="*/ 105614 h 367771"/>
              <a:gd name="connsiteX122" fmla="*/ 123494 w 210518"/>
              <a:gd name="connsiteY122" fmla="*/ 106840 h 367771"/>
              <a:gd name="connsiteX123" fmla="*/ 124495 w 210518"/>
              <a:gd name="connsiteY123" fmla="*/ 108072 h 367771"/>
              <a:gd name="connsiteX124" fmla="*/ 125483 w 210518"/>
              <a:gd name="connsiteY124" fmla="*/ 109305 h 367771"/>
              <a:gd name="connsiteX125" fmla="*/ 126472 w 210518"/>
              <a:gd name="connsiteY125" fmla="*/ 110543 h 367771"/>
              <a:gd name="connsiteX126" fmla="*/ 126555 w 210518"/>
              <a:gd name="connsiteY126" fmla="*/ 110653 h 367771"/>
              <a:gd name="connsiteX127" fmla="*/ 118314 w 210518"/>
              <a:gd name="connsiteY127" fmla="*/ 117141 h 367771"/>
              <a:gd name="connsiteX128" fmla="*/ 118256 w 210518"/>
              <a:gd name="connsiteY128" fmla="*/ 117064 h 367771"/>
              <a:gd name="connsiteX129" fmla="*/ 117294 w 210518"/>
              <a:gd name="connsiteY129" fmla="*/ 115858 h 367771"/>
              <a:gd name="connsiteX130" fmla="*/ 116325 w 210518"/>
              <a:gd name="connsiteY130" fmla="*/ 114658 h 367771"/>
              <a:gd name="connsiteX131" fmla="*/ 115362 w 210518"/>
              <a:gd name="connsiteY131" fmla="*/ 113464 h 367771"/>
              <a:gd name="connsiteX132" fmla="*/ 114386 w 210518"/>
              <a:gd name="connsiteY132" fmla="*/ 112270 h 367771"/>
              <a:gd name="connsiteX133" fmla="*/ 113404 w 210518"/>
              <a:gd name="connsiteY133" fmla="*/ 111083 h 367771"/>
              <a:gd name="connsiteX134" fmla="*/ 112422 w 210518"/>
              <a:gd name="connsiteY134" fmla="*/ 109895 h 367771"/>
              <a:gd name="connsiteX135" fmla="*/ 111780 w 210518"/>
              <a:gd name="connsiteY135" fmla="*/ 109125 h 367771"/>
              <a:gd name="connsiteX136" fmla="*/ 124649 w 210518"/>
              <a:gd name="connsiteY136" fmla="*/ 125344 h 367771"/>
              <a:gd name="connsiteX137" fmla="*/ 133044 w 210518"/>
              <a:gd name="connsiteY137" fmla="*/ 119054 h 367771"/>
              <a:gd name="connsiteX138" fmla="*/ 133237 w 210518"/>
              <a:gd name="connsiteY138" fmla="*/ 119311 h 367771"/>
              <a:gd name="connsiteX139" fmla="*/ 134180 w 210518"/>
              <a:gd name="connsiteY139" fmla="*/ 120595 h 367771"/>
              <a:gd name="connsiteX140" fmla="*/ 135124 w 210518"/>
              <a:gd name="connsiteY140" fmla="*/ 121878 h 367771"/>
              <a:gd name="connsiteX141" fmla="*/ 136054 w 210518"/>
              <a:gd name="connsiteY141" fmla="*/ 123162 h 367771"/>
              <a:gd name="connsiteX142" fmla="*/ 136985 w 210518"/>
              <a:gd name="connsiteY142" fmla="*/ 124446 h 367771"/>
              <a:gd name="connsiteX143" fmla="*/ 137909 w 210518"/>
              <a:gd name="connsiteY143" fmla="*/ 125729 h 367771"/>
              <a:gd name="connsiteX144" fmla="*/ 138827 w 210518"/>
              <a:gd name="connsiteY144" fmla="*/ 127013 h 367771"/>
              <a:gd name="connsiteX145" fmla="*/ 139315 w 210518"/>
              <a:gd name="connsiteY145" fmla="*/ 127693 h 367771"/>
              <a:gd name="connsiteX146" fmla="*/ 130740 w 210518"/>
              <a:gd name="connsiteY146" fmla="*/ 133739 h 367771"/>
              <a:gd name="connsiteX147" fmla="*/ 130278 w 210518"/>
              <a:gd name="connsiteY147" fmla="*/ 133098 h 367771"/>
              <a:gd name="connsiteX148" fmla="*/ 129386 w 210518"/>
              <a:gd name="connsiteY148" fmla="*/ 131814 h 367771"/>
              <a:gd name="connsiteX149" fmla="*/ 128487 w 210518"/>
              <a:gd name="connsiteY149" fmla="*/ 130569 h 367771"/>
              <a:gd name="connsiteX150" fmla="*/ 127582 w 210518"/>
              <a:gd name="connsiteY150" fmla="*/ 129324 h 367771"/>
              <a:gd name="connsiteX151" fmla="*/ 126677 w 210518"/>
              <a:gd name="connsiteY151" fmla="*/ 128085 h 367771"/>
              <a:gd name="connsiteX152" fmla="*/ 125759 w 210518"/>
              <a:gd name="connsiteY152" fmla="*/ 126846 h 367771"/>
              <a:gd name="connsiteX153" fmla="*/ 124842 w 210518"/>
              <a:gd name="connsiteY153" fmla="*/ 125607 h 367771"/>
              <a:gd name="connsiteX154" fmla="*/ 124649 w 210518"/>
              <a:gd name="connsiteY154" fmla="*/ 125357 h 367771"/>
              <a:gd name="connsiteX155" fmla="*/ 136594 w 210518"/>
              <a:gd name="connsiteY155" fmla="*/ 142218 h 367771"/>
              <a:gd name="connsiteX156" fmla="*/ 145335 w 210518"/>
              <a:gd name="connsiteY156" fmla="*/ 136441 h 367771"/>
              <a:gd name="connsiteX157" fmla="*/ 145977 w 210518"/>
              <a:gd name="connsiteY157" fmla="*/ 137411 h 367771"/>
              <a:gd name="connsiteX158" fmla="*/ 146843 w 210518"/>
              <a:gd name="connsiteY158" fmla="*/ 138726 h 367771"/>
              <a:gd name="connsiteX159" fmla="*/ 147710 w 210518"/>
              <a:gd name="connsiteY159" fmla="*/ 140049 h 367771"/>
              <a:gd name="connsiteX160" fmla="*/ 148576 w 210518"/>
              <a:gd name="connsiteY160" fmla="*/ 141371 h 367771"/>
              <a:gd name="connsiteX161" fmla="*/ 149423 w 210518"/>
              <a:gd name="connsiteY161" fmla="*/ 142699 h 367771"/>
              <a:gd name="connsiteX162" fmla="*/ 150277 w 210518"/>
              <a:gd name="connsiteY162" fmla="*/ 144034 h 367771"/>
              <a:gd name="connsiteX163" fmla="*/ 151105 w 210518"/>
              <a:gd name="connsiteY163" fmla="*/ 145318 h 367771"/>
              <a:gd name="connsiteX164" fmla="*/ 142229 w 210518"/>
              <a:gd name="connsiteY164" fmla="*/ 150902 h 367771"/>
              <a:gd name="connsiteX165" fmla="*/ 141420 w 210518"/>
              <a:gd name="connsiteY165" fmla="*/ 149618 h 367771"/>
              <a:gd name="connsiteX166" fmla="*/ 140592 w 210518"/>
              <a:gd name="connsiteY166" fmla="*/ 148335 h 367771"/>
              <a:gd name="connsiteX167" fmla="*/ 139764 w 210518"/>
              <a:gd name="connsiteY167" fmla="*/ 147051 h 367771"/>
              <a:gd name="connsiteX168" fmla="*/ 138923 w 210518"/>
              <a:gd name="connsiteY168" fmla="*/ 145767 h 367771"/>
              <a:gd name="connsiteX169" fmla="*/ 138082 w 210518"/>
              <a:gd name="connsiteY169" fmla="*/ 144484 h 367771"/>
              <a:gd name="connsiteX170" fmla="*/ 137235 w 210518"/>
              <a:gd name="connsiteY170" fmla="*/ 143200 h 367771"/>
              <a:gd name="connsiteX171" fmla="*/ 136594 w 210518"/>
              <a:gd name="connsiteY171" fmla="*/ 142231 h 367771"/>
              <a:gd name="connsiteX172" fmla="*/ 147620 w 210518"/>
              <a:gd name="connsiteY172" fmla="*/ 159740 h 367771"/>
              <a:gd name="connsiteX173" fmla="*/ 156651 w 210518"/>
              <a:gd name="connsiteY173" fmla="*/ 154413 h 367771"/>
              <a:gd name="connsiteX174" fmla="*/ 156875 w 210518"/>
              <a:gd name="connsiteY174" fmla="*/ 154785 h 367771"/>
              <a:gd name="connsiteX175" fmla="*/ 157677 w 210518"/>
              <a:gd name="connsiteY175" fmla="*/ 156146 h 367771"/>
              <a:gd name="connsiteX176" fmla="*/ 158467 w 210518"/>
              <a:gd name="connsiteY176" fmla="*/ 157513 h 367771"/>
              <a:gd name="connsiteX177" fmla="*/ 159263 w 210518"/>
              <a:gd name="connsiteY177" fmla="*/ 158880 h 367771"/>
              <a:gd name="connsiteX178" fmla="*/ 160046 w 210518"/>
              <a:gd name="connsiteY178" fmla="*/ 160247 h 367771"/>
              <a:gd name="connsiteX179" fmla="*/ 160854 w 210518"/>
              <a:gd name="connsiteY179" fmla="*/ 161608 h 367771"/>
              <a:gd name="connsiteX180" fmla="*/ 161625 w 210518"/>
              <a:gd name="connsiteY180" fmla="*/ 162988 h 367771"/>
              <a:gd name="connsiteX181" fmla="*/ 161978 w 210518"/>
              <a:gd name="connsiteY181" fmla="*/ 163630 h 367771"/>
              <a:gd name="connsiteX182" fmla="*/ 152793 w 210518"/>
              <a:gd name="connsiteY182" fmla="*/ 168700 h 367771"/>
              <a:gd name="connsiteX183" fmla="*/ 152459 w 210518"/>
              <a:gd name="connsiteY183" fmla="*/ 168103 h 367771"/>
              <a:gd name="connsiteX184" fmla="*/ 151708 w 210518"/>
              <a:gd name="connsiteY184" fmla="*/ 166755 h 367771"/>
              <a:gd name="connsiteX185" fmla="*/ 150951 w 210518"/>
              <a:gd name="connsiteY185" fmla="*/ 165420 h 367771"/>
              <a:gd name="connsiteX186" fmla="*/ 150194 w 210518"/>
              <a:gd name="connsiteY186" fmla="*/ 164085 h 367771"/>
              <a:gd name="connsiteX187" fmla="*/ 149430 w 210518"/>
              <a:gd name="connsiteY187" fmla="*/ 162757 h 367771"/>
              <a:gd name="connsiteX188" fmla="*/ 148653 w 210518"/>
              <a:gd name="connsiteY188" fmla="*/ 161428 h 367771"/>
              <a:gd name="connsiteX189" fmla="*/ 147870 w 210518"/>
              <a:gd name="connsiteY189" fmla="*/ 160106 h 367771"/>
              <a:gd name="connsiteX190" fmla="*/ 147652 w 210518"/>
              <a:gd name="connsiteY190" fmla="*/ 159727 h 367771"/>
              <a:gd name="connsiteX191" fmla="*/ 157645 w 210518"/>
              <a:gd name="connsiteY191" fmla="*/ 177821 h 367771"/>
              <a:gd name="connsiteX192" fmla="*/ 166971 w 210518"/>
              <a:gd name="connsiteY192" fmla="*/ 173007 h 367771"/>
              <a:gd name="connsiteX193" fmla="*/ 167549 w 210518"/>
              <a:gd name="connsiteY193" fmla="*/ 174130 h 367771"/>
              <a:gd name="connsiteX194" fmla="*/ 168267 w 210518"/>
              <a:gd name="connsiteY194" fmla="*/ 175536 h 367771"/>
              <a:gd name="connsiteX195" fmla="*/ 168986 w 210518"/>
              <a:gd name="connsiteY195" fmla="*/ 176941 h 367771"/>
              <a:gd name="connsiteX196" fmla="*/ 169699 w 210518"/>
              <a:gd name="connsiteY196" fmla="*/ 178353 h 367771"/>
              <a:gd name="connsiteX197" fmla="*/ 170398 w 210518"/>
              <a:gd name="connsiteY197" fmla="*/ 179772 h 367771"/>
              <a:gd name="connsiteX198" fmla="*/ 171098 w 210518"/>
              <a:gd name="connsiteY198" fmla="*/ 181190 h 367771"/>
              <a:gd name="connsiteX199" fmla="*/ 171740 w 210518"/>
              <a:gd name="connsiteY199" fmla="*/ 182474 h 367771"/>
              <a:gd name="connsiteX200" fmla="*/ 162311 w 210518"/>
              <a:gd name="connsiteY200" fmla="*/ 187057 h 367771"/>
              <a:gd name="connsiteX201" fmla="*/ 161669 w 210518"/>
              <a:gd name="connsiteY201" fmla="*/ 185773 h 367771"/>
              <a:gd name="connsiteX202" fmla="*/ 160989 w 210518"/>
              <a:gd name="connsiteY202" fmla="*/ 184393 h 367771"/>
              <a:gd name="connsiteX203" fmla="*/ 160302 w 210518"/>
              <a:gd name="connsiteY203" fmla="*/ 183019 h 367771"/>
              <a:gd name="connsiteX204" fmla="*/ 159609 w 210518"/>
              <a:gd name="connsiteY204" fmla="*/ 181646 h 367771"/>
              <a:gd name="connsiteX205" fmla="*/ 158916 w 210518"/>
              <a:gd name="connsiteY205" fmla="*/ 180279 h 367771"/>
              <a:gd name="connsiteX206" fmla="*/ 158217 w 210518"/>
              <a:gd name="connsiteY206" fmla="*/ 178912 h 367771"/>
              <a:gd name="connsiteX207" fmla="*/ 157632 w 210518"/>
              <a:gd name="connsiteY207" fmla="*/ 177788 h 367771"/>
              <a:gd name="connsiteX208" fmla="*/ 166695 w 210518"/>
              <a:gd name="connsiteY208" fmla="*/ 196434 h 367771"/>
              <a:gd name="connsiteX209" fmla="*/ 176252 w 210518"/>
              <a:gd name="connsiteY209" fmla="*/ 192127 h 367771"/>
              <a:gd name="connsiteX210" fmla="*/ 176483 w 210518"/>
              <a:gd name="connsiteY210" fmla="*/ 192621 h 367771"/>
              <a:gd name="connsiteX211" fmla="*/ 177125 w 210518"/>
              <a:gd name="connsiteY211" fmla="*/ 194065 h 367771"/>
              <a:gd name="connsiteX212" fmla="*/ 177767 w 210518"/>
              <a:gd name="connsiteY212" fmla="*/ 195509 h 367771"/>
              <a:gd name="connsiteX213" fmla="*/ 178408 w 210518"/>
              <a:gd name="connsiteY213" fmla="*/ 196960 h 367771"/>
              <a:gd name="connsiteX214" fmla="*/ 179050 w 210518"/>
              <a:gd name="connsiteY214" fmla="*/ 198411 h 367771"/>
              <a:gd name="connsiteX215" fmla="*/ 179692 w 210518"/>
              <a:gd name="connsiteY215" fmla="*/ 199861 h 367771"/>
              <a:gd name="connsiteX216" fmla="*/ 180334 w 210518"/>
              <a:gd name="connsiteY216" fmla="*/ 201318 h 367771"/>
              <a:gd name="connsiteX217" fmla="*/ 180565 w 210518"/>
              <a:gd name="connsiteY217" fmla="*/ 201876 h 367771"/>
              <a:gd name="connsiteX218" fmla="*/ 170841 w 210518"/>
              <a:gd name="connsiteY218" fmla="*/ 205894 h 367771"/>
              <a:gd name="connsiteX219" fmla="*/ 170623 w 210518"/>
              <a:gd name="connsiteY219" fmla="*/ 205381 h 367771"/>
              <a:gd name="connsiteX220" fmla="*/ 170019 w 210518"/>
              <a:gd name="connsiteY220" fmla="*/ 203962 h 367771"/>
              <a:gd name="connsiteX221" fmla="*/ 169410 w 210518"/>
              <a:gd name="connsiteY221" fmla="*/ 202544 h 367771"/>
              <a:gd name="connsiteX222" fmla="*/ 168800 w 210518"/>
              <a:gd name="connsiteY222" fmla="*/ 201132 h 367771"/>
              <a:gd name="connsiteX223" fmla="*/ 168158 w 210518"/>
              <a:gd name="connsiteY223" fmla="*/ 199726 h 367771"/>
              <a:gd name="connsiteX224" fmla="*/ 167516 w 210518"/>
              <a:gd name="connsiteY224" fmla="*/ 198314 h 367771"/>
              <a:gd name="connsiteX225" fmla="*/ 166875 w 210518"/>
              <a:gd name="connsiteY225" fmla="*/ 196915 h 367771"/>
              <a:gd name="connsiteX226" fmla="*/ 166650 w 210518"/>
              <a:gd name="connsiteY226" fmla="*/ 196414 h 367771"/>
              <a:gd name="connsiteX227" fmla="*/ 174698 w 210518"/>
              <a:gd name="connsiteY227" fmla="*/ 215496 h 367771"/>
              <a:gd name="connsiteX228" fmla="*/ 184493 w 210518"/>
              <a:gd name="connsiteY228" fmla="*/ 211735 h 367771"/>
              <a:gd name="connsiteX229" fmla="*/ 185006 w 210518"/>
              <a:gd name="connsiteY229" fmla="*/ 213057 h 367771"/>
              <a:gd name="connsiteX230" fmla="*/ 185571 w 210518"/>
              <a:gd name="connsiteY230" fmla="*/ 214540 h 367771"/>
              <a:gd name="connsiteX231" fmla="*/ 186123 w 210518"/>
              <a:gd name="connsiteY231" fmla="*/ 216023 h 367771"/>
              <a:gd name="connsiteX232" fmla="*/ 186682 w 210518"/>
              <a:gd name="connsiteY232" fmla="*/ 217505 h 367771"/>
              <a:gd name="connsiteX233" fmla="*/ 187227 w 210518"/>
              <a:gd name="connsiteY233" fmla="*/ 218994 h 367771"/>
              <a:gd name="connsiteX234" fmla="*/ 187766 w 210518"/>
              <a:gd name="connsiteY234" fmla="*/ 220477 h 367771"/>
              <a:gd name="connsiteX235" fmla="*/ 188202 w 210518"/>
              <a:gd name="connsiteY235" fmla="*/ 221683 h 367771"/>
              <a:gd name="connsiteX236" fmla="*/ 178318 w 210518"/>
              <a:gd name="connsiteY236" fmla="*/ 225207 h 367771"/>
              <a:gd name="connsiteX237" fmla="*/ 177901 w 210518"/>
              <a:gd name="connsiteY237" fmla="*/ 224039 h 367771"/>
              <a:gd name="connsiteX238" fmla="*/ 177375 w 210518"/>
              <a:gd name="connsiteY238" fmla="*/ 222588 h 367771"/>
              <a:gd name="connsiteX239" fmla="*/ 176842 w 210518"/>
              <a:gd name="connsiteY239" fmla="*/ 221144 h 367771"/>
              <a:gd name="connsiteX240" fmla="*/ 176310 w 210518"/>
              <a:gd name="connsiteY240" fmla="*/ 219700 h 367771"/>
              <a:gd name="connsiteX241" fmla="*/ 175764 w 210518"/>
              <a:gd name="connsiteY241" fmla="*/ 218263 h 367771"/>
              <a:gd name="connsiteX242" fmla="*/ 175212 w 210518"/>
              <a:gd name="connsiteY242" fmla="*/ 216818 h 367771"/>
              <a:gd name="connsiteX243" fmla="*/ 174698 w 210518"/>
              <a:gd name="connsiteY243" fmla="*/ 215496 h 367771"/>
              <a:gd name="connsiteX244" fmla="*/ 181669 w 210518"/>
              <a:gd name="connsiteY244" fmla="*/ 234995 h 367771"/>
              <a:gd name="connsiteX245" fmla="*/ 191643 w 210518"/>
              <a:gd name="connsiteY245" fmla="*/ 231786 h 367771"/>
              <a:gd name="connsiteX246" fmla="*/ 191880 w 210518"/>
              <a:gd name="connsiteY246" fmla="*/ 232511 h 367771"/>
              <a:gd name="connsiteX247" fmla="*/ 192368 w 210518"/>
              <a:gd name="connsiteY247" fmla="*/ 234019 h 367771"/>
              <a:gd name="connsiteX248" fmla="*/ 192849 w 210518"/>
              <a:gd name="connsiteY248" fmla="*/ 235534 h 367771"/>
              <a:gd name="connsiteX249" fmla="*/ 193324 w 210518"/>
              <a:gd name="connsiteY249" fmla="*/ 237049 h 367771"/>
              <a:gd name="connsiteX250" fmla="*/ 193786 w 210518"/>
              <a:gd name="connsiteY250" fmla="*/ 238570 h 367771"/>
              <a:gd name="connsiteX251" fmla="*/ 194255 w 210518"/>
              <a:gd name="connsiteY251" fmla="*/ 240085 h 367771"/>
              <a:gd name="connsiteX252" fmla="*/ 194711 w 210518"/>
              <a:gd name="connsiteY252" fmla="*/ 241606 h 367771"/>
              <a:gd name="connsiteX253" fmla="*/ 194807 w 210518"/>
              <a:gd name="connsiteY253" fmla="*/ 241940 h 367771"/>
              <a:gd name="connsiteX254" fmla="*/ 184743 w 210518"/>
              <a:gd name="connsiteY254" fmla="*/ 244892 h 367771"/>
              <a:gd name="connsiteX255" fmla="*/ 184660 w 210518"/>
              <a:gd name="connsiteY255" fmla="*/ 244597 h 367771"/>
              <a:gd name="connsiteX256" fmla="*/ 184210 w 210518"/>
              <a:gd name="connsiteY256" fmla="*/ 243121 h 367771"/>
              <a:gd name="connsiteX257" fmla="*/ 183761 w 210518"/>
              <a:gd name="connsiteY257" fmla="*/ 241644 h 367771"/>
              <a:gd name="connsiteX258" fmla="*/ 183305 w 210518"/>
              <a:gd name="connsiteY258" fmla="*/ 240168 h 367771"/>
              <a:gd name="connsiteX259" fmla="*/ 182843 w 210518"/>
              <a:gd name="connsiteY259" fmla="*/ 238692 h 367771"/>
              <a:gd name="connsiteX260" fmla="*/ 182375 w 210518"/>
              <a:gd name="connsiteY260" fmla="*/ 237222 h 367771"/>
              <a:gd name="connsiteX261" fmla="*/ 181906 w 210518"/>
              <a:gd name="connsiteY261" fmla="*/ 235752 h 367771"/>
              <a:gd name="connsiteX262" fmla="*/ 181669 w 210518"/>
              <a:gd name="connsiteY262" fmla="*/ 235027 h 367771"/>
              <a:gd name="connsiteX263" fmla="*/ 187554 w 210518"/>
              <a:gd name="connsiteY263" fmla="*/ 254834 h 367771"/>
              <a:gd name="connsiteX264" fmla="*/ 197689 w 210518"/>
              <a:gd name="connsiteY264" fmla="*/ 252132 h 367771"/>
              <a:gd name="connsiteX265" fmla="*/ 197734 w 210518"/>
              <a:gd name="connsiteY265" fmla="*/ 252286 h 367771"/>
              <a:gd name="connsiteX266" fmla="*/ 198138 w 210518"/>
              <a:gd name="connsiteY266" fmla="*/ 253827 h 367771"/>
              <a:gd name="connsiteX267" fmla="*/ 198542 w 210518"/>
              <a:gd name="connsiteY267" fmla="*/ 255373 h 367771"/>
              <a:gd name="connsiteX268" fmla="*/ 198934 w 210518"/>
              <a:gd name="connsiteY268" fmla="*/ 256914 h 367771"/>
              <a:gd name="connsiteX269" fmla="*/ 199319 w 210518"/>
              <a:gd name="connsiteY269" fmla="*/ 258454 h 367771"/>
              <a:gd name="connsiteX270" fmla="*/ 199704 w 210518"/>
              <a:gd name="connsiteY270" fmla="*/ 260007 h 367771"/>
              <a:gd name="connsiteX271" fmla="*/ 200076 w 210518"/>
              <a:gd name="connsiteY271" fmla="*/ 261554 h 367771"/>
              <a:gd name="connsiteX272" fmla="*/ 200288 w 210518"/>
              <a:gd name="connsiteY272" fmla="*/ 262446 h 367771"/>
              <a:gd name="connsiteX273" fmla="*/ 190083 w 210518"/>
              <a:gd name="connsiteY273" fmla="*/ 264853 h 367771"/>
              <a:gd name="connsiteX274" fmla="*/ 189878 w 210518"/>
              <a:gd name="connsiteY274" fmla="*/ 264006 h 367771"/>
              <a:gd name="connsiteX275" fmla="*/ 189512 w 210518"/>
              <a:gd name="connsiteY275" fmla="*/ 262498 h 367771"/>
              <a:gd name="connsiteX276" fmla="*/ 189146 w 210518"/>
              <a:gd name="connsiteY276" fmla="*/ 260996 h 367771"/>
              <a:gd name="connsiteX277" fmla="*/ 188761 w 210518"/>
              <a:gd name="connsiteY277" fmla="*/ 259494 h 367771"/>
              <a:gd name="connsiteX278" fmla="*/ 188382 w 210518"/>
              <a:gd name="connsiteY278" fmla="*/ 257992 h 367771"/>
              <a:gd name="connsiteX279" fmla="*/ 187991 w 210518"/>
              <a:gd name="connsiteY279" fmla="*/ 256490 h 367771"/>
              <a:gd name="connsiteX280" fmla="*/ 187593 w 210518"/>
              <a:gd name="connsiteY280" fmla="*/ 254995 h 367771"/>
              <a:gd name="connsiteX281" fmla="*/ 187554 w 210518"/>
              <a:gd name="connsiteY281" fmla="*/ 254834 h 367771"/>
              <a:gd name="connsiteX282" fmla="*/ 192342 w 210518"/>
              <a:gd name="connsiteY282" fmla="*/ 274943 h 367771"/>
              <a:gd name="connsiteX283" fmla="*/ 202612 w 210518"/>
              <a:gd name="connsiteY283" fmla="*/ 272831 h 367771"/>
              <a:gd name="connsiteX284" fmla="*/ 202862 w 210518"/>
              <a:gd name="connsiteY284" fmla="*/ 274012 h 367771"/>
              <a:gd name="connsiteX285" fmla="*/ 203183 w 210518"/>
              <a:gd name="connsiteY285" fmla="*/ 275578 h 367771"/>
              <a:gd name="connsiteX286" fmla="*/ 203491 w 210518"/>
              <a:gd name="connsiteY286" fmla="*/ 277151 h 367771"/>
              <a:gd name="connsiteX287" fmla="*/ 203799 w 210518"/>
              <a:gd name="connsiteY287" fmla="*/ 278717 h 367771"/>
              <a:gd name="connsiteX288" fmla="*/ 204100 w 210518"/>
              <a:gd name="connsiteY288" fmla="*/ 280289 h 367771"/>
              <a:gd name="connsiteX289" fmla="*/ 204396 w 210518"/>
              <a:gd name="connsiteY289" fmla="*/ 281862 h 367771"/>
              <a:gd name="connsiteX290" fmla="*/ 204646 w 210518"/>
              <a:gd name="connsiteY290" fmla="*/ 283248 h 367771"/>
              <a:gd name="connsiteX291" fmla="*/ 194325 w 210518"/>
              <a:gd name="connsiteY291" fmla="*/ 285110 h 367771"/>
              <a:gd name="connsiteX292" fmla="*/ 194082 w 210518"/>
              <a:gd name="connsiteY292" fmla="*/ 283768 h 367771"/>
              <a:gd name="connsiteX293" fmla="*/ 193793 w 210518"/>
              <a:gd name="connsiteY293" fmla="*/ 282234 h 367771"/>
              <a:gd name="connsiteX294" fmla="*/ 193497 w 210518"/>
              <a:gd name="connsiteY294" fmla="*/ 280707 h 367771"/>
              <a:gd name="connsiteX295" fmla="*/ 193202 w 210518"/>
              <a:gd name="connsiteY295" fmla="*/ 279179 h 367771"/>
              <a:gd name="connsiteX296" fmla="*/ 192894 w 210518"/>
              <a:gd name="connsiteY296" fmla="*/ 277658 h 367771"/>
              <a:gd name="connsiteX297" fmla="*/ 192586 w 210518"/>
              <a:gd name="connsiteY297" fmla="*/ 276130 h 367771"/>
              <a:gd name="connsiteX298" fmla="*/ 192342 w 210518"/>
              <a:gd name="connsiteY298" fmla="*/ 274943 h 367771"/>
              <a:gd name="connsiteX299" fmla="*/ 196026 w 210518"/>
              <a:gd name="connsiteY299" fmla="*/ 295308 h 367771"/>
              <a:gd name="connsiteX300" fmla="*/ 206398 w 210518"/>
              <a:gd name="connsiteY300" fmla="*/ 293749 h 367771"/>
              <a:gd name="connsiteX301" fmla="*/ 206514 w 210518"/>
              <a:gd name="connsiteY301" fmla="*/ 294512 h 367771"/>
              <a:gd name="connsiteX302" fmla="*/ 206745 w 210518"/>
              <a:gd name="connsiteY302" fmla="*/ 296098 h 367771"/>
              <a:gd name="connsiteX303" fmla="*/ 206982 w 210518"/>
              <a:gd name="connsiteY303" fmla="*/ 297683 h 367771"/>
              <a:gd name="connsiteX304" fmla="*/ 207201 w 210518"/>
              <a:gd name="connsiteY304" fmla="*/ 299281 h 367771"/>
              <a:gd name="connsiteX305" fmla="*/ 207419 w 210518"/>
              <a:gd name="connsiteY305" fmla="*/ 300873 h 367771"/>
              <a:gd name="connsiteX306" fmla="*/ 207630 w 210518"/>
              <a:gd name="connsiteY306" fmla="*/ 302465 h 367771"/>
              <a:gd name="connsiteX307" fmla="*/ 207829 w 210518"/>
              <a:gd name="connsiteY307" fmla="*/ 304056 h 367771"/>
              <a:gd name="connsiteX308" fmla="*/ 207862 w 210518"/>
              <a:gd name="connsiteY308" fmla="*/ 304288 h 367771"/>
              <a:gd name="connsiteX309" fmla="*/ 197445 w 210518"/>
              <a:gd name="connsiteY309" fmla="*/ 305571 h 367771"/>
              <a:gd name="connsiteX310" fmla="*/ 197445 w 210518"/>
              <a:gd name="connsiteY310" fmla="*/ 305392 h 367771"/>
              <a:gd name="connsiteX311" fmla="*/ 197246 w 210518"/>
              <a:gd name="connsiteY311" fmla="*/ 303845 h 367771"/>
              <a:gd name="connsiteX312" fmla="*/ 197040 w 210518"/>
              <a:gd name="connsiteY312" fmla="*/ 302285 h 367771"/>
              <a:gd name="connsiteX313" fmla="*/ 196829 w 210518"/>
              <a:gd name="connsiteY313" fmla="*/ 300738 h 367771"/>
              <a:gd name="connsiteX314" fmla="*/ 196617 w 210518"/>
              <a:gd name="connsiteY314" fmla="*/ 299191 h 367771"/>
              <a:gd name="connsiteX315" fmla="*/ 196392 w 210518"/>
              <a:gd name="connsiteY315" fmla="*/ 297645 h 367771"/>
              <a:gd name="connsiteX316" fmla="*/ 196161 w 210518"/>
              <a:gd name="connsiteY316" fmla="*/ 296098 h 367771"/>
              <a:gd name="connsiteX317" fmla="*/ 196046 w 210518"/>
              <a:gd name="connsiteY317" fmla="*/ 295334 h 367771"/>
              <a:gd name="connsiteX318" fmla="*/ 198594 w 210518"/>
              <a:gd name="connsiteY318" fmla="*/ 315847 h 367771"/>
              <a:gd name="connsiteX319" fmla="*/ 209030 w 210518"/>
              <a:gd name="connsiteY319" fmla="*/ 314846 h 367771"/>
              <a:gd name="connsiteX320" fmla="*/ 209075 w 210518"/>
              <a:gd name="connsiteY320" fmla="*/ 315282 h 367771"/>
              <a:gd name="connsiteX321" fmla="*/ 209222 w 210518"/>
              <a:gd name="connsiteY321" fmla="*/ 316887 h 367771"/>
              <a:gd name="connsiteX322" fmla="*/ 209370 w 210518"/>
              <a:gd name="connsiteY322" fmla="*/ 318498 h 367771"/>
              <a:gd name="connsiteX323" fmla="*/ 209505 w 210518"/>
              <a:gd name="connsiteY323" fmla="*/ 320109 h 367771"/>
              <a:gd name="connsiteX324" fmla="*/ 209639 w 210518"/>
              <a:gd name="connsiteY324" fmla="*/ 321720 h 367771"/>
              <a:gd name="connsiteX325" fmla="*/ 209762 w 210518"/>
              <a:gd name="connsiteY325" fmla="*/ 323331 h 367771"/>
              <a:gd name="connsiteX326" fmla="*/ 209883 w 210518"/>
              <a:gd name="connsiteY326" fmla="*/ 324948 h 367771"/>
              <a:gd name="connsiteX327" fmla="*/ 209915 w 210518"/>
              <a:gd name="connsiteY327" fmla="*/ 325449 h 367771"/>
              <a:gd name="connsiteX328" fmla="*/ 199447 w 210518"/>
              <a:gd name="connsiteY328" fmla="*/ 326148 h 367771"/>
              <a:gd name="connsiteX329" fmla="*/ 199447 w 210518"/>
              <a:gd name="connsiteY329" fmla="*/ 325686 h 367771"/>
              <a:gd name="connsiteX330" fmla="*/ 199332 w 210518"/>
              <a:gd name="connsiteY330" fmla="*/ 324120 h 367771"/>
              <a:gd name="connsiteX331" fmla="*/ 199210 w 210518"/>
              <a:gd name="connsiteY331" fmla="*/ 322548 h 367771"/>
              <a:gd name="connsiteX332" fmla="*/ 199081 w 210518"/>
              <a:gd name="connsiteY332" fmla="*/ 320982 h 367771"/>
              <a:gd name="connsiteX333" fmla="*/ 198953 w 210518"/>
              <a:gd name="connsiteY333" fmla="*/ 319416 h 367771"/>
              <a:gd name="connsiteX334" fmla="*/ 198812 w 210518"/>
              <a:gd name="connsiteY334" fmla="*/ 317850 h 367771"/>
              <a:gd name="connsiteX335" fmla="*/ 198664 w 210518"/>
              <a:gd name="connsiteY335" fmla="*/ 316283 h 367771"/>
              <a:gd name="connsiteX336" fmla="*/ 198626 w 210518"/>
              <a:gd name="connsiteY336" fmla="*/ 315847 h 367771"/>
              <a:gd name="connsiteX337" fmla="*/ 200031 w 210518"/>
              <a:gd name="connsiteY337" fmla="*/ 336495 h 367771"/>
              <a:gd name="connsiteX338" fmla="*/ 210512 w 210518"/>
              <a:gd name="connsiteY338" fmla="*/ 336052 h 367771"/>
              <a:gd name="connsiteX339" fmla="*/ 210512 w 210518"/>
              <a:gd name="connsiteY339" fmla="*/ 336277 h 367771"/>
              <a:gd name="connsiteX340" fmla="*/ 210577 w 210518"/>
              <a:gd name="connsiteY340" fmla="*/ 337900 h 367771"/>
              <a:gd name="connsiteX341" fmla="*/ 210634 w 210518"/>
              <a:gd name="connsiteY341" fmla="*/ 339524 h 367771"/>
              <a:gd name="connsiteX342" fmla="*/ 210686 w 210518"/>
              <a:gd name="connsiteY342" fmla="*/ 341155 h 367771"/>
              <a:gd name="connsiteX343" fmla="*/ 210731 w 210518"/>
              <a:gd name="connsiteY343" fmla="*/ 342778 h 367771"/>
              <a:gd name="connsiteX344" fmla="*/ 210769 w 210518"/>
              <a:gd name="connsiteY344" fmla="*/ 344409 h 367771"/>
              <a:gd name="connsiteX345" fmla="*/ 210801 w 210518"/>
              <a:gd name="connsiteY345" fmla="*/ 346039 h 367771"/>
              <a:gd name="connsiteX346" fmla="*/ 210801 w 210518"/>
              <a:gd name="connsiteY346" fmla="*/ 346681 h 367771"/>
              <a:gd name="connsiteX347" fmla="*/ 200314 w 210518"/>
              <a:gd name="connsiteY347" fmla="*/ 346809 h 367771"/>
              <a:gd name="connsiteX348" fmla="*/ 200314 w 210518"/>
              <a:gd name="connsiteY348" fmla="*/ 346167 h 367771"/>
              <a:gd name="connsiteX349" fmla="*/ 200314 w 210518"/>
              <a:gd name="connsiteY349" fmla="*/ 344582 h 367771"/>
              <a:gd name="connsiteX350" fmla="*/ 200275 w 210518"/>
              <a:gd name="connsiteY350" fmla="*/ 342997 h 367771"/>
              <a:gd name="connsiteX351" fmla="*/ 200237 w 210518"/>
              <a:gd name="connsiteY351" fmla="*/ 341411 h 367771"/>
              <a:gd name="connsiteX352" fmla="*/ 200185 w 210518"/>
              <a:gd name="connsiteY352" fmla="*/ 339832 h 367771"/>
              <a:gd name="connsiteX353" fmla="*/ 200128 w 210518"/>
              <a:gd name="connsiteY353" fmla="*/ 338247 h 367771"/>
              <a:gd name="connsiteX354" fmla="*/ 200063 w 210518"/>
              <a:gd name="connsiteY354" fmla="*/ 336675 h 367771"/>
              <a:gd name="connsiteX355" fmla="*/ 200063 w 210518"/>
              <a:gd name="connsiteY355" fmla="*/ 336450 h 367771"/>
              <a:gd name="connsiteX356" fmla="*/ 200339 w 210518"/>
              <a:gd name="connsiteY356" fmla="*/ 357181 h 367771"/>
              <a:gd name="connsiteX357" fmla="*/ 210827 w 210518"/>
              <a:gd name="connsiteY357" fmla="*/ 357310 h 367771"/>
              <a:gd name="connsiteX358" fmla="*/ 210827 w 210518"/>
              <a:gd name="connsiteY358" fmla="*/ 358760 h 367771"/>
              <a:gd name="connsiteX359" fmla="*/ 210827 w 210518"/>
              <a:gd name="connsiteY359" fmla="*/ 359229 h 367771"/>
              <a:gd name="connsiteX360" fmla="*/ 210827 w 210518"/>
              <a:gd name="connsiteY360" fmla="*/ 359704 h 367771"/>
              <a:gd name="connsiteX361" fmla="*/ 210827 w 210518"/>
              <a:gd name="connsiteY361" fmla="*/ 360185 h 367771"/>
              <a:gd name="connsiteX362" fmla="*/ 210827 w 210518"/>
              <a:gd name="connsiteY362" fmla="*/ 360660 h 367771"/>
              <a:gd name="connsiteX363" fmla="*/ 210827 w 210518"/>
              <a:gd name="connsiteY363" fmla="*/ 361128 h 367771"/>
              <a:gd name="connsiteX364" fmla="*/ 210827 w 210518"/>
              <a:gd name="connsiteY364" fmla="*/ 361610 h 367771"/>
              <a:gd name="connsiteX365" fmla="*/ 210827 w 210518"/>
              <a:gd name="connsiteY365" fmla="*/ 362085 h 367771"/>
              <a:gd name="connsiteX366" fmla="*/ 210827 w 210518"/>
              <a:gd name="connsiteY366" fmla="*/ 362560 h 367771"/>
              <a:gd name="connsiteX367" fmla="*/ 210827 w 210518"/>
              <a:gd name="connsiteY367" fmla="*/ 363035 h 367771"/>
              <a:gd name="connsiteX368" fmla="*/ 210827 w 210518"/>
              <a:gd name="connsiteY368" fmla="*/ 363516 h 367771"/>
              <a:gd name="connsiteX369" fmla="*/ 210827 w 210518"/>
              <a:gd name="connsiteY369" fmla="*/ 363991 h 367771"/>
              <a:gd name="connsiteX370" fmla="*/ 210827 w 210518"/>
              <a:gd name="connsiteY370" fmla="*/ 364466 h 367771"/>
              <a:gd name="connsiteX371" fmla="*/ 210827 w 210518"/>
              <a:gd name="connsiteY371" fmla="*/ 364941 h 367771"/>
              <a:gd name="connsiteX372" fmla="*/ 210827 w 210518"/>
              <a:gd name="connsiteY372" fmla="*/ 365416 h 367771"/>
              <a:gd name="connsiteX373" fmla="*/ 210827 w 210518"/>
              <a:gd name="connsiteY373" fmla="*/ 365891 h 367771"/>
              <a:gd name="connsiteX374" fmla="*/ 210827 w 210518"/>
              <a:gd name="connsiteY374" fmla="*/ 366366 h 367771"/>
              <a:gd name="connsiteX375" fmla="*/ 210827 w 210518"/>
              <a:gd name="connsiteY375" fmla="*/ 366847 h 367771"/>
              <a:gd name="connsiteX376" fmla="*/ 210827 w 210518"/>
              <a:gd name="connsiteY376" fmla="*/ 367316 h 367771"/>
              <a:gd name="connsiteX377" fmla="*/ 210827 w 210518"/>
              <a:gd name="connsiteY377" fmla="*/ 367791 h 367771"/>
              <a:gd name="connsiteX378" fmla="*/ 210827 w 210518"/>
              <a:gd name="connsiteY378" fmla="*/ 367945 h 367771"/>
              <a:gd name="connsiteX379" fmla="*/ 200339 w 210518"/>
              <a:gd name="connsiteY379" fmla="*/ 367515 h 367771"/>
              <a:gd name="connsiteX380" fmla="*/ 200339 w 210518"/>
              <a:gd name="connsiteY380" fmla="*/ 367386 h 367771"/>
              <a:gd name="connsiteX381" fmla="*/ 200339 w 210518"/>
              <a:gd name="connsiteY381" fmla="*/ 366924 h 367771"/>
              <a:gd name="connsiteX382" fmla="*/ 200339 w 210518"/>
              <a:gd name="connsiteY382" fmla="*/ 366456 h 367771"/>
              <a:gd name="connsiteX383" fmla="*/ 200339 w 210518"/>
              <a:gd name="connsiteY383" fmla="*/ 365993 h 367771"/>
              <a:gd name="connsiteX384" fmla="*/ 200339 w 210518"/>
              <a:gd name="connsiteY384" fmla="*/ 365531 h 367771"/>
              <a:gd name="connsiteX385" fmla="*/ 200339 w 210518"/>
              <a:gd name="connsiteY385" fmla="*/ 365069 h 367771"/>
              <a:gd name="connsiteX386" fmla="*/ 200339 w 210518"/>
              <a:gd name="connsiteY386" fmla="*/ 364607 h 367771"/>
              <a:gd name="connsiteX387" fmla="*/ 200339 w 210518"/>
              <a:gd name="connsiteY387" fmla="*/ 364145 h 367771"/>
              <a:gd name="connsiteX388" fmla="*/ 200339 w 210518"/>
              <a:gd name="connsiteY388" fmla="*/ 363676 h 367771"/>
              <a:gd name="connsiteX389" fmla="*/ 200339 w 210518"/>
              <a:gd name="connsiteY389" fmla="*/ 363221 h 367771"/>
              <a:gd name="connsiteX390" fmla="*/ 200339 w 210518"/>
              <a:gd name="connsiteY390" fmla="*/ 362752 h 367771"/>
              <a:gd name="connsiteX391" fmla="*/ 200339 w 210518"/>
              <a:gd name="connsiteY391" fmla="*/ 362290 h 367771"/>
              <a:gd name="connsiteX392" fmla="*/ 200339 w 210518"/>
              <a:gd name="connsiteY392" fmla="*/ 361828 h 367771"/>
              <a:gd name="connsiteX393" fmla="*/ 200339 w 210518"/>
              <a:gd name="connsiteY393" fmla="*/ 361366 h 367771"/>
              <a:gd name="connsiteX394" fmla="*/ 200339 w 210518"/>
              <a:gd name="connsiteY394" fmla="*/ 360904 h 367771"/>
              <a:gd name="connsiteX395" fmla="*/ 200339 w 210518"/>
              <a:gd name="connsiteY395" fmla="*/ 360442 h 367771"/>
              <a:gd name="connsiteX396" fmla="*/ 200339 w 210518"/>
              <a:gd name="connsiteY396" fmla="*/ 359973 h 367771"/>
              <a:gd name="connsiteX397" fmla="*/ 200339 w 210518"/>
              <a:gd name="connsiteY397" fmla="*/ 358587 h 367771"/>
              <a:gd name="connsiteX398" fmla="*/ 200339 w 210518"/>
              <a:gd name="connsiteY398" fmla="*/ 358125 h 367771"/>
              <a:gd name="connsiteX399" fmla="*/ 200339 w 210518"/>
              <a:gd name="connsiteY399" fmla="*/ 357181 h 36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</a:cxnLst>
            <a:rect l="l" t="t" r="r" b="b"/>
            <a:pathLst>
              <a:path w="210518" h="367771">
                <a:moveTo>
                  <a:pt x="1374" y="13010"/>
                </a:moveTo>
                <a:lnTo>
                  <a:pt x="20937" y="32"/>
                </a:lnTo>
                <a:lnTo>
                  <a:pt x="34620" y="7882"/>
                </a:lnTo>
                <a:lnTo>
                  <a:pt x="15070" y="20847"/>
                </a:lnTo>
                <a:lnTo>
                  <a:pt x="13787" y="44255"/>
                </a:lnTo>
                <a:lnTo>
                  <a:pt x="32" y="36450"/>
                </a:lnTo>
                <a:lnTo>
                  <a:pt x="1374" y="13036"/>
                </a:lnTo>
                <a:close/>
                <a:moveTo>
                  <a:pt x="17952" y="28697"/>
                </a:moveTo>
                <a:lnTo>
                  <a:pt x="23401" y="19711"/>
                </a:lnTo>
                <a:lnTo>
                  <a:pt x="23799" y="19949"/>
                </a:lnTo>
                <a:lnTo>
                  <a:pt x="25185" y="20802"/>
                </a:lnTo>
                <a:lnTo>
                  <a:pt x="26572" y="21649"/>
                </a:lnTo>
                <a:lnTo>
                  <a:pt x="27952" y="22509"/>
                </a:lnTo>
                <a:lnTo>
                  <a:pt x="29332" y="23376"/>
                </a:lnTo>
                <a:lnTo>
                  <a:pt x="30699" y="24242"/>
                </a:lnTo>
                <a:lnTo>
                  <a:pt x="32066" y="25115"/>
                </a:lnTo>
                <a:lnTo>
                  <a:pt x="32425" y="25346"/>
                </a:lnTo>
                <a:lnTo>
                  <a:pt x="26713" y="34172"/>
                </a:lnTo>
                <a:lnTo>
                  <a:pt x="26392" y="33966"/>
                </a:lnTo>
                <a:lnTo>
                  <a:pt x="25064" y="33113"/>
                </a:lnTo>
                <a:lnTo>
                  <a:pt x="23729" y="32265"/>
                </a:lnTo>
                <a:lnTo>
                  <a:pt x="22393" y="31425"/>
                </a:lnTo>
                <a:lnTo>
                  <a:pt x="21046" y="30590"/>
                </a:lnTo>
                <a:lnTo>
                  <a:pt x="19698" y="29762"/>
                </a:lnTo>
                <a:lnTo>
                  <a:pt x="18344" y="28934"/>
                </a:lnTo>
                <a:lnTo>
                  <a:pt x="17946" y="28697"/>
                </a:lnTo>
                <a:close/>
                <a:moveTo>
                  <a:pt x="35358" y="39897"/>
                </a:moveTo>
                <a:lnTo>
                  <a:pt x="41276" y="31238"/>
                </a:lnTo>
                <a:lnTo>
                  <a:pt x="41520" y="31405"/>
                </a:lnTo>
                <a:lnTo>
                  <a:pt x="42849" y="32317"/>
                </a:lnTo>
                <a:lnTo>
                  <a:pt x="44184" y="33241"/>
                </a:lnTo>
                <a:lnTo>
                  <a:pt x="45505" y="34165"/>
                </a:lnTo>
                <a:lnTo>
                  <a:pt x="46821" y="35096"/>
                </a:lnTo>
                <a:lnTo>
                  <a:pt x="48105" y="36033"/>
                </a:lnTo>
                <a:lnTo>
                  <a:pt x="49421" y="36976"/>
                </a:lnTo>
                <a:lnTo>
                  <a:pt x="49953" y="37361"/>
                </a:lnTo>
                <a:lnTo>
                  <a:pt x="43779" y="45840"/>
                </a:lnTo>
                <a:lnTo>
                  <a:pt x="43285" y="45481"/>
                </a:lnTo>
                <a:lnTo>
                  <a:pt x="42001" y="44563"/>
                </a:lnTo>
                <a:lnTo>
                  <a:pt x="40717" y="43651"/>
                </a:lnTo>
                <a:lnTo>
                  <a:pt x="39434" y="42746"/>
                </a:lnTo>
                <a:lnTo>
                  <a:pt x="38150" y="41848"/>
                </a:lnTo>
                <a:lnTo>
                  <a:pt x="36867" y="40949"/>
                </a:lnTo>
                <a:lnTo>
                  <a:pt x="35583" y="40057"/>
                </a:lnTo>
                <a:lnTo>
                  <a:pt x="35346" y="39897"/>
                </a:lnTo>
                <a:close/>
                <a:moveTo>
                  <a:pt x="52097" y="52015"/>
                </a:moveTo>
                <a:lnTo>
                  <a:pt x="58515" y="43716"/>
                </a:lnTo>
                <a:lnTo>
                  <a:pt x="59767" y="44685"/>
                </a:lnTo>
                <a:lnTo>
                  <a:pt x="61051" y="45667"/>
                </a:lnTo>
                <a:lnTo>
                  <a:pt x="62334" y="46655"/>
                </a:lnTo>
                <a:lnTo>
                  <a:pt x="63618" y="47650"/>
                </a:lnTo>
                <a:lnTo>
                  <a:pt x="64870" y="48651"/>
                </a:lnTo>
                <a:lnTo>
                  <a:pt x="66153" y="49659"/>
                </a:lnTo>
                <a:lnTo>
                  <a:pt x="66943" y="50301"/>
                </a:lnTo>
                <a:lnTo>
                  <a:pt x="60319" y="58439"/>
                </a:lnTo>
                <a:lnTo>
                  <a:pt x="59568" y="57797"/>
                </a:lnTo>
                <a:lnTo>
                  <a:pt x="58355" y="56815"/>
                </a:lnTo>
                <a:lnTo>
                  <a:pt x="57129" y="55846"/>
                </a:lnTo>
                <a:lnTo>
                  <a:pt x="55903" y="54877"/>
                </a:lnTo>
                <a:lnTo>
                  <a:pt x="54677" y="53914"/>
                </a:lnTo>
                <a:lnTo>
                  <a:pt x="53439" y="52952"/>
                </a:lnTo>
                <a:lnTo>
                  <a:pt x="52187" y="51989"/>
                </a:lnTo>
                <a:close/>
                <a:moveTo>
                  <a:pt x="68175" y="65050"/>
                </a:moveTo>
                <a:lnTo>
                  <a:pt x="75023" y="57111"/>
                </a:lnTo>
                <a:lnTo>
                  <a:pt x="75903" y="57862"/>
                </a:lnTo>
                <a:lnTo>
                  <a:pt x="77115" y="58908"/>
                </a:lnTo>
                <a:lnTo>
                  <a:pt x="78322" y="59967"/>
                </a:lnTo>
                <a:lnTo>
                  <a:pt x="79516" y="61020"/>
                </a:lnTo>
                <a:lnTo>
                  <a:pt x="80710" y="62079"/>
                </a:lnTo>
                <a:lnTo>
                  <a:pt x="81904" y="63144"/>
                </a:lnTo>
                <a:lnTo>
                  <a:pt x="82995" y="64126"/>
                </a:lnTo>
                <a:lnTo>
                  <a:pt x="75934" y="71899"/>
                </a:lnTo>
                <a:lnTo>
                  <a:pt x="74882" y="70949"/>
                </a:lnTo>
                <a:lnTo>
                  <a:pt x="73727" y="69909"/>
                </a:lnTo>
                <a:lnTo>
                  <a:pt x="72565" y="68876"/>
                </a:lnTo>
                <a:lnTo>
                  <a:pt x="71397" y="67849"/>
                </a:lnTo>
                <a:lnTo>
                  <a:pt x="70222" y="66828"/>
                </a:lnTo>
                <a:lnTo>
                  <a:pt x="69048" y="65808"/>
                </a:lnTo>
                <a:lnTo>
                  <a:pt x="68168" y="65050"/>
                </a:lnTo>
                <a:close/>
                <a:moveTo>
                  <a:pt x="83508" y="78946"/>
                </a:moveTo>
                <a:lnTo>
                  <a:pt x="90774" y="71379"/>
                </a:lnTo>
                <a:lnTo>
                  <a:pt x="91255" y="71828"/>
                </a:lnTo>
                <a:lnTo>
                  <a:pt x="92391" y="72938"/>
                </a:lnTo>
                <a:lnTo>
                  <a:pt x="93540" y="74049"/>
                </a:lnTo>
                <a:lnTo>
                  <a:pt x="94676" y="75159"/>
                </a:lnTo>
                <a:lnTo>
                  <a:pt x="95805" y="76282"/>
                </a:lnTo>
                <a:lnTo>
                  <a:pt x="96935" y="77406"/>
                </a:lnTo>
                <a:lnTo>
                  <a:pt x="98058" y="78529"/>
                </a:lnTo>
                <a:lnTo>
                  <a:pt x="98360" y="78837"/>
                </a:lnTo>
                <a:lnTo>
                  <a:pt x="90895" y="86192"/>
                </a:lnTo>
                <a:lnTo>
                  <a:pt x="90619" y="85916"/>
                </a:lnTo>
                <a:lnTo>
                  <a:pt x="89528" y="84819"/>
                </a:lnTo>
                <a:lnTo>
                  <a:pt x="88431" y="83728"/>
                </a:lnTo>
                <a:lnTo>
                  <a:pt x="87333" y="82636"/>
                </a:lnTo>
                <a:lnTo>
                  <a:pt x="86223" y="81552"/>
                </a:lnTo>
                <a:lnTo>
                  <a:pt x="85113" y="80474"/>
                </a:lnTo>
                <a:lnTo>
                  <a:pt x="83996" y="79395"/>
                </a:lnTo>
                <a:lnTo>
                  <a:pt x="83521" y="78946"/>
                </a:lnTo>
                <a:close/>
                <a:moveTo>
                  <a:pt x="98071" y="93657"/>
                </a:moveTo>
                <a:lnTo>
                  <a:pt x="105722" y="86513"/>
                </a:lnTo>
                <a:lnTo>
                  <a:pt x="105773" y="86571"/>
                </a:lnTo>
                <a:lnTo>
                  <a:pt x="106858" y="87733"/>
                </a:lnTo>
                <a:lnTo>
                  <a:pt x="107936" y="88894"/>
                </a:lnTo>
                <a:lnTo>
                  <a:pt x="109008" y="90069"/>
                </a:lnTo>
                <a:lnTo>
                  <a:pt x="110073" y="91237"/>
                </a:lnTo>
                <a:lnTo>
                  <a:pt x="111139" y="92418"/>
                </a:lnTo>
                <a:lnTo>
                  <a:pt x="112204" y="93599"/>
                </a:lnTo>
                <a:lnTo>
                  <a:pt x="112891" y="94376"/>
                </a:lnTo>
                <a:lnTo>
                  <a:pt x="105016" y="101275"/>
                </a:lnTo>
                <a:lnTo>
                  <a:pt x="104374" y="100524"/>
                </a:lnTo>
                <a:lnTo>
                  <a:pt x="103347" y="99376"/>
                </a:lnTo>
                <a:lnTo>
                  <a:pt x="102314" y="98233"/>
                </a:lnTo>
                <a:lnTo>
                  <a:pt x="101274" y="97084"/>
                </a:lnTo>
                <a:lnTo>
                  <a:pt x="100228" y="95948"/>
                </a:lnTo>
                <a:lnTo>
                  <a:pt x="99175" y="94857"/>
                </a:lnTo>
                <a:lnTo>
                  <a:pt x="98116" y="93721"/>
                </a:lnTo>
                <a:lnTo>
                  <a:pt x="98071" y="93670"/>
                </a:lnTo>
                <a:close/>
                <a:moveTo>
                  <a:pt x="111780" y="109125"/>
                </a:moveTo>
                <a:lnTo>
                  <a:pt x="119835" y="102411"/>
                </a:lnTo>
                <a:lnTo>
                  <a:pt x="120477" y="103175"/>
                </a:lnTo>
                <a:lnTo>
                  <a:pt x="121485" y="104395"/>
                </a:lnTo>
                <a:lnTo>
                  <a:pt x="122492" y="105614"/>
                </a:lnTo>
                <a:lnTo>
                  <a:pt x="123494" y="106840"/>
                </a:lnTo>
                <a:lnTo>
                  <a:pt x="124495" y="108072"/>
                </a:lnTo>
                <a:lnTo>
                  <a:pt x="125483" y="109305"/>
                </a:lnTo>
                <a:lnTo>
                  <a:pt x="126472" y="110543"/>
                </a:lnTo>
                <a:lnTo>
                  <a:pt x="126555" y="110653"/>
                </a:lnTo>
                <a:lnTo>
                  <a:pt x="118314" y="117141"/>
                </a:lnTo>
                <a:lnTo>
                  <a:pt x="118256" y="117064"/>
                </a:lnTo>
                <a:lnTo>
                  <a:pt x="117294" y="115858"/>
                </a:lnTo>
                <a:lnTo>
                  <a:pt x="116325" y="114658"/>
                </a:lnTo>
                <a:lnTo>
                  <a:pt x="115362" y="113464"/>
                </a:lnTo>
                <a:lnTo>
                  <a:pt x="114386" y="112270"/>
                </a:lnTo>
                <a:lnTo>
                  <a:pt x="113404" y="111083"/>
                </a:lnTo>
                <a:lnTo>
                  <a:pt x="112422" y="109895"/>
                </a:lnTo>
                <a:lnTo>
                  <a:pt x="111780" y="109125"/>
                </a:lnTo>
                <a:close/>
                <a:moveTo>
                  <a:pt x="124649" y="125344"/>
                </a:moveTo>
                <a:lnTo>
                  <a:pt x="133044" y="119054"/>
                </a:lnTo>
                <a:lnTo>
                  <a:pt x="133237" y="119311"/>
                </a:lnTo>
                <a:lnTo>
                  <a:pt x="134180" y="120595"/>
                </a:lnTo>
                <a:lnTo>
                  <a:pt x="135124" y="121878"/>
                </a:lnTo>
                <a:lnTo>
                  <a:pt x="136054" y="123162"/>
                </a:lnTo>
                <a:lnTo>
                  <a:pt x="136985" y="124446"/>
                </a:lnTo>
                <a:lnTo>
                  <a:pt x="137909" y="125729"/>
                </a:lnTo>
                <a:lnTo>
                  <a:pt x="138827" y="127013"/>
                </a:lnTo>
                <a:lnTo>
                  <a:pt x="139315" y="127693"/>
                </a:lnTo>
                <a:lnTo>
                  <a:pt x="130740" y="133739"/>
                </a:lnTo>
                <a:lnTo>
                  <a:pt x="130278" y="133098"/>
                </a:lnTo>
                <a:lnTo>
                  <a:pt x="129386" y="131814"/>
                </a:lnTo>
                <a:lnTo>
                  <a:pt x="128487" y="130569"/>
                </a:lnTo>
                <a:lnTo>
                  <a:pt x="127582" y="129324"/>
                </a:lnTo>
                <a:lnTo>
                  <a:pt x="126677" y="128085"/>
                </a:lnTo>
                <a:lnTo>
                  <a:pt x="125759" y="126846"/>
                </a:lnTo>
                <a:lnTo>
                  <a:pt x="124842" y="125607"/>
                </a:lnTo>
                <a:lnTo>
                  <a:pt x="124649" y="125357"/>
                </a:lnTo>
                <a:close/>
                <a:moveTo>
                  <a:pt x="136594" y="142218"/>
                </a:moveTo>
                <a:lnTo>
                  <a:pt x="145335" y="136441"/>
                </a:lnTo>
                <a:lnTo>
                  <a:pt x="145977" y="137411"/>
                </a:lnTo>
                <a:lnTo>
                  <a:pt x="146843" y="138726"/>
                </a:lnTo>
                <a:lnTo>
                  <a:pt x="147710" y="140049"/>
                </a:lnTo>
                <a:lnTo>
                  <a:pt x="148576" y="141371"/>
                </a:lnTo>
                <a:lnTo>
                  <a:pt x="149423" y="142699"/>
                </a:lnTo>
                <a:lnTo>
                  <a:pt x="150277" y="144034"/>
                </a:lnTo>
                <a:lnTo>
                  <a:pt x="151105" y="145318"/>
                </a:lnTo>
                <a:lnTo>
                  <a:pt x="142229" y="150902"/>
                </a:lnTo>
                <a:lnTo>
                  <a:pt x="141420" y="149618"/>
                </a:lnTo>
                <a:lnTo>
                  <a:pt x="140592" y="148335"/>
                </a:lnTo>
                <a:lnTo>
                  <a:pt x="139764" y="147051"/>
                </a:lnTo>
                <a:lnTo>
                  <a:pt x="138923" y="145767"/>
                </a:lnTo>
                <a:lnTo>
                  <a:pt x="138082" y="144484"/>
                </a:lnTo>
                <a:lnTo>
                  <a:pt x="137235" y="143200"/>
                </a:lnTo>
                <a:lnTo>
                  <a:pt x="136594" y="142231"/>
                </a:lnTo>
                <a:close/>
                <a:moveTo>
                  <a:pt x="147620" y="159740"/>
                </a:moveTo>
                <a:lnTo>
                  <a:pt x="156651" y="154413"/>
                </a:lnTo>
                <a:lnTo>
                  <a:pt x="156875" y="154785"/>
                </a:lnTo>
                <a:lnTo>
                  <a:pt x="157677" y="156146"/>
                </a:lnTo>
                <a:lnTo>
                  <a:pt x="158467" y="157513"/>
                </a:lnTo>
                <a:lnTo>
                  <a:pt x="159263" y="158880"/>
                </a:lnTo>
                <a:lnTo>
                  <a:pt x="160046" y="160247"/>
                </a:lnTo>
                <a:lnTo>
                  <a:pt x="160854" y="161608"/>
                </a:lnTo>
                <a:lnTo>
                  <a:pt x="161625" y="162988"/>
                </a:lnTo>
                <a:lnTo>
                  <a:pt x="161978" y="163630"/>
                </a:lnTo>
                <a:lnTo>
                  <a:pt x="152793" y="168700"/>
                </a:lnTo>
                <a:lnTo>
                  <a:pt x="152459" y="168103"/>
                </a:lnTo>
                <a:lnTo>
                  <a:pt x="151708" y="166755"/>
                </a:lnTo>
                <a:lnTo>
                  <a:pt x="150951" y="165420"/>
                </a:lnTo>
                <a:lnTo>
                  <a:pt x="150194" y="164085"/>
                </a:lnTo>
                <a:lnTo>
                  <a:pt x="149430" y="162757"/>
                </a:lnTo>
                <a:lnTo>
                  <a:pt x="148653" y="161428"/>
                </a:lnTo>
                <a:lnTo>
                  <a:pt x="147870" y="160106"/>
                </a:lnTo>
                <a:lnTo>
                  <a:pt x="147652" y="159727"/>
                </a:lnTo>
                <a:close/>
                <a:moveTo>
                  <a:pt x="157645" y="177821"/>
                </a:moveTo>
                <a:lnTo>
                  <a:pt x="166971" y="173007"/>
                </a:lnTo>
                <a:lnTo>
                  <a:pt x="167549" y="174130"/>
                </a:lnTo>
                <a:lnTo>
                  <a:pt x="168267" y="175536"/>
                </a:lnTo>
                <a:lnTo>
                  <a:pt x="168986" y="176941"/>
                </a:lnTo>
                <a:lnTo>
                  <a:pt x="169699" y="178353"/>
                </a:lnTo>
                <a:lnTo>
                  <a:pt x="170398" y="179772"/>
                </a:lnTo>
                <a:lnTo>
                  <a:pt x="171098" y="181190"/>
                </a:lnTo>
                <a:lnTo>
                  <a:pt x="171740" y="182474"/>
                </a:lnTo>
                <a:lnTo>
                  <a:pt x="162311" y="187057"/>
                </a:lnTo>
                <a:lnTo>
                  <a:pt x="161669" y="185773"/>
                </a:lnTo>
                <a:lnTo>
                  <a:pt x="160989" y="184393"/>
                </a:lnTo>
                <a:lnTo>
                  <a:pt x="160302" y="183019"/>
                </a:lnTo>
                <a:lnTo>
                  <a:pt x="159609" y="181646"/>
                </a:lnTo>
                <a:lnTo>
                  <a:pt x="158916" y="180279"/>
                </a:lnTo>
                <a:lnTo>
                  <a:pt x="158217" y="178912"/>
                </a:lnTo>
                <a:lnTo>
                  <a:pt x="157632" y="177788"/>
                </a:lnTo>
                <a:close/>
                <a:moveTo>
                  <a:pt x="166695" y="196434"/>
                </a:moveTo>
                <a:lnTo>
                  <a:pt x="176252" y="192127"/>
                </a:lnTo>
                <a:lnTo>
                  <a:pt x="176483" y="192621"/>
                </a:lnTo>
                <a:lnTo>
                  <a:pt x="177125" y="194065"/>
                </a:lnTo>
                <a:lnTo>
                  <a:pt x="177767" y="195509"/>
                </a:lnTo>
                <a:lnTo>
                  <a:pt x="178408" y="196960"/>
                </a:lnTo>
                <a:lnTo>
                  <a:pt x="179050" y="198411"/>
                </a:lnTo>
                <a:lnTo>
                  <a:pt x="179692" y="199861"/>
                </a:lnTo>
                <a:lnTo>
                  <a:pt x="180334" y="201318"/>
                </a:lnTo>
                <a:lnTo>
                  <a:pt x="180565" y="201876"/>
                </a:lnTo>
                <a:lnTo>
                  <a:pt x="170841" y="205894"/>
                </a:lnTo>
                <a:lnTo>
                  <a:pt x="170623" y="205381"/>
                </a:lnTo>
                <a:lnTo>
                  <a:pt x="170019" y="203962"/>
                </a:lnTo>
                <a:lnTo>
                  <a:pt x="169410" y="202544"/>
                </a:lnTo>
                <a:lnTo>
                  <a:pt x="168800" y="201132"/>
                </a:lnTo>
                <a:lnTo>
                  <a:pt x="168158" y="199726"/>
                </a:lnTo>
                <a:lnTo>
                  <a:pt x="167516" y="198314"/>
                </a:lnTo>
                <a:lnTo>
                  <a:pt x="166875" y="196915"/>
                </a:lnTo>
                <a:lnTo>
                  <a:pt x="166650" y="196414"/>
                </a:lnTo>
                <a:close/>
                <a:moveTo>
                  <a:pt x="174698" y="215496"/>
                </a:moveTo>
                <a:lnTo>
                  <a:pt x="184493" y="211735"/>
                </a:lnTo>
                <a:lnTo>
                  <a:pt x="185006" y="213057"/>
                </a:lnTo>
                <a:lnTo>
                  <a:pt x="185571" y="214540"/>
                </a:lnTo>
                <a:lnTo>
                  <a:pt x="186123" y="216023"/>
                </a:lnTo>
                <a:lnTo>
                  <a:pt x="186682" y="217505"/>
                </a:lnTo>
                <a:lnTo>
                  <a:pt x="187227" y="218994"/>
                </a:lnTo>
                <a:lnTo>
                  <a:pt x="187766" y="220477"/>
                </a:lnTo>
                <a:lnTo>
                  <a:pt x="188202" y="221683"/>
                </a:lnTo>
                <a:lnTo>
                  <a:pt x="178318" y="225207"/>
                </a:lnTo>
                <a:lnTo>
                  <a:pt x="177901" y="224039"/>
                </a:lnTo>
                <a:lnTo>
                  <a:pt x="177375" y="222588"/>
                </a:lnTo>
                <a:lnTo>
                  <a:pt x="176842" y="221144"/>
                </a:lnTo>
                <a:lnTo>
                  <a:pt x="176310" y="219700"/>
                </a:lnTo>
                <a:lnTo>
                  <a:pt x="175764" y="218263"/>
                </a:lnTo>
                <a:lnTo>
                  <a:pt x="175212" y="216818"/>
                </a:lnTo>
                <a:lnTo>
                  <a:pt x="174698" y="215496"/>
                </a:lnTo>
                <a:close/>
                <a:moveTo>
                  <a:pt x="181669" y="234995"/>
                </a:moveTo>
                <a:lnTo>
                  <a:pt x="191643" y="231786"/>
                </a:lnTo>
                <a:lnTo>
                  <a:pt x="191880" y="232511"/>
                </a:lnTo>
                <a:lnTo>
                  <a:pt x="192368" y="234019"/>
                </a:lnTo>
                <a:lnTo>
                  <a:pt x="192849" y="235534"/>
                </a:lnTo>
                <a:lnTo>
                  <a:pt x="193324" y="237049"/>
                </a:lnTo>
                <a:lnTo>
                  <a:pt x="193786" y="238570"/>
                </a:lnTo>
                <a:lnTo>
                  <a:pt x="194255" y="240085"/>
                </a:lnTo>
                <a:lnTo>
                  <a:pt x="194711" y="241606"/>
                </a:lnTo>
                <a:lnTo>
                  <a:pt x="194807" y="241940"/>
                </a:lnTo>
                <a:lnTo>
                  <a:pt x="184743" y="244892"/>
                </a:lnTo>
                <a:lnTo>
                  <a:pt x="184660" y="244597"/>
                </a:lnTo>
                <a:lnTo>
                  <a:pt x="184210" y="243121"/>
                </a:lnTo>
                <a:lnTo>
                  <a:pt x="183761" y="241644"/>
                </a:lnTo>
                <a:lnTo>
                  <a:pt x="183305" y="240168"/>
                </a:lnTo>
                <a:lnTo>
                  <a:pt x="182843" y="238692"/>
                </a:lnTo>
                <a:lnTo>
                  <a:pt x="182375" y="237222"/>
                </a:lnTo>
                <a:lnTo>
                  <a:pt x="181906" y="235752"/>
                </a:lnTo>
                <a:lnTo>
                  <a:pt x="181669" y="235027"/>
                </a:lnTo>
                <a:close/>
                <a:moveTo>
                  <a:pt x="187554" y="254834"/>
                </a:moveTo>
                <a:lnTo>
                  <a:pt x="197689" y="252132"/>
                </a:lnTo>
                <a:lnTo>
                  <a:pt x="197734" y="252286"/>
                </a:lnTo>
                <a:lnTo>
                  <a:pt x="198138" y="253827"/>
                </a:lnTo>
                <a:lnTo>
                  <a:pt x="198542" y="255373"/>
                </a:lnTo>
                <a:lnTo>
                  <a:pt x="198934" y="256914"/>
                </a:lnTo>
                <a:lnTo>
                  <a:pt x="199319" y="258454"/>
                </a:lnTo>
                <a:lnTo>
                  <a:pt x="199704" y="260007"/>
                </a:lnTo>
                <a:lnTo>
                  <a:pt x="200076" y="261554"/>
                </a:lnTo>
                <a:lnTo>
                  <a:pt x="200288" y="262446"/>
                </a:lnTo>
                <a:lnTo>
                  <a:pt x="190083" y="264853"/>
                </a:lnTo>
                <a:lnTo>
                  <a:pt x="189878" y="264006"/>
                </a:lnTo>
                <a:lnTo>
                  <a:pt x="189512" y="262498"/>
                </a:lnTo>
                <a:lnTo>
                  <a:pt x="189146" y="260996"/>
                </a:lnTo>
                <a:lnTo>
                  <a:pt x="188761" y="259494"/>
                </a:lnTo>
                <a:lnTo>
                  <a:pt x="188382" y="257992"/>
                </a:lnTo>
                <a:lnTo>
                  <a:pt x="187991" y="256490"/>
                </a:lnTo>
                <a:lnTo>
                  <a:pt x="187593" y="254995"/>
                </a:lnTo>
                <a:lnTo>
                  <a:pt x="187554" y="254834"/>
                </a:lnTo>
                <a:close/>
                <a:moveTo>
                  <a:pt x="192342" y="274943"/>
                </a:moveTo>
                <a:lnTo>
                  <a:pt x="202612" y="272831"/>
                </a:lnTo>
                <a:lnTo>
                  <a:pt x="202862" y="274012"/>
                </a:lnTo>
                <a:lnTo>
                  <a:pt x="203183" y="275578"/>
                </a:lnTo>
                <a:lnTo>
                  <a:pt x="203491" y="277151"/>
                </a:lnTo>
                <a:lnTo>
                  <a:pt x="203799" y="278717"/>
                </a:lnTo>
                <a:lnTo>
                  <a:pt x="204100" y="280289"/>
                </a:lnTo>
                <a:lnTo>
                  <a:pt x="204396" y="281862"/>
                </a:lnTo>
                <a:lnTo>
                  <a:pt x="204646" y="283248"/>
                </a:lnTo>
                <a:lnTo>
                  <a:pt x="194325" y="285110"/>
                </a:lnTo>
                <a:lnTo>
                  <a:pt x="194082" y="283768"/>
                </a:lnTo>
                <a:lnTo>
                  <a:pt x="193793" y="282234"/>
                </a:lnTo>
                <a:lnTo>
                  <a:pt x="193497" y="280707"/>
                </a:lnTo>
                <a:lnTo>
                  <a:pt x="193202" y="279179"/>
                </a:lnTo>
                <a:lnTo>
                  <a:pt x="192894" y="277658"/>
                </a:lnTo>
                <a:lnTo>
                  <a:pt x="192586" y="276130"/>
                </a:lnTo>
                <a:lnTo>
                  <a:pt x="192342" y="274943"/>
                </a:lnTo>
                <a:close/>
                <a:moveTo>
                  <a:pt x="196026" y="295308"/>
                </a:moveTo>
                <a:lnTo>
                  <a:pt x="206398" y="293749"/>
                </a:lnTo>
                <a:lnTo>
                  <a:pt x="206514" y="294512"/>
                </a:lnTo>
                <a:lnTo>
                  <a:pt x="206745" y="296098"/>
                </a:lnTo>
                <a:lnTo>
                  <a:pt x="206982" y="297683"/>
                </a:lnTo>
                <a:lnTo>
                  <a:pt x="207201" y="299281"/>
                </a:lnTo>
                <a:lnTo>
                  <a:pt x="207419" y="300873"/>
                </a:lnTo>
                <a:lnTo>
                  <a:pt x="207630" y="302465"/>
                </a:lnTo>
                <a:lnTo>
                  <a:pt x="207829" y="304056"/>
                </a:lnTo>
                <a:lnTo>
                  <a:pt x="207862" y="304288"/>
                </a:lnTo>
                <a:lnTo>
                  <a:pt x="197445" y="305571"/>
                </a:lnTo>
                <a:lnTo>
                  <a:pt x="197445" y="305392"/>
                </a:lnTo>
                <a:lnTo>
                  <a:pt x="197246" y="303845"/>
                </a:lnTo>
                <a:lnTo>
                  <a:pt x="197040" y="302285"/>
                </a:lnTo>
                <a:lnTo>
                  <a:pt x="196829" y="300738"/>
                </a:lnTo>
                <a:lnTo>
                  <a:pt x="196617" y="299191"/>
                </a:lnTo>
                <a:lnTo>
                  <a:pt x="196392" y="297645"/>
                </a:lnTo>
                <a:lnTo>
                  <a:pt x="196161" y="296098"/>
                </a:lnTo>
                <a:lnTo>
                  <a:pt x="196046" y="295334"/>
                </a:lnTo>
                <a:close/>
                <a:moveTo>
                  <a:pt x="198594" y="315847"/>
                </a:moveTo>
                <a:lnTo>
                  <a:pt x="209030" y="314846"/>
                </a:lnTo>
                <a:lnTo>
                  <a:pt x="209075" y="315282"/>
                </a:lnTo>
                <a:lnTo>
                  <a:pt x="209222" y="316887"/>
                </a:lnTo>
                <a:lnTo>
                  <a:pt x="209370" y="318498"/>
                </a:lnTo>
                <a:lnTo>
                  <a:pt x="209505" y="320109"/>
                </a:lnTo>
                <a:lnTo>
                  <a:pt x="209639" y="321720"/>
                </a:lnTo>
                <a:lnTo>
                  <a:pt x="209762" y="323331"/>
                </a:lnTo>
                <a:lnTo>
                  <a:pt x="209883" y="324948"/>
                </a:lnTo>
                <a:lnTo>
                  <a:pt x="209915" y="325449"/>
                </a:lnTo>
                <a:lnTo>
                  <a:pt x="199447" y="326148"/>
                </a:lnTo>
                <a:lnTo>
                  <a:pt x="199447" y="325686"/>
                </a:lnTo>
                <a:lnTo>
                  <a:pt x="199332" y="324120"/>
                </a:lnTo>
                <a:lnTo>
                  <a:pt x="199210" y="322548"/>
                </a:lnTo>
                <a:lnTo>
                  <a:pt x="199081" y="320982"/>
                </a:lnTo>
                <a:lnTo>
                  <a:pt x="198953" y="319416"/>
                </a:lnTo>
                <a:lnTo>
                  <a:pt x="198812" y="317850"/>
                </a:lnTo>
                <a:lnTo>
                  <a:pt x="198664" y="316283"/>
                </a:lnTo>
                <a:lnTo>
                  <a:pt x="198626" y="315847"/>
                </a:lnTo>
                <a:close/>
                <a:moveTo>
                  <a:pt x="200031" y="336495"/>
                </a:moveTo>
                <a:lnTo>
                  <a:pt x="210512" y="336052"/>
                </a:lnTo>
                <a:lnTo>
                  <a:pt x="210512" y="336277"/>
                </a:lnTo>
                <a:lnTo>
                  <a:pt x="210577" y="337900"/>
                </a:lnTo>
                <a:lnTo>
                  <a:pt x="210634" y="339524"/>
                </a:lnTo>
                <a:lnTo>
                  <a:pt x="210686" y="341155"/>
                </a:lnTo>
                <a:lnTo>
                  <a:pt x="210731" y="342778"/>
                </a:lnTo>
                <a:lnTo>
                  <a:pt x="210769" y="344409"/>
                </a:lnTo>
                <a:lnTo>
                  <a:pt x="210801" y="346039"/>
                </a:lnTo>
                <a:lnTo>
                  <a:pt x="210801" y="346681"/>
                </a:lnTo>
                <a:lnTo>
                  <a:pt x="200314" y="346809"/>
                </a:lnTo>
                <a:lnTo>
                  <a:pt x="200314" y="346167"/>
                </a:lnTo>
                <a:lnTo>
                  <a:pt x="200314" y="344582"/>
                </a:lnTo>
                <a:lnTo>
                  <a:pt x="200275" y="342997"/>
                </a:lnTo>
                <a:lnTo>
                  <a:pt x="200237" y="341411"/>
                </a:lnTo>
                <a:lnTo>
                  <a:pt x="200185" y="339832"/>
                </a:lnTo>
                <a:lnTo>
                  <a:pt x="200128" y="338247"/>
                </a:lnTo>
                <a:lnTo>
                  <a:pt x="200063" y="336675"/>
                </a:lnTo>
                <a:lnTo>
                  <a:pt x="200063" y="336450"/>
                </a:lnTo>
                <a:close/>
                <a:moveTo>
                  <a:pt x="200339" y="357181"/>
                </a:moveTo>
                <a:lnTo>
                  <a:pt x="210827" y="357310"/>
                </a:lnTo>
                <a:lnTo>
                  <a:pt x="210827" y="358760"/>
                </a:lnTo>
                <a:lnTo>
                  <a:pt x="210827" y="359229"/>
                </a:lnTo>
                <a:lnTo>
                  <a:pt x="210827" y="359704"/>
                </a:lnTo>
                <a:lnTo>
                  <a:pt x="210827" y="360185"/>
                </a:lnTo>
                <a:lnTo>
                  <a:pt x="210827" y="360660"/>
                </a:lnTo>
                <a:lnTo>
                  <a:pt x="210827" y="361128"/>
                </a:lnTo>
                <a:lnTo>
                  <a:pt x="210827" y="361610"/>
                </a:lnTo>
                <a:lnTo>
                  <a:pt x="210827" y="362085"/>
                </a:lnTo>
                <a:lnTo>
                  <a:pt x="210827" y="362560"/>
                </a:lnTo>
                <a:lnTo>
                  <a:pt x="210827" y="363035"/>
                </a:lnTo>
                <a:lnTo>
                  <a:pt x="210827" y="363516"/>
                </a:lnTo>
                <a:lnTo>
                  <a:pt x="210827" y="363991"/>
                </a:lnTo>
                <a:lnTo>
                  <a:pt x="210827" y="364466"/>
                </a:lnTo>
                <a:lnTo>
                  <a:pt x="210827" y="364941"/>
                </a:lnTo>
                <a:lnTo>
                  <a:pt x="210827" y="365416"/>
                </a:lnTo>
                <a:lnTo>
                  <a:pt x="210827" y="365891"/>
                </a:lnTo>
                <a:lnTo>
                  <a:pt x="210827" y="366366"/>
                </a:lnTo>
                <a:lnTo>
                  <a:pt x="210827" y="366847"/>
                </a:lnTo>
                <a:lnTo>
                  <a:pt x="210827" y="367316"/>
                </a:lnTo>
                <a:lnTo>
                  <a:pt x="210827" y="367791"/>
                </a:lnTo>
                <a:lnTo>
                  <a:pt x="210827" y="367945"/>
                </a:lnTo>
                <a:lnTo>
                  <a:pt x="200339" y="367515"/>
                </a:lnTo>
                <a:lnTo>
                  <a:pt x="200339" y="367386"/>
                </a:lnTo>
                <a:lnTo>
                  <a:pt x="200339" y="366924"/>
                </a:lnTo>
                <a:lnTo>
                  <a:pt x="200339" y="366456"/>
                </a:lnTo>
                <a:lnTo>
                  <a:pt x="200339" y="365993"/>
                </a:lnTo>
                <a:lnTo>
                  <a:pt x="200339" y="365531"/>
                </a:lnTo>
                <a:lnTo>
                  <a:pt x="200339" y="365069"/>
                </a:lnTo>
                <a:lnTo>
                  <a:pt x="200339" y="364607"/>
                </a:lnTo>
                <a:lnTo>
                  <a:pt x="200339" y="364145"/>
                </a:lnTo>
                <a:lnTo>
                  <a:pt x="200339" y="363676"/>
                </a:lnTo>
                <a:lnTo>
                  <a:pt x="200339" y="363221"/>
                </a:lnTo>
                <a:lnTo>
                  <a:pt x="200339" y="362752"/>
                </a:lnTo>
                <a:lnTo>
                  <a:pt x="200339" y="362290"/>
                </a:lnTo>
                <a:lnTo>
                  <a:pt x="200339" y="361828"/>
                </a:lnTo>
                <a:lnTo>
                  <a:pt x="200339" y="361366"/>
                </a:lnTo>
                <a:lnTo>
                  <a:pt x="200339" y="360904"/>
                </a:lnTo>
                <a:lnTo>
                  <a:pt x="200339" y="360442"/>
                </a:lnTo>
                <a:lnTo>
                  <a:pt x="200339" y="359973"/>
                </a:lnTo>
                <a:lnTo>
                  <a:pt x="200339" y="358587"/>
                </a:lnTo>
                <a:lnTo>
                  <a:pt x="200339" y="358125"/>
                </a:lnTo>
                <a:lnTo>
                  <a:pt x="200339" y="357181"/>
                </a:lnTo>
                <a:close/>
              </a:path>
            </a:pathLst>
          </a:custGeom>
          <a:solidFill>
            <a:schemeClr val="accent3"/>
          </a:solidFill>
          <a:ln w="641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08C90DD6-C423-B545-9965-80A31D6BAD78}"/>
              </a:ext>
            </a:extLst>
          </p:cNvPr>
          <p:cNvSpPr txBox="1"/>
          <p:nvPr/>
        </p:nvSpPr>
        <p:spPr>
          <a:xfrm>
            <a:off x="11643461" y="5723491"/>
            <a:ext cx="109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A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EF8AEC1A-B0D6-7F45-98F5-9F9E1CCFA034}"/>
              </a:ext>
            </a:extLst>
          </p:cNvPr>
          <p:cNvSpPr txBox="1"/>
          <p:nvPr/>
        </p:nvSpPr>
        <p:spPr>
          <a:xfrm>
            <a:off x="13801445" y="9381091"/>
            <a:ext cx="109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C</a:t>
            </a: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5F9EDE22-5060-AB47-B16C-8AF61099F0A5}"/>
              </a:ext>
            </a:extLst>
          </p:cNvPr>
          <p:cNvSpPr txBox="1"/>
          <p:nvPr/>
        </p:nvSpPr>
        <p:spPr>
          <a:xfrm>
            <a:off x="9522053" y="9381091"/>
            <a:ext cx="109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B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BA7582C6-9EC0-B14E-AA51-7351FF163A09}"/>
              </a:ext>
            </a:extLst>
          </p:cNvPr>
          <p:cNvSpPr txBox="1"/>
          <p:nvPr/>
        </p:nvSpPr>
        <p:spPr>
          <a:xfrm>
            <a:off x="10743712" y="8323674"/>
            <a:ext cx="279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FE8749-D07D-B64D-9A24-D89FF1C7B1B5}"/>
              </a:ext>
            </a:extLst>
          </p:cNvPr>
          <p:cNvGrpSpPr/>
          <p:nvPr/>
        </p:nvGrpSpPr>
        <p:grpSpPr>
          <a:xfrm>
            <a:off x="16110890" y="5215659"/>
            <a:ext cx="4569380" cy="2031326"/>
            <a:chOff x="11365276" y="5756806"/>
            <a:chExt cx="4569380" cy="2031326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7F6F0F67-D724-9948-A394-D9FC141AC32B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3635D0-7C3B-1E41-B285-FA8B47CC3A56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A2965B-1BB7-7043-98C9-1F45E34D2236}"/>
              </a:ext>
            </a:extLst>
          </p:cNvPr>
          <p:cNvGrpSpPr/>
          <p:nvPr/>
        </p:nvGrpSpPr>
        <p:grpSpPr>
          <a:xfrm>
            <a:off x="16561507" y="8961263"/>
            <a:ext cx="4569380" cy="2031326"/>
            <a:chOff x="11365276" y="5756806"/>
            <a:chExt cx="4569380" cy="2031326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6E83B3EF-7019-CE46-A71D-D3F774746B7F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D83499-086A-B542-AD86-D930F76ACB83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13C04A-0731-8C49-AFB4-07B0B2F57C33}"/>
              </a:ext>
            </a:extLst>
          </p:cNvPr>
          <p:cNvGrpSpPr/>
          <p:nvPr/>
        </p:nvGrpSpPr>
        <p:grpSpPr>
          <a:xfrm flipH="1">
            <a:off x="3398352" y="8961263"/>
            <a:ext cx="4569380" cy="2031326"/>
            <a:chOff x="11365276" y="5756806"/>
            <a:chExt cx="4569380" cy="2031326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09537C1C-278B-DD46-B0A7-1C97027E328C}"/>
                </a:ext>
              </a:extLst>
            </p:cNvPr>
            <p:cNvSpPr txBox="1"/>
            <p:nvPr/>
          </p:nvSpPr>
          <p:spPr>
            <a:xfrm>
              <a:off x="11370133" y="5756806"/>
              <a:ext cx="414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Service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5463EF-FD99-1745-A258-E631FA79906E}"/>
                </a:ext>
              </a:extLst>
            </p:cNvPr>
            <p:cNvSpPr txBox="1"/>
            <p:nvPr/>
          </p:nvSpPr>
          <p:spPr>
            <a:xfrm>
              <a:off x="11365276" y="6403137"/>
              <a:ext cx="45693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21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áfico 221">
            <a:extLst>
              <a:ext uri="{FF2B5EF4-FFF2-40B4-BE49-F238E27FC236}">
                <a16:creationId xmlns:a16="http://schemas.microsoft.com/office/drawing/2014/main" id="{593E758D-E2BF-FA47-B024-ACF9FFD17F21}"/>
              </a:ext>
            </a:extLst>
          </p:cNvPr>
          <p:cNvSpPr/>
          <p:nvPr/>
        </p:nvSpPr>
        <p:spPr>
          <a:xfrm>
            <a:off x="15307787" y="11518994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9" name="Gráfico 22">
            <a:extLst>
              <a:ext uri="{FF2B5EF4-FFF2-40B4-BE49-F238E27FC236}">
                <a16:creationId xmlns:a16="http://schemas.microsoft.com/office/drawing/2014/main" id="{A0D50672-6F4D-0447-AD08-3A9BFED32D1E}"/>
              </a:ext>
            </a:extLst>
          </p:cNvPr>
          <p:cNvGrpSpPr/>
          <p:nvPr/>
        </p:nvGrpSpPr>
        <p:grpSpPr>
          <a:xfrm>
            <a:off x="8342764" y="11381861"/>
            <a:ext cx="785812" cy="785812"/>
            <a:chOff x="8610000" y="1514163"/>
            <a:chExt cx="597977" cy="597977"/>
          </a:xfrm>
          <a:solidFill>
            <a:schemeClr val="accent4"/>
          </a:solidFill>
        </p:grpSpPr>
        <p:sp>
          <p:nvSpPr>
            <p:cNvPr id="70" name="Forma libre 340">
              <a:extLst>
                <a:ext uri="{FF2B5EF4-FFF2-40B4-BE49-F238E27FC236}">
                  <a16:creationId xmlns:a16="http://schemas.microsoft.com/office/drawing/2014/main" id="{C1BDEA99-0E7E-2840-9231-9953646C502C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1">
              <a:extLst>
                <a:ext uri="{FF2B5EF4-FFF2-40B4-BE49-F238E27FC236}">
                  <a16:creationId xmlns:a16="http://schemas.microsoft.com/office/drawing/2014/main" id="{013F39B9-E855-B34B-8F8E-365E909FB05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2">
              <a:extLst>
                <a:ext uri="{FF2B5EF4-FFF2-40B4-BE49-F238E27FC236}">
                  <a16:creationId xmlns:a16="http://schemas.microsoft.com/office/drawing/2014/main" id="{440EBF35-B8F2-6A4B-B6C1-03D71ED0BBC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3">
              <a:extLst>
                <a:ext uri="{FF2B5EF4-FFF2-40B4-BE49-F238E27FC236}">
                  <a16:creationId xmlns:a16="http://schemas.microsoft.com/office/drawing/2014/main" id="{3F61F75A-3CD9-594D-955E-9D64BEF9C26A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4">
              <a:extLst>
                <a:ext uri="{FF2B5EF4-FFF2-40B4-BE49-F238E27FC236}">
                  <a16:creationId xmlns:a16="http://schemas.microsoft.com/office/drawing/2014/main" id="{93BFF733-845C-5741-A758-B1CB9ED97B81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45">
              <a:extLst>
                <a:ext uri="{FF2B5EF4-FFF2-40B4-BE49-F238E27FC236}">
                  <a16:creationId xmlns:a16="http://schemas.microsoft.com/office/drawing/2014/main" id="{44668AED-9B4A-DB4A-AEFD-8A4C7D06F41B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46">
              <a:extLst>
                <a:ext uri="{FF2B5EF4-FFF2-40B4-BE49-F238E27FC236}">
                  <a16:creationId xmlns:a16="http://schemas.microsoft.com/office/drawing/2014/main" id="{B560900A-267B-7042-B578-CC5DB306AC0B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6" name="Gráfico 240">
            <a:extLst>
              <a:ext uri="{FF2B5EF4-FFF2-40B4-BE49-F238E27FC236}">
                <a16:creationId xmlns:a16="http://schemas.microsoft.com/office/drawing/2014/main" id="{24E82780-2739-7449-BB9B-5B1920B3F4B1}"/>
              </a:ext>
            </a:extLst>
          </p:cNvPr>
          <p:cNvGrpSpPr/>
          <p:nvPr/>
        </p:nvGrpSpPr>
        <p:grpSpPr>
          <a:xfrm rot="10800000" flipV="1">
            <a:off x="15314776" y="4973208"/>
            <a:ext cx="801781" cy="801781"/>
            <a:chOff x="6279542" y="4183091"/>
            <a:chExt cx="654197" cy="654197"/>
          </a:xfrm>
          <a:solidFill>
            <a:schemeClr val="accent2"/>
          </a:solidFill>
        </p:grpSpPr>
        <p:sp>
          <p:nvSpPr>
            <p:cNvPr id="67" name="Forma libre 397">
              <a:extLst>
                <a:ext uri="{FF2B5EF4-FFF2-40B4-BE49-F238E27FC236}">
                  <a16:creationId xmlns:a16="http://schemas.microsoft.com/office/drawing/2014/main" id="{B4A51A03-3506-FE43-87BD-F5A18E473940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98">
              <a:extLst>
                <a:ext uri="{FF2B5EF4-FFF2-40B4-BE49-F238E27FC236}">
                  <a16:creationId xmlns:a16="http://schemas.microsoft.com/office/drawing/2014/main" id="{263206CD-04AB-8F4D-8577-D76600450862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932521" y="1022190"/>
            <a:ext cx="10512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Marketing Flywheel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67F13-FEDA-4D47-A8E1-A2B64FE58252}"/>
              </a:ext>
            </a:extLst>
          </p:cNvPr>
          <p:cNvGrpSpPr>
            <a:grpSpLocks noChangeAspect="1"/>
          </p:cNvGrpSpPr>
          <p:nvPr/>
        </p:nvGrpSpPr>
        <p:grpSpPr>
          <a:xfrm>
            <a:off x="8447087" y="4929957"/>
            <a:ext cx="7483477" cy="7474452"/>
            <a:chOff x="3647728" y="2636912"/>
            <a:chExt cx="2633663" cy="2630487"/>
          </a:xfrm>
        </p:grpSpPr>
        <p:sp>
          <p:nvSpPr>
            <p:cNvPr id="17" name="Freeform 348">
              <a:extLst>
                <a:ext uri="{FF2B5EF4-FFF2-40B4-BE49-F238E27FC236}">
                  <a16:creationId xmlns:a16="http://schemas.microsoft.com/office/drawing/2014/main" id="{709FEF11-5063-1940-993C-5D9FCBED8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3686249"/>
              <a:ext cx="1333500" cy="1581150"/>
            </a:xfrm>
            <a:custGeom>
              <a:avLst/>
              <a:gdLst>
                <a:gd name="T0" fmla="*/ 4170 w 5297"/>
                <a:gd name="T1" fmla="*/ 4908 h 6278"/>
                <a:gd name="T2" fmla="*/ 1234 w 5297"/>
                <a:gd name="T3" fmla="*/ 1077 h 6278"/>
                <a:gd name="T4" fmla="*/ 1382 w 5297"/>
                <a:gd name="T5" fmla="*/ 0 h 6278"/>
                <a:gd name="T6" fmla="*/ 0 w 5297"/>
                <a:gd name="T7" fmla="*/ 1147 h 6278"/>
                <a:gd name="T8" fmla="*/ 5200 w 5297"/>
                <a:gd name="T9" fmla="*/ 6278 h 6278"/>
                <a:gd name="T10" fmla="*/ 5297 w 5297"/>
                <a:gd name="T11" fmla="*/ 6277 h 6278"/>
                <a:gd name="T12" fmla="*/ 4170 w 5297"/>
                <a:gd name="T13" fmla="*/ 4908 h 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7" h="6278">
                  <a:moveTo>
                    <a:pt x="4170" y="4908"/>
                  </a:moveTo>
                  <a:cubicBezTo>
                    <a:pt x="2479" y="4455"/>
                    <a:pt x="1234" y="2912"/>
                    <a:pt x="1234" y="1077"/>
                  </a:cubicBezTo>
                  <a:cubicBezTo>
                    <a:pt x="1234" y="704"/>
                    <a:pt x="1286" y="343"/>
                    <a:pt x="1382" y="0"/>
                  </a:cubicBezTo>
                  <a:lnTo>
                    <a:pt x="0" y="1147"/>
                  </a:lnTo>
                  <a:cubicBezTo>
                    <a:pt x="38" y="3988"/>
                    <a:pt x="2351" y="6278"/>
                    <a:pt x="5200" y="6278"/>
                  </a:cubicBezTo>
                  <a:cubicBezTo>
                    <a:pt x="5232" y="6278"/>
                    <a:pt x="5264" y="6277"/>
                    <a:pt x="5297" y="6277"/>
                  </a:cubicBezTo>
                  <a:lnTo>
                    <a:pt x="4170" y="49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50">
              <a:extLst>
                <a:ext uri="{FF2B5EF4-FFF2-40B4-BE49-F238E27FC236}">
                  <a16:creationId xmlns:a16="http://schemas.microsoft.com/office/drawing/2014/main" id="{B5618316-D196-E343-94B5-961E6BB8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728" y="2636912"/>
              <a:ext cx="1579563" cy="1333500"/>
            </a:xfrm>
            <a:custGeom>
              <a:avLst/>
              <a:gdLst>
                <a:gd name="T0" fmla="*/ 1371 w 6278"/>
                <a:gd name="T1" fmla="*/ 4171 h 5297"/>
                <a:gd name="T2" fmla="*/ 5201 w 6278"/>
                <a:gd name="T3" fmla="*/ 1234 h 5297"/>
                <a:gd name="T4" fmla="*/ 6278 w 6278"/>
                <a:gd name="T5" fmla="*/ 1382 h 5297"/>
                <a:gd name="T6" fmla="*/ 5131 w 6278"/>
                <a:gd name="T7" fmla="*/ 0 h 5297"/>
                <a:gd name="T8" fmla="*/ 0 w 6278"/>
                <a:gd name="T9" fmla="*/ 5200 h 5297"/>
                <a:gd name="T10" fmla="*/ 1 w 6278"/>
                <a:gd name="T11" fmla="*/ 5297 h 5297"/>
                <a:gd name="T12" fmla="*/ 1371 w 6278"/>
                <a:gd name="T13" fmla="*/ 4171 h 5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7">
                  <a:moveTo>
                    <a:pt x="1371" y="4171"/>
                  </a:moveTo>
                  <a:cubicBezTo>
                    <a:pt x="1825" y="2479"/>
                    <a:pt x="3367" y="1234"/>
                    <a:pt x="5201" y="1234"/>
                  </a:cubicBezTo>
                  <a:cubicBezTo>
                    <a:pt x="5574" y="1234"/>
                    <a:pt x="5935" y="1286"/>
                    <a:pt x="6278" y="1382"/>
                  </a:cubicBezTo>
                  <a:lnTo>
                    <a:pt x="5131" y="0"/>
                  </a:lnTo>
                  <a:cubicBezTo>
                    <a:pt x="2291" y="38"/>
                    <a:pt x="0" y="2351"/>
                    <a:pt x="0" y="5200"/>
                  </a:cubicBezTo>
                  <a:cubicBezTo>
                    <a:pt x="0" y="5233"/>
                    <a:pt x="1" y="5265"/>
                    <a:pt x="1" y="5297"/>
                  </a:cubicBezTo>
                  <a:lnTo>
                    <a:pt x="1371" y="4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352">
              <a:extLst>
                <a:ext uri="{FF2B5EF4-FFF2-40B4-BE49-F238E27FC236}">
                  <a16:creationId xmlns:a16="http://schemas.microsoft.com/office/drawing/2014/main" id="{3294459B-DB98-1A4A-823E-4FAB29B17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478" y="2636912"/>
              <a:ext cx="1331913" cy="1579563"/>
            </a:xfrm>
            <a:custGeom>
              <a:avLst/>
              <a:gdLst>
                <a:gd name="T0" fmla="*/ 1127 w 5297"/>
                <a:gd name="T1" fmla="*/ 1371 h 6277"/>
                <a:gd name="T2" fmla="*/ 4063 w 5297"/>
                <a:gd name="T3" fmla="*/ 5200 h 6277"/>
                <a:gd name="T4" fmla="*/ 3914 w 5297"/>
                <a:gd name="T5" fmla="*/ 6277 h 6277"/>
                <a:gd name="T6" fmla="*/ 5297 w 5297"/>
                <a:gd name="T7" fmla="*/ 5130 h 6277"/>
                <a:gd name="T8" fmla="*/ 97 w 5297"/>
                <a:gd name="T9" fmla="*/ 0 h 6277"/>
                <a:gd name="T10" fmla="*/ 0 w 5297"/>
                <a:gd name="T11" fmla="*/ 1 h 6277"/>
                <a:gd name="T12" fmla="*/ 1127 w 5297"/>
                <a:gd name="T13" fmla="*/ 1370 h 6277"/>
                <a:gd name="T14" fmla="*/ 1127 w 5297"/>
                <a:gd name="T15" fmla="*/ 1371 h 6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7" h="6277">
                  <a:moveTo>
                    <a:pt x="1127" y="1371"/>
                  </a:moveTo>
                  <a:cubicBezTo>
                    <a:pt x="2817" y="1824"/>
                    <a:pt x="4063" y="3367"/>
                    <a:pt x="4063" y="5200"/>
                  </a:cubicBezTo>
                  <a:cubicBezTo>
                    <a:pt x="4063" y="5574"/>
                    <a:pt x="4010" y="5935"/>
                    <a:pt x="3914" y="6277"/>
                  </a:cubicBezTo>
                  <a:lnTo>
                    <a:pt x="5297" y="5130"/>
                  </a:lnTo>
                  <a:cubicBezTo>
                    <a:pt x="5259" y="2291"/>
                    <a:pt x="2945" y="0"/>
                    <a:pt x="97" y="0"/>
                  </a:cubicBezTo>
                  <a:cubicBezTo>
                    <a:pt x="65" y="0"/>
                    <a:pt x="33" y="0"/>
                    <a:pt x="0" y="1"/>
                  </a:cubicBezTo>
                  <a:lnTo>
                    <a:pt x="1127" y="1370"/>
                  </a:lnTo>
                  <a:lnTo>
                    <a:pt x="1127" y="13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54">
              <a:extLst>
                <a:ext uri="{FF2B5EF4-FFF2-40B4-BE49-F238E27FC236}">
                  <a16:creationId xmlns:a16="http://schemas.microsoft.com/office/drawing/2014/main" id="{E9B57468-0358-4844-8DF5-66B99BE02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28" y="3933899"/>
              <a:ext cx="1579563" cy="1333500"/>
            </a:xfrm>
            <a:custGeom>
              <a:avLst/>
              <a:gdLst>
                <a:gd name="T0" fmla="*/ 4908 w 6278"/>
                <a:gd name="T1" fmla="*/ 1126 h 5296"/>
                <a:gd name="T2" fmla="*/ 1077 w 6278"/>
                <a:gd name="T3" fmla="*/ 4062 h 5296"/>
                <a:gd name="T4" fmla="*/ 0 w 6278"/>
                <a:gd name="T5" fmla="*/ 3914 h 5296"/>
                <a:gd name="T6" fmla="*/ 1147 w 6278"/>
                <a:gd name="T7" fmla="*/ 5296 h 5296"/>
                <a:gd name="T8" fmla="*/ 6278 w 6278"/>
                <a:gd name="T9" fmla="*/ 96 h 5296"/>
                <a:gd name="T10" fmla="*/ 6277 w 6278"/>
                <a:gd name="T11" fmla="*/ 0 h 5296"/>
                <a:gd name="T12" fmla="*/ 4908 w 6278"/>
                <a:gd name="T13" fmla="*/ 1126 h 5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8" h="5296">
                  <a:moveTo>
                    <a:pt x="4908" y="1126"/>
                  </a:moveTo>
                  <a:cubicBezTo>
                    <a:pt x="4454" y="2816"/>
                    <a:pt x="2911" y="4062"/>
                    <a:pt x="1077" y="4062"/>
                  </a:cubicBezTo>
                  <a:cubicBezTo>
                    <a:pt x="704" y="4062"/>
                    <a:pt x="343" y="4011"/>
                    <a:pt x="0" y="3914"/>
                  </a:cubicBezTo>
                  <a:lnTo>
                    <a:pt x="1147" y="5296"/>
                  </a:lnTo>
                  <a:cubicBezTo>
                    <a:pt x="3988" y="5259"/>
                    <a:pt x="6278" y="2945"/>
                    <a:pt x="6278" y="96"/>
                  </a:cubicBezTo>
                  <a:cubicBezTo>
                    <a:pt x="6278" y="64"/>
                    <a:pt x="6277" y="32"/>
                    <a:pt x="6277" y="0"/>
                  </a:cubicBezTo>
                  <a:lnTo>
                    <a:pt x="4908" y="1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E58A03B-CCDD-6344-B0A5-E79022D4FD83}"/>
              </a:ext>
            </a:extLst>
          </p:cNvPr>
          <p:cNvSpPr/>
          <p:nvPr/>
        </p:nvSpPr>
        <p:spPr>
          <a:xfrm>
            <a:off x="9999335" y="6471439"/>
            <a:ext cx="4378980" cy="4391487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154E95-3E8C-AA4A-9A58-20ED56D49F6D}"/>
              </a:ext>
            </a:extLst>
          </p:cNvPr>
          <p:cNvSpPr txBox="1"/>
          <p:nvPr/>
        </p:nvSpPr>
        <p:spPr>
          <a:xfrm>
            <a:off x="11389778" y="5117084"/>
            <a:ext cx="6527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06A28C-56AC-BD43-BB1E-981D23983F16}"/>
              </a:ext>
            </a:extLst>
          </p:cNvPr>
          <p:cNvSpPr txBox="1"/>
          <p:nvPr/>
        </p:nvSpPr>
        <p:spPr>
          <a:xfrm>
            <a:off x="15087682" y="8056184"/>
            <a:ext cx="74732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C1B84-9F60-554F-9EC7-16F9E5AAD6C6}"/>
              </a:ext>
            </a:extLst>
          </p:cNvPr>
          <p:cNvSpPr txBox="1"/>
          <p:nvPr/>
        </p:nvSpPr>
        <p:spPr>
          <a:xfrm>
            <a:off x="12424182" y="11571281"/>
            <a:ext cx="7553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B8C82-4995-1045-884F-D904D91325B8}"/>
              </a:ext>
            </a:extLst>
          </p:cNvPr>
          <p:cNvSpPr txBox="1"/>
          <p:nvPr/>
        </p:nvSpPr>
        <p:spPr>
          <a:xfrm>
            <a:off x="8544905" y="8745483"/>
            <a:ext cx="7793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grpSp>
        <p:nvGrpSpPr>
          <p:cNvPr id="37" name="Gráfico 248">
            <a:extLst>
              <a:ext uri="{FF2B5EF4-FFF2-40B4-BE49-F238E27FC236}">
                <a16:creationId xmlns:a16="http://schemas.microsoft.com/office/drawing/2014/main" id="{6929801C-831B-1745-87A0-A82F906EB171}"/>
              </a:ext>
            </a:extLst>
          </p:cNvPr>
          <p:cNvGrpSpPr/>
          <p:nvPr/>
        </p:nvGrpSpPr>
        <p:grpSpPr>
          <a:xfrm>
            <a:off x="8268144" y="5027579"/>
            <a:ext cx="890848" cy="890845"/>
            <a:chOff x="6293476" y="2836553"/>
            <a:chExt cx="654197" cy="654197"/>
          </a:xfrm>
          <a:solidFill>
            <a:schemeClr val="accent1"/>
          </a:solidFill>
        </p:grpSpPr>
        <p:sp>
          <p:nvSpPr>
            <p:cNvPr id="38" name="Forma libre 369">
              <a:extLst>
                <a:ext uri="{FF2B5EF4-FFF2-40B4-BE49-F238E27FC236}">
                  <a16:creationId xmlns:a16="http://schemas.microsoft.com/office/drawing/2014/main" id="{A718CCE0-3D6C-2B45-86F1-982CBDBCD689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64D664-2B29-3F49-9900-18E3E2A393EF}"/>
              </a:ext>
            </a:extLst>
          </p:cNvPr>
          <p:cNvGrpSpPr/>
          <p:nvPr/>
        </p:nvGrpSpPr>
        <p:grpSpPr>
          <a:xfrm>
            <a:off x="3033329" y="10264255"/>
            <a:ext cx="18310991" cy="2031326"/>
            <a:chOff x="3398352" y="8961263"/>
            <a:chExt cx="18310991" cy="20313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F58F29-E815-E64E-8EC1-2E5503596EEA}"/>
                </a:ext>
              </a:extLst>
            </p:cNvPr>
            <p:cNvGrpSpPr/>
            <p:nvPr/>
          </p:nvGrpSpPr>
          <p:grpSpPr>
            <a:xfrm>
              <a:off x="17139963" y="8961263"/>
              <a:ext cx="4569380" cy="2031326"/>
              <a:chOff x="11365276" y="5756806"/>
              <a:chExt cx="4569380" cy="2031326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2C464092-A793-DE4F-B9CD-8BADA8A7260C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Service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98E708-FAB2-E547-88A9-5726F2855F90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5D8388-8B24-6047-B7A5-C9A228C83452}"/>
                </a:ext>
              </a:extLst>
            </p:cNvPr>
            <p:cNvGrpSpPr/>
            <p:nvPr/>
          </p:nvGrpSpPr>
          <p:grpSpPr>
            <a:xfrm flipH="1">
              <a:off x="3398352" y="8961263"/>
              <a:ext cx="4569380" cy="2031326"/>
              <a:chOff x="11365276" y="5756806"/>
              <a:chExt cx="4569380" cy="2031326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C7133767-7A64-044B-89F8-E5FFA615ACD6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Client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F88869-8A27-8043-9C4D-4EED93B8B9C1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361D6E-72D0-E340-BDE8-2EA6EFA7ED0E}"/>
              </a:ext>
            </a:extLst>
          </p:cNvPr>
          <p:cNvGrpSpPr/>
          <p:nvPr/>
        </p:nvGrpSpPr>
        <p:grpSpPr>
          <a:xfrm>
            <a:off x="3033329" y="4810512"/>
            <a:ext cx="18310991" cy="2031326"/>
            <a:chOff x="3398352" y="8961263"/>
            <a:chExt cx="18310991" cy="20313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86DA996-C4D1-5A40-8397-B5856256EE68}"/>
                </a:ext>
              </a:extLst>
            </p:cNvPr>
            <p:cNvGrpSpPr/>
            <p:nvPr/>
          </p:nvGrpSpPr>
          <p:grpSpPr>
            <a:xfrm>
              <a:off x="17139963" y="8961263"/>
              <a:ext cx="4569380" cy="2031326"/>
              <a:chOff x="11365276" y="5756806"/>
              <a:chExt cx="4569380" cy="2031326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77FED4CE-E757-FD42-AF3F-C6157CBDD4C7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</a:t>
                </a:r>
                <a:endPara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F4137E-1562-6A46-A5E3-9D04ED662963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8E42FD-35A9-A941-9776-329D06E1B4EA}"/>
                </a:ext>
              </a:extLst>
            </p:cNvPr>
            <p:cNvGrpSpPr/>
            <p:nvPr/>
          </p:nvGrpSpPr>
          <p:grpSpPr>
            <a:xfrm flipH="1">
              <a:off x="3398352" y="8961263"/>
              <a:ext cx="4569380" cy="2031326"/>
              <a:chOff x="11365276" y="5756806"/>
              <a:chExt cx="4569380" cy="2031326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437E5928-6675-C044-B46D-C49817EB263E}"/>
                  </a:ext>
                </a:extLst>
              </p:cNvPr>
              <p:cNvSpPr txBox="1"/>
              <p:nvPr/>
            </p:nvSpPr>
            <p:spPr>
              <a:xfrm>
                <a:off x="11370133" y="5756806"/>
                <a:ext cx="4147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6A791F-E1EF-F140-98D2-54FCBAF83E01}"/>
                  </a:ext>
                </a:extLst>
              </p:cNvPr>
              <p:cNvSpPr txBox="1"/>
              <p:nvPr/>
            </p:nvSpPr>
            <p:spPr>
              <a:xfrm>
                <a:off x="11365276" y="6403137"/>
                <a:ext cx="45693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999999"/>
      </a:dk1>
      <a:lt1>
        <a:srgbClr val="FFFFFF"/>
      </a:lt1>
      <a:dk2>
        <a:srgbClr val="252C34"/>
      </a:dk2>
      <a:lt2>
        <a:srgbClr val="FFFFFF"/>
      </a:lt2>
      <a:accent1>
        <a:srgbClr val="F8C825"/>
      </a:accent1>
      <a:accent2>
        <a:srgbClr val="305A80"/>
      </a:accent2>
      <a:accent3>
        <a:srgbClr val="52B3C4"/>
      </a:accent3>
      <a:accent4>
        <a:srgbClr val="7989A2"/>
      </a:accent4>
      <a:accent5>
        <a:srgbClr val="FCA949"/>
      </a:accent5>
      <a:accent6>
        <a:srgbClr val="4684B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131473</TotalTime>
  <Words>1921</Words>
  <Application>Microsoft Macintosh PowerPoint</Application>
  <PresentationFormat>Custom</PresentationFormat>
  <Paragraphs>298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Helvetica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21002</cp:revision>
  <dcterms:created xsi:type="dcterms:W3CDTF">2014-11-12T21:47:38Z</dcterms:created>
  <dcterms:modified xsi:type="dcterms:W3CDTF">2020-11-18T19:55:37Z</dcterms:modified>
  <cp:category/>
</cp:coreProperties>
</file>