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 autoAdjust="0"/>
    <p:restoredTop sz="63401" autoAdjust="0"/>
  </p:normalViewPr>
  <p:slideViewPr>
    <p:cSldViewPr snapToGrid="0" snapToObjects="1">
      <p:cViewPr varScale="1">
        <p:scale>
          <a:sx n="64" d="100"/>
          <a:sy n="64" d="100"/>
        </p:scale>
        <p:origin x="672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8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7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6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2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5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6320662" y="6019585"/>
            <a:ext cx="5004765" cy="2111231"/>
          </a:xfrm>
          <a:custGeom>
            <a:avLst/>
            <a:gdLst>
              <a:gd name="T0" fmla="*/ 830 w 4399"/>
              <a:gd name="T1" fmla="*/ 1855 h 1856"/>
              <a:gd name="T2" fmla="*/ 3605 w 4399"/>
              <a:gd name="T3" fmla="*/ 1855 h 1856"/>
              <a:gd name="T4" fmla="*/ 4398 w 4399"/>
              <a:gd name="T5" fmla="*/ 0 h 1856"/>
              <a:gd name="T6" fmla="*/ 0 w 4399"/>
              <a:gd name="T7" fmla="*/ 0 h 1856"/>
              <a:gd name="T8" fmla="*/ 830 w 4399"/>
              <a:gd name="T9" fmla="*/ 1855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9" h="1856">
                <a:moveTo>
                  <a:pt x="830" y="1855"/>
                </a:moveTo>
                <a:lnTo>
                  <a:pt x="3605" y="1855"/>
                </a:lnTo>
                <a:lnTo>
                  <a:pt x="4398" y="0"/>
                </a:lnTo>
                <a:lnTo>
                  <a:pt x="0" y="0"/>
                </a:lnTo>
                <a:lnTo>
                  <a:pt x="830" y="1855"/>
                </a:ln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5372864" y="3903340"/>
            <a:ext cx="6855228" cy="2116244"/>
          </a:xfrm>
          <a:custGeom>
            <a:avLst/>
            <a:gdLst>
              <a:gd name="T0" fmla="*/ 5231 w 6026"/>
              <a:gd name="T1" fmla="*/ 1859 h 1860"/>
              <a:gd name="T2" fmla="*/ 6025 w 6026"/>
              <a:gd name="T3" fmla="*/ 0 h 1860"/>
              <a:gd name="T4" fmla="*/ 0 w 6026"/>
              <a:gd name="T5" fmla="*/ 0 h 1860"/>
              <a:gd name="T6" fmla="*/ 830 w 6026"/>
              <a:gd name="T7" fmla="*/ 1859 h 1860"/>
              <a:gd name="T8" fmla="*/ 5231 w 6026"/>
              <a:gd name="T9" fmla="*/ 1859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1860">
                <a:moveTo>
                  <a:pt x="5231" y="1859"/>
                </a:moveTo>
                <a:lnTo>
                  <a:pt x="6025" y="0"/>
                </a:lnTo>
                <a:lnTo>
                  <a:pt x="0" y="0"/>
                </a:lnTo>
                <a:lnTo>
                  <a:pt x="830" y="1859"/>
                </a:lnTo>
                <a:lnTo>
                  <a:pt x="5231" y="1859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CuadroTexto 488"/>
          <p:cNvSpPr txBox="1"/>
          <p:nvPr/>
        </p:nvSpPr>
        <p:spPr>
          <a:xfrm>
            <a:off x="7611290" y="1166869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8727763" y="4685649"/>
            <a:ext cx="6077933" cy="401185"/>
          </a:xfrm>
          <a:custGeom>
            <a:avLst/>
            <a:gdLst>
              <a:gd name="T0" fmla="*/ 5168 w 5344"/>
              <a:gd name="T1" fmla="*/ 309 h 351"/>
              <a:gd name="T2" fmla="*/ 5168 w 5344"/>
              <a:gd name="T3" fmla="*/ 309 h 351"/>
              <a:gd name="T4" fmla="*/ 5034 w 5344"/>
              <a:gd name="T5" fmla="*/ 175 h 351"/>
              <a:gd name="T6" fmla="*/ 5034 w 5344"/>
              <a:gd name="T7" fmla="*/ 175 h 351"/>
              <a:gd name="T8" fmla="*/ 5168 w 5344"/>
              <a:gd name="T9" fmla="*/ 41 h 351"/>
              <a:gd name="T10" fmla="*/ 5168 w 5344"/>
              <a:gd name="T11" fmla="*/ 41 h 351"/>
              <a:gd name="T12" fmla="*/ 5302 w 5344"/>
              <a:gd name="T13" fmla="*/ 175 h 351"/>
              <a:gd name="T14" fmla="*/ 5302 w 5344"/>
              <a:gd name="T15" fmla="*/ 175 h 351"/>
              <a:gd name="T16" fmla="*/ 5168 w 5344"/>
              <a:gd name="T17" fmla="*/ 309 h 351"/>
              <a:gd name="T18" fmla="*/ 5168 w 5344"/>
              <a:gd name="T19" fmla="*/ 0 h 351"/>
              <a:gd name="T20" fmla="*/ 5168 w 5344"/>
              <a:gd name="T21" fmla="*/ 0 h 351"/>
              <a:gd name="T22" fmla="*/ 4994 w 5344"/>
              <a:gd name="T23" fmla="*/ 155 h 351"/>
              <a:gd name="T24" fmla="*/ 0 w 5344"/>
              <a:gd name="T25" fmla="*/ 155 h 351"/>
              <a:gd name="T26" fmla="*/ 0 w 5344"/>
              <a:gd name="T27" fmla="*/ 196 h 351"/>
              <a:gd name="T28" fmla="*/ 4994 w 5344"/>
              <a:gd name="T29" fmla="*/ 196 h 351"/>
              <a:gd name="T30" fmla="*/ 4994 w 5344"/>
              <a:gd name="T31" fmla="*/ 196 h 351"/>
              <a:gd name="T32" fmla="*/ 5168 w 5344"/>
              <a:gd name="T33" fmla="*/ 350 h 351"/>
              <a:gd name="T34" fmla="*/ 5168 w 5344"/>
              <a:gd name="T35" fmla="*/ 350 h 351"/>
              <a:gd name="T36" fmla="*/ 5343 w 5344"/>
              <a:gd name="T37" fmla="*/ 175 h 351"/>
              <a:gd name="T38" fmla="*/ 5343 w 5344"/>
              <a:gd name="T39" fmla="*/ 175 h 351"/>
              <a:gd name="T40" fmla="*/ 5168 w 5344"/>
              <a:gd name="T41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1">
                <a:moveTo>
                  <a:pt x="5168" y="309"/>
                </a:moveTo>
                <a:lnTo>
                  <a:pt x="5168" y="309"/>
                </a:lnTo>
                <a:cubicBezTo>
                  <a:pt x="5094" y="309"/>
                  <a:pt x="5034" y="249"/>
                  <a:pt x="5034" y="175"/>
                </a:cubicBezTo>
                <a:lnTo>
                  <a:pt x="5034" y="175"/>
                </a:lnTo>
                <a:cubicBezTo>
                  <a:pt x="5034" y="101"/>
                  <a:pt x="5094" y="41"/>
                  <a:pt x="5168" y="41"/>
                </a:cubicBezTo>
                <a:lnTo>
                  <a:pt x="5168" y="41"/>
                </a:lnTo>
                <a:cubicBezTo>
                  <a:pt x="5242" y="41"/>
                  <a:pt x="5302" y="101"/>
                  <a:pt x="5302" y="175"/>
                </a:cubicBezTo>
                <a:lnTo>
                  <a:pt x="5302" y="175"/>
                </a:lnTo>
                <a:cubicBezTo>
                  <a:pt x="5302" y="249"/>
                  <a:pt x="5242" y="309"/>
                  <a:pt x="5168" y="309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7"/>
                  <a:pt x="4994" y="155"/>
                </a:cubicBezTo>
                <a:lnTo>
                  <a:pt x="0" y="155"/>
                </a:lnTo>
                <a:lnTo>
                  <a:pt x="0" y="196"/>
                </a:lnTo>
                <a:lnTo>
                  <a:pt x="4994" y="196"/>
                </a:lnTo>
                <a:lnTo>
                  <a:pt x="4994" y="196"/>
                </a:lnTo>
                <a:cubicBezTo>
                  <a:pt x="5004" y="282"/>
                  <a:pt x="5078" y="350"/>
                  <a:pt x="5168" y="350"/>
                </a:cubicBezTo>
                <a:lnTo>
                  <a:pt x="5168" y="350"/>
                </a:lnTo>
                <a:cubicBezTo>
                  <a:pt x="5265" y="350"/>
                  <a:pt x="5343" y="271"/>
                  <a:pt x="5343" y="175"/>
                </a:cubicBezTo>
                <a:lnTo>
                  <a:pt x="5343" y="175"/>
                </a:lnTo>
                <a:cubicBezTo>
                  <a:pt x="5343" y="78"/>
                  <a:pt x="5265" y="0"/>
                  <a:pt x="51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"/>
          <p:cNvSpPr>
            <a:spLocks noChangeArrowheads="1"/>
          </p:cNvSpPr>
          <p:nvPr/>
        </p:nvSpPr>
        <p:spPr bwMode="auto">
          <a:xfrm>
            <a:off x="8727763" y="6897178"/>
            <a:ext cx="6077933" cy="396166"/>
          </a:xfrm>
          <a:custGeom>
            <a:avLst/>
            <a:gdLst>
              <a:gd name="T0" fmla="*/ 5168 w 5344"/>
              <a:gd name="T1" fmla="*/ 308 h 350"/>
              <a:gd name="T2" fmla="*/ 5168 w 5344"/>
              <a:gd name="T3" fmla="*/ 308 h 350"/>
              <a:gd name="T4" fmla="*/ 5034 w 5344"/>
              <a:gd name="T5" fmla="*/ 173 h 350"/>
              <a:gd name="T6" fmla="*/ 5034 w 5344"/>
              <a:gd name="T7" fmla="*/ 173 h 350"/>
              <a:gd name="T8" fmla="*/ 5168 w 5344"/>
              <a:gd name="T9" fmla="*/ 40 h 350"/>
              <a:gd name="T10" fmla="*/ 5168 w 5344"/>
              <a:gd name="T11" fmla="*/ 40 h 350"/>
              <a:gd name="T12" fmla="*/ 5302 w 5344"/>
              <a:gd name="T13" fmla="*/ 173 h 350"/>
              <a:gd name="T14" fmla="*/ 5302 w 5344"/>
              <a:gd name="T15" fmla="*/ 173 h 350"/>
              <a:gd name="T16" fmla="*/ 5168 w 5344"/>
              <a:gd name="T17" fmla="*/ 308 h 350"/>
              <a:gd name="T18" fmla="*/ 5168 w 5344"/>
              <a:gd name="T19" fmla="*/ 0 h 350"/>
              <a:gd name="T20" fmla="*/ 5168 w 5344"/>
              <a:gd name="T21" fmla="*/ 0 h 350"/>
              <a:gd name="T22" fmla="*/ 4994 w 5344"/>
              <a:gd name="T23" fmla="*/ 153 h 350"/>
              <a:gd name="T24" fmla="*/ 0 w 5344"/>
              <a:gd name="T25" fmla="*/ 153 h 350"/>
              <a:gd name="T26" fmla="*/ 0 w 5344"/>
              <a:gd name="T27" fmla="*/ 194 h 350"/>
              <a:gd name="T28" fmla="*/ 4994 w 5344"/>
              <a:gd name="T29" fmla="*/ 194 h 350"/>
              <a:gd name="T30" fmla="*/ 4994 w 5344"/>
              <a:gd name="T31" fmla="*/ 194 h 350"/>
              <a:gd name="T32" fmla="*/ 5168 w 5344"/>
              <a:gd name="T33" fmla="*/ 349 h 350"/>
              <a:gd name="T34" fmla="*/ 5168 w 5344"/>
              <a:gd name="T35" fmla="*/ 349 h 350"/>
              <a:gd name="T36" fmla="*/ 5343 w 5344"/>
              <a:gd name="T37" fmla="*/ 173 h 350"/>
              <a:gd name="T38" fmla="*/ 5343 w 5344"/>
              <a:gd name="T39" fmla="*/ 173 h 350"/>
              <a:gd name="T40" fmla="*/ 5168 w 5344"/>
              <a:gd name="T41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0">
                <a:moveTo>
                  <a:pt x="5168" y="308"/>
                </a:moveTo>
                <a:lnTo>
                  <a:pt x="5168" y="308"/>
                </a:lnTo>
                <a:cubicBezTo>
                  <a:pt x="5094" y="308"/>
                  <a:pt x="5034" y="247"/>
                  <a:pt x="5034" y="173"/>
                </a:cubicBezTo>
                <a:lnTo>
                  <a:pt x="5034" y="173"/>
                </a:lnTo>
                <a:cubicBezTo>
                  <a:pt x="5034" y="99"/>
                  <a:pt x="5094" y="40"/>
                  <a:pt x="5168" y="40"/>
                </a:cubicBezTo>
                <a:lnTo>
                  <a:pt x="5168" y="40"/>
                </a:lnTo>
                <a:cubicBezTo>
                  <a:pt x="5242" y="40"/>
                  <a:pt x="5302" y="99"/>
                  <a:pt x="5302" y="173"/>
                </a:cubicBezTo>
                <a:lnTo>
                  <a:pt x="5302" y="173"/>
                </a:lnTo>
                <a:cubicBezTo>
                  <a:pt x="5302" y="247"/>
                  <a:pt x="5242" y="308"/>
                  <a:pt x="5168" y="308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6"/>
                  <a:pt x="4994" y="153"/>
                </a:cubicBezTo>
                <a:lnTo>
                  <a:pt x="0" y="153"/>
                </a:lnTo>
                <a:lnTo>
                  <a:pt x="0" y="194"/>
                </a:lnTo>
                <a:lnTo>
                  <a:pt x="4994" y="194"/>
                </a:lnTo>
                <a:lnTo>
                  <a:pt x="4994" y="194"/>
                </a:lnTo>
                <a:cubicBezTo>
                  <a:pt x="5004" y="281"/>
                  <a:pt x="5078" y="349"/>
                  <a:pt x="5168" y="349"/>
                </a:cubicBezTo>
                <a:lnTo>
                  <a:pt x="5168" y="349"/>
                </a:lnTo>
                <a:cubicBezTo>
                  <a:pt x="5265" y="349"/>
                  <a:pt x="5343" y="270"/>
                  <a:pt x="5343" y="173"/>
                </a:cubicBezTo>
                <a:lnTo>
                  <a:pt x="5343" y="173"/>
                </a:lnTo>
                <a:cubicBezTo>
                  <a:pt x="5343" y="77"/>
                  <a:pt x="5265" y="0"/>
                  <a:pt x="51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"/>
          <p:cNvSpPr>
            <a:spLocks noChangeArrowheads="1"/>
          </p:cNvSpPr>
          <p:nvPr/>
        </p:nvSpPr>
        <p:spPr bwMode="auto">
          <a:xfrm>
            <a:off x="8727763" y="9108700"/>
            <a:ext cx="6077933" cy="401185"/>
          </a:xfrm>
          <a:custGeom>
            <a:avLst/>
            <a:gdLst>
              <a:gd name="T0" fmla="*/ 5168 w 5344"/>
              <a:gd name="T1" fmla="*/ 310 h 353"/>
              <a:gd name="T2" fmla="*/ 5168 w 5344"/>
              <a:gd name="T3" fmla="*/ 310 h 353"/>
              <a:gd name="T4" fmla="*/ 5034 w 5344"/>
              <a:gd name="T5" fmla="*/ 176 h 353"/>
              <a:gd name="T6" fmla="*/ 5034 w 5344"/>
              <a:gd name="T7" fmla="*/ 176 h 353"/>
              <a:gd name="T8" fmla="*/ 5168 w 5344"/>
              <a:gd name="T9" fmla="*/ 42 h 353"/>
              <a:gd name="T10" fmla="*/ 5168 w 5344"/>
              <a:gd name="T11" fmla="*/ 42 h 353"/>
              <a:gd name="T12" fmla="*/ 5302 w 5344"/>
              <a:gd name="T13" fmla="*/ 176 h 353"/>
              <a:gd name="T14" fmla="*/ 5302 w 5344"/>
              <a:gd name="T15" fmla="*/ 176 h 353"/>
              <a:gd name="T16" fmla="*/ 5168 w 5344"/>
              <a:gd name="T17" fmla="*/ 310 h 353"/>
              <a:gd name="T18" fmla="*/ 5168 w 5344"/>
              <a:gd name="T19" fmla="*/ 0 h 353"/>
              <a:gd name="T20" fmla="*/ 5168 w 5344"/>
              <a:gd name="T21" fmla="*/ 0 h 353"/>
              <a:gd name="T22" fmla="*/ 4994 w 5344"/>
              <a:gd name="T23" fmla="*/ 155 h 353"/>
              <a:gd name="T24" fmla="*/ 0 w 5344"/>
              <a:gd name="T25" fmla="*/ 155 h 353"/>
              <a:gd name="T26" fmla="*/ 0 w 5344"/>
              <a:gd name="T27" fmla="*/ 197 h 353"/>
              <a:gd name="T28" fmla="*/ 4994 w 5344"/>
              <a:gd name="T29" fmla="*/ 197 h 353"/>
              <a:gd name="T30" fmla="*/ 4994 w 5344"/>
              <a:gd name="T31" fmla="*/ 197 h 353"/>
              <a:gd name="T32" fmla="*/ 5168 w 5344"/>
              <a:gd name="T33" fmla="*/ 352 h 353"/>
              <a:gd name="T34" fmla="*/ 5168 w 5344"/>
              <a:gd name="T35" fmla="*/ 352 h 353"/>
              <a:gd name="T36" fmla="*/ 5343 w 5344"/>
              <a:gd name="T37" fmla="*/ 176 h 353"/>
              <a:gd name="T38" fmla="*/ 5343 w 5344"/>
              <a:gd name="T39" fmla="*/ 176 h 353"/>
              <a:gd name="T40" fmla="*/ 5168 w 5344"/>
              <a:gd name="T41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3">
                <a:moveTo>
                  <a:pt x="5168" y="310"/>
                </a:moveTo>
                <a:lnTo>
                  <a:pt x="5168" y="310"/>
                </a:lnTo>
                <a:cubicBezTo>
                  <a:pt x="5094" y="310"/>
                  <a:pt x="5034" y="250"/>
                  <a:pt x="5034" y="176"/>
                </a:cubicBezTo>
                <a:lnTo>
                  <a:pt x="5034" y="176"/>
                </a:lnTo>
                <a:cubicBezTo>
                  <a:pt x="5034" y="102"/>
                  <a:pt x="5094" y="42"/>
                  <a:pt x="5168" y="42"/>
                </a:cubicBezTo>
                <a:lnTo>
                  <a:pt x="5168" y="42"/>
                </a:lnTo>
                <a:cubicBezTo>
                  <a:pt x="5242" y="42"/>
                  <a:pt x="5302" y="102"/>
                  <a:pt x="5302" y="176"/>
                </a:cubicBezTo>
                <a:lnTo>
                  <a:pt x="5302" y="176"/>
                </a:lnTo>
                <a:cubicBezTo>
                  <a:pt x="5302" y="250"/>
                  <a:pt x="5242" y="310"/>
                  <a:pt x="5168" y="310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8"/>
                  <a:pt x="4994" y="155"/>
                </a:cubicBezTo>
                <a:lnTo>
                  <a:pt x="0" y="155"/>
                </a:lnTo>
                <a:lnTo>
                  <a:pt x="0" y="197"/>
                </a:lnTo>
                <a:lnTo>
                  <a:pt x="4994" y="197"/>
                </a:lnTo>
                <a:lnTo>
                  <a:pt x="4994" y="197"/>
                </a:lnTo>
                <a:cubicBezTo>
                  <a:pt x="5004" y="284"/>
                  <a:pt x="5078" y="352"/>
                  <a:pt x="5168" y="352"/>
                </a:cubicBezTo>
                <a:lnTo>
                  <a:pt x="5168" y="352"/>
                </a:lnTo>
                <a:cubicBezTo>
                  <a:pt x="5265" y="352"/>
                  <a:pt x="5343" y="273"/>
                  <a:pt x="5343" y="176"/>
                </a:cubicBezTo>
                <a:lnTo>
                  <a:pt x="5343" y="176"/>
                </a:lnTo>
                <a:cubicBezTo>
                  <a:pt x="5343" y="79"/>
                  <a:pt x="5265" y="0"/>
                  <a:pt x="51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"/>
          <p:cNvSpPr>
            <a:spLocks noChangeArrowheads="1"/>
          </p:cNvSpPr>
          <p:nvPr/>
        </p:nvSpPr>
        <p:spPr bwMode="auto">
          <a:xfrm>
            <a:off x="8727763" y="11044410"/>
            <a:ext cx="6077933" cy="401185"/>
          </a:xfrm>
          <a:custGeom>
            <a:avLst/>
            <a:gdLst>
              <a:gd name="T0" fmla="*/ 5168 w 5344"/>
              <a:gd name="T1" fmla="*/ 310 h 352"/>
              <a:gd name="T2" fmla="*/ 5168 w 5344"/>
              <a:gd name="T3" fmla="*/ 310 h 352"/>
              <a:gd name="T4" fmla="*/ 5034 w 5344"/>
              <a:gd name="T5" fmla="*/ 176 h 352"/>
              <a:gd name="T6" fmla="*/ 5034 w 5344"/>
              <a:gd name="T7" fmla="*/ 176 h 352"/>
              <a:gd name="T8" fmla="*/ 5168 w 5344"/>
              <a:gd name="T9" fmla="*/ 42 h 352"/>
              <a:gd name="T10" fmla="*/ 5168 w 5344"/>
              <a:gd name="T11" fmla="*/ 42 h 352"/>
              <a:gd name="T12" fmla="*/ 5302 w 5344"/>
              <a:gd name="T13" fmla="*/ 176 h 352"/>
              <a:gd name="T14" fmla="*/ 5302 w 5344"/>
              <a:gd name="T15" fmla="*/ 176 h 352"/>
              <a:gd name="T16" fmla="*/ 5168 w 5344"/>
              <a:gd name="T17" fmla="*/ 310 h 352"/>
              <a:gd name="T18" fmla="*/ 5168 w 5344"/>
              <a:gd name="T19" fmla="*/ 0 h 352"/>
              <a:gd name="T20" fmla="*/ 5168 w 5344"/>
              <a:gd name="T21" fmla="*/ 0 h 352"/>
              <a:gd name="T22" fmla="*/ 4994 w 5344"/>
              <a:gd name="T23" fmla="*/ 155 h 352"/>
              <a:gd name="T24" fmla="*/ 0 w 5344"/>
              <a:gd name="T25" fmla="*/ 155 h 352"/>
              <a:gd name="T26" fmla="*/ 0 w 5344"/>
              <a:gd name="T27" fmla="*/ 196 h 352"/>
              <a:gd name="T28" fmla="*/ 4994 w 5344"/>
              <a:gd name="T29" fmla="*/ 196 h 352"/>
              <a:gd name="T30" fmla="*/ 4994 w 5344"/>
              <a:gd name="T31" fmla="*/ 196 h 352"/>
              <a:gd name="T32" fmla="*/ 5168 w 5344"/>
              <a:gd name="T33" fmla="*/ 351 h 352"/>
              <a:gd name="T34" fmla="*/ 5168 w 5344"/>
              <a:gd name="T35" fmla="*/ 351 h 352"/>
              <a:gd name="T36" fmla="*/ 5343 w 5344"/>
              <a:gd name="T37" fmla="*/ 176 h 352"/>
              <a:gd name="T38" fmla="*/ 5343 w 5344"/>
              <a:gd name="T39" fmla="*/ 176 h 352"/>
              <a:gd name="T40" fmla="*/ 5168 w 5344"/>
              <a:gd name="T41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2">
                <a:moveTo>
                  <a:pt x="5168" y="310"/>
                </a:moveTo>
                <a:lnTo>
                  <a:pt x="5168" y="310"/>
                </a:lnTo>
                <a:cubicBezTo>
                  <a:pt x="5094" y="310"/>
                  <a:pt x="5034" y="250"/>
                  <a:pt x="5034" y="176"/>
                </a:cubicBezTo>
                <a:lnTo>
                  <a:pt x="5034" y="176"/>
                </a:lnTo>
                <a:cubicBezTo>
                  <a:pt x="5034" y="102"/>
                  <a:pt x="5094" y="42"/>
                  <a:pt x="5168" y="42"/>
                </a:cubicBezTo>
                <a:lnTo>
                  <a:pt x="5168" y="42"/>
                </a:lnTo>
                <a:cubicBezTo>
                  <a:pt x="5242" y="42"/>
                  <a:pt x="5302" y="102"/>
                  <a:pt x="5302" y="176"/>
                </a:cubicBezTo>
                <a:lnTo>
                  <a:pt x="5302" y="176"/>
                </a:lnTo>
                <a:cubicBezTo>
                  <a:pt x="5302" y="250"/>
                  <a:pt x="5242" y="310"/>
                  <a:pt x="5168" y="310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8"/>
                  <a:pt x="4994" y="155"/>
                </a:cubicBezTo>
                <a:lnTo>
                  <a:pt x="0" y="155"/>
                </a:lnTo>
                <a:lnTo>
                  <a:pt x="0" y="196"/>
                </a:lnTo>
                <a:lnTo>
                  <a:pt x="4994" y="196"/>
                </a:lnTo>
                <a:lnTo>
                  <a:pt x="4994" y="196"/>
                </a:lnTo>
                <a:cubicBezTo>
                  <a:pt x="5004" y="283"/>
                  <a:pt x="5078" y="351"/>
                  <a:pt x="5168" y="351"/>
                </a:cubicBezTo>
                <a:lnTo>
                  <a:pt x="5168" y="351"/>
                </a:lnTo>
                <a:cubicBezTo>
                  <a:pt x="5265" y="351"/>
                  <a:pt x="5343" y="272"/>
                  <a:pt x="5343" y="176"/>
                </a:cubicBezTo>
                <a:lnTo>
                  <a:pt x="5343" y="176"/>
                </a:lnTo>
                <a:cubicBezTo>
                  <a:pt x="5343" y="79"/>
                  <a:pt x="5265" y="0"/>
                  <a:pt x="51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/>
          <p:cNvSpPr>
            <a:spLocks noChangeArrowheads="1"/>
          </p:cNvSpPr>
          <p:nvPr/>
        </p:nvSpPr>
        <p:spPr bwMode="auto">
          <a:xfrm>
            <a:off x="7263444" y="8130815"/>
            <a:ext cx="3154305" cy="2111228"/>
          </a:xfrm>
          <a:custGeom>
            <a:avLst/>
            <a:gdLst>
              <a:gd name="T0" fmla="*/ 547 w 2774"/>
              <a:gd name="T1" fmla="*/ 1225 h 1857"/>
              <a:gd name="T2" fmla="*/ 547 w 2774"/>
              <a:gd name="T3" fmla="*/ 1856 h 1857"/>
              <a:gd name="T4" fmla="*/ 2245 w 2774"/>
              <a:gd name="T5" fmla="*/ 1856 h 1857"/>
              <a:gd name="T6" fmla="*/ 2245 w 2774"/>
              <a:gd name="T7" fmla="*/ 1225 h 1857"/>
              <a:gd name="T8" fmla="*/ 2250 w 2774"/>
              <a:gd name="T9" fmla="*/ 1225 h 1857"/>
              <a:gd name="T10" fmla="*/ 2773 w 2774"/>
              <a:gd name="T11" fmla="*/ 0 h 1857"/>
              <a:gd name="T12" fmla="*/ 0 w 2774"/>
              <a:gd name="T13" fmla="*/ 0 h 1857"/>
              <a:gd name="T14" fmla="*/ 547 w 2774"/>
              <a:gd name="T15" fmla="*/ 1225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4" h="1857">
                <a:moveTo>
                  <a:pt x="547" y="1225"/>
                </a:moveTo>
                <a:lnTo>
                  <a:pt x="547" y="1856"/>
                </a:lnTo>
                <a:lnTo>
                  <a:pt x="2245" y="1856"/>
                </a:lnTo>
                <a:lnTo>
                  <a:pt x="2245" y="1225"/>
                </a:lnTo>
                <a:lnTo>
                  <a:pt x="2250" y="1225"/>
                </a:lnTo>
                <a:lnTo>
                  <a:pt x="2773" y="0"/>
                </a:lnTo>
                <a:lnTo>
                  <a:pt x="0" y="0"/>
                </a:lnTo>
                <a:lnTo>
                  <a:pt x="547" y="1225"/>
                </a:ln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Freeform 15"/>
          <p:cNvSpPr>
            <a:spLocks noChangeArrowheads="1"/>
          </p:cNvSpPr>
          <p:nvPr/>
        </p:nvSpPr>
        <p:spPr bwMode="auto">
          <a:xfrm>
            <a:off x="7885279" y="10247059"/>
            <a:ext cx="1930695" cy="2096185"/>
          </a:xfrm>
          <a:custGeom>
            <a:avLst/>
            <a:gdLst>
              <a:gd name="T0" fmla="*/ 0 w 1699"/>
              <a:gd name="T1" fmla="*/ 1266 h 1843"/>
              <a:gd name="T2" fmla="*/ 1698 w 1699"/>
              <a:gd name="T3" fmla="*/ 1842 h 1843"/>
              <a:gd name="T4" fmla="*/ 1698 w 1699"/>
              <a:gd name="T5" fmla="*/ 0 h 1843"/>
              <a:gd name="T6" fmla="*/ 0 w 1699"/>
              <a:gd name="T7" fmla="*/ 0 h 1843"/>
              <a:gd name="T8" fmla="*/ 0 w 1699"/>
              <a:gd name="T9" fmla="*/ 1266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843">
                <a:moveTo>
                  <a:pt x="0" y="1266"/>
                </a:moveTo>
                <a:lnTo>
                  <a:pt x="1698" y="1842"/>
                </a:lnTo>
                <a:lnTo>
                  <a:pt x="1698" y="0"/>
                </a:lnTo>
                <a:lnTo>
                  <a:pt x="0" y="0"/>
                </a:lnTo>
                <a:lnTo>
                  <a:pt x="0" y="1266"/>
                </a:lnTo>
              </a:path>
            </a:pathLst>
          </a:custGeom>
          <a:solidFill>
            <a:srgbClr val="FF9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6"/>
          <p:cNvSpPr>
            <a:spLocks noChangeArrowheads="1"/>
          </p:cNvSpPr>
          <p:nvPr/>
        </p:nvSpPr>
        <p:spPr bwMode="auto">
          <a:xfrm>
            <a:off x="7885279" y="10255270"/>
            <a:ext cx="1930695" cy="2096185"/>
          </a:xfrm>
          <a:custGeom>
            <a:avLst/>
            <a:gdLst>
              <a:gd name="T0" fmla="*/ 0 w 1699"/>
              <a:gd name="T1" fmla="*/ 1266 h 1843"/>
              <a:gd name="T2" fmla="*/ 1698 w 1699"/>
              <a:gd name="T3" fmla="*/ 1842 h 1843"/>
              <a:gd name="T4" fmla="*/ 1698 w 1699"/>
              <a:gd name="T5" fmla="*/ 0 h 1843"/>
              <a:gd name="T6" fmla="*/ 0 w 1699"/>
              <a:gd name="T7" fmla="*/ 0 h 1843"/>
              <a:gd name="T8" fmla="*/ 0 w 1699"/>
              <a:gd name="T9" fmla="*/ 1266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843">
                <a:moveTo>
                  <a:pt x="0" y="1266"/>
                </a:moveTo>
                <a:lnTo>
                  <a:pt x="1698" y="1842"/>
                </a:lnTo>
                <a:lnTo>
                  <a:pt x="1698" y="0"/>
                </a:lnTo>
                <a:lnTo>
                  <a:pt x="0" y="0"/>
                </a:lnTo>
                <a:lnTo>
                  <a:pt x="0" y="1266"/>
                </a:lnTo>
              </a:path>
            </a:pathLst>
          </a:custGeom>
          <a:solidFill>
            <a:schemeClr val="accent4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CuadroTexto 489"/>
          <p:cNvSpPr txBox="1"/>
          <p:nvPr/>
        </p:nvSpPr>
        <p:spPr>
          <a:xfrm>
            <a:off x="15582991" y="458146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15582991" y="393513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5582991" y="681084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15582991" y="6164517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4" name="CuadroTexto 493"/>
          <p:cNvSpPr txBox="1"/>
          <p:nvPr/>
        </p:nvSpPr>
        <p:spPr>
          <a:xfrm>
            <a:off x="15550930" y="904023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15550930" y="8393899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15550930" y="1098965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15550930" y="1034332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2108275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 246"/>
          <p:cNvSpPr>
            <a:spLocks noChangeArrowheads="1"/>
          </p:cNvSpPr>
          <p:nvPr/>
        </p:nvSpPr>
        <p:spPr bwMode="auto">
          <a:xfrm>
            <a:off x="13128025" y="5042233"/>
            <a:ext cx="783502" cy="783502"/>
          </a:xfrm>
          <a:custGeom>
            <a:avLst/>
            <a:gdLst>
              <a:gd name="T0" fmla="*/ 687 w 688"/>
              <a:gd name="T1" fmla="*/ 343 h 687"/>
              <a:gd name="T2" fmla="*/ 687 w 688"/>
              <a:gd name="T3" fmla="*/ 343 h 687"/>
              <a:gd name="T4" fmla="*/ 343 w 688"/>
              <a:gd name="T5" fmla="*/ 686 h 687"/>
              <a:gd name="T6" fmla="*/ 343 w 688"/>
              <a:gd name="T7" fmla="*/ 686 h 687"/>
              <a:gd name="T8" fmla="*/ 0 w 688"/>
              <a:gd name="T9" fmla="*/ 343 h 687"/>
              <a:gd name="T10" fmla="*/ 0 w 688"/>
              <a:gd name="T11" fmla="*/ 343 h 687"/>
              <a:gd name="T12" fmla="*/ 343 w 688"/>
              <a:gd name="T13" fmla="*/ 0 h 687"/>
              <a:gd name="T14" fmla="*/ 343 w 688"/>
              <a:gd name="T15" fmla="*/ 0 h 687"/>
              <a:gd name="T16" fmla="*/ 687 w 688"/>
              <a:gd name="T17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7">
                <a:moveTo>
                  <a:pt x="687" y="343"/>
                </a:moveTo>
                <a:lnTo>
                  <a:pt x="687" y="343"/>
                </a:lnTo>
                <a:cubicBezTo>
                  <a:pt x="687" y="533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3"/>
                  <a:pt x="0" y="343"/>
                </a:cubicBezTo>
                <a:lnTo>
                  <a:pt x="0" y="343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4"/>
                  <a:pt x="687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0"/>
          <p:cNvSpPr>
            <a:spLocks noChangeArrowheads="1"/>
          </p:cNvSpPr>
          <p:nvPr/>
        </p:nvSpPr>
        <p:spPr bwMode="auto">
          <a:xfrm>
            <a:off x="13128025" y="9421807"/>
            <a:ext cx="783502" cy="783502"/>
          </a:xfrm>
          <a:custGeom>
            <a:avLst/>
            <a:gdLst>
              <a:gd name="T0" fmla="*/ 687 w 688"/>
              <a:gd name="T1" fmla="*/ 344 h 688"/>
              <a:gd name="T2" fmla="*/ 687 w 688"/>
              <a:gd name="T3" fmla="*/ 344 h 688"/>
              <a:gd name="T4" fmla="*/ 343 w 688"/>
              <a:gd name="T5" fmla="*/ 687 h 688"/>
              <a:gd name="T6" fmla="*/ 343 w 688"/>
              <a:gd name="T7" fmla="*/ 687 h 688"/>
              <a:gd name="T8" fmla="*/ 0 w 688"/>
              <a:gd name="T9" fmla="*/ 344 h 688"/>
              <a:gd name="T10" fmla="*/ 0 w 688"/>
              <a:gd name="T11" fmla="*/ 344 h 688"/>
              <a:gd name="T12" fmla="*/ 343 w 688"/>
              <a:gd name="T13" fmla="*/ 0 h 688"/>
              <a:gd name="T14" fmla="*/ 343 w 688"/>
              <a:gd name="T15" fmla="*/ 0 h 688"/>
              <a:gd name="T16" fmla="*/ 687 w 688"/>
              <a:gd name="T17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8">
                <a:moveTo>
                  <a:pt x="687" y="344"/>
                </a:moveTo>
                <a:lnTo>
                  <a:pt x="687" y="344"/>
                </a:lnTo>
                <a:cubicBezTo>
                  <a:pt x="687" y="533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3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4"/>
                  <a:pt x="687" y="3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8"/>
          <p:cNvSpPr>
            <a:spLocks noChangeArrowheads="1"/>
          </p:cNvSpPr>
          <p:nvPr/>
        </p:nvSpPr>
        <p:spPr bwMode="auto">
          <a:xfrm>
            <a:off x="13128025" y="7232020"/>
            <a:ext cx="783502" cy="783502"/>
          </a:xfrm>
          <a:custGeom>
            <a:avLst/>
            <a:gdLst>
              <a:gd name="T0" fmla="*/ 687 w 688"/>
              <a:gd name="T1" fmla="*/ 342 h 687"/>
              <a:gd name="T2" fmla="*/ 687 w 688"/>
              <a:gd name="T3" fmla="*/ 342 h 687"/>
              <a:gd name="T4" fmla="*/ 343 w 688"/>
              <a:gd name="T5" fmla="*/ 686 h 687"/>
              <a:gd name="T6" fmla="*/ 343 w 688"/>
              <a:gd name="T7" fmla="*/ 686 h 687"/>
              <a:gd name="T8" fmla="*/ 0 w 688"/>
              <a:gd name="T9" fmla="*/ 342 h 687"/>
              <a:gd name="T10" fmla="*/ 0 w 688"/>
              <a:gd name="T11" fmla="*/ 342 h 687"/>
              <a:gd name="T12" fmla="*/ 343 w 688"/>
              <a:gd name="T13" fmla="*/ 0 h 687"/>
              <a:gd name="T14" fmla="*/ 343 w 688"/>
              <a:gd name="T15" fmla="*/ 0 h 687"/>
              <a:gd name="T16" fmla="*/ 687 w 688"/>
              <a:gd name="T17" fmla="*/ 342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7">
                <a:moveTo>
                  <a:pt x="687" y="342"/>
                </a:moveTo>
                <a:lnTo>
                  <a:pt x="687" y="342"/>
                </a:lnTo>
                <a:cubicBezTo>
                  <a:pt x="687" y="532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2"/>
                  <a:pt x="0" y="342"/>
                </a:cubicBezTo>
                <a:lnTo>
                  <a:pt x="0" y="342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3"/>
                  <a:pt x="687" y="3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2"/>
          <p:cNvSpPr>
            <a:spLocks noChangeArrowheads="1"/>
          </p:cNvSpPr>
          <p:nvPr/>
        </p:nvSpPr>
        <p:spPr bwMode="auto">
          <a:xfrm>
            <a:off x="13128025" y="11616614"/>
            <a:ext cx="783502" cy="783502"/>
          </a:xfrm>
          <a:custGeom>
            <a:avLst/>
            <a:gdLst>
              <a:gd name="T0" fmla="*/ 687 w 688"/>
              <a:gd name="T1" fmla="*/ 343 h 687"/>
              <a:gd name="T2" fmla="*/ 687 w 688"/>
              <a:gd name="T3" fmla="*/ 343 h 687"/>
              <a:gd name="T4" fmla="*/ 343 w 688"/>
              <a:gd name="T5" fmla="*/ 686 h 687"/>
              <a:gd name="T6" fmla="*/ 343 w 688"/>
              <a:gd name="T7" fmla="*/ 686 h 687"/>
              <a:gd name="T8" fmla="*/ 0 w 688"/>
              <a:gd name="T9" fmla="*/ 343 h 687"/>
              <a:gd name="T10" fmla="*/ 0 w 688"/>
              <a:gd name="T11" fmla="*/ 343 h 687"/>
              <a:gd name="T12" fmla="*/ 343 w 688"/>
              <a:gd name="T13" fmla="*/ 0 h 687"/>
              <a:gd name="T14" fmla="*/ 343 w 688"/>
              <a:gd name="T15" fmla="*/ 0 h 687"/>
              <a:gd name="T16" fmla="*/ 687 w 688"/>
              <a:gd name="T17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7">
                <a:moveTo>
                  <a:pt x="687" y="343"/>
                </a:moveTo>
                <a:lnTo>
                  <a:pt x="687" y="343"/>
                </a:lnTo>
                <a:cubicBezTo>
                  <a:pt x="687" y="532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2"/>
                  <a:pt x="0" y="343"/>
                </a:cubicBezTo>
                <a:lnTo>
                  <a:pt x="0" y="343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3"/>
                  <a:pt x="687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42"/>
          <p:cNvSpPr>
            <a:spLocks noChangeArrowheads="1"/>
          </p:cNvSpPr>
          <p:nvPr/>
        </p:nvSpPr>
        <p:spPr bwMode="auto">
          <a:xfrm>
            <a:off x="6880101" y="5855870"/>
            <a:ext cx="1843236" cy="1843236"/>
          </a:xfrm>
          <a:custGeom>
            <a:avLst/>
            <a:gdLst>
              <a:gd name="T0" fmla="*/ 1619 w 1620"/>
              <a:gd name="T1" fmla="*/ 810 h 1620"/>
              <a:gd name="T2" fmla="*/ 1619 w 1620"/>
              <a:gd name="T3" fmla="*/ 810 h 1620"/>
              <a:gd name="T4" fmla="*/ 809 w 1620"/>
              <a:gd name="T5" fmla="*/ 1619 h 1620"/>
              <a:gd name="T6" fmla="*/ 809 w 1620"/>
              <a:gd name="T7" fmla="*/ 1619 h 1620"/>
              <a:gd name="T8" fmla="*/ 0 w 1620"/>
              <a:gd name="T9" fmla="*/ 810 h 1620"/>
              <a:gd name="T10" fmla="*/ 0 w 1620"/>
              <a:gd name="T11" fmla="*/ 810 h 1620"/>
              <a:gd name="T12" fmla="*/ 809 w 1620"/>
              <a:gd name="T13" fmla="*/ 0 h 1620"/>
              <a:gd name="T14" fmla="*/ 809 w 1620"/>
              <a:gd name="T15" fmla="*/ 0 h 1620"/>
              <a:gd name="T16" fmla="*/ 1619 w 1620"/>
              <a:gd name="T17" fmla="*/ 81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0" h="1620">
                <a:moveTo>
                  <a:pt x="1619" y="810"/>
                </a:moveTo>
                <a:lnTo>
                  <a:pt x="1619" y="810"/>
                </a:lnTo>
                <a:cubicBezTo>
                  <a:pt x="1619" y="1256"/>
                  <a:pt x="1256" y="1619"/>
                  <a:pt x="809" y="1619"/>
                </a:cubicBezTo>
                <a:lnTo>
                  <a:pt x="809" y="1619"/>
                </a:lnTo>
                <a:cubicBezTo>
                  <a:pt x="362" y="1619"/>
                  <a:pt x="0" y="1256"/>
                  <a:pt x="0" y="810"/>
                </a:cubicBezTo>
                <a:lnTo>
                  <a:pt x="0" y="810"/>
                </a:lnTo>
                <a:cubicBezTo>
                  <a:pt x="0" y="363"/>
                  <a:pt x="362" y="0"/>
                  <a:pt x="809" y="0"/>
                </a:cubicBezTo>
                <a:lnTo>
                  <a:pt x="809" y="0"/>
                </a:lnTo>
                <a:cubicBezTo>
                  <a:pt x="1256" y="0"/>
                  <a:pt x="1619" y="363"/>
                  <a:pt x="1619" y="8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70"/>
          <p:cNvSpPr>
            <a:spLocks noChangeArrowheads="1"/>
          </p:cNvSpPr>
          <p:nvPr/>
        </p:nvSpPr>
        <p:spPr bwMode="auto">
          <a:xfrm>
            <a:off x="7502884" y="6453539"/>
            <a:ext cx="592649" cy="713187"/>
          </a:xfrm>
          <a:custGeom>
            <a:avLst/>
            <a:gdLst>
              <a:gd name="T0" fmla="*/ 0 w 520"/>
              <a:gd name="T1" fmla="*/ 625 h 626"/>
              <a:gd name="T2" fmla="*/ 8 w 520"/>
              <a:gd name="T3" fmla="*/ 538 h 626"/>
              <a:gd name="T4" fmla="*/ 34 w 520"/>
              <a:gd name="T5" fmla="*/ 464 h 626"/>
              <a:gd name="T6" fmla="*/ 85 w 520"/>
              <a:gd name="T7" fmla="*/ 402 h 626"/>
              <a:gd name="T8" fmla="*/ 170 w 520"/>
              <a:gd name="T9" fmla="*/ 345 h 626"/>
              <a:gd name="T10" fmla="*/ 247 w 520"/>
              <a:gd name="T11" fmla="*/ 304 h 626"/>
              <a:gd name="T12" fmla="*/ 304 w 520"/>
              <a:gd name="T13" fmla="*/ 271 h 626"/>
              <a:gd name="T14" fmla="*/ 339 w 520"/>
              <a:gd name="T15" fmla="*/ 241 h 626"/>
              <a:gd name="T16" fmla="*/ 350 w 520"/>
              <a:gd name="T17" fmla="*/ 204 h 626"/>
              <a:gd name="T18" fmla="*/ 324 w 520"/>
              <a:gd name="T19" fmla="*/ 149 h 626"/>
              <a:gd name="T20" fmla="*/ 250 w 520"/>
              <a:gd name="T21" fmla="*/ 126 h 626"/>
              <a:gd name="T22" fmla="*/ 203 w 520"/>
              <a:gd name="T23" fmla="*/ 133 h 626"/>
              <a:gd name="T24" fmla="*/ 162 w 520"/>
              <a:gd name="T25" fmla="*/ 151 h 626"/>
              <a:gd name="T26" fmla="*/ 127 w 520"/>
              <a:gd name="T27" fmla="*/ 178 h 626"/>
              <a:gd name="T28" fmla="*/ 7 w 520"/>
              <a:gd name="T29" fmla="*/ 102 h 626"/>
              <a:gd name="T30" fmla="*/ 47 w 520"/>
              <a:gd name="T31" fmla="*/ 70 h 626"/>
              <a:gd name="T32" fmla="*/ 107 w 520"/>
              <a:gd name="T33" fmla="*/ 36 h 626"/>
              <a:gd name="T34" fmla="*/ 184 w 520"/>
              <a:gd name="T35" fmla="*/ 10 h 626"/>
              <a:gd name="T36" fmla="*/ 276 w 520"/>
              <a:gd name="T37" fmla="*/ 0 h 626"/>
              <a:gd name="T38" fmla="*/ 374 w 520"/>
              <a:gd name="T39" fmla="*/ 14 h 626"/>
              <a:gd name="T40" fmla="*/ 446 w 520"/>
              <a:gd name="T41" fmla="*/ 51 h 626"/>
              <a:gd name="T42" fmla="*/ 491 w 520"/>
              <a:gd name="T43" fmla="*/ 109 h 626"/>
              <a:gd name="T44" fmla="*/ 507 w 520"/>
              <a:gd name="T45" fmla="*/ 182 h 626"/>
              <a:gd name="T46" fmla="*/ 493 w 520"/>
              <a:gd name="T47" fmla="*/ 249 h 626"/>
              <a:gd name="T48" fmla="*/ 458 w 520"/>
              <a:gd name="T49" fmla="*/ 301 h 626"/>
              <a:gd name="T50" fmla="*/ 411 w 520"/>
              <a:gd name="T51" fmla="*/ 341 h 626"/>
              <a:gd name="T52" fmla="*/ 362 w 520"/>
              <a:gd name="T53" fmla="*/ 370 h 626"/>
              <a:gd name="T54" fmla="*/ 318 w 520"/>
              <a:gd name="T55" fmla="*/ 395 h 626"/>
              <a:gd name="T56" fmla="*/ 269 w 520"/>
              <a:gd name="T57" fmla="*/ 426 h 626"/>
              <a:gd name="T58" fmla="*/ 224 w 520"/>
              <a:gd name="T59" fmla="*/ 460 h 626"/>
              <a:gd name="T60" fmla="*/ 193 w 520"/>
              <a:gd name="T61" fmla="*/ 495 h 626"/>
              <a:gd name="T62" fmla="*/ 519 w 520"/>
              <a:gd name="T63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0" h="626">
                <a:moveTo>
                  <a:pt x="0" y="625"/>
                </a:moveTo>
                <a:lnTo>
                  <a:pt x="0" y="625"/>
                </a:lnTo>
                <a:cubicBezTo>
                  <a:pt x="0" y="593"/>
                  <a:pt x="3" y="564"/>
                  <a:pt x="8" y="538"/>
                </a:cubicBezTo>
                <a:lnTo>
                  <a:pt x="8" y="538"/>
                </a:lnTo>
                <a:cubicBezTo>
                  <a:pt x="13" y="511"/>
                  <a:pt x="22" y="486"/>
                  <a:pt x="34" y="464"/>
                </a:cubicBezTo>
                <a:lnTo>
                  <a:pt x="34" y="464"/>
                </a:lnTo>
                <a:cubicBezTo>
                  <a:pt x="47" y="443"/>
                  <a:pt x="64" y="422"/>
                  <a:pt x="85" y="402"/>
                </a:cubicBezTo>
                <a:lnTo>
                  <a:pt x="85" y="402"/>
                </a:lnTo>
                <a:cubicBezTo>
                  <a:pt x="108" y="382"/>
                  <a:pt x="135" y="364"/>
                  <a:pt x="170" y="345"/>
                </a:cubicBezTo>
                <a:lnTo>
                  <a:pt x="170" y="345"/>
                </a:lnTo>
                <a:cubicBezTo>
                  <a:pt x="199" y="329"/>
                  <a:pt x="225" y="316"/>
                  <a:pt x="247" y="304"/>
                </a:cubicBezTo>
                <a:lnTo>
                  <a:pt x="247" y="304"/>
                </a:lnTo>
                <a:cubicBezTo>
                  <a:pt x="270" y="292"/>
                  <a:pt x="289" y="281"/>
                  <a:pt x="304" y="271"/>
                </a:cubicBezTo>
                <a:lnTo>
                  <a:pt x="304" y="271"/>
                </a:lnTo>
                <a:cubicBezTo>
                  <a:pt x="319" y="261"/>
                  <a:pt x="330" y="250"/>
                  <a:pt x="339" y="241"/>
                </a:cubicBezTo>
                <a:lnTo>
                  <a:pt x="339" y="241"/>
                </a:lnTo>
                <a:cubicBezTo>
                  <a:pt x="346" y="230"/>
                  <a:pt x="350" y="217"/>
                  <a:pt x="350" y="204"/>
                </a:cubicBezTo>
                <a:lnTo>
                  <a:pt x="350" y="204"/>
                </a:lnTo>
                <a:cubicBezTo>
                  <a:pt x="350" y="182"/>
                  <a:pt x="341" y="164"/>
                  <a:pt x="324" y="149"/>
                </a:cubicBezTo>
                <a:lnTo>
                  <a:pt x="324" y="149"/>
                </a:lnTo>
                <a:cubicBezTo>
                  <a:pt x="307" y="134"/>
                  <a:pt x="282" y="126"/>
                  <a:pt x="250" y="126"/>
                </a:cubicBezTo>
                <a:lnTo>
                  <a:pt x="250" y="126"/>
                </a:lnTo>
                <a:cubicBezTo>
                  <a:pt x="233" y="126"/>
                  <a:pt x="217" y="128"/>
                  <a:pt x="203" y="133"/>
                </a:cubicBezTo>
                <a:lnTo>
                  <a:pt x="203" y="133"/>
                </a:lnTo>
                <a:cubicBezTo>
                  <a:pt x="189" y="137"/>
                  <a:pt x="174" y="143"/>
                  <a:pt x="162" y="151"/>
                </a:cubicBezTo>
                <a:lnTo>
                  <a:pt x="162" y="151"/>
                </a:lnTo>
                <a:cubicBezTo>
                  <a:pt x="150" y="159"/>
                  <a:pt x="138" y="168"/>
                  <a:pt x="127" y="178"/>
                </a:cubicBezTo>
                <a:lnTo>
                  <a:pt x="127" y="178"/>
                </a:lnTo>
                <a:cubicBezTo>
                  <a:pt x="118" y="187"/>
                  <a:pt x="108" y="198"/>
                  <a:pt x="99" y="208"/>
                </a:cubicBezTo>
                <a:lnTo>
                  <a:pt x="7" y="102"/>
                </a:lnTo>
                <a:lnTo>
                  <a:pt x="7" y="102"/>
                </a:lnTo>
                <a:cubicBezTo>
                  <a:pt x="16" y="92"/>
                  <a:pt x="30" y="81"/>
                  <a:pt x="47" y="70"/>
                </a:cubicBezTo>
                <a:lnTo>
                  <a:pt x="47" y="70"/>
                </a:lnTo>
                <a:cubicBezTo>
                  <a:pt x="64" y="57"/>
                  <a:pt x="84" y="46"/>
                  <a:pt x="107" y="36"/>
                </a:cubicBezTo>
                <a:lnTo>
                  <a:pt x="107" y="36"/>
                </a:lnTo>
                <a:cubicBezTo>
                  <a:pt x="131" y="25"/>
                  <a:pt x="157" y="17"/>
                  <a:pt x="184" y="10"/>
                </a:cubicBezTo>
                <a:lnTo>
                  <a:pt x="184" y="10"/>
                </a:lnTo>
                <a:cubicBezTo>
                  <a:pt x="213" y="3"/>
                  <a:pt x="244" y="0"/>
                  <a:pt x="276" y="0"/>
                </a:cubicBezTo>
                <a:lnTo>
                  <a:pt x="276" y="0"/>
                </a:lnTo>
                <a:cubicBezTo>
                  <a:pt x="313" y="0"/>
                  <a:pt x="345" y="4"/>
                  <a:pt x="374" y="14"/>
                </a:cubicBezTo>
                <a:lnTo>
                  <a:pt x="374" y="14"/>
                </a:lnTo>
                <a:cubicBezTo>
                  <a:pt x="403" y="22"/>
                  <a:pt x="426" y="35"/>
                  <a:pt x="446" y="51"/>
                </a:cubicBezTo>
                <a:lnTo>
                  <a:pt x="446" y="51"/>
                </a:lnTo>
                <a:cubicBezTo>
                  <a:pt x="466" y="67"/>
                  <a:pt x="481" y="87"/>
                  <a:pt x="491" y="109"/>
                </a:cubicBezTo>
                <a:lnTo>
                  <a:pt x="491" y="109"/>
                </a:lnTo>
                <a:cubicBezTo>
                  <a:pt x="502" y="132"/>
                  <a:pt x="507" y="156"/>
                  <a:pt x="507" y="182"/>
                </a:cubicBezTo>
                <a:lnTo>
                  <a:pt x="507" y="182"/>
                </a:lnTo>
                <a:cubicBezTo>
                  <a:pt x="507" y="208"/>
                  <a:pt x="503" y="230"/>
                  <a:pt x="493" y="249"/>
                </a:cubicBezTo>
                <a:lnTo>
                  <a:pt x="493" y="249"/>
                </a:lnTo>
                <a:cubicBezTo>
                  <a:pt x="484" y="269"/>
                  <a:pt x="472" y="286"/>
                  <a:pt x="458" y="301"/>
                </a:cubicBezTo>
                <a:lnTo>
                  <a:pt x="458" y="301"/>
                </a:lnTo>
                <a:cubicBezTo>
                  <a:pt x="444" y="316"/>
                  <a:pt x="428" y="329"/>
                  <a:pt x="411" y="341"/>
                </a:cubicBezTo>
                <a:lnTo>
                  <a:pt x="411" y="341"/>
                </a:lnTo>
                <a:cubicBezTo>
                  <a:pt x="394" y="351"/>
                  <a:pt x="378" y="361"/>
                  <a:pt x="362" y="370"/>
                </a:cubicBezTo>
                <a:lnTo>
                  <a:pt x="362" y="370"/>
                </a:lnTo>
                <a:cubicBezTo>
                  <a:pt x="350" y="377"/>
                  <a:pt x="335" y="385"/>
                  <a:pt x="318" y="395"/>
                </a:cubicBezTo>
                <a:lnTo>
                  <a:pt x="318" y="395"/>
                </a:lnTo>
                <a:cubicBezTo>
                  <a:pt x="302" y="404"/>
                  <a:pt x="285" y="414"/>
                  <a:pt x="269" y="426"/>
                </a:cubicBezTo>
                <a:lnTo>
                  <a:pt x="269" y="426"/>
                </a:lnTo>
                <a:cubicBezTo>
                  <a:pt x="253" y="436"/>
                  <a:pt x="238" y="448"/>
                  <a:pt x="224" y="460"/>
                </a:cubicBezTo>
                <a:lnTo>
                  <a:pt x="224" y="460"/>
                </a:lnTo>
                <a:cubicBezTo>
                  <a:pt x="211" y="472"/>
                  <a:pt x="200" y="484"/>
                  <a:pt x="193" y="495"/>
                </a:cubicBezTo>
                <a:lnTo>
                  <a:pt x="519" y="495"/>
                </a:lnTo>
                <a:lnTo>
                  <a:pt x="519" y="625"/>
                </a:lnTo>
                <a:lnTo>
                  <a:pt x="0" y="6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40"/>
          <p:cNvSpPr>
            <a:spLocks noChangeArrowheads="1"/>
          </p:cNvSpPr>
          <p:nvPr/>
        </p:nvSpPr>
        <p:spPr bwMode="auto">
          <a:xfrm>
            <a:off x="7663603" y="8763865"/>
            <a:ext cx="2340460" cy="2340460"/>
          </a:xfrm>
          <a:custGeom>
            <a:avLst/>
            <a:gdLst>
              <a:gd name="T0" fmla="*/ 2055 w 2056"/>
              <a:gd name="T1" fmla="*/ 1028 h 2057"/>
              <a:gd name="T2" fmla="*/ 2055 w 2056"/>
              <a:gd name="T3" fmla="*/ 1028 h 2057"/>
              <a:gd name="T4" fmla="*/ 1027 w 2056"/>
              <a:gd name="T5" fmla="*/ 2056 h 2057"/>
              <a:gd name="T6" fmla="*/ 1027 w 2056"/>
              <a:gd name="T7" fmla="*/ 2056 h 2057"/>
              <a:gd name="T8" fmla="*/ 0 w 2056"/>
              <a:gd name="T9" fmla="*/ 1028 h 2057"/>
              <a:gd name="T10" fmla="*/ 0 w 2056"/>
              <a:gd name="T11" fmla="*/ 1028 h 2057"/>
              <a:gd name="T12" fmla="*/ 1027 w 2056"/>
              <a:gd name="T13" fmla="*/ 0 h 2057"/>
              <a:gd name="T14" fmla="*/ 1027 w 2056"/>
              <a:gd name="T15" fmla="*/ 0 h 2057"/>
              <a:gd name="T16" fmla="*/ 2055 w 2056"/>
              <a:gd name="T17" fmla="*/ 1028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6" h="2057">
                <a:moveTo>
                  <a:pt x="2055" y="1028"/>
                </a:moveTo>
                <a:lnTo>
                  <a:pt x="2055" y="1028"/>
                </a:lnTo>
                <a:cubicBezTo>
                  <a:pt x="2055" y="1596"/>
                  <a:pt x="1595" y="2056"/>
                  <a:pt x="1027" y="2056"/>
                </a:cubicBezTo>
                <a:lnTo>
                  <a:pt x="1027" y="2056"/>
                </a:lnTo>
                <a:cubicBezTo>
                  <a:pt x="459" y="2056"/>
                  <a:pt x="0" y="1596"/>
                  <a:pt x="0" y="1028"/>
                </a:cubicBezTo>
                <a:lnTo>
                  <a:pt x="0" y="1028"/>
                </a:lnTo>
                <a:cubicBezTo>
                  <a:pt x="0" y="461"/>
                  <a:pt x="459" y="0"/>
                  <a:pt x="1027" y="0"/>
                </a:cubicBezTo>
                <a:lnTo>
                  <a:pt x="1027" y="0"/>
                </a:lnTo>
                <a:cubicBezTo>
                  <a:pt x="1595" y="0"/>
                  <a:pt x="2055" y="461"/>
                  <a:pt x="2055" y="10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5"/>
          <p:cNvSpPr>
            <a:spLocks noChangeArrowheads="1"/>
          </p:cNvSpPr>
          <p:nvPr/>
        </p:nvSpPr>
        <p:spPr bwMode="auto">
          <a:xfrm>
            <a:off x="8416970" y="4791111"/>
            <a:ext cx="1285746" cy="1285746"/>
          </a:xfrm>
          <a:custGeom>
            <a:avLst/>
            <a:gdLst>
              <a:gd name="T0" fmla="*/ 1127 w 1128"/>
              <a:gd name="T1" fmla="*/ 564 h 1129"/>
              <a:gd name="T2" fmla="*/ 1127 w 1128"/>
              <a:gd name="T3" fmla="*/ 564 h 1129"/>
              <a:gd name="T4" fmla="*/ 564 w 1128"/>
              <a:gd name="T5" fmla="*/ 1128 h 1129"/>
              <a:gd name="T6" fmla="*/ 564 w 1128"/>
              <a:gd name="T7" fmla="*/ 1128 h 1129"/>
              <a:gd name="T8" fmla="*/ 0 w 1128"/>
              <a:gd name="T9" fmla="*/ 564 h 1129"/>
              <a:gd name="T10" fmla="*/ 0 w 1128"/>
              <a:gd name="T11" fmla="*/ 564 h 1129"/>
              <a:gd name="T12" fmla="*/ 564 w 1128"/>
              <a:gd name="T13" fmla="*/ 0 h 1129"/>
              <a:gd name="T14" fmla="*/ 564 w 1128"/>
              <a:gd name="T15" fmla="*/ 0 h 1129"/>
              <a:gd name="T16" fmla="*/ 1127 w 1128"/>
              <a:gd name="T17" fmla="*/ 564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8" h="1129">
                <a:moveTo>
                  <a:pt x="1127" y="564"/>
                </a:moveTo>
                <a:lnTo>
                  <a:pt x="1127" y="564"/>
                </a:lnTo>
                <a:cubicBezTo>
                  <a:pt x="1127" y="876"/>
                  <a:pt x="875" y="1128"/>
                  <a:pt x="564" y="1128"/>
                </a:cubicBezTo>
                <a:lnTo>
                  <a:pt x="564" y="1128"/>
                </a:lnTo>
                <a:cubicBezTo>
                  <a:pt x="253" y="1128"/>
                  <a:pt x="0" y="876"/>
                  <a:pt x="0" y="564"/>
                </a:cubicBezTo>
                <a:lnTo>
                  <a:pt x="0" y="564"/>
                </a:lnTo>
                <a:cubicBezTo>
                  <a:pt x="0" y="253"/>
                  <a:pt x="253" y="0"/>
                  <a:pt x="564" y="0"/>
                </a:cubicBezTo>
                <a:lnTo>
                  <a:pt x="564" y="0"/>
                </a:lnTo>
                <a:cubicBezTo>
                  <a:pt x="875" y="0"/>
                  <a:pt x="1127" y="253"/>
                  <a:pt x="1127" y="564"/>
                </a:cubicBezTo>
              </a:path>
            </a:pathLst>
          </a:custGeom>
          <a:solidFill>
            <a:schemeClr val="accent4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4"/>
          <p:cNvSpPr>
            <a:spLocks noChangeArrowheads="1"/>
          </p:cNvSpPr>
          <p:nvPr/>
        </p:nvSpPr>
        <p:spPr bwMode="auto">
          <a:xfrm>
            <a:off x="8642978" y="6147172"/>
            <a:ext cx="2737235" cy="2737232"/>
          </a:xfrm>
          <a:custGeom>
            <a:avLst/>
            <a:gdLst>
              <a:gd name="T0" fmla="*/ 2403 w 2404"/>
              <a:gd name="T1" fmla="*/ 1200 h 2402"/>
              <a:gd name="T2" fmla="*/ 2403 w 2404"/>
              <a:gd name="T3" fmla="*/ 1200 h 2402"/>
              <a:gd name="T4" fmla="*/ 1202 w 2404"/>
              <a:gd name="T5" fmla="*/ 2401 h 2402"/>
              <a:gd name="T6" fmla="*/ 1202 w 2404"/>
              <a:gd name="T7" fmla="*/ 2401 h 2402"/>
              <a:gd name="T8" fmla="*/ 0 w 2404"/>
              <a:gd name="T9" fmla="*/ 1200 h 2402"/>
              <a:gd name="T10" fmla="*/ 0 w 2404"/>
              <a:gd name="T11" fmla="*/ 1200 h 2402"/>
              <a:gd name="T12" fmla="*/ 1202 w 2404"/>
              <a:gd name="T13" fmla="*/ 0 h 2402"/>
              <a:gd name="T14" fmla="*/ 1202 w 2404"/>
              <a:gd name="T15" fmla="*/ 0 h 2402"/>
              <a:gd name="T16" fmla="*/ 2403 w 2404"/>
              <a:gd name="T17" fmla="*/ 120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4" h="2402">
                <a:moveTo>
                  <a:pt x="2403" y="1200"/>
                </a:moveTo>
                <a:lnTo>
                  <a:pt x="2403" y="1200"/>
                </a:lnTo>
                <a:cubicBezTo>
                  <a:pt x="2403" y="1864"/>
                  <a:pt x="1865" y="2401"/>
                  <a:pt x="1202" y="2401"/>
                </a:cubicBezTo>
                <a:lnTo>
                  <a:pt x="1202" y="2401"/>
                </a:lnTo>
                <a:cubicBezTo>
                  <a:pt x="538" y="2401"/>
                  <a:pt x="0" y="1864"/>
                  <a:pt x="0" y="1200"/>
                </a:cubicBezTo>
                <a:lnTo>
                  <a:pt x="0" y="1200"/>
                </a:lnTo>
                <a:cubicBezTo>
                  <a:pt x="0" y="538"/>
                  <a:pt x="538" y="0"/>
                  <a:pt x="1202" y="0"/>
                </a:cubicBezTo>
                <a:lnTo>
                  <a:pt x="1202" y="0"/>
                </a:lnTo>
                <a:cubicBezTo>
                  <a:pt x="1865" y="0"/>
                  <a:pt x="2403" y="538"/>
                  <a:pt x="2403" y="1200"/>
                </a:cubicBezTo>
              </a:path>
            </a:pathLst>
          </a:custGeom>
          <a:solidFill>
            <a:srgbClr val="94F9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5"/>
          <p:cNvSpPr>
            <a:spLocks noChangeArrowheads="1"/>
          </p:cNvSpPr>
          <p:nvPr/>
        </p:nvSpPr>
        <p:spPr bwMode="auto">
          <a:xfrm>
            <a:off x="8642978" y="6147172"/>
            <a:ext cx="2737235" cy="2737232"/>
          </a:xfrm>
          <a:custGeom>
            <a:avLst/>
            <a:gdLst>
              <a:gd name="T0" fmla="*/ 2403 w 2404"/>
              <a:gd name="T1" fmla="*/ 1200 h 2402"/>
              <a:gd name="T2" fmla="*/ 2403 w 2404"/>
              <a:gd name="T3" fmla="*/ 1200 h 2402"/>
              <a:gd name="T4" fmla="*/ 1202 w 2404"/>
              <a:gd name="T5" fmla="*/ 2401 h 2402"/>
              <a:gd name="T6" fmla="*/ 1202 w 2404"/>
              <a:gd name="T7" fmla="*/ 2401 h 2402"/>
              <a:gd name="T8" fmla="*/ 0 w 2404"/>
              <a:gd name="T9" fmla="*/ 1200 h 2402"/>
              <a:gd name="T10" fmla="*/ 0 w 2404"/>
              <a:gd name="T11" fmla="*/ 1200 h 2402"/>
              <a:gd name="T12" fmla="*/ 1202 w 2404"/>
              <a:gd name="T13" fmla="*/ 0 h 2402"/>
              <a:gd name="T14" fmla="*/ 1202 w 2404"/>
              <a:gd name="T15" fmla="*/ 0 h 2402"/>
              <a:gd name="T16" fmla="*/ 2403 w 2404"/>
              <a:gd name="T17" fmla="*/ 120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4" h="2402">
                <a:moveTo>
                  <a:pt x="2403" y="1200"/>
                </a:moveTo>
                <a:lnTo>
                  <a:pt x="2403" y="1200"/>
                </a:lnTo>
                <a:cubicBezTo>
                  <a:pt x="2403" y="1864"/>
                  <a:pt x="1865" y="2401"/>
                  <a:pt x="1202" y="2401"/>
                </a:cubicBezTo>
                <a:lnTo>
                  <a:pt x="1202" y="2401"/>
                </a:lnTo>
                <a:cubicBezTo>
                  <a:pt x="538" y="2401"/>
                  <a:pt x="0" y="1864"/>
                  <a:pt x="0" y="1200"/>
                </a:cubicBezTo>
                <a:lnTo>
                  <a:pt x="0" y="1200"/>
                </a:lnTo>
                <a:cubicBezTo>
                  <a:pt x="0" y="538"/>
                  <a:pt x="538" y="0"/>
                  <a:pt x="1202" y="0"/>
                </a:cubicBezTo>
                <a:lnTo>
                  <a:pt x="1202" y="0"/>
                </a:lnTo>
                <a:cubicBezTo>
                  <a:pt x="1865" y="0"/>
                  <a:pt x="2403" y="538"/>
                  <a:pt x="2403" y="1200"/>
                </a:cubicBezTo>
              </a:path>
            </a:pathLst>
          </a:custGeom>
          <a:solidFill>
            <a:schemeClr val="accent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6"/>
          <p:cNvSpPr>
            <a:spLocks noChangeArrowheads="1"/>
          </p:cNvSpPr>
          <p:nvPr/>
        </p:nvSpPr>
        <p:spPr bwMode="auto">
          <a:xfrm>
            <a:off x="9697692" y="7131571"/>
            <a:ext cx="602694" cy="888971"/>
          </a:xfrm>
          <a:custGeom>
            <a:avLst/>
            <a:gdLst>
              <a:gd name="T0" fmla="*/ 380 w 531"/>
              <a:gd name="T1" fmla="*/ 365 h 779"/>
              <a:gd name="T2" fmla="*/ 488 w 531"/>
              <a:gd name="T3" fmla="*/ 429 h 779"/>
              <a:gd name="T4" fmla="*/ 530 w 531"/>
              <a:gd name="T5" fmla="*/ 557 h 779"/>
              <a:gd name="T6" fmla="*/ 510 w 531"/>
              <a:gd name="T7" fmla="*/ 648 h 779"/>
              <a:gd name="T8" fmla="*/ 454 w 531"/>
              <a:gd name="T9" fmla="*/ 717 h 779"/>
              <a:gd name="T10" fmla="*/ 367 w 531"/>
              <a:gd name="T11" fmla="*/ 761 h 779"/>
              <a:gd name="T12" fmla="*/ 251 w 531"/>
              <a:gd name="T13" fmla="*/ 778 h 779"/>
              <a:gd name="T14" fmla="*/ 105 w 531"/>
              <a:gd name="T15" fmla="*/ 750 h 779"/>
              <a:gd name="T16" fmla="*/ 82 w 531"/>
              <a:gd name="T17" fmla="*/ 571 h 779"/>
              <a:gd name="T18" fmla="*/ 149 w 531"/>
              <a:gd name="T19" fmla="*/ 626 h 779"/>
              <a:gd name="T20" fmla="*/ 246 w 531"/>
              <a:gd name="T21" fmla="*/ 646 h 779"/>
              <a:gd name="T22" fmla="*/ 346 w 531"/>
              <a:gd name="T23" fmla="*/ 620 h 779"/>
              <a:gd name="T24" fmla="*/ 380 w 531"/>
              <a:gd name="T25" fmla="*/ 540 h 779"/>
              <a:gd name="T26" fmla="*/ 341 w 531"/>
              <a:gd name="T27" fmla="*/ 455 h 779"/>
              <a:gd name="T28" fmla="*/ 220 w 531"/>
              <a:gd name="T29" fmla="*/ 424 h 779"/>
              <a:gd name="T30" fmla="*/ 190 w 531"/>
              <a:gd name="T31" fmla="*/ 316 h 779"/>
              <a:gd name="T32" fmla="*/ 223 w 531"/>
              <a:gd name="T33" fmla="*/ 316 h 779"/>
              <a:gd name="T34" fmla="*/ 326 w 531"/>
              <a:gd name="T35" fmla="*/ 288 h 779"/>
              <a:gd name="T36" fmla="*/ 363 w 531"/>
              <a:gd name="T37" fmla="*/ 211 h 779"/>
              <a:gd name="T38" fmla="*/ 333 w 531"/>
              <a:gd name="T39" fmla="*/ 145 h 779"/>
              <a:gd name="T40" fmla="*/ 255 w 531"/>
              <a:gd name="T41" fmla="*/ 124 h 779"/>
              <a:gd name="T42" fmla="*/ 165 w 531"/>
              <a:gd name="T43" fmla="*/ 146 h 779"/>
              <a:gd name="T44" fmla="*/ 11 w 531"/>
              <a:gd name="T45" fmla="*/ 110 h 779"/>
              <a:gd name="T46" fmla="*/ 54 w 531"/>
              <a:gd name="T47" fmla="*/ 66 h 779"/>
              <a:gd name="T48" fmla="*/ 115 w 531"/>
              <a:gd name="T49" fmla="*/ 31 h 779"/>
              <a:gd name="T50" fmla="*/ 189 w 531"/>
              <a:gd name="T51" fmla="*/ 9 h 779"/>
              <a:gd name="T52" fmla="*/ 271 w 531"/>
              <a:gd name="T53" fmla="*/ 0 h 779"/>
              <a:gd name="T54" fmla="*/ 371 w 531"/>
              <a:gd name="T55" fmla="*/ 14 h 779"/>
              <a:gd name="T56" fmla="*/ 448 w 531"/>
              <a:gd name="T57" fmla="*/ 53 h 779"/>
              <a:gd name="T58" fmla="*/ 499 w 531"/>
              <a:gd name="T59" fmla="*/ 113 h 779"/>
              <a:gd name="T60" fmla="*/ 517 w 531"/>
              <a:gd name="T61" fmla="*/ 190 h 779"/>
              <a:gd name="T62" fmla="*/ 508 w 531"/>
              <a:gd name="T63" fmla="*/ 251 h 779"/>
              <a:gd name="T64" fmla="*/ 479 w 531"/>
              <a:gd name="T65" fmla="*/ 303 h 779"/>
              <a:gd name="T66" fmla="*/ 435 w 531"/>
              <a:gd name="T67" fmla="*/ 343 h 779"/>
              <a:gd name="T68" fmla="*/ 380 w 531"/>
              <a:gd name="T69" fmla="*/ 365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1" h="779">
                <a:moveTo>
                  <a:pt x="380" y="365"/>
                </a:moveTo>
                <a:lnTo>
                  <a:pt x="380" y="365"/>
                </a:lnTo>
                <a:cubicBezTo>
                  <a:pt x="425" y="373"/>
                  <a:pt x="461" y="395"/>
                  <a:pt x="488" y="429"/>
                </a:cubicBezTo>
                <a:lnTo>
                  <a:pt x="488" y="429"/>
                </a:lnTo>
                <a:cubicBezTo>
                  <a:pt x="516" y="464"/>
                  <a:pt x="530" y="507"/>
                  <a:pt x="530" y="557"/>
                </a:cubicBezTo>
                <a:lnTo>
                  <a:pt x="530" y="557"/>
                </a:lnTo>
                <a:cubicBezTo>
                  <a:pt x="530" y="590"/>
                  <a:pt x="523" y="621"/>
                  <a:pt x="510" y="648"/>
                </a:cubicBezTo>
                <a:lnTo>
                  <a:pt x="510" y="648"/>
                </a:lnTo>
                <a:cubicBezTo>
                  <a:pt x="497" y="675"/>
                  <a:pt x="478" y="699"/>
                  <a:pt x="454" y="717"/>
                </a:cubicBezTo>
                <a:lnTo>
                  <a:pt x="454" y="717"/>
                </a:lnTo>
                <a:cubicBezTo>
                  <a:pt x="430" y="737"/>
                  <a:pt x="401" y="751"/>
                  <a:pt x="367" y="761"/>
                </a:cubicBezTo>
                <a:lnTo>
                  <a:pt x="367" y="761"/>
                </a:lnTo>
                <a:cubicBezTo>
                  <a:pt x="332" y="772"/>
                  <a:pt x="293" y="778"/>
                  <a:pt x="251" y="778"/>
                </a:cubicBezTo>
                <a:lnTo>
                  <a:pt x="251" y="778"/>
                </a:lnTo>
                <a:cubicBezTo>
                  <a:pt x="195" y="778"/>
                  <a:pt x="147" y="768"/>
                  <a:pt x="105" y="750"/>
                </a:cubicBezTo>
                <a:lnTo>
                  <a:pt x="105" y="750"/>
                </a:lnTo>
                <a:cubicBezTo>
                  <a:pt x="63" y="733"/>
                  <a:pt x="29" y="708"/>
                  <a:pt x="0" y="674"/>
                </a:cubicBezTo>
                <a:lnTo>
                  <a:pt x="82" y="571"/>
                </a:lnTo>
                <a:lnTo>
                  <a:pt x="82" y="571"/>
                </a:lnTo>
                <a:cubicBezTo>
                  <a:pt x="101" y="595"/>
                  <a:pt x="124" y="613"/>
                  <a:pt x="149" y="626"/>
                </a:cubicBezTo>
                <a:lnTo>
                  <a:pt x="149" y="626"/>
                </a:lnTo>
                <a:cubicBezTo>
                  <a:pt x="175" y="639"/>
                  <a:pt x="207" y="646"/>
                  <a:pt x="246" y="646"/>
                </a:cubicBezTo>
                <a:lnTo>
                  <a:pt x="246" y="646"/>
                </a:lnTo>
                <a:cubicBezTo>
                  <a:pt x="290" y="646"/>
                  <a:pt x="323" y="637"/>
                  <a:pt x="346" y="620"/>
                </a:cubicBezTo>
                <a:lnTo>
                  <a:pt x="346" y="620"/>
                </a:lnTo>
                <a:cubicBezTo>
                  <a:pt x="369" y="603"/>
                  <a:pt x="380" y="576"/>
                  <a:pt x="380" y="540"/>
                </a:cubicBezTo>
                <a:lnTo>
                  <a:pt x="380" y="540"/>
                </a:lnTo>
                <a:cubicBezTo>
                  <a:pt x="380" y="503"/>
                  <a:pt x="367" y="474"/>
                  <a:pt x="341" y="455"/>
                </a:cubicBezTo>
                <a:lnTo>
                  <a:pt x="341" y="455"/>
                </a:lnTo>
                <a:cubicBezTo>
                  <a:pt x="314" y="434"/>
                  <a:pt x="274" y="424"/>
                  <a:pt x="220" y="424"/>
                </a:cubicBezTo>
                <a:lnTo>
                  <a:pt x="190" y="424"/>
                </a:lnTo>
                <a:lnTo>
                  <a:pt x="190" y="316"/>
                </a:lnTo>
                <a:lnTo>
                  <a:pt x="223" y="316"/>
                </a:lnTo>
                <a:lnTo>
                  <a:pt x="223" y="316"/>
                </a:lnTo>
                <a:cubicBezTo>
                  <a:pt x="268" y="316"/>
                  <a:pt x="303" y="307"/>
                  <a:pt x="326" y="288"/>
                </a:cubicBezTo>
                <a:lnTo>
                  <a:pt x="326" y="288"/>
                </a:lnTo>
                <a:cubicBezTo>
                  <a:pt x="351" y="267"/>
                  <a:pt x="363" y="242"/>
                  <a:pt x="363" y="211"/>
                </a:cubicBezTo>
                <a:lnTo>
                  <a:pt x="363" y="211"/>
                </a:lnTo>
                <a:cubicBezTo>
                  <a:pt x="363" y="182"/>
                  <a:pt x="353" y="160"/>
                  <a:pt x="333" y="145"/>
                </a:cubicBezTo>
                <a:lnTo>
                  <a:pt x="333" y="145"/>
                </a:lnTo>
                <a:cubicBezTo>
                  <a:pt x="313" y="131"/>
                  <a:pt x="287" y="124"/>
                  <a:pt x="255" y="124"/>
                </a:cubicBezTo>
                <a:lnTo>
                  <a:pt x="255" y="124"/>
                </a:lnTo>
                <a:cubicBezTo>
                  <a:pt x="222" y="124"/>
                  <a:pt x="192" y="132"/>
                  <a:pt x="165" y="146"/>
                </a:cubicBezTo>
                <a:lnTo>
                  <a:pt x="165" y="146"/>
                </a:lnTo>
                <a:cubicBezTo>
                  <a:pt x="139" y="162"/>
                  <a:pt x="119" y="182"/>
                  <a:pt x="102" y="210"/>
                </a:cubicBezTo>
                <a:lnTo>
                  <a:pt x="11" y="110"/>
                </a:lnTo>
                <a:lnTo>
                  <a:pt x="11" y="110"/>
                </a:lnTo>
                <a:cubicBezTo>
                  <a:pt x="22" y="94"/>
                  <a:pt x="37" y="79"/>
                  <a:pt x="54" y="66"/>
                </a:cubicBezTo>
                <a:lnTo>
                  <a:pt x="54" y="66"/>
                </a:lnTo>
                <a:cubicBezTo>
                  <a:pt x="72" y="52"/>
                  <a:pt x="92" y="40"/>
                  <a:pt x="115" y="31"/>
                </a:cubicBezTo>
                <a:lnTo>
                  <a:pt x="115" y="31"/>
                </a:lnTo>
                <a:cubicBezTo>
                  <a:pt x="137" y="21"/>
                  <a:pt x="163" y="14"/>
                  <a:pt x="189" y="9"/>
                </a:cubicBezTo>
                <a:lnTo>
                  <a:pt x="189" y="9"/>
                </a:lnTo>
                <a:cubicBezTo>
                  <a:pt x="216" y="3"/>
                  <a:pt x="243" y="0"/>
                  <a:pt x="271" y="0"/>
                </a:cubicBezTo>
                <a:lnTo>
                  <a:pt x="271" y="0"/>
                </a:lnTo>
                <a:cubicBezTo>
                  <a:pt x="308" y="0"/>
                  <a:pt x="341" y="5"/>
                  <a:pt x="371" y="14"/>
                </a:cubicBezTo>
                <a:lnTo>
                  <a:pt x="371" y="14"/>
                </a:lnTo>
                <a:cubicBezTo>
                  <a:pt x="401" y="23"/>
                  <a:pt x="427" y="36"/>
                  <a:pt x="448" y="53"/>
                </a:cubicBezTo>
                <a:lnTo>
                  <a:pt x="448" y="53"/>
                </a:lnTo>
                <a:cubicBezTo>
                  <a:pt x="471" y="69"/>
                  <a:pt x="487" y="89"/>
                  <a:pt x="499" y="113"/>
                </a:cubicBezTo>
                <a:lnTo>
                  <a:pt x="499" y="113"/>
                </a:lnTo>
                <a:cubicBezTo>
                  <a:pt x="511" y="135"/>
                  <a:pt x="517" y="161"/>
                  <a:pt x="517" y="190"/>
                </a:cubicBezTo>
                <a:lnTo>
                  <a:pt x="517" y="190"/>
                </a:lnTo>
                <a:cubicBezTo>
                  <a:pt x="517" y="211"/>
                  <a:pt x="514" y="231"/>
                  <a:pt x="508" y="251"/>
                </a:cubicBezTo>
                <a:lnTo>
                  <a:pt x="508" y="251"/>
                </a:lnTo>
                <a:cubicBezTo>
                  <a:pt x="501" y="271"/>
                  <a:pt x="492" y="288"/>
                  <a:pt x="479" y="303"/>
                </a:cubicBezTo>
                <a:lnTo>
                  <a:pt x="479" y="303"/>
                </a:lnTo>
                <a:cubicBezTo>
                  <a:pt x="467" y="319"/>
                  <a:pt x="452" y="333"/>
                  <a:pt x="435" y="343"/>
                </a:cubicBezTo>
                <a:lnTo>
                  <a:pt x="435" y="343"/>
                </a:lnTo>
                <a:cubicBezTo>
                  <a:pt x="419" y="354"/>
                  <a:pt x="400" y="362"/>
                  <a:pt x="380" y="3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7"/>
          <p:cNvSpPr>
            <a:spLocks noChangeArrowheads="1"/>
          </p:cNvSpPr>
          <p:nvPr/>
        </p:nvSpPr>
        <p:spPr bwMode="auto">
          <a:xfrm>
            <a:off x="7954905" y="12179128"/>
            <a:ext cx="2656873" cy="899020"/>
          </a:xfrm>
          <a:custGeom>
            <a:avLst/>
            <a:gdLst>
              <a:gd name="T0" fmla="*/ 2085 w 2333"/>
              <a:gd name="T1" fmla="*/ 788 h 789"/>
              <a:gd name="T2" fmla="*/ 248 w 2333"/>
              <a:gd name="T3" fmla="*/ 788 h 789"/>
              <a:gd name="T4" fmla="*/ 248 w 2333"/>
              <a:gd name="T5" fmla="*/ 788 h 789"/>
              <a:gd name="T6" fmla="*/ 0 w 2333"/>
              <a:gd name="T7" fmla="*/ 540 h 789"/>
              <a:gd name="T8" fmla="*/ 0 w 2333"/>
              <a:gd name="T9" fmla="*/ 248 h 789"/>
              <a:gd name="T10" fmla="*/ 0 w 2333"/>
              <a:gd name="T11" fmla="*/ 248 h 789"/>
              <a:gd name="T12" fmla="*/ 248 w 2333"/>
              <a:gd name="T13" fmla="*/ 0 h 789"/>
              <a:gd name="T14" fmla="*/ 2085 w 2333"/>
              <a:gd name="T15" fmla="*/ 0 h 789"/>
              <a:gd name="T16" fmla="*/ 2085 w 2333"/>
              <a:gd name="T17" fmla="*/ 0 h 789"/>
              <a:gd name="T18" fmla="*/ 2332 w 2333"/>
              <a:gd name="T19" fmla="*/ 248 h 789"/>
              <a:gd name="T20" fmla="*/ 2332 w 2333"/>
              <a:gd name="T21" fmla="*/ 540 h 789"/>
              <a:gd name="T22" fmla="*/ 2332 w 2333"/>
              <a:gd name="T23" fmla="*/ 540 h 789"/>
              <a:gd name="T24" fmla="*/ 2085 w 2333"/>
              <a:gd name="T25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33" h="789">
                <a:moveTo>
                  <a:pt x="2085" y="788"/>
                </a:moveTo>
                <a:lnTo>
                  <a:pt x="248" y="788"/>
                </a:lnTo>
                <a:lnTo>
                  <a:pt x="248" y="788"/>
                </a:lnTo>
                <a:cubicBezTo>
                  <a:pt x="111" y="788"/>
                  <a:pt x="0" y="677"/>
                  <a:pt x="0" y="540"/>
                </a:cubicBezTo>
                <a:lnTo>
                  <a:pt x="0" y="248"/>
                </a:lnTo>
                <a:lnTo>
                  <a:pt x="0" y="248"/>
                </a:lnTo>
                <a:cubicBezTo>
                  <a:pt x="0" y="111"/>
                  <a:pt x="111" y="0"/>
                  <a:pt x="248" y="0"/>
                </a:cubicBezTo>
                <a:lnTo>
                  <a:pt x="2085" y="0"/>
                </a:lnTo>
                <a:lnTo>
                  <a:pt x="2085" y="0"/>
                </a:lnTo>
                <a:cubicBezTo>
                  <a:pt x="2222" y="0"/>
                  <a:pt x="2332" y="111"/>
                  <a:pt x="2332" y="248"/>
                </a:cubicBezTo>
                <a:lnTo>
                  <a:pt x="2332" y="540"/>
                </a:lnTo>
                <a:lnTo>
                  <a:pt x="2332" y="540"/>
                </a:lnTo>
                <a:cubicBezTo>
                  <a:pt x="2332" y="677"/>
                  <a:pt x="2222" y="788"/>
                  <a:pt x="2085" y="78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9"/>
          <p:cNvSpPr>
            <a:spLocks noChangeArrowheads="1"/>
          </p:cNvSpPr>
          <p:nvPr/>
        </p:nvSpPr>
        <p:spPr bwMode="auto">
          <a:xfrm>
            <a:off x="8351676" y="9351493"/>
            <a:ext cx="818660" cy="1114983"/>
          </a:xfrm>
          <a:custGeom>
            <a:avLst/>
            <a:gdLst>
              <a:gd name="T0" fmla="*/ 408 w 720"/>
              <a:gd name="T1" fmla="*/ 977 h 978"/>
              <a:gd name="T2" fmla="*/ 408 w 720"/>
              <a:gd name="T3" fmla="*/ 768 h 978"/>
              <a:gd name="T4" fmla="*/ 0 w 720"/>
              <a:gd name="T5" fmla="*/ 768 h 978"/>
              <a:gd name="T6" fmla="*/ 0 w 720"/>
              <a:gd name="T7" fmla="*/ 602 h 978"/>
              <a:gd name="T8" fmla="*/ 468 w 720"/>
              <a:gd name="T9" fmla="*/ 0 h 978"/>
              <a:gd name="T10" fmla="*/ 596 w 720"/>
              <a:gd name="T11" fmla="*/ 0 h 978"/>
              <a:gd name="T12" fmla="*/ 596 w 720"/>
              <a:gd name="T13" fmla="*/ 601 h 978"/>
              <a:gd name="T14" fmla="*/ 719 w 720"/>
              <a:gd name="T15" fmla="*/ 601 h 978"/>
              <a:gd name="T16" fmla="*/ 719 w 720"/>
              <a:gd name="T17" fmla="*/ 768 h 978"/>
              <a:gd name="T18" fmla="*/ 596 w 720"/>
              <a:gd name="T19" fmla="*/ 768 h 978"/>
              <a:gd name="T20" fmla="*/ 596 w 720"/>
              <a:gd name="T21" fmla="*/ 977 h 978"/>
              <a:gd name="T22" fmla="*/ 408 w 720"/>
              <a:gd name="T23" fmla="*/ 977 h 978"/>
              <a:gd name="T24" fmla="*/ 187 w 720"/>
              <a:gd name="T25" fmla="*/ 601 h 978"/>
              <a:gd name="T26" fmla="*/ 429 w 720"/>
              <a:gd name="T27" fmla="*/ 601 h 978"/>
              <a:gd name="T28" fmla="*/ 429 w 720"/>
              <a:gd name="T29" fmla="*/ 284 h 978"/>
              <a:gd name="T30" fmla="*/ 187 w 720"/>
              <a:gd name="T31" fmla="*/ 60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0" h="978">
                <a:moveTo>
                  <a:pt x="408" y="977"/>
                </a:moveTo>
                <a:lnTo>
                  <a:pt x="408" y="768"/>
                </a:lnTo>
                <a:lnTo>
                  <a:pt x="0" y="768"/>
                </a:lnTo>
                <a:lnTo>
                  <a:pt x="0" y="602"/>
                </a:lnTo>
                <a:lnTo>
                  <a:pt x="468" y="0"/>
                </a:lnTo>
                <a:lnTo>
                  <a:pt x="596" y="0"/>
                </a:lnTo>
                <a:lnTo>
                  <a:pt x="596" y="601"/>
                </a:lnTo>
                <a:lnTo>
                  <a:pt x="719" y="601"/>
                </a:lnTo>
                <a:lnTo>
                  <a:pt x="719" y="768"/>
                </a:lnTo>
                <a:lnTo>
                  <a:pt x="596" y="768"/>
                </a:lnTo>
                <a:lnTo>
                  <a:pt x="596" y="977"/>
                </a:lnTo>
                <a:lnTo>
                  <a:pt x="408" y="977"/>
                </a:lnTo>
                <a:close/>
                <a:moveTo>
                  <a:pt x="187" y="601"/>
                </a:moveTo>
                <a:lnTo>
                  <a:pt x="429" y="601"/>
                </a:lnTo>
                <a:lnTo>
                  <a:pt x="429" y="284"/>
                </a:lnTo>
                <a:lnTo>
                  <a:pt x="187" y="6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9"/>
          <p:cNvSpPr>
            <a:spLocks noChangeArrowheads="1"/>
          </p:cNvSpPr>
          <p:nvPr/>
        </p:nvSpPr>
        <p:spPr bwMode="auto">
          <a:xfrm>
            <a:off x="8868990" y="5192907"/>
            <a:ext cx="401796" cy="542424"/>
          </a:xfrm>
          <a:custGeom>
            <a:avLst/>
            <a:gdLst>
              <a:gd name="T0" fmla="*/ 353 w 354"/>
              <a:gd name="T1" fmla="*/ 373 h 475"/>
              <a:gd name="T2" fmla="*/ 353 w 354"/>
              <a:gd name="T3" fmla="*/ 474 h 475"/>
              <a:gd name="T4" fmla="*/ 16 w 354"/>
              <a:gd name="T5" fmla="*/ 474 h 475"/>
              <a:gd name="T6" fmla="*/ 16 w 354"/>
              <a:gd name="T7" fmla="*/ 373 h 475"/>
              <a:gd name="T8" fmla="*/ 134 w 354"/>
              <a:gd name="T9" fmla="*/ 373 h 475"/>
              <a:gd name="T10" fmla="*/ 134 w 354"/>
              <a:gd name="T11" fmla="*/ 122 h 475"/>
              <a:gd name="T12" fmla="*/ 134 w 354"/>
              <a:gd name="T13" fmla="*/ 122 h 475"/>
              <a:gd name="T14" fmla="*/ 110 w 354"/>
              <a:gd name="T15" fmla="*/ 143 h 475"/>
              <a:gd name="T16" fmla="*/ 110 w 354"/>
              <a:gd name="T17" fmla="*/ 143 h 475"/>
              <a:gd name="T18" fmla="*/ 75 w 354"/>
              <a:gd name="T19" fmla="*/ 162 h 475"/>
              <a:gd name="T20" fmla="*/ 75 w 354"/>
              <a:gd name="T21" fmla="*/ 162 h 475"/>
              <a:gd name="T22" fmla="*/ 35 w 354"/>
              <a:gd name="T23" fmla="*/ 177 h 475"/>
              <a:gd name="T24" fmla="*/ 35 w 354"/>
              <a:gd name="T25" fmla="*/ 177 h 475"/>
              <a:gd name="T26" fmla="*/ 0 w 354"/>
              <a:gd name="T27" fmla="*/ 183 h 475"/>
              <a:gd name="T28" fmla="*/ 0 w 354"/>
              <a:gd name="T29" fmla="*/ 79 h 475"/>
              <a:gd name="T30" fmla="*/ 0 w 354"/>
              <a:gd name="T31" fmla="*/ 79 h 475"/>
              <a:gd name="T32" fmla="*/ 36 w 354"/>
              <a:gd name="T33" fmla="*/ 70 h 475"/>
              <a:gd name="T34" fmla="*/ 36 w 354"/>
              <a:gd name="T35" fmla="*/ 70 h 475"/>
              <a:gd name="T36" fmla="*/ 78 w 354"/>
              <a:gd name="T37" fmla="*/ 47 h 475"/>
              <a:gd name="T38" fmla="*/ 78 w 354"/>
              <a:gd name="T39" fmla="*/ 47 h 475"/>
              <a:gd name="T40" fmla="*/ 114 w 354"/>
              <a:gd name="T41" fmla="*/ 21 h 475"/>
              <a:gd name="T42" fmla="*/ 114 w 354"/>
              <a:gd name="T43" fmla="*/ 21 h 475"/>
              <a:gd name="T44" fmla="*/ 134 w 354"/>
              <a:gd name="T45" fmla="*/ 0 h 475"/>
              <a:gd name="T46" fmla="*/ 248 w 354"/>
              <a:gd name="T47" fmla="*/ 0 h 475"/>
              <a:gd name="T48" fmla="*/ 248 w 354"/>
              <a:gd name="T49" fmla="*/ 373 h 475"/>
              <a:gd name="T50" fmla="*/ 353 w 354"/>
              <a:gd name="T51" fmla="*/ 373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4" h="475">
                <a:moveTo>
                  <a:pt x="353" y="373"/>
                </a:moveTo>
                <a:lnTo>
                  <a:pt x="353" y="474"/>
                </a:lnTo>
                <a:lnTo>
                  <a:pt x="16" y="474"/>
                </a:lnTo>
                <a:lnTo>
                  <a:pt x="16" y="373"/>
                </a:lnTo>
                <a:lnTo>
                  <a:pt x="134" y="373"/>
                </a:lnTo>
                <a:lnTo>
                  <a:pt x="134" y="122"/>
                </a:lnTo>
                <a:lnTo>
                  <a:pt x="134" y="122"/>
                </a:lnTo>
                <a:cubicBezTo>
                  <a:pt x="129" y="129"/>
                  <a:pt x="121" y="136"/>
                  <a:pt x="110" y="143"/>
                </a:cubicBezTo>
                <a:lnTo>
                  <a:pt x="110" y="143"/>
                </a:lnTo>
                <a:cubicBezTo>
                  <a:pt x="99" y="150"/>
                  <a:pt x="88" y="156"/>
                  <a:pt x="75" y="162"/>
                </a:cubicBezTo>
                <a:lnTo>
                  <a:pt x="75" y="162"/>
                </a:lnTo>
                <a:cubicBezTo>
                  <a:pt x="62" y="168"/>
                  <a:pt x="49" y="173"/>
                  <a:pt x="35" y="177"/>
                </a:cubicBezTo>
                <a:lnTo>
                  <a:pt x="35" y="177"/>
                </a:lnTo>
                <a:cubicBezTo>
                  <a:pt x="22" y="181"/>
                  <a:pt x="10" y="183"/>
                  <a:pt x="0" y="183"/>
                </a:cubicBezTo>
                <a:lnTo>
                  <a:pt x="0" y="79"/>
                </a:lnTo>
                <a:lnTo>
                  <a:pt x="0" y="79"/>
                </a:lnTo>
                <a:cubicBezTo>
                  <a:pt x="9" y="79"/>
                  <a:pt x="22" y="76"/>
                  <a:pt x="36" y="70"/>
                </a:cubicBezTo>
                <a:lnTo>
                  <a:pt x="36" y="70"/>
                </a:lnTo>
                <a:cubicBezTo>
                  <a:pt x="50" y="63"/>
                  <a:pt x="65" y="55"/>
                  <a:pt x="78" y="47"/>
                </a:cubicBezTo>
                <a:lnTo>
                  <a:pt x="78" y="47"/>
                </a:lnTo>
                <a:cubicBezTo>
                  <a:pt x="92" y="38"/>
                  <a:pt x="104" y="29"/>
                  <a:pt x="114" y="21"/>
                </a:cubicBezTo>
                <a:lnTo>
                  <a:pt x="114" y="21"/>
                </a:lnTo>
                <a:cubicBezTo>
                  <a:pt x="124" y="12"/>
                  <a:pt x="131" y="5"/>
                  <a:pt x="134" y="0"/>
                </a:cubicBezTo>
                <a:lnTo>
                  <a:pt x="248" y="0"/>
                </a:lnTo>
                <a:lnTo>
                  <a:pt x="248" y="373"/>
                </a:lnTo>
                <a:lnTo>
                  <a:pt x="353" y="3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CuadroTexto 485"/>
          <p:cNvSpPr txBox="1"/>
          <p:nvPr/>
        </p:nvSpPr>
        <p:spPr>
          <a:xfrm>
            <a:off x="14244733" y="522996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4244733" y="4583632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4244733" y="744546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4244733" y="6799132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4244733" y="9563392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14244733" y="8917061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4244733" y="1181629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14244733" y="1116995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4" name="CuadroTexto 493"/>
          <p:cNvSpPr txBox="1"/>
          <p:nvPr/>
        </p:nvSpPr>
        <p:spPr>
          <a:xfrm>
            <a:off x="7502884" y="1070583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2769936" y="2650370"/>
            <a:ext cx="18837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8274242" y="1229167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$10,000</a:t>
            </a:r>
          </a:p>
        </p:txBody>
      </p:sp>
      <p:sp>
        <p:nvSpPr>
          <p:cNvPr id="309" name="Freeform 260"/>
          <p:cNvSpPr>
            <a:spLocks noChangeArrowheads="1"/>
          </p:cNvSpPr>
          <p:nvPr/>
        </p:nvSpPr>
        <p:spPr bwMode="auto">
          <a:xfrm>
            <a:off x="6930325" y="7352559"/>
            <a:ext cx="4655806" cy="4424774"/>
          </a:xfrm>
          <a:custGeom>
            <a:avLst/>
            <a:gdLst>
              <a:gd name="T0" fmla="*/ 3052 w 4087"/>
              <a:gd name="T1" fmla="*/ 3884 h 3885"/>
              <a:gd name="T2" fmla="*/ 1034 w 4087"/>
              <a:gd name="T3" fmla="*/ 3884 h 3885"/>
              <a:gd name="T4" fmla="*/ 1034 w 4087"/>
              <a:gd name="T5" fmla="*/ 3884 h 3885"/>
              <a:gd name="T6" fmla="*/ 831 w 4087"/>
              <a:gd name="T7" fmla="*/ 3722 h 3885"/>
              <a:gd name="T8" fmla="*/ 31 w 4087"/>
              <a:gd name="T9" fmla="*/ 255 h 3885"/>
              <a:gd name="T10" fmla="*/ 31 w 4087"/>
              <a:gd name="T11" fmla="*/ 255 h 3885"/>
              <a:gd name="T12" fmla="*/ 234 w 4087"/>
              <a:gd name="T13" fmla="*/ 0 h 3885"/>
              <a:gd name="T14" fmla="*/ 3853 w 4087"/>
              <a:gd name="T15" fmla="*/ 0 h 3885"/>
              <a:gd name="T16" fmla="*/ 3853 w 4087"/>
              <a:gd name="T17" fmla="*/ 0 h 3885"/>
              <a:gd name="T18" fmla="*/ 4056 w 4087"/>
              <a:gd name="T19" fmla="*/ 255 h 3885"/>
              <a:gd name="T20" fmla="*/ 3254 w 4087"/>
              <a:gd name="T21" fmla="*/ 3722 h 3885"/>
              <a:gd name="T22" fmla="*/ 3254 w 4087"/>
              <a:gd name="T23" fmla="*/ 3722 h 3885"/>
              <a:gd name="T24" fmla="*/ 3052 w 4087"/>
              <a:gd name="T25" fmla="*/ 3884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7" h="3885">
                <a:moveTo>
                  <a:pt x="3052" y="3884"/>
                </a:moveTo>
                <a:lnTo>
                  <a:pt x="1034" y="3884"/>
                </a:lnTo>
                <a:lnTo>
                  <a:pt x="1034" y="3884"/>
                </a:lnTo>
                <a:cubicBezTo>
                  <a:pt x="937" y="3884"/>
                  <a:pt x="854" y="3817"/>
                  <a:pt x="831" y="3722"/>
                </a:cubicBezTo>
                <a:lnTo>
                  <a:pt x="31" y="255"/>
                </a:lnTo>
                <a:lnTo>
                  <a:pt x="31" y="255"/>
                </a:lnTo>
                <a:cubicBezTo>
                  <a:pt x="0" y="125"/>
                  <a:pt x="99" y="0"/>
                  <a:pt x="234" y="0"/>
                </a:cubicBezTo>
                <a:lnTo>
                  <a:pt x="3853" y="0"/>
                </a:lnTo>
                <a:lnTo>
                  <a:pt x="3853" y="0"/>
                </a:lnTo>
                <a:cubicBezTo>
                  <a:pt x="3987" y="0"/>
                  <a:pt x="4086" y="125"/>
                  <a:pt x="4056" y="255"/>
                </a:cubicBezTo>
                <a:lnTo>
                  <a:pt x="3254" y="3722"/>
                </a:lnTo>
                <a:lnTo>
                  <a:pt x="3254" y="3722"/>
                </a:lnTo>
                <a:cubicBezTo>
                  <a:pt x="3233" y="3817"/>
                  <a:pt x="3149" y="3884"/>
                  <a:pt x="3052" y="3884"/>
                </a:cubicBezTo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 noChangeArrowheads="1"/>
          </p:cNvSpPr>
          <p:nvPr/>
        </p:nvSpPr>
        <p:spPr bwMode="auto">
          <a:xfrm>
            <a:off x="9572945" y="11262811"/>
            <a:ext cx="4534895" cy="1525709"/>
          </a:xfrm>
          <a:custGeom>
            <a:avLst/>
            <a:gdLst>
              <a:gd name="T0" fmla="*/ 0 w 3790"/>
              <a:gd name="T1" fmla="*/ 0 h 1274"/>
              <a:gd name="T2" fmla="*/ 203 w 3790"/>
              <a:gd name="T3" fmla="*/ 1013 h 1274"/>
              <a:gd name="T4" fmla="*/ 203 w 3790"/>
              <a:gd name="T5" fmla="*/ 1013 h 1274"/>
              <a:gd name="T6" fmla="*/ 380 w 3790"/>
              <a:gd name="T7" fmla="*/ 1249 h 1274"/>
              <a:gd name="T8" fmla="*/ 380 w 3790"/>
              <a:gd name="T9" fmla="*/ 1249 h 1274"/>
              <a:gd name="T10" fmla="*/ 486 w 3790"/>
              <a:gd name="T11" fmla="*/ 1273 h 1274"/>
              <a:gd name="T12" fmla="*/ 3302 w 3790"/>
              <a:gd name="T13" fmla="*/ 1273 h 1274"/>
              <a:gd name="T14" fmla="*/ 3302 w 3790"/>
              <a:gd name="T15" fmla="*/ 1273 h 1274"/>
              <a:gd name="T16" fmla="*/ 3410 w 3790"/>
              <a:gd name="T17" fmla="*/ 1249 h 1274"/>
              <a:gd name="T18" fmla="*/ 3410 w 3790"/>
              <a:gd name="T19" fmla="*/ 1249 h 1274"/>
              <a:gd name="T20" fmla="*/ 3586 w 3790"/>
              <a:gd name="T21" fmla="*/ 1013 h 1274"/>
              <a:gd name="T22" fmla="*/ 3789 w 3790"/>
              <a:gd name="T23" fmla="*/ 0 h 1274"/>
              <a:gd name="T24" fmla="*/ 0 w 3790"/>
              <a:gd name="T25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0" h="1274">
                <a:moveTo>
                  <a:pt x="0" y="0"/>
                </a:moveTo>
                <a:lnTo>
                  <a:pt x="203" y="1013"/>
                </a:lnTo>
                <a:lnTo>
                  <a:pt x="203" y="1013"/>
                </a:lnTo>
                <a:cubicBezTo>
                  <a:pt x="225" y="1123"/>
                  <a:pt x="293" y="1209"/>
                  <a:pt x="380" y="1249"/>
                </a:cubicBezTo>
                <a:lnTo>
                  <a:pt x="380" y="1249"/>
                </a:lnTo>
                <a:cubicBezTo>
                  <a:pt x="413" y="1264"/>
                  <a:pt x="449" y="1273"/>
                  <a:pt x="486" y="1273"/>
                </a:cubicBezTo>
                <a:lnTo>
                  <a:pt x="3302" y="1273"/>
                </a:lnTo>
                <a:lnTo>
                  <a:pt x="3302" y="1273"/>
                </a:lnTo>
                <a:cubicBezTo>
                  <a:pt x="3340" y="1273"/>
                  <a:pt x="3376" y="1264"/>
                  <a:pt x="3410" y="1249"/>
                </a:cubicBezTo>
                <a:lnTo>
                  <a:pt x="3410" y="1249"/>
                </a:lnTo>
                <a:cubicBezTo>
                  <a:pt x="3496" y="1209"/>
                  <a:pt x="3564" y="1123"/>
                  <a:pt x="3586" y="1013"/>
                </a:cubicBezTo>
                <a:lnTo>
                  <a:pt x="378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0"/>
          <p:cNvSpPr>
            <a:spLocks noChangeArrowheads="1"/>
          </p:cNvSpPr>
          <p:nvPr/>
        </p:nvSpPr>
        <p:spPr bwMode="auto">
          <a:xfrm>
            <a:off x="8976386" y="7952704"/>
            <a:ext cx="5728015" cy="1483478"/>
          </a:xfrm>
          <a:custGeom>
            <a:avLst/>
            <a:gdLst>
              <a:gd name="T0" fmla="*/ 0 w 4784"/>
              <a:gd name="T1" fmla="*/ 0 h 1240"/>
              <a:gd name="T2" fmla="*/ 244 w 4784"/>
              <a:gd name="T3" fmla="*/ 1217 h 1240"/>
              <a:gd name="T4" fmla="*/ 248 w 4784"/>
              <a:gd name="T5" fmla="*/ 1239 h 1240"/>
              <a:gd name="T6" fmla="*/ 4535 w 4784"/>
              <a:gd name="T7" fmla="*/ 1239 h 1240"/>
              <a:gd name="T8" fmla="*/ 4539 w 4784"/>
              <a:gd name="T9" fmla="*/ 1217 h 1240"/>
              <a:gd name="T10" fmla="*/ 4783 w 4784"/>
              <a:gd name="T11" fmla="*/ 0 h 1240"/>
              <a:gd name="T12" fmla="*/ 0 w 4784"/>
              <a:gd name="T13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4" h="1240">
                <a:moveTo>
                  <a:pt x="0" y="0"/>
                </a:moveTo>
                <a:lnTo>
                  <a:pt x="244" y="1217"/>
                </a:lnTo>
                <a:lnTo>
                  <a:pt x="248" y="1239"/>
                </a:lnTo>
                <a:lnTo>
                  <a:pt x="4535" y="1239"/>
                </a:lnTo>
                <a:lnTo>
                  <a:pt x="4539" y="1217"/>
                </a:lnTo>
                <a:lnTo>
                  <a:pt x="4783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8"/>
          <p:cNvSpPr>
            <a:spLocks noChangeArrowheads="1"/>
          </p:cNvSpPr>
          <p:nvPr/>
        </p:nvSpPr>
        <p:spPr bwMode="auto">
          <a:xfrm>
            <a:off x="8675469" y="6273895"/>
            <a:ext cx="6335130" cy="1509873"/>
          </a:xfrm>
          <a:custGeom>
            <a:avLst/>
            <a:gdLst>
              <a:gd name="T0" fmla="*/ 0 w 5291"/>
              <a:gd name="T1" fmla="*/ 0 h 1262"/>
              <a:gd name="T2" fmla="*/ 4 w 5291"/>
              <a:gd name="T3" fmla="*/ 23 h 1262"/>
              <a:gd name="T4" fmla="*/ 248 w 5291"/>
              <a:gd name="T5" fmla="*/ 1238 h 1262"/>
              <a:gd name="T6" fmla="*/ 253 w 5291"/>
              <a:gd name="T7" fmla="*/ 1261 h 1262"/>
              <a:gd name="T8" fmla="*/ 5036 w 5291"/>
              <a:gd name="T9" fmla="*/ 1261 h 1262"/>
              <a:gd name="T10" fmla="*/ 5041 w 5291"/>
              <a:gd name="T11" fmla="*/ 1238 h 1262"/>
              <a:gd name="T12" fmla="*/ 5285 w 5291"/>
              <a:gd name="T13" fmla="*/ 23 h 1262"/>
              <a:gd name="T14" fmla="*/ 5290 w 5291"/>
              <a:gd name="T15" fmla="*/ 0 h 1262"/>
              <a:gd name="T16" fmla="*/ 0 w 5291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1" h="1262">
                <a:moveTo>
                  <a:pt x="0" y="0"/>
                </a:moveTo>
                <a:lnTo>
                  <a:pt x="4" y="23"/>
                </a:lnTo>
                <a:lnTo>
                  <a:pt x="248" y="1238"/>
                </a:lnTo>
                <a:lnTo>
                  <a:pt x="253" y="1261"/>
                </a:lnTo>
                <a:lnTo>
                  <a:pt x="5036" y="1261"/>
                </a:lnTo>
                <a:lnTo>
                  <a:pt x="5041" y="1238"/>
                </a:lnTo>
                <a:lnTo>
                  <a:pt x="5285" y="23"/>
                </a:lnTo>
                <a:lnTo>
                  <a:pt x="5290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/>
        </p:nvSpPr>
        <p:spPr bwMode="auto">
          <a:xfrm>
            <a:off x="8427341" y="4626761"/>
            <a:ext cx="6831381" cy="1478197"/>
          </a:xfrm>
          <a:custGeom>
            <a:avLst/>
            <a:gdLst>
              <a:gd name="T0" fmla="*/ 5378 w 5704"/>
              <a:gd name="T1" fmla="*/ 0 h 1234"/>
              <a:gd name="T2" fmla="*/ 326 w 5704"/>
              <a:gd name="T3" fmla="*/ 0 h 1234"/>
              <a:gd name="T4" fmla="*/ 326 w 5704"/>
              <a:gd name="T5" fmla="*/ 0 h 1234"/>
              <a:gd name="T6" fmla="*/ 42 w 5704"/>
              <a:gd name="T7" fmla="*/ 411 h 1234"/>
              <a:gd name="T8" fmla="*/ 207 w 5704"/>
              <a:gd name="T9" fmla="*/ 1233 h 1234"/>
              <a:gd name="T10" fmla="*/ 5497 w 5704"/>
              <a:gd name="T11" fmla="*/ 1233 h 1234"/>
              <a:gd name="T12" fmla="*/ 5661 w 5704"/>
              <a:gd name="T13" fmla="*/ 411 h 1234"/>
              <a:gd name="T14" fmla="*/ 5661 w 5704"/>
              <a:gd name="T15" fmla="*/ 411 h 1234"/>
              <a:gd name="T16" fmla="*/ 5378 w 5704"/>
              <a:gd name="T17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4" h="1234">
                <a:moveTo>
                  <a:pt x="5378" y="0"/>
                </a:moveTo>
                <a:lnTo>
                  <a:pt x="326" y="0"/>
                </a:lnTo>
                <a:lnTo>
                  <a:pt x="326" y="0"/>
                </a:lnTo>
                <a:cubicBezTo>
                  <a:pt x="138" y="0"/>
                  <a:pt x="0" y="201"/>
                  <a:pt x="42" y="411"/>
                </a:cubicBezTo>
                <a:lnTo>
                  <a:pt x="207" y="1233"/>
                </a:lnTo>
                <a:lnTo>
                  <a:pt x="5497" y="1233"/>
                </a:lnTo>
                <a:lnTo>
                  <a:pt x="5661" y="411"/>
                </a:lnTo>
                <a:lnTo>
                  <a:pt x="5661" y="411"/>
                </a:lnTo>
                <a:cubicBezTo>
                  <a:pt x="5703" y="201"/>
                  <a:pt x="5565" y="0"/>
                  <a:pt x="537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"/>
          <p:cNvSpPr>
            <a:spLocks noChangeArrowheads="1"/>
          </p:cNvSpPr>
          <p:nvPr/>
        </p:nvSpPr>
        <p:spPr bwMode="auto">
          <a:xfrm>
            <a:off x="11790241" y="5175806"/>
            <a:ext cx="5537957" cy="364272"/>
          </a:xfrm>
          <a:custGeom>
            <a:avLst/>
            <a:gdLst>
              <a:gd name="T0" fmla="*/ 4471 w 4624"/>
              <a:gd name="T1" fmla="*/ 268 h 305"/>
              <a:gd name="T2" fmla="*/ 4471 w 4624"/>
              <a:gd name="T3" fmla="*/ 268 h 305"/>
              <a:gd name="T4" fmla="*/ 4355 w 4624"/>
              <a:gd name="T5" fmla="*/ 152 h 305"/>
              <a:gd name="T6" fmla="*/ 4355 w 4624"/>
              <a:gd name="T7" fmla="*/ 152 h 305"/>
              <a:gd name="T8" fmla="*/ 4471 w 4624"/>
              <a:gd name="T9" fmla="*/ 37 h 305"/>
              <a:gd name="T10" fmla="*/ 4471 w 4624"/>
              <a:gd name="T11" fmla="*/ 37 h 305"/>
              <a:gd name="T12" fmla="*/ 4587 w 4624"/>
              <a:gd name="T13" fmla="*/ 152 h 305"/>
              <a:gd name="T14" fmla="*/ 4587 w 4624"/>
              <a:gd name="T15" fmla="*/ 152 h 305"/>
              <a:gd name="T16" fmla="*/ 4471 w 4624"/>
              <a:gd name="T17" fmla="*/ 268 h 305"/>
              <a:gd name="T18" fmla="*/ 4471 w 4624"/>
              <a:gd name="T19" fmla="*/ 0 h 305"/>
              <a:gd name="T20" fmla="*/ 4471 w 4624"/>
              <a:gd name="T21" fmla="*/ 0 h 305"/>
              <a:gd name="T22" fmla="*/ 4320 w 4624"/>
              <a:gd name="T23" fmla="*/ 134 h 305"/>
              <a:gd name="T24" fmla="*/ 0 w 4624"/>
              <a:gd name="T25" fmla="*/ 134 h 305"/>
              <a:gd name="T26" fmla="*/ 0 w 4624"/>
              <a:gd name="T27" fmla="*/ 170 h 305"/>
              <a:gd name="T28" fmla="*/ 4320 w 4624"/>
              <a:gd name="T29" fmla="*/ 170 h 305"/>
              <a:gd name="T30" fmla="*/ 4320 w 4624"/>
              <a:gd name="T31" fmla="*/ 170 h 305"/>
              <a:gd name="T32" fmla="*/ 4471 w 4624"/>
              <a:gd name="T33" fmla="*/ 304 h 305"/>
              <a:gd name="T34" fmla="*/ 4471 w 4624"/>
              <a:gd name="T35" fmla="*/ 304 h 305"/>
              <a:gd name="T36" fmla="*/ 4623 w 4624"/>
              <a:gd name="T37" fmla="*/ 152 h 305"/>
              <a:gd name="T38" fmla="*/ 4623 w 4624"/>
              <a:gd name="T39" fmla="*/ 152 h 305"/>
              <a:gd name="T40" fmla="*/ 4471 w 4624"/>
              <a:gd name="T41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5">
                <a:moveTo>
                  <a:pt x="4471" y="268"/>
                </a:moveTo>
                <a:lnTo>
                  <a:pt x="4471" y="268"/>
                </a:lnTo>
                <a:cubicBezTo>
                  <a:pt x="4407" y="268"/>
                  <a:pt x="4355" y="216"/>
                  <a:pt x="4355" y="152"/>
                </a:cubicBezTo>
                <a:lnTo>
                  <a:pt x="4355" y="152"/>
                </a:lnTo>
                <a:cubicBezTo>
                  <a:pt x="4355" y="88"/>
                  <a:pt x="4407" y="37"/>
                  <a:pt x="4471" y="37"/>
                </a:cubicBezTo>
                <a:lnTo>
                  <a:pt x="4471" y="37"/>
                </a:lnTo>
                <a:cubicBezTo>
                  <a:pt x="4535" y="37"/>
                  <a:pt x="4587" y="88"/>
                  <a:pt x="4587" y="152"/>
                </a:cubicBezTo>
                <a:lnTo>
                  <a:pt x="4587" y="152"/>
                </a:lnTo>
                <a:cubicBezTo>
                  <a:pt x="4587" y="216"/>
                  <a:pt x="4535" y="268"/>
                  <a:pt x="4471" y="268"/>
                </a:cubicBezTo>
                <a:close/>
                <a:moveTo>
                  <a:pt x="4471" y="0"/>
                </a:moveTo>
                <a:lnTo>
                  <a:pt x="4471" y="0"/>
                </a:lnTo>
                <a:cubicBezTo>
                  <a:pt x="4394" y="0"/>
                  <a:pt x="4329" y="59"/>
                  <a:pt x="4320" y="134"/>
                </a:cubicBezTo>
                <a:lnTo>
                  <a:pt x="0" y="134"/>
                </a:lnTo>
                <a:lnTo>
                  <a:pt x="0" y="170"/>
                </a:lnTo>
                <a:lnTo>
                  <a:pt x="4320" y="170"/>
                </a:lnTo>
                <a:lnTo>
                  <a:pt x="4320" y="170"/>
                </a:lnTo>
                <a:cubicBezTo>
                  <a:pt x="4329" y="245"/>
                  <a:pt x="4394" y="304"/>
                  <a:pt x="4471" y="304"/>
                </a:cubicBezTo>
                <a:lnTo>
                  <a:pt x="4471" y="304"/>
                </a:lnTo>
                <a:cubicBezTo>
                  <a:pt x="4554" y="304"/>
                  <a:pt x="4623" y="236"/>
                  <a:pt x="4623" y="152"/>
                </a:cubicBezTo>
                <a:lnTo>
                  <a:pt x="4623" y="152"/>
                </a:lnTo>
                <a:cubicBezTo>
                  <a:pt x="4623" y="69"/>
                  <a:pt x="4554" y="0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"/>
          <p:cNvSpPr>
            <a:spLocks noChangeArrowheads="1"/>
          </p:cNvSpPr>
          <p:nvPr/>
        </p:nvSpPr>
        <p:spPr bwMode="auto">
          <a:xfrm>
            <a:off x="11790241" y="8559822"/>
            <a:ext cx="5537957" cy="364268"/>
          </a:xfrm>
          <a:custGeom>
            <a:avLst/>
            <a:gdLst>
              <a:gd name="T0" fmla="*/ 4471 w 4624"/>
              <a:gd name="T1" fmla="*/ 268 h 304"/>
              <a:gd name="T2" fmla="*/ 4471 w 4624"/>
              <a:gd name="T3" fmla="*/ 268 h 304"/>
              <a:gd name="T4" fmla="*/ 4355 w 4624"/>
              <a:gd name="T5" fmla="*/ 152 h 304"/>
              <a:gd name="T6" fmla="*/ 4355 w 4624"/>
              <a:gd name="T7" fmla="*/ 152 h 304"/>
              <a:gd name="T8" fmla="*/ 4471 w 4624"/>
              <a:gd name="T9" fmla="*/ 36 h 304"/>
              <a:gd name="T10" fmla="*/ 4471 w 4624"/>
              <a:gd name="T11" fmla="*/ 36 h 304"/>
              <a:gd name="T12" fmla="*/ 4587 w 4624"/>
              <a:gd name="T13" fmla="*/ 152 h 304"/>
              <a:gd name="T14" fmla="*/ 4587 w 4624"/>
              <a:gd name="T15" fmla="*/ 152 h 304"/>
              <a:gd name="T16" fmla="*/ 4471 w 4624"/>
              <a:gd name="T17" fmla="*/ 268 h 304"/>
              <a:gd name="T18" fmla="*/ 4471 w 4624"/>
              <a:gd name="T19" fmla="*/ 0 h 304"/>
              <a:gd name="T20" fmla="*/ 4471 w 4624"/>
              <a:gd name="T21" fmla="*/ 0 h 304"/>
              <a:gd name="T22" fmla="*/ 4320 w 4624"/>
              <a:gd name="T23" fmla="*/ 134 h 304"/>
              <a:gd name="T24" fmla="*/ 0 w 4624"/>
              <a:gd name="T25" fmla="*/ 134 h 304"/>
              <a:gd name="T26" fmla="*/ 0 w 4624"/>
              <a:gd name="T27" fmla="*/ 170 h 304"/>
              <a:gd name="T28" fmla="*/ 4320 w 4624"/>
              <a:gd name="T29" fmla="*/ 170 h 304"/>
              <a:gd name="T30" fmla="*/ 4320 w 4624"/>
              <a:gd name="T31" fmla="*/ 170 h 304"/>
              <a:gd name="T32" fmla="*/ 4471 w 4624"/>
              <a:gd name="T33" fmla="*/ 303 h 304"/>
              <a:gd name="T34" fmla="*/ 4471 w 4624"/>
              <a:gd name="T35" fmla="*/ 303 h 304"/>
              <a:gd name="T36" fmla="*/ 4623 w 4624"/>
              <a:gd name="T37" fmla="*/ 152 h 304"/>
              <a:gd name="T38" fmla="*/ 4623 w 4624"/>
              <a:gd name="T39" fmla="*/ 152 h 304"/>
              <a:gd name="T40" fmla="*/ 4471 w 4624"/>
              <a:gd name="T4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4471" y="268"/>
                </a:moveTo>
                <a:lnTo>
                  <a:pt x="4471" y="268"/>
                </a:lnTo>
                <a:cubicBezTo>
                  <a:pt x="4407" y="268"/>
                  <a:pt x="4355" y="216"/>
                  <a:pt x="4355" y="152"/>
                </a:cubicBezTo>
                <a:lnTo>
                  <a:pt x="4355" y="152"/>
                </a:lnTo>
                <a:cubicBezTo>
                  <a:pt x="4355" y="88"/>
                  <a:pt x="4407" y="36"/>
                  <a:pt x="4471" y="36"/>
                </a:cubicBezTo>
                <a:lnTo>
                  <a:pt x="4471" y="36"/>
                </a:lnTo>
                <a:cubicBezTo>
                  <a:pt x="4535" y="36"/>
                  <a:pt x="4587" y="88"/>
                  <a:pt x="4587" y="152"/>
                </a:cubicBezTo>
                <a:lnTo>
                  <a:pt x="4587" y="152"/>
                </a:lnTo>
                <a:cubicBezTo>
                  <a:pt x="4587" y="216"/>
                  <a:pt x="4535" y="268"/>
                  <a:pt x="4471" y="268"/>
                </a:cubicBezTo>
                <a:close/>
                <a:moveTo>
                  <a:pt x="4471" y="0"/>
                </a:moveTo>
                <a:lnTo>
                  <a:pt x="4471" y="0"/>
                </a:lnTo>
                <a:cubicBezTo>
                  <a:pt x="4394" y="0"/>
                  <a:pt x="4329" y="58"/>
                  <a:pt x="4320" y="134"/>
                </a:cubicBezTo>
                <a:lnTo>
                  <a:pt x="0" y="134"/>
                </a:lnTo>
                <a:lnTo>
                  <a:pt x="0" y="170"/>
                </a:lnTo>
                <a:lnTo>
                  <a:pt x="4320" y="170"/>
                </a:lnTo>
                <a:lnTo>
                  <a:pt x="4320" y="170"/>
                </a:lnTo>
                <a:cubicBezTo>
                  <a:pt x="4329" y="245"/>
                  <a:pt x="4394" y="303"/>
                  <a:pt x="4471" y="303"/>
                </a:cubicBezTo>
                <a:lnTo>
                  <a:pt x="4471" y="303"/>
                </a:lnTo>
                <a:cubicBezTo>
                  <a:pt x="4554" y="303"/>
                  <a:pt x="4623" y="235"/>
                  <a:pt x="4623" y="152"/>
                </a:cubicBezTo>
                <a:lnTo>
                  <a:pt x="4623" y="152"/>
                </a:lnTo>
                <a:cubicBezTo>
                  <a:pt x="4623" y="68"/>
                  <a:pt x="4554" y="0"/>
                  <a:pt x="44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"/>
          <p:cNvSpPr>
            <a:spLocks noChangeArrowheads="1"/>
          </p:cNvSpPr>
          <p:nvPr/>
        </p:nvSpPr>
        <p:spPr bwMode="auto">
          <a:xfrm>
            <a:off x="11790241" y="11912160"/>
            <a:ext cx="5537957" cy="364272"/>
          </a:xfrm>
          <a:custGeom>
            <a:avLst/>
            <a:gdLst>
              <a:gd name="T0" fmla="*/ 4471 w 4624"/>
              <a:gd name="T1" fmla="*/ 267 h 304"/>
              <a:gd name="T2" fmla="*/ 4471 w 4624"/>
              <a:gd name="T3" fmla="*/ 267 h 304"/>
              <a:gd name="T4" fmla="*/ 4355 w 4624"/>
              <a:gd name="T5" fmla="*/ 151 h 304"/>
              <a:gd name="T6" fmla="*/ 4355 w 4624"/>
              <a:gd name="T7" fmla="*/ 151 h 304"/>
              <a:gd name="T8" fmla="*/ 4471 w 4624"/>
              <a:gd name="T9" fmla="*/ 35 h 304"/>
              <a:gd name="T10" fmla="*/ 4471 w 4624"/>
              <a:gd name="T11" fmla="*/ 35 h 304"/>
              <a:gd name="T12" fmla="*/ 4587 w 4624"/>
              <a:gd name="T13" fmla="*/ 151 h 304"/>
              <a:gd name="T14" fmla="*/ 4587 w 4624"/>
              <a:gd name="T15" fmla="*/ 151 h 304"/>
              <a:gd name="T16" fmla="*/ 4471 w 4624"/>
              <a:gd name="T17" fmla="*/ 267 h 304"/>
              <a:gd name="T18" fmla="*/ 4471 w 4624"/>
              <a:gd name="T19" fmla="*/ 0 h 304"/>
              <a:gd name="T20" fmla="*/ 4471 w 4624"/>
              <a:gd name="T21" fmla="*/ 0 h 304"/>
              <a:gd name="T22" fmla="*/ 4320 w 4624"/>
              <a:gd name="T23" fmla="*/ 134 h 304"/>
              <a:gd name="T24" fmla="*/ 0 w 4624"/>
              <a:gd name="T25" fmla="*/ 134 h 304"/>
              <a:gd name="T26" fmla="*/ 0 w 4624"/>
              <a:gd name="T27" fmla="*/ 169 h 304"/>
              <a:gd name="T28" fmla="*/ 4320 w 4624"/>
              <a:gd name="T29" fmla="*/ 169 h 304"/>
              <a:gd name="T30" fmla="*/ 4320 w 4624"/>
              <a:gd name="T31" fmla="*/ 169 h 304"/>
              <a:gd name="T32" fmla="*/ 4471 w 4624"/>
              <a:gd name="T33" fmla="*/ 303 h 304"/>
              <a:gd name="T34" fmla="*/ 4471 w 4624"/>
              <a:gd name="T35" fmla="*/ 303 h 304"/>
              <a:gd name="T36" fmla="*/ 4623 w 4624"/>
              <a:gd name="T37" fmla="*/ 151 h 304"/>
              <a:gd name="T38" fmla="*/ 4623 w 4624"/>
              <a:gd name="T39" fmla="*/ 151 h 304"/>
              <a:gd name="T40" fmla="*/ 4471 w 4624"/>
              <a:gd name="T4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4471" y="267"/>
                </a:moveTo>
                <a:lnTo>
                  <a:pt x="4471" y="267"/>
                </a:lnTo>
                <a:cubicBezTo>
                  <a:pt x="4407" y="267"/>
                  <a:pt x="4355" y="215"/>
                  <a:pt x="4355" y="151"/>
                </a:cubicBezTo>
                <a:lnTo>
                  <a:pt x="4355" y="151"/>
                </a:lnTo>
                <a:cubicBezTo>
                  <a:pt x="4355" y="87"/>
                  <a:pt x="4407" y="35"/>
                  <a:pt x="4471" y="35"/>
                </a:cubicBezTo>
                <a:lnTo>
                  <a:pt x="4471" y="35"/>
                </a:lnTo>
                <a:cubicBezTo>
                  <a:pt x="4535" y="35"/>
                  <a:pt x="4587" y="87"/>
                  <a:pt x="4587" y="151"/>
                </a:cubicBezTo>
                <a:lnTo>
                  <a:pt x="4587" y="151"/>
                </a:lnTo>
                <a:cubicBezTo>
                  <a:pt x="4587" y="215"/>
                  <a:pt x="4535" y="267"/>
                  <a:pt x="4471" y="267"/>
                </a:cubicBezTo>
                <a:close/>
                <a:moveTo>
                  <a:pt x="4471" y="0"/>
                </a:moveTo>
                <a:lnTo>
                  <a:pt x="4471" y="0"/>
                </a:lnTo>
                <a:cubicBezTo>
                  <a:pt x="4394" y="0"/>
                  <a:pt x="4329" y="58"/>
                  <a:pt x="4320" y="134"/>
                </a:cubicBezTo>
                <a:lnTo>
                  <a:pt x="0" y="134"/>
                </a:lnTo>
                <a:lnTo>
                  <a:pt x="0" y="169"/>
                </a:lnTo>
                <a:lnTo>
                  <a:pt x="4320" y="169"/>
                </a:lnTo>
                <a:lnTo>
                  <a:pt x="4320" y="169"/>
                </a:lnTo>
                <a:cubicBezTo>
                  <a:pt x="4329" y="244"/>
                  <a:pt x="4394" y="303"/>
                  <a:pt x="4471" y="303"/>
                </a:cubicBezTo>
                <a:lnTo>
                  <a:pt x="4471" y="303"/>
                </a:lnTo>
                <a:cubicBezTo>
                  <a:pt x="4554" y="303"/>
                  <a:pt x="4623" y="235"/>
                  <a:pt x="4623" y="151"/>
                </a:cubicBezTo>
                <a:lnTo>
                  <a:pt x="4623" y="151"/>
                </a:lnTo>
                <a:cubicBezTo>
                  <a:pt x="4623" y="68"/>
                  <a:pt x="4554" y="0"/>
                  <a:pt x="44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4"/>
          <p:cNvSpPr>
            <a:spLocks noChangeArrowheads="1"/>
          </p:cNvSpPr>
          <p:nvPr/>
        </p:nvSpPr>
        <p:spPr bwMode="auto">
          <a:xfrm>
            <a:off x="6247002" y="6828220"/>
            <a:ext cx="5537957" cy="364268"/>
          </a:xfrm>
          <a:custGeom>
            <a:avLst/>
            <a:gdLst>
              <a:gd name="T0" fmla="*/ 36 w 4624"/>
              <a:gd name="T1" fmla="*/ 151 h 304"/>
              <a:gd name="T2" fmla="*/ 36 w 4624"/>
              <a:gd name="T3" fmla="*/ 151 h 304"/>
              <a:gd name="T4" fmla="*/ 152 w 4624"/>
              <a:gd name="T5" fmla="*/ 36 h 304"/>
              <a:gd name="T6" fmla="*/ 152 w 4624"/>
              <a:gd name="T7" fmla="*/ 36 h 304"/>
              <a:gd name="T8" fmla="*/ 268 w 4624"/>
              <a:gd name="T9" fmla="*/ 151 h 304"/>
              <a:gd name="T10" fmla="*/ 268 w 4624"/>
              <a:gd name="T11" fmla="*/ 151 h 304"/>
              <a:gd name="T12" fmla="*/ 152 w 4624"/>
              <a:gd name="T13" fmla="*/ 268 h 304"/>
              <a:gd name="T14" fmla="*/ 152 w 4624"/>
              <a:gd name="T15" fmla="*/ 268 h 304"/>
              <a:gd name="T16" fmla="*/ 36 w 4624"/>
              <a:gd name="T17" fmla="*/ 151 h 304"/>
              <a:gd name="T18" fmla="*/ 0 w 4624"/>
              <a:gd name="T19" fmla="*/ 151 h 304"/>
              <a:gd name="T20" fmla="*/ 0 w 4624"/>
              <a:gd name="T21" fmla="*/ 151 h 304"/>
              <a:gd name="T22" fmla="*/ 152 w 4624"/>
              <a:gd name="T23" fmla="*/ 303 h 304"/>
              <a:gd name="T24" fmla="*/ 152 w 4624"/>
              <a:gd name="T25" fmla="*/ 303 h 304"/>
              <a:gd name="T26" fmla="*/ 302 w 4624"/>
              <a:gd name="T27" fmla="*/ 169 h 304"/>
              <a:gd name="T28" fmla="*/ 4623 w 4624"/>
              <a:gd name="T29" fmla="*/ 169 h 304"/>
              <a:gd name="T30" fmla="*/ 4623 w 4624"/>
              <a:gd name="T31" fmla="*/ 135 h 304"/>
              <a:gd name="T32" fmla="*/ 302 w 4624"/>
              <a:gd name="T33" fmla="*/ 135 h 304"/>
              <a:gd name="T34" fmla="*/ 302 w 4624"/>
              <a:gd name="T35" fmla="*/ 135 h 304"/>
              <a:gd name="T36" fmla="*/ 152 w 4624"/>
              <a:gd name="T37" fmla="*/ 0 h 304"/>
              <a:gd name="T38" fmla="*/ 152 w 4624"/>
              <a:gd name="T39" fmla="*/ 0 h 304"/>
              <a:gd name="T40" fmla="*/ 0 w 4624"/>
              <a:gd name="T41" fmla="*/ 15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36" y="151"/>
                </a:moveTo>
                <a:lnTo>
                  <a:pt x="36" y="151"/>
                </a:lnTo>
                <a:cubicBezTo>
                  <a:pt x="36" y="88"/>
                  <a:pt x="87" y="36"/>
                  <a:pt x="152" y="36"/>
                </a:cubicBezTo>
                <a:lnTo>
                  <a:pt x="152" y="36"/>
                </a:lnTo>
                <a:cubicBezTo>
                  <a:pt x="216" y="36"/>
                  <a:pt x="268" y="88"/>
                  <a:pt x="268" y="151"/>
                </a:cubicBezTo>
                <a:lnTo>
                  <a:pt x="268" y="151"/>
                </a:lnTo>
                <a:cubicBezTo>
                  <a:pt x="268" y="216"/>
                  <a:pt x="216" y="268"/>
                  <a:pt x="152" y="268"/>
                </a:cubicBezTo>
                <a:lnTo>
                  <a:pt x="152" y="268"/>
                </a:lnTo>
                <a:cubicBezTo>
                  <a:pt x="87" y="268"/>
                  <a:pt x="36" y="216"/>
                  <a:pt x="36" y="151"/>
                </a:cubicBezTo>
                <a:close/>
                <a:moveTo>
                  <a:pt x="0" y="151"/>
                </a:moveTo>
                <a:lnTo>
                  <a:pt x="0" y="151"/>
                </a:lnTo>
                <a:cubicBezTo>
                  <a:pt x="0" y="235"/>
                  <a:pt x="68" y="303"/>
                  <a:pt x="152" y="303"/>
                </a:cubicBezTo>
                <a:lnTo>
                  <a:pt x="152" y="303"/>
                </a:lnTo>
                <a:cubicBezTo>
                  <a:pt x="229" y="303"/>
                  <a:pt x="294" y="244"/>
                  <a:pt x="302" y="169"/>
                </a:cubicBezTo>
                <a:lnTo>
                  <a:pt x="4623" y="169"/>
                </a:lnTo>
                <a:lnTo>
                  <a:pt x="4623" y="135"/>
                </a:lnTo>
                <a:lnTo>
                  <a:pt x="302" y="135"/>
                </a:lnTo>
                <a:lnTo>
                  <a:pt x="302" y="135"/>
                </a:lnTo>
                <a:cubicBezTo>
                  <a:pt x="294" y="59"/>
                  <a:pt x="229" y="0"/>
                  <a:pt x="152" y="0"/>
                </a:cubicBezTo>
                <a:lnTo>
                  <a:pt x="152" y="0"/>
                </a:lnTo>
                <a:cubicBezTo>
                  <a:pt x="68" y="0"/>
                  <a:pt x="0" y="68"/>
                  <a:pt x="0" y="1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>
            <a:off x="6247002" y="10180558"/>
            <a:ext cx="5537957" cy="364272"/>
          </a:xfrm>
          <a:custGeom>
            <a:avLst/>
            <a:gdLst>
              <a:gd name="T0" fmla="*/ 36 w 4624"/>
              <a:gd name="T1" fmla="*/ 152 h 304"/>
              <a:gd name="T2" fmla="*/ 36 w 4624"/>
              <a:gd name="T3" fmla="*/ 152 h 304"/>
              <a:gd name="T4" fmla="*/ 152 w 4624"/>
              <a:gd name="T5" fmla="*/ 36 h 304"/>
              <a:gd name="T6" fmla="*/ 152 w 4624"/>
              <a:gd name="T7" fmla="*/ 36 h 304"/>
              <a:gd name="T8" fmla="*/ 268 w 4624"/>
              <a:gd name="T9" fmla="*/ 152 h 304"/>
              <a:gd name="T10" fmla="*/ 268 w 4624"/>
              <a:gd name="T11" fmla="*/ 152 h 304"/>
              <a:gd name="T12" fmla="*/ 152 w 4624"/>
              <a:gd name="T13" fmla="*/ 268 h 304"/>
              <a:gd name="T14" fmla="*/ 152 w 4624"/>
              <a:gd name="T15" fmla="*/ 268 h 304"/>
              <a:gd name="T16" fmla="*/ 36 w 4624"/>
              <a:gd name="T17" fmla="*/ 152 h 304"/>
              <a:gd name="T18" fmla="*/ 0 w 4624"/>
              <a:gd name="T19" fmla="*/ 152 h 304"/>
              <a:gd name="T20" fmla="*/ 0 w 4624"/>
              <a:gd name="T21" fmla="*/ 152 h 304"/>
              <a:gd name="T22" fmla="*/ 152 w 4624"/>
              <a:gd name="T23" fmla="*/ 303 h 304"/>
              <a:gd name="T24" fmla="*/ 152 w 4624"/>
              <a:gd name="T25" fmla="*/ 303 h 304"/>
              <a:gd name="T26" fmla="*/ 302 w 4624"/>
              <a:gd name="T27" fmla="*/ 169 h 304"/>
              <a:gd name="T28" fmla="*/ 4623 w 4624"/>
              <a:gd name="T29" fmla="*/ 169 h 304"/>
              <a:gd name="T30" fmla="*/ 4623 w 4624"/>
              <a:gd name="T31" fmla="*/ 134 h 304"/>
              <a:gd name="T32" fmla="*/ 302 w 4624"/>
              <a:gd name="T33" fmla="*/ 134 h 304"/>
              <a:gd name="T34" fmla="*/ 302 w 4624"/>
              <a:gd name="T35" fmla="*/ 134 h 304"/>
              <a:gd name="T36" fmla="*/ 152 w 4624"/>
              <a:gd name="T37" fmla="*/ 0 h 304"/>
              <a:gd name="T38" fmla="*/ 152 w 4624"/>
              <a:gd name="T39" fmla="*/ 0 h 304"/>
              <a:gd name="T40" fmla="*/ 0 w 4624"/>
              <a:gd name="T41" fmla="*/ 15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36" y="152"/>
                </a:moveTo>
                <a:lnTo>
                  <a:pt x="36" y="152"/>
                </a:lnTo>
                <a:cubicBezTo>
                  <a:pt x="36" y="87"/>
                  <a:pt x="87" y="36"/>
                  <a:pt x="152" y="36"/>
                </a:cubicBezTo>
                <a:lnTo>
                  <a:pt x="152" y="36"/>
                </a:lnTo>
                <a:cubicBezTo>
                  <a:pt x="216" y="36"/>
                  <a:pt x="268" y="87"/>
                  <a:pt x="268" y="152"/>
                </a:cubicBezTo>
                <a:lnTo>
                  <a:pt x="268" y="152"/>
                </a:lnTo>
                <a:cubicBezTo>
                  <a:pt x="268" y="216"/>
                  <a:pt x="216" y="268"/>
                  <a:pt x="152" y="268"/>
                </a:cubicBezTo>
                <a:lnTo>
                  <a:pt x="152" y="268"/>
                </a:lnTo>
                <a:cubicBezTo>
                  <a:pt x="87" y="268"/>
                  <a:pt x="36" y="216"/>
                  <a:pt x="36" y="152"/>
                </a:cubicBezTo>
                <a:close/>
                <a:moveTo>
                  <a:pt x="0" y="152"/>
                </a:moveTo>
                <a:lnTo>
                  <a:pt x="0" y="152"/>
                </a:lnTo>
                <a:cubicBezTo>
                  <a:pt x="0" y="235"/>
                  <a:pt x="68" y="303"/>
                  <a:pt x="152" y="303"/>
                </a:cubicBezTo>
                <a:lnTo>
                  <a:pt x="152" y="303"/>
                </a:lnTo>
                <a:cubicBezTo>
                  <a:pt x="229" y="303"/>
                  <a:pt x="294" y="244"/>
                  <a:pt x="302" y="169"/>
                </a:cubicBezTo>
                <a:lnTo>
                  <a:pt x="4623" y="169"/>
                </a:lnTo>
                <a:lnTo>
                  <a:pt x="4623" y="134"/>
                </a:lnTo>
                <a:lnTo>
                  <a:pt x="302" y="134"/>
                </a:lnTo>
                <a:lnTo>
                  <a:pt x="302" y="134"/>
                </a:lnTo>
                <a:cubicBezTo>
                  <a:pt x="294" y="59"/>
                  <a:pt x="229" y="0"/>
                  <a:pt x="152" y="0"/>
                </a:cubicBezTo>
                <a:lnTo>
                  <a:pt x="152" y="0"/>
                </a:lnTo>
                <a:cubicBezTo>
                  <a:pt x="68" y="0"/>
                  <a:pt x="0" y="68"/>
                  <a:pt x="0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5"/>
          <p:cNvSpPr>
            <a:spLocks noChangeArrowheads="1"/>
          </p:cNvSpPr>
          <p:nvPr/>
        </p:nvSpPr>
        <p:spPr bwMode="auto">
          <a:xfrm>
            <a:off x="9272025" y="9605119"/>
            <a:ext cx="5131455" cy="1483475"/>
          </a:xfrm>
          <a:custGeom>
            <a:avLst/>
            <a:gdLst>
              <a:gd name="T0" fmla="*/ 0 w 4288"/>
              <a:gd name="T1" fmla="*/ 0 h 1240"/>
              <a:gd name="T2" fmla="*/ 247 w 4288"/>
              <a:gd name="T3" fmla="*/ 1228 h 1240"/>
              <a:gd name="T4" fmla="*/ 249 w 4288"/>
              <a:gd name="T5" fmla="*/ 1239 h 1240"/>
              <a:gd name="T6" fmla="*/ 4038 w 4288"/>
              <a:gd name="T7" fmla="*/ 1239 h 1240"/>
              <a:gd name="T8" fmla="*/ 4041 w 4288"/>
              <a:gd name="T9" fmla="*/ 1228 h 1240"/>
              <a:gd name="T10" fmla="*/ 4287 w 4288"/>
              <a:gd name="T11" fmla="*/ 0 h 1240"/>
              <a:gd name="T12" fmla="*/ 0 w 4288"/>
              <a:gd name="T13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1240">
                <a:moveTo>
                  <a:pt x="0" y="0"/>
                </a:moveTo>
                <a:lnTo>
                  <a:pt x="247" y="1228"/>
                </a:lnTo>
                <a:lnTo>
                  <a:pt x="249" y="1239"/>
                </a:lnTo>
                <a:lnTo>
                  <a:pt x="4038" y="1239"/>
                </a:lnTo>
                <a:lnTo>
                  <a:pt x="4041" y="1228"/>
                </a:lnTo>
                <a:lnTo>
                  <a:pt x="428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CuadroTexto 530"/>
          <p:cNvSpPr txBox="1"/>
          <p:nvPr/>
        </p:nvSpPr>
        <p:spPr>
          <a:xfrm>
            <a:off x="10552262" y="5236288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1013294" y="478749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0553808" y="6875735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1002015" y="642694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0559308" y="8495956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0894504" y="8047161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0565526" y="10198263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10995299" y="9749468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0549874" y="11854146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1014912" y="1140535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7908443" y="907298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3466408" y="248708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7844675" y="4994700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30,000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7844675" y="8371277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150,000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5" name="CuadroTexto 544"/>
          <p:cNvSpPr txBox="1"/>
          <p:nvPr/>
        </p:nvSpPr>
        <p:spPr>
          <a:xfrm>
            <a:off x="17844675" y="11702499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250,000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6" name="CuadroTexto 545"/>
          <p:cNvSpPr txBox="1"/>
          <p:nvPr/>
        </p:nvSpPr>
        <p:spPr>
          <a:xfrm>
            <a:off x="3826828" y="6659945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130,000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7" name="CuadroTexto 546"/>
          <p:cNvSpPr txBox="1"/>
          <p:nvPr/>
        </p:nvSpPr>
        <p:spPr>
          <a:xfrm>
            <a:off x="3826827" y="10023690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230,000</a:t>
            </a:r>
          </a:p>
        </p:txBody>
      </p:sp>
    </p:spTree>
    <p:extLst>
      <p:ext uri="{BB962C8B-B14F-4D97-AF65-F5344CB8AC3E}">
        <p14:creationId xmlns:p14="http://schemas.microsoft.com/office/powerpoint/2010/main" val="1752823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11776319" y="7489981"/>
            <a:ext cx="8868871" cy="2305800"/>
          </a:xfrm>
          <a:custGeom>
            <a:avLst/>
            <a:gdLst>
              <a:gd name="T0" fmla="*/ 7134 w 7395"/>
              <a:gd name="T1" fmla="*/ 12 h 1922"/>
              <a:gd name="T2" fmla="*/ 3716 w 7395"/>
              <a:gd name="T3" fmla="*/ 290 h 1922"/>
              <a:gd name="T4" fmla="*/ 3716 w 7395"/>
              <a:gd name="T5" fmla="*/ 290 h 1922"/>
              <a:gd name="T6" fmla="*/ 3677 w 7395"/>
              <a:gd name="T7" fmla="*/ 290 h 1922"/>
              <a:gd name="T8" fmla="*/ 261 w 7395"/>
              <a:gd name="T9" fmla="*/ 12 h 1922"/>
              <a:gd name="T10" fmla="*/ 261 w 7395"/>
              <a:gd name="T11" fmla="*/ 12 h 1922"/>
              <a:gd name="T12" fmla="*/ 0 w 7395"/>
              <a:gd name="T13" fmla="*/ 252 h 1922"/>
              <a:gd name="T14" fmla="*/ 0 w 7395"/>
              <a:gd name="T15" fmla="*/ 1397 h 1922"/>
              <a:gd name="T16" fmla="*/ 0 w 7395"/>
              <a:gd name="T17" fmla="*/ 1397 h 1922"/>
              <a:gd name="T18" fmla="*/ 222 w 7395"/>
              <a:gd name="T19" fmla="*/ 1637 h 1922"/>
              <a:gd name="T20" fmla="*/ 3692 w 7395"/>
              <a:gd name="T21" fmla="*/ 1920 h 1922"/>
              <a:gd name="T22" fmla="*/ 3692 w 7395"/>
              <a:gd name="T23" fmla="*/ 1921 h 1922"/>
              <a:gd name="T24" fmla="*/ 3697 w 7395"/>
              <a:gd name="T25" fmla="*/ 1921 h 1922"/>
              <a:gd name="T26" fmla="*/ 3702 w 7395"/>
              <a:gd name="T27" fmla="*/ 1921 h 1922"/>
              <a:gd name="T28" fmla="*/ 3702 w 7395"/>
              <a:gd name="T29" fmla="*/ 1920 h 1922"/>
              <a:gd name="T30" fmla="*/ 7173 w 7395"/>
              <a:gd name="T31" fmla="*/ 1637 h 1922"/>
              <a:gd name="T32" fmla="*/ 7173 w 7395"/>
              <a:gd name="T33" fmla="*/ 1637 h 1922"/>
              <a:gd name="T34" fmla="*/ 7394 w 7395"/>
              <a:gd name="T35" fmla="*/ 1397 h 1922"/>
              <a:gd name="T36" fmla="*/ 7394 w 7395"/>
              <a:gd name="T37" fmla="*/ 252 h 1922"/>
              <a:gd name="T38" fmla="*/ 7394 w 7395"/>
              <a:gd name="T39" fmla="*/ 252 h 1922"/>
              <a:gd name="T40" fmla="*/ 7134 w 7395"/>
              <a:gd name="T41" fmla="*/ 12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95" h="1922">
                <a:moveTo>
                  <a:pt x="7134" y="12"/>
                </a:moveTo>
                <a:lnTo>
                  <a:pt x="3716" y="290"/>
                </a:lnTo>
                <a:lnTo>
                  <a:pt x="3716" y="290"/>
                </a:lnTo>
                <a:cubicBezTo>
                  <a:pt x="3703" y="292"/>
                  <a:pt x="3690" y="292"/>
                  <a:pt x="3677" y="290"/>
                </a:cubicBezTo>
                <a:lnTo>
                  <a:pt x="261" y="12"/>
                </a:lnTo>
                <a:lnTo>
                  <a:pt x="261" y="12"/>
                </a:lnTo>
                <a:cubicBezTo>
                  <a:pt x="120" y="0"/>
                  <a:pt x="0" y="112"/>
                  <a:pt x="0" y="252"/>
                </a:cubicBezTo>
                <a:lnTo>
                  <a:pt x="0" y="1397"/>
                </a:lnTo>
                <a:lnTo>
                  <a:pt x="0" y="1397"/>
                </a:lnTo>
                <a:cubicBezTo>
                  <a:pt x="0" y="1522"/>
                  <a:pt x="96" y="1627"/>
                  <a:pt x="222" y="1637"/>
                </a:cubicBezTo>
                <a:lnTo>
                  <a:pt x="3692" y="1920"/>
                </a:lnTo>
                <a:lnTo>
                  <a:pt x="3692" y="1921"/>
                </a:lnTo>
                <a:lnTo>
                  <a:pt x="3697" y="1921"/>
                </a:lnTo>
                <a:lnTo>
                  <a:pt x="3702" y="1921"/>
                </a:lnTo>
                <a:lnTo>
                  <a:pt x="3702" y="1920"/>
                </a:lnTo>
                <a:lnTo>
                  <a:pt x="7173" y="1637"/>
                </a:lnTo>
                <a:lnTo>
                  <a:pt x="7173" y="1637"/>
                </a:lnTo>
                <a:cubicBezTo>
                  <a:pt x="7298" y="1627"/>
                  <a:pt x="7394" y="1522"/>
                  <a:pt x="7394" y="1397"/>
                </a:cubicBezTo>
                <a:lnTo>
                  <a:pt x="7394" y="252"/>
                </a:lnTo>
                <a:lnTo>
                  <a:pt x="7394" y="252"/>
                </a:lnTo>
                <a:cubicBezTo>
                  <a:pt x="7394" y="112"/>
                  <a:pt x="7274" y="0"/>
                  <a:pt x="7134" y="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10676305" y="1439899"/>
            <a:ext cx="11063610" cy="2876962"/>
          </a:xfrm>
          <a:custGeom>
            <a:avLst/>
            <a:gdLst>
              <a:gd name="T0" fmla="*/ 8962 w 9224"/>
              <a:gd name="T1" fmla="*/ 11 h 2398"/>
              <a:gd name="T2" fmla="*/ 4630 w 9224"/>
              <a:gd name="T3" fmla="*/ 364 h 2398"/>
              <a:gd name="T4" fmla="*/ 4630 w 9224"/>
              <a:gd name="T5" fmla="*/ 364 h 2398"/>
              <a:gd name="T6" fmla="*/ 4591 w 9224"/>
              <a:gd name="T7" fmla="*/ 364 h 2398"/>
              <a:gd name="T8" fmla="*/ 260 w 9224"/>
              <a:gd name="T9" fmla="*/ 11 h 2398"/>
              <a:gd name="T10" fmla="*/ 260 w 9224"/>
              <a:gd name="T11" fmla="*/ 11 h 2398"/>
              <a:gd name="T12" fmla="*/ 0 w 9224"/>
              <a:gd name="T13" fmla="*/ 252 h 2398"/>
              <a:gd name="T14" fmla="*/ 0 w 9224"/>
              <a:gd name="T15" fmla="*/ 1798 h 2398"/>
              <a:gd name="T16" fmla="*/ 0 w 9224"/>
              <a:gd name="T17" fmla="*/ 1798 h 2398"/>
              <a:gd name="T18" fmla="*/ 221 w 9224"/>
              <a:gd name="T19" fmla="*/ 2039 h 2398"/>
              <a:gd name="T20" fmla="*/ 4606 w 9224"/>
              <a:gd name="T21" fmla="*/ 2396 h 2398"/>
              <a:gd name="T22" fmla="*/ 4606 w 9224"/>
              <a:gd name="T23" fmla="*/ 2397 h 2398"/>
              <a:gd name="T24" fmla="*/ 4611 w 9224"/>
              <a:gd name="T25" fmla="*/ 2397 h 2398"/>
              <a:gd name="T26" fmla="*/ 4616 w 9224"/>
              <a:gd name="T27" fmla="*/ 2397 h 2398"/>
              <a:gd name="T28" fmla="*/ 4616 w 9224"/>
              <a:gd name="T29" fmla="*/ 2396 h 2398"/>
              <a:gd name="T30" fmla="*/ 9001 w 9224"/>
              <a:gd name="T31" fmla="*/ 2039 h 2398"/>
              <a:gd name="T32" fmla="*/ 9001 w 9224"/>
              <a:gd name="T33" fmla="*/ 2039 h 2398"/>
              <a:gd name="T34" fmla="*/ 9223 w 9224"/>
              <a:gd name="T35" fmla="*/ 1798 h 2398"/>
              <a:gd name="T36" fmla="*/ 9223 w 9224"/>
              <a:gd name="T37" fmla="*/ 252 h 2398"/>
              <a:gd name="T38" fmla="*/ 9223 w 9224"/>
              <a:gd name="T39" fmla="*/ 252 h 2398"/>
              <a:gd name="T40" fmla="*/ 8962 w 9224"/>
              <a:gd name="T41" fmla="*/ 11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24" h="2398">
                <a:moveTo>
                  <a:pt x="8962" y="11"/>
                </a:moveTo>
                <a:lnTo>
                  <a:pt x="4630" y="364"/>
                </a:lnTo>
                <a:lnTo>
                  <a:pt x="4630" y="364"/>
                </a:lnTo>
                <a:cubicBezTo>
                  <a:pt x="4617" y="365"/>
                  <a:pt x="4604" y="365"/>
                  <a:pt x="4591" y="364"/>
                </a:cubicBezTo>
                <a:lnTo>
                  <a:pt x="260" y="11"/>
                </a:lnTo>
                <a:lnTo>
                  <a:pt x="260" y="11"/>
                </a:lnTo>
                <a:cubicBezTo>
                  <a:pt x="121" y="0"/>
                  <a:pt x="0" y="111"/>
                  <a:pt x="0" y="252"/>
                </a:cubicBezTo>
                <a:lnTo>
                  <a:pt x="0" y="1798"/>
                </a:lnTo>
                <a:lnTo>
                  <a:pt x="0" y="1798"/>
                </a:lnTo>
                <a:cubicBezTo>
                  <a:pt x="0" y="1924"/>
                  <a:pt x="97" y="2028"/>
                  <a:pt x="221" y="2039"/>
                </a:cubicBezTo>
                <a:lnTo>
                  <a:pt x="4606" y="2396"/>
                </a:lnTo>
                <a:lnTo>
                  <a:pt x="4606" y="2397"/>
                </a:lnTo>
                <a:lnTo>
                  <a:pt x="4611" y="2397"/>
                </a:lnTo>
                <a:lnTo>
                  <a:pt x="4616" y="2397"/>
                </a:lnTo>
                <a:lnTo>
                  <a:pt x="4616" y="2396"/>
                </a:lnTo>
                <a:lnTo>
                  <a:pt x="9001" y="2039"/>
                </a:lnTo>
                <a:lnTo>
                  <a:pt x="9001" y="2039"/>
                </a:lnTo>
                <a:cubicBezTo>
                  <a:pt x="9126" y="2028"/>
                  <a:pt x="9223" y="1924"/>
                  <a:pt x="9223" y="1798"/>
                </a:cubicBezTo>
                <a:lnTo>
                  <a:pt x="9223" y="252"/>
                </a:lnTo>
                <a:lnTo>
                  <a:pt x="9223" y="252"/>
                </a:lnTo>
                <a:cubicBezTo>
                  <a:pt x="9223" y="111"/>
                  <a:pt x="9102" y="0"/>
                  <a:pt x="8962" y="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11258043" y="4533689"/>
            <a:ext cx="9910710" cy="2570227"/>
          </a:xfrm>
          <a:custGeom>
            <a:avLst/>
            <a:gdLst>
              <a:gd name="T0" fmla="*/ 7993 w 8262"/>
              <a:gd name="T1" fmla="*/ 12 h 2143"/>
              <a:gd name="T2" fmla="*/ 4145 w 8262"/>
              <a:gd name="T3" fmla="*/ 325 h 2143"/>
              <a:gd name="T4" fmla="*/ 4145 w 8262"/>
              <a:gd name="T5" fmla="*/ 325 h 2143"/>
              <a:gd name="T6" fmla="*/ 4106 w 8262"/>
              <a:gd name="T7" fmla="*/ 325 h 2143"/>
              <a:gd name="T8" fmla="*/ 262 w 8262"/>
              <a:gd name="T9" fmla="*/ 12 h 2143"/>
              <a:gd name="T10" fmla="*/ 262 w 8262"/>
              <a:gd name="T11" fmla="*/ 12 h 2143"/>
              <a:gd name="T12" fmla="*/ 0 w 8262"/>
              <a:gd name="T13" fmla="*/ 252 h 2143"/>
              <a:gd name="T14" fmla="*/ 0 w 8262"/>
              <a:gd name="T15" fmla="*/ 1585 h 2143"/>
              <a:gd name="T16" fmla="*/ 0 w 8262"/>
              <a:gd name="T17" fmla="*/ 1585 h 2143"/>
              <a:gd name="T18" fmla="*/ 223 w 8262"/>
              <a:gd name="T19" fmla="*/ 1825 h 2143"/>
              <a:gd name="T20" fmla="*/ 4131 w 8262"/>
              <a:gd name="T21" fmla="*/ 2142 h 2143"/>
              <a:gd name="T22" fmla="*/ 4131 w 8262"/>
              <a:gd name="T23" fmla="*/ 2142 h 2143"/>
              <a:gd name="T24" fmla="*/ 8039 w 8262"/>
              <a:gd name="T25" fmla="*/ 1825 h 2143"/>
              <a:gd name="T26" fmla="*/ 8039 w 8262"/>
              <a:gd name="T27" fmla="*/ 1825 h 2143"/>
              <a:gd name="T28" fmla="*/ 8261 w 8262"/>
              <a:gd name="T29" fmla="*/ 1584 h 2143"/>
              <a:gd name="T30" fmla="*/ 8253 w 8262"/>
              <a:gd name="T31" fmla="*/ 251 h 2143"/>
              <a:gd name="T32" fmla="*/ 8253 w 8262"/>
              <a:gd name="T33" fmla="*/ 251 h 2143"/>
              <a:gd name="T34" fmla="*/ 7993 w 8262"/>
              <a:gd name="T35" fmla="*/ 12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62" h="2143">
                <a:moveTo>
                  <a:pt x="7993" y="12"/>
                </a:moveTo>
                <a:lnTo>
                  <a:pt x="4145" y="325"/>
                </a:lnTo>
                <a:lnTo>
                  <a:pt x="4145" y="325"/>
                </a:lnTo>
                <a:cubicBezTo>
                  <a:pt x="4132" y="326"/>
                  <a:pt x="4119" y="326"/>
                  <a:pt x="4106" y="325"/>
                </a:cubicBezTo>
                <a:lnTo>
                  <a:pt x="262" y="12"/>
                </a:lnTo>
                <a:lnTo>
                  <a:pt x="262" y="12"/>
                </a:lnTo>
                <a:cubicBezTo>
                  <a:pt x="121" y="0"/>
                  <a:pt x="0" y="111"/>
                  <a:pt x="0" y="252"/>
                </a:cubicBezTo>
                <a:lnTo>
                  <a:pt x="0" y="1585"/>
                </a:lnTo>
                <a:lnTo>
                  <a:pt x="0" y="1585"/>
                </a:lnTo>
                <a:cubicBezTo>
                  <a:pt x="0" y="1711"/>
                  <a:pt x="97" y="1814"/>
                  <a:pt x="223" y="1825"/>
                </a:cubicBezTo>
                <a:lnTo>
                  <a:pt x="4131" y="2142"/>
                </a:lnTo>
                <a:lnTo>
                  <a:pt x="4131" y="2142"/>
                </a:lnTo>
                <a:lnTo>
                  <a:pt x="8039" y="1825"/>
                </a:lnTo>
                <a:lnTo>
                  <a:pt x="8039" y="1825"/>
                </a:lnTo>
                <a:cubicBezTo>
                  <a:pt x="8165" y="1814"/>
                  <a:pt x="8261" y="1710"/>
                  <a:pt x="8261" y="1584"/>
                </a:cubicBezTo>
                <a:lnTo>
                  <a:pt x="8253" y="251"/>
                </a:lnTo>
                <a:lnTo>
                  <a:pt x="8253" y="251"/>
                </a:lnTo>
                <a:cubicBezTo>
                  <a:pt x="8253" y="110"/>
                  <a:pt x="8132" y="0"/>
                  <a:pt x="7993" y="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2664793" y="10171265"/>
            <a:ext cx="7086634" cy="2104836"/>
          </a:xfrm>
          <a:custGeom>
            <a:avLst/>
            <a:gdLst>
              <a:gd name="T0" fmla="*/ 5647 w 5909"/>
              <a:gd name="T1" fmla="*/ 13 h 1753"/>
              <a:gd name="T2" fmla="*/ 2973 w 5909"/>
              <a:gd name="T3" fmla="*/ 262 h 1753"/>
              <a:gd name="T4" fmla="*/ 2973 w 5909"/>
              <a:gd name="T5" fmla="*/ 262 h 1753"/>
              <a:gd name="T6" fmla="*/ 2934 w 5909"/>
              <a:gd name="T7" fmla="*/ 262 h 1753"/>
              <a:gd name="T8" fmla="*/ 261 w 5909"/>
              <a:gd name="T9" fmla="*/ 13 h 1753"/>
              <a:gd name="T10" fmla="*/ 261 w 5909"/>
              <a:gd name="T11" fmla="*/ 13 h 1753"/>
              <a:gd name="T12" fmla="*/ 0 w 5909"/>
              <a:gd name="T13" fmla="*/ 287 h 1753"/>
              <a:gd name="T14" fmla="*/ 0 w 5909"/>
              <a:gd name="T15" fmla="*/ 1223 h 1753"/>
              <a:gd name="T16" fmla="*/ 0 w 5909"/>
              <a:gd name="T17" fmla="*/ 1223 h 1753"/>
              <a:gd name="T18" fmla="*/ 221 w 5909"/>
              <a:gd name="T19" fmla="*/ 1497 h 1753"/>
              <a:gd name="T20" fmla="*/ 2949 w 5909"/>
              <a:gd name="T21" fmla="*/ 1751 h 1753"/>
              <a:gd name="T22" fmla="*/ 2949 w 5909"/>
              <a:gd name="T23" fmla="*/ 1752 h 1753"/>
              <a:gd name="T24" fmla="*/ 2954 w 5909"/>
              <a:gd name="T25" fmla="*/ 1752 h 1753"/>
              <a:gd name="T26" fmla="*/ 2959 w 5909"/>
              <a:gd name="T27" fmla="*/ 1752 h 1753"/>
              <a:gd name="T28" fmla="*/ 2959 w 5909"/>
              <a:gd name="T29" fmla="*/ 1751 h 1753"/>
              <a:gd name="T30" fmla="*/ 5686 w 5909"/>
              <a:gd name="T31" fmla="*/ 1497 h 1753"/>
              <a:gd name="T32" fmla="*/ 5686 w 5909"/>
              <a:gd name="T33" fmla="*/ 1497 h 1753"/>
              <a:gd name="T34" fmla="*/ 5908 w 5909"/>
              <a:gd name="T35" fmla="*/ 1223 h 1753"/>
              <a:gd name="T36" fmla="*/ 5908 w 5909"/>
              <a:gd name="T37" fmla="*/ 287 h 1753"/>
              <a:gd name="T38" fmla="*/ 5908 w 5909"/>
              <a:gd name="T39" fmla="*/ 287 h 1753"/>
              <a:gd name="T40" fmla="*/ 5647 w 5909"/>
              <a:gd name="T41" fmla="*/ 13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09" h="1753">
                <a:moveTo>
                  <a:pt x="5647" y="13"/>
                </a:moveTo>
                <a:lnTo>
                  <a:pt x="2973" y="262"/>
                </a:lnTo>
                <a:lnTo>
                  <a:pt x="2973" y="262"/>
                </a:lnTo>
                <a:cubicBezTo>
                  <a:pt x="2960" y="263"/>
                  <a:pt x="2947" y="263"/>
                  <a:pt x="2934" y="262"/>
                </a:cubicBezTo>
                <a:lnTo>
                  <a:pt x="261" y="13"/>
                </a:lnTo>
                <a:lnTo>
                  <a:pt x="261" y="13"/>
                </a:lnTo>
                <a:cubicBezTo>
                  <a:pt x="120" y="0"/>
                  <a:pt x="0" y="127"/>
                  <a:pt x="0" y="287"/>
                </a:cubicBezTo>
                <a:lnTo>
                  <a:pt x="0" y="1223"/>
                </a:lnTo>
                <a:lnTo>
                  <a:pt x="0" y="1223"/>
                </a:lnTo>
                <a:cubicBezTo>
                  <a:pt x="0" y="1366"/>
                  <a:pt x="96" y="1486"/>
                  <a:pt x="221" y="1497"/>
                </a:cubicBezTo>
                <a:lnTo>
                  <a:pt x="2949" y="1751"/>
                </a:lnTo>
                <a:lnTo>
                  <a:pt x="2949" y="1752"/>
                </a:lnTo>
                <a:lnTo>
                  <a:pt x="2954" y="1752"/>
                </a:lnTo>
                <a:lnTo>
                  <a:pt x="2959" y="1752"/>
                </a:lnTo>
                <a:lnTo>
                  <a:pt x="2959" y="1751"/>
                </a:lnTo>
                <a:lnTo>
                  <a:pt x="5686" y="1497"/>
                </a:lnTo>
                <a:lnTo>
                  <a:pt x="5686" y="1497"/>
                </a:lnTo>
                <a:cubicBezTo>
                  <a:pt x="5811" y="1486"/>
                  <a:pt x="5908" y="1366"/>
                  <a:pt x="5908" y="1223"/>
                </a:cubicBezTo>
                <a:lnTo>
                  <a:pt x="5908" y="287"/>
                </a:lnTo>
                <a:lnTo>
                  <a:pt x="5908" y="287"/>
                </a:lnTo>
                <a:cubicBezTo>
                  <a:pt x="5908" y="127"/>
                  <a:pt x="5787" y="0"/>
                  <a:pt x="5647" y="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CuadroTexto 447"/>
          <p:cNvSpPr txBox="1"/>
          <p:nvPr/>
        </p:nvSpPr>
        <p:spPr>
          <a:xfrm>
            <a:off x="1707428" y="303958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718175" y="585582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4534413" y="2794903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5048978" y="223782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4534413" y="5661094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5030543" y="5104014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4593749" y="847642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4879124" y="7917963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4678747" y="11121558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5150030" y="1053602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89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9153116" y="2263547"/>
            <a:ext cx="4227691" cy="490668"/>
          </a:xfrm>
          <a:custGeom>
            <a:avLst/>
            <a:gdLst>
              <a:gd name="T0" fmla="*/ 3544 w 3762"/>
              <a:gd name="T1" fmla="*/ 383 h 436"/>
              <a:gd name="T2" fmla="*/ 3544 w 3762"/>
              <a:gd name="T3" fmla="*/ 383 h 436"/>
              <a:gd name="T4" fmla="*/ 3378 w 3762"/>
              <a:gd name="T5" fmla="*/ 217 h 436"/>
              <a:gd name="T6" fmla="*/ 3378 w 3762"/>
              <a:gd name="T7" fmla="*/ 217 h 436"/>
              <a:gd name="T8" fmla="*/ 3544 w 3762"/>
              <a:gd name="T9" fmla="*/ 51 h 436"/>
              <a:gd name="T10" fmla="*/ 3544 w 3762"/>
              <a:gd name="T11" fmla="*/ 51 h 436"/>
              <a:gd name="T12" fmla="*/ 3710 w 3762"/>
              <a:gd name="T13" fmla="*/ 217 h 436"/>
              <a:gd name="T14" fmla="*/ 3710 w 3762"/>
              <a:gd name="T15" fmla="*/ 217 h 436"/>
              <a:gd name="T16" fmla="*/ 3544 w 3762"/>
              <a:gd name="T17" fmla="*/ 383 h 436"/>
              <a:gd name="T18" fmla="*/ 3544 w 3762"/>
              <a:gd name="T19" fmla="*/ 0 h 436"/>
              <a:gd name="T20" fmla="*/ 3544 w 3762"/>
              <a:gd name="T21" fmla="*/ 0 h 436"/>
              <a:gd name="T22" fmla="*/ 3328 w 3762"/>
              <a:gd name="T23" fmla="*/ 192 h 436"/>
              <a:gd name="T24" fmla="*/ 0 w 3762"/>
              <a:gd name="T25" fmla="*/ 192 h 436"/>
              <a:gd name="T26" fmla="*/ 0 w 3762"/>
              <a:gd name="T27" fmla="*/ 243 h 436"/>
              <a:gd name="T28" fmla="*/ 3328 w 3762"/>
              <a:gd name="T29" fmla="*/ 243 h 436"/>
              <a:gd name="T30" fmla="*/ 3328 w 3762"/>
              <a:gd name="T31" fmla="*/ 243 h 436"/>
              <a:gd name="T32" fmla="*/ 3544 w 3762"/>
              <a:gd name="T33" fmla="*/ 435 h 436"/>
              <a:gd name="T34" fmla="*/ 3544 w 3762"/>
              <a:gd name="T35" fmla="*/ 435 h 436"/>
              <a:gd name="T36" fmla="*/ 3761 w 3762"/>
              <a:gd name="T37" fmla="*/ 217 h 436"/>
              <a:gd name="T38" fmla="*/ 3761 w 3762"/>
              <a:gd name="T39" fmla="*/ 217 h 436"/>
              <a:gd name="T40" fmla="*/ 3544 w 3762"/>
              <a:gd name="T41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6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9"/>
                  <a:pt x="3378" y="217"/>
                </a:cubicBezTo>
                <a:lnTo>
                  <a:pt x="3378" y="217"/>
                </a:lnTo>
                <a:cubicBezTo>
                  <a:pt x="3378" y="126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6"/>
                  <a:pt x="3710" y="217"/>
                </a:cubicBezTo>
                <a:lnTo>
                  <a:pt x="3710" y="217"/>
                </a:lnTo>
                <a:cubicBezTo>
                  <a:pt x="3710" y="309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3"/>
                </a:lnTo>
                <a:lnTo>
                  <a:pt x="3328" y="243"/>
                </a:lnTo>
                <a:lnTo>
                  <a:pt x="3328" y="243"/>
                </a:lnTo>
                <a:cubicBezTo>
                  <a:pt x="3341" y="351"/>
                  <a:pt x="3433" y="435"/>
                  <a:pt x="3544" y="435"/>
                </a:cubicBezTo>
                <a:lnTo>
                  <a:pt x="3544" y="435"/>
                </a:lnTo>
                <a:cubicBezTo>
                  <a:pt x="3664" y="435"/>
                  <a:pt x="3761" y="337"/>
                  <a:pt x="3761" y="217"/>
                </a:cubicBezTo>
                <a:lnTo>
                  <a:pt x="3761" y="217"/>
                </a:lnTo>
                <a:cubicBezTo>
                  <a:pt x="3761" y="98"/>
                  <a:pt x="3664" y="0"/>
                  <a:pt x="35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9153116" y="4459169"/>
            <a:ext cx="4227691" cy="490671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9"/>
                  <a:pt x="3378" y="217"/>
                </a:cubicBezTo>
                <a:lnTo>
                  <a:pt x="3378" y="217"/>
                </a:lnTo>
                <a:cubicBezTo>
                  <a:pt x="3378" y="125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5"/>
                  <a:pt x="3710" y="217"/>
                </a:cubicBezTo>
                <a:lnTo>
                  <a:pt x="3710" y="217"/>
                </a:lnTo>
                <a:cubicBezTo>
                  <a:pt x="3710" y="309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7"/>
                  <a:pt x="3761" y="217"/>
                </a:cubicBezTo>
                <a:lnTo>
                  <a:pt x="3761" y="217"/>
                </a:lnTo>
                <a:cubicBezTo>
                  <a:pt x="3761" y="97"/>
                  <a:pt x="3664" y="0"/>
                  <a:pt x="35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9153116" y="6634968"/>
            <a:ext cx="4227691" cy="490668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8"/>
                  <a:pt x="3378" y="217"/>
                </a:cubicBezTo>
                <a:lnTo>
                  <a:pt x="3378" y="217"/>
                </a:lnTo>
                <a:cubicBezTo>
                  <a:pt x="3378" y="126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6"/>
                  <a:pt x="3710" y="217"/>
                </a:cubicBezTo>
                <a:lnTo>
                  <a:pt x="3710" y="217"/>
                </a:lnTo>
                <a:cubicBezTo>
                  <a:pt x="3710" y="308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6"/>
                  <a:pt x="3761" y="217"/>
                </a:cubicBezTo>
                <a:lnTo>
                  <a:pt x="3761" y="217"/>
                </a:lnTo>
                <a:cubicBezTo>
                  <a:pt x="3761" y="98"/>
                  <a:pt x="3664" y="0"/>
                  <a:pt x="35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9153116" y="8810765"/>
            <a:ext cx="4227691" cy="490671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8"/>
                  <a:pt x="3378" y="217"/>
                </a:cubicBezTo>
                <a:lnTo>
                  <a:pt x="3378" y="217"/>
                </a:lnTo>
                <a:cubicBezTo>
                  <a:pt x="3378" y="125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5"/>
                  <a:pt x="3710" y="217"/>
                </a:cubicBezTo>
                <a:lnTo>
                  <a:pt x="3710" y="217"/>
                </a:lnTo>
                <a:cubicBezTo>
                  <a:pt x="3710" y="308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7"/>
                  <a:pt x="3761" y="217"/>
                </a:cubicBezTo>
                <a:lnTo>
                  <a:pt x="3761" y="217"/>
                </a:lnTo>
                <a:cubicBezTo>
                  <a:pt x="3761" y="97"/>
                  <a:pt x="3664" y="0"/>
                  <a:pt x="35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9153116" y="10986564"/>
            <a:ext cx="4227691" cy="490668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8"/>
                  <a:pt x="3378" y="217"/>
                </a:cubicBezTo>
                <a:lnTo>
                  <a:pt x="3378" y="217"/>
                </a:lnTo>
                <a:cubicBezTo>
                  <a:pt x="3378" y="125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5"/>
                  <a:pt x="3710" y="217"/>
                </a:cubicBezTo>
                <a:lnTo>
                  <a:pt x="3710" y="217"/>
                </a:lnTo>
                <a:cubicBezTo>
                  <a:pt x="3710" y="308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6"/>
                  <a:pt x="3761" y="217"/>
                </a:cubicBezTo>
                <a:lnTo>
                  <a:pt x="3761" y="217"/>
                </a:lnTo>
                <a:cubicBezTo>
                  <a:pt x="3761" y="97"/>
                  <a:pt x="3664" y="0"/>
                  <a:pt x="35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4846128" y="11229420"/>
            <a:ext cx="4401159" cy="4958"/>
          </a:xfrm>
          <a:custGeom>
            <a:avLst/>
            <a:gdLst>
              <a:gd name="T0" fmla="*/ 0 w 3918"/>
              <a:gd name="T1" fmla="*/ 1 h 2"/>
              <a:gd name="T2" fmla="*/ 3917 w 3918"/>
              <a:gd name="T3" fmla="*/ 1 h 2"/>
              <a:gd name="T4" fmla="*/ 3917 w 3918"/>
              <a:gd name="T5" fmla="*/ 1 h 2"/>
              <a:gd name="T6" fmla="*/ 3917 w 3918"/>
              <a:gd name="T7" fmla="*/ 0 h 2"/>
              <a:gd name="T8" fmla="*/ 0 w 3918"/>
              <a:gd name="T9" fmla="*/ 0 h 2"/>
              <a:gd name="T10" fmla="*/ 0 w 3918"/>
              <a:gd name="T11" fmla="*/ 0 h 2"/>
              <a:gd name="T12" fmla="*/ 0 w 3918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8" h="2">
                <a:moveTo>
                  <a:pt x="0" y="1"/>
                </a:moveTo>
                <a:lnTo>
                  <a:pt x="3917" y="1"/>
                </a:lnTo>
                <a:lnTo>
                  <a:pt x="3917" y="1"/>
                </a:lnTo>
                <a:lnTo>
                  <a:pt x="3917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4846128" y="11229420"/>
            <a:ext cx="4401159" cy="4958"/>
          </a:xfrm>
          <a:custGeom>
            <a:avLst/>
            <a:gdLst>
              <a:gd name="T0" fmla="*/ 0 w 3918"/>
              <a:gd name="T1" fmla="*/ 1 h 2"/>
              <a:gd name="T2" fmla="*/ 3917 w 3918"/>
              <a:gd name="T3" fmla="*/ 1 h 2"/>
              <a:gd name="T4" fmla="*/ 3917 w 3918"/>
              <a:gd name="T5" fmla="*/ 1 h 2"/>
              <a:gd name="T6" fmla="*/ 3917 w 3918"/>
              <a:gd name="T7" fmla="*/ 0 h 2"/>
              <a:gd name="T8" fmla="*/ 0 w 3918"/>
              <a:gd name="T9" fmla="*/ 0 h 2"/>
              <a:gd name="T10" fmla="*/ 0 w 3918"/>
              <a:gd name="T11" fmla="*/ 0 h 2"/>
              <a:gd name="T12" fmla="*/ 0 w 3918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8" h="2">
                <a:moveTo>
                  <a:pt x="0" y="1"/>
                </a:moveTo>
                <a:lnTo>
                  <a:pt x="3917" y="1"/>
                </a:lnTo>
                <a:lnTo>
                  <a:pt x="3917" y="1"/>
                </a:lnTo>
                <a:lnTo>
                  <a:pt x="3917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3185779" y="1401158"/>
            <a:ext cx="7726810" cy="2215447"/>
          </a:xfrm>
          <a:custGeom>
            <a:avLst/>
            <a:gdLst>
              <a:gd name="T0" fmla="*/ 0 w 6873"/>
              <a:gd name="T1" fmla="*/ 0 h 1969"/>
              <a:gd name="T2" fmla="*/ 0 w 6873"/>
              <a:gd name="T3" fmla="*/ 0 h 1969"/>
              <a:gd name="T4" fmla="*/ 7 w 6873"/>
              <a:gd name="T5" fmla="*/ 31 h 1969"/>
              <a:gd name="T6" fmla="*/ 7 w 6873"/>
              <a:gd name="T7" fmla="*/ 31 h 1969"/>
              <a:gd name="T8" fmla="*/ 527 w 6873"/>
              <a:gd name="T9" fmla="*/ 1968 h 1969"/>
              <a:gd name="T10" fmla="*/ 6342 w 6873"/>
              <a:gd name="T11" fmla="*/ 1968 h 1969"/>
              <a:gd name="T12" fmla="*/ 6342 w 6873"/>
              <a:gd name="T13" fmla="*/ 1968 h 1969"/>
              <a:gd name="T14" fmla="*/ 6864 w 6873"/>
              <a:gd name="T15" fmla="*/ 31 h 1969"/>
              <a:gd name="T16" fmla="*/ 6864 w 6873"/>
              <a:gd name="T17" fmla="*/ 31 h 1969"/>
              <a:gd name="T18" fmla="*/ 6872 w 6873"/>
              <a:gd name="T19" fmla="*/ 0 h 1969"/>
              <a:gd name="T20" fmla="*/ 0 w 6873"/>
              <a:gd name="T21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73" h="1969">
                <a:moveTo>
                  <a:pt x="0" y="0"/>
                </a:moveTo>
                <a:lnTo>
                  <a:pt x="0" y="0"/>
                </a:lnTo>
                <a:cubicBezTo>
                  <a:pt x="2" y="10"/>
                  <a:pt x="4" y="20"/>
                  <a:pt x="7" y="31"/>
                </a:cubicBezTo>
                <a:lnTo>
                  <a:pt x="7" y="31"/>
                </a:lnTo>
                <a:cubicBezTo>
                  <a:pt x="159" y="644"/>
                  <a:pt x="341" y="1290"/>
                  <a:pt x="527" y="1968"/>
                </a:cubicBezTo>
                <a:lnTo>
                  <a:pt x="6342" y="1968"/>
                </a:lnTo>
                <a:lnTo>
                  <a:pt x="6342" y="1968"/>
                </a:lnTo>
                <a:cubicBezTo>
                  <a:pt x="6522" y="1286"/>
                  <a:pt x="6705" y="640"/>
                  <a:pt x="6864" y="31"/>
                </a:cubicBezTo>
                <a:lnTo>
                  <a:pt x="6864" y="31"/>
                </a:lnTo>
                <a:cubicBezTo>
                  <a:pt x="6867" y="20"/>
                  <a:pt x="6869" y="10"/>
                  <a:pt x="6872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0"/>
          <p:cNvSpPr>
            <a:spLocks noChangeArrowheads="1"/>
          </p:cNvSpPr>
          <p:nvPr/>
        </p:nvSpPr>
        <p:spPr bwMode="auto">
          <a:xfrm>
            <a:off x="3780530" y="3611650"/>
            <a:ext cx="6537308" cy="2175796"/>
          </a:xfrm>
          <a:custGeom>
            <a:avLst/>
            <a:gdLst>
              <a:gd name="T0" fmla="*/ 496 w 5815"/>
              <a:gd name="T1" fmla="*/ 1936 h 1937"/>
              <a:gd name="T2" fmla="*/ 5345 w 5815"/>
              <a:gd name="T3" fmla="*/ 1936 h 1937"/>
              <a:gd name="T4" fmla="*/ 5345 w 5815"/>
              <a:gd name="T5" fmla="*/ 1936 h 1937"/>
              <a:gd name="T6" fmla="*/ 5814 w 5815"/>
              <a:gd name="T7" fmla="*/ 0 h 1937"/>
              <a:gd name="T8" fmla="*/ 0 w 5815"/>
              <a:gd name="T9" fmla="*/ 0 h 1937"/>
              <a:gd name="T10" fmla="*/ 0 w 5815"/>
              <a:gd name="T11" fmla="*/ 0 h 1937"/>
              <a:gd name="T12" fmla="*/ 496 w 5815"/>
              <a:gd name="T13" fmla="*/ 1936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15" h="1937">
                <a:moveTo>
                  <a:pt x="496" y="1936"/>
                </a:moveTo>
                <a:lnTo>
                  <a:pt x="5345" y="1936"/>
                </a:lnTo>
                <a:lnTo>
                  <a:pt x="5345" y="1936"/>
                </a:lnTo>
                <a:cubicBezTo>
                  <a:pt x="5487" y="1263"/>
                  <a:pt x="5650" y="617"/>
                  <a:pt x="5814" y="0"/>
                </a:cubicBezTo>
                <a:lnTo>
                  <a:pt x="0" y="0"/>
                </a:lnTo>
                <a:lnTo>
                  <a:pt x="0" y="0"/>
                </a:lnTo>
                <a:cubicBezTo>
                  <a:pt x="170" y="620"/>
                  <a:pt x="343" y="1266"/>
                  <a:pt x="496" y="1936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3775575" y="3611650"/>
            <a:ext cx="6537305" cy="4955"/>
          </a:xfrm>
          <a:custGeom>
            <a:avLst/>
            <a:gdLst>
              <a:gd name="T0" fmla="*/ 1 w 5816"/>
              <a:gd name="T1" fmla="*/ 0 h 1"/>
              <a:gd name="T2" fmla="*/ 5815 w 5816"/>
              <a:gd name="T3" fmla="*/ 0 h 1"/>
              <a:gd name="T4" fmla="*/ 5815 w 5816"/>
              <a:gd name="T5" fmla="*/ 0 h 1"/>
              <a:gd name="T6" fmla="*/ 0 w 5816"/>
              <a:gd name="T7" fmla="*/ 0 h 1"/>
              <a:gd name="T8" fmla="*/ 1 w 581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6" h="1">
                <a:moveTo>
                  <a:pt x="1" y="0"/>
                </a:moveTo>
                <a:lnTo>
                  <a:pt x="5815" y="0"/>
                </a:lnTo>
                <a:lnTo>
                  <a:pt x="5815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3"/>
          <p:cNvSpPr>
            <a:spLocks noChangeArrowheads="1"/>
          </p:cNvSpPr>
          <p:nvPr/>
        </p:nvSpPr>
        <p:spPr bwMode="auto">
          <a:xfrm>
            <a:off x="4320764" y="5787446"/>
            <a:ext cx="5451886" cy="2175800"/>
          </a:xfrm>
          <a:custGeom>
            <a:avLst/>
            <a:gdLst>
              <a:gd name="T0" fmla="*/ 360 w 4849"/>
              <a:gd name="T1" fmla="*/ 1935 h 1936"/>
              <a:gd name="T2" fmla="*/ 4521 w 4849"/>
              <a:gd name="T3" fmla="*/ 1935 h 1936"/>
              <a:gd name="T4" fmla="*/ 4521 w 4849"/>
              <a:gd name="T5" fmla="*/ 1935 h 1936"/>
              <a:gd name="T6" fmla="*/ 4848 w 4849"/>
              <a:gd name="T7" fmla="*/ 0 h 1936"/>
              <a:gd name="T8" fmla="*/ 0 w 4849"/>
              <a:gd name="T9" fmla="*/ 0 h 1936"/>
              <a:gd name="T10" fmla="*/ 0 w 4849"/>
              <a:gd name="T11" fmla="*/ 0 h 1936"/>
              <a:gd name="T12" fmla="*/ 360 w 4849"/>
              <a:gd name="T13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9" h="1936">
                <a:moveTo>
                  <a:pt x="360" y="1935"/>
                </a:moveTo>
                <a:lnTo>
                  <a:pt x="4521" y="1935"/>
                </a:lnTo>
                <a:lnTo>
                  <a:pt x="4521" y="1935"/>
                </a:lnTo>
                <a:cubicBezTo>
                  <a:pt x="4602" y="1267"/>
                  <a:pt x="4716" y="622"/>
                  <a:pt x="484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42" y="624"/>
                  <a:pt x="268" y="1269"/>
                  <a:pt x="360" y="1935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"/>
          <p:cNvSpPr>
            <a:spLocks noChangeArrowheads="1"/>
          </p:cNvSpPr>
          <p:nvPr/>
        </p:nvSpPr>
        <p:spPr bwMode="auto">
          <a:xfrm>
            <a:off x="4714227" y="7963246"/>
            <a:ext cx="4678709" cy="2175796"/>
          </a:xfrm>
          <a:custGeom>
            <a:avLst/>
            <a:gdLst>
              <a:gd name="T0" fmla="*/ 151 w 4161"/>
              <a:gd name="T1" fmla="*/ 1818 h 1937"/>
              <a:gd name="T2" fmla="*/ 151 w 4161"/>
              <a:gd name="T3" fmla="*/ 1818 h 1937"/>
              <a:gd name="T4" fmla="*/ 154 w 4161"/>
              <a:gd name="T5" fmla="*/ 1936 h 1937"/>
              <a:gd name="T6" fmla="*/ 4029 w 4161"/>
              <a:gd name="T7" fmla="*/ 1936 h 1937"/>
              <a:gd name="T8" fmla="*/ 4029 w 4161"/>
              <a:gd name="T9" fmla="*/ 1936 h 1937"/>
              <a:gd name="T10" fmla="*/ 4031 w 4161"/>
              <a:gd name="T11" fmla="*/ 1818 h 1937"/>
              <a:gd name="T12" fmla="*/ 4031 w 4161"/>
              <a:gd name="T13" fmla="*/ 1818 h 1937"/>
              <a:gd name="T14" fmla="*/ 4160 w 4161"/>
              <a:gd name="T15" fmla="*/ 0 h 1937"/>
              <a:gd name="T16" fmla="*/ 0 w 4161"/>
              <a:gd name="T17" fmla="*/ 0 h 1937"/>
              <a:gd name="T18" fmla="*/ 0 w 4161"/>
              <a:gd name="T19" fmla="*/ 0 h 1937"/>
              <a:gd name="T20" fmla="*/ 151 w 4161"/>
              <a:gd name="T21" fmla="*/ 1818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61" h="1937">
                <a:moveTo>
                  <a:pt x="151" y="1818"/>
                </a:moveTo>
                <a:lnTo>
                  <a:pt x="151" y="1818"/>
                </a:lnTo>
                <a:cubicBezTo>
                  <a:pt x="152" y="1858"/>
                  <a:pt x="153" y="1897"/>
                  <a:pt x="154" y="1936"/>
                </a:cubicBezTo>
                <a:lnTo>
                  <a:pt x="4029" y="1936"/>
                </a:lnTo>
                <a:lnTo>
                  <a:pt x="4029" y="1936"/>
                </a:lnTo>
                <a:cubicBezTo>
                  <a:pt x="4030" y="1897"/>
                  <a:pt x="4030" y="1858"/>
                  <a:pt x="4031" y="1818"/>
                </a:cubicBezTo>
                <a:lnTo>
                  <a:pt x="4031" y="1818"/>
                </a:lnTo>
                <a:cubicBezTo>
                  <a:pt x="4041" y="1196"/>
                  <a:pt x="4088" y="589"/>
                  <a:pt x="4160" y="0"/>
                </a:cubicBezTo>
                <a:lnTo>
                  <a:pt x="0" y="0"/>
                </a:lnTo>
                <a:lnTo>
                  <a:pt x="0" y="0"/>
                </a:lnTo>
                <a:cubicBezTo>
                  <a:pt x="81" y="590"/>
                  <a:pt x="136" y="1196"/>
                  <a:pt x="151" y="1818"/>
                </a:cubicBez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8"/>
          <p:cNvSpPr>
            <a:spLocks noChangeArrowheads="1"/>
          </p:cNvSpPr>
          <p:nvPr/>
        </p:nvSpPr>
        <p:spPr bwMode="auto">
          <a:xfrm>
            <a:off x="4707352" y="7963246"/>
            <a:ext cx="4678709" cy="4955"/>
          </a:xfrm>
          <a:custGeom>
            <a:avLst/>
            <a:gdLst>
              <a:gd name="T0" fmla="*/ 1 w 4162"/>
              <a:gd name="T1" fmla="*/ 0 h 1"/>
              <a:gd name="T2" fmla="*/ 4161 w 4162"/>
              <a:gd name="T3" fmla="*/ 0 h 1"/>
              <a:gd name="T4" fmla="*/ 4161 w 4162"/>
              <a:gd name="T5" fmla="*/ 0 h 1"/>
              <a:gd name="T6" fmla="*/ 4161 w 4162"/>
              <a:gd name="T7" fmla="*/ 0 h 1"/>
              <a:gd name="T8" fmla="*/ 0 w 4162"/>
              <a:gd name="T9" fmla="*/ 0 h 1"/>
              <a:gd name="T10" fmla="*/ 0 w 4162"/>
              <a:gd name="T11" fmla="*/ 0 h 1"/>
              <a:gd name="T12" fmla="*/ 1 w 4162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2" h="1">
                <a:moveTo>
                  <a:pt x="1" y="0"/>
                </a:moveTo>
                <a:lnTo>
                  <a:pt x="4161" y="0"/>
                </a:lnTo>
                <a:lnTo>
                  <a:pt x="4161" y="0"/>
                </a:lnTo>
                <a:lnTo>
                  <a:pt x="4161" y="0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4865953" y="10139042"/>
            <a:ext cx="4356551" cy="4958"/>
          </a:xfrm>
          <a:custGeom>
            <a:avLst/>
            <a:gdLst>
              <a:gd name="T0" fmla="*/ 0 w 3876"/>
              <a:gd name="T1" fmla="*/ 0 h 1"/>
              <a:gd name="T2" fmla="*/ 3875 w 3876"/>
              <a:gd name="T3" fmla="*/ 0 h 1"/>
              <a:gd name="T4" fmla="*/ 3875 w 3876"/>
              <a:gd name="T5" fmla="*/ 0 h 1"/>
              <a:gd name="T6" fmla="*/ 3875 w 3876"/>
              <a:gd name="T7" fmla="*/ 0 h 1"/>
              <a:gd name="T8" fmla="*/ 0 w 387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6" h="1">
                <a:moveTo>
                  <a:pt x="0" y="0"/>
                </a:moveTo>
                <a:lnTo>
                  <a:pt x="3875" y="0"/>
                </a:lnTo>
                <a:lnTo>
                  <a:pt x="3875" y="0"/>
                </a:lnTo>
                <a:lnTo>
                  <a:pt x="3875" y="0"/>
                </a:lnTo>
                <a:lnTo>
                  <a:pt x="0" y="0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318"/>
          <p:cNvSpPr>
            <a:spLocks noChangeArrowheads="1"/>
          </p:cNvSpPr>
          <p:nvPr/>
        </p:nvSpPr>
        <p:spPr bwMode="auto">
          <a:xfrm>
            <a:off x="12344947" y="1688621"/>
            <a:ext cx="1586003" cy="1586003"/>
          </a:xfrm>
          <a:custGeom>
            <a:avLst/>
            <a:gdLst>
              <a:gd name="T0" fmla="*/ 1408 w 1409"/>
              <a:gd name="T1" fmla="*/ 704 h 1410"/>
              <a:gd name="T2" fmla="*/ 1408 w 1409"/>
              <a:gd name="T3" fmla="*/ 704 h 1410"/>
              <a:gd name="T4" fmla="*/ 703 w 1409"/>
              <a:gd name="T5" fmla="*/ 1409 h 1410"/>
              <a:gd name="T6" fmla="*/ 703 w 1409"/>
              <a:gd name="T7" fmla="*/ 1409 h 1410"/>
              <a:gd name="T8" fmla="*/ 0 w 1409"/>
              <a:gd name="T9" fmla="*/ 704 h 1410"/>
              <a:gd name="T10" fmla="*/ 0 w 1409"/>
              <a:gd name="T11" fmla="*/ 704 h 1410"/>
              <a:gd name="T12" fmla="*/ 703 w 1409"/>
              <a:gd name="T13" fmla="*/ 0 h 1410"/>
              <a:gd name="T14" fmla="*/ 703 w 1409"/>
              <a:gd name="T15" fmla="*/ 0 h 1410"/>
              <a:gd name="T16" fmla="*/ 1408 w 1409"/>
              <a:gd name="T17" fmla="*/ 704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0">
                <a:moveTo>
                  <a:pt x="1408" y="704"/>
                </a:moveTo>
                <a:lnTo>
                  <a:pt x="1408" y="704"/>
                </a:lnTo>
                <a:cubicBezTo>
                  <a:pt x="1408" y="1093"/>
                  <a:pt x="1093" y="1409"/>
                  <a:pt x="703" y="1409"/>
                </a:cubicBezTo>
                <a:lnTo>
                  <a:pt x="703" y="1409"/>
                </a:lnTo>
                <a:cubicBezTo>
                  <a:pt x="314" y="1409"/>
                  <a:pt x="0" y="1093"/>
                  <a:pt x="0" y="704"/>
                </a:cubicBezTo>
                <a:lnTo>
                  <a:pt x="0" y="704"/>
                </a:lnTo>
                <a:cubicBezTo>
                  <a:pt x="0" y="315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5"/>
                  <a:pt x="1408" y="7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319"/>
          <p:cNvSpPr>
            <a:spLocks noChangeArrowheads="1"/>
          </p:cNvSpPr>
          <p:nvPr/>
        </p:nvSpPr>
        <p:spPr bwMode="auto">
          <a:xfrm>
            <a:off x="12344947" y="3899113"/>
            <a:ext cx="1586003" cy="1586003"/>
          </a:xfrm>
          <a:custGeom>
            <a:avLst/>
            <a:gdLst>
              <a:gd name="T0" fmla="*/ 1408 w 1409"/>
              <a:gd name="T1" fmla="*/ 704 h 1410"/>
              <a:gd name="T2" fmla="*/ 1408 w 1409"/>
              <a:gd name="T3" fmla="*/ 704 h 1410"/>
              <a:gd name="T4" fmla="*/ 703 w 1409"/>
              <a:gd name="T5" fmla="*/ 1409 h 1410"/>
              <a:gd name="T6" fmla="*/ 703 w 1409"/>
              <a:gd name="T7" fmla="*/ 1409 h 1410"/>
              <a:gd name="T8" fmla="*/ 0 w 1409"/>
              <a:gd name="T9" fmla="*/ 704 h 1410"/>
              <a:gd name="T10" fmla="*/ 0 w 1409"/>
              <a:gd name="T11" fmla="*/ 704 h 1410"/>
              <a:gd name="T12" fmla="*/ 703 w 1409"/>
              <a:gd name="T13" fmla="*/ 0 h 1410"/>
              <a:gd name="T14" fmla="*/ 703 w 1409"/>
              <a:gd name="T15" fmla="*/ 0 h 1410"/>
              <a:gd name="T16" fmla="*/ 1408 w 1409"/>
              <a:gd name="T17" fmla="*/ 704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0">
                <a:moveTo>
                  <a:pt x="1408" y="704"/>
                </a:moveTo>
                <a:lnTo>
                  <a:pt x="1408" y="704"/>
                </a:lnTo>
                <a:cubicBezTo>
                  <a:pt x="1408" y="1094"/>
                  <a:pt x="1093" y="1409"/>
                  <a:pt x="703" y="1409"/>
                </a:cubicBezTo>
                <a:lnTo>
                  <a:pt x="703" y="1409"/>
                </a:lnTo>
                <a:cubicBezTo>
                  <a:pt x="314" y="1409"/>
                  <a:pt x="0" y="1094"/>
                  <a:pt x="0" y="704"/>
                </a:cubicBezTo>
                <a:lnTo>
                  <a:pt x="0" y="704"/>
                </a:lnTo>
                <a:cubicBezTo>
                  <a:pt x="0" y="315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5"/>
                  <a:pt x="1408" y="7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320"/>
          <p:cNvSpPr>
            <a:spLocks noChangeArrowheads="1"/>
          </p:cNvSpPr>
          <p:nvPr/>
        </p:nvSpPr>
        <p:spPr bwMode="auto">
          <a:xfrm>
            <a:off x="12344947" y="6104647"/>
            <a:ext cx="1586003" cy="1586003"/>
          </a:xfrm>
          <a:custGeom>
            <a:avLst/>
            <a:gdLst>
              <a:gd name="T0" fmla="*/ 1408 w 1409"/>
              <a:gd name="T1" fmla="*/ 706 h 1411"/>
              <a:gd name="T2" fmla="*/ 1408 w 1409"/>
              <a:gd name="T3" fmla="*/ 706 h 1411"/>
              <a:gd name="T4" fmla="*/ 703 w 1409"/>
              <a:gd name="T5" fmla="*/ 1410 h 1411"/>
              <a:gd name="T6" fmla="*/ 703 w 1409"/>
              <a:gd name="T7" fmla="*/ 1410 h 1411"/>
              <a:gd name="T8" fmla="*/ 0 w 1409"/>
              <a:gd name="T9" fmla="*/ 706 h 1411"/>
              <a:gd name="T10" fmla="*/ 0 w 1409"/>
              <a:gd name="T11" fmla="*/ 706 h 1411"/>
              <a:gd name="T12" fmla="*/ 703 w 1409"/>
              <a:gd name="T13" fmla="*/ 0 h 1411"/>
              <a:gd name="T14" fmla="*/ 703 w 1409"/>
              <a:gd name="T15" fmla="*/ 0 h 1411"/>
              <a:gd name="T16" fmla="*/ 1408 w 1409"/>
              <a:gd name="T17" fmla="*/ 70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1">
                <a:moveTo>
                  <a:pt x="1408" y="706"/>
                </a:moveTo>
                <a:lnTo>
                  <a:pt x="1408" y="706"/>
                </a:lnTo>
                <a:cubicBezTo>
                  <a:pt x="1408" y="1094"/>
                  <a:pt x="1093" y="1410"/>
                  <a:pt x="703" y="1410"/>
                </a:cubicBezTo>
                <a:lnTo>
                  <a:pt x="703" y="1410"/>
                </a:lnTo>
                <a:cubicBezTo>
                  <a:pt x="314" y="1410"/>
                  <a:pt x="0" y="1094"/>
                  <a:pt x="0" y="706"/>
                </a:cubicBezTo>
                <a:lnTo>
                  <a:pt x="0" y="706"/>
                </a:lnTo>
                <a:cubicBezTo>
                  <a:pt x="0" y="316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6"/>
                  <a:pt x="1408" y="7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321"/>
          <p:cNvSpPr>
            <a:spLocks noChangeArrowheads="1"/>
          </p:cNvSpPr>
          <p:nvPr/>
        </p:nvSpPr>
        <p:spPr bwMode="auto">
          <a:xfrm>
            <a:off x="12344947" y="8310184"/>
            <a:ext cx="1586003" cy="1586003"/>
          </a:xfrm>
          <a:custGeom>
            <a:avLst/>
            <a:gdLst>
              <a:gd name="T0" fmla="*/ 1408 w 1409"/>
              <a:gd name="T1" fmla="*/ 705 h 1410"/>
              <a:gd name="T2" fmla="*/ 1408 w 1409"/>
              <a:gd name="T3" fmla="*/ 705 h 1410"/>
              <a:gd name="T4" fmla="*/ 703 w 1409"/>
              <a:gd name="T5" fmla="*/ 1409 h 1410"/>
              <a:gd name="T6" fmla="*/ 703 w 1409"/>
              <a:gd name="T7" fmla="*/ 1409 h 1410"/>
              <a:gd name="T8" fmla="*/ 0 w 1409"/>
              <a:gd name="T9" fmla="*/ 705 h 1410"/>
              <a:gd name="T10" fmla="*/ 0 w 1409"/>
              <a:gd name="T11" fmla="*/ 705 h 1410"/>
              <a:gd name="T12" fmla="*/ 703 w 1409"/>
              <a:gd name="T13" fmla="*/ 0 h 1410"/>
              <a:gd name="T14" fmla="*/ 703 w 1409"/>
              <a:gd name="T15" fmla="*/ 0 h 1410"/>
              <a:gd name="T16" fmla="*/ 1408 w 1409"/>
              <a:gd name="T17" fmla="*/ 70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0">
                <a:moveTo>
                  <a:pt x="1408" y="705"/>
                </a:moveTo>
                <a:lnTo>
                  <a:pt x="1408" y="705"/>
                </a:lnTo>
                <a:cubicBezTo>
                  <a:pt x="1408" y="1094"/>
                  <a:pt x="1093" y="1409"/>
                  <a:pt x="703" y="1409"/>
                </a:cubicBezTo>
                <a:lnTo>
                  <a:pt x="703" y="1409"/>
                </a:lnTo>
                <a:cubicBezTo>
                  <a:pt x="314" y="1409"/>
                  <a:pt x="0" y="1094"/>
                  <a:pt x="0" y="705"/>
                </a:cubicBezTo>
                <a:lnTo>
                  <a:pt x="0" y="705"/>
                </a:lnTo>
                <a:cubicBezTo>
                  <a:pt x="0" y="315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5"/>
                  <a:pt x="1408" y="7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322"/>
          <p:cNvSpPr>
            <a:spLocks noChangeArrowheads="1"/>
          </p:cNvSpPr>
          <p:nvPr/>
        </p:nvSpPr>
        <p:spPr bwMode="auto">
          <a:xfrm>
            <a:off x="12344947" y="10520676"/>
            <a:ext cx="1586003" cy="1586003"/>
          </a:xfrm>
          <a:custGeom>
            <a:avLst/>
            <a:gdLst>
              <a:gd name="T0" fmla="*/ 1408 w 1409"/>
              <a:gd name="T1" fmla="*/ 705 h 1411"/>
              <a:gd name="T2" fmla="*/ 1408 w 1409"/>
              <a:gd name="T3" fmla="*/ 705 h 1411"/>
              <a:gd name="T4" fmla="*/ 703 w 1409"/>
              <a:gd name="T5" fmla="*/ 1410 h 1411"/>
              <a:gd name="T6" fmla="*/ 703 w 1409"/>
              <a:gd name="T7" fmla="*/ 1410 h 1411"/>
              <a:gd name="T8" fmla="*/ 0 w 1409"/>
              <a:gd name="T9" fmla="*/ 705 h 1411"/>
              <a:gd name="T10" fmla="*/ 0 w 1409"/>
              <a:gd name="T11" fmla="*/ 705 h 1411"/>
              <a:gd name="T12" fmla="*/ 703 w 1409"/>
              <a:gd name="T13" fmla="*/ 0 h 1411"/>
              <a:gd name="T14" fmla="*/ 703 w 1409"/>
              <a:gd name="T15" fmla="*/ 0 h 1411"/>
              <a:gd name="T16" fmla="*/ 1408 w 1409"/>
              <a:gd name="T17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1">
                <a:moveTo>
                  <a:pt x="1408" y="705"/>
                </a:moveTo>
                <a:lnTo>
                  <a:pt x="1408" y="705"/>
                </a:lnTo>
                <a:cubicBezTo>
                  <a:pt x="1408" y="1094"/>
                  <a:pt x="1093" y="1410"/>
                  <a:pt x="703" y="1410"/>
                </a:cubicBezTo>
                <a:lnTo>
                  <a:pt x="703" y="1410"/>
                </a:lnTo>
                <a:cubicBezTo>
                  <a:pt x="314" y="1410"/>
                  <a:pt x="0" y="1094"/>
                  <a:pt x="0" y="705"/>
                </a:cubicBezTo>
                <a:lnTo>
                  <a:pt x="0" y="705"/>
                </a:lnTo>
                <a:cubicBezTo>
                  <a:pt x="0" y="316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6"/>
                  <a:pt x="1408" y="7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5375039" y="888510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5846323" y="8226425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7" name="CuadroTexto 536"/>
          <p:cNvSpPr txBox="1"/>
          <p:nvPr/>
        </p:nvSpPr>
        <p:spPr>
          <a:xfrm>
            <a:off x="5375621" y="6730987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5711453" y="607230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9" name="CuadroTexto 538"/>
          <p:cNvSpPr txBox="1"/>
          <p:nvPr/>
        </p:nvSpPr>
        <p:spPr>
          <a:xfrm>
            <a:off x="5375621" y="456014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5871752" y="3901465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1" name="CuadroTexto 540"/>
          <p:cNvSpPr txBox="1"/>
          <p:nvPr/>
        </p:nvSpPr>
        <p:spPr>
          <a:xfrm>
            <a:off x="5375621" y="236615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5890186" y="1707470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2676039" y="1630526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4" name="CuadroTexto 543"/>
          <p:cNvSpPr txBox="1"/>
          <p:nvPr/>
        </p:nvSpPr>
        <p:spPr>
          <a:xfrm>
            <a:off x="12705536" y="3846068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2682460" y="6083853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2652963" y="8273044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12682460" y="10491735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6290617" y="406377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16301364" y="688001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7" name="Freeform 20"/>
          <p:cNvSpPr>
            <a:spLocks noChangeArrowheads="1"/>
          </p:cNvSpPr>
          <p:nvPr/>
        </p:nvSpPr>
        <p:spPr bwMode="auto">
          <a:xfrm>
            <a:off x="4873628" y="10139042"/>
            <a:ext cx="4401159" cy="2175800"/>
          </a:xfrm>
          <a:custGeom>
            <a:avLst/>
            <a:gdLst>
              <a:gd name="T0" fmla="*/ 3885 w 3918"/>
              <a:gd name="T1" fmla="*/ 0 h 1938"/>
              <a:gd name="T2" fmla="*/ 11 w 3918"/>
              <a:gd name="T3" fmla="*/ 0 h 1938"/>
              <a:gd name="T4" fmla="*/ 11 w 3918"/>
              <a:gd name="T5" fmla="*/ 0 h 1938"/>
              <a:gd name="T6" fmla="*/ 0 w 3918"/>
              <a:gd name="T7" fmla="*/ 1937 h 1938"/>
              <a:gd name="T8" fmla="*/ 3917 w 3918"/>
              <a:gd name="T9" fmla="*/ 1937 h 1938"/>
              <a:gd name="T10" fmla="*/ 3917 w 3918"/>
              <a:gd name="T11" fmla="*/ 1937 h 1938"/>
              <a:gd name="T12" fmla="*/ 3885 w 3918"/>
              <a:gd name="T13" fmla="*/ 0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8" h="1938">
                <a:moveTo>
                  <a:pt x="3885" y="0"/>
                </a:moveTo>
                <a:lnTo>
                  <a:pt x="11" y="0"/>
                </a:lnTo>
                <a:lnTo>
                  <a:pt x="11" y="0"/>
                </a:lnTo>
                <a:cubicBezTo>
                  <a:pt x="25" y="668"/>
                  <a:pt x="21" y="1314"/>
                  <a:pt x="0" y="1937"/>
                </a:cubicBezTo>
                <a:lnTo>
                  <a:pt x="3917" y="1937"/>
                </a:lnTo>
                <a:lnTo>
                  <a:pt x="3917" y="1937"/>
                </a:lnTo>
                <a:cubicBezTo>
                  <a:pt x="3889" y="1317"/>
                  <a:pt x="3877" y="670"/>
                  <a:pt x="3885" y="0"/>
                </a:cubicBezTo>
              </a:path>
            </a:pathLst>
          </a:custGeom>
          <a:solidFill>
            <a:schemeClr val="accent2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CuadroTexto 532"/>
          <p:cNvSpPr txBox="1"/>
          <p:nvPr/>
        </p:nvSpPr>
        <p:spPr>
          <a:xfrm>
            <a:off x="5353427" y="11080530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5874405" y="10421849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1359002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>
            <a:spLocks noChangeArrowheads="1"/>
          </p:cNvSpPr>
          <p:nvPr/>
        </p:nvSpPr>
        <p:spPr bwMode="auto">
          <a:xfrm>
            <a:off x="13186028" y="1177212"/>
            <a:ext cx="8457153" cy="3035204"/>
          </a:xfrm>
          <a:custGeom>
            <a:avLst/>
            <a:gdLst>
              <a:gd name="T0" fmla="*/ 6203 w 6846"/>
              <a:gd name="T1" fmla="*/ 2455 h 2456"/>
              <a:gd name="T2" fmla="*/ 643 w 6846"/>
              <a:gd name="T3" fmla="*/ 2455 h 2456"/>
              <a:gd name="T4" fmla="*/ 643 w 6846"/>
              <a:gd name="T5" fmla="*/ 2455 h 2456"/>
              <a:gd name="T6" fmla="*/ 530 w 6846"/>
              <a:gd name="T7" fmla="*/ 2371 h 2456"/>
              <a:gd name="T8" fmla="*/ 15 w 6846"/>
              <a:gd name="T9" fmla="*/ 127 h 2456"/>
              <a:gd name="T10" fmla="*/ 15 w 6846"/>
              <a:gd name="T11" fmla="*/ 127 h 2456"/>
              <a:gd name="T12" fmla="*/ 128 w 6846"/>
              <a:gd name="T13" fmla="*/ 0 h 2456"/>
              <a:gd name="T14" fmla="*/ 6718 w 6846"/>
              <a:gd name="T15" fmla="*/ 0 h 2456"/>
              <a:gd name="T16" fmla="*/ 6718 w 6846"/>
              <a:gd name="T17" fmla="*/ 0 h 2456"/>
              <a:gd name="T18" fmla="*/ 6830 w 6846"/>
              <a:gd name="T19" fmla="*/ 127 h 2456"/>
              <a:gd name="T20" fmla="*/ 6316 w 6846"/>
              <a:gd name="T21" fmla="*/ 2371 h 2456"/>
              <a:gd name="T22" fmla="*/ 6316 w 6846"/>
              <a:gd name="T23" fmla="*/ 2371 h 2456"/>
              <a:gd name="T24" fmla="*/ 6203 w 6846"/>
              <a:gd name="T25" fmla="*/ 2455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46" h="2456">
                <a:moveTo>
                  <a:pt x="6203" y="2455"/>
                </a:moveTo>
                <a:lnTo>
                  <a:pt x="643" y="2455"/>
                </a:lnTo>
                <a:lnTo>
                  <a:pt x="643" y="2455"/>
                </a:lnTo>
                <a:cubicBezTo>
                  <a:pt x="588" y="2455"/>
                  <a:pt x="541" y="2420"/>
                  <a:pt x="530" y="2371"/>
                </a:cubicBezTo>
                <a:lnTo>
                  <a:pt x="15" y="127"/>
                </a:lnTo>
                <a:lnTo>
                  <a:pt x="15" y="127"/>
                </a:lnTo>
                <a:cubicBezTo>
                  <a:pt x="0" y="62"/>
                  <a:pt x="55" y="0"/>
                  <a:pt x="128" y="0"/>
                </a:cubicBezTo>
                <a:lnTo>
                  <a:pt x="6718" y="0"/>
                </a:lnTo>
                <a:lnTo>
                  <a:pt x="6718" y="0"/>
                </a:lnTo>
                <a:cubicBezTo>
                  <a:pt x="6791" y="0"/>
                  <a:pt x="6845" y="62"/>
                  <a:pt x="6830" y="127"/>
                </a:cubicBezTo>
                <a:lnTo>
                  <a:pt x="6316" y="2371"/>
                </a:lnTo>
                <a:lnTo>
                  <a:pt x="6316" y="2371"/>
                </a:lnTo>
                <a:cubicBezTo>
                  <a:pt x="6305" y="2420"/>
                  <a:pt x="6258" y="2455"/>
                  <a:pt x="6203" y="2455"/>
                </a:cubicBez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3"/>
          <p:cNvSpPr>
            <a:spLocks noChangeArrowheads="1"/>
          </p:cNvSpPr>
          <p:nvPr/>
        </p:nvSpPr>
        <p:spPr bwMode="auto">
          <a:xfrm>
            <a:off x="13534777" y="3934506"/>
            <a:ext cx="7759656" cy="3029753"/>
          </a:xfrm>
          <a:custGeom>
            <a:avLst/>
            <a:gdLst>
              <a:gd name="T0" fmla="*/ 5639 w 6281"/>
              <a:gd name="T1" fmla="*/ 2449 h 2450"/>
              <a:gd name="T2" fmla="*/ 641 w 6281"/>
              <a:gd name="T3" fmla="*/ 2449 h 2450"/>
              <a:gd name="T4" fmla="*/ 641 w 6281"/>
              <a:gd name="T5" fmla="*/ 2449 h 2450"/>
              <a:gd name="T6" fmla="*/ 529 w 6281"/>
              <a:gd name="T7" fmla="*/ 2366 h 2450"/>
              <a:gd name="T8" fmla="*/ 16 w 6281"/>
              <a:gd name="T9" fmla="*/ 130 h 2450"/>
              <a:gd name="T10" fmla="*/ 16 w 6281"/>
              <a:gd name="T11" fmla="*/ 130 h 2450"/>
              <a:gd name="T12" fmla="*/ 135 w 6281"/>
              <a:gd name="T13" fmla="*/ 4 h 2450"/>
              <a:gd name="T14" fmla="*/ 135 w 6281"/>
              <a:gd name="T15" fmla="*/ 4 h 2450"/>
              <a:gd name="T16" fmla="*/ 3074 w 6281"/>
              <a:gd name="T17" fmla="*/ 86 h 2450"/>
              <a:gd name="T18" fmla="*/ 3074 w 6281"/>
              <a:gd name="T19" fmla="*/ 86 h 2450"/>
              <a:gd name="T20" fmla="*/ 6145 w 6281"/>
              <a:gd name="T21" fmla="*/ 4 h 2450"/>
              <a:gd name="T22" fmla="*/ 6145 w 6281"/>
              <a:gd name="T23" fmla="*/ 4 h 2450"/>
              <a:gd name="T24" fmla="*/ 6264 w 6281"/>
              <a:gd name="T25" fmla="*/ 130 h 2450"/>
              <a:gd name="T26" fmla="*/ 5752 w 6281"/>
              <a:gd name="T27" fmla="*/ 2366 h 2450"/>
              <a:gd name="T28" fmla="*/ 5752 w 6281"/>
              <a:gd name="T29" fmla="*/ 2366 h 2450"/>
              <a:gd name="T30" fmla="*/ 5639 w 6281"/>
              <a:gd name="T31" fmla="*/ 2449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81" h="2450">
                <a:moveTo>
                  <a:pt x="5639" y="2449"/>
                </a:moveTo>
                <a:lnTo>
                  <a:pt x="641" y="2449"/>
                </a:lnTo>
                <a:lnTo>
                  <a:pt x="641" y="2449"/>
                </a:lnTo>
                <a:cubicBezTo>
                  <a:pt x="587" y="2449"/>
                  <a:pt x="540" y="2415"/>
                  <a:pt x="529" y="2366"/>
                </a:cubicBezTo>
                <a:lnTo>
                  <a:pt x="16" y="130"/>
                </a:lnTo>
                <a:lnTo>
                  <a:pt x="16" y="130"/>
                </a:lnTo>
                <a:cubicBezTo>
                  <a:pt x="0" y="63"/>
                  <a:pt x="59" y="0"/>
                  <a:pt x="135" y="4"/>
                </a:cubicBezTo>
                <a:lnTo>
                  <a:pt x="135" y="4"/>
                </a:lnTo>
                <a:cubicBezTo>
                  <a:pt x="1065" y="54"/>
                  <a:pt x="2046" y="84"/>
                  <a:pt x="3074" y="86"/>
                </a:cubicBezTo>
                <a:lnTo>
                  <a:pt x="3074" y="86"/>
                </a:lnTo>
                <a:cubicBezTo>
                  <a:pt x="4150" y="87"/>
                  <a:pt x="5176" y="57"/>
                  <a:pt x="6145" y="4"/>
                </a:cubicBezTo>
                <a:lnTo>
                  <a:pt x="6145" y="4"/>
                </a:lnTo>
                <a:cubicBezTo>
                  <a:pt x="6220" y="0"/>
                  <a:pt x="6280" y="63"/>
                  <a:pt x="6264" y="130"/>
                </a:cubicBezTo>
                <a:lnTo>
                  <a:pt x="5752" y="2366"/>
                </a:lnTo>
                <a:lnTo>
                  <a:pt x="5752" y="2366"/>
                </a:lnTo>
                <a:cubicBezTo>
                  <a:pt x="5740" y="2415"/>
                  <a:pt x="5693" y="2449"/>
                  <a:pt x="5639" y="2449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"/>
          <p:cNvSpPr>
            <a:spLocks noChangeArrowheads="1"/>
          </p:cNvSpPr>
          <p:nvPr/>
        </p:nvSpPr>
        <p:spPr bwMode="auto">
          <a:xfrm>
            <a:off x="13883525" y="6659104"/>
            <a:ext cx="7062159" cy="3029753"/>
          </a:xfrm>
          <a:custGeom>
            <a:avLst/>
            <a:gdLst>
              <a:gd name="T0" fmla="*/ 5075 w 5717"/>
              <a:gd name="T1" fmla="*/ 2449 h 2450"/>
              <a:gd name="T2" fmla="*/ 641 w 5717"/>
              <a:gd name="T3" fmla="*/ 2449 h 2450"/>
              <a:gd name="T4" fmla="*/ 641 w 5717"/>
              <a:gd name="T5" fmla="*/ 2449 h 2450"/>
              <a:gd name="T6" fmla="*/ 528 w 5717"/>
              <a:gd name="T7" fmla="*/ 2365 h 2450"/>
              <a:gd name="T8" fmla="*/ 16 w 5717"/>
              <a:gd name="T9" fmla="*/ 130 h 2450"/>
              <a:gd name="T10" fmla="*/ 16 w 5717"/>
              <a:gd name="T11" fmla="*/ 130 h 2450"/>
              <a:gd name="T12" fmla="*/ 135 w 5717"/>
              <a:gd name="T13" fmla="*/ 4 h 2450"/>
              <a:gd name="T14" fmla="*/ 135 w 5717"/>
              <a:gd name="T15" fmla="*/ 4 h 2450"/>
              <a:gd name="T16" fmla="*/ 2723 w 5717"/>
              <a:gd name="T17" fmla="*/ 86 h 2450"/>
              <a:gd name="T18" fmla="*/ 2723 w 5717"/>
              <a:gd name="T19" fmla="*/ 86 h 2450"/>
              <a:gd name="T20" fmla="*/ 5580 w 5717"/>
              <a:gd name="T21" fmla="*/ 4 h 2450"/>
              <a:gd name="T22" fmla="*/ 5580 w 5717"/>
              <a:gd name="T23" fmla="*/ 4 h 2450"/>
              <a:gd name="T24" fmla="*/ 5701 w 5717"/>
              <a:gd name="T25" fmla="*/ 130 h 2450"/>
              <a:gd name="T26" fmla="*/ 5701 w 5717"/>
              <a:gd name="T27" fmla="*/ 130 h 2450"/>
              <a:gd name="T28" fmla="*/ 5188 w 5717"/>
              <a:gd name="T29" fmla="*/ 2365 h 2450"/>
              <a:gd name="T30" fmla="*/ 5188 w 5717"/>
              <a:gd name="T31" fmla="*/ 2365 h 2450"/>
              <a:gd name="T32" fmla="*/ 5075 w 5717"/>
              <a:gd name="T33" fmla="*/ 2449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7" h="2450">
                <a:moveTo>
                  <a:pt x="5075" y="2449"/>
                </a:moveTo>
                <a:lnTo>
                  <a:pt x="641" y="2449"/>
                </a:lnTo>
                <a:lnTo>
                  <a:pt x="641" y="2449"/>
                </a:lnTo>
                <a:cubicBezTo>
                  <a:pt x="586" y="2449"/>
                  <a:pt x="539" y="2414"/>
                  <a:pt x="528" y="2365"/>
                </a:cubicBezTo>
                <a:lnTo>
                  <a:pt x="16" y="130"/>
                </a:lnTo>
                <a:lnTo>
                  <a:pt x="16" y="130"/>
                </a:lnTo>
                <a:cubicBezTo>
                  <a:pt x="0" y="63"/>
                  <a:pt x="59" y="0"/>
                  <a:pt x="135" y="4"/>
                </a:cubicBezTo>
                <a:lnTo>
                  <a:pt x="135" y="4"/>
                </a:lnTo>
                <a:cubicBezTo>
                  <a:pt x="952" y="54"/>
                  <a:pt x="1816" y="83"/>
                  <a:pt x="2723" y="86"/>
                </a:cubicBezTo>
                <a:lnTo>
                  <a:pt x="2723" y="86"/>
                </a:lnTo>
                <a:cubicBezTo>
                  <a:pt x="3730" y="88"/>
                  <a:pt x="4685" y="59"/>
                  <a:pt x="5580" y="4"/>
                </a:cubicBezTo>
                <a:lnTo>
                  <a:pt x="5580" y="4"/>
                </a:lnTo>
                <a:cubicBezTo>
                  <a:pt x="5656" y="0"/>
                  <a:pt x="5716" y="63"/>
                  <a:pt x="5701" y="130"/>
                </a:cubicBezTo>
                <a:lnTo>
                  <a:pt x="5701" y="130"/>
                </a:lnTo>
                <a:cubicBezTo>
                  <a:pt x="5529" y="876"/>
                  <a:pt x="5359" y="1621"/>
                  <a:pt x="5188" y="2365"/>
                </a:cubicBezTo>
                <a:lnTo>
                  <a:pt x="5188" y="2365"/>
                </a:lnTo>
                <a:cubicBezTo>
                  <a:pt x="5177" y="2414"/>
                  <a:pt x="5129" y="2449"/>
                  <a:pt x="5075" y="2449"/>
                </a:cubicBez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7"/>
          <p:cNvSpPr>
            <a:spLocks noChangeArrowheads="1"/>
          </p:cNvSpPr>
          <p:nvPr/>
        </p:nvSpPr>
        <p:spPr bwMode="auto">
          <a:xfrm>
            <a:off x="14232274" y="9438194"/>
            <a:ext cx="6370109" cy="3100595"/>
          </a:xfrm>
          <a:custGeom>
            <a:avLst/>
            <a:gdLst>
              <a:gd name="T0" fmla="*/ 4513 w 5154"/>
              <a:gd name="T1" fmla="*/ 2448 h 2508"/>
              <a:gd name="T2" fmla="*/ 4513 w 5154"/>
              <a:gd name="T3" fmla="*/ 2448 h 2508"/>
              <a:gd name="T4" fmla="*/ 2606 w 5154"/>
              <a:gd name="T5" fmla="*/ 2504 h 2508"/>
              <a:gd name="T6" fmla="*/ 2606 w 5154"/>
              <a:gd name="T7" fmla="*/ 2504 h 2508"/>
              <a:gd name="T8" fmla="*/ 641 w 5154"/>
              <a:gd name="T9" fmla="*/ 2448 h 2508"/>
              <a:gd name="T10" fmla="*/ 641 w 5154"/>
              <a:gd name="T11" fmla="*/ 2448 h 2508"/>
              <a:gd name="T12" fmla="*/ 569 w 5154"/>
              <a:gd name="T13" fmla="*/ 2424 h 2508"/>
              <a:gd name="T14" fmla="*/ 569 w 5154"/>
              <a:gd name="T15" fmla="*/ 2424 h 2508"/>
              <a:gd name="T16" fmla="*/ 528 w 5154"/>
              <a:gd name="T17" fmla="*/ 2364 h 2508"/>
              <a:gd name="T18" fmla="*/ 16 w 5154"/>
              <a:gd name="T19" fmla="*/ 132 h 2508"/>
              <a:gd name="T20" fmla="*/ 16 w 5154"/>
              <a:gd name="T21" fmla="*/ 132 h 2508"/>
              <a:gd name="T22" fmla="*/ 139 w 5154"/>
              <a:gd name="T23" fmla="*/ 6 h 2508"/>
              <a:gd name="T24" fmla="*/ 139 w 5154"/>
              <a:gd name="T25" fmla="*/ 6 h 2508"/>
              <a:gd name="T26" fmla="*/ 2556 w 5154"/>
              <a:gd name="T27" fmla="*/ 104 h 2508"/>
              <a:gd name="T28" fmla="*/ 2556 w 5154"/>
              <a:gd name="T29" fmla="*/ 104 h 2508"/>
              <a:gd name="T30" fmla="*/ 5015 w 5154"/>
              <a:gd name="T31" fmla="*/ 6 h 2508"/>
              <a:gd name="T32" fmla="*/ 5015 w 5154"/>
              <a:gd name="T33" fmla="*/ 6 h 2508"/>
              <a:gd name="T34" fmla="*/ 5137 w 5154"/>
              <a:gd name="T35" fmla="*/ 132 h 2508"/>
              <a:gd name="T36" fmla="*/ 5137 w 5154"/>
              <a:gd name="T37" fmla="*/ 132 h 2508"/>
              <a:gd name="T38" fmla="*/ 4625 w 5154"/>
              <a:gd name="T39" fmla="*/ 2364 h 2508"/>
              <a:gd name="T40" fmla="*/ 4625 w 5154"/>
              <a:gd name="T41" fmla="*/ 2364 h 2508"/>
              <a:gd name="T42" fmla="*/ 4513 w 5154"/>
              <a:gd name="T43" fmla="*/ 244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54" h="2508">
                <a:moveTo>
                  <a:pt x="4513" y="2448"/>
                </a:moveTo>
                <a:lnTo>
                  <a:pt x="4513" y="2448"/>
                </a:lnTo>
                <a:cubicBezTo>
                  <a:pt x="3863" y="2486"/>
                  <a:pt x="3329" y="2507"/>
                  <a:pt x="2606" y="2504"/>
                </a:cubicBezTo>
                <a:lnTo>
                  <a:pt x="2606" y="2504"/>
                </a:lnTo>
                <a:cubicBezTo>
                  <a:pt x="1975" y="2502"/>
                  <a:pt x="1217" y="2482"/>
                  <a:pt x="641" y="2448"/>
                </a:cubicBezTo>
                <a:lnTo>
                  <a:pt x="641" y="2448"/>
                </a:lnTo>
                <a:cubicBezTo>
                  <a:pt x="632" y="2448"/>
                  <a:pt x="599" y="2447"/>
                  <a:pt x="569" y="2424"/>
                </a:cubicBezTo>
                <a:lnTo>
                  <a:pt x="569" y="2424"/>
                </a:lnTo>
                <a:cubicBezTo>
                  <a:pt x="548" y="2409"/>
                  <a:pt x="534" y="2389"/>
                  <a:pt x="528" y="2364"/>
                </a:cubicBezTo>
                <a:lnTo>
                  <a:pt x="16" y="132"/>
                </a:lnTo>
                <a:lnTo>
                  <a:pt x="16" y="132"/>
                </a:lnTo>
                <a:cubicBezTo>
                  <a:pt x="0" y="63"/>
                  <a:pt x="62" y="0"/>
                  <a:pt x="139" y="6"/>
                </a:cubicBezTo>
                <a:lnTo>
                  <a:pt x="139" y="6"/>
                </a:lnTo>
                <a:cubicBezTo>
                  <a:pt x="882" y="66"/>
                  <a:pt x="1691" y="103"/>
                  <a:pt x="2556" y="104"/>
                </a:cubicBezTo>
                <a:lnTo>
                  <a:pt x="2556" y="104"/>
                </a:lnTo>
                <a:cubicBezTo>
                  <a:pt x="3438" y="104"/>
                  <a:pt x="4260" y="67"/>
                  <a:pt x="5015" y="6"/>
                </a:cubicBezTo>
                <a:lnTo>
                  <a:pt x="5015" y="6"/>
                </a:lnTo>
                <a:cubicBezTo>
                  <a:pt x="5091" y="0"/>
                  <a:pt x="5153" y="63"/>
                  <a:pt x="5137" y="132"/>
                </a:cubicBezTo>
                <a:lnTo>
                  <a:pt x="5137" y="132"/>
                </a:lnTo>
                <a:cubicBezTo>
                  <a:pt x="4966" y="876"/>
                  <a:pt x="4796" y="1621"/>
                  <a:pt x="4625" y="2364"/>
                </a:cubicBezTo>
                <a:lnTo>
                  <a:pt x="4625" y="2364"/>
                </a:lnTo>
                <a:cubicBezTo>
                  <a:pt x="4614" y="2413"/>
                  <a:pt x="4567" y="2448"/>
                  <a:pt x="4513" y="2448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14232274" y="9438194"/>
            <a:ext cx="6370109" cy="3100595"/>
          </a:xfrm>
          <a:custGeom>
            <a:avLst/>
            <a:gdLst>
              <a:gd name="T0" fmla="*/ 4513 w 5154"/>
              <a:gd name="T1" fmla="*/ 2448 h 2508"/>
              <a:gd name="T2" fmla="*/ 4513 w 5154"/>
              <a:gd name="T3" fmla="*/ 2448 h 2508"/>
              <a:gd name="T4" fmla="*/ 2606 w 5154"/>
              <a:gd name="T5" fmla="*/ 2504 h 2508"/>
              <a:gd name="T6" fmla="*/ 2606 w 5154"/>
              <a:gd name="T7" fmla="*/ 2504 h 2508"/>
              <a:gd name="T8" fmla="*/ 641 w 5154"/>
              <a:gd name="T9" fmla="*/ 2448 h 2508"/>
              <a:gd name="T10" fmla="*/ 641 w 5154"/>
              <a:gd name="T11" fmla="*/ 2448 h 2508"/>
              <a:gd name="T12" fmla="*/ 569 w 5154"/>
              <a:gd name="T13" fmla="*/ 2424 h 2508"/>
              <a:gd name="T14" fmla="*/ 569 w 5154"/>
              <a:gd name="T15" fmla="*/ 2424 h 2508"/>
              <a:gd name="T16" fmla="*/ 528 w 5154"/>
              <a:gd name="T17" fmla="*/ 2364 h 2508"/>
              <a:gd name="T18" fmla="*/ 16 w 5154"/>
              <a:gd name="T19" fmla="*/ 132 h 2508"/>
              <a:gd name="T20" fmla="*/ 16 w 5154"/>
              <a:gd name="T21" fmla="*/ 132 h 2508"/>
              <a:gd name="T22" fmla="*/ 139 w 5154"/>
              <a:gd name="T23" fmla="*/ 6 h 2508"/>
              <a:gd name="T24" fmla="*/ 139 w 5154"/>
              <a:gd name="T25" fmla="*/ 6 h 2508"/>
              <a:gd name="T26" fmla="*/ 2556 w 5154"/>
              <a:gd name="T27" fmla="*/ 104 h 2508"/>
              <a:gd name="T28" fmla="*/ 2556 w 5154"/>
              <a:gd name="T29" fmla="*/ 104 h 2508"/>
              <a:gd name="T30" fmla="*/ 5015 w 5154"/>
              <a:gd name="T31" fmla="*/ 6 h 2508"/>
              <a:gd name="T32" fmla="*/ 5015 w 5154"/>
              <a:gd name="T33" fmla="*/ 6 h 2508"/>
              <a:gd name="T34" fmla="*/ 5137 w 5154"/>
              <a:gd name="T35" fmla="*/ 132 h 2508"/>
              <a:gd name="T36" fmla="*/ 5137 w 5154"/>
              <a:gd name="T37" fmla="*/ 132 h 2508"/>
              <a:gd name="T38" fmla="*/ 4625 w 5154"/>
              <a:gd name="T39" fmla="*/ 2364 h 2508"/>
              <a:gd name="T40" fmla="*/ 4625 w 5154"/>
              <a:gd name="T41" fmla="*/ 2364 h 2508"/>
              <a:gd name="T42" fmla="*/ 4513 w 5154"/>
              <a:gd name="T43" fmla="*/ 244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54" h="2508">
                <a:moveTo>
                  <a:pt x="4513" y="2448"/>
                </a:moveTo>
                <a:lnTo>
                  <a:pt x="4513" y="2448"/>
                </a:lnTo>
                <a:cubicBezTo>
                  <a:pt x="3863" y="2486"/>
                  <a:pt x="3329" y="2507"/>
                  <a:pt x="2606" y="2504"/>
                </a:cubicBezTo>
                <a:lnTo>
                  <a:pt x="2606" y="2504"/>
                </a:lnTo>
                <a:cubicBezTo>
                  <a:pt x="1975" y="2502"/>
                  <a:pt x="1217" y="2482"/>
                  <a:pt x="641" y="2448"/>
                </a:cubicBezTo>
                <a:lnTo>
                  <a:pt x="641" y="2448"/>
                </a:lnTo>
                <a:cubicBezTo>
                  <a:pt x="632" y="2448"/>
                  <a:pt x="599" y="2447"/>
                  <a:pt x="569" y="2424"/>
                </a:cubicBezTo>
                <a:lnTo>
                  <a:pt x="569" y="2424"/>
                </a:lnTo>
                <a:cubicBezTo>
                  <a:pt x="548" y="2409"/>
                  <a:pt x="534" y="2389"/>
                  <a:pt x="528" y="2364"/>
                </a:cubicBezTo>
                <a:lnTo>
                  <a:pt x="16" y="132"/>
                </a:lnTo>
                <a:lnTo>
                  <a:pt x="16" y="132"/>
                </a:lnTo>
                <a:cubicBezTo>
                  <a:pt x="0" y="63"/>
                  <a:pt x="62" y="0"/>
                  <a:pt x="139" y="6"/>
                </a:cubicBezTo>
                <a:lnTo>
                  <a:pt x="139" y="6"/>
                </a:lnTo>
                <a:cubicBezTo>
                  <a:pt x="882" y="66"/>
                  <a:pt x="1691" y="103"/>
                  <a:pt x="2556" y="104"/>
                </a:cubicBezTo>
                <a:lnTo>
                  <a:pt x="2556" y="104"/>
                </a:lnTo>
                <a:cubicBezTo>
                  <a:pt x="3438" y="104"/>
                  <a:pt x="4260" y="67"/>
                  <a:pt x="5015" y="6"/>
                </a:cubicBezTo>
                <a:lnTo>
                  <a:pt x="5015" y="6"/>
                </a:lnTo>
                <a:cubicBezTo>
                  <a:pt x="5091" y="0"/>
                  <a:pt x="5153" y="63"/>
                  <a:pt x="5137" y="132"/>
                </a:cubicBezTo>
                <a:lnTo>
                  <a:pt x="5137" y="132"/>
                </a:lnTo>
                <a:cubicBezTo>
                  <a:pt x="4966" y="876"/>
                  <a:pt x="4796" y="1621"/>
                  <a:pt x="4625" y="2364"/>
                </a:cubicBezTo>
                <a:lnTo>
                  <a:pt x="4625" y="2364"/>
                </a:lnTo>
                <a:cubicBezTo>
                  <a:pt x="4614" y="2413"/>
                  <a:pt x="4567" y="2448"/>
                  <a:pt x="4513" y="2448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CuadroTexto 466"/>
          <p:cNvSpPr txBox="1"/>
          <p:nvPr/>
        </p:nvSpPr>
        <p:spPr>
          <a:xfrm>
            <a:off x="2144738" y="3894202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2155485" y="6710436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5840421" y="2438924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6354986" y="178024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5840421" y="5196218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6336552" y="4537537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5840421" y="802409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6077292" y="7365415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15812124" y="10862149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6283407" y="102034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737795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6713410" y="3098837"/>
            <a:ext cx="3531022" cy="409617"/>
          </a:xfrm>
          <a:custGeom>
            <a:avLst/>
            <a:gdLst>
              <a:gd name="T0" fmla="*/ 2828 w 3002"/>
              <a:gd name="T1" fmla="*/ 306 h 348"/>
              <a:gd name="T2" fmla="*/ 2828 w 3002"/>
              <a:gd name="T3" fmla="*/ 306 h 348"/>
              <a:gd name="T4" fmla="*/ 2696 w 3002"/>
              <a:gd name="T5" fmla="*/ 174 h 348"/>
              <a:gd name="T6" fmla="*/ 2696 w 3002"/>
              <a:gd name="T7" fmla="*/ 174 h 348"/>
              <a:gd name="T8" fmla="*/ 2828 w 3002"/>
              <a:gd name="T9" fmla="*/ 41 h 348"/>
              <a:gd name="T10" fmla="*/ 2828 w 3002"/>
              <a:gd name="T11" fmla="*/ 41 h 348"/>
              <a:gd name="T12" fmla="*/ 2961 w 3002"/>
              <a:gd name="T13" fmla="*/ 174 h 348"/>
              <a:gd name="T14" fmla="*/ 2961 w 3002"/>
              <a:gd name="T15" fmla="*/ 174 h 348"/>
              <a:gd name="T16" fmla="*/ 2828 w 3002"/>
              <a:gd name="T17" fmla="*/ 306 h 348"/>
              <a:gd name="T18" fmla="*/ 2828 w 3002"/>
              <a:gd name="T19" fmla="*/ 0 h 348"/>
              <a:gd name="T20" fmla="*/ 2828 w 3002"/>
              <a:gd name="T21" fmla="*/ 0 h 348"/>
              <a:gd name="T22" fmla="*/ 2657 w 3002"/>
              <a:gd name="T23" fmla="*/ 153 h 348"/>
              <a:gd name="T24" fmla="*/ 0 w 3002"/>
              <a:gd name="T25" fmla="*/ 153 h 348"/>
              <a:gd name="T26" fmla="*/ 0 w 3002"/>
              <a:gd name="T27" fmla="*/ 194 h 348"/>
              <a:gd name="T28" fmla="*/ 2657 w 3002"/>
              <a:gd name="T29" fmla="*/ 194 h 348"/>
              <a:gd name="T30" fmla="*/ 2657 w 3002"/>
              <a:gd name="T31" fmla="*/ 194 h 348"/>
              <a:gd name="T32" fmla="*/ 2828 w 3002"/>
              <a:gd name="T33" fmla="*/ 347 h 348"/>
              <a:gd name="T34" fmla="*/ 2828 w 3002"/>
              <a:gd name="T35" fmla="*/ 347 h 348"/>
              <a:gd name="T36" fmla="*/ 3001 w 3002"/>
              <a:gd name="T37" fmla="*/ 174 h 348"/>
              <a:gd name="T38" fmla="*/ 3001 w 3002"/>
              <a:gd name="T39" fmla="*/ 174 h 348"/>
              <a:gd name="T40" fmla="*/ 2828 w 3002"/>
              <a:gd name="T4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8">
                <a:moveTo>
                  <a:pt x="2828" y="306"/>
                </a:moveTo>
                <a:lnTo>
                  <a:pt x="2828" y="306"/>
                </a:lnTo>
                <a:cubicBezTo>
                  <a:pt x="2755" y="306"/>
                  <a:pt x="2696" y="246"/>
                  <a:pt x="2696" y="174"/>
                </a:cubicBezTo>
                <a:lnTo>
                  <a:pt x="2696" y="174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4"/>
                </a:cubicBezTo>
                <a:lnTo>
                  <a:pt x="2961" y="174"/>
                </a:lnTo>
                <a:cubicBezTo>
                  <a:pt x="2961" y="246"/>
                  <a:pt x="2901" y="306"/>
                  <a:pt x="2828" y="306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4"/>
                </a:lnTo>
                <a:lnTo>
                  <a:pt x="2657" y="194"/>
                </a:lnTo>
                <a:lnTo>
                  <a:pt x="2657" y="194"/>
                </a:lnTo>
                <a:cubicBezTo>
                  <a:pt x="2667" y="279"/>
                  <a:pt x="2740" y="347"/>
                  <a:pt x="2828" y="347"/>
                </a:cubicBezTo>
                <a:lnTo>
                  <a:pt x="2828" y="347"/>
                </a:lnTo>
                <a:cubicBezTo>
                  <a:pt x="2924" y="347"/>
                  <a:pt x="3001" y="269"/>
                  <a:pt x="3001" y="174"/>
                </a:cubicBezTo>
                <a:lnTo>
                  <a:pt x="3001" y="174"/>
                </a:lnTo>
                <a:cubicBezTo>
                  <a:pt x="3001" y="78"/>
                  <a:pt x="2924" y="0"/>
                  <a:pt x="2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6713410" y="4929159"/>
            <a:ext cx="3531022" cy="409621"/>
          </a:xfrm>
          <a:custGeom>
            <a:avLst/>
            <a:gdLst>
              <a:gd name="T0" fmla="*/ 2828 w 3002"/>
              <a:gd name="T1" fmla="*/ 306 h 347"/>
              <a:gd name="T2" fmla="*/ 2828 w 3002"/>
              <a:gd name="T3" fmla="*/ 306 h 347"/>
              <a:gd name="T4" fmla="*/ 2696 w 3002"/>
              <a:gd name="T5" fmla="*/ 173 h 347"/>
              <a:gd name="T6" fmla="*/ 2696 w 3002"/>
              <a:gd name="T7" fmla="*/ 173 h 347"/>
              <a:gd name="T8" fmla="*/ 2828 w 3002"/>
              <a:gd name="T9" fmla="*/ 41 h 347"/>
              <a:gd name="T10" fmla="*/ 2828 w 3002"/>
              <a:gd name="T11" fmla="*/ 41 h 347"/>
              <a:gd name="T12" fmla="*/ 2961 w 3002"/>
              <a:gd name="T13" fmla="*/ 173 h 347"/>
              <a:gd name="T14" fmla="*/ 2961 w 3002"/>
              <a:gd name="T15" fmla="*/ 173 h 347"/>
              <a:gd name="T16" fmla="*/ 2828 w 3002"/>
              <a:gd name="T17" fmla="*/ 306 h 347"/>
              <a:gd name="T18" fmla="*/ 2828 w 3002"/>
              <a:gd name="T19" fmla="*/ 0 h 347"/>
              <a:gd name="T20" fmla="*/ 2828 w 3002"/>
              <a:gd name="T21" fmla="*/ 0 h 347"/>
              <a:gd name="T22" fmla="*/ 2657 w 3002"/>
              <a:gd name="T23" fmla="*/ 153 h 347"/>
              <a:gd name="T24" fmla="*/ 0 w 3002"/>
              <a:gd name="T25" fmla="*/ 153 h 347"/>
              <a:gd name="T26" fmla="*/ 0 w 3002"/>
              <a:gd name="T27" fmla="*/ 193 h 347"/>
              <a:gd name="T28" fmla="*/ 2657 w 3002"/>
              <a:gd name="T29" fmla="*/ 193 h 347"/>
              <a:gd name="T30" fmla="*/ 2657 w 3002"/>
              <a:gd name="T31" fmla="*/ 193 h 347"/>
              <a:gd name="T32" fmla="*/ 2828 w 3002"/>
              <a:gd name="T33" fmla="*/ 346 h 347"/>
              <a:gd name="T34" fmla="*/ 2828 w 3002"/>
              <a:gd name="T35" fmla="*/ 346 h 347"/>
              <a:gd name="T36" fmla="*/ 3001 w 3002"/>
              <a:gd name="T37" fmla="*/ 173 h 347"/>
              <a:gd name="T38" fmla="*/ 3001 w 3002"/>
              <a:gd name="T39" fmla="*/ 173 h 347"/>
              <a:gd name="T40" fmla="*/ 2828 w 3002"/>
              <a:gd name="T41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7">
                <a:moveTo>
                  <a:pt x="2828" y="306"/>
                </a:moveTo>
                <a:lnTo>
                  <a:pt x="2828" y="306"/>
                </a:lnTo>
                <a:cubicBezTo>
                  <a:pt x="2755" y="306"/>
                  <a:pt x="2696" y="247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7"/>
                  <a:pt x="2901" y="306"/>
                  <a:pt x="2828" y="306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3"/>
                </a:lnTo>
                <a:lnTo>
                  <a:pt x="2657" y="193"/>
                </a:lnTo>
                <a:lnTo>
                  <a:pt x="2657" y="193"/>
                </a:lnTo>
                <a:cubicBezTo>
                  <a:pt x="2667" y="279"/>
                  <a:pt x="2740" y="346"/>
                  <a:pt x="2828" y="346"/>
                </a:cubicBezTo>
                <a:lnTo>
                  <a:pt x="2828" y="346"/>
                </a:lnTo>
                <a:cubicBezTo>
                  <a:pt x="2924" y="346"/>
                  <a:pt x="3001" y="268"/>
                  <a:pt x="3001" y="173"/>
                </a:cubicBezTo>
                <a:lnTo>
                  <a:pt x="3001" y="173"/>
                </a:lnTo>
                <a:cubicBezTo>
                  <a:pt x="3001" y="78"/>
                  <a:pt x="2924" y="0"/>
                  <a:pt x="28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6713410" y="6743927"/>
            <a:ext cx="3531022" cy="409621"/>
          </a:xfrm>
          <a:custGeom>
            <a:avLst/>
            <a:gdLst>
              <a:gd name="T0" fmla="*/ 2828 w 3002"/>
              <a:gd name="T1" fmla="*/ 305 h 347"/>
              <a:gd name="T2" fmla="*/ 2828 w 3002"/>
              <a:gd name="T3" fmla="*/ 305 h 347"/>
              <a:gd name="T4" fmla="*/ 2696 w 3002"/>
              <a:gd name="T5" fmla="*/ 173 h 347"/>
              <a:gd name="T6" fmla="*/ 2696 w 3002"/>
              <a:gd name="T7" fmla="*/ 173 h 347"/>
              <a:gd name="T8" fmla="*/ 2828 w 3002"/>
              <a:gd name="T9" fmla="*/ 41 h 347"/>
              <a:gd name="T10" fmla="*/ 2828 w 3002"/>
              <a:gd name="T11" fmla="*/ 41 h 347"/>
              <a:gd name="T12" fmla="*/ 2961 w 3002"/>
              <a:gd name="T13" fmla="*/ 173 h 347"/>
              <a:gd name="T14" fmla="*/ 2961 w 3002"/>
              <a:gd name="T15" fmla="*/ 173 h 347"/>
              <a:gd name="T16" fmla="*/ 2828 w 3002"/>
              <a:gd name="T17" fmla="*/ 305 h 347"/>
              <a:gd name="T18" fmla="*/ 2828 w 3002"/>
              <a:gd name="T19" fmla="*/ 0 h 347"/>
              <a:gd name="T20" fmla="*/ 2828 w 3002"/>
              <a:gd name="T21" fmla="*/ 0 h 347"/>
              <a:gd name="T22" fmla="*/ 2657 w 3002"/>
              <a:gd name="T23" fmla="*/ 153 h 347"/>
              <a:gd name="T24" fmla="*/ 0 w 3002"/>
              <a:gd name="T25" fmla="*/ 153 h 347"/>
              <a:gd name="T26" fmla="*/ 0 w 3002"/>
              <a:gd name="T27" fmla="*/ 194 h 347"/>
              <a:gd name="T28" fmla="*/ 2657 w 3002"/>
              <a:gd name="T29" fmla="*/ 194 h 347"/>
              <a:gd name="T30" fmla="*/ 2657 w 3002"/>
              <a:gd name="T31" fmla="*/ 194 h 347"/>
              <a:gd name="T32" fmla="*/ 2828 w 3002"/>
              <a:gd name="T33" fmla="*/ 346 h 347"/>
              <a:gd name="T34" fmla="*/ 2828 w 3002"/>
              <a:gd name="T35" fmla="*/ 346 h 347"/>
              <a:gd name="T36" fmla="*/ 3001 w 3002"/>
              <a:gd name="T37" fmla="*/ 173 h 347"/>
              <a:gd name="T38" fmla="*/ 3001 w 3002"/>
              <a:gd name="T39" fmla="*/ 173 h 347"/>
              <a:gd name="T40" fmla="*/ 2828 w 3002"/>
              <a:gd name="T41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7">
                <a:moveTo>
                  <a:pt x="2828" y="305"/>
                </a:moveTo>
                <a:lnTo>
                  <a:pt x="2828" y="305"/>
                </a:lnTo>
                <a:cubicBezTo>
                  <a:pt x="2755" y="305"/>
                  <a:pt x="2696" y="245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5"/>
                  <a:pt x="2901" y="305"/>
                  <a:pt x="2828" y="305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4"/>
                </a:lnTo>
                <a:lnTo>
                  <a:pt x="2657" y="194"/>
                </a:lnTo>
                <a:lnTo>
                  <a:pt x="2657" y="194"/>
                </a:lnTo>
                <a:cubicBezTo>
                  <a:pt x="2667" y="278"/>
                  <a:pt x="2740" y="346"/>
                  <a:pt x="2828" y="346"/>
                </a:cubicBezTo>
                <a:lnTo>
                  <a:pt x="2828" y="346"/>
                </a:lnTo>
                <a:cubicBezTo>
                  <a:pt x="2924" y="346"/>
                  <a:pt x="3001" y="268"/>
                  <a:pt x="3001" y="173"/>
                </a:cubicBezTo>
                <a:lnTo>
                  <a:pt x="3001" y="173"/>
                </a:lnTo>
                <a:cubicBezTo>
                  <a:pt x="3001" y="77"/>
                  <a:pt x="2924" y="0"/>
                  <a:pt x="28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6713410" y="8563882"/>
            <a:ext cx="3531022" cy="409617"/>
          </a:xfrm>
          <a:custGeom>
            <a:avLst/>
            <a:gdLst>
              <a:gd name="T0" fmla="*/ 2828 w 3002"/>
              <a:gd name="T1" fmla="*/ 305 h 348"/>
              <a:gd name="T2" fmla="*/ 2828 w 3002"/>
              <a:gd name="T3" fmla="*/ 305 h 348"/>
              <a:gd name="T4" fmla="*/ 2696 w 3002"/>
              <a:gd name="T5" fmla="*/ 173 h 348"/>
              <a:gd name="T6" fmla="*/ 2696 w 3002"/>
              <a:gd name="T7" fmla="*/ 173 h 348"/>
              <a:gd name="T8" fmla="*/ 2828 w 3002"/>
              <a:gd name="T9" fmla="*/ 41 h 348"/>
              <a:gd name="T10" fmla="*/ 2828 w 3002"/>
              <a:gd name="T11" fmla="*/ 41 h 348"/>
              <a:gd name="T12" fmla="*/ 2961 w 3002"/>
              <a:gd name="T13" fmla="*/ 173 h 348"/>
              <a:gd name="T14" fmla="*/ 2961 w 3002"/>
              <a:gd name="T15" fmla="*/ 173 h 348"/>
              <a:gd name="T16" fmla="*/ 2828 w 3002"/>
              <a:gd name="T17" fmla="*/ 305 h 348"/>
              <a:gd name="T18" fmla="*/ 2828 w 3002"/>
              <a:gd name="T19" fmla="*/ 0 h 348"/>
              <a:gd name="T20" fmla="*/ 2828 w 3002"/>
              <a:gd name="T21" fmla="*/ 0 h 348"/>
              <a:gd name="T22" fmla="*/ 2657 w 3002"/>
              <a:gd name="T23" fmla="*/ 153 h 348"/>
              <a:gd name="T24" fmla="*/ 0 w 3002"/>
              <a:gd name="T25" fmla="*/ 153 h 348"/>
              <a:gd name="T26" fmla="*/ 0 w 3002"/>
              <a:gd name="T27" fmla="*/ 193 h 348"/>
              <a:gd name="T28" fmla="*/ 2657 w 3002"/>
              <a:gd name="T29" fmla="*/ 193 h 348"/>
              <a:gd name="T30" fmla="*/ 2657 w 3002"/>
              <a:gd name="T31" fmla="*/ 193 h 348"/>
              <a:gd name="T32" fmla="*/ 2828 w 3002"/>
              <a:gd name="T33" fmla="*/ 347 h 348"/>
              <a:gd name="T34" fmla="*/ 2828 w 3002"/>
              <a:gd name="T35" fmla="*/ 347 h 348"/>
              <a:gd name="T36" fmla="*/ 3001 w 3002"/>
              <a:gd name="T37" fmla="*/ 173 h 348"/>
              <a:gd name="T38" fmla="*/ 3001 w 3002"/>
              <a:gd name="T39" fmla="*/ 173 h 348"/>
              <a:gd name="T40" fmla="*/ 2828 w 3002"/>
              <a:gd name="T4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8">
                <a:moveTo>
                  <a:pt x="2828" y="305"/>
                </a:moveTo>
                <a:lnTo>
                  <a:pt x="2828" y="305"/>
                </a:lnTo>
                <a:cubicBezTo>
                  <a:pt x="2755" y="305"/>
                  <a:pt x="2696" y="246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6"/>
                  <a:pt x="2901" y="305"/>
                  <a:pt x="2828" y="305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3"/>
                </a:lnTo>
                <a:lnTo>
                  <a:pt x="2657" y="193"/>
                </a:lnTo>
                <a:lnTo>
                  <a:pt x="2657" y="193"/>
                </a:lnTo>
                <a:cubicBezTo>
                  <a:pt x="2667" y="279"/>
                  <a:pt x="2740" y="347"/>
                  <a:pt x="2828" y="347"/>
                </a:cubicBezTo>
                <a:lnTo>
                  <a:pt x="2828" y="347"/>
                </a:lnTo>
                <a:cubicBezTo>
                  <a:pt x="2924" y="347"/>
                  <a:pt x="3001" y="269"/>
                  <a:pt x="3001" y="173"/>
                </a:cubicBezTo>
                <a:lnTo>
                  <a:pt x="3001" y="173"/>
                </a:lnTo>
                <a:cubicBezTo>
                  <a:pt x="3001" y="77"/>
                  <a:pt x="2924" y="0"/>
                  <a:pt x="28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6713410" y="10378650"/>
            <a:ext cx="3531022" cy="409617"/>
          </a:xfrm>
          <a:custGeom>
            <a:avLst/>
            <a:gdLst>
              <a:gd name="T0" fmla="*/ 2828 w 3002"/>
              <a:gd name="T1" fmla="*/ 306 h 348"/>
              <a:gd name="T2" fmla="*/ 2828 w 3002"/>
              <a:gd name="T3" fmla="*/ 306 h 348"/>
              <a:gd name="T4" fmla="*/ 2696 w 3002"/>
              <a:gd name="T5" fmla="*/ 173 h 348"/>
              <a:gd name="T6" fmla="*/ 2696 w 3002"/>
              <a:gd name="T7" fmla="*/ 173 h 348"/>
              <a:gd name="T8" fmla="*/ 2828 w 3002"/>
              <a:gd name="T9" fmla="*/ 41 h 348"/>
              <a:gd name="T10" fmla="*/ 2828 w 3002"/>
              <a:gd name="T11" fmla="*/ 41 h 348"/>
              <a:gd name="T12" fmla="*/ 2961 w 3002"/>
              <a:gd name="T13" fmla="*/ 173 h 348"/>
              <a:gd name="T14" fmla="*/ 2961 w 3002"/>
              <a:gd name="T15" fmla="*/ 173 h 348"/>
              <a:gd name="T16" fmla="*/ 2828 w 3002"/>
              <a:gd name="T17" fmla="*/ 306 h 348"/>
              <a:gd name="T18" fmla="*/ 2828 w 3002"/>
              <a:gd name="T19" fmla="*/ 0 h 348"/>
              <a:gd name="T20" fmla="*/ 2828 w 3002"/>
              <a:gd name="T21" fmla="*/ 0 h 348"/>
              <a:gd name="T22" fmla="*/ 2657 w 3002"/>
              <a:gd name="T23" fmla="*/ 153 h 348"/>
              <a:gd name="T24" fmla="*/ 0 w 3002"/>
              <a:gd name="T25" fmla="*/ 153 h 348"/>
              <a:gd name="T26" fmla="*/ 0 w 3002"/>
              <a:gd name="T27" fmla="*/ 194 h 348"/>
              <a:gd name="T28" fmla="*/ 2657 w 3002"/>
              <a:gd name="T29" fmla="*/ 194 h 348"/>
              <a:gd name="T30" fmla="*/ 2657 w 3002"/>
              <a:gd name="T31" fmla="*/ 194 h 348"/>
              <a:gd name="T32" fmla="*/ 2828 w 3002"/>
              <a:gd name="T33" fmla="*/ 347 h 348"/>
              <a:gd name="T34" fmla="*/ 2828 w 3002"/>
              <a:gd name="T35" fmla="*/ 347 h 348"/>
              <a:gd name="T36" fmla="*/ 3001 w 3002"/>
              <a:gd name="T37" fmla="*/ 173 h 348"/>
              <a:gd name="T38" fmla="*/ 3001 w 3002"/>
              <a:gd name="T39" fmla="*/ 173 h 348"/>
              <a:gd name="T40" fmla="*/ 2828 w 3002"/>
              <a:gd name="T4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8">
                <a:moveTo>
                  <a:pt x="2828" y="306"/>
                </a:moveTo>
                <a:lnTo>
                  <a:pt x="2828" y="306"/>
                </a:lnTo>
                <a:cubicBezTo>
                  <a:pt x="2755" y="306"/>
                  <a:pt x="2696" y="246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6"/>
                  <a:pt x="2901" y="306"/>
                  <a:pt x="2828" y="306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4"/>
                </a:lnTo>
                <a:lnTo>
                  <a:pt x="2657" y="194"/>
                </a:lnTo>
                <a:lnTo>
                  <a:pt x="2657" y="194"/>
                </a:lnTo>
                <a:cubicBezTo>
                  <a:pt x="2667" y="280"/>
                  <a:pt x="2740" y="347"/>
                  <a:pt x="2828" y="347"/>
                </a:cubicBezTo>
                <a:lnTo>
                  <a:pt x="2828" y="347"/>
                </a:lnTo>
                <a:cubicBezTo>
                  <a:pt x="2924" y="347"/>
                  <a:pt x="3001" y="269"/>
                  <a:pt x="3001" y="173"/>
                </a:cubicBezTo>
                <a:lnTo>
                  <a:pt x="3001" y="173"/>
                </a:lnTo>
                <a:cubicBezTo>
                  <a:pt x="3001" y="78"/>
                  <a:pt x="2924" y="0"/>
                  <a:pt x="28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2109084" y="2326263"/>
            <a:ext cx="7087968" cy="1794028"/>
          </a:xfrm>
          <a:custGeom>
            <a:avLst/>
            <a:gdLst>
              <a:gd name="T0" fmla="*/ 6028 w 6029"/>
              <a:gd name="T1" fmla="*/ 0 h 1527"/>
              <a:gd name="T2" fmla="*/ 0 w 6029"/>
              <a:gd name="T3" fmla="*/ 0 h 1527"/>
              <a:gd name="T4" fmla="*/ 484 w 6029"/>
              <a:gd name="T5" fmla="*/ 1526 h 1527"/>
              <a:gd name="T6" fmla="*/ 5519 w 6029"/>
              <a:gd name="T7" fmla="*/ 1526 h 1527"/>
              <a:gd name="T8" fmla="*/ 6028 w 6029"/>
              <a:gd name="T9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9" h="1527">
                <a:moveTo>
                  <a:pt x="6028" y="0"/>
                </a:moveTo>
                <a:lnTo>
                  <a:pt x="0" y="0"/>
                </a:lnTo>
                <a:lnTo>
                  <a:pt x="484" y="1526"/>
                </a:lnTo>
                <a:lnTo>
                  <a:pt x="5519" y="1526"/>
                </a:lnTo>
                <a:lnTo>
                  <a:pt x="602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2689810" y="4146218"/>
            <a:ext cx="5905776" cy="1794028"/>
          </a:xfrm>
          <a:custGeom>
            <a:avLst/>
            <a:gdLst>
              <a:gd name="T0" fmla="*/ 482 w 5023"/>
              <a:gd name="T1" fmla="*/ 1523 h 1524"/>
              <a:gd name="T2" fmla="*/ 4515 w 5023"/>
              <a:gd name="T3" fmla="*/ 1523 h 1524"/>
              <a:gd name="T4" fmla="*/ 5022 w 5023"/>
              <a:gd name="T5" fmla="*/ 0 h 1524"/>
              <a:gd name="T6" fmla="*/ 0 w 5023"/>
              <a:gd name="T7" fmla="*/ 0 h 1524"/>
              <a:gd name="T8" fmla="*/ 482 w 5023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3" h="1524">
                <a:moveTo>
                  <a:pt x="482" y="1523"/>
                </a:moveTo>
                <a:lnTo>
                  <a:pt x="4515" y="1523"/>
                </a:lnTo>
                <a:lnTo>
                  <a:pt x="5022" y="0"/>
                </a:lnTo>
                <a:lnTo>
                  <a:pt x="0" y="0"/>
                </a:lnTo>
                <a:lnTo>
                  <a:pt x="482" y="15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3260166" y="5960986"/>
            <a:ext cx="4728768" cy="1788841"/>
          </a:xfrm>
          <a:custGeom>
            <a:avLst/>
            <a:gdLst>
              <a:gd name="T0" fmla="*/ 482 w 4020"/>
              <a:gd name="T1" fmla="*/ 1521 h 1522"/>
              <a:gd name="T2" fmla="*/ 3511 w 4020"/>
              <a:gd name="T3" fmla="*/ 1521 h 1522"/>
              <a:gd name="T4" fmla="*/ 4019 w 4020"/>
              <a:gd name="T5" fmla="*/ 0 h 1522"/>
              <a:gd name="T6" fmla="*/ 0 w 4020"/>
              <a:gd name="T7" fmla="*/ 0 h 1522"/>
              <a:gd name="T8" fmla="*/ 482 w 4020"/>
              <a:gd name="T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0" h="1522">
                <a:moveTo>
                  <a:pt x="482" y="1521"/>
                </a:moveTo>
                <a:lnTo>
                  <a:pt x="3511" y="1521"/>
                </a:lnTo>
                <a:lnTo>
                  <a:pt x="4019" y="0"/>
                </a:lnTo>
                <a:lnTo>
                  <a:pt x="0" y="0"/>
                </a:lnTo>
                <a:lnTo>
                  <a:pt x="482" y="15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8"/>
          <p:cNvSpPr>
            <a:spLocks noChangeArrowheads="1"/>
          </p:cNvSpPr>
          <p:nvPr/>
        </p:nvSpPr>
        <p:spPr bwMode="auto">
          <a:xfrm>
            <a:off x="3835708" y="7775754"/>
            <a:ext cx="3546576" cy="1794028"/>
          </a:xfrm>
          <a:custGeom>
            <a:avLst/>
            <a:gdLst>
              <a:gd name="T0" fmla="*/ 442 w 3018"/>
              <a:gd name="T1" fmla="*/ 1394 h 1524"/>
              <a:gd name="T2" fmla="*/ 442 w 3018"/>
              <a:gd name="T3" fmla="*/ 1523 h 1524"/>
              <a:gd name="T4" fmla="*/ 2552 w 3018"/>
              <a:gd name="T5" fmla="*/ 1523 h 1524"/>
              <a:gd name="T6" fmla="*/ 2552 w 3018"/>
              <a:gd name="T7" fmla="*/ 1394 h 1524"/>
              <a:gd name="T8" fmla="*/ 2552 w 3018"/>
              <a:gd name="T9" fmla="*/ 1394 h 1524"/>
              <a:gd name="T10" fmla="*/ 3017 w 3018"/>
              <a:gd name="T11" fmla="*/ 0 h 1524"/>
              <a:gd name="T12" fmla="*/ 0 w 3018"/>
              <a:gd name="T13" fmla="*/ 0 h 1524"/>
              <a:gd name="T14" fmla="*/ 442 w 3018"/>
              <a:gd name="T15" fmla="*/ 139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8" h="1524">
                <a:moveTo>
                  <a:pt x="442" y="1394"/>
                </a:moveTo>
                <a:lnTo>
                  <a:pt x="442" y="1523"/>
                </a:lnTo>
                <a:lnTo>
                  <a:pt x="2552" y="1523"/>
                </a:lnTo>
                <a:lnTo>
                  <a:pt x="2552" y="1394"/>
                </a:lnTo>
                <a:lnTo>
                  <a:pt x="2552" y="1394"/>
                </a:lnTo>
                <a:lnTo>
                  <a:pt x="3017" y="0"/>
                </a:lnTo>
                <a:lnTo>
                  <a:pt x="0" y="0"/>
                </a:lnTo>
                <a:lnTo>
                  <a:pt x="442" y="13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80"/>
          <p:cNvSpPr>
            <a:spLocks noChangeArrowheads="1"/>
          </p:cNvSpPr>
          <p:nvPr/>
        </p:nvSpPr>
        <p:spPr bwMode="auto">
          <a:xfrm>
            <a:off x="4354213" y="9590523"/>
            <a:ext cx="2483638" cy="1809582"/>
          </a:xfrm>
          <a:custGeom>
            <a:avLst/>
            <a:gdLst>
              <a:gd name="T0" fmla="*/ 0 w 2111"/>
              <a:gd name="T1" fmla="*/ 1536 h 1537"/>
              <a:gd name="T2" fmla="*/ 2110 w 2111"/>
              <a:gd name="T3" fmla="*/ 1536 h 1537"/>
              <a:gd name="T4" fmla="*/ 2110 w 2111"/>
              <a:gd name="T5" fmla="*/ 0 h 1537"/>
              <a:gd name="T6" fmla="*/ 0 w 2111"/>
              <a:gd name="T7" fmla="*/ 0 h 1537"/>
              <a:gd name="T8" fmla="*/ 0 w 2111"/>
              <a:gd name="T9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1" h="1537">
                <a:moveTo>
                  <a:pt x="0" y="1536"/>
                </a:moveTo>
                <a:lnTo>
                  <a:pt x="2110" y="1536"/>
                </a:lnTo>
                <a:lnTo>
                  <a:pt x="2110" y="0"/>
                </a:lnTo>
                <a:lnTo>
                  <a:pt x="0" y="0"/>
                </a:lnTo>
                <a:lnTo>
                  <a:pt x="0" y="1536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1"/>
          <p:cNvSpPr>
            <a:spLocks noChangeArrowheads="1"/>
          </p:cNvSpPr>
          <p:nvPr/>
        </p:nvSpPr>
        <p:spPr bwMode="auto">
          <a:xfrm>
            <a:off x="4722350" y="2289969"/>
            <a:ext cx="1866619" cy="1866619"/>
          </a:xfrm>
          <a:custGeom>
            <a:avLst/>
            <a:gdLst>
              <a:gd name="T0" fmla="*/ 1586 w 1587"/>
              <a:gd name="T1" fmla="*/ 794 h 1587"/>
              <a:gd name="T2" fmla="*/ 1586 w 1587"/>
              <a:gd name="T3" fmla="*/ 794 h 1587"/>
              <a:gd name="T4" fmla="*/ 793 w 1587"/>
              <a:gd name="T5" fmla="*/ 1586 h 1587"/>
              <a:gd name="T6" fmla="*/ 793 w 1587"/>
              <a:gd name="T7" fmla="*/ 1586 h 1587"/>
              <a:gd name="T8" fmla="*/ 0 w 1587"/>
              <a:gd name="T9" fmla="*/ 794 h 1587"/>
              <a:gd name="T10" fmla="*/ 0 w 1587"/>
              <a:gd name="T11" fmla="*/ 794 h 1587"/>
              <a:gd name="T12" fmla="*/ 793 w 1587"/>
              <a:gd name="T13" fmla="*/ 0 h 1587"/>
              <a:gd name="T14" fmla="*/ 793 w 1587"/>
              <a:gd name="T15" fmla="*/ 0 h 1587"/>
              <a:gd name="T16" fmla="*/ 1586 w 1587"/>
              <a:gd name="T17" fmla="*/ 794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7">
                <a:moveTo>
                  <a:pt x="1586" y="794"/>
                </a:moveTo>
                <a:lnTo>
                  <a:pt x="1586" y="794"/>
                </a:lnTo>
                <a:cubicBezTo>
                  <a:pt x="1586" y="1231"/>
                  <a:pt x="1231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4"/>
                </a:cubicBezTo>
                <a:lnTo>
                  <a:pt x="0" y="794"/>
                </a:lnTo>
                <a:cubicBezTo>
                  <a:pt x="0" y="356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6"/>
                  <a:pt x="1586" y="79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3"/>
          <p:cNvSpPr>
            <a:spLocks noChangeArrowheads="1"/>
          </p:cNvSpPr>
          <p:nvPr/>
        </p:nvSpPr>
        <p:spPr bwMode="auto">
          <a:xfrm>
            <a:off x="4722350" y="5924689"/>
            <a:ext cx="1866619" cy="1866619"/>
          </a:xfrm>
          <a:custGeom>
            <a:avLst/>
            <a:gdLst>
              <a:gd name="T0" fmla="*/ 1586 w 1587"/>
              <a:gd name="T1" fmla="*/ 793 h 1586"/>
              <a:gd name="T2" fmla="*/ 1586 w 1587"/>
              <a:gd name="T3" fmla="*/ 793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3 h 1586"/>
              <a:gd name="T10" fmla="*/ 0 w 1587"/>
              <a:gd name="T11" fmla="*/ 793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3"/>
                </a:moveTo>
                <a:lnTo>
                  <a:pt x="1586" y="793"/>
                </a:lnTo>
                <a:cubicBezTo>
                  <a:pt x="1586" y="1230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0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5"/>
          <p:cNvSpPr>
            <a:spLocks noChangeArrowheads="1"/>
          </p:cNvSpPr>
          <p:nvPr/>
        </p:nvSpPr>
        <p:spPr bwMode="auto">
          <a:xfrm>
            <a:off x="4722350" y="9559412"/>
            <a:ext cx="1866619" cy="1866619"/>
          </a:xfrm>
          <a:custGeom>
            <a:avLst/>
            <a:gdLst>
              <a:gd name="T0" fmla="*/ 1586 w 1587"/>
              <a:gd name="T1" fmla="*/ 793 h 1586"/>
              <a:gd name="T2" fmla="*/ 1586 w 1587"/>
              <a:gd name="T3" fmla="*/ 793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3 h 1586"/>
              <a:gd name="T10" fmla="*/ 0 w 1587"/>
              <a:gd name="T11" fmla="*/ 793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3"/>
                </a:moveTo>
                <a:lnTo>
                  <a:pt x="1586" y="793"/>
                </a:lnTo>
                <a:cubicBezTo>
                  <a:pt x="1586" y="1231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7"/>
          <p:cNvSpPr>
            <a:spLocks noChangeArrowheads="1"/>
          </p:cNvSpPr>
          <p:nvPr/>
        </p:nvSpPr>
        <p:spPr bwMode="auto">
          <a:xfrm>
            <a:off x="4722350" y="7739457"/>
            <a:ext cx="1866619" cy="1866619"/>
          </a:xfrm>
          <a:custGeom>
            <a:avLst/>
            <a:gdLst>
              <a:gd name="T0" fmla="*/ 1586 w 1587"/>
              <a:gd name="T1" fmla="*/ 793 h 1586"/>
              <a:gd name="T2" fmla="*/ 1586 w 1587"/>
              <a:gd name="T3" fmla="*/ 793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3 h 1586"/>
              <a:gd name="T10" fmla="*/ 0 w 1587"/>
              <a:gd name="T11" fmla="*/ 793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3"/>
                </a:moveTo>
                <a:lnTo>
                  <a:pt x="1586" y="793"/>
                </a:lnTo>
                <a:cubicBezTo>
                  <a:pt x="1586" y="1231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9"/>
          <p:cNvSpPr>
            <a:spLocks noChangeArrowheads="1"/>
          </p:cNvSpPr>
          <p:nvPr/>
        </p:nvSpPr>
        <p:spPr bwMode="auto">
          <a:xfrm>
            <a:off x="4722350" y="4109921"/>
            <a:ext cx="1866619" cy="1866619"/>
          </a:xfrm>
          <a:custGeom>
            <a:avLst/>
            <a:gdLst>
              <a:gd name="T0" fmla="*/ 1586 w 1587"/>
              <a:gd name="T1" fmla="*/ 792 h 1586"/>
              <a:gd name="T2" fmla="*/ 1586 w 1587"/>
              <a:gd name="T3" fmla="*/ 792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2 h 1586"/>
              <a:gd name="T10" fmla="*/ 0 w 1587"/>
              <a:gd name="T11" fmla="*/ 792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2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2"/>
                </a:moveTo>
                <a:lnTo>
                  <a:pt x="1586" y="792"/>
                </a:lnTo>
                <a:cubicBezTo>
                  <a:pt x="1586" y="1230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0"/>
                  <a:pt x="0" y="792"/>
                </a:cubicBezTo>
                <a:lnTo>
                  <a:pt x="0" y="792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6"/>
          <p:cNvSpPr>
            <a:spLocks noChangeArrowheads="1"/>
          </p:cNvSpPr>
          <p:nvPr/>
        </p:nvSpPr>
        <p:spPr bwMode="auto">
          <a:xfrm>
            <a:off x="10560719" y="10611976"/>
            <a:ext cx="3676204" cy="5187"/>
          </a:xfrm>
          <a:custGeom>
            <a:avLst/>
            <a:gdLst>
              <a:gd name="T0" fmla="*/ 0 w 3125"/>
              <a:gd name="T1" fmla="*/ 0 h 1"/>
              <a:gd name="T2" fmla="*/ 3124 w 3125"/>
              <a:gd name="T3" fmla="*/ 0 h 1"/>
              <a:gd name="T4" fmla="*/ 3124 w 3125"/>
              <a:gd name="T5" fmla="*/ 0 h 1"/>
              <a:gd name="T6" fmla="*/ 3124 w 3125"/>
              <a:gd name="T7" fmla="*/ 0 h 1"/>
              <a:gd name="T8" fmla="*/ 0 w 312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5" h="1">
                <a:moveTo>
                  <a:pt x="0" y="0"/>
                </a:moveTo>
                <a:lnTo>
                  <a:pt x="3124" y="0"/>
                </a:lnTo>
                <a:lnTo>
                  <a:pt x="3124" y="0"/>
                </a:lnTo>
                <a:lnTo>
                  <a:pt x="3124" y="0"/>
                </a:ln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CuadroTexto 529"/>
          <p:cNvSpPr txBox="1"/>
          <p:nvPr/>
        </p:nvSpPr>
        <p:spPr>
          <a:xfrm>
            <a:off x="15817950" y="4061507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5828697" y="6877741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5210153" y="2371130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5222472" y="4213987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4" name="CuadroTexto 533"/>
          <p:cNvSpPr txBox="1"/>
          <p:nvPr/>
        </p:nvSpPr>
        <p:spPr>
          <a:xfrm>
            <a:off x="5194394" y="6052991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5" name="CuadroTexto 534"/>
          <p:cNvSpPr txBox="1"/>
          <p:nvPr/>
        </p:nvSpPr>
        <p:spPr>
          <a:xfrm>
            <a:off x="5189429" y="7861176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6" name="CuadroTexto 535"/>
          <p:cNvSpPr txBox="1"/>
          <p:nvPr/>
        </p:nvSpPr>
        <p:spPr>
          <a:xfrm>
            <a:off x="5241714" y="9679406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7" name="CuadroTexto 536"/>
          <p:cNvSpPr txBox="1"/>
          <p:nvPr/>
        </p:nvSpPr>
        <p:spPr>
          <a:xfrm>
            <a:off x="10737276" y="324530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11318002" y="260969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0737276" y="509777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1262615" y="445845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0727194" y="696781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11123492" y="632849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0737276" y="886574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1242578" y="8226425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0723289" y="10666519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1267865" y="10027201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615577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240"/>
          <p:cNvSpPr>
            <a:spLocks noChangeArrowheads="1"/>
          </p:cNvSpPr>
          <p:nvPr/>
        </p:nvSpPr>
        <p:spPr bwMode="auto">
          <a:xfrm>
            <a:off x="18321260" y="1787773"/>
            <a:ext cx="834781" cy="834781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343 w 687"/>
              <a:gd name="T7" fmla="*/ 686 h 687"/>
              <a:gd name="T8" fmla="*/ 0 w 687"/>
              <a:gd name="T9" fmla="*/ 343 h 687"/>
              <a:gd name="T10" fmla="*/ 0 w 687"/>
              <a:gd name="T11" fmla="*/ 343 h 687"/>
              <a:gd name="T12" fmla="*/ 343 w 687"/>
              <a:gd name="T13" fmla="*/ 0 h 687"/>
              <a:gd name="T14" fmla="*/ 343 w 687"/>
              <a:gd name="T15" fmla="*/ 0 h 687"/>
              <a:gd name="T16" fmla="*/ 686 w 687"/>
              <a:gd name="T17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3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3"/>
                  <a:pt x="0" y="343"/>
                </a:cubicBezTo>
                <a:lnTo>
                  <a:pt x="0" y="343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4"/>
                  <a:pt x="686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70"/>
          <p:cNvSpPr>
            <a:spLocks noChangeArrowheads="1"/>
          </p:cNvSpPr>
          <p:nvPr/>
        </p:nvSpPr>
        <p:spPr bwMode="auto">
          <a:xfrm>
            <a:off x="11466419" y="8990437"/>
            <a:ext cx="2434781" cy="2434781"/>
          </a:xfrm>
          <a:custGeom>
            <a:avLst/>
            <a:gdLst>
              <a:gd name="T0" fmla="*/ 2007 w 2008"/>
              <a:gd name="T1" fmla="*/ 1004 h 2008"/>
              <a:gd name="T2" fmla="*/ 2007 w 2008"/>
              <a:gd name="T3" fmla="*/ 1004 h 2008"/>
              <a:gd name="T4" fmla="*/ 1003 w 2008"/>
              <a:gd name="T5" fmla="*/ 2007 h 2008"/>
              <a:gd name="T6" fmla="*/ 1003 w 2008"/>
              <a:gd name="T7" fmla="*/ 2007 h 2008"/>
              <a:gd name="T8" fmla="*/ 0 w 2008"/>
              <a:gd name="T9" fmla="*/ 1004 h 2008"/>
              <a:gd name="T10" fmla="*/ 0 w 2008"/>
              <a:gd name="T11" fmla="*/ 1004 h 2008"/>
              <a:gd name="T12" fmla="*/ 1003 w 2008"/>
              <a:gd name="T13" fmla="*/ 0 h 2008"/>
              <a:gd name="T14" fmla="*/ 1003 w 2008"/>
              <a:gd name="T15" fmla="*/ 0 h 2008"/>
              <a:gd name="T16" fmla="*/ 2007 w 2008"/>
              <a:gd name="T17" fmla="*/ 1004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8" h="2008">
                <a:moveTo>
                  <a:pt x="2007" y="1004"/>
                </a:moveTo>
                <a:lnTo>
                  <a:pt x="2007" y="1004"/>
                </a:lnTo>
                <a:cubicBezTo>
                  <a:pt x="2007" y="1558"/>
                  <a:pt x="1557" y="2007"/>
                  <a:pt x="1003" y="2007"/>
                </a:cubicBezTo>
                <a:lnTo>
                  <a:pt x="1003" y="2007"/>
                </a:lnTo>
                <a:cubicBezTo>
                  <a:pt x="449" y="2007"/>
                  <a:pt x="0" y="1558"/>
                  <a:pt x="0" y="1004"/>
                </a:cubicBezTo>
                <a:lnTo>
                  <a:pt x="0" y="1004"/>
                </a:lnTo>
                <a:cubicBezTo>
                  <a:pt x="0" y="449"/>
                  <a:pt x="449" y="0"/>
                  <a:pt x="1003" y="0"/>
                </a:cubicBezTo>
                <a:lnTo>
                  <a:pt x="1003" y="0"/>
                </a:lnTo>
                <a:cubicBezTo>
                  <a:pt x="1557" y="0"/>
                  <a:pt x="2007" y="449"/>
                  <a:pt x="2007" y="10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0"/>
          <p:cNvSpPr>
            <a:spLocks noChangeArrowheads="1"/>
          </p:cNvSpPr>
          <p:nvPr/>
        </p:nvSpPr>
        <p:spPr bwMode="auto">
          <a:xfrm>
            <a:off x="12360064" y="9734251"/>
            <a:ext cx="706353" cy="947154"/>
          </a:xfrm>
          <a:custGeom>
            <a:avLst/>
            <a:gdLst>
              <a:gd name="T0" fmla="*/ 582 w 583"/>
              <a:gd name="T1" fmla="*/ 616 h 782"/>
              <a:gd name="T2" fmla="*/ 582 w 583"/>
              <a:gd name="T3" fmla="*/ 781 h 782"/>
              <a:gd name="T4" fmla="*/ 27 w 583"/>
              <a:gd name="T5" fmla="*/ 781 h 782"/>
              <a:gd name="T6" fmla="*/ 27 w 583"/>
              <a:gd name="T7" fmla="*/ 616 h 782"/>
              <a:gd name="T8" fmla="*/ 220 w 583"/>
              <a:gd name="T9" fmla="*/ 616 h 782"/>
              <a:gd name="T10" fmla="*/ 220 w 583"/>
              <a:gd name="T11" fmla="*/ 201 h 782"/>
              <a:gd name="T12" fmla="*/ 220 w 583"/>
              <a:gd name="T13" fmla="*/ 201 h 782"/>
              <a:gd name="T14" fmla="*/ 181 w 583"/>
              <a:gd name="T15" fmla="*/ 235 h 782"/>
              <a:gd name="T16" fmla="*/ 181 w 583"/>
              <a:gd name="T17" fmla="*/ 235 h 782"/>
              <a:gd name="T18" fmla="*/ 123 w 583"/>
              <a:gd name="T19" fmla="*/ 267 h 782"/>
              <a:gd name="T20" fmla="*/ 123 w 583"/>
              <a:gd name="T21" fmla="*/ 267 h 782"/>
              <a:gd name="T22" fmla="*/ 59 w 583"/>
              <a:gd name="T23" fmla="*/ 291 h 782"/>
              <a:gd name="T24" fmla="*/ 59 w 583"/>
              <a:gd name="T25" fmla="*/ 291 h 782"/>
              <a:gd name="T26" fmla="*/ 0 w 583"/>
              <a:gd name="T27" fmla="*/ 301 h 782"/>
              <a:gd name="T28" fmla="*/ 0 w 583"/>
              <a:gd name="T29" fmla="*/ 130 h 782"/>
              <a:gd name="T30" fmla="*/ 0 w 583"/>
              <a:gd name="T31" fmla="*/ 130 h 782"/>
              <a:gd name="T32" fmla="*/ 60 w 583"/>
              <a:gd name="T33" fmla="*/ 115 h 782"/>
              <a:gd name="T34" fmla="*/ 60 w 583"/>
              <a:gd name="T35" fmla="*/ 115 h 782"/>
              <a:gd name="T36" fmla="*/ 129 w 583"/>
              <a:gd name="T37" fmla="*/ 76 h 782"/>
              <a:gd name="T38" fmla="*/ 129 w 583"/>
              <a:gd name="T39" fmla="*/ 76 h 782"/>
              <a:gd name="T40" fmla="*/ 187 w 583"/>
              <a:gd name="T41" fmla="*/ 34 h 782"/>
              <a:gd name="T42" fmla="*/ 187 w 583"/>
              <a:gd name="T43" fmla="*/ 34 h 782"/>
              <a:gd name="T44" fmla="*/ 220 w 583"/>
              <a:gd name="T45" fmla="*/ 0 h 782"/>
              <a:gd name="T46" fmla="*/ 408 w 583"/>
              <a:gd name="T47" fmla="*/ 0 h 782"/>
              <a:gd name="T48" fmla="*/ 408 w 583"/>
              <a:gd name="T49" fmla="*/ 616 h 782"/>
              <a:gd name="T50" fmla="*/ 582 w 583"/>
              <a:gd name="T51" fmla="*/ 616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3" h="782">
                <a:moveTo>
                  <a:pt x="582" y="616"/>
                </a:moveTo>
                <a:lnTo>
                  <a:pt x="582" y="781"/>
                </a:lnTo>
                <a:lnTo>
                  <a:pt x="27" y="781"/>
                </a:lnTo>
                <a:lnTo>
                  <a:pt x="27" y="616"/>
                </a:lnTo>
                <a:lnTo>
                  <a:pt x="220" y="616"/>
                </a:lnTo>
                <a:lnTo>
                  <a:pt x="220" y="201"/>
                </a:lnTo>
                <a:lnTo>
                  <a:pt x="220" y="201"/>
                </a:lnTo>
                <a:cubicBezTo>
                  <a:pt x="212" y="212"/>
                  <a:pt x="199" y="223"/>
                  <a:pt x="181" y="235"/>
                </a:cubicBezTo>
                <a:lnTo>
                  <a:pt x="181" y="235"/>
                </a:lnTo>
                <a:cubicBezTo>
                  <a:pt x="163" y="246"/>
                  <a:pt x="145" y="257"/>
                  <a:pt x="123" y="267"/>
                </a:cubicBezTo>
                <a:lnTo>
                  <a:pt x="123" y="267"/>
                </a:lnTo>
                <a:cubicBezTo>
                  <a:pt x="102" y="277"/>
                  <a:pt x="81" y="285"/>
                  <a:pt x="59" y="291"/>
                </a:cubicBezTo>
                <a:lnTo>
                  <a:pt x="59" y="291"/>
                </a:lnTo>
                <a:cubicBezTo>
                  <a:pt x="37" y="298"/>
                  <a:pt x="17" y="301"/>
                  <a:pt x="0" y="301"/>
                </a:cubicBezTo>
                <a:lnTo>
                  <a:pt x="0" y="130"/>
                </a:lnTo>
                <a:lnTo>
                  <a:pt x="0" y="130"/>
                </a:lnTo>
                <a:cubicBezTo>
                  <a:pt x="16" y="130"/>
                  <a:pt x="36" y="125"/>
                  <a:pt x="60" y="115"/>
                </a:cubicBezTo>
                <a:lnTo>
                  <a:pt x="60" y="115"/>
                </a:lnTo>
                <a:cubicBezTo>
                  <a:pt x="83" y="104"/>
                  <a:pt x="106" y="91"/>
                  <a:pt x="129" y="76"/>
                </a:cubicBezTo>
                <a:lnTo>
                  <a:pt x="129" y="76"/>
                </a:lnTo>
                <a:cubicBezTo>
                  <a:pt x="151" y="62"/>
                  <a:pt x="171" y="48"/>
                  <a:pt x="187" y="34"/>
                </a:cubicBezTo>
                <a:lnTo>
                  <a:pt x="187" y="34"/>
                </a:lnTo>
                <a:cubicBezTo>
                  <a:pt x="205" y="20"/>
                  <a:pt x="216" y="8"/>
                  <a:pt x="220" y="0"/>
                </a:cubicBezTo>
                <a:lnTo>
                  <a:pt x="408" y="0"/>
                </a:lnTo>
                <a:lnTo>
                  <a:pt x="408" y="616"/>
                </a:lnTo>
                <a:lnTo>
                  <a:pt x="582" y="6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74"/>
          <p:cNvSpPr>
            <a:spLocks noChangeArrowheads="1"/>
          </p:cNvSpPr>
          <p:nvPr/>
        </p:nvSpPr>
        <p:spPr bwMode="auto">
          <a:xfrm>
            <a:off x="12970097" y="6079405"/>
            <a:ext cx="3408689" cy="3408692"/>
          </a:xfrm>
          <a:custGeom>
            <a:avLst/>
            <a:gdLst>
              <a:gd name="T0" fmla="*/ 2808 w 2809"/>
              <a:gd name="T1" fmla="*/ 1403 h 2808"/>
              <a:gd name="T2" fmla="*/ 2808 w 2809"/>
              <a:gd name="T3" fmla="*/ 1403 h 2808"/>
              <a:gd name="T4" fmla="*/ 1404 w 2809"/>
              <a:gd name="T5" fmla="*/ 2807 h 2808"/>
              <a:gd name="T6" fmla="*/ 1404 w 2809"/>
              <a:gd name="T7" fmla="*/ 2807 h 2808"/>
              <a:gd name="T8" fmla="*/ 0 w 2809"/>
              <a:gd name="T9" fmla="*/ 1403 h 2808"/>
              <a:gd name="T10" fmla="*/ 0 w 2809"/>
              <a:gd name="T11" fmla="*/ 1403 h 2808"/>
              <a:gd name="T12" fmla="*/ 1404 w 2809"/>
              <a:gd name="T13" fmla="*/ 0 h 2808"/>
              <a:gd name="T14" fmla="*/ 1404 w 2809"/>
              <a:gd name="T15" fmla="*/ 0 h 2808"/>
              <a:gd name="T16" fmla="*/ 2808 w 2809"/>
              <a:gd name="T17" fmla="*/ 1403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9" h="2808">
                <a:moveTo>
                  <a:pt x="2808" y="1403"/>
                </a:moveTo>
                <a:lnTo>
                  <a:pt x="2808" y="1403"/>
                </a:lnTo>
                <a:cubicBezTo>
                  <a:pt x="2808" y="2178"/>
                  <a:pt x="2179" y="2807"/>
                  <a:pt x="1404" y="2807"/>
                </a:cubicBezTo>
                <a:lnTo>
                  <a:pt x="1404" y="2807"/>
                </a:lnTo>
                <a:cubicBezTo>
                  <a:pt x="628" y="2807"/>
                  <a:pt x="0" y="2178"/>
                  <a:pt x="0" y="1403"/>
                </a:cubicBezTo>
                <a:lnTo>
                  <a:pt x="0" y="1403"/>
                </a:lnTo>
                <a:cubicBezTo>
                  <a:pt x="0" y="628"/>
                  <a:pt x="628" y="0"/>
                  <a:pt x="1404" y="0"/>
                </a:cubicBezTo>
                <a:lnTo>
                  <a:pt x="1404" y="0"/>
                </a:lnTo>
                <a:cubicBezTo>
                  <a:pt x="2179" y="0"/>
                  <a:pt x="2808" y="628"/>
                  <a:pt x="2808" y="14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1"/>
          <p:cNvSpPr>
            <a:spLocks noChangeArrowheads="1"/>
          </p:cNvSpPr>
          <p:nvPr/>
        </p:nvSpPr>
        <p:spPr bwMode="auto">
          <a:xfrm>
            <a:off x="14125948" y="7101479"/>
            <a:ext cx="1139796" cy="1375247"/>
          </a:xfrm>
          <a:custGeom>
            <a:avLst/>
            <a:gdLst>
              <a:gd name="T0" fmla="*/ 0 w 941"/>
              <a:gd name="T1" fmla="*/ 1132 h 1133"/>
              <a:gd name="T2" fmla="*/ 14 w 941"/>
              <a:gd name="T3" fmla="*/ 974 h 1133"/>
              <a:gd name="T4" fmla="*/ 61 w 941"/>
              <a:gd name="T5" fmla="*/ 842 h 1133"/>
              <a:gd name="T6" fmla="*/ 154 w 941"/>
              <a:gd name="T7" fmla="*/ 729 h 1133"/>
              <a:gd name="T8" fmla="*/ 306 w 941"/>
              <a:gd name="T9" fmla="*/ 625 h 1133"/>
              <a:gd name="T10" fmla="*/ 447 w 941"/>
              <a:gd name="T11" fmla="*/ 551 h 1133"/>
              <a:gd name="T12" fmla="*/ 550 w 941"/>
              <a:gd name="T13" fmla="*/ 491 h 1133"/>
              <a:gd name="T14" fmla="*/ 613 w 941"/>
              <a:gd name="T15" fmla="*/ 436 h 1133"/>
              <a:gd name="T16" fmla="*/ 634 w 941"/>
              <a:gd name="T17" fmla="*/ 370 h 1133"/>
              <a:gd name="T18" fmla="*/ 587 w 941"/>
              <a:gd name="T19" fmla="*/ 271 h 1133"/>
              <a:gd name="T20" fmla="*/ 452 w 941"/>
              <a:gd name="T21" fmla="*/ 228 h 1133"/>
              <a:gd name="T22" fmla="*/ 367 w 941"/>
              <a:gd name="T23" fmla="*/ 241 h 1133"/>
              <a:gd name="T24" fmla="*/ 293 w 941"/>
              <a:gd name="T25" fmla="*/ 274 h 1133"/>
              <a:gd name="T26" fmla="*/ 230 w 941"/>
              <a:gd name="T27" fmla="*/ 323 h 1133"/>
              <a:gd name="T28" fmla="*/ 12 w 941"/>
              <a:gd name="T29" fmla="*/ 185 h 1133"/>
              <a:gd name="T30" fmla="*/ 84 w 941"/>
              <a:gd name="T31" fmla="*/ 126 h 1133"/>
              <a:gd name="T32" fmla="*/ 193 w 941"/>
              <a:gd name="T33" fmla="*/ 66 h 1133"/>
              <a:gd name="T34" fmla="*/ 333 w 941"/>
              <a:gd name="T35" fmla="*/ 19 h 1133"/>
              <a:gd name="T36" fmla="*/ 499 w 941"/>
              <a:gd name="T37" fmla="*/ 0 h 1133"/>
              <a:gd name="T38" fmla="*/ 677 w 941"/>
              <a:gd name="T39" fmla="*/ 25 h 1133"/>
              <a:gd name="T40" fmla="*/ 808 w 941"/>
              <a:gd name="T41" fmla="*/ 93 h 1133"/>
              <a:gd name="T42" fmla="*/ 889 w 941"/>
              <a:gd name="T43" fmla="*/ 198 h 1133"/>
              <a:gd name="T44" fmla="*/ 918 w 941"/>
              <a:gd name="T45" fmla="*/ 331 h 1133"/>
              <a:gd name="T46" fmla="*/ 893 w 941"/>
              <a:gd name="T47" fmla="*/ 452 h 1133"/>
              <a:gd name="T48" fmla="*/ 829 w 941"/>
              <a:gd name="T49" fmla="*/ 545 h 1133"/>
              <a:gd name="T50" fmla="*/ 743 w 941"/>
              <a:gd name="T51" fmla="*/ 617 h 1133"/>
              <a:gd name="T52" fmla="*/ 655 w 941"/>
              <a:gd name="T53" fmla="*/ 670 h 1133"/>
              <a:gd name="T54" fmla="*/ 575 w 941"/>
              <a:gd name="T55" fmla="*/ 715 h 1133"/>
              <a:gd name="T56" fmla="*/ 486 w 941"/>
              <a:gd name="T57" fmla="*/ 772 h 1133"/>
              <a:gd name="T58" fmla="*/ 406 w 941"/>
              <a:gd name="T59" fmla="*/ 834 h 1133"/>
              <a:gd name="T60" fmla="*/ 349 w 941"/>
              <a:gd name="T61" fmla="*/ 896 h 1133"/>
              <a:gd name="T62" fmla="*/ 940 w 941"/>
              <a:gd name="T63" fmla="*/ 1132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1" h="1133">
                <a:moveTo>
                  <a:pt x="0" y="1132"/>
                </a:moveTo>
                <a:lnTo>
                  <a:pt x="0" y="1132"/>
                </a:lnTo>
                <a:cubicBezTo>
                  <a:pt x="0" y="1073"/>
                  <a:pt x="5" y="1021"/>
                  <a:pt x="14" y="974"/>
                </a:cubicBezTo>
                <a:lnTo>
                  <a:pt x="14" y="974"/>
                </a:lnTo>
                <a:cubicBezTo>
                  <a:pt x="23" y="926"/>
                  <a:pt x="39" y="882"/>
                  <a:pt x="61" y="842"/>
                </a:cubicBezTo>
                <a:lnTo>
                  <a:pt x="61" y="842"/>
                </a:lnTo>
                <a:cubicBezTo>
                  <a:pt x="84" y="801"/>
                  <a:pt x="115" y="763"/>
                  <a:pt x="154" y="729"/>
                </a:cubicBezTo>
                <a:lnTo>
                  <a:pt x="154" y="729"/>
                </a:lnTo>
                <a:cubicBezTo>
                  <a:pt x="195" y="694"/>
                  <a:pt x="245" y="659"/>
                  <a:pt x="306" y="625"/>
                </a:cubicBezTo>
                <a:lnTo>
                  <a:pt x="306" y="625"/>
                </a:lnTo>
                <a:cubicBezTo>
                  <a:pt x="360" y="596"/>
                  <a:pt x="406" y="572"/>
                  <a:pt x="447" y="551"/>
                </a:cubicBezTo>
                <a:lnTo>
                  <a:pt x="447" y="551"/>
                </a:lnTo>
                <a:cubicBezTo>
                  <a:pt x="488" y="529"/>
                  <a:pt x="522" y="509"/>
                  <a:pt x="550" y="491"/>
                </a:cubicBezTo>
                <a:lnTo>
                  <a:pt x="550" y="491"/>
                </a:lnTo>
                <a:cubicBezTo>
                  <a:pt x="577" y="473"/>
                  <a:pt x="598" y="455"/>
                  <a:pt x="613" y="436"/>
                </a:cubicBezTo>
                <a:lnTo>
                  <a:pt x="613" y="436"/>
                </a:lnTo>
                <a:cubicBezTo>
                  <a:pt x="626" y="417"/>
                  <a:pt x="634" y="395"/>
                  <a:pt x="634" y="370"/>
                </a:cubicBezTo>
                <a:lnTo>
                  <a:pt x="634" y="370"/>
                </a:lnTo>
                <a:cubicBezTo>
                  <a:pt x="634" y="331"/>
                  <a:pt x="618" y="297"/>
                  <a:pt x="587" y="271"/>
                </a:cubicBezTo>
                <a:lnTo>
                  <a:pt x="587" y="271"/>
                </a:lnTo>
                <a:cubicBezTo>
                  <a:pt x="556" y="242"/>
                  <a:pt x="511" y="228"/>
                  <a:pt x="452" y="228"/>
                </a:cubicBezTo>
                <a:lnTo>
                  <a:pt x="452" y="228"/>
                </a:lnTo>
                <a:cubicBezTo>
                  <a:pt x="421" y="228"/>
                  <a:pt x="393" y="232"/>
                  <a:pt x="367" y="241"/>
                </a:cubicBezTo>
                <a:lnTo>
                  <a:pt x="367" y="241"/>
                </a:lnTo>
                <a:cubicBezTo>
                  <a:pt x="341" y="249"/>
                  <a:pt x="316" y="260"/>
                  <a:pt x="293" y="274"/>
                </a:cubicBezTo>
                <a:lnTo>
                  <a:pt x="293" y="274"/>
                </a:lnTo>
                <a:cubicBezTo>
                  <a:pt x="271" y="289"/>
                  <a:pt x="250" y="305"/>
                  <a:pt x="230" y="323"/>
                </a:cubicBezTo>
                <a:lnTo>
                  <a:pt x="230" y="323"/>
                </a:lnTo>
                <a:cubicBezTo>
                  <a:pt x="212" y="340"/>
                  <a:pt x="195" y="358"/>
                  <a:pt x="179" y="378"/>
                </a:cubicBezTo>
                <a:lnTo>
                  <a:pt x="12" y="185"/>
                </a:lnTo>
                <a:lnTo>
                  <a:pt x="12" y="185"/>
                </a:lnTo>
                <a:cubicBezTo>
                  <a:pt x="29" y="167"/>
                  <a:pt x="53" y="147"/>
                  <a:pt x="84" y="126"/>
                </a:cubicBezTo>
                <a:lnTo>
                  <a:pt x="84" y="126"/>
                </a:lnTo>
                <a:cubicBezTo>
                  <a:pt x="115" y="104"/>
                  <a:pt x="151" y="84"/>
                  <a:pt x="193" y="66"/>
                </a:cubicBezTo>
                <a:lnTo>
                  <a:pt x="193" y="66"/>
                </a:lnTo>
                <a:cubicBezTo>
                  <a:pt x="236" y="46"/>
                  <a:pt x="283" y="31"/>
                  <a:pt x="333" y="19"/>
                </a:cubicBezTo>
                <a:lnTo>
                  <a:pt x="333" y="19"/>
                </a:lnTo>
                <a:cubicBezTo>
                  <a:pt x="385" y="6"/>
                  <a:pt x="441" y="0"/>
                  <a:pt x="499" y="0"/>
                </a:cubicBezTo>
                <a:lnTo>
                  <a:pt x="499" y="0"/>
                </a:lnTo>
                <a:cubicBezTo>
                  <a:pt x="566" y="0"/>
                  <a:pt x="625" y="8"/>
                  <a:pt x="677" y="25"/>
                </a:cubicBezTo>
                <a:lnTo>
                  <a:pt x="677" y="25"/>
                </a:lnTo>
                <a:cubicBezTo>
                  <a:pt x="729" y="41"/>
                  <a:pt x="772" y="63"/>
                  <a:pt x="808" y="93"/>
                </a:cubicBezTo>
                <a:lnTo>
                  <a:pt x="808" y="93"/>
                </a:lnTo>
                <a:cubicBezTo>
                  <a:pt x="844" y="122"/>
                  <a:pt x="871" y="157"/>
                  <a:pt x="889" y="198"/>
                </a:cubicBezTo>
                <a:lnTo>
                  <a:pt x="889" y="198"/>
                </a:lnTo>
                <a:cubicBezTo>
                  <a:pt x="908" y="239"/>
                  <a:pt x="918" y="283"/>
                  <a:pt x="918" y="331"/>
                </a:cubicBezTo>
                <a:lnTo>
                  <a:pt x="918" y="331"/>
                </a:lnTo>
                <a:cubicBezTo>
                  <a:pt x="918" y="376"/>
                  <a:pt x="910" y="417"/>
                  <a:pt x="893" y="452"/>
                </a:cubicBezTo>
                <a:lnTo>
                  <a:pt x="893" y="452"/>
                </a:lnTo>
                <a:cubicBezTo>
                  <a:pt x="876" y="487"/>
                  <a:pt x="855" y="518"/>
                  <a:pt x="829" y="545"/>
                </a:cubicBezTo>
                <a:lnTo>
                  <a:pt x="829" y="545"/>
                </a:lnTo>
                <a:cubicBezTo>
                  <a:pt x="803" y="573"/>
                  <a:pt x="774" y="596"/>
                  <a:pt x="743" y="617"/>
                </a:cubicBezTo>
                <a:lnTo>
                  <a:pt x="743" y="617"/>
                </a:lnTo>
                <a:cubicBezTo>
                  <a:pt x="713" y="637"/>
                  <a:pt x="684" y="655"/>
                  <a:pt x="655" y="670"/>
                </a:cubicBezTo>
                <a:lnTo>
                  <a:pt x="655" y="670"/>
                </a:lnTo>
                <a:cubicBezTo>
                  <a:pt x="632" y="683"/>
                  <a:pt x="605" y="698"/>
                  <a:pt x="575" y="715"/>
                </a:cubicBezTo>
                <a:lnTo>
                  <a:pt x="575" y="715"/>
                </a:lnTo>
                <a:cubicBezTo>
                  <a:pt x="545" y="732"/>
                  <a:pt x="516" y="751"/>
                  <a:pt x="486" y="772"/>
                </a:cubicBezTo>
                <a:lnTo>
                  <a:pt x="486" y="772"/>
                </a:lnTo>
                <a:cubicBezTo>
                  <a:pt x="457" y="791"/>
                  <a:pt x="430" y="812"/>
                  <a:pt x="406" y="834"/>
                </a:cubicBezTo>
                <a:lnTo>
                  <a:pt x="406" y="834"/>
                </a:lnTo>
                <a:cubicBezTo>
                  <a:pt x="381" y="855"/>
                  <a:pt x="362" y="876"/>
                  <a:pt x="349" y="896"/>
                </a:cubicBezTo>
                <a:lnTo>
                  <a:pt x="940" y="896"/>
                </a:lnTo>
                <a:lnTo>
                  <a:pt x="940" y="1132"/>
                </a:lnTo>
                <a:lnTo>
                  <a:pt x="0" y="11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76"/>
          <p:cNvSpPr>
            <a:spLocks noChangeArrowheads="1"/>
          </p:cNvSpPr>
          <p:nvPr/>
        </p:nvSpPr>
        <p:spPr bwMode="auto">
          <a:xfrm>
            <a:off x="10567423" y="4468707"/>
            <a:ext cx="2841469" cy="2841466"/>
          </a:xfrm>
          <a:custGeom>
            <a:avLst/>
            <a:gdLst>
              <a:gd name="T0" fmla="*/ 2340 w 2341"/>
              <a:gd name="T1" fmla="*/ 1170 h 2340"/>
              <a:gd name="T2" fmla="*/ 2340 w 2341"/>
              <a:gd name="T3" fmla="*/ 1170 h 2340"/>
              <a:gd name="T4" fmla="*/ 1171 w 2341"/>
              <a:gd name="T5" fmla="*/ 2339 h 2340"/>
              <a:gd name="T6" fmla="*/ 1171 w 2341"/>
              <a:gd name="T7" fmla="*/ 2339 h 2340"/>
              <a:gd name="T8" fmla="*/ 0 w 2341"/>
              <a:gd name="T9" fmla="*/ 1170 h 2340"/>
              <a:gd name="T10" fmla="*/ 0 w 2341"/>
              <a:gd name="T11" fmla="*/ 1170 h 2340"/>
              <a:gd name="T12" fmla="*/ 1171 w 2341"/>
              <a:gd name="T13" fmla="*/ 0 h 2340"/>
              <a:gd name="T14" fmla="*/ 1171 w 2341"/>
              <a:gd name="T15" fmla="*/ 0 h 2340"/>
              <a:gd name="T16" fmla="*/ 2340 w 2341"/>
              <a:gd name="T17" fmla="*/ 117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1" h="2340">
                <a:moveTo>
                  <a:pt x="2340" y="1170"/>
                </a:moveTo>
                <a:lnTo>
                  <a:pt x="2340" y="1170"/>
                </a:lnTo>
                <a:cubicBezTo>
                  <a:pt x="2340" y="1816"/>
                  <a:pt x="1815" y="2339"/>
                  <a:pt x="1171" y="2339"/>
                </a:cubicBezTo>
                <a:lnTo>
                  <a:pt x="1171" y="2339"/>
                </a:lnTo>
                <a:cubicBezTo>
                  <a:pt x="524" y="2339"/>
                  <a:pt x="0" y="1816"/>
                  <a:pt x="0" y="1170"/>
                </a:cubicBezTo>
                <a:lnTo>
                  <a:pt x="0" y="1170"/>
                </a:lnTo>
                <a:cubicBezTo>
                  <a:pt x="0" y="524"/>
                  <a:pt x="524" y="0"/>
                  <a:pt x="1171" y="0"/>
                </a:cubicBezTo>
                <a:lnTo>
                  <a:pt x="1171" y="0"/>
                </a:lnTo>
                <a:cubicBezTo>
                  <a:pt x="1815" y="0"/>
                  <a:pt x="2340" y="524"/>
                  <a:pt x="2340" y="11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2"/>
          <p:cNvSpPr>
            <a:spLocks noChangeArrowheads="1"/>
          </p:cNvSpPr>
          <p:nvPr/>
        </p:nvSpPr>
        <p:spPr bwMode="auto">
          <a:xfrm>
            <a:off x="11535985" y="5266028"/>
            <a:ext cx="941805" cy="1385953"/>
          </a:xfrm>
          <a:custGeom>
            <a:avLst/>
            <a:gdLst>
              <a:gd name="T0" fmla="*/ 556 w 776"/>
              <a:gd name="T1" fmla="*/ 536 h 1141"/>
              <a:gd name="T2" fmla="*/ 714 w 776"/>
              <a:gd name="T3" fmla="*/ 630 h 1141"/>
              <a:gd name="T4" fmla="*/ 775 w 776"/>
              <a:gd name="T5" fmla="*/ 817 h 1141"/>
              <a:gd name="T6" fmla="*/ 746 w 776"/>
              <a:gd name="T7" fmla="*/ 951 h 1141"/>
              <a:gd name="T8" fmla="*/ 664 w 776"/>
              <a:gd name="T9" fmla="*/ 1051 h 1141"/>
              <a:gd name="T10" fmla="*/ 536 w 776"/>
              <a:gd name="T11" fmla="*/ 1116 h 1141"/>
              <a:gd name="T12" fmla="*/ 366 w 776"/>
              <a:gd name="T13" fmla="*/ 1140 h 1141"/>
              <a:gd name="T14" fmla="*/ 153 w 776"/>
              <a:gd name="T15" fmla="*/ 1100 h 1141"/>
              <a:gd name="T16" fmla="*/ 120 w 776"/>
              <a:gd name="T17" fmla="*/ 839 h 1141"/>
              <a:gd name="T18" fmla="*/ 218 w 776"/>
              <a:gd name="T19" fmla="*/ 919 h 1141"/>
              <a:gd name="T20" fmla="*/ 359 w 776"/>
              <a:gd name="T21" fmla="*/ 948 h 1141"/>
              <a:gd name="T22" fmla="*/ 506 w 776"/>
              <a:gd name="T23" fmla="*/ 910 h 1141"/>
              <a:gd name="T24" fmla="*/ 556 w 776"/>
              <a:gd name="T25" fmla="*/ 793 h 1141"/>
              <a:gd name="T26" fmla="*/ 498 w 776"/>
              <a:gd name="T27" fmla="*/ 667 h 1141"/>
              <a:gd name="T28" fmla="*/ 322 w 776"/>
              <a:gd name="T29" fmla="*/ 623 h 1141"/>
              <a:gd name="T30" fmla="*/ 278 w 776"/>
              <a:gd name="T31" fmla="*/ 465 h 1141"/>
              <a:gd name="T32" fmla="*/ 326 w 776"/>
              <a:gd name="T33" fmla="*/ 465 h 1141"/>
              <a:gd name="T34" fmla="*/ 478 w 776"/>
              <a:gd name="T35" fmla="*/ 423 h 1141"/>
              <a:gd name="T36" fmla="*/ 531 w 776"/>
              <a:gd name="T37" fmla="*/ 311 h 1141"/>
              <a:gd name="T38" fmla="*/ 487 w 776"/>
              <a:gd name="T39" fmla="*/ 214 h 1141"/>
              <a:gd name="T40" fmla="*/ 372 w 776"/>
              <a:gd name="T41" fmla="*/ 183 h 1141"/>
              <a:gd name="T42" fmla="*/ 242 w 776"/>
              <a:gd name="T43" fmla="*/ 216 h 1141"/>
              <a:gd name="T44" fmla="*/ 16 w 776"/>
              <a:gd name="T45" fmla="*/ 161 h 1141"/>
              <a:gd name="T46" fmla="*/ 79 w 776"/>
              <a:gd name="T47" fmla="*/ 96 h 1141"/>
              <a:gd name="T48" fmla="*/ 167 w 776"/>
              <a:gd name="T49" fmla="*/ 45 h 1141"/>
              <a:gd name="T50" fmla="*/ 276 w 776"/>
              <a:gd name="T51" fmla="*/ 12 h 1141"/>
              <a:gd name="T52" fmla="*/ 396 w 776"/>
              <a:gd name="T53" fmla="*/ 0 h 1141"/>
              <a:gd name="T54" fmla="*/ 542 w 776"/>
              <a:gd name="T55" fmla="*/ 20 h 1141"/>
              <a:gd name="T56" fmla="*/ 656 w 776"/>
              <a:gd name="T57" fmla="*/ 77 h 1141"/>
              <a:gd name="T58" fmla="*/ 730 w 776"/>
              <a:gd name="T59" fmla="*/ 165 h 1141"/>
              <a:gd name="T60" fmla="*/ 757 w 776"/>
              <a:gd name="T61" fmla="*/ 279 h 1141"/>
              <a:gd name="T62" fmla="*/ 743 w 776"/>
              <a:gd name="T63" fmla="*/ 369 h 1141"/>
              <a:gd name="T64" fmla="*/ 702 w 776"/>
              <a:gd name="T65" fmla="*/ 446 h 1141"/>
              <a:gd name="T66" fmla="*/ 637 w 776"/>
              <a:gd name="T67" fmla="*/ 504 h 1141"/>
              <a:gd name="T68" fmla="*/ 556 w 776"/>
              <a:gd name="T69" fmla="*/ 53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6" h="1141">
                <a:moveTo>
                  <a:pt x="556" y="536"/>
                </a:moveTo>
                <a:lnTo>
                  <a:pt x="556" y="536"/>
                </a:lnTo>
                <a:cubicBezTo>
                  <a:pt x="622" y="548"/>
                  <a:pt x="675" y="579"/>
                  <a:pt x="714" y="630"/>
                </a:cubicBezTo>
                <a:lnTo>
                  <a:pt x="714" y="630"/>
                </a:lnTo>
                <a:cubicBezTo>
                  <a:pt x="755" y="681"/>
                  <a:pt x="775" y="743"/>
                  <a:pt x="775" y="817"/>
                </a:cubicBezTo>
                <a:lnTo>
                  <a:pt x="775" y="817"/>
                </a:lnTo>
                <a:cubicBezTo>
                  <a:pt x="775" y="866"/>
                  <a:pt x="765" y="911"/>
                  <a:pt x="746" y="951"/>
                </a:cubicBezTo>
                <a:lnTo>
                  <a:pt x="746" y="951"/>
                </a:lnTo>
                <a:cubicBezTo>
                  <a:pt x="727" y="991"/>
                  <a:pt x="699" y="1024"/>
                  <a:pt x="664" y="1051"/>
                </a:cubicBezTo>
                <a:lnTo>
                  <a:pt x="664" y="1051"/>
                </a:lnTo>
                <a:cubicBezTo>
                  <a:pt x="629" y="1080"/>
                  <a:pt x="587" y="1101"/>
                  <a:pt x="536" y="1116"/>
                </a:cubicBezTo>
                <a:lnTo>
                  <a:pt x="536" y="1116"/>
                </a:lnTo>
                <a:cubicBezTo>
                  <a:pt x="485" y="1132"/>
                  <a:pt x="429" y="1140"/>
                  <a:pt x="366" y="1140"/>
                </a:cubicBezTo>
                <a:lnTo>
                  <a:pt x="366" y="1140"/>
                </a:lnTo>
                <a:cubicBezTo>
                  <a:pt x="286" y="1140"/>
                  <a:pt x="215" y="1126"/>
                  <a:pt x="153" y="1100"/>
                </a:cubicBezTo>
                <a:lnTo>
                  <a:pt x="153" y="1100"/>
                </a:lnTo>
                <a:cubicBezTo>
                  <a:pt x="92" y="1075"/>
                  <a:pt x="41" y="1037"/>
                  <a:pt x="0" y="989"/>
                </a:cubicBezTo>
                <a:lnTo>
                  <a:pt x="120" y="839"/>
                </a:lnTo>
                <a:lnTo>
                  <a:pt x="120" y="839"/>
                </a:lnTo>
                <a:cubicBezTo>
                  <a:pt x="147" y="874"/>
                  <a:pt x="180" y="901"/>
                  <a:pt x="218" y="919"/>
                </a:cubicBezTo>
                <a:lnTo>
                  <a:pt x="218" y="919"/>
                </a:lnTo>
                <a:cubicBezTo>
                  <a:pt x="256" y="938"/>
                  <a:pt x="303" y="948"/>
                  <a:pt x="359" y="948"/>
                </a:cubicBezTo>
                <a:lnTo>
                  <a:pt x="359" y="948"/>
                </a:lnTo>
                <a:cubicBezTo>
                  <a:pt x="424" y="948"/>
                  <a:pt x="473" y="935"/>
                  <a:pt x="506" y="910"/>
                </a:cubicBezTo>
                <a:lnTo>
                  <a:pt x="506" y="910"/>
                </a:lnTo>
                <a:cubicBezTo>
                  <a:pt x="540" y="885"/>
                  <a:pt x="556" y="846"/>
                  <a:pt x="556" y="793"/>
                </a:cubicBezTo>
                <a:lnTo>
                  <a:pt x="556" y="793"/>
                </a:lnTo>
                <a:cubicBezTo>
                  <a:pt x="556" y="739"/>
                  <a:pt x="537" y="697"/>
                  <a:pt x="498" y="667"/>
                </a:cubicBezTo>
                <a:lnTo>
                  <a:pt x="498" y="667"/>
                </a:lnTo>
                <a:cubicBezTo>
                  <a:pt x="459" y="638"/>
                  <a:pt x="400" y="623"/>
                  <a:pt x="322" y="623"/>
                </a:cubicBezTo>
                <a:lnTo>
                  <a:pt x="278" y="623"/>
                </a:lnTo>
                <a:lnTo>
                  <a:pt x="278" y="465"/>
                </a:lnTo>
                <a:lnTo>
                  <a:pt x="326" y="465"/>
                </a:lnTo>
                <a:lnTo>
                  <a:pt x="326" y="465"/>
                </a:lnTo>
                <a:cubicBezTo>
                  <a:pt x="391" y="465"/>
                  <a:pt x="442" y="451"/>
                  <a:pt x="478" y="423"/>
                </a:cubicBezTo>
                <a:lnTo>
                  <a:pt x="478" y="423"/>
                </a:lnTo>
                <a:cubicBezTo>
                  <a:pt x="514" y="393"/>
                  <a:pt x="531" y="356"/>
                  <a:pt x="531" y="311"/>
                </a:cubicBezTo>
                <a:lnTo>
                  <a:pt x="531" y="311"/>
                </a:lnTo>
                <a:cubicBezTo>
                  <a:pt x="531" y="267"/>
                  <a:pt x="517" y="235"/>
                  <a:pt x="487" y="214"/>
                </a:cubicBezTo>
                <a:lnTo>
                  <a:pt x="487" y="214"/>
                </a:lnTo>
                <a:cubicBezTo>
                  <a:pt x="458" y="193"/>
                  <a:pt x="419" y="183"/>
                  <a:pt x="372" y="183"/>
                </a:cubicBezTo>
                <a:lnTo>
                  <a:pt x="372" y="183"/>
                </a:lnTo>
                <a:cubicBezTo>
                  <a:pt x="324" y="183"/>
                  <a:pt x="280" y="194"/>
                  <a:pt x="242" y="216"/>
                </a:cubicBezTo>
                <a:lnTo>
                  <a:pt x="242" y="216"/>
                </a:lnTo>
                <a:cubicBezTo>
                  <a:pt x="204" y="238"/>
                  <a:pt x="172" y="269"/>
                  <a:pt x="148" y="309"/>
                </a:cubicBezTo>
                <a:lnTo>
                  <a:pt x="16" y="161"/>
                </a:lnTo>
                <a:lnTo>
                  <a:pt x="16" y="161"/>
                </a:lnTo>
                <a:cubicBezTo>
                  <a:pt x="32" y="136"/>
                  <a:pt x="53" y="115"/>
                  <a:pt x="79" y="96"/>
                </a:cubicBezTo>
                <a:lnTo>
                  <a:pt x="79" y="96"/>
                </a:lnTo>
                <a:cubicBezTo>
                  <a:pt x="105" y="76"/>
                  <a:pt x="135" y="59"/>
                  <a:pt x="167" y="45"/>
                </a:cubicBezTo>
                <a:lnTo>
                  <a:pt x="167" y="45"/>
                </a:lnTo>
                <a:cubicBezTo>
                  <a:pt x="200" y="31"/>
                  <a:pt x="237" y="20"/>
                  <a:pt x="276" y="12"/>
                </a:cubicBezTo>
                <a:lnTo>
                  <a:pt x="276" y="12"/>
                </a:lnTo>
                <a:cubicBezTo>
                  <a:pt x="315" y="4"/>
                  <a:pt x="355" y="0"/>
                  <a:pt x="396" y="0"/>
                </a:cubicBezTo>
                <a:lnTo>
                  <a:pt x="396" y="0"/>
                </a:lnTo>
                <a:cubicBezTo>
                  <a:pt x="450" y="0"/>
                  <a:pt x="498" y="7"/>
                  <a:pt x="542" y="20"/>
                </a:cubicBezTo>
                <a:lnTo>
                  <a:pt x="542" y="20"/>
                </a:lnTo>
                <a:cubicBezTo>
                  <a:pt x="587" y="34"/>
                  <a:pt x="624" y="53"/>
                  <a:pt x="656" y="77"/>
                </a:cubicBezTo>
                <a:lnTo>
                  <a:pt x="656" y="77"/>
                </a:lnTo>
                <a:cubicBezTo>
                  <a:pt x="688" y="101"/>
                  <a:pt x="714" y="131"/>
                  <a:pt x="730" y="165"/>
                </a:cubicBezTo>
                <a:lnTo>
                  <a:pt x="730" y="165"/>
                </a:lnTo>
                <a:cubicBezTo>
                  <a:pt x="748" y="199"/>
                  <a:pt x="757" y="237"/>
                  <a:pt x="757" y="279"/>
                </a:cubicBezTo>
                <a:lnTo>
                  <a:pt x="757" y="279"/>
                </a:lnTo>
                <a:cubicBezTo>
                  <a:pt x="757" y="311"/>
                  <a:pt x="752" y="341"/>
                  <a:pt x="743" y="369"/>
                </a:cubicBezTo>
                <a:lnTo>
                  <a:pt x="743" y="369"/>
                </a:lnTo>
                <a:cubicBezTo>
                  <a:pt x="733" y="398"/>
                  <a:pt x="720" y="423"/>
                  <a:pt x="702" y="446"/>
                </a:cubicBezTo>
                <a:lnTo>
                  <a:pt x="702" y="446"/>
                </a:lnTo>
                <a:cubicBezTo>
                  <a:pt x="684" y="469"/>
                  <a:pt x="662" y="489"/>
                  <a:pt x="637" y="504"/>
                </a:cubicBezTo>
                <a:lnTo>
                  <a:pt x="637" y="504"/>
                </a:lnTo>
                <a:cubicBezTo>
                  <a:pt x="613" y="520"/>
                  <a:pt x="587" y="531"/>
                  <a:pt x="556" y="5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72"/>
          <p:cNvSpPr>
            <a:spLocks noChangeArrowheads="1"/>
          </p:cNvSpPr>
          <p:nvPr/>
        </p:nvSpPr>
        <p:spPr bwMode="auto">
          <a:xfrm>
            <a:off x="10834981" y="2306837"/>
            <a:ext cx="1995985" cy="1995982"/>
          </a:xfrm>
          <a:custGeom>
            <a:avLst/>
            <a:gdLst>
              <a:gd name="T0" fmla="*/ 1644 w 1645"/>
              <a:gd name="T1" fmla="*/ 822 h 1645"/>
              <a:gd name="T2" fmla="*/ 1644 w 1645"/>
              <a:gd name="T3" fmla="*/ 822 h 1645"/>
              <a:gd name="T4" fmla="*/ 823 w 1645"/>
              <a:gd name="T5" fmla="*/ 1644 h 1645"/>
              <a:gd name="T6" fmla="*/ 823 w 1645"/>
              <a:gd name="T7" fmla="*/ 1644 h 1645"/>
              <a:gd name="T8" fmla="*/ 0 w 1645"/>
              <a:gd name="T9" fmla="*/ 822 h 1645"/>
              <a:gd name="T10" fmla="*/ 0 w 1645"/>
              <a:gd name="T11" fmla="*/ 822 h 1645"/>
              <a:gd name="T12" fmla="*/ 823 w 1645"/>
              <a:gd name="T13" fmla="*/ 0 h 1645"/>
              <a:gd name="T14" fmla="*/ 823 w 1645"/>
              <a:gd name="T15" fmla="*/ 0 h 1645"/>
              <a:gd name="T16" fmla="*/ 1644 w 1645"/>
              <a:gd name="T17" fmla="*/ 82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5" h="1645">
                <a:moveTo>
                  <a:pt x="1644" y="822"/>
                </a:moveTo>
                <a:lnTo>
                  <a:pt x="1644" y="822"/>
                </a:lnTo>
                <a:cubicBezTo>
                  <a:pt x="1644" y="1276"/>
                  <a:pt x="1276" y="1644"/>
                  <a:pt x="823" y="1644"/>
                </a:cubicBezTo>
                <a:lnTo>
                  <a:pt x="823" y="1644"/>
                </a:lnTo>
                <a:cubicBezTo>
                  <a:pt x="369" y="1644"/>
                  <a:pt x="0" y="1276"/>
                  <a:pt x="0" y="822"/>
                </a:cubicBezTo>
                <a:lnTo>
                  <a:pt x="0" y="822"/>
                </a:lnTo>
                <a:cubicBezTo>
                  <a:pt x="0" y="369"/>
                  <a:pt x="369" y="0"/>
                  <a:pt x="823" y="0"/>
                </a:cubicBezTo>
                <a:lnTo>
                  <a:pt x="823" y="0"/>
                </a:lnTo>
                <a:cubicBezTo>
                  <a:pt x="1276" y="0"/>
                  <a:pt x="1644" y="369"/>
                  <a:pt x="1644" y="8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4"/>
          <p:cNvSpPr>
            <a:spLocks noChangeArrowheads="1"/>
          </p:cNvSpPr>
          <p:nvPr/>
        </p:nvSpPr>
        <p:spPr bwMode="auto">
          <a:xfrm>
            <a:off x="11482474" y="2788442"/>
            <a:ext cx="701001" cy="1022070"/>
          </a:xfrm>
          <a:custGeom>
            <a:avLst/>
            <a:gdLst>
              <a:gd name="T0" fmla="*/ 305 w 579"/>
              <a:gd name="T1" fmla="*/ 295 h 844"/>
              <a:gd name="T2" fmla="*/ 305 w 579"/>
              <a:gd name="T3" fmla="*/ 295 h 844"/>
              <a:gd name="T4" fmla="*/ 414 w 579"/>
              <a:gd name="T5" fmla="*/ 315 h 844"/>
              <a:gd name="T6" fmla="*/ 414 w 579"/>
              <a:gd name="T7" fmla="*/ 315 h 844"/>
              <a:gd name="T8" fmla="*/ 501 w 579"/>
              <a:gd name="T9" fmla="*/ 369 h 844"/>
              <a:gd name="T10" fmla="*/ 501 w 579"/>
              <a:gd name="T11" fmla="*/ 369 h 844"/>
              <a:gd name="T12" fmla="*/ 556 w 579"/>
              <a:gd name="T13" fmla="*/ 453 h 844"/>
              <a:gd name="T14" fmla="*/ 556 w 579"/>
              <a:gd name="T15" fmla="*/ 453 h 844"/>
              <a:gd name="T16" fmla="*/ 578 w 579"/>
              <a:gd name="T17" fmla="*/ 561 h 844"/>
              <a:gd name="T18" fmla="*/ 578 w 579"/>
              <a:gd name="T19" fmla="*/ 561 h 844"/>
              <a:gd name="T20" fmla="*/ 555 w 579"/>
              <a:gd name="T21" fmla="*/ 676 h 844"/>
              <a:gd name="T22" fmla="*/ 555 w 579"/>
              <a:gd name="T23" fmla="*/ 676 h 844"/>
              <a:gd name="T24" fmla="*/ 491 w 579"/>
              <a:gd name="T25" fmla="*/ 764 h 844"/>
              <a:gd name="T26" fmla="*/ 491 w 579"/>
              <a:gd name="T27" fmla="*/ 764 h 844"/>
              <a:gd name="T28" fmla="*/ 394 w 579"/>
              <a:gd name="T29" fmla="*/ 821 h 844"/>
              <a:gd name="T30" fmla="*/ 394 w 579"/>
              <a:gd name="T31" fmla="*/ 821 h 844"/>
              <a:gd name="T32" fmla="*/ 272 w 579"/>
              <a:gd name="T33" fmla="*/ 843 h 844"/>
              <a:gd name="T34" fmla="*/ 272 w 579"/>
              <a:gd name="T35" fmla="*/ 843 h 844"/>
              <a:gd name="T36" fmla="*/ 109 w 579"/>
              <a:gd name="T37" fmla="*/ 804 h 844"/>
              <a:gd name="T38" fmla="*/ 109 w 579"/>
              <a:gd name="T39" fmla="*/ 804 h 844"/>
              <a:gd name="T40" fmla="*/ 0 w 579"/>
              <a:gd name="T41" fmla="*/ 698 h 844"/>
              <a:gd name="T42" fmla="*/ 90 w 579"/>
              <a:gd name="T43" fmla="*/ 605 h 844"/>
              <a:gd name="T44" fmla="*/ 90 w 579"/>
              <a:gd name="T45" fmla="*/ 605 h 844"/>
              <a:gd name="T46" fmla="*/ 172 w 579"/>
              <a:gd name="T47" fmla="*/ 678 h 844"/>
              <a:gd name="T48" fmla="*/ 172 w 579"/>
              <a:gd name="T49" fmla="*/ 678 h 844"/>
              <a:gd name="T50" fmla="*/ 273 w 579"/>
              <a:gd name="T51" fmla="*/ 705 h 844"/>
              <a:gd name="T52" fmla="*/ 273 w 579"/>
              <a:gd name="T53" fmla="*/ 705 h 844"/>
              <a:gd name="T54" fmla="*/ 377 w 579"/>
              <a:gd name="T55" fmla="*/ 667 h 844"/>
              <a:gd name="T56" fmla="*/ 377 w 579"/>
              <a:gd name="T57" fmla="*/ 667 h 844"/>
              <a:gd name="T58" fmla="*/ 418 w 579"/>
              <a:gd name="T59" fmla="*/ 565 h 844"/>
              <a:gd name="T60" fmla="*/ 418 w 579"/>
              <a:gd name="T61" fmla="*/ 565 h 844"/>
              <a:gd name="T62" fmla="*/ 379 w 579"/>
              <a:gd name="T63" fmla="*/ 467 h 844"/>
              <a:gd name="T64" fmla="*/ 379 w 579"/>
              <a:gd name="T65" fmla="*/ 467 h 844"/>
              <a:gd name="T66" fmla="*/ 283 w 579"/>
              <a:gd name="T67" fmla="*/ 429 h 844"/>
              <a:gd name="T68" fmla="*/ 283 w 579"/>
              <a:gd name="T69" fmla="*/ 429 h 844"/>
              <a:gd name="T70" fmla="*/ 210 w 579"/>
              <a:gd name="T71" fmla="*/ 447 h 844"/>
              <a:gd name="T72" fmla="*/ 210 w 579"/>
              <a:gd name="T73" fmla="*/ 447 h 844"/>
              <a:gd name="T74" fmla="*/ 158 w 579"/>
              <a:gd name="T75" fmla="*/ 495 h 844"/>
              <a:gd name="T76" fmla="*/ 21 w 579"/>
              <a:gd name="T77" fmla="*/ 495 h 844"/>
              <a:gd name="T78" fmla="*/ 21 w 579"/>
              <a:gd name="T79" fmla="*/ 495 h 844"/>
              <a:gd name="T80" fmla="*/ 26 w 579"/>
              <a:gd name="T81" fmla="*/ 469 h 844"/>
              <a:gd name="T82" fmla="*/ 37 w 579"/>
              <a:gd name="T83" fmla="*/ 410 h 844"/>
              <a:gd name="T84" fmla="*/ 37 w 579"/>
              <a:gd name="T85" fmla="*/ 410 h 844"/>
              <a:gd name="T86" fmla="*/ 52 w 579"/>
              <a:gd name="T87" fmla="*/ 331 h 844"/>
              <a:gd name="T88" fmla="*/ 52 w 579"/>
              <a:gd name="T89" fmla="*/ 331 h 844"/>
              <a:gd name="T90" fmla="*/ 69 w 579"/>
              <a:gd name="T91" fmla="*/ 241 h 844"/>
              <a:gd name="T92" fmla="*/ 69 w 579"/>
              <a:gd name="T93" fmla="*/ 241 h 844"/>
              <a:gd name="T94" fmla="*/ 117 w 579"/>
              <a:gd name="T95" fmla="*/ 0 h 844"/>
              <a:gd name="T96" fmla="*/ 526 w 579"/>
              <a:gd name="T97" fmla="*/ 0 h 844"/>
              <a:gd name="T98" fmla="*/ 526 w 579"/>
              <a:gd name="T99" fmla="*/ 142 h 844"/>
              <a:gd name="T100" fmla="*/ 230 w 579"/>
              <a:gd name="T101" fmla="*/ 142 h 844"/>
              <a:gd name="T102" fmla="*/ 196 w 579"/>
              <a:gd name="T103" fmla="*/ 329 h 844"/>
              <a:gd name="T104" fmla="*/ 196 w 579"/>
              <a:gd name="T105" fmla="*/ 329 h 844"/>
              <a:gd name="T106" fmla="*/ 237 w 579"/>
              <a:gd name="T107" fmla="*/ 304 h 844"/>
              <a:gd name="T108" fmla="*/ 237 w 579"/>
              <a:gd name="T109" fmla="*/ 304 h 844"/>
              <a:gd name="T110" fmla="*/ 305 w 579"/>
              <a:gd name="T111" fmla="*/ 295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9" h="844">
                <a:moveTo>
                  <a:pt x="305" y="295"/>
                </a:moveTo>
                <a:lnTo>
                  <a:pt x="305" y="295"/>
                </a:lnTo>
                <a:cubicBezTo>
                  <a:pt x="344" y="295"/>
                  <a:pt x="380" y="302"/>
                  <a:pt x="414" y="315"/>
                </a:cubicBezTo>
                <a:lnTo>
                  <a:pt x="414" y="315"/>
                </a:lnTo>
                <a:cubicBezTo>
                  <a:pt x="447" y="327"/>
                  <a:pt x="476" y="345"/>
                  <a:pt x="501" y="369"/>
                </a:cubicBezTo>
                <a:lnTo>
                  <a:pt x="501" y="369"/>
                </a:lnTo>
                <a:cubicBezTo>
                  <a:pt x="525" y="392"/>
                  <a:pt x="544" y="420"/>
                  <a:pt x="556" y="453"/>
                </a:cubicBezTo>
                <a:lnTo>
                  <a:pt x="556" y="453"/>
                </a:lnTo>
                <a:cubicBezTo>
                  <a:pt x="571" y="486"/>
                  <a:pt x="578" y="522"/>
                  <a:pt x="578" y="561"/>
                </a:cubicBezTo>
                <a:lnTo>
                  <a:pt x="578" y="561"/>
                </a:lnTo>
                <a:cubicBezTo>
                  <a:pt x="578" y="604"/>
                  <a:pt x="570" y="642"/>
                  <a:pt x="555" y="676"/>
                </a:cubicBezTo>
                <a:lnTo>
                  <a:pt x="555" y="676"/>
                </a:lnTo>
                <a:cubicBezTo>
                  <a:pt x="539" y="711"/>
                  <a:pt x="519" y="740"/>
                  <a:pt x="491" y="764"/>
                </a:cubicBezTo>
                <a:lnTo>
                  <a:pt x="491" y="764"/>
                </a:lnTo>
                <a:cubicBezTo>
                  <a:pt x="464" y="789"/>
                  <a:pt x="432" y="808"/>
                  <a:pt x="394" y="821"/>
                </a:cubicBezTo>
                <a:lnTo>
                  <a:pt x="394" y="821"/>
                </a:lnTo>
                <a:cubicBezTo>
                  <a:pt x="356" y="835"/>
                  <a:pt x="316" y="843"/>
                  <a:pt x="272" y="843"/>
                </a:cubicBezTo>
                <a:lnTo>
                  <a:pt x="272" y="843"/>
                </a:lnTo>
                <a:cubicBezTo>
                  <a:pt x="211" y="843"/>
                  <a:pt x="157" y="829"/>
                  <a:pt x="109" y="804"/>
                </a:cubicBezTo>
                <a:lnTo>
                  <a:pt x="109" y="804"/>
                </a:lnTo>
                <a:cubicBezTo>
                  <a:pt x="61" y="778"/>
                  <a:pt x="24" y="743"/>
                  <a:pt x="0" y="698"/>
                </a:cubicBezTo>
                <a:lnTo>
                  <a:pt x="90" y="605"/>
                </a:lnTo>
                <a:lnTo>
                  <a:pt x="90" y="605"/>
                </a:lnTo>
                <a:cubicBezTo>
                  <a:pt x="112" y="635"/>
                  <a:pt x="139" y="659"/>
                  <a:pt x="172" y="678"/>
                </a:cubicBezTo>
                <a:lnTo>
                  <a:pt x="172" y="678"/>
                </a:lnTo>
                <a:cubicBezTo>
                  <a:pt x="204" y="695"/>
                  <a:pt x="238" y="705"/>
                  <a:pt x="273" y="705"/>
                </a:cubicBezTo>
                <a:lnTo>
                  <a:pt x="273" y="705"/>
                </a:lnTo>
                <a:cubicBezTo>
                  <a:pt x="315" y="705"/>
                  <a:pt x="350" y="692"/>
                  <a:pt x="377" y="667"/>
                </a:cubicBezTo>
                <a:lnTo>
                  <a:pt x="377" y="667"/>
                </a:lnTo>
                <a:cubicBezTo>
                  <a:pt x="404" y="641"/>
                  <a:pt x="418" y="607"/>
                  <a:pt x="418" y="565"/>
                </a:cubicBezTo>
                <a:lnTo>
                  <a:pt x="418" y="565"/>
                </a:lnTo>
                <a:cubicBezTo>
                  <a:pt x="418" y="525"/>
                  <a:pt x="405" y="492"/>
                  <a:pt x="379" y="467"/>
                </a:cubicBezTo>
                <a:lnTo>
                  <a:pt x="379" y="467"/>
                </a:lnTo>
                <a:cubicBezTo>
                  <a:pt x="354" y="442"/>
                  <a:pt x="321" y="429"/>
                  <a:pt x="283" y="429"/>
                </a:cubicBezTo>
                <a:lnTo>
                  <a:pt x="283" y="429"/>
                </a:lnTo>
                <a:cubicBezTo>
                  <a:pt x="257" y="429"/>
                  <a:pt x="233" y="435"/>
                  <a:pt x="210" y="447"/>
                </a:cubicBezTo>
                <a:lnTo>
                  <a:pt x="210" y="447"/>
                </a:lnTo>
                <a:cubicBezTo>
                  <a:pt x="188" y="459"/>
                  <a:pt x="171" y="475"/>
                  <a:pt x="158" y="495"/>
                </a:cubicBezTo>
                <a:lnTo>
                  <a:pt x="21" y="495"/>
                </a:lnTo>
                <a:lnTo>
                  <a:pt x="21" y="495"/>
                </a:lnTo>
                <a:cubicBezTo>
                  <a:pt x="21" y="492"/>
                  <a:pt x="22" y="484"/>
                  <a:pt x="26" y="469"/>
                </a:cubicBezTo>
                <a:lnTo>
                  <a:pt x="37" y="410"/>
                </a:lnTo>
                <a:lnTo>
                  <a:pt x="37" y="410"/>
                </a:lnTo>
                <a:cubicBezTo>
                  <a:pt x="42" y="387"/>
                  <a:pt x="47" y="360"/>
                  <a:pt x="52" y="331"/>
                </a:cubicBezTo>
                <a:lnTo>
                  <a:pt x="52" y="331"/>
                </a:lnTo>
                <a:cubicBezTo>
                  <a:pt x="58" y="302"/>
                  <a:pt x="63" y="272"/>
                  <a:pt x="69" y="241"/>
                </a:cubicBezTo>
                <a:lnTo>
                  <a:pt x="69" y="241"/>
                </a:lnTo>
                <a:cubicBezTo>
                  <a:pt x="84" y="169"/>
                  <a:pt x="100" y="89"/>
                  <a:pt x="117" y="0"/>
                </a:cubicBezTo>
                <a:lnTo>
                  <a:pt x="526" y="0"/>
                </a:lnTo>
                <a:lnTo>
                  <a:pt x="526" y="142"/>
                </a:lnTo>
                <a:lnTo>
                  <a:pt x="230" y="142"/>
                </a:lnTo>
                <a:lnTo>
                  <a:pt x="196" y="329"/>
                </a:lnTo>
                <a:lnTo>
                  <a:pt x="196" y="329"/>
                </a:lnTo>
                <a:cubicBezTo>
                  <a:pt x="205" y="319"/>
                  <a:pt x="219" y="311"/>
                  <a:pt x="237" y="304"/>
                </a:cubicBezTo>
                <a:lnTo>
                  <a:pt x="237" y="304"/>
                </a:lnTo>
                <a:cubicBezTo>
                  <a:pt x="256" y="298"/>
                  <a:pt x="279" y="295"/>
                  <a:pt x="305" y="2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78"/>
          <p:cNvSpPr>
            <a:spLocks noChangeArrowheads="1"/>
          </p:cNvSpPr>
          <p:nvPr/>
        </p:nvSpPr>
        <p:spPr bwMode="auto">
          <a:xfrm>
            <a:off x="13071767" y="1900149"/>
            <a:ext cx="4013372" cy="4008019"/>
          </a:xfrm>
          <a:custGeom>
            <a:avLst/>
            <a:gdLst>
              <a:gd name="T0" fmla="*/ 3305 w 3306"/>
              <a:gd name="T1" fmla="*/ 1652 h 3305"/>
              <a:gd name="T2" fmla="*/ 3305 w 3306"/>
              <a:gd name="T3" fmla="*/ 1652 h 3305"/>
              <a:gd name="T4" fmla="*/ 1653 w 3306"/>
              <a:gd name="T5" fmla="*/ 3304 h 3305"/>
              <a:gd name="T6" fmla="*/ 1653 w 3306"/>
              <a:gd name="T7" fmla="*/ 3304 h 3305"/>
              <a:gd name="T8" fmla="*/ 0 w 3306"/>
              <a:gd name="T9" fmla="*/ 1652 h 3305"/>
              <a:gd name="T10" fmla="*/ 0 w 3306"/>
              <a:gd name="T11" fmla="*/ 1652 h 3305"/>
              <a:gd name="T12" fmla="*/ 1653 w 3306"/>
              <a:gd name="T13" fmla="*/ 0 h 3305"/>
              <a:gd name="T14" fmla="*/ 1653 w 3306"/>
              <a:gd name="T15" fmla="*/ 0 h 3305"/>
              <a:gd name="T16" fmla="*/ 3305 w 3306"/>
              <a:gd name="T17" fmla="*/ 1652 h 3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6" h="3305">
                <a:moveTo>
                  <a:pt x="3305" y="1652"/>
                </a:moveTo>
                <a:lnTo>
                  <a:pt x="3305" y="1652"/>
                </a:lnTo>
                <a:cubicBezTo>
                  <a:pt x="3305" y="2564"/>
                  <a:pt x="2565" y="3304"/>
                  <a:pt x="1653" y="3304"/>
                </a:cubicBezTo>
                <a:lnTo>
                  <a:pt x="1653" y="3304"/>
                </a:lnTo>
                <a:cubicBezTo>
                  <a:pt x="740" y="3304"/>
                  <a:pt x="0" y="2564"/>
                  <a:pt x="0" y="1652"/>
                </a:cubicBezTo>
                <a:lnTo>
                  <a:pt x="0" y="1652"/>
                </a:lnTo>
                <a:cubicBezTo>
                  <a:pt x="0" y="740"/>
                  <a:pt x="740" y="0"/>
                  <a:pt x="1653" y="0"/>
                </a:cubicBezTo>
                <a:lnTo>
                  <a:pt x="1653" y="0"/>
                </a:lnTo>
                <a:cubicBezTo>
                  <a:pt x="2565" y="0"/>
                  <a:pt x="3305" y="740"/>
                  <a:pt x="3305" y="16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3"/>
          <p:cNvSpPr>
            <a:spLocks noChangeArrowheads="1"/>
          </p:cNvSpPr>
          <p:nvPr/>
        </p:nvSpPr>
        <p:spPr bwMode="auto">
          <a:xfrm>
            <a:off x="14409558" y="3039945"/>
            <a:ext cx="1278930" cy="1739130"/>
          </a:xfrm>
          <a:custGeom>
            <a:avLst/>
            <a:gdLst>
              <a:gd name="T0" fmla="*/ 598 w 1054"/>
              <a:gd name="T1" fmla="*/ 1431 h 1432"/>
              <a:gd name="T2" fmla="*/ 598 w 1054"/>
              <a:gd name="T3" fmla="*/ 1126 h 1432"/>
              <a:gd name="T4" fmla="*/ 0 w 1054"/>
              <a:gd name="T5" fmla="*/ 1126 h 1432"/>
              <a:gd name="T6" fmla="*/ 0 w 1054"/>
              <a:gd name="T7" fmla="*/ 882 h 1432"/>
              <a:gd name="T8" fmla="*/ 686 w 1054"/>
              <a:gd name="T9" fmla="*/ 0 h 1432"/>
              <a:gd name="T10" fmla="*/ 873 w 1054"/>
              <a:gd name="T11" fmla="*/ 0 h 1432"/>
              <a:gd name="T12" fmla="*/ 873 w 1054"/>
              <a:gd name="T13" fmla="*/ 880 h 1432"/>
              <a:gd name="T14" fmla="*/ 1053 w 1054"/>
              <a:gd name="T15" fmla="*/ 880 h 1432"/>
              <a:gd name="T16" fmla="*/ 1053 w 1054"/>
              <a:gd name="T17" fmla="*/ 1126 h 1432"/>
              <a:gd name="T18" fmla="*/ 873 w 1054"/>
              <a:gd name="T19" fmla="*/ 1126 h 1432"/>
              <a:gd name="T20" fmla="*/ 873 w 1054"/>
              <a:gd name="T21" fmla="*/ 1431 h 1432"/>
              <a:gd name="T22" fmla="*/ 598 w 1054"/>
              <a:gd name="T23" fmla="*/ 1431 h 1432"/>
              <a:gd name="T24" fmla="*/ 275 w 1054"/>
              <a:gd name="T25" fmla="*/ 880 h 1432"/>
              <a:gd name="T26" fmla="*/ 629 w 1054"/>
              <a:gd name="T27" fmla="*/ 880 h 1432"/>
              <a:gd name="T28" fmla="*/ 629 w 1054"/>
              <a:gd name="T29" fmla="*/ 416 h 1432"/>
              <a:gd name="T30" fmla="*/ 275 w 1054"/>
              <a:gd name="T31" fmla="*/ 880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4" h="1432">
                <a:moveTo>
                  <a:pt x="598" y="1431"/>
                </a:moveTo>
                <a:lnTo>
                  <a:pt x="598" y="1126"/>
                </a:lnTo>
                <a:lnTo>
                  <a:pt x="0" y="1126"/>
                </a:lnTo>
                <a:lnTo>
                  <a:pt x="0" y="882"/>
                </a:lnTo>
                <a:lnTo>
                  <a:pt x="686" y="0"/>
                </a:lnTo>
                <a:lnTo>
                  <a:pt x="873" y="0"/>
                </a:lnTo>
                <a:lnTo>
                  <a:pt x="873" y="880"/>
                </a:lnTo>
                <a:lnTo>
                  <a:pt x="1053" y="880"/>
                </a:lnTo>
                <a:lnTo>
                  <a:pt x="1053" y="1126"/>
                </a:lnTo>
                <a:lnTo>
                  <a:pt x="873" y="1126"/>
                </a:lnTo>
                <a:lnTo>
                  <a:pt x="873" y="1431"/>
                </a:lnTo>
                <a:lnTo>
                  <a:pt x="598" y="1431"/>
                </a:lnTo>
                <a:close/>
                <a:moveTo>
                  <a:pt x="275" y="880"/>
                </a:moveTo>
                <a:lnTo>
                  <a:pt x="629" y="880"/>
                </a:lnTo>
                <a:lnTo>
                  <a:pt x="629" y="416"/>
                </a:lnTo>
                <a:lnTo>
                  <a:pt x="275" y="8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43"/>
          <p:cNvSpPr>
            <a:spLocks noChangeArrowheads="1"/>
          </p:cNvSpPr>
          <p:nvPr/>
        </p:nvSpPr>
        <p:spPr bwMode="auto">
          <a:xfrm>
            <a:off x="18321260" y="6453986"/>
            <a:ext cx="834781" cy="834781"/>
          </a:xfrm>
          <a:custGeom>
            <a:avLst/>
            <a:gdLst>
              <a:gd name="T0" fmla="*/ 686 w 687"/>
              <a:gd name="T1" fmla="*/ 342 h 686"/>
              <a:gd name="T2" fmla="*/ 686 w 687"/>
              <a:gd name="T3" fmla="*/ 342 h 686"/>
              <a:gd name="T4" fmla="*/ 343 w 687"/>
              <a:gd name="T5" fmla="*/ 685 h 686"/>
              <a:gd name="T6" fmla="*/ 343 w 687"/>
              <a:gd name="T7" fmla="*/ 685 h 686"/>
              <a:gd name="T8" fmla="*/ 0 w 687"/>
              <a:gd name="T9" fmla="*/ 342 h 686"/>
              <a:gd name="T10" fmla="*/ 0 w 687"/>
              <a:gd name="T11" fmla="*/ 342 h 686"/>
              <a:gd name="T12" fmla="*/ 343 w 687"/>
              <a:gd name="T13" fmla="*/ 0 h 686"/>
              <a:gd name="T14" fmla="*/ 343 w 687"/>
              <a:gd name="T15" fmla="*/ 0 h 686"/>
              <a:gd name="T16" fmla="*/ 686 w 687"/>
              <a:gd name="T17" fmla="*/ 34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6">
                <a:moveTo>
                  <a:pt x="686" y="342"/>
                </a:moveTo>
                <a:lnTo>
                  <a:pt x="686" y="342"/>
                </a:lnTo>
                <a:cubicBezTo>
                  <a:pt x="686" y="532"/>
                  <a:pt x="533" y="685"/>
                  <a:pt x="343" y="685"/>
                </a:cubicBezTo>
                <a:lnTo>
                  <a:pt x="343" y="685"/>
                </a:lnTo>
                <a:cubicBezTo>
                  <a:pt x="154" y="685"/>
                  <a:pt x="0" y="532"/>
                  <a:pt x="0" y="342"/>
                </a:cubicBezTo>
                <a:lnTo>
                  <a:pt x="0" y="342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3"/>
                  <a:pt x="686" y="3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42"/>
          <p:cNvSpPr>
            <a:spLocks noChangeArrowheads="1"/>
          </p:cNvSpPr>
          <p:nvPr/>
        </p:nvSpPr>
        <p:spPr bwMode="auto">
          <a:xfrm>
            <a:off x="18321260" y="4120880"/>
            <a:ext cx="834781" cy="834781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343 w 687"/>
              <a:gd name="T7" fmla="*/ 687 h 688"/>
              <a:gd name="T8" fmla="*/ 0 w 687"/>
              <a:gd name="T9" fmla="*/ 343 h 688"/>
              <a:gd name="T10" fmla="*/ 0 w 687"/>
              <a:gd name="T11" fmla="*/ 343 h 688"/>
              <a:gd name="T12" fmla="*/ 343 w 687"/>
              <a:gd name="T13" fmla="*/ 0 h 688"/>
              <a:gd name="T14" fmla="*/ 343 w 687"/>
              <a:gd name="T15" fmla="*/ 0 h 688"/>
              <a:gd name="T16" fmla="*/ 686 w 687"/>
              <a:gd name="T17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2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2"/>
                  <a:pt x="0" y="343"/>
                </a:cubicBezTo>
                <a:lnTo>
                  <a:pt x="0" y="343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3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45"/>
          <p:cNvSpPr>
            <a:spLocks noChangeArrowheads="1"/>
          </p:cNvSpPr>
          <p:nvPr/>
        </p:nvSpPr>
        <p:spPr bwMode="auto">
          <a:xfrm>
            <a:off x="18321260" y="8787093"/>
            <a:ext cx="834781" cy="834781"/>
          </a:xfrm>
          <a:custGeom>
            <a:avLst/>
            <a:gdLst>
              <a:gd name="T0" fmla="*/ 686 w 687"/>
              <a:gd name="T1" fmla="*/ 344 h 688"/>
              <a:gd name="T2" fmla="*/ 686 w 687"/>
              <a:gd name="T3" fmla="*/ 344 h 688"/>
              <a:gd name="T4" fmla="*/ 343 w 687"/>
              <a:gd name="T5" fmla="*/ 687 h 688"/>
              <a:gd name="T6" fmla="*/ 343 w 687"/>
              <a:gd name="T7" fmla="*/ 687 h 688"/>
              <a:gd name="T8" fmla="*/ 0 w 687"/>
              <a:gd name="T9" fmla="*/ 344 h 688"/>
              <a:gd name="T10" fmla="*/ 0 w 687"/>
              <a:gd name="T11" fmla="*/ 344 h 688"/>
              <a:gd name="T12" fmla="*/ 343 w 687"/>
              <a:gd name="T13" fmla="*/ 0 h 688"/>
              <a:gd name="T14" fmla="*/ 343 w 687"/>
              <a:gd name="T15" fmla="*/ 0 h 688"/>
              <a:gd name="T16" fmla="*/ 686 w 687"/>
              <a:gd name="T17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8">
                <a:moveTo>
                  <a:pt x="686" y="344"/>
                </a:moveTo>
                <a:lnTo>
                  <a:pt x="686" y="344"/>
                </a:lnTo>
                <a:cubicBezTo>
                  <a:pt x="686" y="533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3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4"/>
                  <a:pt x="686" y="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03"/>
          <p:cNvSpPr>
            <a:spLocks noChangeArrowheads="1"/>
          </p:cNvSpPr>
          <p:nvPr/>
        </p:nvSpPr>
        <p:spPr bwMode="auto">
          <a:xfrm>
            <a:off x="18321260" y="11050637"/>
            <a:ext cx="834781" cy="834781"/>
          </a:xfrm>
          <a:custGeom>
            <a:avLst/>
            <a:gdLst>
              <a:gd name="T0" fmla="*/ 686 w 687"/>
              <a:gd name="T1" fmla="*/ 344 h 688"/>
              <a:gd name="T2" fmla="*/ 686 w 687"/>
              <a:gd name="T3" fmla="*/ 344 h 688"/>
              <a:gd name="T4" fmla="*/ 343 w 687"/>
              <a:gd name="T5" fmla="*/ 687 h 688"/>
              <a:gd name="T6" fmla="*/ 343 w 687"/>
              <a:gd name="T7" fmla="*/ 687 h 688"/>
              <a:gd name="T8" fmla="*/ 0 w 687"/>
              <a:gd name="T9" fmla="*/ 344 h 688"/>
              <a:gd name="T10" fmla="*/ 0 w 687"/>
              <a:gd name="T11" fmla="*/ 344 h 688"/>
              <a:gd name="T12" fmla="*/ 343 w 687"/>
              <a:gd name="T13" fmla="*/ 0 h 688"/>
              <a:gd name="T14" fmla="*/ 343 w 687"/>
              <a:gd name="T15" fmla="*/ 0 h 688"/>
              <a:gd name="T16" fmla="*/ 686 w 687"/>
              <a:gd name="T17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8">
                <a:moveTo>
                  <a:pt x="686" y="344"/>
                </a:moveTo>
                <a:lnTo>
                  <a:pt x="686" y="344"/>
                </a:lnTo>
                <a:cubicBezTo>
                  <a:pt x="686" y="533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3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4"/>
                  <a:pt x="686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86"/>
          <p:cNvSpPr>
            <a:spLocks noChangeArrowheads="1"/>
          </p:cNvSpPr>
          <p:nvPr/>
        </p:nvSpPr>
        <p:spPr bwMode="auto">
          <a:xfrm>
            <a:off x="9780804" y="2178409"/>
            <a:ext cx="7844804" cy="9492962"/>
          </a:xfrm>
          <a:custGeom>
            <a:avLst/>
            <a:gdLst>
              <a:gd name="T0" fmla="*/ 4827 w 6465"/>
              <a:gd name="T1" fmla="*/ 7820 h 7821"/>
              <a:gd name="T2" fmla="*/ 1636 w 6465"/>
              <a:gd name="T3" fmla="*/ 7820 h 7821"/>
              <a:gd name="T4" fmla="*/ 1636 w 6465"/>
              <a:gd name="T5" fmla="*/ 7820 h 7821"/>
              <a:gd name="T6" fmla="*/ 1315 w 6465"/>
              <a:gd name="T7" fmla="*/ 7495 h 7821"/>
              <a:gd name="T8" fmla="*/ 48 w 6465"/>
              <a:gd name="T9" fmla="*/ 514 h 7821"/>
              <a:gd name="T10" fmla="*/ 48 w 6465"/>
              <a:gd name="T11" fmla="*/ 514 h 7821"/>
              <a:gd name="T12" fmla="*/ 369 w 6465"/>
              <a:gd name="T13" fmla="*/ 0 h 7821"/>
              <a:gd name="T14" fmla="*/ 6095 w 6465"/>
              <a:gd name="T15" fmla="*/ 0 h 7821"/>
              <a:gd name="T16" fmla="*/ 6095 w 6465"/>
              <a:gd name="T17" fmla="*/ 0 h 7821"/>
              <a:gd name="T18" fmla="*/ 6416 w 6465"/>
              <a:gd name="T19" fmla="*/ 514 h 7821"/>
              <a:gd name="T20" fmla="*/ 5149 w 6465"/>
              <a:gd name="T21" fmla="*/ 7495 h 7821"/>
              <a:gd name="T22" fmla="*/ 5149 w 6465"/>
              <a:gd name="T23" fmla="*/ 7495 h 7821"/>
              <a:gd name="T24" fmla="*/ 4827 w 6465"/>
              <a:gd name="T25" fmla="*/ 7820 h 7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65" h="7821">
                <a:moveTo>
                  <a:pt x="4827" y="7820"/>
                </a:moveTo>
                <a:lnTo>
                  <a:pt x="1636" y="7820"/>
                </a:lnTo>
                <a:lnTo>
                  <a:pt x="1636" y="7820"/>
                </a:lnTo>
                <a:cubicBezTo>
                  <a:pt x="1483" y="7820"/>
                  <a:pt x="1350" y="7685"/>
                  <a:pt x="1315" y="7495"/>
                </a:cubicBezTo>
                <a:lnTo>
                  <a:pt x="48" y="514"/>
                </a:lnTo>
                <a:lnTo>
                  <a:pt x="48" y="514"/>
                </a:lnTo>
                <a:cubicBezTo>
                  <a:pt x="0" y="251"/>
                  <a:pt x="157" y="0"/>
                  <a:pt x="369" y="0"/>
                </a:cubicBezTo>
                <a:lnTo>
                  <a:pt x="6095" y="0"/>
                </a:lnTo>
                <a:lnTo>
                  <a:pt x="6095" y="0"/>
                </a:lnTo>
                <a:cubicBezTo>
                  <a:pt x="6307" y="0"/>
                  <a:pt x="6464" y="251"/>
                  <a:pt x="6416" y="514"/>
                </a:cubicBezTo>
                <a:lnTo>
                  <a:pt x="5149" y="7495"/>
                </a:lnTo>
                <a:lnTo>
                  <a:pt x="5149" y="7495"/>
                </a:lnTo>
                <a:cubicBezTo>
                  <a:pt x="5114" y="7685"/>
                  <a:pt x="4981" y="7820"/>
                  <a:pt x="4827" y="7820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CuadroTexto 566"/>
          <p:cNvSpPr txBox="1"/>
          <p:nvPr/>
        </p:nvSpPr>
        <p:spPr>
          <a:xfrm>
            <a:off x="2144738" y="3894202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2155485" y="6710436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19588407" y="203411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19588407" y="1426635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19601381" y="441798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19601381" y="3810512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Lato Medium" charset="0"/>
                <a:ea typeface="Lato Medium" charset="0"/>
                <a:cs typeface="Lato Medium" charset="0"/>
              </a:rPr>
              <a:t>Title Two</a:t>
            </a:r>
            <a:endParaRPr lang="en-US" sz="32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19581995" y="676383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9581995" y="6156359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32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78" name="CuadroTexto 577"/>
          <p:cNvSpPr txBox="1"/>
          <p:nvPr/>
        </p:nvSpPr>
        <p:spPr>
          <a:xfrm>
            <a:off x="19588407" y="908420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19588407" y="8476726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19588407" y="1136572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81" name="CuadroTexto 580"/>
          <p:cNvSpPr txBox="1"/>
          <p:nvPr/>
        </p:nvSpPr>
        <p:spPr>
          <a:xfrm>
            <a:off x="19588407" y="10758249"/>
            <a:ext cx="185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Medium" charset="0"/>
                <a:ea typeface="Lato Medium" charset="0"/>
                <a:cs typeface="Lato Medium" charset="0"/>
              </a:rPr>
              <a:t>Title Five</a:t>
            </a:r>
          </a:p>
        </p:txBody>
      </p:sp>
      <p:sp>
        <p:nvSpPr>
          <p:cNvPr id="565" name="Freeform 485"/>
          <p:cNvSpPr>
            <a:spLocks noChangeArrowheads="1"/>
          </p:cNvSpPr>
          <p:nvPr/>
        </p:nvSpPr>
        <p:spPr bwMode="auto">
          <a:xfrm>
            <a:off x="9780804" y="2178409"/>
            <a:ext cx="7844804" cy="9492962"/>
          </a:xfrm>
          <a:custGeom>
            <a:avLst/>
            <a:gdLst>
              <a:gd name="T0" fmla="*/ 4827 w 6465"/>
              <a:gd name="T1" fmla="*/ 7820 h 7821"/>
              <a:gd name="T2" fmla="*/ 1636 w 6465"/>
              <a:gd name="T3" fmla="*/ 7820 h 7821"/>
              <a:gd name="T4" fmla="*/ 1636 w 6465"/>
              <a:gd name="T5" fmla="*/ 7820 h 7821"/>
              <a:gd name="T6" fmla="*/ 1315 w 6465"/>
              <a:gd name="T7" fmla="*/ 7495 h 7821"/>
              <a:gd name="T8" fmla="*/ 48 w 6465"/>
              <a:gd name="T9" fmla="*/ 514 h 7821"/>
              <a:gd name="T10" fmla="*/ 48 w 6465"/>
              <a:gd name="T11" fmla="*/ 514 h 7821"/>
              <a:gd name="T12" fmla="*/ 369 w 6465"/>
              <a:gd name="T13" fmla="*/ 0 h 7821"/>
              <a:gd name="T14" fmla="*/ 6095 w 6465"/>
              <a:gd name="T15" fmla="*/ 0 h 7821"/>
              <a:gd name="T16" fmla="*/ 6095 w 6465"/>
              <a:gd name="T17" fmla="*/ 0 h 7821"/>
              <a:gd name="T18" fmla="*/ 6416 w 6465"/>
              <a:gd name="T19" fmla="*/ 514 h 7821"/>
              <a:gd name="T20" fmla="*/ 5149 w 6465"/>
              <a:gd name="T21" fmla="*/ 7495 h 7821"/>
              <a:gd name="T22" fmla="*/ 5149 w 6465"/>
              <a:gd name="T23" fmla="*/ 7495 h 7821"/>
              <a:gd name="T24" fmla="*/ 4827 w 6465"/>
              <a:gd name="T25" fmla="*/ 7820 h 7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65" h="7821">
                <a:moveTo>
                  <a:pt x="4827" y="7820"/>
                </a:moveTo>
                <a:lnTo>
                  <a:pt x="1636" y="7820"/>
                </a:lnTo>
                <a:lnTo>
                  <a:pt x="1636" y="7820"/>
                </a:lnTo>
                <a:cubicBezTo>
                  <a:pt x="1483" y="7820"/>
                  <a:pt x="1350" y="7685"/>
                  <a:pt x="1315" y="7495"/>
                </a:cubicBezTo>
                <a:lnTo>
                  <a:pt x="48" y="514"/>
                </a:lnTo>
                <a:lnTo>
                  <a:pt x="48" y="514"/>
                </a:lnTo>
                <a:cubicBezTo>
                  <a:pt x="0" y="251"/>
                  <a:pt x="157" y="0"/>
                  <a:pt x="369" y="0"/>
                </a:cubicBezTo>
                <a:lnTo>
                  <a:pt x="6095" y="0"/>
                </a:lnTo>
                <a:lnTo>
                  <a:pt x="6095" y="0"/>
                </a:lnTo>
                <a:cubicBezTo>
                  <a:pt x="6307" y="0"/>
                  <a:pt x="6464" y="251"/>
                  <a:pt x="6416" y="514"/>
                </a:cubicBezTo>
                <a:lnTo>
                  <a:pt x="5149" y="7495"/>
                </a:lnTo>
                <a:lnTo>
                  <a:pt x="5149" y="7495"/>
                </a:lnTo>
                <a:cubicBezTo>
                  <a:pt x="5114" y="7685"/>
                  <a:pt x="4981" y="7820"/>
                  <a:pt x="4827" y="7820"/>
                </a:cubicBezTo>
              </a:path>
            </a:pathLst>
          </a:cu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3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rketing Funnel Chart Template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00A7B3"/>
      </a:accent1>
      <a:accent2>
        <a:srgbClr val="93F9C0"/>
      </a:accent2>
      <a:accent3>
        <a:srgbClr val="FED600"/>
      </a:accent3>
      <a:accent4>
        <a:srgbClr val="FF9D00"/>
      </a:accent4>
      <a:accent5>
        <a:srgbClr val="FF72AF"/>
      </a:accent5>
      <a:accent6>
        <a:srgbClr val="000647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85384</TotalTime>
  <Words>675</Words>
  <Application>Microsoft Macintosh PowerPoint</Application>
  <PresentationFormat>Custom</PresentationFormat>
  <Paragraphs>147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Lato Medium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15442</cp:revision>
  <dcterms:created xsi:type="dcterms:W3CDTF">2014-11-12T21:47:38Z</dcterms:created>
  <dcterms:modified xsi:type="dcterms:W3CDTF">2019-06-06T21:56:36Z</dcterms:modified>
  <cp:category/>
</cp:coreProperties>
</file>