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20" autoAdjust="0"/>
    <p:restoredTop sz="50000" autoAdjust="0"/>
  </p:normalViewPr>
  <p:slideViewPr>
    <p:cSldViewPr snapToGrid="0" snapToObjects="1">
      <p:cViewPr varScale="1">
        <p:scale>
          <a:sx n="64" d="100"/>
          <a:sy n="64" d="100"/>
        </p:scale>
        <p:origin x="688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733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031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911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2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045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53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932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070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"/>
          <p:cNvSpPr>
            <a:spLocks noChangeArrowheads="1"/>
          </p:cNvSpPr>
          <p:nvPr/>
        </p:nvSpPr>
        <p:spPr bwMode="auto">
          <a:xfrm>
            <a:off x="12679178" y="1907698"/>
            <a:ext cx="9743774" cy="2098497"/>
          </a:xfrm>
          <a:custGeom>
            <a:avLst/>
            <a:gdLst>
              <a:gd name="T0" fmla="*/ 0 w 8151"/>
              <a:gd name="T1" fmla="*/ 0 h 1757"/>
              <a:gd name="T2" fmla="*/ 398 w 8151"/>
              <a:gd name="T3" fmla="*/ 1756 h 1757"/>
              <a:gd name="T4" fmla="*/ 7757 w 8151"/>
              <a:gd name="T5" fmla="*/ 1756 h 1757"/>
              <a:gd name="T6" fmla="*/ 8150 w 8151"/>
              <a:gd name="T7" fmla="*/ 0 h 1757"/>
              <a:gd name="T8" fmla="*/ 0 w 8151"/>
              <a:gd name="T9" fmla="*/ 0 h 1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51" h="1757">
                <a:moveTo>
                  <a:pt x="0" y="0"/>
                </a:moveTo>
                <a:lnTo>
                  <a:pt x="398" y="1756"/>
                </a:lnTo>
                <a:lnTo>
                  <a:pt x="7757" y="1756"/>
                </a:lnTo>
                <a:lnTo>
                  <a:pt x="8150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2"/>
          <p:cNvSpPr>
            <a:spLocks noChangeArrowheads="1"/>
          </p:cNvSpPr>
          <p:nvPr/>
        </p:nvSpPr>
        <p:spPr bwMode="auto">
          <a:xfrm>
            <a:off x="13153712" y="3963340"/>
            <a:ext cx="8794705" cy="2098497"/>
          </a:xfrm>
          <a:custGeom>
            <a:avLst/>
            <a:gdLst>
              <a:gd name="T0" fmla="*/ 0 w 7355"/>
              <a:gd name="T1" fmla="*/ 0 h 1754"/>
              <a:gd name="T2" fmla="*/ 398 w 7355"/>
              <a:gd name="T3" fmla="*/ 1749 h 1754"/>
              <a:gd name="T4" fmla="*/ 6971 w 7355"/>
              <a:gd name="T5" fmla="*/ 1753 h 1754"/>
              <a:gd name="T6" fmla="*/ 7354 w 7355"/>
              <a:gd name="T7" fmla="*/ 0 h 1754"/>
              <a:gd name="T8" fmla="*/ 0 w 7355"/>
              <a:gd name="T9" fmla="*/ 0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55" h="1754">
                <a:moveTo>
                  <a:pt x="0" y="0"/>
                </a:moveTo>
                <a:lnTo>
                  <a:pt x="398" y="1749"/>
                </a:lnTo>
                <a:lnTo>
                  <a:pt x="6971" y="1753"/>
                </a:lnTo>
                <a:lnTo>
                  <a:pt x="7354" y="0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3"/>
          <p:cNvSpPr>
            <a:spLocks noChangeArrowheads="1"/>
          </p:cNvSpPr>
          <p:nvPr/>
        </p:nvSpPr>
        <p:spPr bwMode="auto">
          <a:xfrm>
            <a:off x="13628247" y="6051291"/>
            <a:ext cx="7861453" cy="2103771"/>
          </a:xfrm>
          <a:custGeom>
            <a:avLst/>
            <a:gdLst>
              <a:gd name="T0" fmla="*/ 0 w 6574"/>
              <a:gd name="T1" fmla="*/ 0 h 1760"/>
              <a:gd name="T2" fmla="*/ 400 w 6574"/>
              <a:gd name="T3" fmla="*/ 1759 h 1760"/>
              <a:gd name="T4" fmla="*/ 6180 w 6574"/>
              <a:gd name="T5" fmla="*/ 1759 h 1760"/>
              <a:gd name="T6" fmla="*/ 6573 w 6574"/>
              <a:gd name="T7" fmla="*/ 4 h 1760"/>
              <a:gd name="T8" fmla="*/ 0 w 6574"/>
              <a:gd name="T9" fmla="*/ 0 h 1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74" h="1760">
                <a:moveTo>
                  <a:pt x="0" y="0"/>
                </a:moveTo>
                <a:lnTo>
                  <a:pt x="400" y="1759"/>
                </a:lnTo>
                <a:lnTo>
                  <a:pt x="6180" y="1759"/>
                </a:lnTo>
                <a:lnTo>
                  <a:pt x="6573" y="4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4"/>
          <p:cNvSpPr>
            <a:spLocks noChangeArrowheads="1"/>
          </p:cNvSpPr>
          <p:nvPr/>
        </p:nvSpPr>
        <p:spPr bwMode="auto">
          <a:xfrm>
            <a:off x="14113326" y="8144517"/>
            <a:ext cx="6901838" cy="2103768"/>
          </a:xfrm>
          <a:custGeom>
            <a:avLst/>
            <a:gdLst>
              <a:gd name="T0" fmla="*/ 0 w 5774"/>
              <a:gd name="T1" fmla="*/ 0 h 1761"/>
              <a:gd name="T2" fmla="*/ 353 w 5774"/>
              <a:gd name="T3" fmla="*/ 1760 h 1761"/>
              <a:gd name="T4" fmla="*/ 5381 w 5774"/>
              <a:gd name="T5" fmla="*/ 1755 h 1761"/>
              <a:gd name="T6" fmla="*/ 5773 w 5774"/>
              <a:gd name="T7" fmla="*/ 3 h 1761"/>
              <a:gd name="T8" fmla="*/ 0 w 5774"/>
              <a:gd name="T9" fmla="*/ 0 h 1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4" h="1761">
                <a:moveTo>
                  <a:pt x="0" y="0"/>
                </a:moveTo>
                <a:lnTo>
                  <a:pt x="353" y="1760"/>
                </a:lnTo>
                <a:lnTo>
                  <a:pt x="5381" y="1755"/>
                </a:lnTo>
                <a:lnTo>
                  <a:pt x="5773" y="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5"/>
          <p:cNvSpPr>
            <a:spLocks noChangeArrowheads="1"/>
          </p:cNvSpPr>
          <p:nvPr/>
        </p:nvSpPr>
        <p:spPr bwMode="auto">
          <a:xfrm>
            <a:off x="14540406" y="10237134"/>
            <a:ext cx="6000225" cy="2109042"/>
          </a:xfrm>
          <a:custGeom>
            <a:avLst/>
            <a:gdLst>
              <a:gd name="T0" fmla="*/ 0 w 5020"/>
              <a:gd name="T1" fmla="*/ 0 h 1765"/>
              <a:gd name="T2" fmla="*/ 351 w 5020"/>
              <a:gd name="T3" fmla="*/ 1745 h 1765"/>
              <a:gd name="T4" fmla="*/ 4650 w 5020"/>
              <a:gd name="T5" fmla="*/ 1764 h 1765"/>
              <a:gd name="T6" fmla="*/ 5019 w 5020"/>
              <a:gd name="T7" fmla="*/ 4 h 1765"/>
              <a:gd name="T8" fmla="*/ 0 w 5020"/>
              <a:gd name="T9" fmla="*/ 0 h 1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20" h="1765">
                <a:moveTo>
                  <a:pt x="0" y="0"/>
                </a:moveTo>
                <a:lnTo>
                  <a:pt x="351" y="1745"/>
                </a:lnTo>
                <a:lnTo>
                  <a:pt x="4650" y="1764"/>
                </a:lnTo>
                <a:lnTo>
                  <a:pt x="5019" y="4"/>
                </a:lnTo>
                <a:lnTo>
                  <a:pt x="0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6"/>
          <p:cNvSpPr>
            <a:spLocks noChangeArrowheads="1"/>
          </p:cNvSpPr>
          <p:nvPr/>
        </p:nvSpPr>
        <p:spPr bwMode="auto">
          <a:xfrm>
            <a:off x="15289116" y="1406799"/>
            <a:ext cx="4608257" cy="796165"/>
          </a:xfrm>
          <a:custGeom>
            <a:avLst/>
            <a:gdLst>
              <a:gd name="T0" fmla="*/ 3521 w 3853"/>
              <a:gd name="T1" fmla="*/ 663 h 664"/>
              <a:gd name="T2" fmla="*/ 331 w 3853"/>
              <a:gd name="T3" fmla="*/ 663 h 664"/>
              <a:gd name="T4" fmla="*/ 331 w 3853"/>
              <a:gd name="T5" fmla="*/ 663 h 664"/>
              <a:gd name="T6" fmla="*/ 0 w 3853"/>
              <a:gd name="T7" fmla="*/ 331 h 664"/>
              <a:gd name="T8" fmla="*/ 0 w 3853"/>
              <a:gd name="T9" fmla="*/ 331 h 664"/>
              <a:gd name="T10" fmla="*/ 331 w 3853"/>
              <a:gd name="T11" fmla="*/ 0 h 664"/>
              <a:gd name="T12" fmla="*/ 3521 w 3853"/>
              <a:gd name="T13" fmla="*/ 0 h 664"/>
              <a:gd name="T14" fmla="*/ 3521 w 3853"/>
              <a:gd name="T15" fmla="*/ 0 h 664"/>
              <a:gd name="T16" fmla="*/ 3852 w 3853"/>
              <a:gd name="T17" fmla="*/ 331 h 664"/>
              <a:gd name="T18" fmla="*/ 3852 w 3853"/>
              <a:gd name="T19" fmla="*/ 331 h 664"/>
              <a:gd name="T20" fmla="*/ 3521 w 3853"/>
              <a:gd name="T21" fmla="*/ 663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53" h="664">
                <a:moveTo>
                  <a:pt x="3521" y="663"/>
                </a:moveTo>
                <a:lnTo>
                  <a:pt x="331" y="663"/>
                </a:lnTo>
                <a:lnTo>
                  <a:pt x="331" y="663"/>
                </a:lnTo>
                <a:cubicBezTo>
                  <a:pt x="149" y="663"/>
                  <a:pt x="0" y="515"/>
                  <a:pt x="0" y="331"/>
                </a:cubicBezTo>
                <a:lnTo>
                  <a:pt x="0" y="331"/>
                </a:lnTo>
                <a:cubicBezTo>
                  <a:pt x="0" y="148"/>
                  <a:pt x="149" y="0"/>
                  <a:pt x="331" y="0"/>
                </a:cubicBezTo>
                <a:lnTo>
                  <a:pt x="3521" y="0"/>
                </a:lnTo>
                <a:lnTo>
                  <a:pt x="3521" y="0"/>
                </a:lnTo>
                <a:cubicBezTo>
                  <a:pt x="3704" y="0"/>
                  <a:pt x="3852" y="148"/>
                  <a:pt x="3852" y="331"/>
                </a:cubicBezTo>
                <a:lnTo>
                  <a:pt x="3852" y="331"/>
                </a:lnTo>
                <a:cubicBezTo>
                  <a:pt x="3852" y="515"/>
                  <a:pt x="3704" y="663"/>
                  <a:pt x="3521" y="663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7"/>
          <p:cNvSpPr>
            <a:spLocks noChangeArrowheads="1"/>
          </p:cNvSpPr>
          <p:nvPr/>
        </p:nvSpPr>
        <p:spPr bwMode="auto">
          <a:xfrm>
            <a:off x="15289116" y="3567896"/>
            <a:ext cx="4608257" cy="796162"/>
          </a:xfrm>
          <a:custGeom>
            <a:avLst/>
            <a:gdLst>
              <a:gd name="T0" fmla="*/ 3521 w 3853"/>
              <a:gd name="T1" fmla="*/ 663 h 664"/>
              <a:gd name="T2" fmla="*/ 331 w 3853"/>
              <a:gd name="T3" fmla="*/ 663 h 664"/>
              <a:gd name="T4" fmla="*/ 331 w 3853"/>
              <a:gd name="T5" fmla="*/ 663 h 664"/>
              <a:gd name="T6" fmla="*/ 0 w 3853"/>
              <a:gd name="T7" fmla="*/ 331 h 664"/>
              <a:gd name="T8" fmla="*/ 0 w 3853"/>
              <a:gd name="T9" fmla="*/ 331 h 664"/>
              <a:gd name="T10" fmla="*/ 331 w 3853"/>
              <a:gd name="T11" fmla="*/ 0 h 664"/>
              <a:gd name="T12" fmla="*/ 3521 w 3853"/>
              <a:gd name="T13" fmla="*/ 0 h 664"/>
              <a:gd name="T14" fmla="*/ 3521 w 3853"/>
              <a:gd name="T15" fmla="*/ 0 h 664"/>
              <a:gd name="T16" fmla="*/ 3852 w 3853"/>
              <a:gd name="T17" fmla="*/ 331 h 664"/>
              <a:gd name="T18" fmla="*/ 3852 w 3853"/>
              <a:gd name="T19" fmla="*/ 331 h 664"/>
              <a:gd name="T20" fmla="*/ 3521 w 3853"/>
              <a:gd name="T21" fmla="*/ 663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53" h="664">
                <a:moveTo>
                  <a:pt x="3521" y="663"/>
                </a:moveTo>
                <a:lnTo>
                  <a:pt x="331" y="663"/>
                </a:lnTo>
                <a:lnTo>
                  <a:pt x="331" y="663"/>
                </a:lnTo>
                <a:cubicBezTo>
                  <a:pt x="149" y="663"/>
                  <a:pt x="0" y="514"/>
                  <a:pt x="0" y="331"/>
                </a:cubicBezTo>
                <a:lnTo>
                  <a:pt x="0" y="331"/>
                </a:lnTo>
                <a:cubicBezTo>
                  <a:pt x="0" y="148"/>
                  <a:pt x="149" y="0"/>
                  <a:pt x="331" y="0"/>
                </a:cubicBezTo>
                <a:lnTo>
                  <a:pt x="3521" y="0"/>
                </a:lnTo>
                <a:lnTo>
                  <a:pt x="3521" y="0"/>
                </a:lnTo>
                <a:cubicBezTo>
                  <a:pt x="3704" y="0"/>
                  <a:pt x="3852" y="148"/>
                  <a:pt x="3852" y="331"/>
                </a:cubicBezTo>
                <a:lnTo>
                  <a:pt x="3852" y="331"/>
                </a:lnTo>
                <a:cubicBezTo>
                  <a:pt x="3852" y="514"/>
                  <a:pt x="3704" y="663"/>
                  <a:pt x="3521" y="663"/>
                </a:cubicBez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8"/>
          <p:cNvSpPr>
            <a:spLocks noChangeArrowheads="1"/>
          </p:cNvSpPr>
          <p:nvPr/>
        </p:nvSpPr>
        <p:spPr bwMode="auto">
          <a:xfrm>
            <a:off x="15289116" y="5661119"/>
            <a:ext cx="4608257" cy="796165"/>
          </a:xfrm>
          <a:custGeom>
            <a:avLst/>
            <a:gdLst>
              <a:gd name="T0" fmla="*/ 3521 w 3853"/>
              <a:gd name="T1" fmla="*/ 664 h 665"/>
              <a:gd name="T2" fmla="*/ 331 w 3853"/>
              <a:gd name="T3" fmla="*/ 664 h 665"/>
              <a:gd name="T4" fmla="*/ 331 w 3853"/>
              <a:gd name="T5" fmla="*/ 664 h 665"/>
              <a:gd name="T6" fmla="*/ 0 w 3853"/>
              <a:gd name="T7" fmla="*/ 332 h 665"/>
              <a:gd name="T8" fmla="*/ 0 w 3853"/>
              <a:gd name="T9" fmla="*/ 332 h 665"/>
              <a:gd name="T10" fmla="*/ 331 w 3853"/>
              <a:gd name="T11" fmla="*/ 0 h 665"/>
              <a:gd name="T12" fmla="*/ 3521 w 3853"/>
              <a:gd name="T13" fmla="*/ 0 h 665"/>
              <a:gd name="T14" fmla="*/ 3521 w 3853"/>
              <a:gd name="T15" fmla="*/ 0 h 665"/>
              <a:gd name="T16" fmla="*/ 3852 w 3853"/>
              <a:gd name="T17" fmla="*/ 332 h 665"/>
              <a:gd name="T18" fmla="*/ 3852 w 3853"/>
              <a:gd name="T19" fmla="*/ 332 h 665"/>
              <a:gd name="T20" fmla="*/ 3521 w 3853"/>
              <a:gd name="T21" fmla="*/ 664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53" h="665">
                <a:moveTo>
                  <a:pt x="3521" y="664"/>
                </a:moveTo>
                <a:lnTo>
                  <a:pt x="331" y="664"/>
                </a:lnTo>
                <a:lnTo>
                  <a:pt x="331" y="664"/>
                </a:lnTo>
                <a:cubicBezTo>
                  <a:pt x="149" y="664"/>
                  <a:pt x="0" y="515"/>
                  <a:pt x="0" y="332"/>
                </a:cubicBezTo>
                <a:lnTo>
                  <a:pt x="0" y="332"/>
                </a:lnTo>
                <a:cubicBezTo>
                  <a:pt x="0" y="148"/>
                  <a:pt x="149" y="0"/>
                  <a:pt x="331" y="0"/>
                </a:cubicBezTo>
                <a:lnTo>
                  <a:pt x="3521" y="0"/>
                </a:lnTo>
                <a:lnTo>
                  <a:pt x="3521" y="0"/>
                </a:lnTo>
                <a:cubicBezTo>
                  <a:pt x="3704" y="0"/>
                  <a:pt x="3852" y="148"/>
                  <a:pt x="3852" y="332"/>
                </a:cubicBezTo>
                <a:lnTo>
                  <a:pt x="3852" y="332"/>
                </a:lnTo>
                <a:cubicBezTo>
                  <a:pt x="3852" y="515"/>
                  <a:pt x="3704" y="664"/>
                  <a:pt x="3521" y="664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9"/>
          <p:cNvSpPr>
            <a:spLocks noChangeArrowheads="1"/>
          </p:cNvSpPr>
          <p:nvPr/>
        </p:nvSpPr>
        <p:spPr bwMode="auto">
          <a:xfrm>
            <a:off x="15289116" y="7722709"/>
            <a:ext cx="4608257" cy="796162"/>
          </a:xfrm>
          <a:custGeom>
            <a:avLst/>
            <a:gdLst>
              <a:gd name="T0" fmla="*/ 3521 w 3853"/>
              <a:gd name="T1" fmla="*/ 663 h 664"/>
              <a:gd name="T2" fmla="*/ 331 w 3853"/>
              <a:gd name="T3" fmla="*/ 663 h 664"/>
              <a:gd name="T4" fmla="*/ 331 w 3853"/>
              <a:gd name="T5" fmla="*/ 663 h 664"/>
              <a:gd name="T6" fmla="*/ 0 w 3853"/>
              <a:gd name="T7" fmla="*/ 331 h 664"/>
              <a:gd name="T8" fmla="*/ 0 w 3853"/>
              <a:gd name="T9" fmla="*/ 331 h 664"/>
              <a:gd name="T10" fmla="*/ 331 w 3853"/>
              <a:gd name="T11" fmla="*/ 0 h 664"/>
              <a:gd name="T12" fmla="*/ 3521 w 3853"/>
              <a:gd name="T13" fmla="*/ 0 h 664"/>
              <a:gd name="T14" fmla="*/ 3521 w 3853"/>
              <a:gd name="T15" fmla="*/ 0 h 664"/>
              <a:gd name="T16" fmla="*/ 3852 w 3853"/>
              <a:gd name="T17" fmla="*/ 331 h 664"/>
              <a:gd name="T18" fmla="*/ 3852 w 3853"/>
              <a:gd name="T19" fmla="*/ 331 h 664"/>
              <a:gd name="T20" fmla="*/ 3521 w 3853"/>
              <a:gd name="T21" fmla="*/ 663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53" h="664">
                <a:moveTo>
                  <a:pt x="3521" y="663"/>
                </a:moveTo>
                <a:lnTo>
                  <a:pt x="331" y="663"/>
                </a:lnTo>
                <a:lnTo>
                  <a:pt x="331" y="663"/>
                </a:lnTo>
                <a:cubicBezTo>
                  <a:pt x="149" y="663"/>
                  <a:pt x="0" y="515"/>
                  <a:pt x="0" y="331"/>
                </a:cubicBezTo>
                <a:lnTo>
                  <a:pt x="0" y="331"/>
                </a:lnTo>
                <a:cubicBezTo>
                  <a:pt x="0" y="149"/>
                  <a:pt x="149" y="0"/>
                  <a:pt x="331" y="0"/>
                </a:cubicBezTo>
                <a:lnTo>
                  <a:pt x="3521" y="0"/>
                </a:lnTo>
                <a:lnTo>
                  <a:pt x="3521" y="0"/>
                </a:lnTo>
                <a:cubicBezTo>
                  <a:pt x="3704" y="0"/>
                  <a:pt x="3852" y="149"/>
                  <a:pt x="3852" y="331"/>
                </a:cubicBezTo>
                <a:lnTo>
                  <a:pt x="3852" y="331"/>
                </a:lnTo>
                <a:cubicBezTo>
                  <a:pt x="3852" y="515"/>
                  <a:pt x="3704" y="663"/>
                  <a:pt x="3521" y="663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10"/>
          <p:cNvSpPr>
            <a:spLocks noChangeArrowheads="1"/>
          </p:cNvSpPr>
          <p:nvPr/>
        </p:nvSpPr>
        <p:spPr bwMode="auto">
          <a:xfrm>
            <a:off x="15289116" y="9767874"/>
            <a:ext cx="4608257" cy="796162"/>
          </a:xfrm>
          <a:custGeom>
            <a:avLst/>
            <a:gdLst>
              <a:gd name="T0" fmla="*/ 3521 w 3853"/>
              <a:gd name="T1" fmla="*/ 664 h 665"/>
              <a:gd name="T2" fmla="*/ 331 w 3853"/>
              <a:gd name="T3" fmla="*/ 664 h 665"/>
              <a:gd name="T4" fmla="*/ 331 w 3853"/>
              <a:gd name="T5" fmla="*/ 664 h 665"/>
              <a:gd name="T6" fmla="*/ 0 w 3853"/>
              <a:gd name="T7" fmla="*/ 333 h 665"/>
              <a:gd name="T8" fmla="*/ 0 w 3853"/>
              <a:gd name="T9" fmla="*/ 333 h 665"/>
              <a:gd name="T10" fmla="*/ 331 w 3853"/>
              <a:gd name="T11" fmla="*/ 0 h 665"/>
              <a:gd name="T12" fmla="*/ 3521 w 3853"/>
              <a:gd name="T13" fmla="*/ 0 h 665"/>
              <a:gd name="T14" fmla="*/ 3521 w 3853"/>
              <a:gd name="T15" fmla="*/ 0 h 665"/>
              <a:gd name="T16" fmla="*/ 3852 w 3853"/>
              <a:gd name="T17" fmla="*/ 333 h 665"/>
              <a:gd name="T18" fmla="*/ 3852 w 3853"/>
              <a:gd name="T19" fmla="*/ 333 h 665"/>
              <a:gd name="T20" fmla="*/ 3521 w 3853"/>
              <a:gd name="T21" fmla="*/ 664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53" h="665">
                <a:moveTo>
                  <a:pt x="3521" y="664"/>
                </a:moveTo>
                <a:lnTo>
                  <a:pt x="331" y="664"/>
                </a:lnTo>
                <a:lnTo>
                  <a:pt x="331" y="664"/>
                </a:lnTo>
                <a:cubicBezTo>
                  <a:pt x="149" y="664"/>
                  <a:pt x="0" y="516"/>
                  <a:pt x="0" y="333"/>
                </a:cubicBezTo>
                <a:lnTo>
                  <a:pt x="0" y="333"/>
                </a:lnTo>
                <a:cubicBezTo>
                  <a:pt x="0" y="149"/>
                  <a:pt x="149" y="0"/>
                  <a:pt x="331" y="0"/>
                </a:cubicBezTo>
                <a:lnTo>
                  <a:pt x="3521" y="0"/>
                </a:lnTo>
                <a:lnTo>
                  <a:pt x="3521" y="0"/>
                </a:lnTo>
                <a:cubicBezTo>
                  <a:pt x="3704" y="0"/>
                  <a:pt x="3852" y="149"/>
                  <a:pt x="3852" y="333"/>
                </a:cubicBezTo>
                <a:lnTo>
                  <a:pt x="3852" y="333"/>
                </a:lnTo>
                <a:cubicBezTo>
                  <a:pt x="3852" y="516"/>
                  <a:pt x="3704" y="664"/>
                  <a:pt x="3521" y="664"/>
                </a:cubicBez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CuadroTexto 448"/>
          <p:cNvSpPr txBox="1"/>
          <p:nvPr/>
        </p:nvSpPr>
        <p:spPr>
          <a:xfrm>
            <a:off x="2309259" y="1034408"/>
            <a:ext cx="543931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</a:t>
            </a:r>
          </a:p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Funnel</a:t>
            </a:r>
          </a:p>
        </p:txBody>
      </p:sp>
      <p:sp>
        <p:nvSpPr>
          <p:cNvPr id="450" name="CuadroTexto 449"/>
          <p:cNvSpPr txBox="1"/>
          <p:nvPr/>
        </p:nvSpPr>
        <p:spPr>
          <a:xfrm>
            <a:off x="2358129" y="4462576"/>
            <a:ext cx="67155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51" name="CuadroTexto 450"/>
          <p:cNvSpPr txBox="1"/>
          <p:nvPr/>
        </p:nvSpPr>
        <p:spPr>
          <a:xfrm>
            <a:off x="16660937" y="1485216"/>
            <a:ext cx="1864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52" name="CuadroTexto 451"/>
          <p:cNvSpPr txBox="1"/>
          <p:nvPr/>
        </p:nvSpPr>
        <p:spPr>
          <a:xfrm>
            <a:off x="16660937" y="3633205"/>
            <a:ext cx="1887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32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3" name="CuadroTexto 452"/>
          <p:cNvSpPr txBox="1"/>
          <p:nvPr/>
        </p:nvSpPr>
        <p:spPr>
          <a:xfrm>
            <a:off x="16532696" y="5743087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4" name="CuadroTexto 453"/>
          <p:cNvSpPr txBox="1"/>
          <p:nvPr/>
        </p:nvSpPr>
        <p:spPr>
          <a:xfrm>
            <a:off x="16626471" y="7805160"/>
            <a:ext cx="1933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32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5" name="CuadroTexto 454"/>
          <p:cNvSpPr txBox="1"/>
          <p:nvPr/>
        </p:nvSpPr>
        <p:spPr>
          <a:xfrm>
            <a:off x="16683334" y="9840408"/>
            <a:ext cx="1848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32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6" name="CuadroTexto 455"/>
          <p:cNvSpPr txBox="1"/>
          <p:nvPr/>
        </p:nvSpPr>
        <p:spPr>
          <a:xfrm>
            <a:off x="13798028" y="2578844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57" name="CuadroTexto 456"/>
          <p:cNvSpPr txBox="1"/>
          <p:nvPr/>
        </p:nvSpPr>
        <p:spPr>
          <a:xfrm>
            <a:off x="14289615" y="4716693"/>
            <a:ext cx="6725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58" name="CuadroTexto 457"/>
          <p:cNvSpPr txBox="1"/>
          <p:nvPr/>
        </p:nvSpPr>
        <p:spPr>
          <a:xfrm>
            <a:off x="14540406" y="6871474"/>
            <a:ext cx="5986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59" name="CuadroTexto 458"/>
          <p:cNvSpPr txBox="1"/>
          <p:nvPr/>
        </p:nvSpPr>
        <p:spPr>
          <a:xfrm>
            <a:off x="15235808" y="8908441"/>
            <a:ext cx="4833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60" name="CuadroTexto 459"/>
          <p:cNvSpPr txBox="1"/>
          <p:nvPr/>
        </p:nvSpPr>
        <p:spPr>
          <a:xfrm>
            <a:off x="15407635" y="11118140"/>
            <a:ext cx="439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18065349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1"/>
          <p:cNvSpPr>
            <a:spLocks noChangeShapeType="1"/>
          </p:cNvSpPr>
          <p:nvPr/>
        </p:nvSpPr>
        <p:spPr bwMode="auto">
          <a:xfrm flipH="1">
            <a:off x="10649352" y="4056556"/>
            <a:ext cx="7558370" cy="5244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"/>
          <p:cNvSpPr>
            <a:spLocks noChangeShapeType="1"/>
          </p:cNvSpPr>
          <p:nvPr/>
        </p:nvSpPr>
        <p:spPr bwMode="auto">
          <a:xfrm flipH="1">
            <a:off x="10649352" y="5388844"/>
            <a:ext cx="7558370" cy="5244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3"/>
          <p:cNvSpPr>
            <a:spLocks noChangeShapeType="1"/>
          </p:cNvSpPr>
          <p:nvPr/>
        </p:nvSpPr>
        <p:spPr bwMode="auto">
          <a:xfrm flipH="1">
            <a:off x="10644105" y="6857507"/>
            <a:ext cx="7558374" cy="5244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4"/>
          <p:cNvSpPr>
            <a:spLocks noChangeShapeType="1"/>
          </p:cNvSpPr>
          <p:nvPr/>
        </p:nvSpPr>
        <p:spPr bwMode="auto">
          <a:xfrm flipH="1">
            <a:off x="10649352" y="8336661"/>
            <a:ext cx="7558370" cy="5244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 flipH="1">
            <a:off x="10649352" y="9815815"/>
            <a:ext cx="7558370" cy="5244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 flipH="1">
            <a:off x="10649352" y="11368402"/>
            <a:ext cx="7558370" cy="5244"/>
          </a:xfrm>
          <a:prstGeom prst="line">
            <a:avLst/>
          </a:prstGeom>
          <a:noFill/>
          <a:ln w="72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7"/>
          <p:cNvSpPr>
            <a:spLocks noChangeArrowheads="1"/>
          </p:cNvSpPr>
          <p:nvPr/>
        </p:nvSpPr>
        <p:spPr bwMode="auto">
          <a:xfrm>
            <a:off x="15123529" y="3175358"/>
            <a:ext cx="6850266" cy="1479154"/>
          </a:xfrm>
          <a:custGeom>
            <a:avLst/>
            <a:gdLst>
              <a:gd name="T0" fmla="*/ 0 w 5759"/>
              <a:gd name="T1" fmla="*/ 0 h 1242"/>
              <a:gd name="T2" fmla="*/ 282 w 5759"/>
              <a:gd name="T3" fmla="*/ 1241 h 1242"/>
              <a:gd name="T4" fmla="*/ 5480 w 5759"/>
              <a:gd name="T5" fmla="*/ 1241 h 1242"/>
              <a:gd name="T6" fmla="*/ 5758 w 5759"/>
              <a:gd name="T7" fmla="*/ 0 h 1242"/>
              <a:gd name="T8" fmla="*/ 0 w 5759"/>
              <a:gd name="T9" fmla="*/ 0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59" h="1242">
                <a:moveTo>
                  <a:pt x="0" y="0"/>
                </a:moveTo>
                <a:lnTo>
                  <a:pt x="282" y="1241"/>
                </a:lnTo>
                <a:lnTo>
                  <a:pt x="5480" y="1241"/>
                </a:lnTo>
                <a:lnTo>
                  <a:pt x="5758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8"/>
          <p:cNvSpPr>
            <a:spLocks noChangeArrowheads="1"/>
          </p:cNvSpPr>
          <p:nvPr/>
        </p:nvSpPr>
        <p:spPr bwMode="auto">
          <a:xfrm>
            <a:off x="15459223" y="4649265"/>
            <a:ext cx="6178877" cy="1473910"/>
          </a:xfrm>
          <a:custGeom>
            <a:avLst/>
            <a:gdLst>
              <a:gd name="T0" fmla="*/ 0 w 5196"/>
              <a:gd name="T1" fmla="*/ 0 h 1240"/>
              <a:gd name="T2" fmla="*/ 281 w 5196"/>
              <a:gd name="T3" fmla="*/ 1236 h 1240"/>
              <a:gd name="T4" fmla="*/ 4925 w 5196"/>
              <a:gd name="T5" fmla="*/ 1239 h 1240"/>
              <a:gd name="T6" fmla="*/ 5195 w 5196"/>
              <a:gd name="T7" fmla="*/ 0 h 1240"/>
              <a:gd name="T8" fmla="*/ 0 w 5196"/>
              <a:gd name="T9" fmla="*/ 0 h 1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96" h="1240">
                <a:moveTo>
                  <a:pt x="0" y="0"/>
                </a:moveTo>
                <a:lnTo>
                  <a:pt x="281" y="1236"/>
                </a:lnTo>
                <a:lnTo>
                  <a:pt x="4925" y="1239"/>
                </a:lnTo>
                <a:lnTo>
                  <a:pt x="5195" y="0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9"/>
          <p:cNvSpPr>
            <a:spLocks noChangeArrowheads="1"/>
          </p:cNvSpPr>
          <p:nvPr/>
        </p:nvSpPr>
        <p:spPr bwMode="auto">
          <a:xfrm>
            <a:off x="15789674" y="6117929"/>
            <a:ext cx="5523222" cy="1479154"/>
          </a:xfrm>
          <a:custGeom>
            <a:avLst/>
            <a:gdLst>
              <a:gd name="T0" fmla="*/ 0 w 4645"/>
              <a:gd name="T1" fmla="*/ 0 h 1245"/>
              <a:gd name="T2" fmla="*/ 283 w 4645"/>
              <a:gd name="T3" fmla="*/ 1244 h 1245"/>
              <a:gd name="T4" fmla="*/ 4367 w 4645"/>
              <a:gd name="T5" fmla="*/ 1244 h 1245"/>
              <a:gd name="T6" fmla="*/ 4644 w 4645"/>
              <a:gd name="T7" fmla="*/ 3 h 1245"/>
              <a:gd name="T8" fmla="*/ 0 w 4645"/>
              <a:gd name="T9" fmla="*/ 0 h 1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45" h="1245">
                <a:moveTo>
                  <a:pt x="0" y="0"/>
                </a:moveTo>
                <a:lnTo>
                  <a:pt x="283" y="1244"/>
                </a:lnTo>
                <a:lnTo>
                  <a:pt x="4367" y="1244"/>
                </a:lnTo>
                <a:lnTo>
                  <a:pt x="4644" y="3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0"/>
          <p:cNvSpPr>
            <a:spLocks noChangeArrowheads="1"/>
          </p:cNvSpPr>
          <p:nvPr/>
        </p:nvSpPr>
        <p:spPr bwMode="auto">
          <a:xfrm>
            <a:off x="16135859" y="7548541"/>
            <a:ext cx="4851833" cy="1479154"/>
          </a:xfrm>
          <a:custGeom>
            <a:avLst/>
            <a:gdLst>
              <a:gd name="T0" fmla="*/ 0 w 4079"/>
              <a:gd name="T1" fmla="*/ 0 h 1243"/>
              <a:gd name="T2" fmla="*/ 249 w 4079"/>
              <a:gd name="T3" fmla="*/ 1242 h 1243"/>
              <a:gd name="T4" fmla="*/ 3801 w 4079"/>
              <a:gd name="T5" fmla="*/ 1238 h 1243"/>
              <a:gd name="T6" fmla="*/ 4078 w 4079"/>
              <a:gd name="T7" fmla="*/ 2 h 1243"/>
              <a:gd name="T8" fmla="*/ 0 w 4079"/>
              <a:gd name="T9" fmla="*/ 0 h 1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9" h="1243">
                <a:moveTo>
                  <a:pt x="0" y="0"/>
                </a:moveTo>
                <a:lnTo>
                  <a:pt x="249" y="1242"/>
                </a:lnTo>
                <a:lnTo>
                  <a:pt x="3801" y="1238"/>
                </a:lnTo>
                <a:lnTo>
                  <a:pt x="4078" y="2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11"/>
          <p:cNvSpPr>
            <a:spLocks noChangeArrowheads="1"/>
          </p:cNvSpPr>
          <p:nvPr/>
        </p:nvSpPr>
        <p:spPr bwMode="auto">
          <a:xfrm>
            <a:off x="16429592" y="9022448"/>
            <a:ext cx="4217162" cy="1484401"/>
          </a:xfrm>
          <a:custGeom>
            <a:avLst/>
            <a:gdLst>
              <a:gd name="T0" fmla="*/ 0 w 3547"/>
              <a:gd name="T1" fmla="*/ 0 h 1247"/>
              <a:gd name="T2" fmla="*/ 248 w 3547"/>
              <a:gd name="T3" fmla="*/ 1233 h 1247"/>
              <a:gd name="T4" fmla="*/ 3285 w 3547"/>
              <a:gd name="T5" fmla="*/ 1246 h 1247"/>
              <a:gd name="T6" fmla="*/ 3546 w 3547"/>
              <a:gd name="T7" fmla="*/ 3 h 1247"/>
              <a:gd name="T8" fmla="*/ 0 w 3547"/>
              <a:gd name="T9" fmla="*/ 0 h 1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47" h="1247">
                <a:moveTo>
                  <a:pt x="0" y="0"/>
                </a:moveTo>
                <a:lnTo>
                  <a:pt x="248" y="1233"/>
                </a:lnTo>
                <a:lnTo>
                  <a:pt x="3285" y="1246"/>
                </a:lnTo>
                <a:lnTo>
                  <a:pt x="3546" y="3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2"/>
          <p:cNvSpPr>
            <a:spLocks noChangeArrowheads="1"/>
          </p:cNvSpPr>
          <p:nvPr/>
        </p:nvSpPr>
        <p:spPr bwMode="auto">
          <a:xfrm>
            <a:off x="16728568" y="10491112"/>
            <a:ext cx="3613963" cy="2071866"/>
          </a:xfrm>
          <a:custGeom>
            <a:avLst/>
            <a:gdLst>
              <a:gd name="T0" fmla="*/ 0 w 3038"/>
              <a:gd name="T1" fmla="*/ 0 h 1744"/>
              <a:gd name="T2" fmla="*/ 1540 w 3038"/>
              <a:gd name="T3" fmla="*/ 1743 h 1744"/>
              <a:gd name="T4" fmla="*/ 3037 w 3038"/>
              <a:gd name="T5" fmla="*/ 13 h 1744"/>
              <a:gd name="T6" fmla="*/ 0 w 3038"/>
              <a:gd name="T7" fmla="*/ 0 h 1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38" h="1744">
                <a:moveTo>
                  <a:pt x="0" y="0"/>
                </a:moveTo>
                <a:lnTo>
                  <a:pt x="1540" y="1743"/>
                </a:lnTo>
                <a:lnTo>
                  <a:pt x="3037" y="13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CuadroTexto 261"/>
          <p:cNvSpPr txBox="1"/>
          <p:nvPr/>
        </p:nvSpPr>
        <p:spPr>
          <a:xfrm>
            <a:off x="2232311" y="982853"/>
            <a:ext cx="91550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  <a:endParaRPr lang="en-US" sz="88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63" name="CuadroTexto 262"/>
          <p:cNvSpPr txBox="1"/>
          <p:nvPr/>
        </p:nvSpPr>
        <p:spPr>
          <a:xfrm>
            <a:off x="2232311" y="3764168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64" name="CuadroTexto 263"/>
          <p:cNvSpPr txBox="1"/>
          <p:nvPr/>
        </p:nvSpPr>
        <p:spPr>
          <a:xfrm>
            <a:off x="2232311" y="5090644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65" name="CuadroTexto 264"/>
          <p:cNvSpPr txBox="1"/>
          <p:nvPr/>
        </p:nvSpPr>
        <p:spPr>
          <a:xfrm>
            <a:off x="2246910" y="6565118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66" name="CuadroTexto 265"/>
          <p:cNvSpPr txBox="1"/>
          <p:nvPr/>
        </p:nvSpPr>
        <p:spPr>
          <a:xfrm>
            <a:off x="2246910" y="8065252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67" name="CuadroTexto 266"/>
          <p:cNvSpPr txBox="1"/>
          <p:nvPr/>
        </p:nvSpPr>
        <p:spPr>
          <a:xfrm>
            <a:off x="2232311" y="9500538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68" name="CuadroTexto 267"/>
          <p:cNvSpPr txBox="1"/>
          <p:nvPr/>
        </p:nvSpPr>
        <p:spPr>
          <a:xfrm>
            <a:off x="2246910" y="11098928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269" name="CuadroTexto 268"/>
          <p:cNvSpPr txBox="1"/>
          <p:nvPr/>
        </p:nvSpPr>
        <p:spPr>
          <a:xfrm>
            <a:off x="18068334" y="2939330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270" name="CuadroTexto 269"/>
          <p:cNvSpPr txBox="1"/>
          <p:nvPr/>
        </p:nvSpPr>
        <p:spPr>
          <a:xfrm>
            <a:off x="18106740" y="4409277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271" name="CuadroTexto 270"/>
          <p:cNvSpPr txBox="1"/>
          <p:nvPr/>
        </p:nvSpPr>
        <p:spPr>
          <a:xfrm>
            <a:off x="18106740" y="5854006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272" name="CuadroTexto 271"/>
          <p:cNvSpPr txBox="1"/>
          <p:nvPr/>
        </p:nvSpPr>
        <p:spPr>
          <a:xfrm>
            <a:off x="18150362" y="7295401"/>
            <a:ext cx="95357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273" name="CuadroTexto 272"/>
          <p:cNvSpPr txBox="1"/>
          <p:nvPr/>
        </p:nvSpPr>
        <p:spPr>
          <a:xfrm>
            <a:off x="18041440" y="8766724"/>
            <a:ext cx="95357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274" name="CuadroTexto 273"/>
          <p:cNvSpPr txBox="1"/>
          <p:nvPr/>
        </p:nvSpPr>
        <p:spPr>
          <a:xfrm>
            <a:off x="18080024" y="10317590"/>
            <a:ext cx="95357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408025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"/>
          <p:cNvSpPr>
            <a:spLocks noChangeArrowheads="1"/>
          </p:cNvSpPr>
          <p:nvPr/>
        </p:nvSpPr>
        <p:spPr bwMode="auto">
          <a:xfrm>
            <a:off x="14902940" y="2886998"/>
            <a:ext cx="7535499" cy="4032777"/>
          </a:xfrm>
          <a:custGeom>
            <a:avLst/>
            <a:gdLst>
              <a:gd name="T0" fmla="*/ 5597 w 6083"/>
              <a:gd name="T1" fmla="*/ 1109 h 3254"/>
              <a:gd name="T2" fmla="*/ 794 w 6083"/>
              <a:gd name="T3" fmla="*/ 3195 h 3254"/>
              <a:gd name="T4" fmla="*/ 794 w 6083"/>
              <a:gd name="T5" fmla="*/ 3195 h 3254"/>
              <a:gd name="T6" fmla="*/ 491 w 6083"/>
              <a:gd name="T7" fmla="*/ 3237 h 3254"/>
              <a:gd name="T8" fmla="*/ 491 w 6083"/>
              <a:gd name="T9" fmla="*/ 3237 h 3254"/>
              <a:gd name="T10" fmla="*/ 511 w 6083"/>
              <a:gd name="T11" fmla="*/ 2243 h 3254"/>
              <a:gd name="T12" fmla="*/ 5283 w 6083"/>
              <a:gd name="T13" fmla="*/ 106 h 3254"/>
              <a:gd name="T14" fmla="*/ 5283 w 6083"/>
              <a:gd name="T15" fmla="*/ 106 h 3254"/>
              <a:gd name="T16" fmla="*/ 5889 w 6083"/>
              <a:gd name="T17" fmla="*/ 257 h 3254"/>
              <a:gd name="T18" fmla="*/ 5920 w 6083"/>
              <a:gd name="T19" fmla="*/ 307 h 3254"/>
              <a:gd name="T20" fmla="*/ 5920 w 6083"/>
              <a:gd name="T21" fmla="*/ 307 h 3254"/>
              <a:gd name="T22" fmla="*/ 5597 w 6083"/>
              <a:gd name="T23" fmla="*/ 1109 h 3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83" h="3254">
                <a:moveTo>
                  <a:pt x="5597" y="1109"/>
                </a:moveTo>
                <a:lnTo>
                  <a:pt x="794" y="3195"/>
                </a:lnTo>
                <a:lnTo>
                  <a:pt x="794" y="3195"/>
                </a:lnTo>
                <a:cubicBezTo>
                  <a:pt x="695" y="3238"/>
                  <a:pt x="590" y="3253"/>
                  <a:pt x="491" y="3237"/>
                </a:cubicBezTo>
                <a:lnTo>
                  <a:pt x="491" y="3237"/>
                </a:lnTo>
                <a:cubicBezTo>
                  <a:pt x="0" y="3159"/>
                  <a:pt x="14" y="2466"/>
                  <a:pt x="511" y="2243"/>
                </a:cubicBezTo>
                <a:lnTo>
                  <a:pt x="5283" y="106"/>
                </a:lnTo>
                <a:lnTo>
                  <a:pt x="5283" y="106"/>
                </a:lnTo>
                <a:cubicBezTo>
                  <a:pt x="5519" y="0"/>
                  <a:pt x="5771" y="63"/>
                  <a:pt x="5889" y="257"/>
                </a:cubicBezTo>
                <a:lnTo>
                  <a:pt x="5920" y="307"/>
                </a:lnTo>
                <a:lnTo>
                  <a:pt x="5920" y="307"/>
                </a:lnTo>
                <a:cubicBezTo>
                  <a:pt x="6082" y="574"/>
                  <a:pt x="5924" y="966"/>
                  <a:pt x="5597" y="1109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2"/>
          <p:cNvSpPr>
            <a:spLocks noChangeArrowheads="1"/>
          </p:cNvSpPr>
          <p:nvPr/>
        </p:nvSpPr>
        <p:spPr bwMode="auto">
          <a:xfrm>
            <a:off x="16274519" y="8690263"/>
            <a:ext cx="5765015" cy="4054635"/>
          </a:xfrm>
          <a:custGeom>
            <a:avLst/>
            <a:gdLst>
              <a:gd name="T0" fmla="*/ 4294 w 4654"/>
              <a:gd name="T1" fmla="*/ 964 h 3270"/>
              <a:gd name="T2" fmla="*/ 910 w 4654"/>
              <a:gd name="T3" fmla="*/ 3181 h 3270"/>
              <a:gd name="T4" fmla="*/ 910 w 4654"/>
              <a:gd name="T5" fmla="*/ 3181 h 3270"/>
              <a:gd name="T6" fmla="*/ 463 w 4654"/>
              <a:gd name="T7" fmla="*/ 3195 h 3270"/>
              <a:gd name="T8" fmla="*/ 292 w 4654"/>
              <a:gd name="T9" fmla="*/ 2959 h 3270"/>
              <a:gd name="T10" fmla="*/ 292 w 4654"/>
              <a:gd name="T11" fmla="*/ 2959 h 3270"/>
              <a:gd name="T12" fmla="*/ 544 w 4654"/>
              <a:gd name="T13" fmla="*/ 2390 h 3270"/>
              <a:gd name="T14" fmla="*/ 3898 w 4654"/>
              <a:gd name="T15" fmla="*/ 125 h 3270"/>
              <a:gd name="T16" fmla="*/ 3898 w 4654"/>
              <a:gd name="T17" fmla="*/ 125 h 3270"/>
              <a:gd name="T18" fmla="*/ 4488 w 4654"/>
              <a:gd name="T19" fmla="*/ 238 h 3270"/>
              <a:gd name="T20" fmla="*/ 4518 w 4654"/>
              <a:gd name="T21" fmla="*/ 285 h 3270"/>
              <a:gd name="T22" fmla="*/ 4518 w 4654"/>
              <a:gd name="T23" fmla="*/ 285 h 3270"/>
              <a:gd name="T24" fmla="*/ 4294 w 4654"/>
              <a:gd name="T25" fmla="*/ 964 h 3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54" h="3270">
                <a:moveTo>
                  <a:pt x="4294" y="964"/>
                </a:moveTo>
                <a:lnTo>
                  <a:pt x="910" y="3181"/>
                </a:lnTo>
                <a:lnTo>
                  <a:pt x="910" y="3181"/>
                </a:lnTo>
                <a:cubicBezTo>
                  <a:pt x="763" y="3264"/>
                  <a:pt x="594" y="3269"/>
                  <a:pt x="463" y="3195"/>
                </a:cubicBezTo>
                <a:lnTo>
                  <a:pt x="292" y="2959"/>
                </a:lnTo>
                <a:lnTo>
                  <a:pt x="292" y="2959"/>
                </a:lnTo>
                <a:cubicBezTo>
                  <a:pt x="0" y="2794"/>
                  <a:pt x="215" y="2580"/>
                  <a:pt x="544" y="2390"/>
                </a:cubicBezTo>
                <a:lnTo>
                  <a:pt x="3898" y="125"/>
                </a:lnTo>
                <a:lnTo>
                  <a:pt x="3898" y="125"/>
                </a:lnTo>
                <a:cubicBezTo>
                  <a:pt x="4116" y="0"/>
                  <a:pt x="4372" y="48"/>
                  <a:pt x="4488" y="238"/>
                </a:cubicBezTo>
                <a:lnTo>
                  <a:pt x="4518" y="285"/>
                </a:lnTo>
                <a:lnTo>
                  <a:pt x="4518" y="285"/>
                </a:lnTo>
                <a:cubicBezTo>
                  <a:pt x="4653" y="505"/>
                  <a:pt x="4549" y="822"/>
                  <a:pt x="4294" y="964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3"/>
          <p:cNvSpPr>
            <a:spLocks noChangeArrowheads="1"/>
          </p:cNvSpPr>
          <p:nvPr/>
        </p:nvSpPr>
        <p:spPr bwMode="auto">
          <a:xfrm>
            <a:off x="14864687" y="5783166"/>
            <a:ext cx="7229492" cy="4027311"/>
          </a:xfrm>
          <a:custGeom>
            <a:avLst/>
            <a:gdLst>
              <a:gd name="T0" fmla="*/ 450 w 5832"/>
              <a:gd name="T1" fmla="*/ 1095 h 3250"/>
              <a:gd name="T2" fmla="*/ 5055 w 5832"/>
              <a:gd name="T3" fmla="*/ 3185 h 3250"/>
              <a:gd name="T4" fmla="*/ 5055 w 5832"/>
              <a:gd name="T5" fmla="*/ 3185 h 3250"/>
              <a:gd name="T6" fmla="*/ 5409 w 5832"/>
              <a:gd name="T7" fmla="*/ 3218 h 3250"/>
              <a:gd name="T8" fmla="*/ 5409 w 5832"/>
              <a:gd name="T9" fmla="*/ 3218 h 3250"/>
              <a:gd name="T10" fmla="*/ 5360 w 5832"/>
              <a:gd name="T11" fmla="*/ 2279 h 3250"/>
              <a:gd name="T12" fmla="*/ 803 w 5832"/>
              <a:gd name="T13" fmla="*/ 110 h 3250"/>
              <a:gd name="T14" fmla="*/ 803 w 5832"/>
              <a:gd name="T15" fmla="*/ 110 h 3250"/>
              <a:gd name="T16" fmla="*/ 203 w 5832"/>
              <a:gd name="T17" fmla="*/ 251 h 3250"/>
              <a:gd name="T18" fmla="*/ 155 w 5832"/>
              <a:gd name="T19" fmla="*/ 330 h 3250"/>
              <a:gd name="T20" fmla="*/ 155 w 5832"/>
              <a:gd name="T21" fmla="*/ 330 h 3250"/>
              <a:gd name="T22" fmla="*/ 450 w 5832"/>
              <a:gd name="T23" fmla="*/ 1095 h 3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32" h="3250">
                <a:moveTo>
                  <a:pt x="450" y="1095"/>
                </a:moveTo>
                <a:lnTo>
                  <a:pt x="5055" y="3185"/>
                </a:lnTo>
                <a:lnTo>
                  <a:pt x="5055" y="3185"/>
                </a:lnTo>
                <a:cubicBezTo>
                  <a:pt x="5172" y="3238"/>
                  <a:pt x="5298" y="3249"/>
                  <a:pt x="5409" y="3218"/>
                </a:cubicBezTo>
                <a:lnTo>
                  <a:pt x="5409" y="3218"/>
                </a:lnTo>
                <a:cubicBezTo>
                  <a:pt x="5831" y="3096"/>
                  <a:pt x="5800" y="2489"/>
                  <a:pt x="5360" y="2279"/>
                </a:cubicBezTo>
                <a:lnTo>
                  <a:pt x="803" y="110"/>
                </a:lnTo>
                <a:lnTo>
                  <a:pt x="803" y="110"/>
                </a:lnTo>
                <a:cubicBezTo>
                  <a:pt x="572" y="0"/>
                  <a:pt x="321" y="60"/>
                  <a:pt x="203" y="251"/>
                </a:cubicBezTo>
                <a:lnTo>
                  <a:pt x="155" y="330"/>
                </a:lnTo>
                <a:lnTo>
                  <a:pt x="155" y="330"/>
                </a:lnTo>
                <a:cubicBezTo>
                  <a:pt x="0" y="584"/>
                  <a:pt x="143" y="955"/>
                  <a:pt x="450" y="1095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4"/>
          <p:cNvSpPr>
            <a:spLocks noChangeArrowheads="1"/>
          </p:cNvSpPr>
          <p:nvPr/>
        </p:nvSpPr>
        <p:spPr bwMode="auto">
          <a:xfrm>
            <a:off x="13804580" y="2870603"/>
            <a:ext cx="9027300" cy="1158467"/>
          </a:xfrm>
          <a:custGeom>
            <a:avLst/>
            <a:gdLst>
              <a:gd name="T0" fmla="*/ 6723 w 7284"/>
              <a:gd name="T1" fmla="*/ 933 h 934"/>
              <a:gd name="T2" fmla="*/ 562 w 7284"/>
              <a:gd name="T3" fmla="*/ 933 h 934"/>
              <a:gd name="T4" fmla="*/ 562 w 7284"/>
              <a:gd name="T5" fmla="*/ 933 h 934"/>
              <a:gd name="T6" fmla="*/ 135 w 7284"/>
              <a:gd name="T7" fmla="*/ 653 h 934"/>
              <a:gd name="T8" fmla="*/ 135 w 7284"/>
              <a:gd name="T9" fmla="*/ 653 h 934"/>
              <a:gd name="T10" fmla="*/ 562 w 7284"/>
              <a:gd name="T11" fmla="*/ 0 h 934"/>
              <a:gd name="T12" fmla="*/ 6723 w 7284"/>
              <a:gd name="T13" fmla="*/ 0 h 934"/>
              <a:gd name="T14" fmla="*/ 6723 w 7284"/>
              <a:gd name="T15" fmla="*/ 0 h 934"/>
              <a:gd name="T16" fmla="*/ 7151 w 7284"/>
              <a:gd name="T17" fmla="*/ 650 h 934"/>
              <a:gd name="T18" fmla="*/ 7151 w 7284"/>
              <a:gd name="T19" fmla="*/ 650 h 934"/>
              <a:gd name="T20" fmla="*/ 6723 w 7284"/>
              <a:gd name="T21" fmla="*/ 933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284" h="934">
                <a:moveTo>
                  <a:pt x="6723" y="933"/>
                </a:moveTo>
                <a:lnTo>
                  <a:pt x="562" y="933"/>
                </a:lnTo>
                <a:lnTo>
                  <a:pt x="562" y="933"/>
                </a:lnTo>
                <a:cubicBezTo>
                  <a:pt x="377" y="933"/>
                  <a:pt x="209" y="823"/>
                  <a:pt x="135" y="653"/>
                </a:cubicBezTo>
                <a:lnTo>
                  <a:pt x="135" y="653"/>
                </a:lnTo>
                <a:cubicBezTo>
                  <a:pt x="0" y="345"/>
                  <a:pt x="226" y="0"/>
                  <a:pt x="562" y="0"/>
                </a:cubicBezTo>
                <a:lnTo>
                  <a:pt x="6723" y="0"/>
                </a:lnTo>
                <a:lnTo>
                  <a:pt x="6723" y="0"/>
                </a:lnTo>
                <a:cubicBezTo>
                  <a:pt x="7058" y="0"/>
                  <a:pt x="7283" y="342"/>
                  <a:pt x="7151" y="650"/>
                </a:cubicBezTo>
                <a:lnTo>
                  <a:pt x="7151" y="650"/>
                </a:lnTo>
                <a:cubicBezTo>
                  <a:pt x="7078" y="822"/>
                  <a:pt x="6909" y="933"/>
                  <a:pt x="6723" y="9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5"/>
          <p:cNvSpPr>
            <a:spLocks noChangeArrowheads="1"/>
          </p:cNvSpPr>
          <p:nvPr/>
        </p:nvSpPr>
        <p:spPr bwMode="auto">
          <a:xfrm>
            <a:off x="14482174" y="5777700"/>
            <a:ext cx="7999980" cy="1158467"/>
          </a:xfrm>
          <a:custGeom>
            <a:avLst/>
            <a:gdLst>
              <a:gd name="T0" fmla="*/ 5894 w 6455"/>
              <a:gd name="T1" fmla="*/ 933 h 934"/>
              <a:gd name="T2" fmla="*/ 561 w 6455"/>
              <a:gd name="T3" fmla="*/ 933 h 934"/>
              <a:gd name="T4" fmla="*/ 561 w 6455"/>
              <a:gd name="T5" fmla="*/ 933 h 934"/>
              <a:gd name="T6" fmla="*/ 132 w 6455"/>
              <a:gd name="T7" fmla="*/ 650 h 934"/>
              <a:gd name="T8" fmla="*/ 132 w 6455"/>
              <a:gd name="T9" fmla="*/ 650 h 934"/>
              <a:gd name="T10" fmla="*/ 561 w 6455"/>
              <a:gd name="T11" fmla="*/ 0 h 934"/>
              <a:gd name="T12" fmla="*/ 5894 w 6455"/>
              <a:gd name="T13" fmla="*/ 0 h 934"/>
              <a:gd name="T14" fmla="*/ 5894 w 6455"/>
              <a:gd name="T15" fmla="*/ 0 h 934"/>
              <a:gd name="T16" fmla="*/ 6323 w 6455"/>
              <a:gd name="T17" fmla="*/ 650 h 934"/>
              <a:gd name="T18" fmla="*/ 6323 w 6455"/>
              <a:gd name="T19" fmla="*/ 650 h 934"/>
              <a:gd name="T20" fmla="*/ 5894 w 6455"/>
              <a:gd name="T21" fmla="*/ 933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455" h="934">
                <a:moveTo>
                  <a:pt x="5894" y="933"/>
                </a:moveTo>
                <a:lnTo>
                  <a:pt x="561" y="933"/>
                </a:lnTo>
                <a:lnTo>
                  <a:pt x="561" y="933"/>
                </a:lnTo>
                <a:cubicBezTo>
                  <a:pt x="374" y="933"/>
                  <a:pt x="206" y="821"/>
                  <a:pt x="132" y="650"/>
                </a:cubicBezTo>
                <a:lnTo>
                  <a:pt x="132" y="650"/>
                </a:lnTo>
                <a:cubicBezTo>
                  <a:pt x="0" y="342"/>
                  <a:pt x="226" y="0"/>
                  <a:pt x="561" y="0"/>
                </a:cubicBezTo>
                <a:lnTo>
                  <a:pt x="5894" y="0"/>
                </a:lnTo>
                <a:lnTo>
                  <a:pt x="5894" y="0"/>
                </a:lnTo>
                <a:cubicBezTo>
                  <a:pt x="6229" y="0"/>
                  <a:pt x="6454" y="342"/>
                  <a:pt x="6323" y="650"/>
                </a:cubicBezTo>
                <a:lnTo>
                  <a:pt x="6323" y="650"/>
                </a:lnTo>
                <a:cubicBezTo>
                  <a:pt x="6250" y="821"/>
                  <a:pt x="6081" y="933"/>
                  <a:pt x="5894" y="93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6"/>
          <p:cNvSpPr>
            <a:spLocks noChangeArrowheads="1"/>
          </p:cNvSpPr>
          <p:nvPr/>
        </p:nvSpPr>
        <p:spPr bwMode="auto">
          <a:xfrm>
            <a:off x="15241737" y="8684796"/>
            <a:ext cx="6967194" cy="1163933"/>
          </a:xfrm>
          <a:custGeom>
            <a:avLst/>
            <a:gdLst>
              <a:gd name="T0" fmla="*/ 5062 w 5624"/>
              <a:gd name="T1" fmla="*/ 938 h 939"/>
              <a:gd name="T2" fmla="*/ 563 w 5624"/>
              <a:gd name="T3" fmla="*/ 938 h 939"/>
              <a:gd name="T4" fmla="*/ 563 w 5624"/>
              <a:gd name="T5" fmla="*/ 938 h 939"/>
              <a:gd name="T6" fmla="*/ 134 w 5624"/>
              <a:gd name="T7" fmla="*/ 655 h 939"/>
              <a:gd name="T8" fmla="*/ 133 w 5624"/>
              <a:gd name="T9" fmla="*/ 651 h 939"/>
              <a:gd name="T10" fmla="*/ 133 w 5624"/>
              <a:gd name="T11" fmla="*/ 651 h 939"/>
              <a:gd name="T12" fmla="*/ 562 w 5624"/>
              <a:gd name="T13" fmla="*/ 0 h 939"/>
              <a:gd name="T14" fmla="*/ 5062 w 5624"/>
              <a:gd name="T15" fmla="*/ 4 h 939"/>
              <a:gd name="T16" fmla="*/ 5062 w 5624"/>
              <a:gd name="T17" fmla="*/ 4 h 939"/>
              <a:gd name="T18" fmla="*/ 5492 w 5624"/>
              <a:gd name="T19" fmla="*/ 655 h 939"/>
              <a:gd name="T20" fmla="*/ 5492 w 5624"/>
              <a:gd name="T21" fmla="*/ 655 h 939"/>
              <a:gd name="T22" fmla="*/ 5062 w 5624"/>
              <a:gd name="T23" fmla="*/ 938 h 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24" h="939">
                <a:moveTo>
                  <a:pt x="5062" y="938"/>
                </a:moveTo>
                <a:lnTo>
                  <a:pt x="563" y="938"/>
                </a:lnTo>
                <a:lnTo>
                  <a:pt x="563" y="938"/>
                </a:lnTo>
                <a:cubicBezTo>
                  <a:pt x="376" y="938"/>
                  <a:pt x="208" y="827"/>
                  <a:pt x="134" y="655"/>
                </a:cubicBezTo>
                <a:lnTo>
                  <a:pt x="133" y="651"/>
                </a:lnTo>
                <a:lnTo>
                  <a:pt x="133" y="651"/>
                </a:lnTo>
                <a:cubicBezTo>
                  <a:pt x="0" y="343"/>
                  <a:pt x="227" y="0"/>
                  <a:pt x="562" y="0"/>
                </a:cubicBezTo>
                <a:lnTo>
                  <a:pt x="5062" y="4"/>
                </a:lnTo>
                <a:lnTo>
                  <a:pt x="5062" y="4"/>
                </a:lnTo>
                <a:cubicBezTo>
                  <a:pt x="5398" y="5"/>
                  <a:pt x="5623" y="347"/>
                  <a:pt x="5492" y="655"/>
                </a:cubicBezTo>
                <a:lnTo>
                  <a:pt x="5492" y="655"/>
                </a:lnTo>
                <a:cubicBezTo>
                  <a:pt x="5418" y="827"/>
                  <a:pt x="5249" y="938"/>
                  <a:pt x="5062" y="93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33"/>
          <p:cNvSpPr>
            <a:spLocks noChangeArrowheads="1"/>
          </p:cNvSpPr>
          <p:nvPr/>
        </p:nvSpPr>
        <p:spPr bwMode="auto">
          <a:xfrm>
            <a:off x="16279985" y="11602822"/>
            <a:ext cx="4896163" cy="1158467"/>
          </a:xfrm>
          <a:custGeom>
            <a:avLst/>
            <a:gdLst>
              <a:gd name="T0" fmla="*/ 3390 w 3950"/>
              <a:gd name="T1" fmla="*/ 933 h 934"/>
              <a:gd name="T2" fmla="*/ 560 w 3950"/>
              <a:gd name="T3" fmla="*/ 933 h 934"/>
              <a:gd name="T4" fmla="*/ 560 w 3950"/>
              <a:gd name="T5" fmla="*/ 933 h 934"/>
              <a:gd name="T6" fmla="*/ 133 w 3950"/>
              <a:gd name="T7" fmla="*/ 652 h 934"/>
              <a:gd name="T8" fmla="*/ 132 w 3950"/>
              <a:gd name="T9" fmla="*/ 649 h 934"/>
              <a:gd name="T10" fmla="*/ 132 w 3950"/>
              <a:gd name="T11" fmla="*/ 649 h 934"/>
              <a:gd name="T12" fmla="*/ 560 w 3950"/>
              <a:gd name="T13" fmla="*/ 0 h 934"/>
              <a:gd name="T14" fmla="*/ 3391 w 3950"/>
              <a:gd name="T15" fmla="*/ 3 h 934"/>
              <a:gd name="T16" fmla="*/ 3391 w 3950"/>
              <a:gd name="T17" fmla="*/ 3 h 934"/>
              <a:gd name="T18" fmla="*/ 3817 w 3950"/>
              <a:gd name="T19" fmla="*/ 652 h 934"/>
              <a:gd name="T20" fmla="*/ 3817 w 3950"/>
              <a:gd name="T21" fmla="*/ 652 h 934"/>
              <a:gd name="T22" fmla="*/ 3390 w 3950"/>
              <a:gd name="T23" fmla="*/ 933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50" h="934">
                <a:moveTo>
                  <a:pt x="3390" y="933"/>
                </a:moveTo>
                <a:lnTo>
                  <a:pt x="560" y="933"/>
                </a:lnTo>
                <a:lnTo>
                  <a:pt x="560" y="933"/>
                </a:lnTo>
                <a:cubicBezTo>
                  <a:pt x="375" y="933"/>
                  <a:pt x="207" y="822"/>
                  <a:pt x="133" y="652"/>
                </a:cubicBezTo>
                <a:lnTo>
                  <a:pt x="132" y="649"/>
                </a:lnTo>
                <a:lnTo>
                  <a:pt x="132" y="649"/>
                </a:lnTo>
                <a:cubicBezTo>
                  <a:pt x="0" y="342"/>
                  <a:pt x="226" y="0"/>
                  <a:pt x="560" y="0"/>
                </a:cubicBezTo>
                <a:lnTo>
                  <a:pt x="3391" y="3"/>
                </a:lnTo>
                <a:lnTo>
                  <a:pt x="3391" y="3"/>
                </a:lnTo>
                <a:cubicBezTo>
                  <a:pt x="3725" y="3"/>
                  <a:pt x="3949" y="345"/>
                  <a:pt x="3817" y="652"/>
                </a:cubicBezTo>
                <a:lnTo>
                  <a:pt x="3817" y="652"/>
                </a:lnTo>
                <a:cubicBezTo>
                  <a:pt x="3744" y="822"/>
                  <a:pt x="3576" y="933"/>
                  <a:pt x="3390" y="9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43"/>
          <p:cNvSpPr>
            <a:spLocks noChangeArrowheads="1"/>
          </p:cNvSpPr>
          <p:nvPr/>
        </p:nvSpPr>
        <p:spPr bwMode="auto">
          <a:xfrm>
            <a:off x="2416630" y="3504481"/>
            <a:ext cx="1300543" cy="1300543"/>
          </a:xfrm>
          <a:custGeom>
            <a:avLst/>
            <a:gdLst>
              <a:gd name="T0" fmla="*/ 0 w 1050"/>
              <a:gd name="T1" fmla="*/ 524 h 1048"/>
              <a:gd name="T2" fmla="*/ 0 w 1050"/>
              <a:gd name="T3" fmla="*/ 524 h 1048"/>
              <a:gd name="T4" fmla="*/ 525 w 1050"/>
              <a:gd name="T5" fmla="*/ 1047 h 1048"/>
              <a:gd name="T6" fmla="*/ 525 w 1050"/>
              <a:gd name="T7" fmla="*/ 1047 h 1048"/>
              <a:gd name="T8" fmla="*/ 1049 w 1050"/>
              <a:gd name="T9" fmla="*/ 524 h 1048"/>
              <a:gd name="T10" fmla="*/ 1049 w 1050"/>
              <a:gd name="T11" fmla="*/ 524 h 1048"/>
              <a:gd name="T12" fmla="*/ 525 w 1050"/>
              <a:gd name="T13" fmla="*/ 0 h 1048"/>
              <a:gd name="T14" fmla="*/ 525 w 1050"/>
              <a:gd name="T15" fmla="*/ 0 h 1048"/>
              <a:gd name="T16" fmla="*/ 0 w 1050"/>
              <a:gd name="T17" fmla="*/ 524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0" h="1048">
                <a:moveTo>
                  <a:pt x="0" y="524"/>
                </a:moveTo>
                <a:lnTo>
                  <a:pt x="0" y="524"/>
                </a:lnTo>
                <a:cubicBezTo>
                  <a:pt x="0" y="813"/>
                  <a:pt x="235" y="1047"/>
                  <a:pt x="525" y="1047"/>
                </a:cubicBezTo>
                <a:lnTo>
                  <a:pt x="525" y="1047"/>
                </a:lnTo>
                <a:cubicBezTo>
                  <a:pt x="814" y="1047"/>
                  <a:pt x="1049" y="813"/>
                  <a:pt x="1049" y="524"/>
                </a:cubicBezTo>
                <a:lnTo>
                  <a:pt x="1049" y="524"/>
                </a:lnTo>
                <a:cubicBezTo>
                  <a:pt x="1049" y="234"/>
                  <a:pt x="814" y="0"/>
                  <a:pt x="525" y="0"/>
                </a:cubicBezTo>
                <a:lnTo>
                  <a:pt x="525" y="0"/>
                </a:lnTo>
                <a:cubicBezTo>
                  <a:pt x="235" y="0"/>
                  <a:pt x="0" y="234"/>
                  <a:pt x="0" y="52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44"/>
          <p:cNvSpPr>
            <a:spLocks noChangeArrowheads="1"/>
          </p:cNvSpPr>
          <p:nvPr/>
        </p:nvSpPr>
        <p:spPr bwMode="auto">
          <a:xfrm>
            <a:off x="2416630" y="5947100"/>
            <a:ext cx="1300543" cy="1300543"/>
          </a:xfrm>
          <a:custGeom>
            <a:avLst/>
            <a:gdLst>
              <a:gd name="T0" fmla="*/ 0 w 1050"/>
              <a:gd name="T1" fmla="*/ 524 h 1049"/>
              <a:gd name="T2" fmla="*/ 0 w 1050"/>
              <a:gd name="T3" fmla="*/ 524 h 1049"/>
              <a:gd name="T4" fmla="*/ 525 w 1050"/>
              <a:gd name="T5" fmla="*/ 1048 h 1049"/>
              <a:gd name="T6" fmla="*/ 525 w 1050"/>
              <a:gd name="T7" fmla="*/ 1048 h 1049"/>
              <a:gd name="T8" fmla="*/ 1049 w 1050"/>
              <a:gd name="T9" fmla="*/ 524 h 1049"/>
              <a:gd name="T10" fmla="*/ 1049 w 1050"/>
              <a:gd name="T11" fmla="*/ 524 h 1049"/>
              <a:gd name="T12" fmla="*/ 525 w 1050"/>
              <a:gd name="T13" fmla="*/ 0 h 1049"/>
              <a:gd name="T14" fmla="*/ 525 w 1050"/>
              <a:gd name="T15" fmla="*/ 0 h 1049"/>
              <a:gd name="T16" fmla="*/ 0 w 1050"/>
              <a:gd name="T17" fmla="*/ 524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0" h="1049">
                <a:moveTo>
                  <a:pt x="0" y="524"/>
                </a:moveTo>
                <a:lnTo>
                  <a:pt x="0" y="524"/>
                </a:lnTo>
                <a:cubicBezTo>
                  <a:pt x="0" y="814"/>
                  <a:pt x="235" y="1048"/>
                  <a:pt x="525" y="1048"/>
                </a:cubicBezTo>
                <a:lnTo>
                  <a:pt x="525" y="1048"/>
                </a:lnTo>
                <a:cubicBezTo>
                  <a:pt x="814" y="1048"/>
                  <a:pt x="1049" y="814"/>
                  <a:pt x="1049" y="524"/>
                </a:cubicBezTo>
                <a:lnTo>
                  <a:pt x="1049" y="524"/>
                </a:lnTo>
                <a:cubicBezTo>
                  <a:pt x="1049" y="235"/>
                  <a:pt x="814" y="0"/>
                  <a:pt x="525" y="0"/>
                </a:cubicBezTo>
                <a:lnTo>
                  <a:pt x="525" y="0"/>
                </a:lnTo>
                <a:cubicBezTo>
                  <a:pt x="235" y="0"/>
                  <a:pt x="0" y="235"/>
                  <a:pt x="0" y="52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45"/>
          <p:cNvSpPr>
            <a:spLocks noChangeArrowheads="1"/>
          </p:cNvSpPr>
          <p:nvPr/>
        </p:nvSpPr>
        <p:spPr bwMode="auto">
          <a:xfrm>
            <a:off x="2416630" y="8149279"/>
            <a:ext cx="1300543" cy="1300543"/>
          </a:xfrm>
          <a:custGeom>
            <a:avLst/>
            <a:gdLst>
              <a:gd name="T0" fmla="*/ 0 w 1050"/>
              <a:gd name="T1" fmla="*/ 524 h 1049"/>
              <a:gd name="T2" fmla="*/ 0 w 1050"/>
              <a:gd name="T3" fmla="*/ 524 h 1049"/>
              <a:gd name="T4" fmla="*/ 525 w 1050"/>
              <a:gd name="T5" fmla="*/ 1048 h 1049"/>
              <a:gd name="T6" fmla="*/ 525 w 1050"/>
              <a:gd name="T7" fmla="*/ 1048 h 1049"/>
              <a:gd name="T8" fmla="*/ 1049 w 1050"/>
              <a:gd name="T9" fmla="*/ 524 h 1049"/>
              <a:gd name="T10" fmla="*/ 1049 w 1050"/>
              <a:gd name="T11" fmla="*/ 524 h 1049"/>
              <a:gd name="T12" fmla="*/ 525 w 1050"/>
              <a:gd name="T13" fmla="*/ 0 h 1049"/>
              <a:gd name="T14" fmla="*/ 525 w 1050"/>
              <a:gd name="T15" fmla="*/ 0 h 1049"/>
              <a:gd name="T16" fmla="*/ 0 w 1050"/>
              <a:gd name="T17" fmla="*/ 524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0" h="1049">
                <a:moveTo>
                  <a:pt x="0" y="524"/>
                </a:moveTo>
                <a:lnTo>
                  <a:pt x="0" y="524"/>
                </a:lnTo>
                <a:cubicBezTo>
                  <a:pt x="0" y="814"/>
                  <a:pt x="235" y="1048"/>
                  <a:pt x="525" y="1048"/>
                </a:cubicBezTo>
                <a:lnTo>
                  <a:pt x="525" y="1048"/>
                </a:lnTo>
                <a:cubicBezTo>
                  <a:pt x="814" y="1048"/>
                  <a:pt x="1049" y="814"/>
                  <a:pt x="1049" y="524"/>
                </a:cubicBezTo>
                <a:lnTo>
                  <a:pt x="1049" y="524"/>
                </a:lnTo>
                <a:cubicBezTo>
                  <a:pt x="1049" y="235"/>
                  <a:pt x="814" y="0"/>
                  <a:pt x="525" y="0"/>
                </a:cubicBezTo>
                <a:lnTo>
                  <a:pt x="525" y="0"/>
                </a:lnTo>
                <a:cubicBezTo>
                  <a:pt x="235" y="0"/>
                  <a:pt x="0" y="235"/>
                  <a:pt x="0" y="5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Freeform 46"/>
          <p:cNvSpPr>
            <a:spLocks noChangeArrowheads="1"/>
          </p:cNvSpPr>
          <p:nvPr/>
        </p:nvSpPr>
        <p:spPr bwMode="auto">
          <a:xfrm>
            <a:off x="2416630" y="10466213"/>
            <a:ext cx="1300543" cy="1300543"/>
          </a:xfrm>
          <a:custGeom>
            <a:avLst/>
            <a:gdLst>
              <a:gd name="T0" fmla="*/ 0 w 1050"/>
              <a:gd name="T1" fmla="*/ 525 h 1050"/>
              <a:gd name="T2" fmla="*/ 0 w 1050"/>
              <a:gd name="T3" fmla="*/ 525 h 1050"/>
              <a:gd name="T4" fmla="*/ 525 w 1050"/>
              <a:gd name="T5" fmla="*/ 1049 h 1050"/>
              <a:gd name="T6" fmla="*/ 525 w 1050"/>
              <a:gd name="T7" fmla="*/ 1049 h 1050"/>
              <a:gd name="T8" fmla="*/ 1049 w 1050"/>
              <a:gd name="T9" fmla="*/ 525 h 1050"/>
              <a:gd name="T10" fmla="*/ 1049 w 1050"/>
              <a:gd name="T11" fmla="*/ 525 h 1050"/>
              <a:gd name="T12" fmla="*/ 525 w 1050"/>
              <a:gd name="T13" fmla="*/ 0 h 1050"/>
              <a:gd name="T14" fmla="*/ 525 w 1050"/>
              <a:gd name="T15" fmla="*/ 0 h 1050"/>
              <a:gd name="T16" fmla="*/ 0 w 1050"/>
              <a:gd name="T17" fmla="*/ 525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0" h="1050">
                <a:moveTo>
                  <a:pt x="0" y="525"/>
                </a:moveTo>
                <a:lnTo>
                  <a:pt x="0" y="525"/>
                </a:lnTo>
                <a:cubicBezTo>
                  <a:pt x="0" y="815"/>
                  <a:pt x="235" y="1049"/>
                  <a:pt x="525" y="1049"/>
                </a:cubicBezTo>
                <a:lnTo>
                  <a:pt x="525" y="1049"/>
                </a:lnTo>
                <a:cubicBezTo>
                  <a:pt x="814" y="1049"/>
                  <a:pt x="1049" y="815"/>
                  <a:pt x="1049" y="525"/>
                </a:cubicBezTo>
                <a:lnTo>
                  <a:pt x="1049" y="525"/>
                </a:lnTo>
                <a:cubicBezTo>
                  <a:pt x="1049" y="235"/>
                  <a:pt x="814" y="0"/>
                  <a:pt x="525" y="0"/>
                </a:cubicBezTo>
                <a:lnTo>
                  <a:pt x="525" y="0"/>
                </a:lnTo>
                <a:cubicBezTo>
                  <a:pt x="235" y="0"/>
                  <a:pt x="0" y="235"/>
                  <a:pt x="0" y="52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CuadroTexto 229"/>
          <p:cNvSpPr txBox="1"/>
          <p:nvPr/>
        </p:nvSpPr>
        <p:spPr>
          <a:xfrm>
            <a:off x="2254384" y="748424"/>
            <a:ext cx="91550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  <a:endParaRPr lang="en-US" sz="88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231" name="CuadroTexto 230"/>
          <p:cNvSpPr txBox="1"/>
          <p:nvPr/>
        </p:nvSpPr>
        <p:spPr>
          <a:xfrm>
            <a:off x="2618255" y="3674945"/>
            <a:ext cx="989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en-US" sz="5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32" name="CuadroTexto 231"/>
          <p:cNvSpPr txBox="1"/>
          <p:nvPr/>
        </p:nvSpPr>
        <p:spPr>
          <a:xfrm>
            <a:off x="2574948" y="6107896"/>
            <a:ext cx="989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en-US" sz="5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33" name="CuadroTexto 232"/>
          <p:cNvSpPr txBox="1"/>
          <p:nvPr/>
        </p:nvSpPr>
        <p:spPr>
          <a:xfrm>
            <a:off x="2578468" y="8310792"/>
            <a:ext cx="989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en-US" sz="5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34" name="CuadroTexto 233"/>
          <p:cNvSpPr txBox="1"/>
          <p:nvPr/>
        </p:nvSpPr>
        <p:spPr>
          <a:xfrm>
            <a:off x="2569333" y="10654819"/>
            <a:ext cx="989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</a:p>
        </p:txBody>
      </p:sp>
      <p:sp>
        <p:nvSpPr>
          <p:cNvPr id="235" name="CuadroTexto 234"/>
          <p:cNvSpPr txBox="1"/>
          <p:nvPr/>
        </p:nvSpPr>
        <p:spPr>
          <a:xfrm>
            <a:off x="16968442" y="2947272"/>
            <a:ext cx="3021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36" name="CuadroTexto 235"/>
          <p:cNvSpPr txBox="1"/>
          <p:nvPr/>
        </p:nvSpPr>
        <p:spPr>
          <a:xfrm>
            <a:off x="17052700" y="5834812"/>
            <a:ext cx="3060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5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37" name="CuadroTexto 236"/>
          <p:cNvSpPr txBox="1"/>
          <p:nvPr/>
        </p:nvSpPr>
        <p:spPr>
          <a:xfrm>
            <a:off x="17138131" y="8764381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5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38" name="CuadroTexto 237"/>
          <p:cNvSpPr txBox="1"/>
          <p:nvPr/>
        </p:nvSpPr>
        <p:spPr>
          <a:xfrm>
            <a:off x="17218354" y="11685221"/>
            <a:ext cx="3137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5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39" name="CuadroTexto 238"/>
          <p:cNvSpPr txBox="1"/>
          <p:nvPr/>
        </p:nvSpPr>
        <p:spPr>
          <a:xfrm>
            <a:off x="4548281" y="3554587"/>
            <a:ext cx="45672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41" name="CuadroTexto 240"/>
          <p:cNvSpPr txBox="1"/>
          <p:nvPr/>
        </p:nvSpPr>
        <p:spPr>
          <a:xfrm>
            <a:off x="4532397" y="5969396"/>
            <a:ext cx="45672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42" name="CuadroTexto 241"/>
          <p:cNvSpPr txBox="1"/>
          <p:nvPr/>
        </p:nvSpPr>
        <p:spPr>
          <a:xfrm>
            <a:off x="4532397" y="8084592"/>
            <a:ext cx="45672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43" name="CuadroTexto 242"/>
          <p:cNvSpPr txBox="1"/>
          <p:nvPr/>
        </p:nvSpPr>
        <p:spPr>
          <a:xfrm>
            <a:off x="4531348" y="10453292"/>
            <a:ext cx="45672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</p:spTree>
    <p:extLst>
      <p:ext uri="{BB962C8B-B14F-4D97-AF65-F5344CB8AC3E}">
        <p14:creationId xmlns:p14="http://schemas.microsoft.com/office/powerpoint/2010/main" val="756703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Freeform 1"/>
          <p:cNvSpPr>
            <a:spLocks noChangeArrowheads="1"/>
          </p:cNvSpPr>
          <p:nvPr/>
        </p:nvSpPr>
        <p:spPr bwMode="auto">
          <a:xfrm>
            <a:off x="16066474" y="8805432"/>
            <a:ext cx="3783660" cy="1779468"/>
          </a:xfrm>
          <a:custGeom>
            <a:avLst/>
            <a:gdLst>
              <a:gd name="T0" fmla="*/ 815 w 3637"/>
              <a:gd name="T1" fmla="*/ 1511 h 1711"/>
              <a:gd name="T2" fmla="*/ 815 w 3637"/>
              <a:gd name="T3" fmla="*/ 1511 h 1711"/>
              <a:gd name="T4" fmla="*/ 950 w 3637"/>
              <a:gd name="T5" fmla="*/ 1710 h 1711"/>
              <a:gd name="T6" fmla="*/ 2714 w 3637"/>
              <a:gd name="T7" fmla="*/ 1710 h 1711"/>
              <a:gd name="T8" fmla="*/ 2714 w 3637"/>
              <a:gd name="T9" fmla="*/ 1673 h 1711"/>
              <a:gd name="T10" fmla="*/ 2714 w 3637"/>
              <a:gd name="T11" fmla="*/ 1673 h 1711"/>
              <a:gd name="T12" fmla="*/ 2820 w 3637"/>
              <a:gd name="T13" fmla="*/ 1511 h 1711"/>
              <a:gd name="T14" fmla="*/ 3636 w 3637"/>
              <a:gd name="T15" fmla="*/ 0 h 1711"/>
              <a:gd name="T16" fmla="*/ 0 w 3637"/>
              <a:gd name="T17" fmla="*/ 0 h 1711"/>
              <a:gd name="T18" fmla="*/ 815 w 3637"/>
              <a:gd name="T19" fmla="*/ 1511 h 1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7" h="1711">
                <a:moveTo>
                  <a:pt x="815" y="1511"/>
                </a:moveTo>
                <a:lnTo>
                  <a:pt x="815" y="1511"/>
                </a:lnTo>
                <a:cubicBezTo>
                  <a:pt x="855" y="1584"/>
                  <a:pt x="900" y="1650"/>
                  <a:pt x="950" y="1710"/>
                </a:cubicBezTo>
                <a:lnTo>
                  <a:pt x="2714" y="1710"/>
                </a:lnTo>
                <a:lnTo>
                  <a:pt x="2714" y="1673"/>
                </a:lnTo>
                <a:lnTo>
                  <a:pt x="2714" y="1673"/>
                </a:lnTo>
                <a:cubicBezTo>
                  <a:pt x="2753" y="1623"/>
                  <a:pt x="2788" y="1569"/>
                  <a:pt x="2820" y="1511"/>
                </a:cubicBezTo>
                <a:lnTo>
                  <a:pt x="3636" y="0"/>
                </a:lnTo>
                <a:lnTo>
                  <a:pt x="0" y="0"/>
                </a:lnTo>
                <a:lnTo>
                  <a:pt x="815" y="1511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Freeform 2"/>
          <p:cNvSpPr>
            <a:spLocks noChangeArrowheads="1"/>
          </p:cNvSpPr>
          <p:nvPr/>
        </p:nvSpPr>
        <p:spPr bwMode="auto">
          <a:xfrm>
            <a:off x="15144635" y="7103933"/>
            <a:ext cx="5622751" cy="1701500"/>
          </a:xfrm>
          <a:custGeom>
            <a:avLst/>
            <a:gdLst>
              <a:gd name="T0" fmla="*/ 885 w 5406"/>
              <a:gd name="T1" fmla="*/ 1637 h 1638"/>
              <a:gd name="T2" fmla="*/ 4521 w 5406"/>
              <a:gd name="T3" fmla="*/ 1637 h 1638"/>
              <a:gd name="T4" fmla="*/ 5405 w 5406"/>
              <a:gd name="T5" fmla="*/ 0 h 1638"/>
              <a:gd name="T6" fmla="*/ 0 w 5406"/>
              <a:gd name="T7" fmla="*/ 0 h 1638"/>
              <a:gd name="T8" fmla="*/ 885 w 5406"/>
              <a:gd name="T9" fmla="*/ 1637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06" h="1638">
                <a:moveTo>
                  <a:pt x="885" y="1637"/>
                </a:moveTo>
                <a:lnTo>
                  <a:pt x="4521" y="1637"/>
                </a:lnTo>
                <a:lnTo>
                  <a:pt x="5405" y="0"/>
                </a:lnTo>
                <a:lnTo>
                  <a:pt x="0" y="0"/>
                </a:lnTo>
                <a:lnTo>
                  <a:pt x="885" y="163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Freeform 3"/>
          <p:cNvSpPr>
            <a:spLocks noChangeArrowheads="1"/>
          </p:cNvSpPr>
          <p:nvPr/>
        </p:nvSpPr>
        <p:spPr bwMode="auto">
          <a:xfrm>
            <a:off x="17057106" y="10584900"/>
            <a:ext cx="1834503" cy="2146368"/>
          </a:xfrm>
          <a:custGeom>
            <a:avLst/>
            <a:gdLst>
              <a:gd name="T0" fmla="*/ 12 w 1765"/>
              <a:gd name="T1" fmla="*/ 13 h 2063"/>
              <a:gd name="T2" fmla="*/ 12 w 1765"/>
              <a:gd name="T3" fmla="*/ 1334 h 2063"/>
              <a:gd name="T4" fmla="*/ 12 w 1765"/>
              <a:gd name="T5" fmla="*/ 1334 h 2063"/>
              <a:gd name="T6" fmla="*/ 740 w 1765"/>
              <a:gd name="T7" fmla="*/ 2062 h 2063"/>
              <a:gd name="T8" fmla="*/ 1036 w 1765"/>
              <a:gd name="T9" fmla="*/ 2062 h 2063"/>
              <a:gd name="T10" fmla="*/ 1036 w 1765"/>
              <a:gd name="T11" fmla="*/ 2062 h 2063"/>
              <a:gd name="T12" fmla="*/ 1764 w 1765"/>
              <a:gd name="T13" fmla="*/ 1334 h 2063"/>
              <a:gd name="T14" fmla="*/ 1764 w 1765"/>
              <a:gd name="T15" fmla="*/ 0 h 2063"/>
              <a:gd name="T16" fmla="*/ 0 w 1765"/>
              <a:gd name="T17" fmla="*/ 0 h 2063"/>
              <a:gd name="T18" fmla="*/ 0 w 1765"/>
              <a:gd name="T19" fmla="*/ 0 h 2063"/>
              <a:gd name="T20" fmla="*/ 12 w 1765"/>
              <a:gd name="T21" fmla="*/ 13 h 2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65" h="2063">
                <a:moveTo>
                  <a:pt x="12" y="13"/>
                </a:moveTo>
                <a:lnTo>
                  <a:pt x="12" y="1334"/>
                </a:lnTo>
                <a:lnTo>
                  <a:pt x="12" y="1334"/>
                </a:lnTo>
                <a:cubicBezTo>
                  <a:pt x="12" y="1734"/>
                  <a:pt x="339" y="2062"/>
                  <a:pt x="740" y="2062"/>
                </a:cubicBezTo>
                <a:lnTo>
                  <a:pt x="1036" y="2062"/>
                </a:lnTo>
                <a:lnTo>
                  <a:pt x="1036" y="2062"/>
                </a:lnTo>
                <a:cubicBezTo>
                  <a:pt x="1436" y="2062"/>
                  <a:pt x="1764" y="1734"/>
                  <a:pt x="1764" y="1334"/>
                </a:cubicBezTo>
                <a:lnTo>
                  <a:pt x="1764" y="0"/>
                </a:lnTo>
                <a:lnTo>
                  <a:pt x="0" y="0"/>
                </a:lnTo>
                <a:lnTo>
                  <a:pt x="0" y="0"/>
                </a:lnTo>
                <a:cubicBezTo>
                  <a:pt x="4" y="4"/>
                  <a:pt x="8" y="8"/>
                  <a:pt x="12" y="1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" name="Freeform 4"/>
          <p:cNvSpPr>
            <a:spLocks noChangeArrowheads="1"/>
          </p:cNvSpPr>
          <p:nvPr/>
        </p:nvSpPr>
        <p:spPr bwMode="auto">
          <a:xfrm>
            <a:off x="13787103" y="3627550"/>
            <a:ext cx="8342403" cy="1747362"/>
          </a:xfrm>
          <a:custGeom>
            <a:avLst/>
            <a:gdLst>
              <a:gd name="T0" fmla="*/ 6610 w 8023"/>
              <a:gd name="T1" fmla="*/ 0 h 1682"/>
              <a:gd name="T2" fmla="*/ 1413 w 8023"/>
              <a:gd name="T3" fmla="*/ 0 h 1682"/>
              <a:gd name="T4" fmla="*/ 1413 w 8023"/>
              <a:gd name="T5" fmla="*/ 0 h 1682"/>
              <a:gd name="T6" fmla="*/ 411 w 8023"/>
              <a:gd name="T7" fmla="*/ 1681 h 1682"/>
              <a:gd name="T8" fmla="*/ 7613 w 8023"/>
              <a:gd name="T9" fmla="*/ 1681 h 1682"/>
              <a:gd name="T10" fmla="*/ 7613 w 8023"/>
              <a:gd name="T11" fmla="*/ 1681 h 1682"/>
              <a:gd name="T12" fmla="*/ 6610 w 8023"/>
              <a:gd name="T13" fmla="*/ 0 h 1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23" h="1682">
                <a:moveTo>
                  <a:pt x="6610" y="0"/>
                </a:moveTo>
                <a:lnTo>
                  <a:pt x="1413" y="0"/>
                </a:lnTo>
                <a:lnTo>
                  <a:pt x="1413" y="0"/>
                </a:lnTo>
                <a:cubicBezTo>
                  <a:pt x="550" y="0"/>
                  <a:pt x="0" y="922"/>
                  <a:pt x="411" y="1681"/>
                </a:cubicBezTo>
                <a:lnTo>
                  <a:pt x="7613" y="1681"/>
                </a:lnTo>
                <a:lnTo>
                  <a:pt x="7613" y="1681"/>
                </a:lnTo>
                <a:cubicBezTo>
                  <a:pt x="8022" y="922"/>
                  <a:pt x="7472" y="0"/>
                  <a:pt x="661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Freeform 5"/>
          <p:cNvSpPr>
            <a:spLocks noChangeArrowheads="1"/>
          </p:cNvSpPr>
          <p:nvPr/>
        </p:nvSpPr>
        <p:spPr bwMode="auto">
          <a:xfrm>
            <a:off x="14213627" y="5374912"/>
            <a:ext cx="7489356" cy="1729020"/>
          </a:xfrm>
          <a:custGeom>
            <a:avLst/>
            <a:gdLst>
              <a:gd name="T0" fmla="*/ 898 w 7203"/>
              <a:gd name="T1" fmla="*/ 1663 h 1664"/>
              <a:gd name="T2" fmla="*/ 6303 w 7203"/>
              <a:gd name="T3" fmla="*/ 1663 h 1664"/>
              <a:gd name="T4" fmla="*/ 7202 w 7203"/>
              <a:gd name="T5" fmla="*/ 0 h 1664"/>
              <a:gd name="T6" fmla="*/ 0 w 7203"/>
              <a:gd name="T7" fmla="*/ 0 h 1664"/>
              <a:gd name="T8" fmla="*/ 898 w 7203"/>
              <a:gd name="T9" fmla="*/ 1663 h 1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03" h="1664">
                <a:moveTo>
                  <a:pt x="898" y="1663"/>
                </a:moveTo>
                <a:lnTo>
                  <a:pt x="6303" y="1663"/>
                </a:lnTo>
                <a:lnTo>
                  <a:pt x="7202" y="0"/>
                </a:lnTo>
                <a:lnTo>
                  <a:pt x="0" y="0"/>
                </a:lnTo>
                <a:lnTo>
                  <a:pt x="898" y="166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Line 6"/>
          <p:cNvSpPr>
            <a:spLocks noChangeShapeType="1"/>
          </p:cNvSpPr>
          <p:nvPr/>
        </p:nvSpPr>
        <p:spPr bwMode="auto">
          <a:xfrm flipH="1">
            <a:off x="21698398" y="5374912"/>
            <a:ext cx="73380" cy="4588"/>
          </a:xfrm>
          <a:prstGeom prst="line">
            <a:avLst/>
          </a:prstGeom>
          <a:noFill/>
          <a:ln w="2520" cap="flat">
            <a:solidFill>
              <a:srgbClr val="F1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" name="Line 7"/>
          <p:cNvSpPr>
            <a:spLocks noChangeShapeType="1"/>
          </p:cNvSpPr>
          <p:nvPr/>
        </p:nvSpPr>
        <p:spPr bwMode="auto">
          <a:xfrm flipH="1">
            <a:off x="14209039" y="5374912"/>
            <a:ext cx="7498531" cy="4588"/>
          </a:xfrm>
          <a:prstGeom prst="line">
            <a:avLst/>
          </a:prstGeom>
          <a:noFill/>
          <a:ln w="2520" cap="flat">
            <a:solidFill>
              <a:srgbClr val="F1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" name="Line 8"/>
          <p:cNvSpPr>
            <a:spLocks noChangeShapeType="1"/>
          </p:cNvSpPr>
          <p:nvPr/>
        </p:nvSpPr>
        <p:spPr bwMode="auto">
          <a:xfrm flipH="1">
            <a:off x="14103556" y="5374912"/>
            <a:ext cx="114655" cy="4588"/>
          </a:xfrm>
          <a:prstGeom prst="line">
            <a:avLst/>
          </a:prstGeom>
          <a:noFill/>
          <a:ln w="2520" cap="flat">
            <a:solidFill>
              <a:srgbClr val="F1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" name="Line 9"/>
          <p:cNvSpPr>
            <a:spLocks noChangeShapeType="1"/>
          </p:cNvSpPr>
          <p:nvPr/>
        </p:nvSpPr>
        <p:spPr bwMode="auto">
          <a:xfrm flipH="1">
            <a:off x="15107945" y="7103933"/>
            <a:ext cx="41278" cy="4585"/>
          </a:xfrm>
          <a:prstGeom prst="line">
            <a:avLst/>
          </a:prstGeom>
          <a:noFill/>
          <a:ln w="2520" cap="flat">
            <a:solidFill>
              <a:srgbClr val="F1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" name="Line 10"/>
          <p:cNvSpPr>
            <a:spLocks noChangeShapeType="1"/>
          </p:cNvSpPr>
          <p:nvPr/>
        </p:nvSpPr>
        <p:spPr bwMode="auto">
          <a:xfrm flipH="1">
            <a:off x="15140051" y="7103933"/>
            <a:ext cx="5631923" cy="4585"/>
          </a:xfrm>
          <a:prstGeom prst="line">
            <a:avLst/>
          </a:prstGeom>
          <a:noFill/>
          <a:ln w="2520" cap="flat">
            <a:solidFill>
              <a:srgbClr val="F1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9" name="Line 11"/>
          <p:cNvSpPr>
            <a:spLocks noChangeShapeType="1"/>
          </p:cNvSpPr>
          <p:nvPr/>
        </p:nvSpPr>
        <p:spPr bwMode="auto">
          <a:xfrm>
            <a:off x="20767386" y="7103933"/>
            <a:ext cx="27518" cy="4585"/>
          </a:xfrm>
          <a:prstGeom prst="line">
            <a:avLst/>
          </a:prstGeom>
          <a:noFill/>
          <a:ln w="2520" cap="flat">
            <a:solidFill>
              <a:srgbClr val="F1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" name="Line 12"/>
          <p:cNvSpPr>
            <a:spLocks noChangeShapeType="1"/>
          </p:cNvSpPr>
          <p:nvPr/>
        </p:nvSpPr>
        <p:spPr bwMode="auto">
          <a:xfrm flipH="1">
            <a:off x="19840962" y="8805432"/>
            <a:ext cx="100898" cy="4588"/>
          </a:xfrm>
          <a:prstGeom prst="line">
            <a:avLst/>
          </a:prstGeom>
          <a:noFill/>
          <a:ln w="2520" cap="flat">
            <a:solidFill>
              <a:srgbClr val="F1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" name="Line 13"/>
          <p:cNvSpPr>
            <a:spLocks noChangeShapeType="1"/>
          </p:cNvSpPr>
          <p:nvPr/>
        </p:nvSpPr>
        <p:spPr bwMode="auto">
          <a:xfrm flipH="1">
            <a:off x="16061887" y="8805432"/>
            <a:ext cx="3792836" cy="4588"/>
          </a:xfrm>
          <a:prstGeom prst="line">
            <a:avLst/>
          </a:prstGeom>
          <a:noFill/>
          <a:ln w="2520" cap="flat">
            <a:solidFill>
              <a:srgbClr val="F1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" name="Line 14"/>
          <p:cNvSpPr>
            <a:spLocks noChangeShapeType="1"/>
          </p:cNvSpPr>
          <p:nvPr/>
        </p:nvSpPr>
        <p:spPr bwMode="auto">
          <a:xfrm>
            <a:off x="15988507" y="8805432"/>
            <a:ext cx="77968" cy="4588"/>
          </a:xfrm>
          <a:prstGeom prst="line">
            <a:avLst/>
          </a:prstGeom>
          <a:noFill/>
          <a:ln w="2520" cap="flat">
            <a:solidFill>
              <a:srgbClr val="F1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" name="Line 15"/>
          <p:cNvSpPr>
            <a:spLocks noChangeShapeType="1"/>
          </p:cNvSpPr>
          <p:nvPr/>
        </p:nvSpPr>
        <p:spPr bwMode="auto">
          <a:xfrm flipH="1">
            <a:off x="17052518" y="10584900"/>
            <a:ext cx="1843675" cy="4588"/>
          </a:xfrm>
          <a:prstGeom prst="line">
            <a:avLst/>
          </a:prstGeom>
          <a:noFill/>
          <a:ln w="2520" cap="flat">
            <a:solidFill>
              <a:srgbClr val="F1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" name="Line 16"/>
          <p:cNvSpPr>
            <a:spLocks noChangeShapeType="1"/>
          </p:cNvSpPr>
          <p:nvPr/>
        </p:nvSpPr>
        <p:spPr bwMode="auto">
          <a:xfrm flipH="1">
            <a:off x="18887021" y="10584900"/>
            <a:ext cx="105485" cy="4588"/>
          </a:xfrm>
          <a:prstGeom prst="line">
            <a:avLst/>
          </a:prstGeom>
          <a:noFill/>
          <a:ln w="2520" cap="flat">
            <a:solidFill>
              <a:srgbClr val="F1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5" name="Line 17"/>
          <p:cNvSpPr>
            <a:spLocks noChangeShapeType="1"/>
          </p:cNvSpPr>
          <p:nvPr/>
        </p:nvSpPr>
        <p:spPr bwMode="auto">
          <a:xfrm>
            <a:off x="16979138" y="10584900"/>
            <a:ext cx="73380" cy="4588"/>
          </a:xfrm>
          <a:prstGeom prst="line">
            <a:avLst/>
          </a:prstGeom>
          <a:noFill/>
          <a:ln w="2520" cap="flat">
            <a:solidFill>
              <a:srgbClr val="F1F2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" name="Freeform 18"/>
          <p:cNvSpPr>
            <a:spLocks noChangeArrowheads="1"/>
          </p:cNvSpPr>
          <p:nvPr/>
        </p:nvSpPr>
        <p:spPr bwMode="auto">
          <a:xfrm>
            <a:off x="8659668" y="7810216"/>
            <a:ext cx="3884561" cy="316450"/>
          </a:xfrm>
          <a:custGeom>
            <a:avLst/>
            <a:gdLst>
              <a:gd name="T0" fmla="*/ 0 w 3736"/>
              <a:gd name="T1" fmla="*/ 302 h 303"/>
              <a:gd name="T2" fmla="*/ 3735 w 3736"/>
              <a:gd name="T3" fmla="*/ 302 h 303"/>
              <a:gd name="T4" fmla="*/ 3735 w 3736"/>
              <a:gd name="T5" fmla="*/ 0 h 303"/>
              <a:gd name="T6" fmla="*/ 0 w 3736"/>
              <a:gd name="T7" fmla="*/ 0 h 303"/>
              <a:gd name="T8" fmla="*/ 0 w 3736"/>
              <a:gd name="T9" fmla="*/ 302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6" h="303">
                <a:moveTo>
                  <a:pt x="0" y="302"/>
                </a:moveTo>
                <a:lnTo>
                  <a:pt x="3735" y="302"/>
                </a:lnTo>
                <a:lnTo>
                  <a:pt x="3735" y="0"/>
                </a:lnTo>
                <a:lnTo>
                  <a:pt x="0" y="0"/>
                </a:lnTo>
                <a:lnTo>
                  <a:pt x="0" y="30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Freeform 19"/>
          <p:cNvSpPr>
            <a:spLocks noChangeArrowheads="1"/>
          </p:cNvSpPr>
          <p:nvPr/>
        </p:nvSpPr>
        <p:spPr bwMode="auto">
          <a:xfrm>
            <a:off x="8269838" y="7567143"/>
            <a:ext cx="389830" cy="775079"/>
          </a:xfrm>
          <a:custGeom>
            <a:avLst/>
            <a:gdLst>
              <a:gd name="T0" fmla="*/ 372 w 373"/>
              <a:gd name="T1" fmla="*/ 0 h 744"/>
              <a:gd name="T2" fmla="*/ 0 w 373"/>
              <a:gd name="T3" fmla="*/ 372 h 744"/>
              <a:gd name="T4" fmla="*/ 372 w 373"/>
              <a:gd name="T5" fmla="*/ 743 h 744"/>
              <a:gd name="T6" fmla="*/ 372 w 373"/>
              <a:gd name="T7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3" h="744">
                <a:moveTo>
                  <a:pt x="372" y="0"/>
                </a:moveTo>
                <a:lnTo>
                  <a:pt x="0" y="372"/>
                </a:lnTo>
                <a:lnTo>
                  <a:pt x="372" y="743"/>
                </a:lnTo>
                <a:lnTo>
                  <a:pt x="37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20"/>
          <p:cNvSpPr>
            <a:spLocks noChangeArrowheads="1"/>
          </p:cNvSpPr>
          <p:nvPr/>
        </p:nvSpPr>
        <p:spPr bwMode="auto">
          <a:xfrm>
            <a:off x="8659668" y="9548406"/>
            <a:ext cx="3884561" cy="316453"/>
          </a:xfrm>
          <a:custGeom>
            <a:avLst/>
            <a:gdLst>
              <a:gd name="T0" fmla="*/ 0 w 3736"/>
              <a:gd name="T1" fmla="*/ 302 h 303"/>
              <a:gd name="T2" fmla="*/ 3735 w 3736"/>
              <a:gd name="T3" fmla="*/ 302 h 303"/>
              <a:gd name="T4" fmla="*/ 3735 w 3736"/>
              <a:gd name="T5" fmla="*/ 0 h 303"/>
              <a:gd name="T6" fmla="*/ 0 w 3736"/>
              <a:gd name="T7" fmla="*/ 0 h 303"/>
              <a:gd name="T8" fmla="*/ 0 w 3736"/>
              <a:gd name="T9" fmla="*/ 302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6" h="303">
                <a:moveTo>
                  <a:pt x="0" y="302"/>
                </a:moveTo>
                <a:lnTo>
                  <a:pt x="3735" y="302"/>
                </a:lnTo>
                <a:lnTo>
                  <a:pt x="3735" y="0"/>
                </a:lnTo>
                <a:lnTo>
                  <a:pt x="0" y="0"/>
                </a:lnTo>
                <a:lnTo>
                  <a:pt x="0" y="302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Freeform 21"/>
          <p:cNvSpPr>
            <a:spLocks noChangeArrowheads="1"/>
          </p:cNvSpPr>
          <p:nvPr/>
        </p:nvSpPr>
        <p:spPr bwMode="auto">
          <a:xfrm>
            <a:off x="8269838" y="9309921"/>
            <a:ext cx="389830" cy="775079"/>
          </a:xfrm>
          <a:custGeom>
            <a:avLst/>
            <a:gdLst>
              <a:gd name="T0" fmla="*/ 372 w 373"/>
              <a:gd name="T1" fmla="*/ 0 h 745"/>
              <a:gd name="T2" fmla="*/ 0 w 373"/>
              <a:gd name="T3" fmla="*/ 372 h 745"/>
              <a:gd name="T4" fmla="*/ 372 w 373"/>
              <a:gd name="T5" fmla="*/ 744 h 745"/>
              <a:gd name="T6" fmla="*/ 372 w 373"/>
              <a:gd name="T7" fmla="*/ 0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3" h="745">
                <a:moveTo>
                  <a:pt x="372" y="0"/>
                </a:moveTo>
                <a:lnTo>
                  <a:pt x="0" y="372"/>
                </a:lnTo>
                <a:lnTo>
                  <a:pt x="372" y="744"/>
                </a:lnTo>
                <a:lnTo>
                  <a:pt x="372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Freeform 22"/>
          <p:cNvSpPr>
            <a:spLocks noChangeArrowheads="1"/>
          </p:cNvSpPr>
          <p:nvPr/>
        </p:nvSpPr>
        <p:spPr bwMode="auto">
          <a:xfrm>
            <a:off x="8659668" y="11511324"/>
            <a:ext cx="3884561" cy="316453"/>
          </a:xfrm>
          <a:custGeom>
            <a:avLst/>
            <a:gdLst>
              <a:gd name="T0" fmla="*/ 0 w 3736"/>
              <a:gd name="T1" fmla="*/ 302 h 303"/>
              <a:gd name="T2" fmla="*/ 3735 w 3736"/>
              <a:gd name="T3" fmla="*/ 302 h 303"/>
              <a:gd name="T4" fmla="*/ 3735 w 3736"/>
              <a:gd name="T5" fmla="*/ 0 h 303"/>
              <a:gd name="T6" fmla="*/ 0 w 3736"/>
              <a:gd name="T7" fmla="*/ 0 h 303"/>
              <a:gd name="T8" fmla="*/ 0 w 3736"/>
              <a:gd name="T9" fmla="*/ 302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6" h="303">
                <a:moveTo>
                  <a:pt x="0" y="302"/>
                </a:moveTo>
                <a:lnTo>
                  <a:pt x="3735" y="302"/>
                </a:lnTo>
                <a:lnTo>
                  <a:pt x="3735" y="0"/>
                </a:lnTo>
                <a:lnTo>
                  <a:pt x="0" y="0"/>
                </a:lnTo>
                <a:lnTo>
                  <a:pt x="0" y="30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Freeform 23"/>
          <p:cNvSpPr>
            <a:spLocks noChangeArrowheads="1"/>
          </p:cNvSpPr>
          <p:nvPr/>
        </p:nvSpPr>
        <p:spPr bwMode="auto">
          <a:xfrm>
            <a:off x="8269838" y="11268254"/>
            <a:ext cx="389830" cy="775076"/>
          </a:xfrm>
          <a:custGeom>
            <a:avLst/>
            <a:gdLst>
              <a:gd name="T0" fmla="*/ 372 w 373"/>
              <a:gd name="T1" fmla="*/ 0 h 745"/>
              <a:gd name="T2" fmla="*/ 0 w 373"/>
              <a:gd name="T3" fmla="*/ 372 h 745"/>
              <a:gd name="T4" fmla="*/ 372 w 373"/>
              <a:gd name="T5" fmla="*/ 744 h 745"/>
              <a:gd name="T6" fmla="*/ 372 w 373"/>
              <a:gd name="T7" fmla="*/ 0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3" h="745">
                <a:moveTo>
                  <a:pt x="372" y="0"/>
                </a:moveTo>
                <a:lnTo>
                  <a:pt x="0" y="372"/>
                </a:lnTo>
                <a:lnTo>
                  <a:pt x="372" y="744"/>
                </a:lnTo>
                <a:lnTo>
                  <a:pt x="37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Freeform 24"/>
          <p:cNvSpPr>
            <a:spLocks noChangeArrowheads="1"/>
          </p:cNvSpPr>
          <p:nvPr/>
        </p:nvSpPr>
        <p:spPr bwMode="auto">
          <a:xfrm>
            <a:off x="8659668" y="6090368"/>
            <a:ext cx="3884561" cy="316453"/>
          </a:xfrm>
          <a:custGeom>
            <a:avLst/>
            <a:gdLst>
              <a:gd name="T0" fmla="*/ 0 w 3736"/>
              <a:gd name="T1" fmla="*/ 302 h 303"/>
              <a:gd name="T2" fmla="*/ 3735 w 3736"/>
              <a:gd name="T3" fmla="*/ 302 h 303"/>
              <a:gd name="T4" fmla="*/ 3735 w 3736"/>
              <a:gd name="T5" fmla="*/ 0 h 303"/>
              <a:gd name="T6" fmla="*/ 0 w 3736"/>
              <a:gd name="T7" fmla="*/ 0 h 303"/>
              <a:gd name="T8" fmla="*/ 0 w 3736"/>
              <a:gd name="T9" fmla="*/ 302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6" h="303">
                <a:moveTo>
                  <a:pt x="0" y="302"/>
                </a:moveTo>
                <a:lnTo>
                  <a:pt x="3735" y="302"/>
                </a:lnTo>
                <a:lnTo>
                  <a:pt x="3735" y="0"/>
                </a:lnTo>
                <a:lnTo>
                  <a:pt x="0" y="0"/>
                </a:lnTo>
                <a:lnTo>
                  <a:pt x="0" y="30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Freeform 25"/>
          <p:cNvSpPr>
            <a:spLocks noChangeArrowheads="1"/>
          </p:cNvSpPr>
          <p:nvPr/>
        </p:nvSpPr>
        <p:spPr bwMode="auto">
          <a:xfrm>
            <a:off x="8269838" y="5851883"/>
            <a:ext cx="389830" cy="775079"/>
          </a:xfrm>
          <a:custGeom>
            <a:avLst/>
            <a:gdLst>
              <a:gd name="T0" fmla="*/ 372 w 373"/>
              <a:gd name="T1" fmla="*/ 0 h 745"/>
              <a:gd name="T2" fmla="*/ 0 w 373"/>
              <a:gd name="T3" fmla="*/ 372 h 745"/>
              <a:gd name="T4" fmla="*/ 372 w 373"/>
              <a:gd name="T5" fmla="*/ 744 h 745"/>
              <a:gd name="T6" fmla="*/ 372 w 373"/>
              <a:gd name="T7" fmla="*/ 0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3" h="745">
                <a:moveTo>
                  <a:pt x="372" y="0"/>
                </a:moveTo>
                <a:lnTo>
                  <a:pt x="0" y="372"/>
                </a:lnTo>
                <a:lnTo>
                  <a:pt x="372" y="744"/>
                </a:lnTo>
                <a:lnTo>
                  <a:pt x="37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Freeform 26"/>
          <p:cNvSpPr>
            <a:spLocks noChangeArrowheads="1"/>
          </p:cNvSpPr>
          <p:nvPr/>
        </p:nvSpPr>
        <p:spPr bwMode="auto">
          <a:xfrm>
            <a:off x="8659668" y="4352179"/>
            <a:ext cx="3884561" cy="316450"/>
          </a:xfrm>
          <a:custGeom>
            <a:avLst/>
            <a:gdLst>
              <a:gd name="T0" fmla="*/ 0 w 3736"/>
              <a:gd name="T1" fmla="*/ 302 h 303"/>
              <a:gd name="T2" fmla="*/ 3735 w 3736"/>
              <a:gd name="T3" fmla="*/ 302 h 303"/>
              <a:gd name="T4" fmla="*/ 3735 w 3736"/>
              <a:gd name="T5" fmla="*/ 0 h 303"/>
              <a:gd name="T6" fmla="*/ 0 w 3736"/>
              <a:gd name="T7" fmla="*/ 0 h 303"/>
              <a:gd name="T8" fmla="*/ 0 w 3736"/>
              <a:gd name="T9" fmla="*/ 302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6" h="303">
                <a:moveTo>
                  <a:pt x="0" y="302"/>
                </a:moveTo>
                <a:lnTo>
                  <a:pt x="3735" y="302"/>
                </a:lnTo>
                <a:lnTo>
                  <a:pt x="3735" y="0"/>
                </a:lnTo>
                <a:lnTo>
                  <a:pt x="0" y="0"/>
                </a:lnTo>
                <a:lnTo>
                  <a:pt x="0" y="30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5" name="Freeform 27"/>
          <p:cNvSpPr>
            <a:spLocks noChangeArrowheads="1"/>
          </p:cNvSpPr>
          <p:nvPr/>
        </p:nvSpPr>
        <p:spPr bwMode="auto">
          <a:xfrm>
            <a:off x="8269838" y="4113693"/>
            <a:ext cx="389830" cy="775076"/>
          </a:xfrm>
          <a:custGeom>
            <a:avLst/>
            <a:gdLst>
              <a:gd name="T0" fmla="*/ 372 w 373"/>
              <a:gd name="T1" fmla="*/ 0 h 745"/>
              <a:gd name="T2" fmla="*/ 0 w 373"/>
              <a:gd name="T3" fmla="*/ 372 h 745"/>
              <a:gd name="T4" fmla="*/ 372 w 373"/>
              <a:gd name="T5" fmla="*/ 744 h 745"/>
              <a:gd name="T6" fmla="*/ 372 w 373"/>
              <a:gd name="T7" fmla="*/ 0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3" h="745">
                <a:moveTo>
                  <a:pt x="372" y="0"/>
                </a:moveTo>
                <a:lnTo>
                  <a:pt x="0" y="372"/>
                </a:lnTo>
                <a:lnTo>
                  <a:pt x="372" y="744"/>
                </a:lnTo>
                <a:lnTo>
                  <a:pt x="37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CuadroTexto 445"/>
          <p:cNvSpPr txBox="1"/>
          <p:nvPr/>
        </p:nvSpPr>
        <p:spPr>
          <a:xfrm>
            <a:off x="7611290" y="748424"/>
            <a:ext cx="91550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  <a:endParaRPr lang="en-US" sz="88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47" name="CuadroTexto 446"/>
          <p:cNvSpPr txBox="1"/>
          <p:nvPr/>
        </p:nvSpPr>
        <p:spPr>
          <a:xfrm>
            <a:off x="2597018" y="3789062"/>
            <a:ext cx="50513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4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48" name="CuadroTexto 447"/>
          <p:cNvSpPr txBox="1"/>
          <p:nvPr/>
        </p:nvSpPr>
        <p:spPr>
          <a:xfrm>
            <a:off x="2597018" y="5586874"/>
            <a:ext cx="50513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4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49" name="CuadroTexto 448"/>
          <p:cNvSpPr txBox="1"/>
          <p:nvPr/>
        </p:nvSpPr>
        <p:spPr>
          <a:xfrm>
            <a:off x="2597018" y="7292962"/>
            <a:ext cx="50513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4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50" name="CuadroTexto 449"/>
          <p:cNvSpPr txBox="1"/>
          <p:nvPr/>
        </p:nvSpPr>
        <p:spPr>
          <a:xfrm>
            <a:off x="2611731" y="9048409"/>
            <a:ext cx="50513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4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51" name="CuadroTexto 450"/>
          <p:cNvSpPr txBox="1"/>
          <p:nvPr/>
        </p:nvSpPr>
        <p:spPr>
          <a:xfrm>
            <a:off x="2597018" y="10994072"/>
            <a:ext cx="50513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4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52" name="CuadroTexto 451"/>
          <p:cNvSpPr txBox="1"/>
          <p:nvPr/>
        </p:nvSpPr>
        <p:spPr>
          <a:xfrm>
            <a:off x="17493318" y="10629807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453" name="CuadroTexto 452"/>
          <p:cNvSpPr txBox="1"/>
          <p:nvPr/>
        </p:nvSpPr>
        <p:spPr>
          <a:xfrm>
            <a:off x="17500089" y="8682533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454" name="CuadroTexto 453"/>
          <p:cNvSpPr txBox="1"/>
          <p:nvPr/>
        </p:nvSpPr>
        <p:spPr>
          <a:xfrm>
            <a:off x="17500089" y="6973507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455" name="CuadroTexto 454"/>
          <p:cNvSpPr txBox="1"/>
          <p:nvPr/>
        </p:nvSpPr>
        <p:spPr>
          <a:xfrm>
            <a:off x="17500089" y="5238179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456" name="CuadroTexto 455"/>
          <p:cNvSpPr txBox="1"/>
          <p:nvPr/>
        </p:nvSpPr>
        <p:spPr>
          <a:xfrm>
            <a:off x="17500089" y="3530220"/>
            <a:ext cx="104067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460672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1"/>
          <p:cNvSpPr>
            <a:spLocks noChangeArrowheads="1"/>
          </p:cNvSpPr>
          <p:nvPr/>
        </p:nvSpPr>
        <p:spPr bwMode="auto">
          <a:xfrm>
            <a:off x="1663100" y="4137692"/>
            <a:ext cx="7027674" cy="1567865"/>
          </a:xfrm>
          <a:custGeom>
            <a:avLst/>
            <a:gdLst>
              <a:gd name="T0" fmla="*/ 0 w 6145"/>
              <a:gd name="T1" fmla="*/ 47 h 1370"/>
              <a:gd name="T2" fmla="*/ 0 w 6145"/>
              <a:gd name="T3" fmla="*/ 47 h 1370"/>
              <a:gd name="T4" fmla="*/ 456 w 6145"/>
              <a:gd name="T5" fmla="*/ 695 h 1370"/>
              <a:gd name="T6" fmla="*/ 456 w 6145"/>
              <a:gd name="T7" fmla="*/ 695 h 1370"/>
              <a:gd name="T8" fmla="*/ 311 w 6145"/>
              <a:gd name="T9" fmla="*/ 1369 h 1370"/>
              <a:gd name="T10" fmla="*/ 311 w 6145"/>
              <a:gd name="T11" fmla="*/ 1369 h 1370"/>
              <a:gd name="T12" fmla="*/ 5859 w 6145"/>
              <a:gd name="T13" fmla="*/ 1327 h 1370"/>
              <a:gd name="T14" fmla="*/ 5859 w 6145"/>
              <a:gd name="T15" fmla="*/ 1327 h 1370"/>
              <a:gd name="T16" fmla="*/ 5677 w 6145"/>
              <a:gd name="T17" fmla="*/ 698 h 1370"/>
              <a:gd name="T18" fmla="*/ 5677 w 6145"/>
              <a:gd name="T19" fmla="*/ 698 h 1370"/>
              <a:gd name="T20" fmla="*/ 6144 w 6145"/>
              <a:gd name="T21" fmla="*/ 0 h 1370"/>
              <a:gd name="T22" fmla="*/ 6144 w 6145"/>
              <a:gd name="T23" fmla="*/ 0 h 1370"/>
              <a:gd name="T24" fmla="*/ 0 w 6145"/>
              <a:gd name="T25" fmla="*/ 47 h 1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145" h="1370">
                <a:moveTo>
                  <a:pt x="0" y="47"/>
                </a:moveTo>
                <a:lnTo>
                  <a:pt x="0" y="47"/>
                </a:lnTo>
                <a:cubicBezTo>
                  <a:pt x="49" y="75"/>
                  <a:pt x="383" y="277"/>
                  <a:pt x="456" y="695"/>
                </a:cubicBezTo>
                <a:lnTo>
                  <a:pt x="456" y="695"/>
                </a:lnTo>
                <a:cubicBezTo>
                  <a:pt x="516" y="1046"/>
                  <a:pt x="349" y="1310"/>
                  <a:pt x="311" y="1369"/>
                </a:cubicBezTo>
                <a:lnTo>
                  <a:pt x="311" y="1369"/>
                </a:lnTo>
                <a:cubicBezTo>
                  <a:pt x="2160" y="1355"/>
                  <a:pt x="4009" y="1341"/>
                  <a:pt x="5859" y="1327"/>
                </a:cubicBezTo>
                <a:lnTo>
                  <a:pt x="5859" y="1327"/>
                </a:lnTo>
                <a:cubicBezTo>
                  <a:pt x="5815" y="1269"/>
                  <a:pt x="5643" y="1029"/>
                  <a:pt x="5677" y="698"/>
                </a:cubicBezTo>
                <a:lnTo>
                  <a:pt x="5677" y="698"/>
                </a:lnTo>
                <a:cubicBezTo>
                  <a:pt x="5722" y="247"/>
                  <a:pt x="6106" y="22"/>
                  <a:pt x="6144" y="0"/>
                </a:cubicBezTo>
                <a:lnTo>
                  <a:pt x="6144" y="0"/>
                </a:lnTo>
                <a:cubicBezTo>
                  <a:pt x="4097" y="16"/>
                  <a:pt x="2049" y="32"/>
                  <a:pt x="0" y="4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2"/>
          <p:cNvSpPr>
            <a:spLocks noChangeArrowheads="1"/>
          </p:cNvSpPr>
          <p:nvPr/>
        </p:nvSpPr>
        <p:spPr bwMode="auto">
          <a:xfrm>
            <a:off x="2015996" y="5856799"/>
            <a:ext cx="6337007" cy="1552743"/>
          </a:xfrm>
          <a:custGeom>
            <a:avLst/>
            <a:gdLst>
              <a:gd name="T0" fmla="*/ 0 w 5545"/>
              <a:gd name="T1" fmla="*/ 42 h 1359"/>
              <a:gd name="T2" fmla="*/ 0 w 5545"/>
              <a:gd name="T3" fmla="*/ 42 h 1359"/>
              <a:gd name="T4" fmla="*/ 427 w 5545"/>
              <a:gd name="T5" fmla="*/ 677 h 1359"/>
              <a:gd name="T6" fmla="*/ 427 w 5545"/>
              <a:gd name="T7" fmla="*/ 677 h 1359"/>
              <a:gd name="T8" fmla="*/ 310 w 5545"/>
              <a:gd name="T9" fmla="*/ 1358 h 1359"/>
              <a:gd name="T10" fmla="*/ 5265 w 5545"/>
              <a:gd name="T11" fmla="*/ 1323 h 1359"/>
              <a:gd name="T12" fmla="*/ 5265 w 5545"/>
              <a:gd name="T13" fmla="*/ 1323 h 1359"/>
              <a:gd name="T14" fmla="*/ 5056 w 5545"/>
              <a:gd name="T15" fmla="*/ 666 h 1359"/>
              <a:gd name="T16" fmla="*/ 5056 w 5545"/>
              <a:gd name="T17" fmla="*/ 666 h 1359"/>
              <a:gd name="T18" fmla="*/ 5544 w 5545"/>
              <a:gd name="T19" fmla="*/ 0 h 1359"/>
              <a:gd name="T20" fmla="*/ 5544 w 5545"/>
              <a:gd name="T21" fmla="*/ 0 h 1359"/>
              <a:gd name="T22" fmla="*/ 0 w 5545"/>
              <a:gd name="T23" fmla="*/ 42 h 1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45" h="1359">
                <a:moveTo>
                  <a:pt x="0" y="42"/>
                </a:moveTo>
                <a:lnTo>
                  <a:pt x="0" y="42"/>
                </a:lnTo>
                <a:cubicBezTo>
                  <a:pt x="55" y="79"/>
                  <a:pt x="350" y="281"/>
                  <a:pt x="427" y="677"/>
                </a:cubicBezTo>
                <a:lnTo>
                  <a:pt x="427" y="677"/>
                </a:lnTo>
                <a:cubicBezTo>
                  <a:pt x="494" y="1023"/>
                  <a:pt x="350" y="1291"/>
                  <a:pt x="310" y="1358"/>
                </a:cubicBezTo>
                <a:lnTo>
                  <a:pt x="5265" y="1323"/>
                </a:lnTo>
                <a:lnTo>
                  <a:pt x="5265" y="1323"/>
                </a:lnTo>
                <a:cubicBezTo>
                  <a:pt x="5230" y="1282"/>
                  <a:pt x="5013" y="1028"/>
                  <a:pt x="5056" y="666"/>
                </a:cubicBezTo>
                <a:lnTo>
                  <a:pt x="5056" y="666"/>
                </a:lnTo>
                <a:cubicBezTo>
                  <a:pt x="5110" y="215"/>
                  <a:pt x="5517" y="13"/>
                  <a:pt x="5544" y="0"/>
                </a:cubicBezTo>
                <a:lnTo>
                  <a:pt x="5544" y="0"/>
                </a:lnTo>
                <a:cubicBezTo>
                  <a:pt x="3696" y="14"/>
                  <a:pt x="1848" y="28"/>
                  <a:pt x="0" y="4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3"/>
          <p:cNvSpPr>
            <a:spLocks noChangeArrowheads="1"/>
          </p:cNvSpPr>
          <p:nvPr/>
        </p:nvSpPr>
        <p:spPr bwMode="auto">
          <a:xfrm>
            <a:off x="2363852" y="7575908"/>
            <a:ext cx="5666503" cy="1552743"/>
          </a:xfrm>
          <a:custGeom>
            <a:avLst/>
            <a:gdLst>
              <a:gd name="T0" fmla="*/ 0 w 4957"/>
              <a:gd name="T1" fmla="*/ 35 h 1360"/>
              <a:gd name="T2" fmla="*/ 0 w 4957"/>
              <a:gd name="T3" fmla="*/ 35 h 1360"/>
              <a:gd name="T4" fmla="*/ 445 w 4957"/>
              <a:gd name="T5" fmla="*/ 714 h 1360"/>
              <a:gd name="T6" fmla="*/ 445 w 4957"/>
              <a:gd name="T7" fmla="*/ 714 h 1360"/>
              <a:gd name="T8" fmla="*/ 313 w 4957"/>
              <a:gd name="T9" fmla="*/ 1359 h 1360"/>
              <a:gd name="T10" fmla="*/ 313 w 4957"/>
              <a:gd name="T11" fmla="*/ 1359 h 1360"/>
              <a:gd name="T12" fmla="*/ 4671 w 4957"/>
              <a:gd name="T13" fmla="*/ 1326 h 1360"/>
              <a:gd name="T14" fmla="*/ 4671 w 4957"/>
              <a:gd name="T15" fmla="*/ 1326 h 1360"/>
              <a:gd name="T16" fmla="*/ 4491 w 4957"/>
              <a:gd name="T17" fmla="*/ 704 h 1360"/>
              <a:gd name="T18" fmla="*/ 4491 w 4957"/>
              <a:gd name="T19" fmla="*/ 704 h 1360"/>
              <a:gd name="T20" fmla="*/ 4956 w 4957"/>
              <a:gd name="T21" fmla="*/ 0 h 1360"/>
              <a:gd name="T22" fmla="*/ 4956 w 4957"/>
              <a:gd name="T23" fmla="*/ 0 h 1360"/>
              <a:gd name="T24" fmla="*/ 0 w 4957"/>
              <a:gd name="T25" fmla="*/ 35 h 1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57" h="1360">
                <a:moveTo>
                  <a:pt x="0" y="35"/>
                </a:moveTo>
                <a:lnTo>
                  <a:pt x="0" y="35"/>
                </a:lnTo>
                <a:cubicBezTo>
                  <a:pt x="53" y="69"/>
                  <a:pt x="382" y="289"/>
                  <a:pt x="445" y="714"/>
                </a:cubicBezTo>
                <a:lnTo>
                  <a:pt x="445" y="714"/>
                </a:lnTo>
                <a:cubicBezTo>
                  <a:pt x="493" y="1039"/>
                  <a:pt x="356" y="1286"/>
                  <a:pt x="313" y="1359"/>
                </a:cubicBezTo>
                <a:lnTo>
                  <a:pt x="313" y="1359"/>
                </a:lnTo>
                <a:cubicBezTo>
                  <a:pt x="1766" y="1348"/>
                  <a:pt x="3218" y="1337"/>
                  <a:pt x="4671" y="1326"/>
                </a:cubicBezTo>
                <a:lnTo>
                  <a:pt x="4671" y="1326"/>
                </a:lnTo>
                <a:cubicBezTo>
                  <a:pt x="4625" y="1265"/>
                  <a:pt x="4460" y="1029"/>
                  <a:pt x="4491" y="704"/>
                </a:cubicBezTo>
                <a:lnTo>
                  <a:pt x="4491" y="704"/>
                </a:lnTo>
                <a:cubicBezTo>
                  <a:pt x="4534" y="251"/>
                  <a:pt x="4918" y="23"/>
                  <a:pt x="4956" y="0"/>
                </a:cubicBezTo>
                <a:lnTo>
                  <a:pt x="4956" y="0"/>
                </a:lnTo>
                <a:cubicBezTo>
                  <a:pt x="3304" y="12"/>
                  <a:pt x="1652" y="24"/>
                  <a:pt x="0" y="3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4"/>
          <p:cNvSpPr>
            <a:spLocks noChangeArrowheads="1"/>
          </p:cNvSpPr>
          <p:nvPr/>
        </p:nvSpPr>
        <p:spPr bwMode="auto">
          <a:xfrm>
            <a:off x="2716749" y="9345429"/>
            <a:ext cx="4975834" cy="1517455"/>
          </a:xfrm>
          <a:custGeom>
            <a:avLst/>
            <a:gdLst>
              <a:gd name="T0" fmla="*/ 0 w 4353"/>
              <a:gd name="T1" fmla="*/ 0 h 1328"/>
              <a:gd name="T2" fmla="*/ 0 w 4353"/>
              <a:gd name="T3" fmla="*/ 0 h 1328"/>
              <a:gd name="T4" fmla="*/ 448 w 4353"/>
              <a:gd name="T5" fmla="*/ 683 h 1328"/>
              <a:gd name="T6" fmla="*/ 448 w 4353"/>
              <a:gd name="T7" fmla="*/ 683 h 1328"/>
              <a:gd name="T8" fmla="*/ 266 w 4353"/>
              <a:gd name="T9" fmla="*/ 1327 h 1328"/>
              <a:gd name="T10" fmla="*/ 266 w 4353"/>
              <a:gd name="T11" fmla="*/ 1327 h 1328"/>
              <a:gd name="T12" fmla="*/ 4057 w 4353"/>
              <a:gd name="T13" fmla="*/ 1324 h 1328"/>
              <a:gd name="T14" fmla="*/ 4057 w 4353"/>
              <a:gd name="T15" fmla="*/ 1324 h 1328"/>
              <a:gd name="T16" fmla="*/ 3922 w 4353"/>
              <a:gd name="T17" fmla="*/ 683 h 1328"/>
              <a:gd name="T18" fmla="*/ 3922 w 4353"/>
              <a:gd name="T19" fmla="*/ 683 h 1328"/>
              <a:gd name="T20" fmla="*/ 4352 w 4353"/>
              <a:gd name="T21" fmla="*/ 4 h 1328"/>
              <a:gd name="T22" fmla="*/ 0 w 4353"/>
              <a:gd name="T23" fmla="*/ 0 h 1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53" h="1328">
                <a:moveTo>
                  <a:pt x="0" y="0"/>
                </a:moveTo>
                <a:lnTo>
                  <a:pt x="0" y="0"/>
                </a:lnTo>
                <a:cubicBezTo>
                  <a:pt x="42" y="25"/>
                  <a:pt x="401" y="246"/>
                  <a:pt x="448" y="683"/>
                </a:cubicBezTo>
                <a:lnTo>
                  <a:pt x="448" y="683"/>
                </a:lnTo>
                <a:cubicBezTo>
                  <a:pt x="485" y="1025"/>
                  <a:pt x="308" y="1272"/>
                  <a:pt x="266" y="1327"/>
                </a:cubicBezTo>
                <a:lnTo>
                  <a:pt x="266" y="1327"/>
                </a:lnTo>
                <a:cubicBezTo>
                  <a:pt x="1529" y="1326"/>
                  <a:pt x="2793" y="1325"/>
                  <a:pt x="4057" y="1324"/>
                </a:cubicBezTo>
                <a:lnTo>
                  <a:pt x="4057" y="1324"/>
                </a:lnTo>
                <a:cubicBezTo>
                  <a:pt x="4013" y="1251"/>
                  <a:pt x="3877" y="1006"/>
                  <a:pt x="3922" y="683"/>
                </a:cubicBezTo>
                <a:lnTo>
                  <a:pt x="3922" y="683"/>
                </a:lnTo>
                <a:cubicBezTo>
                  <a:pt x="3981" y="262"/>
                  <a:pt x="4299" y="39"/>
                  <a:pt x="4352" y="4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5"/>
          <p:cNvSpPr>
            <a:spLocks noChangeArrowheads="1"/>
          </p:cNvSpPr>
          <p:nvPr/>
        </p:nvSpPr>
        <p:spPr bwMode="auto">
          <a:xfrm>
            <a:off x="3039396" y="11109909"/>
            <a:ext cx="4325498" cy="1522495"/>
          </a:xfrm>
          <a:custGeom>
            <a:avLst/>
            <a:gdLst>
              <a:gd name="T0" fmla="*/ 0 w 3785"/>
              <a:gd name="T1" fmla="*/ 0 h 1332"/>
              <a:gd name="T2" fmla="*/ 0 w 3785"/>
              <a:gd name="T3" fmla="*/ 0 h 1332"/>
              <a:gd name="T4" fmla="*/ 474 w 3785"/>
              <a:gd name="T5" fmla="*/ 665 h 1332"/>
              <a:gd name="T6" fmla="*/ 474 w 3785"/>
              <a:gd name="T7" fmla="*/ 665 h 1332"/>
              <a:gd name="T8" fmla="*/ 264 w 3785"/>
              <a:gd name="T9" fmla="*/ 1316 h 1332"/>
              <a:gd name="T10" fmla="*/ 264 w 3785"/>
              <a:gd name="T11" fmla="*/ 1316 h 1332"/>
              <a:gd name="T12" fmla="*/ 3505 w 3785"/>
              <a:gd name="T13" fmla="*/ 1331 h 1332"/>
              <a:gd name="T14" fmla="*/ 3505 w 3785"/>
              <a:gd name="T15" fmla="*/ 1331 h 1332"/>
              <a:gd name="T16" fmla="*/ 3351 w 3785"/>
              <a:gd name="T17" fmla="*/ 680 h 1332"/>
              <a:gd name="T18" fmla="*/ 3351 w 3785"/>
              <a:gd name="T19" fmla="*/ 680 h 1332"/>
              <a:gd name="T20" fmla="*/ 3784 w 3785"/>
              <a:gd name="T21" fmla="*/ 3 h 1332"/>
              <a:gd name="T22" fmla="*/ 3784 w 3785"/>
              <a:gd name="T23" fmla="*/ 3 h 1332"/>
              <a:gd name="T24" fmla="*/ 0 w 3785"/>
              <a:gd name="T25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85" h="1332">
                <a:moveTo>
                  <a:pt x="0" y="0"/>
                </a:moveTo>
                <a:lnTo>
                  <a:pt x="0" y="0"/>
                </a:lnTo>
                <a:cubicBezTo>
                  <a:pt x="29" y="15"/>
                  <a:pt x="424" y="220"/>
                  <a:pt x="474" y="665"/>
                </a:cubicBezTo>
                <a:lnTo>
                  <a:pt x="474" y="665"/>
                </a:lnTo>
                <a:cubicBezTo>
                  <a:pt x="514" y="1024"/>
                  <a:pt x="301" y="1274"/>
                  <a:pt x="264" y="1316"/>
                </a:cubicBezTo>
                <a:lnTo>
                  <a:pt x="264" y="1316"/>
                </a:lnTo>
                <a:cubicBezTo>
                  <a:pt x="1345" y="1321"/>
                  <a:pt x="2425" y="1326"/>
                  <a:pt x="3505" y="1331"/>
                </a:cubicBezTo>
                <a:lnTo>
                  <a:pt x="3505" y="1331"/>
                </a:lnTo>
                <a:cubicBezTo>
                  <a:pt x="3462" y="1265"/>
                  <a:pt x="3307" y="1016"/>
                  <a:pt x="3351" y="680"/>
                </a:cubicBezTo>
                <a:lnTo>
                  <a:pt x="3351" y="680"/>
                </a:lnTo>
                <a:cubicBezTo>
                  <a:pt x="3407" y="256"/>
                  <a:pt x="3735" y="35"/>
                  <a:pt x="3784" y="3"/>
                </a:cubicBezTo>
                <a:lnTo>
                  <a:pt x="3784" y="3"/>
                </a:lnTo>
                <a:cubicBezTo>
                  <a:pt x="2523" y="2"/>
                  <a:pt x="1261" y="1"/>
                  <a:pt x="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50"/>
          <p:cNvSpPr>
            <a:spLocks noChangeArrowheads="1"/>
          </p:cNvSpPr>
          <p:nvPr/>
        </p:nvSpPr>
        <p:spPr bwMode="auto">
          <a:xfrm>
            <a:off x="9204994" y="4798110"/>
            <a:ext cx="166367" cy="176450"/>
          </a:xfrm>
          <a:custGeom>
            <a:avLst/>
            <a:gdLst>
              <a:gd name="T0" fmla="*/ 72 w 146"/>
              <a:gd name="T1" fmla="*/ 0 h 153"/>
              <a:gd name="T2" fmla="*/ 72 w 146"/>
              <a:gd name="T3" fmla="*/ 0 h 153"/>
              <a:gd name="T4" fmla="*/ 124 w 146"/>
              <a:gd name="T5" fmla="*/ 22 h 153"/>
              <a:gd name="T6" fmla="*/ 124 w 146"/>
              <a:gd name="T7" fmla="*/ 22 h 153"/>
              <a:gd name="T8" fmla="*/ 145 w 146"/>
              <a:gd name="T9" fmla="*/ 76 h 153"/>
              <a:gd name="T10" fmla="*/ 145 w 146"/>
              <a:gd name="T11" fmla="*/ 76 h 153"/>
              <a:gd name="T12" fmla="*/ 124 w 146"/>
              <a:gd name="T13" fmla="*/ 130 h 153"/>
              <a:gd name="T14" fmla="*/ 124 w 146"/>
              <a:gd name="T15" fmla="*/ 130 h 153"/>
              <a:gd name="T16" fmla="*/ 72 w 146"/>
              <a:gd name="T17" fmla="*/ 152 h 153"/>
              <a:gd name="T18" fmla="*/ 72 w 146"/>
              <a:gd name="T19" fmla="*/ 152 h 153"/>
              <a:gd name="T20" fmla="*/ 20 w 146"/>
              <a:gd name="T21" fmla="*/ 130 h 153"/>
              <a:gd name="T22" fmla="*/ 20 w 146"/>
              <a:gd name="T23" fmla="*/ 130 h 153"/>
              <a:gd name="T24" fmla="*/ 0 w 146"/>
              <a:gd name="T25" fmla="*/ 76 h 153"/>
              <a:gd name="T26" fmla="*/ 0 w 146"/>
              <a:gd name="T27" fmla="*/ 76 h 153"/>
              <a:gd name="T28" fmla="*/ 20 w 146"/>
              <a:gd name="T29" fmla="*/ 22 h 153"/>
              <a:gd name="T30" fmla="*/ 20 w 146"/>
              <a:gd name="T31" fmla="*/ 22 h 153"/>
              <a:gd name="T32" fmla="*/ 72 w 146"/>
              <a:gd name="T3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3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8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8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2"/>
                  <a:pt x="72" y="152"/>
                </a:cubicBezTo>
                <a:lnTo>
                  <a:pt x="72" y="152"/>
                </a:lnTo>
                <a:cubicBezTo>
                  <a:pt x="51" y="152"/>
                  <a:pt x="34" y="144"/>
                  <a:pt x="20" y="130"/>
                </a:cubicBezTo>
                <a:lnTo>
                  <a:pt x="20" y="130"/>
                </a:lnTo>
                <a:cubicBezTo>
                  <a:pt x="6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6" y="35"/>
                  <a:pt x="20" y="22"/>
                </a:cubicBezTo>
                <a:lnTo>
                  <a:pt x="20" y="22"/>
                </a:lnTo>
                <a:cubicBezTo>
                  <a:pt x="34" y="7"/>
                  <a:pt x="51" y="0"/>
                  <a:pt x="7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Freeform 51"/>
          <p:cNvSpPr>
            <a:spLocks noChangeArrowheads="1"/>
          </p:cNvSpPr>
          <p:nvPr/>
        </p:nvSpPr>
        <p:spPr bwMode="auto">
          <a:xfrm>
            <a:off x="9467145" y="4798110"/>
            <a:ext cx="166367" cy="176450"/>
          </a:xfrm>
          <a:custGeom>
            <a:avLst/>
            <a:gdLst>
              <a:gd name="T0" fmla="*/ 72 w 145"/>
              <a:gd name="T1" fmla="*/ 0 h 153"/>
              <a:gd name="T2" fmla="*/ 72 w 145"/>
              <a:gd name="T3" fmla="*/ 0 h 153"/>
              <a:gd name="T4" fmla="*/ 124 w 145"/>
              <a:gd name="T5" fmla="*/ 22 h 153"/>
              <a:gd name="T6" fmla="*/ 124 w 145"/>
              <a:gd name="T7" fmla="*/ 22 h 153"/>
              <a:gd name="T8" fmla="*/ 144 w 145"/>
              <a:gd name="T9" fmla="*/ 76 h 153"/>
              <a:gd name="T10" fmla="*/ 144 w 145"/>
              <a:gd name="T11" fmla="*/ 76 h 153"/>
              <a:gd name="T12" fmla="*/ 124 w 145"/>
              <a:gd name="T13" fmla="*/ 130 h 153"/>
              <a:gd name="T14" fmla="*/ 124 w 145"/>
              <a:gd name="T15" fmla="*/ 130 h 153"/>
              <a:gd name="T16" fmla="*/ 72 w 145"/>
              <a:gd name="T17" fmla="*/ 152 h 153"/>
              <a:gd name="T18" fmla="*/ 72 w 145"/>
              <a:gd name="T19" fmla="*/ 152 h 153"/>
              <a:gd name="T20" fmla="*/ 20 w 145"/>
              <a:gd name="T21" fmla="*/ 130 h 153"/>
              <a:gd name="T22" fmla="*/ 20 w 145"/>
              <a:gd name="T23" fmla="*/ 130 h 153"/>
              <a:gd name="T24" fmla="*/ 0 w 145"/>
              <a:gd name="T25" fmla="*/ 76 h 153"/>
              <a:gd name="T26" fmla="*/ 0 w 145"/>
              <a:gd name="T27" fmla="*/ 76 h 153"/>
              <a:gd name="T28" fmla="*/ 20 w 145"/>
              <a:gd name="T29" fmla="*/ 22 h 153"/>
              <a:gd name="T30" fmla="*/ 20 w 145"/>
              <a:gd name="T31" fmla="*/ 22 h 153"/>
              <a:gd name="T32" fmla="*/ 72 w 145"/>
              <a:gd name="T3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3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7" y="35"/>
                  <a:pt x="144" y="54"/>
                  <a:pt x="144" y="76"/>
                </a:cubicBezTo>
                <a:lnTo>
                  <a:pt x="144" y="76"/>
                </a:lnTo>
                <a:cubicBezTo>
                  <a:pt x="144" y="98"/>
                  <a:pt x="137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2"/>
                  <a:pt x="72" y="152"/>
                </a:cubicBezTo>
                <a:lnTo>
                  <a:pt x="72" y="152"/>
                </a:lnTo>
                <a:cubicBezTo>
                  <a:pt x="51" y="152"/>
                  <a:pt x="33" y="144"/>
                  <a:pt x="20" y="130"/>
                </a:cubicBezTo>
                <a:lnTo>
                  <a:pt x="20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0" y="22"/>
                </a:cubicBezTo>
                <a:lnTo>
                  <a:pt x="20" y="22"/>
                </a:lnTo>
                <a:cubicBezTo>
                  <a:pt x="33" y="7"/>
                  <a:pt x="51" y="0"/>
                  <a:pt x="7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Freeform 52"/>
          <p:cNvSpPr>
            <a:spLocks noChangeArrowheads="1"/>
          </p:cNvSpPr>
          <p:nvPr/>
        </p:nvSpPr>
        <p:spPr bwMode="auto">
          <a:xfrm>
            <a:off x="9729297" y="4798110"/>
            <a:ext cx="166367" cy="176450"/>
          </a:xfrm>
          <a:custGeom>
            <a:avLst/>
            <a:gdLst>
              <a:gd name="T0" fmla="*/ 73 w 147"/>
              <a:gd name="T1" fmla="*/ 0 h 153"/>
              <a:gd name="T2" fmla="*/ 73 w 147"/>
              <a:gd name="T3" fmla="*/ 0 h 153"/>
              <a:gd name="T4" fmla="*/ 125 w 147"/>
              <a:gd name="T5" fmla="*/ 22 h 153"/>
              <a:gd name="T6" fmla="*/ 125 w 147"/>
              <a:gd name="T7" fmla="*/ 22 h 153"/>
              <a:gd name="T8" fmla="*/ 146 w 147"/>
              <a:gd name="T9" fmla="*/ 76 h 153"/>
              <a:gd name="T10" fmla="*/ 146 w 147"/>
              <a:gd name="T11" fmla="*/ 76 h 153"/>
              <a:gd name="T12" fmla="*/ 125 w 147"/>
              <a:gd name="T13" fmla="*/ 130 h 153"/>
              <a:gd name="T14" fmla="*/ 125 w 147"/>
              <a:gd name="T15" fmla="*/ 130 h 153"/>
              <a:gd name="T16" fmla="*/ 73 w 147"/>
              <a:gd name="T17" fmla="*/ 152 h 153"/>
              <a:gd name="T18" fmla="*/ 73 w 147"/>
              <a:gd name="T19" fmla="*/ 152 h 153"/>
              <a:gd name="T20" fmla="*/ 21 w 147"/>
              <a:gd name="T21" fmla="*/ 130 h 153"/>
              <a:gd name="T22" fmla="*/ 21 w 147"/>
              <a:gd name="T23" fmla="*/ 130 h 153"/>
              <a:gd name="T24" fmla="*/ 0 w 147"/>
              <a:gd name="T25" fmla="*/ 76 h 153"/>
              <a:gd name="T26" fmla="*/ 0 w 147"/>
              <a:gd name="T27" fmla="*/ 76 h 153"/>
              <a:gd name="T28" fmla="*/ 21 w 147"/>
              <a:gd name="T29" fmla="*/ 22 h 153"/>
              <a:gd name="T30" fmla="*/ 21 w 147"/>
              <a:gd name="T31" fmla="*/ 22 h 153"/>
              <a:gd name="T32" fmla="*/ 73 w 147"/>
              <a:gd name="T3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7" h="153">
                <a:moveTo>
                  <a:pt x="73" y="0"/>
                </a:moveTo>
                <a:lnTo>
                  <a:pt x="73" y="0"/>
                </a:lnTo>
                <a:cubicBezTo>
                  <a:pt x="94" y="0"/>
                  <a:pt x="111" y="7"/>
                  <a:pt x="125" y="22"/>
                </a:cubicBezTo>
                <a:lnTo>
                  <a:pt x="125" y="22"/>
                </a:lnTo>
                <a:cubicBezTo>
                  <a:pt x="139" y="35"/>
                  <a:pt x="146" y="54"/>
                  <a:pt x="146" y="76"/>
                </a:cubicBezTo>
                <a:lnTo>
                  <a:pt x="146" y="76"/>
                </a:lnTo>
                <a:cubicBezTo>
                  <a:pt x="146" y="98"/>
                  <a:pt x="139" y="115"/>
                  <a:pt x="125" y="130"/>
                </a:cubicBezTo>
                <a:lnTo>
                  <a:pt x="125" y="130"/>
                </a:lnTo>
                <a:cubicBezTo>
                  <a:pt x="111" y="144"/>
                  <a:pt x="94" y="152"/>
                  <a:pt x="73" y="152"/>
                </a:cubicBezTo>
                <a:lnTo>
                  <a:pt x="73" y="152"/>
                </a:lnTo>
                <a:cubicBezTo>
                  <a:pt x="52" y="152"/>
                  <a:pt x="35" y="144"/>
                  <a:pt x="21" y="130"/>
                </a:cubicBezTo>
                <a:lnTo>
                  <a:pt x="21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1" y="22"/>
                </a:cubicBezTo>
                <a:lnTo>
                  <a:pt x="21" y="22"/>
                </a:lnTo>
                <a:cubicBezTo>
                  <a:pt x="35" y="7"/>
                  <a:pt x="52" y="0"/>
                  <a:pt x="7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53"/>
          <p:cNvSpPr>
            <a:spLocks noChangeArrowheads="1"/>
          </p:cNvSpPr>
          <p:nvPr/>
        </p:nvSpPr>
        <p:spPr bwMode="auto">
          <a:xfrm>
            <a:off x="9991448" y="4798110"/>
            <a:ext cx="166367" cy="176450"/>
          </a:xfrm>
          <a:custGeom>
            <a:avLst/>
            <a:gdLst>
              <a:gd name="T0" fmla="*/ 72 w 145"/>
              <a:gd name="T1" fmla="*/ 0 h 153"/>
              <a:gd name="T2" fmla="*/ 72 w 145"/>
              <a:gd name="T3" fmla="*/ 0 h 153"/>
              <a:gd name="T4" fmla="*/ 124 w 145"/>
              <a:gd name="T5" fmla="*/ 22 h 153"/>
              <a:gd name="T6" fmla="*/ 124 w 145"/>
              <a:gd name="T7" fmla="*/ 22 h 153"/>
              <a:gd name="T8" fmla="*/ 144 w 145"/>
              <a:gd name="T9" fmla="*/ 76 h 153"/>
              <a:gd name="T10" fmla="*/ 144 w 145"/>
              <a:gd name="T11" fmla="*/ 76 h 153"/>
              <a:gd name="T12" fmla="*/ 124 w 145"/>
              <a:gd name="T13" fmla="*/ 130 h 153"/>
              <a:gd name="T14" fmla="*/ 124 w 145"/>
              <a:gd name="T15" fmla="*/ 130 h 153"/>
              <a:gd name="T16" fmla="*/ 72 w 145"/>
              <a:gd name="T17" fmla="*/ 152 h 153"/>
              <a:gd name="T18" fmla="*/ 72 w 145"/>
              <a:gd name="T19" fmla="*/ 152 h 153"/>
              <a:gd name="T20" fmla="*/ 20 w 145"/>
              <a:gd name="T21" fmla="*/ 130 h 153"/>
              <a:gd name="T22" fmla="*/ 20 w 145"/>
              <a:gd name="T23" fmla="*/ 130 h 153"/>
              <a:gd name="T24" fmla="*/ 0 w 145"/>
              <a:gd name="T25" fmla="*/ 76 h 153"/>
              <a:gd name="T26" fmla="*/ 0 w 145"/>
              <a:gd name="T27" fmla="*/ 76 h 153"/>
              <a:gd name="T28" fmla="*/ 20 w 145"/>
              <a:gd name="T29" fmla="*/ 22 h 153"/>
              <a:gd name="T30" fmla="*/ 20 w 145"/>
              <a:gd name="T31" fmla="*/ 22 h 153"/>
              <a:gd name="T32" fmla="*/ 72 w 145"/>
              <a:gd name="T3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3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7" y="35"/>
                  <a:pt x="144" y="54"/>
                  <a:pt x="144" y="76"/>
                </a:cubicBezTo>
                <a:lnTo>
                  <a:pt x="144" y="76"/>
                </a:lnTo>
                <a:cubicBezTo>
                  <a:pt x="144" y="98"/>
                  <a:pt x="137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2"/>
                  <a:pt x="72" y="152"/>
                </a:cubicBezTo>
                <a:lnTo>
                  <a:pt x="72" y="152"/>
                </a:lnTo>
                <a:cubicBezTo>
                  <a:pt x="51" y="152"/>
                  <a:pt x="34" y="144"/>
                  <a:pt x="20" y="130"/>
                </a:cubicBezTo>
                <a:lnTo>
                  <a:pt x="20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0" y="22"/>
                </a:cubicBezTo>
                <a:lnTo>
                  <a:pt x="20" y="22"/>
                </a:lnTo>
                <a:cubicBezTo>
                  <a:pt x="34" y="7"/>
                  <a:pt x="51" y="0"/>
                  <a:pt x="7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Freeform 54"/>
          <p:cNvSpPr>
            <a:spLocks noChangeArrowheads="1"/>
          </p:cNvSpPr>
          <p:nvPr/>
        </p:nvSpPr>
        <p:spPr bwMode="auto">
          <a:xfrm>
            <a:off x="10253600" y="4798110"/>
            <a:ext cx="166367" cy="176450"/>
          </a:xfrm>
          <a:custGeom>
            <a:avLst/>
            <a:gdLst>
              <a:gd name="T0" fmla="*/ 72 w 146"/>
              <a:gd name="T1" fmla="*/ 0 h 153"/>
              <a:gd name="T2" fmla="*/ 72 w 146"/>
              <a:gd name="T3" fmla="*/ 0 h 153"/>
              <a:gd name="T4" fmla="*/ 124 w 146"/>
              <a:gd name="T5" fmla="*/ 22 h 153"/>
              <a:gd name="T6" fmla="*/ 124 w 146"/>
              <a:gd name="T7" fmla="*/ 22 h 153"/>
              <a:gd name="T8" fmla="*/ 145 w 146"/>
              <a:gd name="T9" fmla="*/ 76 h 153"/>
              <a:gd name="T10" fmla="*/ 145 w 146"/>
              <a:gd name="T11" fmla="*/ 76 h 153"/>
              <a:gd name="T12" fmla="*/ 124 w 146"/>
              <a:gd name="T13" fmla="*/ 130 h 153"/>
              <a:gd name="T14" fmla="*/ 124 w 146"/>
              <a:gd name="T15" fmla="*/ 130 h 153"/>
              <a:gd name="T16" fmla="*/ 72 w 146"/>
              <a:gd name="T17" fmla="*/ 152 h 153"/>
              <a:gd name="T18" fmla="*/ 72 w 146"/>
              <a:gd name="T19" fmla="*/ 152 h 153"/>
              <a:gd name="T20" fmla="*/ 21 w 146"/>
              <a:gd name="T21" fmla="*/ 130 h 153"/>
              <a:gd name="T22" fmla="*/ 21 w 146"/>
              <a:gd name="T23" fmla="*/ 130 h 153"/>
              <a:gd name="T24" fmla="*/ 0 w 146"/>
              <a:gd name="T25" fmla="*/ 76 h 153"/>
              <a:gd name="T26" fmla="*/ 0 w 146"/>
              <a:gd name="T27" fmla="*/ 76 h 153"/>
              <a:gd name="T28" fmla="*/ 21 w 146"/>
              <a:gd name="T29" fmla="*/ 22 h 153"/>
              <a:gd name="T30" fmla="*/ 21 w 146"/>
              <a:gd name="T31" fmla="*/ 22 h 153"/>
              <a:gd name="T32" fmla="*/ 72 w 146"/>
              <a:gd name="T3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3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8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8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2"/>
                  <a:pt x="72" y="152"/>
                </a:cubicBezTo>
                <a:lnTo>
                  <a:pt x="72" y="152"/>
                </a:lnTo>
                <a:cubicBezTo>
                  <a:pt x="51" y="152"/>
                  <a:pt x="34" y="144"/>
                  <a:pt x="21" y="130"/>
                </a:cubicBezTo>
                <a:lnTo>
                  <a:pt x="21" y="130"/>
                </a:lnTo>
                <a:cubicBezTo>
                  <a:pt x="6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6" y="35"/>
                  <a:pt x="21" y="22"/>
                </a:cubicBezTo>
                <a:lnTo>
                  <a:pt x="21" y="22"/>
                </a:lnTo>
                <a:cubicBezTo>
                  <a:pt x="34" y="7"/>
                  <a:pt x="51" y="0"/>
                  <a:pt x="7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55"/>
          <p:cNvSpPr>
            <a:spLocks noChangeArrowheads="1"/>
          </p:cNvSpPr>
          <p:nvPr/>
        </p:nvSpPr>
        <p:spPr bwMode="auto">
          <a:xfrm>
            <a:off x="10515751" y="4798110"/>
            <a:ext cx="166367" cy="176450"/>
          </a:xfrm>
          <a:custGeom>
            <a:avLst/>
            <a:gdLst>
              <a:gd name="T0" fmla="*/ 72 w 145"/>
              <a:gd name="T1" fmla="*/ 0 h 153"/>
              <a:gd name="T2" fmla="*/ 72 w 145"/>
              <a:gd name="T3" fmla="*/ 0 h 153"/>
              <a:gd name="T4" fmla="*/ 124 w 145"/>
              <a:gd name="T5" fmla="*/ 22 h 153"/>
              <a:gd name="T6" fmla="*/ 124 w 145"/>
              <a:gd name="T7" fmla="*/ 22 h 153"/>
              <a:gd name="T8" fmla="*/ 144 w 145"/>
              <a:gd name="T9" fmla="*/ 76 h 153"/>
              <a:gd name="T10" fmla="*/ 144 w 145"/>
              <a:gd name="T11" fmla="*/ 76 h 153"/>
              <a:gd name="T12" fmla="*/ 124 w 145"/>
              <a:gd name="T13" fmla="*/ 130 h 153"/>
              <a:gd name="T14" fmla="*/ 124 w 145"/>
              <a:gd name="T15" fmla="*/ 130 h 153"/>
              <a:gd name="T16" fmla="*/ 72 w 145"/>
              <a:gd name="T17" fmla="*/ 152 h 153"/>
              <a:gd name="T18" fmla="*/ 72 w 145"/>
              <a:gd name="T19" fmla="*/ 152 h 153"/>
              <a:gd name="T20" fmla="*/ 20 w 145"/>
              <a:gd name="T21" fmla="*/ 130 h 153"/>
              <a:gd name="T22" fmla="*/ 20 w 145"/>
              <a:gd name="T23" fmla="*/ 130 h 153"/>
              <a:gd name="T24" fmla="*/ 0 w 145"/>
              <a:gd name="T25" fmla="*/ 76 h 153"/>
              <a:gd name="T26" fmla="*/ 0 w 145"/>
              <a:gd name="T27" fmla="*/ 76 h 153"/>
              <a:gd name="T28" fmla="*/ 20 w 145"/>
              <a:gd name="T29" fmla="*/ 22 h 153"/>
              <a:gd name="T30" fmla="*/ 20 w 145"/>
              <a:gd name="T31" fmla="*/ 22 h 153"/>
              <a:gd name="T32" fmla="*/ 72 w 145"/>
              <a:gd name="T3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3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8" y="35"/>
                  <a:pt x="144" y="54"/>
                  <a:pt x="144" y="76"/>
                </a:cubicBezTo>
                <a:lnTo>
                  <a:pt x="144" y="76"/>
                </a:lnTo>
                <a:cubicBezTo>
                  <a:pt x="144" y="98"/>
                  <a:pt x="138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2"/>
                  <a:pt x="72" y="152"/>
                </a:cubicBezTo>
                <a:lnTo>
                  <a:pt x="72" y="152"/>
                </a:lnTo>
                <a:cubicBezTo>
                  <a:pt x="51" y="152"/>
                  <a:pt x="34" y="144"/>
                  <a:pt x="20" y="130"/>
                </a:cubicBezTo>
                <a:lnTo>
                  <a:pt x="20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0" y="22"/>
                </a:cubicBezTo>
                <a:lnTo>
                  <a:pt x="20" y="22"/>
                </a:lnTo>
                <a:cubicBezTo>
                  <a:pt x="34" y="7"/>
                  <a:pt x="51" y="0"/>
                  <a:pt x="7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56"/>
          <p:cNvSpPr>
            <a:spLocks noChangeArrowheads="1"/>
          </p:cNvSpPr>
          <p:nvPr/>
        </p:nvSpPr>
        <p:spPr bwMode="auto">
          <a:xfrm>
            <a:off x="10777902" y="4798110"/>
            <a:ext cx="166367" cy="176450"/>
          </a:xfrm>
          <a:custGeom>
            <a:avLst/>
            <a:gdLst>
              <a:gd name="T0" fmla="*/ 73 w 146"/>
              <a:gd name="T1" fmla="*/ 0 h 153"/>
              <a:gd name="T2" fmla="*/ 73 w 146"/>
              <a:gd name="T3" fmla="*/ 0 h 153"/>
              <a:gd name="T4" fmla="*/ 124 w 146"/>
              <a:gd name="T5" fmla="*/ 22 h 153"/>
              <a:gd name="T6" fmla="*/ 124 w 146"/>
              <a:gd name="T7" fmla="*/ 22 h 153"/>
              <a:gd name="T8" fmla="*/ 145 w 146"/>
              <a:gd name="T9" fmla="*/ 76 h 153"/>
              <a:gd name="T10" fmla="*/ 145 w 146"/>
              <a:gd name="T11" fmla="*/ 76 h 153"/>
              <a:gd name="T12" fmla="*/ 124 w 146"/>
              <a:gd name="T13" fmla="*/ 130 h 153"/>
              <a:gd name="T14" fmla="*/ 124 w 146"/>
              <a:gd name="T15" fmla="*/ 130 h 153"/>
              <a:gd name="T16" fmla="*/ 73 w 146"/>
              <a:gd name="T17" fmla="*/ 152 h 153"/>
              <a:gd name="T18" fmla="*/ 73 w 146"/>
              <a:gd name="T19" fmla="*/ 152 h 153"/>
              <a:gd name="T20" fmla="*/ 21 w 146"/>
              <a:gd name="T21" fmla="*/ 130 h 153"/>
              <a:gd name="T22" fmla="*/ 21 w 146"/>
              <a:gd name="T23" fmla="*/ 130 h 153"/>
              <a:gd name="T24" fmla="*/ 0 w 146"/>
              <a:gd name="T25" fmla="*/ 76 h 153"/>
              <a:gd name="T26" fmla="*/ 0 w 146"/>
              <a:gd name="T27" fmla="*/ 76 h 153"/>
              <a:gd name="T28" fmla="*/ 21 w 146"/>
              <a:gd name="T29" fmla="*/ 22 h 153"/>
              <a:gd name="T30" fmla="*/ 21 w 146"/>
              <a:gd name="T31" fmla="*/ 22 h 153"/>
              <a:gd name="T32" fmla="*/ 73 w 146"/>
              <a:gd name="T3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3">
                <a:moveTo>
                  <a:pt x="73" y="0"/>
                </a:moveTo>
                <a:lnTo>
                  <a:pt x="73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8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8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2"/>
                  <a:pt x="73" y="152"/>
                </a:cubicBezTo>
                <a:lnTo>
                  <a:pt x="73" y="152"/>
                </a:lnTo>
                <a:cubicBezTo>
                  <a:pt x="51" y="152"/>
                  <a:pt x="34" y="144"/>
                  <a:pt x="21" y="130"/>
                </a:cubicBezTo>
                <a:lnTo>
                  <a:pt x="21" y="130"/>
                </a:lnTo>
                <a:cubicBezTo>
                  <a:pt x="6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6" y="35"/>
                  <a:pt x="21" y="22"/>
                </a:cubicBezTo>
                <a:lnTo>
                  <a:pt x="21" y="22"/>
                </a:lnTo>
                <a:cubicBezTo>
                  <a:pt x="34" y="7"/>
                  <a:pt x="51" y="0"/>
                  <a:pt x="7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Freeform 57"/>
          <p:cNvSpPr>
            <a:spLocks noChangeArrowheads="1"/>
          </p:cNvSpPr>
          <p:nvPr/>
        </p:nvSpPr>
        <p:spPr bwMode="auto">
          <a:xfrm>
            <a:off x="11040054" y="4798110"/>
            <a:ext cx="166367" cy="176450"/>
          </a:xfrm>
          <a:custGeom>
            <a:avLst/>
            <a:gdLst>
              <a:gd name="T0" fmla="*/ 72 w 145"/>
              <a:gd name="T1" fmla="*/ 0 h 153"/>
              <a:gd name="T2" fmla="*/ 72 w 145"/>
              <a:gd name="T3" fmla="*/ 0 h 153"/>
              <a:gd name="T4" fmla="*/ 124 w 145"/>
              <a:gd name="T5" fmla="*/ 22 h 153"/>
              <a:gd name="T6" fmla="*/ 124 w 145"/>
              <a:gd name="T7" fmla="*/ 22 h 153"/>
              <a:gd name="T8" fmla="*/ 144 w 145"/>
              <a:gd name="T9" fmla="*/ 76 h 153"/>
              <a:gd name="T10" fmla="*/ 144 w 145"/>
              <a:gd name="T11" fmla="*/ 76 h 153"/>
              <a:gd name="T12" fmla="*/ 124 w 145"/>
              <a:gd name="T13" fmla="*/ 130 h 153"/>
              <a:gd name="T14" fmla="*/ 124 w 145"/>
              <a:gd name="T15" fmla="*/ 130 h 153"/>
              <a:gd name="T16" fmla="*/ 72 w 145"/>
              <a:gd name="T17" fmla="*/ 152 h 153"/>
              <a:gd name="T18" fmla="*/ 72 w 145"/>
              <a:gd name="T19" fmla="*/ 152 h 153"/>
              <a:gd name="T20" fmla="*/ 20 w 145"/>
              <a:gd name="T21" fmla="*/ 130 h 153"/>
              <a:gd name="T22" fmla="*/ 20 w 145"/>
              <a:gd name="T23" fmla="*/ 130 h 153"/>
              <a:gd name="T24" fmla="*/ 0 w 145"/>
              <a:gd name="T25" fmla="*/ 76 h 153"/>
              <a:gd name="T26" fmla="*/ 0 w 145"/>
              <a:gd name="T27" fmla="*/ 76 h 153"/>
              <a:gd name="T28" fmla="*/ 20 w 145"/>
              <a:gd name="T29" fmla="*/ 22 h 153"/>
              <a:gd name="T30" fmla="*/ 20 w 145"/>
              <a:gd name="T31" fmla="*/ 22 h 153"/>
              <a:gd name="T32" fmla="*/ 72 w 145"/>
              <a:gd name="T3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3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1" y="7"/>
                  <a:pt x="124" y="22"/>
                </a:cubicBezTo>
                <a:lnTo>
                  <a:pt x="124" y="22"/>
                </a:lnTo>
                <a:cubicBezTo>
                  <a:pt x="138" y="35"/>
                  <a:pt x="144" y="54"/>
                  <a:pt x="144" y="76"/>
                </a:cubicBezTo>
                <a:lnTo>
                  <a:pt x="144" y="76"/>
                </a:lnTo>
                <a:cubicBezTo>
                  <a:pt x="144" y="98"/>
                  <a:pt x="138" y="115"/>
                  <a:pt x="124" y="130"/>
                </a:cubicBezTo>
                <a:lnTo>
                  <a:pt x="124" y="130"/>
                </a:lnTo>
                <a:cubicBezTo>
                  <a:pt x="111" y="144"/>
                  <a:pt x="93" y="152"/>
                  <a:pt x="72" y="152"/>
                </a:cubicBezTo>
                <a:lnTo>
                  <a:pt x="72" y="152"/>
                </a:lnTo>
                <a:cubicBezTo>
                  <a:pt x="52" y="152"/>
                  <a:pt x="34" y="144"/>
                  <a:pt x="20" y="130"/>
                </a:cubicBezTo>
                <a:lnTo>
                  <a:pt x="20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0" y="22"/>
                </a:cubicBezTo>
                <a:lnTo>
                  <a:pt x="20" y="22"/>
                </a:lnTo>
                <a:cubicBezTo>
                  <a:pt x="34" y="7"/>
                  <a:pt x="52" y="0"/>
                  <a:pt x="7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58"/>
          <p:cNvSpPr>
            <a:spLocks noChangeArrowheads="1"/>
          </p:cNvSpPr>
          <p:nvPr/>
        </p:nvSpPr>
        <p:spPr bwMode="auto">
          <a:xfrm>
            <a:off x="11302205" y="4798110"/>
            <a:ext cx="166367" cy="176450"/>
          </a:xfrm>
          <a:custGeom>
            <a:avLst/>
            <a:gdLst>
              <a:gd name="T0" fmla="*/ 72 w 145"/>
              <a:gd name="T1" fmla="*/ 0 h 153"/>
              <a:gd name="T2" fmla="*/ 72 w 145"/>
              <a:gd name="T3" fmla="*/ 0 h 153"/>
              <a:gd name="T4" fmla="*/ 124 w 145"/>
              <a:gd name="T5" fmla="*/ 22 h 153"/>
              <a:gd name="T6" fmla="*/ 124 w 145"/>
              <a:gd name="T7" fmla="*/ 22 h 153"/>
              <a:gd name="T8" fmla="*/ 144 w 145"/>
              <a:gd name="T9" fmla="*/ 76 h 153"/>
              <a:gd name="T10" fmla="*/ 144 w 145"/>
              <a:gd name="T11" fmla="*/ 76 h 153"/>
              <a:gd name="T12" fmla="*/ 124 w 145"/>
              <a:gd name="T13" fmla="*/ 130 h 153"/>
              <a:gd name="T14" fmla="*/ 124 w 145"/>
              <a:gd name="T15" fmla="*/ 130 h 153"/>
              <a:gd name="T16" fmla="*/ 72 w 145"/>
              <a:gd name="T17" fmla="*/ 152 h 153"/>
              <a:gd name="T18" fmla="*/ 72 w 145"/>
              <a:gd name="T19" fmla="*/ 152 h 153"/>
              <a:gd name="T20" fmla="*/ 20 w 145"/>
              <a:gd name="T21" fmla="*/ 130 h 153"/>
              <a:gd name="T22" fmla="*/ 20 w 145"/>
              <a:gd name="T23" fmla="*/ 130 h 153"/>
              <a:gd name="T24" fmla="*/ 0 w 145"/>
              <a:gd name="T25" fmla="*/ 76 h 153"/>
              <a:gd name="T26" fmla="*/ 0 w 145"/>
              <a:gd name="T27" fmla="*/ 76 h 153"/>
              <a:gd name="T28" fmla="*/ 20 w 145"/>
              <a:gd name="T29" fmla="*/ 22 h 153"/>
              <a:gd name="T30" fmla="*/ 20 w 145"/>
              <a:gd name="T31" fmla="*/ 22 h 153"/>
              <a:gd name="T32" fmla="*/ 72 w 145"/>
              <a:gd name="T3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3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8" y="35"/>
                  <a:pt x="144" y="54"/>
                  <a:pt x="144" y="76"/>
                </a:cubicBezTo>
                <a:lnTo>
                  <a:pt x="144" y="76"/>
                </a:lnTo>
                <a:cubicBezTo>
                  <a:pt x="144" y="98"/>
                  <a:pt x="138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2"/>
                  <a:pt x="72" y="152"/>
                </a:cubicBezTo>
                <a:lnTo>
                  <a:pt x="72" y="152"/>
                </a:lnTo>
                <a:cubicBezTo>
                  <a:pt x="51" y="152"/>
                  <a:pt x="34" y="144"/>
                  <a:pt x="20" y="130"/>
                </a:cubicBezTo>
                <a:lnTo>
                  <a:pt x="20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0" y="22"/>
                </a:cubicBezTo>
                <a:lnTo>
                  <a:pt x="20" y="22"/>
                </a:lnTo>
                <a:cubicBezTo>
                  <a:pt x="34" y="7"/>
                  <a:pt x="51" y="0"/>
                  <a:pt x="7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Freeform 59"/>
          <p:cNvSpPr>
            <a:spLocks noChangeArrowheads="1"/>
          </p:cNvSpPr>
          <p:nvPr/>
        </p:nvSpPr>
        <p:spPr bwMode="auto">
          <a:xfrm>
            <a:off x="11559317" y="4798110"/>
            <a:ext cx="166364" cy="176450"/>
          </a:xfrm>
          <a:custGeom>
            <a:avLst/>
            <a:gdLst>
              <a:gd name="T0" fmla="*/ 72 w 146"/>
              <a:gd name="T1" fmla="*/ 0 h 153"/>
              <a:gd name="T2" fmla="*/ 72 w 146"/>
              <a:gd name="T3" fmla="*/ 0 h 153"/>
              <a:gd name="T4" fmla="*/ 124 w 146"/>
              <a:gd name="T5" fmla="*/ 22 h 153"/>
              <a:gd name="T6" fmla="*/ 124 w 146"/>
              <a:gd name="T7" fmla="*/ 22 h 153"/>
              <a:gd name="T8" fmla="*/ 145 w 146"/>
              <a:gd name="T9" fmla="*/ 76 h 153"/>
              <a:gd name="T10" fmla="*/ 145 w 146"/>
              <a:gd name="T11" fmla="*/ 76 h 153"/>
              <a:gd name="T12" fmla="*/ 124 w 146"/>
              <a:gd name="T13" fmla="*/ 130 h 153"/>
              <a:gd name="T14" fmla="*/ 124 w 146"/>
              <a:gd name="T15" fmla="*/ 130 h 153"/>
              <a:gd name="T16" fmla="*/ 72 w 146"/>
              <a:gd name="T17" fmla="*/ 152 h 153"/>
              <a:gd name="T18" fmla="*/ 72 w 146"/>
              <a:gd name="T19" fmla="*/ 152 h 153"/>
              <a:gd name="T20" fmla="*/ 20 w 146"/>
              <a:gd name="T21" fmla="*/ 130 h 153"/>
              <a:gd name="T22" fmla="*/ 20 w 146"/>
              <a:gd name="T23" fmla="*/ 130 h 153"/>
              <a:gd name="T24" fmla="*/ 0 w 146"/>
              <a:gd name="T25" fmla="*/ 76 h 153"/>
              <a:gd name="T26" fmla="*/ 0 w 146"/>
              <a:gd name="T27" fmla="*/ 76 h 153"/>
              <a:gd name="T28" fmla="*/ 20 w 146"/>
              <a:gd name="T29" fmla="*/ 22 h 153"/>
              <a:gd name="T30" fmla="*/ 20 w 146"/>
              <a:gd name="T31" fmla="*/ 22 h 153"/>
              <a:gd name="T32" fmla="*/ 72 w 146"/>
              <a:gd name="T3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3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1" y="7"/>
                  <a:pt x="124" y="22"/>
                </a:cubicBezTo>
                <a:lnTo>
                  <a:pt x="124" y="22"/>
                </a:lnTo>
                <a:cubicBezTo>
                  <a:pt x="138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8" y="115"/>
                  <a:pt x="124" y="130"/>
                </a:cubicBezTo>
                <a:lnTo>
                  <a:pt x="124" y="130"/>
                </a:lnTo>
                <a:cubicBezTo>
                  <a:pt x="111" y="144"/>
                  <a:pt x="93" y="152"/>
                  <a:pt x="72" y="152"/>
                </a:cubicBezTo>
                <a:lnTo>
                  <a:pt x="72" y="152"/>
                </a:lnTo>
                <a:cubicBezTo>
                  <a:pt x="52" y="152"/>
                  <a:pt x="34" y="144"/>
                  <a:pt x="20" y="130"/>
                </a:cubicBezTo>
                <a:lnTo>
                  <a:pt x="20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0" y="22"/>
                </a:cubicBezTo>
                <a:lnTo>
                  <a:pt x="20" y="22"/>
                </a:lnTo>
                <a:cubicBezTo>
                  <a:pt x="34" y="7"/>
                  <a:pt x="52" y="0"/>
                  <a:pt x="7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Freeform 60"/>
          <p:cNvSpPr>
            <a:spLocks noChangeArrowheads="1"/>
          </p:cNvSpPr>
          <p:nvPr/>
        </p:nvSpPr>
        <p:spPr bwMode="auto">
          <a:xfrm>
            <a:off x="11821468" y="4798110"/>
            <a:ext cx="166364" cy="176450"/>
          </a:xfrm>
          <a:custGeom>
            <a:avLst/>
            <a:gdLst>
              <a:gd name="T0" fmla="*/ 73 w 146"/>
              <a:gd name="T1" fmla="*/ 0 h 153"/>
              <a:gd name="T2" fmla="*/ 73 w 146"/>
              <a:gd name="T3" fmla="*/ 0 h 153"/>
              <a:gd name="T4" fmla="*/ 124 w 146"/>
              <a:gd name="T5" fmla="*/ 22 h 153"/>
              <a:gd name="T6" fmla="*/ 124 w 146"/>
              <a:gd name="T7" fmla="*/ 22 h 153"/>
              <a:gd name="T8" fmla="*/ 145 w 146"/>
              <a:gd name="T9" fmla="*/ 76 h 153"/>
              <a:gd name="T10" fmla="*/ 145 w 146"/>
              <a:gd name="T11" fmla="*/ 76 h 153"/>
              <a:gd name="T12" fmla="*/ 124 w 146"/>
              <a:gd name="T13" fmla="*/ 130 h 153"/>
              <a:gd name="T14" fmla="*/ 124 w 146"/>
              <a:gd name="T15" fmla="*/ 130 h 153"/>
              <a:gd name="T16" fmla="*/ 73 w 146"/>
              <a:gd name="T17" fmla="*/ 152 h 153"/>
              <a:gd name="T18" fmla="*/ 73 w 146"/>
              <a:gd name="T19" fmla="*/ 152 h 153"/>
              <a:gd name="T20" fmla="*/ 21 w 146"/>
              <a:gd name="T21" fmla="*/ 130 h 153"/>
              <a:gd name="T22" fmla="*/ 21 w 146"/>
              <a:gd name="T23" fmla="*/ 130 h 153"/>
              <a:gd name="T24" fmla="*/ 0 w 146"/>
              <a:gd name="T25" fmla="*/ 76 h 153"/>
              <a:gd name="T26" fmla="*/ 0 w 146"/>
              <a:gd name="T27" fmla="*/ 76 h 153"/>
              <a:gd name="T28" fmla="*/ 21 w 146"/>
              <a:gd name="T29" fmla="*/ 22 h 153"/>
              <a:gd name="T30" fmla="*/ 21 w 146"/>
              <a:gd name="T31" fmla="*/ 22 h 153"/>
              <a:gd name="T32" fmla="*/ 73 w 146"/>
              <a:gd name="T3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3">
                <a:moveTo>
                  <a:pt x="73" y="0"/>
                </a:moveTo>
                <a:lnTo>
                  <a:pt x="73" y="0"/>
                </a:lnTo>
                <a:cubicBezTo>
                  <a:pt x="94" y="0"/>
                  <a:pt x="111" y="7"/>
                  <a:pt x="124" y="22"/>
                </a:cubicBezTo>
                <a:lnTo>
                  <a:pt x="124" y="22"/>
                </a:lnTo>
                <a:cubicBezTo>
                  <a:pt x="138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8" y="115"/>
                  <a:pt x="124" y="130"/>
                </a:cubicBezTo>
                <a:lnTo>
                  <a:pt x="124" y="130"/>
                </a:lnTo>
                <a:cubicBezTo>
                  <a:pt x="111" y="144"/>
                  <a:pt x="94" y="152"/>
                  <a:pt x="73" y="152"/>
                </a:cubicBezTo>
                <a:lnTo>
                  <a:pt x="73" y="152"/>
                </a:lnTo>
                <a:cubicBezTo>
                  <a:pt x="52" y="152"/>
                  <a:pt x="34" y="144"/>
                  <a:pt x="21" y="130"/>
                </a:cubicBezTo>
                <a:lnTo>
                  <a:pt x="21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1" y="22"/>
                </a:cubicBezTo>
                <a:lnTo>
                  <a:pt x="21" y="22"/>
                </a:lnTo>
                <a:cubicBezTo>
                  <a:pt x="34" y="7"/>
                  <a:pt x="52" y="0"/>
                  <a:pt x="7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Freeform 61"/>
          <p:cNvSpPr>
            <a:spLocks noChangeArrowheads="1"/>
          </p:cNvSpPr>
          <p:nvPr/>
        </p:nvSpPr>
        <p:spPr bwMode="auto">
          <a:xfrm>
            <a:off x="12083620" y="4798110"/>
            <a:ext cx="166364" cy="176450"/>
          </a:xfrm>
          <a:custGeom>
            <a:avLst/>
            <a:gdLst>
              <a:gd name="T0" fmla="*/ 72 w 146"/>
              <a:gd name="T1" fmla="*/ 0 h 153"/>
              <a:gd name="T2" fmla="*/ 72 w 146"/>
              <a:gd name="T3" fmla="*/ 0 h 153"/>
              <a:gd name="T4" fmla="*/ 124 w 146"/>
              <a:gd name="T5" fmla="*/ 22 h 153"/>
              <a:gd name="T6" fmla="*/ 124 w 146"/>
              <a:gd name="T7" fmla="*/ 22 h 153"/>
              <a:gd name="T8" fmla="*/ 145 w 146"/>
              <a:gd name="T9" fmla="*/ 76 h 153"/>
              <a:gd name="T10" fmla="*/ 145 w 146"/>
              <a:gd name="T11" fmla="*/ 76 h 153"/>
              <a:gd name="T12" fmla="*/ 124 w 146"/>
              <a:gd name="T13" fmla="*/ 130 h 153"/>
              <a:gd name="T14" fmla="*/ 124 w 146"/>
              <a:gd name="T15" fmla="*/ 130 h 153"/>
              <a:gd name="T16" fmla="*/ 72 w 146"/>
              <a:gd name="T17" fmla="*/ 152 h 153"/>
              <a:gd name="T18" fmla="*/ 72 w 146"/>
              <a:gd name="T19" fmla="*/ 152 h 153"/>
              <a:gd name="T20" fmla="*/ 20 w 146"/>
              <a:gd name="T21" fmla="*/ 130 h 153"/>
              <a:gd name="T22" fmla="*/ 20 w 146"/>
              <a:gd name="T23" fmla="*/ 130 h 153"/>
              <a:gd name="T24" fmla="*/ 0 w 146"/>
              <a:gd name="T25" fmla="*/ 76 h 153"/>
              <a:gd name="T26" fmla="*/ 0 w 146"/>
              <a:gd name="T27" fmla="*/ 76 h 153"/>
              <a:gd name="T28" fmla="*/ 20 w 146"/>
              <a:gd name="T29" fmla="*/ 22 h 153"/>
              <a:gd name="T30" fmla="*/ 20 w 146"/>
              <a:gd name="T31" fmla="*/ 22 h 153"/>
              <a:gd name="T32" fmla="*/ 72 w 146"/>
              <a:gd name="T3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3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1" y="7"/>
                  <a:pt x="124" y="22"/>
                </a:cubicBezTo>
                <a:lnTo>
                  <a:pt x="124" y="22"/>
                </a:lnTo>
                <a:cubicBezTo>
                  <a:pt x="138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8" y="115"/>
                  <a:pt x="124" y="130"/>
                </a:cubicBezTo>
                <a:lnTo>
                  <a:pt x="124" y="130"/>
                </a:lnTo>
                <a:cubicBezTo>
                  <a:pt x="111" y="144"/>
                  <a:pt x="93" y="152"/>
                  <a:pt x="72" y="152"/>
                </a:cubicBezTo>
                <a:lnTo>
                  <a:pt x="72" y="152"/>
                </a:lnTo>
                <a:cubicBezTo>
                  <a:pt x="52" y="152"/>
                  <a:pt x="34" y="144"/>
                  <a:pt x="20" y="130"/>
                </a:cubicBezTo>
                <a:lnTo>
                  <a:pt x="20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0" y="22"/>
                </a:cubicBezTo>
                <a:lnTo>
                  <a:pt x="20" y="22"/>
                </a:lnTo>
                <a:cubicBezTo>
                  <a:pt x="34" y="7"/>
                  <a:pt x="52" y="0"/>
                  <a:pt x="7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Freeform 62"/>
          <p:cNvSpPr>
            <a:spLocks noChangeArrowheads="1"/>
          </p:cNvSpPr>
          <p:nvPr/>
        </p:nvSpPr>
        <p:spPr bwMode="auto">
          <a:xfrm>
            <a:off x="12345771" y="4798110"/>
            <a:ext cx="166364" cy="176450"/>
          </a:xfrm>
          <a:custGeom>
            <a:avLst/>
            <a:gdLst>
              <a:gd name="T0" fmla="*/ 73 w 146"/>
              <a:gd name="T1" fmla="*/ 0 h 153"/>
              <a:gd name="T2" fmla="*/ 73 w 146"/>
              <a:gd name="T3" fmla="*/ 0 h 153"/>
              <a:gd name="T4" fmla="*/ 125 w 146"/>
              <a:gd name="T5" fmla="*/ 22 h 153"/>
              <a:gd name="T6" fmla="*/ 125 w 146"/>
              <a:gd name="T7" fmla="*/ 22 h 153"/>
              <a:gd name="T8" fmla="*/ 145 w 146"/>
              <a:gd name="T9" fmla="*/ 76 h 153"/>
              <a:gd name="T10" fmla="*/ 145 w 146"/>
              <a:gd name="T11" fmla="*/ 76 h 153"/>
              <a:gd name="T12" fmla="*/ 125 w 146"/>
              <a:gd name="T13" fmla="*/ 130 h 153"/>
              <a:gd name="T14" fmla="*/ 125 w 146"/>
              <a:gd name="T15" fmla="*/ 130 h 153"/>
              <a:gd name="T16" fmla="*/ 73 w 146"/>
              <a:gd name="T17" fmla="*/ 152 h 153"/>
              <a:gd name="T18" fmla="*/ 73 w 146"/>
              <a:gd name="T19" fmla="*/ 152 h 153"/>
              <a:gd name="T20" fmla="*/ 21 w 146"/>
              <a:gd name="T21" fmla="*/ 130 h 153"/>
              <a:gd name="T22" fmla="*/ 21 w 146"/>
              <a:gd name="T23" fmla="*/ 130 h 153"/>
              <a:gd name="T24" fmla="*/ 0 w 146"/>
              <a:gd name="T25" fmla="*/ 76 h 153"/>
              <a:gd name="T26" fmla="*/ 0 w 146"/>
              <a:gd name="T27" fmla="*/ 76 h 153"/>
              <a:gd name="T28" fmla="*/ 21 w 146"/>
              <a:gd name="T29" fmla="*/ 22 h 153"/>
              <a:gd name="T30" fmla="*/ 21 w 146"/>
              <a:gd name="T31" fmla="*/ 22 h 153"/>
              <a:gd name="T32" fmla="*/ 73 w 146"/>
              <a:gd name="T3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3">
                <a:moveTo>
                  <a:pt x="73" y="0"/>
                </a:moveTo>
                <a:lnTo>
                  <a:pt x="73" y="0"/>
                </a:lnTo>
                <a:cubicBezTo>
                  <a:pt x="94" y="0"/>
                  <a:pt x="111" y="7"/>
                  <a:pt x="125" y="22"/>
                </a:cubicBezTo>
                <a:lnTo>
                  <a:pt x="125" y="22"/>
                </a:lnTo>
                <a:cubicBezTo>
                  <a:pt x="138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8" y="115"/>
                  <a:pt x="125" y="130"/>
                </a:cubicBezTo>
                <a:lnTo>
                  <a:pt x="125" y="130"/>
                </a:lnTo>
                <a:cubicBezTo>
                  <a:pt x="111" y="144"/>
                  <a:pt x="94" y="152"/>
                  <a:pt x="73" y="152"/>
                </a:cubicBezTo>
                <a:lnTo>
                  <a:pt x="73" y="152"/>
                </a:lnTo>
                <a:cubicBezTo>
                  <a:pt x="52" y="152"/>
                  <a:pt x="34" y="144"/>
                  <a:pt x="21" y="130"/>
                </a:cubicBezTo>
                <a:lnTo>
                  <a:pt x="21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1" y="22"/>
                </a:cubicBezTo>
                <a:lnTo>
                  <a:pt x="21" y="22"/>
                </a:lnTo>
                <a:cubicBezTo>
                  <a:pt x="34" y="7"/>
                  <a:pt x="52" y="0"/>
                  <a:pt x="7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Freeform 63"/>
          <p:cNvSpPr>
            <a:spLocks noChangeArrowheads="1"/>
          </p:cNvSpPr>
          <p:nvPr/>
        </p:nvSpPr>
        <p:spPr bwMode="auto">
          <a:xfrm>
            <a:off x="12607922" y="4798110"/>
            <a:ext cx="166364" cy="176450"/>
          </a:xfrm>
          <a:custGeom>
            <a:avLst/>
            <a:gdLst>
              <a:gd name="T0" fmla="*/ 73 w 146"/>
              <a:gd name="T1" fmla="*/ 0 h 153"/>
              <a:gd name="T2" fmla="*/ 73 w 146"/>
              <a:gd name="T3" fmla="*/ 0 h 153"/>
              <a:gd name="T4" fmla="*/ 124 w 146"/>
              <a:gd name="T5" fmla="*/ 22 h 153"/>
              <a:gd name="T6" fmla="*/ 124 w 146"/>
              <a:gd name="T7" fmla="*/ 22 h 153"/>
              <a:gd name="T8" fmla="*/ 145 w 146"/>
              <a:gd name="T9" fmla="*/ 76 h 153"/>
              <a:gd name="T10" fmla="*/ 145 w 146"/>
              <a:gd name="T11" fmla="*/ 76 h 153"/>
              <a:gd name="T12" fmla="*/ 124 w 146"/>
              <a:gd name="T13" fmla="*/ 130 h 153"/>
              <a:gd name="T14" fmla="*/ 124 w 146"/>
              <a:gd name="T15" fmla="*/ 130 h 153"/>
              <a:gd name="T16" fmla="*/ 73 w 146"/>
              <a:gd name="T17" fmla="*/ 152 h 153"/>
              <a:gd name="T18" fmla="*/ 73 w 146"/>
              <a:gd name="T19" fmla="*/ 152 h 153"/>
              <a:gd name="T20" fmla="*/ 21 w 146"/>
              <a:gd name="T21" fmla="*/ 130 h 153"/>
              <a:gd name="T22" fmla="*/ 21 w 146"/>
              <a:gd name="T23" fmla="*/ 130 h 153"/>
              <a:gd name="T24" fmla="*/ 0 w 146"/>
              <a:gd name="T25" fmla="*/ 76 h 153"/>
              <a:gd name="T26" fmla="*/ 0 w 146"/>
              <a:gd name="T27" fmla="*/ 76 h 153"/>
              <a:gd name="T28" fmla="*/ 21 w 146"/>
              <a:gd name="T29" fmla="*/ 22 h 153"/>
              <a:gd name="T30" fmla="*/ 21 w 146"/>
              <a:gd name="T31" fmla="*/ 22 h 153"/>
              <a:gd name="T32" fmla="*/ 73 w 146"/>
              <a:gd name="T3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3">
                <a:moveTo>
                  <a:pt x="73" y="0"/>
                </a:moveTo>
                <a:lnTo>
                  <a:pt x="73" y="0"/>
                </a:lnTo>
                <a:cubicBezTo>
                  <a:pt x="93" y="0"/>
                  <a:pt x="111" y="7"/>
                  <a:pt x="124" y="22"/>
                </a:cubicBezTo>
                <a:lnTo>
                  <a:pt x="124" y="22"/>
                </a:lnTo>
                <a:cubicBezTo>
                  <a:pt x="138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8" y="115"/>
                  <a:pt x="124" y="130"/>
                </a:cubicBezTo>
                <a:lnTo>
                  <a:pt x="124" y="130"/>
                </a:lnTo>
                <a:cubicBezTo>
                  <a:pt x="111" y="144"/>
                  <a:pt x="93" y="152"/>
                  <a:pt x="73" y="152"/>
                </a:cubicBezTo>
                <a:lnTo>
                  <a:pt x="73" y="152"/>
                </a:lnTo>
                <a:cubicBezTo>
                  <a:pt x="52" y="152"/>
                  <a:pt x="34" y="144"/>
                  <a:pt x="21" y="130"/>
                </a:cubicBezTo>
                <a:lnTo>
                  <a:pt x="21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1" y="22"/>
                </a:cubicBezTo>
                <a:lnTo>
                  <a:pt x="21" y="22"/>
                </a:lnTo>
                <a:cubicBezTo>
                  <a:pt x="34" y="7"/>
                  <a:pt x="52" y="0"/>
                  <a:pt x="7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Freeform 64"/>
          <p:cNvSpPr>
            <a:spLocks noChangeArrowheads="1"/>
          </p:cNvSpPr>
          <p:nvPr/>
        </p:nvSpPr>
        <p:spPr bwMode="auto">
          <a:xfrm>
            <a:off x="12870074" y="4798110"/>
            <a:ext cx="166364" cy="176450"/>
          </a:xfrm>
          <a:custGeom>
            <a:avLst/>
            <a:gdLst>
              <a:gd name="T0" fmla="*/ 73 w 146"/>
              <a:gd name="T1" fmla="*/ 0 h 153"/>
              <a:gd name="T2" fmla="*/ 73 w 146"/>
              <a:gd name="T3" fmla="*/ 0 h 153"/>
              <a:gd name="T4" fmla="*/ 125 w 146"/>
              <a:gd name="T5" fmla="*/ 22 h 153"/>
              <a:gd name="T6" fmla="*/ 125 w 146"/>
              <a:gd name="T7" fmla="*/ 22 h 153"/>
              <a:gd name="T8" fmla="*/ 145 w 146"/>
              <a:gd name="T9" fmla="*/ 76 h 153"/>
              <a:gd name="T10" fmla="*/ 145 w 146"/>
              <a:gd name="T11" fmla="*/ 76 h 153"/>
              <a:gd name="T12" fmla="*/ 125 w 146"/>
              <a:gd name="T13" fmla="*/ 130 h 153"/>
              <a:gd name="T14" fmla="*/ 125 w 146"/>
              <a:gd name="T15" fmla="*/ 130 h 153"/>
              <a:gd name="T16" fmla="*/ 73 w 146"/>
              <a:gd name="T17" fmla="*/ 152 h 153"/>
              <a:gd name="T18" fmla="*/ 73 w 146"/>
              <a:gd name="T19" fmla="*/ 152 h 153"/>
              <a:gd name="T20" fmla="*/ 21 w 146"/>
              <a:gd name="T21" fmla="*/ 130 h 153"/>
              <a:gd name="T22" fmla="*/ 21 w 146"/>
              <a:gd name="T23" fmla="*/ 130 h 153"/>
              <a:gd name="T24" fmla="*/ 0 w 146"/>
              <a:gd name="T25" fmla="*/ 76 h 153"/>
              <a:gd name="T26" fmla="*/ 0 w 146"/>
              <a:gd name="T27" fmla="*/ 76 h 153"/>
              <a:gd name="T28" fmla="*/ 21 w 146"/>
              <a:gd name="T29" fmla="*/ 22 h 153"/>
              <a:gd name="T30" fmla="*/ 21 w 146"/>
              <a:gd name="T31" fmla="*/ 22 h 153"/>
              <a:gd name="T32" fmla="*/ 73 w 146"/>
              <a:gd name="T3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3">
                <a:moveTo>
                  <a:pt x="73" y="0"/>
                </a:moveTo>
                <a:lnTo>
                  <a:pt x="73" y="0"/>
                </a:lnTo>
                <a:cubicBezTo>
                  <a:pt x="93" y="0"/>
                  <a:pt x="111" y="7"/>
                  <a:pt x="125" y="22"/>
                </a:cubicBezTo>
                <a:lnTo>
                  <a:pt x="125" y="22"/>
                </a:lnTo>
                <a:cubicBezTo>
                  <a:pt x="138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8" y="115"/>
                  <a:pt x="125" y="130"/>
                </a:cubicBezTo>
                <a:lnTo>
                  <a:pt x="125" y="130"/>
                </a:lnTo>
                <a:cubicBezTo>
                  <a:pt x="111" y="144"/>
                  <a:pt x="93" y="152"/>
                  <a:pt x="73" y="152"/>
                </a:cubicBezTo>
                <a:lnTo>
                  <a:pt x="73" y="152"/>
                </a:lnTo>
                <a:cubicBezTo>
                  <a:pt x="52" y="152"/>
                  <a:pt x="34" y="144"/>
                  <a:pt x="21" y="130"/>
                </a:cubicBezTo>
                <a:lnTo>
                  <a:pt x="21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1" y="22"/>
                </a:cubicBezTo>
                <a:lnTo>
                  <a:pt x="21" y="22"/>
                </a:lnTo>
                <a:cubicBezTo>
                  <a:pt x="34" y="7"/>
                  <a:pt x="52" y="0"/>
                  <a:pt x="7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Freeform 65"/>
          <p:cNvSpPr>
            <a:spLocks noChangeArrowheads="1"/>
          </p:cNvSpPr>
          <p:nvPr/>
        </p:nvSpPr>
        <p:spPr bwMode="auto">
          <a:xfrm>
            <a:off x="13132225" y="4798110"/>
            <a:ext cx="166364" cy="176450"/>
          </a:xfrm>
          <a:custGeom>
            <a:avLst/>
            <a:gdLst>
              <a:gd name="T0" fmla="*/ 73 w 146"/>
              <a:gd name="T1" fmla="*/ 0 h 153"/>
              <a:gd name="T2" fmla="*/ 73 w 146"/>
              <a:gd name="T3" fmla="*/ 0 h 153"/>
              <a:gd name="T4" fmla="*/ 125 w 146"/>
              <a:gd name="T5" fmla="*/ 22 h 153"/>
              <a:gd name="T6" fmla="*/ 125 w 146"/>
              <a:gd name="T7" fmla="*/ 22 h 153"/>
              <a:gd name="T8" fmla="*/ 145 w 146"/>
              <a:gd name="T9" fmla="*/ 76 h 153"/>
              <a:gd name="T10" fmla="*/ 145 w 146"/>
              <a:gd name="T11" fmla="*/ 76 h 153"/>
              <a:gd name="T12" fmla="*/ 125 w 146"/>
              <a:gd name="T13" fmla="*/ 130 h 153"/>
              <a:gd name="T14" fmla="*/ 125 w 146"/>
              <a:gd name="T15" fmla="*/ 130 h 153"/>
              <a:gd name="T16" fmla="*/ 73 w 146"/>
              <a:gd name="T17" fmla="*/ 152 h 153"/>
              <a:gd name="T18" fmla="*/ 73 w 146"/>
              <a:gd name="T19" fmla="*/ 152 h 153"/>
              <a:gd name="T20" fmla="*/ 21 w 146"/>
              <a:gd name="T21" fmla="*/ 130 h 153"/>
              <a:gd name="T22" fmla="*/ 21 w 146"/>
              <a:gd name="T23" fmla="*/ 130 h 153"/>
              <a:gd name="T24" fmla="*/ 0 w 146"/>
              <a:gd name="T25" fmla="*/ 76 h 153"/>
              <a:gd name="T26" fmla="*/ 0 w 146"/>
              <a:gd name="T27" fmla="*/ 76 h 153"/>
              <a:gd name="T28" fmla="*/ 21 w 146"/>
              <a:gd name="T29" fmla="*/ 22 h 153"/>
              <a:gd name="T30" fmla="*/ 21 w 146"/>
              <a:gd name="T31" fmla="*/ 22 h 153"/>
              <a:gd name="T32" fmla="*/ 73 w 146"/>
              <a:gd name="T3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3">
                <a:moveTo>
                  <a:pt x="73" y="0"/>
                </a:moveTo>
                <a:lnTo>
                  <a:pt x="73" y="0"/>
                </a:lnTo>
                <a:cubicBezTo>
                  <a:pt x="94" y="0"/>
                  <a:pt x="111" y="7"/>
                  <a:pt x="125" y="22"/>
                </a:cubicBezTo>
                <a:lnTo>
                  <a:pt x="125" y="22"/>
                </a:lnTo>
                <a:cubicBezTo>
                  <a:pt x="138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8" y="115"/>
                  <a:pt x="125" y="130"/>
                </a:cubicBezTo>
                <a:lnTo>
                  <a:pt x="125" y="130"/>
                </a:lnTo>
                <a:cubicBezTo>
                  <a:pt x="111" y="144"/>
                  <a:pt x="94" y="152"/>
                  <a:pt x="73" y="152"/>
                </a:cubicBezTo>
                <a:lnTo>
                  <a:pt x="73" y="152"/>
                </a:lnTo>
                <a:cubicBezTo>
                  <a:pt x="52" y="152"/>
                  <a:pt x="35" y="144"/>
                  <a:pt x="21" y="130"/>
                </a:cubicBezTo>
                <a:lnTo>
                  <a:pt x="21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1" y="22"/>
                </a:cubicBezTo>
                <a:lnTo>
                  <a:pt x="21" y="22"/>
                </a:lnTo>
                <a:cubicBezTo>
                  <a:pt x="35" y="7"/>
                  <a:pt x="52" y="0"/>
                  <a:pt x="7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Freeform 66"/>
          <p:cNvSpPr>
            <a:spLocks noChangeArrowheads="1"/>
          </p:cNvSpPr>
          <p:nvPr/>
        </p:nvSpPr>
        <p:spPr bwMode="auto">
          <a:xfrm>
            <a:off x="13394377" y="4798110"/>
            <a:ext cx="166364" cy="176450"/>
          </a:xfrm>
          <a:custGeom>
            <a:avLst/>
            <a:gdLst>
              <a:gd name="T0" fmla="*/ 72 w 145"/>
              <a:gd name="T1" fmla="*/ 0 h 153"/>
              <a:gd name="T2" fmla="*/ 72 w 145"/>
              <a:gd name="T3" fmla="*/ 0 h 153"/>
              <a:gd name="T4" fmla="*/ 124 w 145"/>
              <a:gd name="T5" fmla="*/ 22 h 153"/>
              <a:gd name="T6" fmla="*/ 124 w 145"/>
              <a:gd name="T7" fmla="*/ 22 h 153"/>
              <a:gd name="T8" fmla="*/ 144 w 145"/>
              <a:gd name="T9" fmla="*/ 76 h 153"/>
              <a:gd name="T10" fmla="*/ 144 w 145"/>
              <a:gd name="T11" fmla="*/ 76 h 153"/>
              <a:gd name="T12" fmla="*/ 124 w 145"/>
              <a:gd name="T13" fmla="*/ 130 h 153"/>
              <a:gd name="T14" fmla="*/ 124 w 145"/>
              <a:gd name="T15" fmla="*/ 130 h 153"/>
              <a:gd name="T16" fmla="*/ 72 w 145"/>
              <a:gd name="T17" fmla="*/ 152 h 153"/>
              <a:gd name="T18" fmla="*/ 72 w 145"/>
              <a:gd name="T19" fmla="*/ 152 h 153"/>
              <a:gd name="T20" fmla="*/ 20 w 145"/>
              <a:gd name="T21" fmla="*/ 130 h 153"/>
              <a:gd name="T22" fmla="*/ 20 w 145"/>
              <a:gd name="T23" fmla="*/ 130 h 153"/>
              <a:gd name="T24" fmla="*/ 0 w 145"/>
              <a:gd name="T25" fmla="*/ 76 h 153"/>
              <a:gd name="T26" fmla="*/ 0 w 145"/>
              <a:gd name="T27" fmla="*/ 76 h 153"/>
              <a:gd name="T28" fmla="*/ 20 w 145"/>
              <a:gd name="T29" fmla="*/ 22 h 153"/>
              <a:gd name="T30" fmla="*/ 20 w 145"/>
              <a:gd name="T31" fmla="*/ 22 h 153"/>
              <a:gd name="T32" fmla="*/ 72 w 145"/>
              <a:gd name="T3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3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7" y="35"/>
                  <a:pt x="144" y="54"/>
                  <a:pt x="144" y="76"/>
                </a:cubicBezTo>
                <a:lnTo>
                  <a:pt x="144" y="76"/>
                </a:lnTo>
                <a:cubicBezTo>
                  <a:pt x="144" y="98"/>
                  <a:pt x="137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2"/>
                  <a:pt x="72" y="152"/>
                </a:cubicBezTo>
                <a:lnTo>
                  <a:pt x="72" y="152"/>
                </a:lnTo>
                <a:cubicBezTo>
                  <a:pt x="51" y="152"/>
                  <a:pt x="33" y="144"/>
                  <a:pt x="20" y="130"/>
                </a:cubicBezTo>
                <a:lnTo>
                  <a:pt x="20" y="130"/>
                </a:lnTo>
                <a:cubicBezTo>
                  <a:pt x="6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6" y="35"/>
                  <a:pt x="20" y="22"/>
                </a:cubicBezTo>
                <a:lnTo>
                  <a:pt x="20" y="22"/>
                </a:lnTo>
                <a:cubicBezTo>
                  <a:pt x="33" y="7"/>
                  <a:pt x="51" y="0"/>
                  <a:pt x="7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Freeform 67"/>
          <p:cNvSpPr>
            <a:spLocks noChangeArrowheads="1"/>
          </p:cNvSpPr>
          <p:nvPr/>
        </p:nvSpPr>
        <p:spPr bwMode="auto">
          <a:xfrm>
            <a:off x="13656528" y="4798110"/>
            <a:ext cx="166364" cy="176450"/>
          </a:xfrm>
          <a:custGeom>
            <a:avLst/>
            <a:gdLst>
              <a:gd name="T0" fmla="*/ 72 w 146"/>
              <a:gd name="T1" fmla="*/ 0 h 153"/>
              <a:gd name="T2" fmla="*/ 72 w 146"/>
              <a:gd name="T3" fmla="*/ 0 h 153"/>
              <a:gd name="T4" fmla="*/ 125 w 146"/>
              <a:gd name="T5" fmla="*/ 22 h 153"/>
              <a:gd name="T6" fmla="*/ 125 w 146"/>
              <a:gd name="T7" fmla="*/ 22 h 153"/>
              <a:gd name="T8" fmla="*/ 145 w 146"/>
              <a:gd name="T9" fmla="*/ 76 h 153"/>
              <a:gd name="T10" fmla="*/ 145 w 146"/>
              <a:gd name="T11" fmla="*/ 76 h 153"/>
              <a:gd name="T12" fmla="*/ 125 w 146"/>
              <a:gd name="T13" fmla="*/ 130 h 153"/>
              <a:gd name="T14" fmla="*/ 125 w 146"/>
              <a:gd name="T15" fmla="*/ 130 h 153"/>
              <a:gd name="T16" fmla="*/ 72 w 146"/>
              <a:gd name="T17" fmla="*/ 152 h 153"/>
              <a:gd name="T18" fmla="*/ 72 w 146"/>
              <a:gd name="T19" fmla="*/ 152 h 153"/>
              <a:gd name="T20" fmla="*/ 21 w 146"/>
              <a:gd name="T21" fmla="*/ 130 h 153"/>
              <a:gd name="T22" fmla="*/ 21 w 146"/>
              <a:gd name="T23" fmla="*/ 130 h 153"/>
              <a:gd name="T24" fmla="*/ 0 w 146"/>
              <a:gd name="T25" fmla="*/ 76 h 153"/>
              <a:gd name="T26" fmla="*/ 0 w 146"/>
              <a:gd name="T27" fmla="*/ 76 h 153"/>
              <a:gd name="T28" fmla="*/ 21 w 146"/>
              <a:gd name="T29" fmla="*/ 22 h 153"/>
              <a:gd name="T30" fmla="*/ 21 w 146"/>
              <a:gd name="T31" fmla="*/ 22 h 153"/>
              <a:gd name="T32" fmla="*/ 72 w 146"/>
              <a:gd name="T33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3">
                <a:moveTo>
                  <a:pt x="72" y="0"/>
                </a:moveTo>
                <a:lnTo>
                  <a:pt x="72" y="0"/>
                </a:lnTo>
                <a:cubicBezTo>
                  <a:pt x="94" y="0"/>
                  <a:pt x="111" y="7"/>
                  <a:pt x="125" y="22"/>
                </a:cubicBezTo>
                <a:lnTo>
                  <a:pt x="125" y="22"/>
                </a:lnTo>
                <a:cubicBezTo>
                  <a:pt x="139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9" y="115"/>
                  <a:pt x="125" y="130"/>
                </a:cubicBezTo>
                <a:lnTo>
                  <a:pt x="125" y="130"/>
                </a:lnTo>
                <a:cubicBezTo>
                  <a:pt x="111" y="144"/>
                  <a:pt x="94" y="152"/>
                  <a:pt x="72" y="152"/>
                </a:cubicBezTo>
                <a:lnTo>
                  <a:pt x="72" y="152"/>
                </a:lnTo>
                <a:cubicBezTo>
                  <a:pt x="52" y="152"/>
                  <a:pt x="35" y="144"/>
                  <a:pt x="21" y="130"/>
                </a:cubicBezTo>
                <a:lnTo>
                  <a:pt x="21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1" y="22"/>
                </a:cubicBezTo>
                <a:lnTo>
                  <a:pt x="21" y="22"/>
                </a:lnTo>
                <a:cubicBezTo>
                  <a:pt x="35" y="7"/>
                  <a:pt x="52" y="0"/>
                  <a:pt x="7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Freeform 68"/>
          <p:cNvSpPr>
            <a:spLocks noChangeArrowheads="1"/>
          </p:cNvSpPr>
          <p:nvPr/>
        </p:nvSpPr>
        <p:spPr bwMode="auto">
          <a:xfrm>
            <a:off x="9204994" y="6542425"/>
            <a:ext cx="166367" cy="171407"/>
          </a:xfrm>
          <a:custGeom>
            <a:avLst/>
            <a:gdLst>
              <a:gd name="T0" fmla="*/ 72 w 146"/>
              <a:gd name="T1" fmla="*/ 0 h 152"/>
              <a:gd name="T2" fmla="*/ 72 w 146"/>
              <a:gd name="T3" fmla="*/ 0 h 152"/>
              <a:gd name="T4" fmla="*/ 124 w 146"/>
              <a:gd name="T5" fmla="*/ 21 h 152"/>
              <a:gd name="T6" fmla="*/ 124 w 146"/>
              <a:gd name="T7" fmla="*/ 21 h 152"/>
              <a:gd name="T8" fmla="*/ 145 w 146"/>
              <a:gd name="T9" fmla="*/ 76 h 152"/>
              <a:gd name="T10" fmla="*/ 145 w 146"/>
              <a:gd name="T11" fmla="*/ 76 h 152"/>
              <a:gd name="T12" fmla="*/ 124 w 146"/>
              <a:gd name="T13" fmla="*/ 130 h 152"/>
              <a:gd name="T14" fmla="*/ 124 w 146"/>
              <a:gd name="T15" fmla="*/ 130 h 152"/>
              <a:gd name="T16" fmla="*/ 72 w 146"/>
              <a:gd name="T17" fmla="*/ 151 h 152"/>
              <a:gd name="T18" fmla="*/ 72 w 146"/>
              <a:gd name="T19" fmla="*/ 151 h 152"/>
              <a:gd name="T20" fmla="*/ 20 w 146"/>
              <a:gd name="T21" fmla="*/ 130 h 152"/>
              <a:gd name="T22" fmla="*/ 20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0 w 146"/>
              <a:gd name="T29" fmla="*/ 21 h 152"/>
              <a:gd name="T30" fmla="*/ 20 w 146"/>
              <a:gd name="T31" fmla="*/ 21 h 152"/>
              <a:gd name="T32" fmla="*/ 72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1"/>
                </a:cubicBezTo>
                <a:lnTo>
                  <a:pt x="124" y="21"/>
                </a:lnTo>
                <a:cubicBezTo>
                  <a:pt x="138" y="35"/>
                  <a:pt x="145" y="53"/>
                  <a:pt x="145" y="76"/>
                </a:cubicBezTo>
                <a:lnTo>
                  <a:pt x="145" y="76"/>
                </a:lnTo>
                <a:cubicBezTo>
                  <a:pt x="145" y="97"/>
                  <a:pt x="138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1"/>
                  <a:pt x="72" y="151"/>
                </a:cubicBezTo>
                <a:lnTo>
                  <a:pt x="72" y="151"/>
                </a:lnTo>
                <a:cubicBezTo>
                  <a:pt x="51" y="151"/>
                  <a:pt x="34" y="144"/>
                  <a:pt x="20" y="130"/>
                </a:cubicBezTo>
                <a:lnTo>
                  <a:pt x="20" y="130"/>
                </a:lnTo>
                <a:cubicBezTo>
                  <a:pt x="6" y="115"/>
                  <a:pt x="0" y="97"/>
                  <a:pt x="0" y="76"/>
                </a:cubicBezTo>
                <a:lnTo>
                  <a:pt x="0" y="76"/>
                </a:lnTo>
                <a:cubicBezTo>
                  <a:pt x="0" y="53"/>
                  <a:pt x="6" y="35"/>
                  <a:pt x="20" y="21"/>
                </a:cubicBezTo>
                <a:lnTo>
                  <a:pt x="20" y="21"/>
                </a:lnTo>
                <a:cubicBezTo>
                  <a:pt x="34" y="7"/>
                  <a:pt x="51" y="0"/>
                  <a:pt x="72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Freeform 69"/>
          <p:cNvSpPr>
            <a:spLocks noChangeArrowheads="1"/>
          </p:cNvSpPr>
          <p:nvPr/>
        </p:nvSpPr>
        <p:spPr bwMode="auto">
          <a:xfrm>
            <a:off x="9467145" y="6542425"/>
            <a:ext cx="166367" cy="171407"/>
          </a:xfrm>
          <a:custGeom>
            <a:avLst/>
            <a:gdLst>
              <a:gd name="T0" fmla="*/ 72 w 145"/>
              <a:gd name="T1" fmla="*/ 0 h 152"/>
              <a:gd name="T2" fmla="*/ 72 w 145"/>
              <a:gd name="T3" fmla="*/ 0 h 152"/>
              <a:gd name="T4" fmla="*/ 124 w 145"/>
              <a:gd name="T5" fmla="*/ 21 h 152"/>
              <a:gd name="T6" fmla="*/ 124 w 145"/>
              <a:gd name="T7" fmla="*/ 21 h 152"/>
              <a:gd name="T8" fmla="*/ 144 w 145"/>
              <a:gd name="T9" fmla="*/ 76 h 152"/>
              <a:gd name="T10" fmla="*/ 144 w 145"/>
              <a:gd name="T11" fmla="*/ 76 h 152"/>
              <a:gd name="T12" fmla="*/ 124 w 145"/>
              <a:gd name="T13" fmla="*/ 130 h 152"/>
              <a:gd name="T14" fmla="*/ 124 w 145"/>
              <a:gd name="T15" fmla="*/ 130 h 152"/>
              <a:gd name="T16" fmla="*/ 72 w 145"/>
              <a:gd name="T17" fmla="*/ 151 h 152"/>
              <a:gd name="T18" fmla="*/ 72 w 145"/>
              <a:gd name="T19" fmla="*/ 151 h 152"/>
              <a:gd name="T20" fmla="*/ 20 w 145"/>
              <a:gd name="T21" fmla="*/ 130 h 152"/>
              <a:gd name="T22" fmla="*/ 20 w 145"/>
              <a:gd name="T23" fmla="*/ 130 h 152"/>
              <a:gd name="T24" fmla="*/ 0 w 145"/>
              <a:gd name="T25" fmla="*/ 76 h 152"/>
              <a:gd name="T26" fmla="*/ 0 w 145"/>
              <a:gd name="T27" fmla="*/ 76 h 152"/>
              <a:gd name="T28" fmla="*/ 20 w 145"/>
              <a:gd name="T29" fmla="*/ 21 h 152"/>
              <a:gd name="T30" fmla="*/ 20 w 145"/>
              <a:gd name="T31" fmla="*/ 21 h 152"/>
              <a:gd name="T32" fmla="*/ 72 w 145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1"/>
                </a:cubicBezTo>
                <a:lnTo>
                  <a:pt x="124" y="21"/>
                </a:lnTo>
                <a:cubicBezTo>
                  <a:pt x="137" y="35"/>
                  <a:pt x="144" y="53"/>
                  <a:pt x="144" y="76"/>
                </a:cubicBezTo>
                <a:lnTo>
                  <a:pt x="144" y="76"/>
                </a:lnTo>
                <a:cubicBezTo>
                  <a:pt x="144" y="97"/>
                  <a:pt x="137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1"/>
                  <a:pt x="72" y="151"/>
                </a:cubicBezTo>
                <a:lnTo>
                  <a:pt x="72" y="151"/>
                </a:lnTo>
                <a:cubicBezTo>
                  <a:pt x="51" y="151"/>
                  <a:pt x="33" y="144"/>
                  <a:pt x="20" y="130"/>
                </a:cubicBezTo>
                <a:lnTo>
                  <a:pt x="20" y="130"/>
                </a:lnTo>
                <a:cubicBezTo>
                  <a:pt x="7" y="115"/>
                  <a:pt x="0" y="97"/>
                  <a:pt x="0" y="76"/>
                </a:cubicBezTo>
                <a:lnTo>
                  <a:pt x="0" y="76"/>
                </a:lnTo>
                <a:cubicBezTo>
                  <a:pt x="0" y="53"/>
                  <a:pt x="7" y="35"/>
                  <a:pt x="20" y="21"/>
                </a:cubicBezTo>
                <a:lnTo>
                  <a:pt x="20" y="21"/>
                </a:lnTo>
                <a:cubicBezTo>
                  <a:pt x="33" y="7"/>
                  <a:pt x="51" y="0"/>
                  <a:pt x="72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Freeform 70"/>
          <p:cNvSpPr>
            <a:spLocks noChangeArrowheads="1"/>
          </p:cNvSpPr>
          <p:nvPr/>
        </p:nvSpPr>
        <p:spPr bwMode="auto">
          <a:xfrm>
            <a:off x="9729297" y="6542425"/>
            <a:ext cx="166367" cy="171407"/>
          </a:xfrm>
          <a:custGeom>
            <a:avLst/>
            <a:gdLst>
              <a:gd name="T0" fmla="*/ 73 w 147"/>
              <a:gd name="T1" fmla="*/ 0 h 152"/>
              <a:gd name="T2" fmla="*/ 73 w 147"/>
              <a:gd name="T3" fmla="*/ 0 h 152"/>
              <a:gd name="T4" fmla="*/ 125 w 147"/>
              <a:gd name="T5" fmla="*/ 21 h 152"/>
              <a:gd name="T6" fmla="*/ 125 w 147"/>
              <a:gd name="T7" fmla="*/ 21 h 152"/>
              <a:gd name="T8" fmla="*/ 146 w 147"/>
              <a:gd name="T9" fmla="*/ 76 h 152"/>
              <a:gd name="T10" fmla="*/ 146 w 147"/>
              <a:gd name="T11" fmla="*/ 76 h 152"/>
              <a:gd name="T12" fmla="*/ 125 w 147"/>
              <a:gd name="T13" fmla="*/ 130 h 152"/>
              <a:gd name="T14" fmla="*/ 125 w 147"/>
              <a:gd name="T15" fmla="*/ 130 h 152"/>
              <a:gd name="T16" fmla="*/ 73 w 147"/>
              <a:gd name="T17" fmla="*/ 151 h 152"/>
              <a:gd name="T18" fmla="*/ 73 w 147"/>
              <a:gd name="T19" fmla="*/ 151 h 152"/>
              <a:gd name="T20" fmla="*/ 21 w 147"/>
              <a:gd name="T21" fmla="*/ 130 h 152"/>
              <a:gd name="T22" fmla="*/ 21 w 147"/>
              <a:gd name="T23" fmla="*/ 130 h 152"/>
              <a:gd name="T24" fmla="*/ 0 w 147"/>
              <a:gd name="T25" fmla="*/ 76 h 152"/>
              <a:gd name="T26" fmla="*/ 0 w 147"/>
              <a:gd name="T27" fmla="*/ 76 h 152"/>
              <a:gd name="T28" fmla="*/ 21 w 147"/>
              <a:gd name="T29" fmla="*/ 21 h 152"/>
              <a:gd name="T30" fmla="*/ 21 w 147"/>
              <a:gd name="T31" fmla="*/ 21 h 152"/>
              <a:gd name="T32" fmla="*/ 73 w 147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7" h="152">
                <a:moveTo>
                  <a:pt x="73" y="0"/>
                </a:moveTo>
                <a:lnTo>
                  <a:pt x="73" y="0"/>
                </a:lnTo>
                <a:cubicBezTo>
                  <a:pt x="94" y="0"/>
                  <a:pt x="111" y="7"/>
                  <a:pt x="125" y="21"/>
                </a:cubicBezTo>
                <a:lnTo>
                  <a:pt x="125" y="21"/>
                </a:lnTo>
                <a:cubicBezTo>
                  <a:pt x="139" y="35"/>
                  <a:pt x="146" y="53"/>
                  <a:pt x="146" y="76"/>
                </a:cubicBezTo>
                <a:lnTo>
                  <a:pt x="146" y="76"/>
                </a:lnTo>
                <a:cubicBezTo>
                  <a:pt x="146" y="97"/>
                  <a:pt x="139" y="115"/>
                  <a:pt x="125" y="130"/>
                </a:cubicBezTo>
                <a:lnTo>
                  <a:pt x="125" y="130"/>
                </a:lnTo>
                <a:cubicBezTo>
                  <a:pt x="111" y="144"/>
                  <a:pt x="94" y="151"/>
                  <a:pt x="73" y="151"/>
                </a:cubicBezTo>
                <a:lnTo>
                  <a:pt x="73" y="151"/>
                </a:lnTo>
                <a:cubicBezTo>
                  <a:pt x="52" y="151"/>
                  <a:pt x="35" y="144"/>
                  <a:pt x="21" y="130"/>
                </a:cubicBezTo>
                <a:lnTo>
                  <a:pt x="21" y="130"/>
                </a:lnTo>
                <a:cubicBezTo>
                  <a:pt x="7" y="115"/>
                  <a:pt x="0" y="97"/>
                  <a:pt x="0" y="76"/>
                </a:cubicBezTo>
                <a:lnTo>
                  <a:pt x="0" y="76"/>
                </a:lnTo>
                <a:cubicBezTo>
                  <a:pt x="0" y="53"/>
                  <a:pt x="7" y="35"/>
                  <a:pt x="21" y="21"/>
                </a:cubicBezTo>
                <a:lnTo>
                  <a:pt x="21" y="21"/>
                </a:lnTo>
                <a:cubicBezTo>
                  <a:pt x="35" y="7"/>
                  <a:pt x="52" y="0"/>
                  <a:pt x="73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Freeform 71"/>
          <p:cNvSpPr>
            <a:spLocks noChangeArrowheads="1"/>
          </p:cNvSpPr>
          <p:nvPr/>
        </p:nvSpPr>
        <p:spPr bwMode="auto">
          <a:xfrm>
            <a:off x="9991448" y="6542425"/>
            <a:ext cx="166367" cy="171407"/>
          </a:xfrm>
          <a:custGeom>
            <a:avLst/>
            <a:gdLst>
              <a:gd name="T0" fmla="*/ 72 w 145"/>
              <a:gd name="T1" fmla="*/ 0 h 152"/>
              <a:gd name="T2" fmla="*/ 72 w 145"/>
              <a:gd name="T3" fmla="*/ 0 h 152"/>
              <a:gd name="T4" fmla="*/ 124 w 145"/>
              <a:gd name="T5" fmla="*/ 21 h 152"/>
              <a:gd name="T6" fmla="*/ 124 w 145"/>
              <a:gd name="T7" fmla="*/ 21 h 152"/>
              <a:gd name="T8" fmla="*/ 144 w 145"/>
              <a:gd name="T9" fmla="*/ 76 h 152"/>
              <a:gd name="T10" fmla="*/ 144 w 145"/>
              <a:gd name="T11" fmla="*/ 76 h 152"/>
              <a:gd name="T12" fmla="*/ 124 w 145"/>
              <a:gd name="T13" fmla="*/ 130 h 152"/>
              <a:gd name="T14" fmla="*/ 124 w 145"/>
              <a:gd name="T15" fmla="*/ 130 h 152"/>
              <a:gd name="T16" fmla="*/ 72 w 145"/>
              <a:gd name="T17" fmla="*/ 151 h 152"/>
              <a:gd name="T18" fmla="*/ 72 w 145"/>
              <a:gd name="T19" fmla="*/ 151 h 152"/>
              <a:gd name="T20" fmla="*/ 20 w 145"/>
              <a:gd name="T21" fmla="*/ 130 h 152"/>
              <a:gd name="T22" fmla="*/ 20 w 145"/>
              <a:gd name="T23" fmla="*/ 130 h 152"/>
              <a:gd name="T24" fmla="*/ 0 w 145"/>
              <a:gd name="T25" fmla="*/ 76 h 152"/>
              <a:gd name="T26" fmla="*/ 0 w 145"/>
              <a:gd name="T27" fmla="*/ 76 h 152"/>
              <a:gd name="T28" fmla="*/ 20 w 145"/>
              <a:gd name="T29" fmla="*/ 21 h 152"/>
              <a:gd name="T30" fmla="*/ 20 w 145"/>
              <a:gd name="T31" fmla="*/ 21 h 152"/>
              <a:gd name="T32" fmla="*/ 72 w 145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1"/>
                </a:cubicBezTo>
                <a:lnTo>
                  <a:pt x="124" y="21"/>
                </a:lnTo>
                <a:cubicBezTo>
                  <a:pt x="137" y="35"/>
                  <a:pt x="144" y="53"/>
                  <a:pt x="144" y="76"/>
                </a:cubicBezTo>
                <a:lnTo>
                  <a:pt x="144" y="76"/>
                </a:lnTo>
                <a:cubicBezTo>
                  <a:pt x="144" y="97"/>
                  <a:pt x="137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1"/>
                  <a:pt x="72" y="151"/>
                </a:cubicBezTo>
                <a:lnTo>
                  <a:pt x="72" y="151"/>
                </a:lnTo>
                <a:cubicBezTo>
                  <a:pt x="51" y="151"/>
                  <a:pt x="34" y="144"/>
                  <a:pt x="20" y="130"/>
                </a:cubicBezTo>
                <a:lnTo>
                  <a:pt x="20" y="130"/>
                </a:lnTo>
                <a:cubicBezTo>
                  <a:pt x="7" y="115"/>
                  <a:pt x="0" y="97"/>
                  <a:pt x="0" y="76"/>
                </a:cubicBezTo>
                <a:lnTo>
                  <a:pt x="0" y="76"/>
                </a:lnTo>
                <a:cubicBezTo>
                  <a:pt x="0" y="53"/>
                  <a:pt x="7" y="35"/>
                  <a:pt x="20" y="21"/>
                </a:cubicBezTo>
                <a:lnTo>
                  <a:pt x="20" y="21"/>
                </a:lnTo>
                <a:cubicBezTo>
                  <a:pt x="34" y="7"/>
                  <a:pt x="51" y="0"/>
                  <a:pt x="72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Freeform 72"/>
          <p:cNvSpPr>
            <a:spLocks noChangeArrowheads="1"/>
          </p:cNvSpPr>
          <p:nvPr/>
        </p:nvSpPr>
        <p:spPr bwMode="auto">
          <a:xfrm>
            <a:off x="10253600" y="6542425"/>
            <a:ext cx="166367" cy="171407"/>
          </a:xfrm>
          <a:custGeom>
            <a:avLst/>
            <a:gdLst>
              <a:gd name="T0" fmla="*/ 72 w 146"/>
              <a:gd name="T1" fmla="*/ 0 h 152"/>
              <a:gd name="T2" fmla="*/ 72 w 146"/>
              <a:gd name="T3" fmla="*/ 0 h 152"/>
              <a:gd name="T4" fmla="*/ 124 w 146"/>
              <a:gd name="T5" fmla="*/ 21 h 152"/>
              <a:gd name="T6" fmla="*/ 124 w 146"/>
              <a:gd name="T7" fmla="*/ 21 h 152"/>
              <a:gd name="T8" fmla="*/ 145 w 146"/>
              <a:gd name="T9" fmla="*/ 76 h 152"/>
              <a:gd name="T10" fmla="*/ 145 w 146"/>
              <a:gd name="T11" fmla="*/ 76 h 152"/>
              <a:gd name="T12" fmla="*/ 124 w 146"/>
              <a:gd name="T13" fmla="*/ 130 h 152"/>
              <a:gd name="T14" fmla="*/ 124 w 146"/>
              <a:gd name="T15" fmla="*/ 130 h 152"/>
              <a:gd name="T16" fmla="*/ 72 w 146"/>
              <a:gd name="T17" fmla="*/ 151 h 152"/>
              <a:gd name="T18" fmla="*/ 72 w 146"/>
              <a:gd name="T19" fmla="*/ 151 h 152"/>
              <a:gd name="T20" fmla="*/ 21 w 146"/>
              <a:gd name="T21" fmla="*/ 130 h 152"/>
              <a:gd name="T22" fmla="*/ 21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1 w 146"/>
              <a:gd name="T29" fmla="*/ 21 h 152"/>
              <a:gd name="T30" fmla="*/ 21 w 146"/>
              <a:gd name="T31" fmla="*/ 21 h 152"/>
              <a:gd name="T32" fmla="*/ 72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1"/>
                </a:cubicBezTo>
                <a:lnTo>
                  <a:pt x="124" y="21"/>
                </a:lnTo>
                <a:cubicBezTo>
                  <a:pt x="138" y="35"/>
                  <a:pt x="145" y="53"/>
                  <a:pt x="145" y="76"/>
                </a:cubicBezTo>
                <a:lnTo>
                  <a:pt x="145" y="76"/>
                </a:lnTo>
                <a:cubicBezTo>
                  <a:pt x="145" y="97"/>
                  <a:pt x="138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1"/>
                  <a:pt x="72" y="151"/>
                </a:cubicBezTo>
                <a:lnTo>
                  <a:pt x="72" y="151"/>
                </a:lnTo>
                <a:cubicBezTo>
                  <a:pt x="51" y="151"/>
                  <a:pt x="34" y="144"/>
                  <a:pt x="21" y="130"/>
                </a:cubicBezTo>
                <a:lnTo>
                  <a:pt x="21" y="130"/>
                </a:lnTo>
                <a:cubicBezTo>
                  <a:pt x="6" y="115"/>
                  <a:pt x="0" y="97"/>
                  <a:pt x="0" y="76"/>
                </a:cubicBezTo>
                <a:lnTo>
                  <a:pt x="0" y="76"/>
                </a:lnTo>
                <a:cubicBezTo>
                  <a:pt x="0" y="53"/>
                  <a:pt x="6" y="35"/>
                  <a:pt x="21" y="21"/>
                </a:cubicBezTo>
                <a:lnTo>
                  <a:pt x="21" y="21"/>
                </a:lnTo>
                <a:cubicBezTo>
                  <a:pt x="34" y="7"/>
                  <a:pt x="51" y="0"/>
                  <a:pt x="72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Freeform 73"/>
          <p:cNvSpPr>
            <a:spLocks noChangeArrowheads="1"/>
          </p:cNvSpPr>
          <p:nvPr/>
        </p:nvSpPr>
        <p:spPr bwMode="auto">
          <a:xfrm>
            <a:off x="10515751" y="6542425"/>
            <a:ext cx="166367" cy="171407"/>
          </a:xfrm>
          <a:custGeom>
            <a:avLst/>
            <a:gdLst>
              <a:gd name="T0" fmla="*/ 72 w 145"/>
              <a:gd name="T1" fmla="*/ 0 h 152"/>
              <a:gd name="T2" fmla="*/ 72 w 145"/>
              <a:gd name="T3" fmla="*/ 0 h 152"/>
              <a:gd name="T4" fmla="*/ 124 w 145"/>
              <a:gd name="T5" fmla="*/ 21 h 152"/>
              <a:gd name="T6" fmla="*/ 124 w 145"/>
              <a:gd name="T7" fmla="*/ 21 h 152"/>
              <a:gd name="T8" fmla="*/ 144 w 145"/>
              <a:gd name="T9" fmla="*/ 76 h 152"/>
              <a:gd name="T10" fmla="*/ 144 w 145"/>
              <a:gd name="T11" fmla="*/ 76 h 152"/>
              <a:gd name="T12" fmla="*/ 124 w 145"/>
              <a:gd name="T13" fmla="*/ 130 h 152"/>
              <a:gd name="T14" fmla="*/ 124 w 145"/>
              <a:gd name="T15" fmla="*/ 130 h 152"/>
              <a:gd name="T16" fmla="*/ 72 w 145"/>
              <a:gd name="T17" fmla="*/ 151 h 152"/>
              <a:gd name="T18" fmla="*/ 72 w 145"/>
              <a:gd name="T19" fmla="*/ 151 h 152"/>
              <a:gd name="T20" fmla="*/ 20 w 145"/>
              <a:gd name="T21" fmla="*/ 130 h 152"/>
              <a:gd name="T22" fmla="*/ 20 w 145"/>
              <a:gd name="T23" fmla="*/ 130 h 152"/>
              <a:gd name="T24" fmla="*/ 0 w 145"/>
              <a:gd name="T25" fmla="*/ 76 h 152"/>
              <a:gd name="T26" fmla="*/ 0 w 145"/>
              <a:gd name="T27" fmla="*/ 76 h 152"/>
              <a:gd name="T28" fmla="*/ 20 w 145"/>
              <a:gd name="T29" fmla="*/ 21 h 152"/>
              <a:gd name="T30" fmla="*/ 20 w 145"/>
              <a:gd name="T31" fmla="*/ 21 h 152"/>
              <a:gd name="T32" fmla="*/ 72 w 145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1"/>
                </a:cubicBezTo>
                <a:lnTo>
                  <a:pt x="124" y="21"/>
                </a:lnTo>
                <a:cubicBezTo>
                  <a:pt x="138" y="35"/>
                  <a:pt x="144" y="53"/>
                  <a:pt x="144" y="76"/>
                </a:cubicBezTo>
                <a:lnTo>
                  <a:pt x="144" y="76"/>
                </a:lnTo>
                <a:cubicBezTo>
                  <a:pt x="144" y="97"/>
                  <a:pt x="138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1"/>
                  <a:pt x="72" y="151"/>
                </a:cubicBezTo>
                <a:lnTo>
                  <a:pt x="72" y="151"/>
                </a:lnTo>
                <a:cubicBezTo>
                  <a:pt x="51" y="151"/>
                  <a:pt x="34" y="144"/>
                  <a:pt x="20" y="130"/>
                </a:cubicBezTo>
                <a:lnTo>
                  <a:pt x="20" y="130"/>
                </a:lnTo>
                <a:cubicBezTo>
                  <a:pt x="7" y="115"/>
                  <a:pt x="0" y="97"/>
                  <a:pt x="0" y="76"/>
                </a:cubicBezTo>
                <a:lnTo>
                  <a:pt x="0" y="76"/>
                </a:lnTo>
                <a:cubicBezTo>
                  <a:pt x="0" y="53"/>
                  <a:pt x="7" y="35"/>
                  <a:pt x="20" y="21"/>
                </a:cubicBezTo>
                <a:lnTo>
                  <a:pt x="20" y="21"/>
                </a:lnTo>
                <a:cubicBezTo>
                  <a:pt x="34" y="7"/>
                  <a:pt x="51" y="0"/>
                  <a:pt x="72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Freeform 74"/>
          <p:cNvSpPr>
            <a:spLocks noChangeArrowheads="1"/>
          </p:cNvSpPr>
          <p:nvPr/>
        </p:nvSpPr>
        <p:spPr bwMode="auto">
          <a:xfrm>
            <a:off x="10777902" y="6542425"/>
            <a:ext cx="166367" cy="171407"/>
          </a:xfrm>
          <a:custGeom>
            <a:avLst/>
            <a:gdLst>
              <a:gd name="T0" fmla="*/ 73 w 146"/>
              <a:gd name="T1" fmla="*/ 0 h 152"/>
              <a:gd name="T2" fmla="*/ 73 w 146"/>
              <a:gd name="T3" fmla="*/ 0 h 152"/>
              <a:gd name="T4" fmla="*/ 124 w 146"/>
              <a:gd name="T5" fmla="*/ 21 h 152"/>
              <a:gd name="T6" fmla="*/ 124 w 146"/>
              <a:gd name="T7" fmla="*/ 21 h 152"/>
              <a:gd name="T8" fmla="*/ 145 w 146"/>
              <a:gd name="T9" fmla="*/ 76 h 152"/>
              <a:gd name="T10" fmla="*/ 145 w 146"/>
              <a:gd name="T11" fmla="*/ 76 h 152"/>
              <a:gd name="T12" fmla="*/ 124 w 146"/>
              <a:gd name="T13" fmla="*/ 130 h 152"/>
              <a:gd name="T14" fmla="*/ 124 w 146"/>
              <a:gd name="T15" fmla="*/ 130 h 152"/>
              <a:gd name="T16" fmla="*/ 73 w 146"/>
              <a:gd name="T17" fmla="*/ 151 h 152"/>
              <a:gd name="T18" fmla="*/ 73 w 146"/>
              <a:gd name="T19" fmla="*/ 151 h 152"/>
              <a:gd name="T20" fmla="*/ 21 w 146"/>
              <a:gd name="T21" fmla="*/ 130 h 152"/>
              <a:gd name="T22" fmla="*/ 21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1 w 146"/>
              <a:gd name="T29" fmla="*/ 21 h 152"/>
              <a:gd name="T30" fmla="*/ 21 w 146"/>
              <a:gd name="T31" fmla="*/ 21 h 152"/>
              <a:gd name="T32" fmla="*/ 73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3" y="0"/>
                </a:moveTo>
                <a:lnTo>
                  <a:pt x="73" y="0"/>
                </a:lnTo>
                <a:cubicBezTo>
                  <a:pt x="93" y="0"/>
                  <a:pt x="110" y="7"/>
                  <a:pt x="124" y="21"/>
                </a:cubicBezTo>
                <a:lnTo>
                  <a:pt x="124" y="21"/>
                </a:lnTo>
                <a:cubicBezTo>
                  <a:pt x="138" y="35"/>
                  <a:pt x="145" y="53"/>
                  <a:pt x="145" y="76"/>
                </a:cubicBezTo>
                <a:lnTo>
                  <a:pt x="145" y="76"/>
                </a:lnTo>
                <a:cubicBezTo>
                  <a:pt x="145" y="97"/>
                  <a:pt x="138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1"/>
                  <a:pt x="73" y="151"/>
                </a:cubicBezTo>
                <a:lnTo>
                  <a:pt x="73" y="151"/>
                </a:lnTo>
                <a:cubicBezTo>
                  <a:pt x="51" y="151"/>
                  <a:pt x="34" y="144"/>
                  <a:pt x="21" y="130"/>
                </a:cubicBezTo>
                <a:lnTo>
                  <a:pt x="21" y="130"/>
                </a:lnTo>
                <a:cubicBezTo>
                  <a:pt x="6" y="115"/>
                  <a:pt x="0" y="97"/>
                  <a:pt x="0" y="76"/>
                </a:cubicBezTo>
                <a:lnTo>
                  <a:pt x="0" y="76"/>
                </a:lnTo>
                <a:cubicBezTo>
                  <a:pt x="0" y="53"/>
                  <a:pt x="6" y="35"/>
                  <a:pt x="21" y="21"/>
                </a:cubicBezTo>
                <a:lnTo>
                  <a:pt x="21" y="21"/>
                </a:lnTo>
                <a:cubicBezTo>
                  <a:pt x="34" y="7"/>
                  <a:pt x="51" y="0"/>
                  <a:pt x="73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Freeform 75"/>
          <p:cNvSpPr>
            <a:spLocks noChangeArrowheads="1"/>
          </p:cNvSpPr>
          <p:nvPr/>
        </p:nvSpPr>
        <p:spPr bwMode="auto">
          <a:xfrm>
            <a:off x="11040054" y="6542425"/>
            <a:ext cx="166367" cy="171407"/>
          </a:xfrm>
          <a:custGeom>
            <a:avLst/>
            <a:gdLst>
              <a:gd name="T0" fmla="*/ 72 w 145"/>
              <a:gd name="T1" fmla="*/ 0 h 152"/>
              <a:gd name="T2" fmla="*/ 72 w 145"/>
              <a:gd name="T3" fmla="*/ 0 h 152"/>
              <a:gd name="T4" fmla="*/ 124 w 145"/>
              <a:gd name="T5" fmla="*/ 21 h 152"/>
              <a:gd name="T6" fmla="*/ 124 w 145"/>
              <a:gd name="T7" fmla="*/ 21 h 152"/>
              <a:gd name="T8" fmla="*/ 144 w 145"/>
              <a:gd name="T9" fmla="*/ 76 h 152"/>
              <a:gd name="T10" fmla="*/ 144 w 145"/>
              <a:gd name="T11" fmla="*/ 76 h 152"/>
              <a:gd name="T12" fmla="*/ 124 w 145"/>
              <a:gd name="T13" fmla="*/ 130 h 152"/>
              <a:gd name="T14" fmla="*/ 124 w 145"/>
              <a:gd name="T15" fmla="*/ 130 h 152"/>
              <a:gd name="T16" fmla="*/ 72 w 145"/>
              <a:gd name="T17" fmla="*/ 151 h 152"/>
              <a:gd name="T18" fmla="*/ 72 w 145"/>
              <a:gd name="T19" fmla="*/ 151 h 152"/>
              <a:gd name="T20" fmla="*/ 20 w 145"/>
              <a:gd name="T21" fmla="*/ 130 h 152"/>
              <a:gd name="T22" fmla="*/ 20 w 145"/>
              <a:gd name="T23" fmla="*/ 130 h 152"/>
              <a:gd name="T24" fmla="*/ 0 w 145"/>
              <a:gd name="T25" fmla="*/ 76 h 152"/>
              <a:gd name="T26" fmla="*/ 0 w 145"/>
              <a:gd name="T27" fmla="*/ 76 h 152"/>
              <a:gd name="T28" fmla="*/ 20 w 145"/>
              <a:gd name="T29" fmla="*/ 21 h 152"/>
              <a:gd name="T30" fmla="*/ 20 w 145"/>
              <a:gd name="T31" fmla="*/ 21 h 152"/>
              <a:gd name="T32" fmla="*/ 72 w 145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1" y="7"/>
                  <a:pt x="124" y="21"/>
                </a:cubicBezTo>
                <a:lnTo>
                  <a:pt x="124" y="21"/>
                </a:lnTo>
                <a:cubicBezTo>
                  <a:pt x="138" y="35"/>
                  <a:pt x="144" y="53"/>
                  <a:pt x="144" y="76"/>
                </a:cubicBezTo>
                <a:lnTo>
                  <a:pt x="144" y="76"/>
                </a:lnTo>
                <a:cubicBezTo>
                  <a:pt x="144" y="97"/>
                  <a:pt x="138" y="115"/>
                  <a:pt x="124" y="130"/>
                </a:cubicBezTo>
                <a:lnTo>
                  <a:pt x="124" y="130"/>
                </a:lnTo>
                <a:cubicBezTo>
                  <a:pt x="111" y="144"/>
                  <a:pt x="93" y="151"/>
                  <a:pt x="72" y="151"/>
                </a:cubicBezTo>
                <a:lnTo>
                  <a:pt x="72" y="151"/>
                </a:lnTo>
                <a:cubicBezTo>
                  <a:pt x="52" y="151"/>
                  <a:pt x="34" y="144"/>
                  <a:pt x="20" y="130"/>
                </a:cubicBezTo>
                <a:lnTo>
                  <a:pt x="20" y="130"/>
                </a:lnTo>
                <a:cubicBezTo>
                  <a:pt x="7" y="115"/>
                  <a:pt x="0" y="97"/>
                  <a:pt x="0" y="76"/>
                </a:cubicBezTo>
                <a:lnTo>
                  <a:pt x="0" y="76"/>
                </a:lnTo>
                <a:cubicBezTo>
                  <a:pt x="0" y="53"/>
                  <a:pt x="7" y="35"/>
                  <a:pt x="20" y="21"/>
                </a:cubicBezTo>
                <a:lnTo>
                  <a:pt x="20" y="21"/>
                </a:lnTo>
                <a:cubicBezTo>
                  <a:pt x="34" y="7"/>
                  <a:pt x="52" y="0"/>
                  <a:pt x="72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Freeform 76"/>
          <p:cNvSpPr>
            <a:spLocks noChangeArrowheads="1"/>
          </p:cNvSpPr>
          <p:nvPr/>
        </p:nvSpPr>
        <p:spPr bwMode="auto">
          <a:xfrm>
            <a:off x="11302205" y="6542425"/>
            <a:ext cx="166367" cy="171407"/>
          </a:xfrm>
          <a:custGeom>
            <a:avLst/>
            <a:gdLst>
              <a:gd name="T0" fmla="*/ 72 w 145"/>
              <a:gd name="T1" fmla="*/ 0 h 152"/>
              <a:gd name="T2" fmla="*/ 72 w 145"/>
              <a:gd name="T3" fmla="*/ 0 h 152"/>
              <a:gd name="T4" fmla="*/ 124 w 145"/>
              <a:gd name="T5" fmla="*/ 21 h 152"/>
              <a:gd name="T6" fmla="*/ 124 w 145"/>
              <a:gd name="T7" fmla="*/ 21 h 152"/>
              <a:gd name="T8" fmla="*/ 144 w 145"/>
              <a:gd name="T9" fmla="*/ 76 h 152"/>
              <a:gd name="T10" fmla="*/ 144 w 145"/>
              <a:gd name="T11" fmla="*/ 76 h 152"/>
              <a:gd name="T12" fmla="*/ 124 w 145"/>
              <a:gd name="T13" fmla="*/ 130 h 152"/>
              <a:gd name="T14" fmla="*/ 124 w 145"/>
              <a:gd name="T15" fmla="*/ 130 h 152"/>
              <a:gd name="T16" fmla="*/ 72 w 145"/>
              <a:gd name="T17" fmla="*/ 151 h 152"/>
              <a:gd name="T18" fmla="*/ 72 w 145"/>
              <a:gd name="T19" fmla="*/ 151 h 152"/>
              <a:gd name="T20" fmla="*/ 20 w 145"/>
              <a:gd name="T21" fmla="*/ 130 h 152"/>
              <a:gd name="T22" fmla="*/ 20 w 145"/>
              <a:gd name="T23" fmla="*/ 130 h 152"/>
              <a:gd name="T24" fmla="*/ 0 w 145"/>
              <a:gd name="T25" fmla="*/ 76 h 152"/>
              <a:gd name="T26" fmla="*/ 0 w 145"/>
              <a:gd name="T27" fmla="*/ 76 h 152"/>
              <a:gd name="T28" fmla="*/ 20 w 145"/>
              <a:gd name="T29" fmla="*/ 21 h 152"/>
              <a:gd name="T30" fmla="*/ 20 w 145"/>
              <a:gd name="T31" fmla="*/ 21 h 152"/>
              <a:gd name="T32" fmla="*/ 72 w 145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1"/>
                </a:cubicBezTo>
                <a:lnTo>
                  <a:pt x="124" y="21"/>
                </a:lnTo>
                <a:cubicBezTo>
                  <a:pt x="138" y="35"/>
                  <a:pt x="144" y="53"/>
                  <a:pt x="144" y="76"/>
                </a:cubicBezTo>
                <a:lnTo>
                  <a:pt x="144" y="76"/>
                </a:lnTo>
                <a:cubicBezTo>
                  <a:pt x="144" y="97"/>
                  <a:pt x="138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1"/>
                  <a:pt x="72" y="151"/>
                </a:cubicBezTo>
                <a:lnTo>
                  <a:pt x="72" y="151"/>
                </a:lnTo>
                <a:cubicBezTo>
                  <a:pt x="51" y="151"/>
                  <a:pt x="34" y="144"/>
                  <a:pt x="20" y="130"/>
                </a:cubicBezTo>
                <a:lnTo>
                  <a:pt x="20" y="130"/>
                </a:lnTo>
                <a:cubicBezTo>
                  <a:pt x="7" y="115"/>
                  <a:pt x="0" y="97"/>
                  <a:pt x="0" y="76"/>
                </a:cubicBezTo>
                <a:lnTo>
                  <a:pt x="0" y="76"/>
                </a:lnTo>
                <a:cubicBezTo>
                  <a:pt x="0" y="53"/>
                  <a:pt x="7" y="35"/>
                  <a:pt x="20" y="21"/>
                </a:cubicBezTo>
                <a:lnTo>
                  <a:pt x="20" y="21"/>
                </a:lnTo>
                <a:cubicBezTo>
                  <a:pt x="34" y="7"/>
                  <a:pt x="51" y="0"/>
                  <a:pt x="72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Freeform 77"/>
          <p:cNvSpPr>
            <a:spLocks noChangeArrowheads="1"/>
          </p:cNvSpPr>
          <p:nvPr/>
        </p:nvSpPr>
        <p:spPr bwMode="auto">
          <a:xfrm>
            <a:off x="11559317" y="6542425"/>
            <a:ext cx="166364" cy="171407"/>
          </a:xfrm>
          <a:custGeom>
            <a:avLst/>
            <a:gdLst>
              <a:gd name="T0" fmla="*/ 72 w 146"/>
              <a:gd name="T1" fmla="*/ 0 h 152"/>
              <a:gd name="T2" fmla="*/ 72 w 146"/>
              <a:gd name="T3" fmla="*/ 0 h 152"/>
              <a:gd name="T4" fmla="*/ 124 w 146"/>
              <a:gd name="T5" fmla="*/ 21 h 152"/>
              <a:gd name="T6" fmla="*/ 124 w 146"/>
              <a:gd name="T7" fmla="*/ 21 h 152"/>
              <a:gd name="T8" fmla="*/ 145 w 146"/>
              <a:gd name="T9" fmla="*/ 76 h 152"/>
              <a:gd name="T10" fmla="*/ 145 w 146"/>
              <a:gd name="T11" fmla="*/ 76 h 152"/>
              <a:gd name="T12" fmla="*/ 124 w 146"/>
              <a:gd name="T13" fmla="*/ 130 h 152"/>
              <a:gd name="T14" fmla="*/ 124 w 146"/>
              <a:gd name="T15" fmla="*/ 130 h 152"/>
              <a:gd name="T16" fmla="*/ 72 w 146"/>
              <a:gd name="T17" fmla="*/ 151 h 152"/>
              <a:gd name="T18" fmla="*/ 72 w 146"/>
              <a:gd name="T19" fmla="*/ 151 h 152"/>
              <a:gd name="T20" fmla="*/ 20 w 146"/>
              <a:gd name="T21" fmla="*/ 130 h 152"/>
              <a:gd name="T22" fmla="*/ 20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0 w 146"/>
              <a:gd name="T29" fmla="*/ 21 h 152"/>
              <a:gd name="T30" fmla="*/ 20 w 146"/>
              <a:gd name="T31" fmla="*/ 21 h 152"/>
              <a:gd name="T32" fmla="*/ 72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1" y="7"/>
                  <a:pt x="124" y="21"/>
                </a:cubicBezTo>
                <a:lnTo>
                  <a:pt x="124" y="21"/>
                </a:lnTo>
                <a:cubicBezTo>
                  <a:pt x="138" y="35"/>
                  <a:pt x="145" y="53"/>
                  <a:pt x="145" y="76"/>
                </a:cubicBezTo>
                <a:lnTo>
                  <a:pt x="145" y="76"/>
                </a:lnTo>
                <a:cubicBezTo>
                  <a:pt x="145" y="97"/>
                  <a:pt x="138" y="115"/>
                  <a:pt x="124" y="130"/>
                </a:cubicBezTo>
                <a:lnTo>
                  <a:pt x="124" y="130"/>
                </a:lnTo>
                <a:cubicBezTo>
                  <a:pt x="111" y="144"/>
                  <a:pt x="93" y="151"/>
                  <a:pt x="72" y="151"/>
                </a:cubicBezTo>
                <a:lnTo>
                  <a:pt x="72" y="151"/>
                </a:lnTo>
                <a:cubicBezTo>
                  <a:pt x="52" y="151"/>
                  <a:pt x="34" y="144"/>
                  <a:pt x="20" y="130"/>
                </a:cubicBezTo>
                <a:lnTo>
                  <a:pt x="20" y="130"/>
                </a:lnTo>
                <a:cubicBezTo>
                  <a:pt x="7" y="115"/>
                  <a:pt x="0" y="97"/>
                  <a:pt x="0" y="76"/>
                </a:cubicBezTo>
                <a:lnTo>
                  <a:pt x="0" y="76"/>
                </a:lnTo>
                <a:cubicBezTo>
                  <a:pt x="0" y="53"/>
                  <a:pt x="7" y="35"/>
                  <a:pt x="20" y="21"/>
                </a:cubicBezTo>
                <a:lnTo>
                  <a:pt x="20" y="21"/>
                </a:lnTo>
                <a:cubicBezTo>
                  <a:pt x="34" y="7"/>
                  <a:pt x="52" y="0"/>
                  <a:pt x="72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Freeform 78"/>
          <p:cNvSpPr>
            <a:spLocks noChangeArrowheads="1"/>
          </p:cNvSpPr>
          <p:nvPr/>
        </p:nvSpPr>
        <p:spPr bwMode="auto">
          <a:xfrm>
            <a:off x="11821468" y="6542425"/>
            <a:ext cx="166364" cy="171407"/>
          </a:xfrm>
          <a:custGeom>
            <a:avLst/>
            <a:gdLst>
              <a:gd name="T0" fmla="*/ 73 w 146"/>
              <a:gd name="T1" fmla="*/ 0 h 152"/>
              <a:gd name="T2" fmla="*/ 73 w 146"/>
              <a:gd name="T3" fmla="*/ 0 h 152"/>
              <a:gd name="T4" fmla="*/ 124 w 146"/>
              <a:gd name="T5" fmla="*/ 21 h 152"/>
              <a:gd name="T6" fmla="*/ 124 w 146"/>
              <a:gd name="T7" fmla="*/ 21 h 152"/>
              <a:gd name="T8" fmla="*/ 145 w 146"/>
              <a:gd name="T9" fmla="*/ 76 h 152"/>
              <a:gd name="T10" fmla="*/ 145 w 146"/>
              <a:gd name="T11" fmla="*/ 76 h 152"/>
              <a:gd name="T12" fmla="*/ 124 w 146"/>
              <a:gd name="T13" fmla="*/ 130 h 152"/>
              <a:gd name="T14" fmla="*/ 124 w 146"/>
              <a:gd name="T15" fmla="*/ 130 h 152"/>
              <a:gd name="T16" fmla="*/ 73 w 146"/>
              <a:gd name="T17" fmla="*/ 151 h 152"/>
              <a:gd name="T18" fmla="*/ 73 w 146"/>
              <a:gd name="T19" fmla="*/ 151 h 152"/>
              <a:gd name="T20" fmla="*/ 21 w 146"/>
              <a:gd name="T21" fmla="*/ 130 h 152"/>
              <a:gd name="T22" fmla="*/ 21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1 w 146"/>
              <a:gd name="T29" fmla="*/ 21 h 152"/>
              <a:gd name="T30" fmla="*/ 21 w 146"/>
              <a:gd name="T31" fmla="*/ 21 h 152"/>
              <a:gd name="T32" fmla="*/ 73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3" y="0"/>
                </a:moveTo>
                <a:lnTo>
                  <a:pt x="73" y="0"/>
                </a:lnTo>
                <a:cubicBezTo>
                  <a:pt x="94" y="0"/>
                  <a:pt x="111" y="7"/>
                  <a:pt x="124" y="21"/>
                </a:cubicBezTo>
                <a:lnTo>
                  <a:pt x="124" y="21"/>
                </a:lnTo>
                <a:cubicBezTo>
                  <a:pt x="138" y="35"/>
                  <a:pt x="145" y="53"/>
                  <a:pt x="145" y="76"/>
                </a:cubicBezTo>
                <a:lnTo>
                  <a:pt x="145" y="76"/>
                </a:lnTo>
                <a:cubicBezTo>
                  <a:pt x="145" y="97"/>
                  <a:pt x="138" y="115"/>
                  <a:pt x="124" y="130"/>
                </a:cubicBezTo>
                <a:lnTo>
                  <a:pt x="124" y="130"/>
                </a:lnTo>
                <a:cubicBezTo>
                  <a:pt x="111" y="144"/>
                  <a:pt x="94" y="151"/>
                  <a:pt x="73" y="151"/>
                </a:cubicBezTo>
                <a:lnTo>
                  <a:pt x="73" y="151"/>
                </a:lnTo>
                <a:cubicBezTo>
                  <a:pt x="52" y="151"/>
                  <a:pt x="34" y="144"/>
                  <a:pt x="21" y="130"/>
                </a:cubicBezTo>
                <a:lnTo>
                  <a:pt x="21" y="130"/>
                </a:lnTo>
                <a:cubicBezTo>
                  <a:pt x="7" y="115"/>
                  <a:pt x="0" y="97"/>
                  <a:pt x="0" y="76"/>
                </a:cubicBezTo>
                <a:lnTo>
                  <a:pt x="0" y="76"/>
                </a:lnTo>
                <a:cubicBezTo>
                  <a:pt x="0" y="53"/>
                  <a:pt x="7" y="35"/>
                  <a:pt x="21" y="21"/>
                </a:cubicBezTo>
                <a:lnTo>
                  <a:pt x="21" y="21"/>
                </a:lnTo>
                <a:cubicBezTo>
                  <a:pt x="34" y="7"/>
                  <a:pt x="52" y="0"/>
                  <a:pt x="73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Freeform 79"/>
          <p:cNvSpPr>
            <a:spLocks noChangeArrowheads="1"/>
          </p:cNvSpPr>
          <p:nvPr/>
        </p:nvSpPr>
        <p:spPr bwMode="auto">
          <a:xfrm>
            <a:off x="12083620" y="6542425"/>
            <a:ext cx="166364" cy="171407"/>
          </a:xfrm>
          <a:custGeom>
            <a:avLst/>
            <a:gdLst>
              <a:gd name="T0" fmla="*/ 72 w 146"/>
              <a:gd name="T1" fmla="*/ 0 h 152"/>
              <a:gd name="T2" fmla="*/ 72 w 146"/>
              <a:gd name="T3" fmla="*/ 0 h 152"/>
              <a:gd name="T4" fmla="*/ 124 w 146"/>
              <a:gd name="T5" fmla="*/ 21 h 152"/>
              <a:gd name="T6" fmla="*/ 124 w 146"/>
              <a:gd name="T7" fmla="*/ 21 h 152"/>
              <a:gd name="T8" fmla="*/ 145 w 146"/>
              <a:gd name="T9" fmla="*/ 76 h 152"/>
              <a:gd name="T10" fmla="*/ 145 w 146"/>
              <a:gd name="T11" fmla="*/ 76 h 152"/>
              <a:gd name="T12" fmla="*/ 124 w 146"/>
              <a:gd name="T13" fmla="*/ 130 h 152"/>
              <a:gd name="T14" fmla="*/ 124 w 146"/>
              <a:gd name="T15" fmla="*/ 130 h 152"/>
              <a:gd name="T16" fmla="*/ 72 w 146"/>
              <a:gd name="T17" fmla="*/ 151 h 152"/>
              <a:gd name="T18" fmla="*/ 72 w 146"/>
              <a:gd name="T19" fmla="*/ 151 h 152"/>
              <a:gd name="T20" fmla="*/ 20 w 146"/>
              <a:gd name="T21" fmla="*/ 130 h 152"/>
              <a:gd name="T22" fmla="*/ 20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0 w 146"/>
              <a:gd name="T29" fmla="*/ 21 h 152"/>
              <a:gd name="T30" fmla="*/ 20 w 146"/>
              <a:gd name="T31" fmla="*/ 21 h 152"/>
              <a:gd name="T32" fmla="*/ 72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1" y="7"/>
                  <a:pt x="124" y="21"/>
                </a:cubicBezTo>
                <a:lnTo>
                  <a:pt x="124" y="21"/>
                </a:lnTo>
                <a:cubicBezTo>
                  <a:pt x="138" y="35"/>
                  <a:pt x="145" y="53"/>
                  <a:pt x="145" y="76"/>
                </a:cubicBezTo>
                <a:lnTo>
                  <a:pt x="145" y="76"/>
                </a:lnTo>
                <a:cubicBezTo>
                  <a:pt x="145" y="97"/>
                  <a:pt x="138" y="115"/>
                  <a:pt x="124" y="130"/>
                </a:cubicBezTo>
                <a:lnTo>
                  <a:pt x="124" y="130"/>
                </a:lnTo>
                <a:cubicBezTo>
                  <a:pt x="111" y="144"/>
                  <a:pt x="93" y="151"/>
                  <a:pt x="72" y="151"/>
                </a:cubicBezTo>
                <a:lnTo>
                  <a:pt x="72" y="151"/>
                </a:lnTo>
                <a:cubicBezTo>
                  <a:pt x="52" y="151"/>
                  <a:pt x="34" y="144"/>
                  <a:pt x="20" y="130"/>
                </a:cubicBezTo>
                <a:lnTo>
                  <a:pt x="20" y="130"/>
                </a:lnTo>
                <a:cubicBezTo>
                  <a:pt x="7" y="115"/>
                  <a:pt x="0" y="97"/>
                  <a:pt x="0" y="76"/>
                </a:cubicBezTo>
                <a:lnTo>
                  <a:pt x="0" y="76"/>
                </a:lnTo>
                <a:cubicBezTo>
                  <a:pt x="0" y="53"/>
                  <a:pt x="7" y="35"/>
                  <a:pt x="20" y="21"/>
                </a:cubicBezTo>
                <a:lnTo>
                  <a:pt x="20" y="21"/>
                </a:lnTo>
                <a:cubicBezTo>
                  <a:pt x="34" y="7"/>
                  <a:pt x="52" y="0"/>
                  <a:pt x="72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Freeform 80"/>
          <p:cNvSpPr>
            <a:spLocks noChangeArrowheads="1"/>
          </p:cNvSpPr>
          <p:nvPr/>
        </p:nvSpPr>
        <p:spPr bwMode="auto">
          <a:xfrm>
            <a:off x="12345771" y="6542425"/>
            <a:ext cx="166364" cy="171407"/>
          </a:xfrm>
          <a:custGeom>
            <a:avLst/>
            <a:gdLst>
              <a:gd name="T0" fmla="*/ 73 w 146"/>
              <a:gd name="T1" fmla="*/ 0 h 152"/>
              <a:gd name="T2" fmla="*/ 73 w 146"/>
              <a:gd name="T3" fmla="*/ 0 h 152"/>
              <a:gd name="T4" fmla="*/ 125 w 146"/>
              <a:gd name="T5" fmla="*/ 21 h 152"/>
              <a:gd name="T6" fmla="*/ 125 w 146"/>
              <a:gd name="T7" fmla="*/ 21 h 152"/>
              <a:gd name="T8" fmla="*/ 145 w 146"/>
              <a:gd name="T9" fmla="*/ 76 h 152"/>
              <a:gd name="T10" fmla="*/ 145 w 146"/>
              <a:gd name="T11" fmla="*/ 76 h 152"/>
              <a:gd name="T12" fmla="*/ 125 w 146"/>
              <a:gd name="T13" fmla="*/ 130 h 152"/>
              <a:gd name="T14" fmla="*/ 125 w 146"/>
              <a:gd name="T15" fmla="*/ 130 h 152"/>
              <a:gd name="T16" fmla="*/ 73 w 146"/>
              <a:gd name="T17" fmla="*/ 151 h 152"/>
              <a:gd name="T18" fmla="*/ 73 w 146"/>
              <a:gd name="T19" fmla="*/ 151 h 152"/>
              <a:gd name="T20" fmla="*/ 21 w 146"/>
              <a:gd name="T21" fmla="*/ 130 h 152"/>
              <a:gd name="T22" fmla="*/ 21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1 w 146"/>
              <a:gd name="T29" fmla="*/ 21 h 152"/>
              <a:gd name="T30" fmla="*/ 21 w 146"/>
              <a:gd name="T31" fmla="*/ 21 h 152"/>
              <a:gd name="T32" fmla="*/ 73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3" y="0"/>
                </a:moveTo>
                <a:lnTo>
                  <a:pt x="73" y="0"/>
                </a:lnTo>
                <a:cubicBezTo>
                  <a:pt x="94" y="0"/>
                  <a:pt x="111" y="7"/>
                  <a:pt x="125" y="21"/>
                </a:cubicBezTo>
                <a:lnTo>
                  <a:pt x="125" y="21"/>
                </a:lnTo>
                <a:cubicBezTo>
                  <a:pt x="138" y="35"/>
                  <a:pt x="145" y="53"/>
                  <a:pt x="145" y="76"/>
                </a:cubicBezTo>
                <a:lnTo>
                  <a:pt x="145" y="76"/>
                </a:lnTo>
                <a:cubicBezTo>
                  <a:pt x="145" y="97"/>
                  <a:pt x="138" y="115"/>
                  <a:pt x="125" y="130"/>
                </a:cubicBezTo>
                <a:lnTo>
                  <a:pt x="125" y="130"/>
                </a:lnTo>
                <a:cubicBezTo>
                  <a:pt x="111" y="144"/>
                  <a:pt x="94" y="151"/>
                  <a:pt x="73" y="151"/>
                </a:cubicBezTo>
                <a:lnTo>
                  <a:pt x="73" y="151"/>
                </a:lnTo>
                <a:cubicBezTo>
                  <a:pt x="52" y="151"/>
                  <a:pt x="34" y="144"/>
                  <a:pt x="21" y="130"/>
                </a:cubicBezTo>
                <a:lnTo>
                  <a:pt x="21" y="130"/>
                </a:lnTo>
                <a:cubicBezTo>
                  <a:pt x="7" y="115"/>
                  <a:pt x="0" y="97"/>
                  <a:pt x="0" y="76"/>
                </a:cubicBezTo>
                <a:lnTo>
                  <a:pt x="0" y="76"/>
                </a:lnTo>
                <a:cubicBezTo>
                  <a:pt x="0" y="53"/>
                  <a:pt x="7" y="35"/>
                  <a:pt x="21" y="21"/>
                </a:cubicBezTo>
                <a:lnTo>
                  <a:pt x="21" y="21"/>
                </a:lnTo>
                <a:cubicBezTo>
                  <a:pt x="34" y="7"/>
                  <a:pt x="52" y="0"/>
                  <a:pt x="73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Freeform 81"/>
          <p:cNvSpPr>
            <a:spLocks noChangeArrowheads="1"/>
          </p:cNvSpPr>
          <p:nvPr/>
        </p:nvSpPr>
        <p:spPr bwMode="auto">
          <a:xfrm>
            <a:off x="12607922" y="6542425"/>
            <a:ext cx="166364" cy="171407"/>
          </a:xfrm>
          <a:custGeom>
            <a:avLst/>
            <a:gdLst>
              <a:gd name="T0" fmla="*/ 73 w 146"/>
              <a:gd name="T1" fmla="*/ 0 h 152"/>
              <a:gd name="T2" fmla="*/ 73 w 146"/>
              <a:gd name="T3" fmla="*/ 0 h 152"/>
              <a:gd name="T4" fmla="*/ 124 w 146"/>
              <a:gd name="T5" fmla="*/ 21 h 152"/>
              <a:gd name="T6" fmla="*/ 124 w 146"/>
              <a:gd name="T7" fmla="*/ 21 h 152"/>
              <a:gd name="T8" fmla="*/ 145 w 146"/>
              <a:gd name="T9" fmla="*/ 76 h 152"/>
              <a:gd name="T10" fmla="*/ 145 w 146"/>
              <a:gd name="T11" fmla="*/ 76 h 152"/>
              <a:gd name="T12" fmla="*/ 124 w 146"/>
              <a:gd name="T13" fmla="*/ 130 h 152"/>
              <a:gd name="T14" fmla="*/ 124 w 146"/>
              <a:gd name="T15" fmla="*/ 130 h 152"/>
              <a:gd name="T16" fmla="*/ 73 w 146"/>
              <a:gd name="T17" fmla="*/ 151 h 152"/>
              <a:gd name="T18" fmla="*/ 73 w 146"/>
              <a:gd name="T19" fmla="*/ 151 h 152"/>
              <a:gd name="T20" fmla="*/ 21 w 146"/>
              <a:gd name="T21" fmla="*/ 130 h 152"/>
              <a:gd name="T22" fmla="*/ 21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1 w 146"/>
              <a:gd name="T29" fmla="*/ 21 h 152"/>
              <a:gd name="T30" fmla="*/ 21 w 146"/>
              <a:gd name="T31" fmla="*/ 21 h 152"/>
              <a:gd name="T32" fmla="*/ 73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3" y="0"/>
                </a:moveTo>
                <a:lnTo>
                  <a:pt x="73" y="0"/>
                </a:lnTo>
                <a:cubicBezTo>
                  <a:pt x="93" y="0"/>
                  <a:pt x="111" y="7"/>
                  <a:pt x="124" y="21"/>
                </a:cubicBezTo>
                <a:lnTo>
                  <a:pt x="124" y="21"/>
                </a:lnTo>
                <a:cubicBezTo>
                  <a:pt x="138" y="35"/>
                  <a:pt x="145" y="53"/>
                  <a:pt x="145" y="76"/>
                </a:cubicBezTo>
                <a:lnTo>
                  <a:pt x="145" y="76"/>
                </a:lnTo>
                <a:cubicBezTo>
                  <a:pt x="145" y="97"/>
                  <a:pt x="138" y="115"/>
                  <a:pt x="124" y="130"/>
                </a:cubicBezTo>
                <a:lnTo>
                  <a:pt x="124" y="130"/>
                </a:lnTo>
                <a:cubicBezTo>
                  <a:pt x="111" y="144"/>
                  <a:pt x="93" y="151"/>
                  <a:pt x="73" y="151"/>
                </a:cubicBezTo>
                <a:lnTo>
                  <a:pt x="73" y="151"/>
                </a:lnTo>
                <a:cubicBezTo>
                  <a:pt x="52" y="151"/>
                  <a:pt x="34" y="144"/>
                  <a:pt x="21" y="130"/>
                </a:cubicBezTo>
                <a:lnTo>
                  <a:pt x="21" y="130"/>
                </a:lnTo>
                <a:cubicBezTo>
                  <a:pt x="7" y="115"/>
                  <a:pt x="0" y="97"/>
                  <a:pt x="0" y="76"/>
                </a:cubicBezTo>
                <a:lnTo>
                  <a:pt x="0" y="76"/>
                </a:lnTo>
                <a:cubicBezTo>
                  <a:pt x="0" y="53"/>
                  <a:pt x="7" y="35"/>
                  <a:pt x="21" y="21"/>
                </a:cubicBezTo>
                <a:lnTo>
                  <a:pt x="21" y="21"/>
                </a:lnTo>
                <a:cubicBezTo>
                  <a:pt x="34" y="7"/>
                  <a:pt x="52" y="0"/>
                  <a:pt x="73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Freeform 82"/>
          <p:cNvSpPr>
            <a:spLocks noChangeArrowheads="1"/>
          </p:cNvSpPr>
          <p:nvPr/>
        </p:nvSpPr>
        <p:spPr bwMode="auto">
          <a:xfrm>
            <a:off x="12870074" y="6542425"/>
            <a:ext cx="166364" cy="171407"/>
          </a:xfrm>
          <a:custGeom>
            <a:avLst/>
            <a:gdLst>
              <a:gd name="T0" fmla="*/ 73 w 146"/>
              <a:gd name="T1" fmla="*/ 0 h 152"/>
              <a:gd name="T2" fmla="*/ 73 w 146"/>
              <a:gd name="T3" fmla="*/ 0 h 152"/>
              <a:gd name="T4" fmla="*/ 125 w 146"/>
              <a:gd name="T5" fmla="*/ 21 h 152"/>
              <a:gd name="T6" fmla="*/ 125 w 146"/>
              <a:gd name="T7" fmla="*/ 21 h 152"/>
              <a:gd name="T8" fmla="*/ 145 w 146"/>
              <a:gd name="T9" fmla="*/ 76 h 152"/>
              <a:gd name="T10" fmla="*/ 145 w 146"/>
              <a:gd name="T11" fmla="*/ 76 h 152"/>
              <a:gd name="T12" fmla="*/ 125 w 146"/>
              <a:gd name="T13" fmla="*/ 130 h 152"/>
              <a:gd name="T14" fmla="*/ 125 w 146"/>
              <a:gd name="T15" fmla="*/ 130 h 152"/>
              <a:gd name="T16" fmla="*/ 73 w 146"/>
              <a:gd name="T17" fmla="*/ 151 h 152"/>
              <a:gd name="T18" fmla="*/ 73 w 146"/>
              <a:gd name="T19" fmla="*/ 151 h 152"/>
              <a:gd name="T20" fmla="*/ 21 w 146"/>
              <a:gd name="T21" fmla="*/ 130 h 152"/>
              <a:gd name="T22" fmla="*/ 21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1 w 146"/>
              <a:gd name="T29" fmla="*/ 21 h 152"/>
              <a:gd name="T30" fmla="*/ 21 w 146"/>
              <a:gd name="T31" fmla="*/ 21 h 152"/>
              <a:gd name="T32" fmla="*/ 73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3" y="0"/>
                </a:moveTo>
                <a:lnTo>
                  <a:pt x="73" y="0"/>
                </a:lnTo>
                <a:cubicBezTo>
                  <a:pt x="93" y="0"/>
                  <a:pt x="111" y="7"/>
                  <a:pt x="125" y="21"/>
                </a:cubicBezTo>
                <a:lnTo>
                  <a:pt x="125" y="21"/>
                </a:lnTo>
                <a:cubicBezTo>
                  <a:pt x="138" y="35"/>
                  <a:pt x="145" y="53"/>
                  <a:pt x="145" y="76"/>
                </a:cubicBezTo>
                <a:lnTo>
                  <a:pt x="145" y="76"/>
                </a:lnTo>
                <a:cubicBezTo>
                  <a:pt x="145" y="97"/>
                  <a:pt x="138" y="115"/>
                  <a:pt x="125" y="130"/>
                </a:cubicBezTo>
                <a:lnTo>
                  <a:pt x="125" y="130"/>
                </a:lnTo>
                <a:cubicBezTo>
                  <a:pt x="111" y="144"/>
                  <a:pt x="93" y="151"/>
                  <a:pt x="73" y="151"/>
                </a:cubicBezTo>
                <a:lnTo>
                  <a:pt x="73" y="151"/>
                </a:lnTo>
                <a:cubicBezTo>
                  <a:pt x="52" y="151"/>
                  <a:pt x="34" y="144"/>
                  <a:pt x="21" y="130"/>
                </a:cubicBezTo>
                <a:lnTo>
                  <a:pt x="21" y="130"/>
                </a:lnTo>
                <a:cubicBezTo>
                  <a:pt x="7" y="115"/>
                  <a:pt x="0" y="97"/>
                  <a:pt x="0" y="76"/>
                </a:cubicBezTo>
                <a:lnTo>
                  <a:pt x="0" y="76"/>
                </a:lnTo>
                <a:cubicBezTo>
                  <a:pt x="0" y="53"/>
                  <a:pt x="7" y="35"/>
                  <a:pt x="21" y="21"/>
                </a:cubicBezTo>
                <a:lnTo>
                  <a:pt x="21" y="21"/>
                </a:lnTo>
                <a:cubicBezTo>
                  <a:pt x="34" y="7"/>
                  <a:pt x="52" y="0"/>
                  <a:pt x="73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Freeform 83"/>
          <p:cNvSpPr>
            <a:spLocks noChangeArrowheads="1"/>
          </p:cNvSpPr>
          <p:nvPr/>
        </p:nvSpPr>
        <p:spPr bwMode="auto">
          <a:xfrm>
            <a:off x="13132225" y="6542425"/>
            <a:ext cx="166364" cy="171407"/>
          </a:xfrm>
          <a:custGeom>
            <a:avLst/>
            <a:gdLst>
              <a:gd name="T0" fmla="*/ 73 w 146"/>
              <a:gd name="T1" fmla="*/ 0 h 152"/>
              <a:gd name="T2" fmla="*/ 73 w 146"/>
              <a:gd name="T3" fmla="*/ 0 h 152"/>
              <a:gd name="T4" fmla="*/ 125 w 146"/>
              <a:gd name="T5" fmla="*/ 21 h 152"/>
              <a:gd name="T6" fmla="*/ 125 w 146"/>
              <a:gd name="T7" fmla="*/ 21 h 152"/>
              <a:gd name="T8" fmla="*/ 145 w 146"/>
              <a:gd name="T9" fmla="*/ 76 h 152"/>
              <a:gd name="T10" fmla="*/ 145 w 146"/>
              <a:gd name="T11" fmla="*/ 76 h 152"/>
              <a:gd name="T12" fmla="*/ 125 w 146"/>
              <a:gd name="T13" fmla="*/ 130 h 152"/>
              <a:gd name="T14" fmla="*/ 125 w 146"/>
              <a:gd name="T15" fmla="*/ 130 h 152"/>
              <a:gd name="T16" fmla="*/ 73 w 146"/>
              <a:gd name="T17" fmla="*/ 151 h 152"/>
              <a:gd name="T18" fmla="*/ 73 w 146"/>
              <a:gd name="T19" fmla="*/ 151 h 152"/>
              <a:gd name="T20" fmla="*/ 21 w 146"/>
              <a:gd name="T21" fmla="*/ 130 h 152"/>
              <a:gd name="T22" fmla="*/ 21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1 w 146"/>
              <a:gd name="T29" fmla="*/ 21 h 152"/>
              <a:gd name="T30" fmla="*/ 21 w 146"/>
              <a:gd name="T31" fmla="*/ 21 h 152"/>
              <a:gd name="T32" fmla="*/ 73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3" y="0"/>
                </a:moveTo>
                <a:lnTo>
                  <a:pt x="73" y="0"/>
                </a:lnTo>
                <a:cubicBezTo>
                  <a:pt x="94" y="0"/>
                  <a:pt x="111" y="7"/>
                  <a:pt x="125" y="21"/>
                </a:cubicBezTo>
                <a:lnTo>
                  <a:pt x="125" y="21"/>
                </a:lnTo>
                <a:cubicBezTo>
                  <a:pt x="138" y="35"/>
                  <a:pt x="145" y="53"/>
                  <a:pt x="145" y="76"/>
                </a:cubicBezTo>
                <a:lnTo>
                  <a:pt x="145" y="76"/>
                </a:lnTo>
                <a:cubicBezTo>
                  <a:pt x="145" y="97"/>
                  <a:pt x="138" y="115"/>
                  <a:pt x="125" y="130"/>
                </a:cubicBezTo>
                <a:lnTo>
                  <a:pt x="125" y="130"/>
                </a:lnTo>
                <a:cubicBezTo>
                  <a:pt x="111" y="144"/>
                  <a:pt x="94" y="151"/>
                  <a:pt x="73" y="151"/>
                </a:cubicBezTo>
                <a:lnTo>
                  <a:pt x="73" y="151"/>
                </a:lnTo>
                <a:cubicBezTo>
                  <a:pt x="52" y="151"/>
                  <a:pt x="35" y="144"/>
                  <a:pt x="21" y="130"/>
                </a:cubicBezTo>
                <a:lnTo>
                  <a:pt x="21" y="130"/>
                </a:lnTo>
                <a:cubicBezTo>
                  <a:pt x="7" y="115"/>
                  <a:pt x="0" y="97"/>
                  <a:pt x="0" y="76"/>
                </a:cubicBezTo>
                <a:lnTo>
                  <a:pt x="0" y="76"/>
                </a:lnTo>
                <a:cubicBezTo>
                  <a:pt x="0" y="53"/>
                  <a:pt x="7" y="35"/>
                  <a:pt x="21" y="21"/>
                </a:cubicBezTo>
                <a:lnTo>
                  <a:pt x="21" y="21"/>
                </a:lnTo>
                <a:cubicBezTo>
                  <a:pt x="35" y="7"/>
                  <a:pt x="52" y="0"/>
                  <a:pt x="73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Freeform 84"/>
          <p:cNvSpPr>
            <a:spLocks noChangeArrowheads="1"/>
          </p:cNvSpPr>
          <p:nvPr/>
        </p:nvSpPr>
        <p:spPr bwMode="auto">
          <a:xfrm>
            <a:off x="13394377" y="6542425"/>
            <a:ext cx="166364" cy="171407"/>
          </a:xfrm>
          <a:custGeom>
            <a:avLst/>
            <a:gdLst>
              <a:gd name="T0" fmla="*/ 72 w 145"/>
              <a:gd name="T1" fmla="*/ 0 h 152"/>
              <a:gd name="T2" fmla="*/ 72 w 145"/>
              <a:gd name="T3" fmla="*/ 0 h 152"/>
              <a:gd name="T4" fmla="*/ 124 w 145"/>
              <a:gd name="T5" fmla="*/ 21 h 152"/>
              <a:gd name="T6" fmla="*/ 124 w 145"/>
              <a:gd name="T7" fmla="*/ 21 h 152"/>
              <a:gd name="T8" fmla="*/ 144 w 145"/>
              <a:gd name="T9" fmla="*/ 76 h 152"/>
              <a:gd name="T10" fmla="*/ 144 w 145"/>
              <a:gd name="T11" fmla="*/ 76 h 152"/>
              <a:gd name="T12" fmla="*/ 124 w 145"/>
              <a:gd name="T13" fmla="*/ 130 h 152"/>
              <a:gd name="T14" fmla="*/ 124 w 145"/>
              <a:gd name="T15" fmla="*/ 130 h 152"/>
              <a:gd name="T16" fmla="*/ 72 w 145"/>
              <a:gd name="T17" fmla="*/ 151 h 152"/>
              <a:gd name="T18" fmla="*/ 72 w 145"/>
              <a:gd name="T19" fmla="*/ 151 h 152"/>
              <a:gd name="T20" fmla="*/ 20 w 145"/>
              <a:gd name="T21" fmla="*/ 130 h 152"/>
              <a:gd name="T22" fmla="*/ 20 w 145"/>
              <a:gd name="T23" fmla="*/ 130 h 152"/>
              <a:gd name="T24" fmla="*/ 0 w 145"/>
              <a:gd name="T25" fmla="*/ 76 h 152"/>
              <a:gd name="T26" fmla="*/ 0 w 145"/>
              <a:gd name="T27" fmla="*/ 76 h 152"/>
              <a:gd name="T28" fmla="*/ 20 w 145"/>
              <a:gd name="T29" fmla="*/ 21 h 152"/>
              <a:gd name="T30" fmla="*/ 20 w 145"/>
              <a:gd name="T31" fmla="*/ 21 h 152"/>
              <a:gd name="T32" fmla="*/ 72 w 145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1"/>
                </a:cubicBezTo>
                <a:lnTo>
                  <a:pt x="124" y="21"/>
                </a:lnTo>
                <a:cubicBezTo>
                  <a:pt x="137" y="35"/>
                  <a:pt x="144" y="53"/>
                  <a:pt x="144" y="76"/>
                </a:cubicBezTo>
                <a:lnTo>
                  <a:pt x="144" y="76"/>
                </a:lnTo>
                <a:cubicBezTo>
                  <a:pt x="144" y="97"/>
                  <a:pt x="137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1"/>
                  <a:pt x="72" y="151"/>
                </a:cubicBezTo>
                <a:lnTo>
                  <a:pt x="72" y="151"/>
                </a:lnTo>
                <a:cubicBezTo>
                  <a:pt x="51" y="151"/>
                  <a:pt x="33" y="144"/>
                  <a:pt x="20" y="130"/>
                </a:cubicBezTo>
                <a:lnTo>
                  <a:pt x="20" y="130"/>
                </a:lnTo>
                <a:cubicBezTo>
                  <a:pt x="6" y="115"/>
                  <a:pt x="0" y="97"/>
                  <a:pt x="0" y="76"/>
                </a:cubicBezTo>
                <a:lnTo>
                  <a:pt x="0" y="76"/>
                </a:lnTo>
                <a:cubicBezTo>
                  <a:pt x="0" y="53"/>
                  <a:pt x="6" y="35"/>
                  <a:pt x="20" y="21"/>
                </a:cubicBezTo>
                <a:lnTo>
                  <a:pt x="20" y="21"/>
                </a:lnTo>
                <a:cubicBezTo>
                  <a:pt x="33" y="7"/>
                  <a:pt x="51" y="0"/>
                  <a:pt x="72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Freeform 85"/>
          <p:cNvSpPr>
            <a:spLocks noChangeArrowheads="1"/>
          </p:cNvSpPr>
          <p:nvPr/>
        </p:nvSpPr>
        <p:spPr bwMode="auto">
          <a:xfrm>
            <a:off x="13656528" y="6542425"/>
            <a:ext cx="166364" cy="171407"/>
          </a:xfrm>
          <a:custGeom>
            <a:avLst/>
            <a:gdLst>
              <a:gd name="T0" fmla="*/ 72 w 146"/>
              <a:gd name="T1" fmla="*/ 0 h 152"/>
              <a:gd name="T2" fmla="*/ 72 w 146"/>
              <a:gd name="T3" fmla="*/ 0 h 152"/>
              <a:gd name="T4" fmla="*/ 125 w 146"/>
              <a:gd name="T5" fmla="*/ 21 h 152"/>
              <a:gd name="T6" fmla="*/ 125 w 146"/>
              <a:gd name="T7" fmla="*/ 21 h 152"/>
              <a:gd name="T8" fmla="*/ 145 w 146"/>
              <a:gd name="T9" fmla="*/ 76 h 152"/>
              <a:gd name="T10" fmla="*/ 145 w 146"/>
              <a:gd name="T11" fmla="*/ 76 h 152"/>
              <a:gd name="T12" fmla="*/ 125 w 146"/>
              <a:gd name="T13" fmla="*/ 130 h 152"/>
              <a:gd name="T14" fmla="*/ 125 w 146"/>
              <a:gd name="T15" fmla="*/ 130 h 152"/>
              <a:gd name="T16" fmla="*/ 72 w 146"/>
              <a:gd name="T17" fmla="*/ 151 h 152"/>
              <a:gd name="T18" fmla="*/ 72 w 146"/>
              <a:gd name="T19" fmla="*/ 151 h 152"/>
              <a:gd name="T20" fmla="*/ 21 w 146"/>
              <a:gd name="T21" fmla="*/ 130 h 152"/>
              <a:gd name="T22" fmla="*/ 21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1 w 146"/>
              <a:gd name="T29" fmla="*/ 21 h 152"/>
              <a:gd name="T30" fmla="*/ 21 w 146"/>
              <a:gd name="T31" fmla="*/ 21 h 152"/>
              <a:gd name="T32" fmla="*/ 72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2" y="0"/>
                </a:moveTo>
                <a:lnTo>
                  <a:pt x="72" y="0"/>
                </a:lnTo>
                <a:cubicBezTo>
                  <a:pt x="94" y="0"/>
                  <a:pt x="111" y="7"/>
                  <a:pt x="125" y="21"/>
                </a:cubicBezTo>
                <a:lnTo>
                  <a:pt x="125" y="21"/>
                </a:lnTo>
                <a:cubicBezTo>
                  <a:pt x="139" y="35"/>
                  <a:pt x="145" y="53"/>
                  <a:pt x="145" y="76"/>
                </a:cubicBezTo>
                <a:lnTo>
                  <a:pt x="145" y="76"/>
                </a:lnTo>
                <a:cubicBezTo>
                  <a:pt x="145" y="97"/>
                  <a:pt x="139" y="115"/>
                  <a:pt x="125" y="130"/>
                </a:cubicBezTo>
                <a:lnTo>
                  <a:pt x="125" y="130"/>
                </a:lnTo>
                <a:cubicBezTo>
                  <a:pt x="111" y="144"/>
                  <a:pt x="94" y="151"/>
                  <a:pt x="72" y="151"/>
                </a:cubicBezTo>
                <a:lnTo>
                  <a:pt x="72" y="151"/>
                </a:lnTo>
                <a:cubicBezTo>
                  <a:pt x="52" y="151"/>
                  <a:pt x="35" y="144"/>
                  <a:pt x="21" y="130"/>
                </a:cubicBezTo>
                <a:lnTo>
                  <a:pt x="21" y="130"/>
                </a:lnTo>
                <a:cubicBezTo>
                  <a:pt x="7" y="115"/>
                  <a:pt x="0" y="97"/>
                  <a:pt x="0" y="76"/>
                </a:cubicBezTo>
                <a:lnTo>
                  <a:pt x="0" y="76"/>
                </a:lnTo>
                <a:cubicBezTo>
                  <a:pt x="0" y="53"/>
                  <a:pt x="7" y="35"/>
                  <a:pt x="21" y="21"/>
                </a:cubicBezTo>
                <a:lnTo>
                  <a:pt x="21" y="21"/>
                </a:lnTo>
                <a:cubicBezTo>
                  <a:pt x="35" y="7"/>
                  <a:pt x="52" y="0"/>
                  <a:pt x="72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Freeform 86"/>
          <p:cNvSpPr>
            <a:spLocks noChangeArrowheads="1"/>
          </p:cNvSpPr>
          <p:nvPr/>
        </p:nvSpPr>
        <p:spPr bwMode="auto">
          <a:xfrm>
            <a:off x="9204994" y="8306906"/>
            <a:ext cx="166367" cy="171407"/>
          </a:xfrm>
          <a:custGeom>
            <a:avLst/>
            <a:gdLst>
              <a:gd name="T0" fmla="*/ 72 w 146"/>
              <a:gd name="T1" fmla="*/ 0 h 151"/>
              <a:gd name="T2" fmla="*/ 72 w 146"/>
              <a:gd name="T3" fmla="*/ 0 h 151"/>
              <a:gd name="T4" fmla="*/ 124 w 146"/>
              <a:gd name="T5" fmla="*/ 22 h 151"/>
              <a:gd name="T6" fmla="*/ 124 w 146"/>
              <a:gd name="T7" fmla="*/ 22 h 151"/>
              <a:gd name="T8" fmla="*/ 145 w 146"/>
              <a:gd name="T9" fmla="*/ 74 h 151"/>
              <a:gd name="T10" fmla="*/ 145 w 146"/>
              <a:gd name="T11" fmla="*/ 74 h 151"/>
              <a:gd name="T12" fmla="*/ 124 w 146"/>
              <a:gd name="T13" fmla="*/ 129 h 151"/>
              <a:gd name="T14" fmla="*/ 124 w 146"/>
              <a:gd name="T15" fmla="*/ 129 h 151"/>
              <a:gd name="T16" fmla="*/ 72 w 146"/>
              <a:gd name="T17" fmla="*/ 150 h 151"/>
              <a:gd name="T18" fmla="*/ 72 w 146"/>
              <a:gd name="T19" fmla="*/ 150 h 151"/>
              <a:gd name="T20" fmla="*/ 20 w 146"/>
              <a:gd name="T21" fmla="*/ 129 h 151"/>
              <a:gd name="T22" fmla="*/ 20 w 146"/>
              <a:gd name="T23" fmla="*/ 129 h 151"/>
              <a:gd name="T24" fmla="*/ 0 w 146"/>
              <a:gd name="T25" fmla="*/ 74 h 151"/>
              <a:gd name="T26" fmla="*/ 0 w 146"/>
              <a:gd name="T27" fmla="*/ 74 h 151"/>
              <a:gd name="T28" fmla="*/ 20 w 146"/>
              <a:gd name="T29" fmla="*/ 22 h 151"/>
              <a:gd name="T30" fmla="*/ 20 w 146"/>
              <a:gd name="T31" fmla="*/ 22 h 151"/>
              <a:gd name="T32" fmla="*/ 72 w 146"/>
              <a:gd name="T3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1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8" y="35"/>
                  <a:pt x="145" y="53"/>
                  <a:pt x="145" y="74"/>
                </a:cubicBezTo>
                <a:lnTo>
                  <a:pt x="145" y="74"/>
                </a:lnTo>
                <a:cubicBezTo>
                  <a:pt x="145" y="96"/>
                  <a:pt x="138" y="114"/>
                  <a:pt x="124" y="129"/>
                </a:cubicBezTo>
                <a:lnTo>
                  <a:pt x="124" y="129"/>
                </a:lnTo>
                <a:cubicBezTo>
                  <a:pt x="110" y="143"/>
                  <a:pt x="93" y="150"/>
                  <a:pt x="72" y="150"/>
                </a:cubicBezTo>
                <a:lnTo>
                  <a:pt x="72" y="150"/>
                </a:lnTo>
                <a:cubicBezTo>
                  <a:pt x="51" y="150"/>
                  <a:pt x="34" y="143"/>
                  <a:pt x="20" y="129"/>
                </a:cubicBezTo>
                <a:lnTo>
                  <a:pt x="20" y="129"/>
                </a:lnTo>
                <a:cubicBezTo>
                  <a:pt x="6" y="114"/>
                  <a:pt x="0" y="96"/>
                  <a:pt x="0" y="74"/>
                </a:cubicBezTo>
                <a:lnTo>
                  <a:pt x="0" y="74"/>
                </a:lnTo>
                <a:cubicBezTo>
                  <a:pt x="0" y="53"/>
                  <a:pt x="6" y="35"/>
                  <a:pt x="20" y="22"/>
                </a:cubicBezTo>
                <a:lnTo>
                  <a:pt x="20" y="22"/>
                </a:lnTo>
                <a:cubicBezTo>
                  <a:pt x="34" y="7"/>
                  <a:pt x="51" y="0"/>
                  <a:pt x="7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Freeform 87"/>
          <p:cNvSpPr>
            <a:spLocks noChangeArrowheads="1"/>
          </p:cNvSpPr>
          <p:nvPr/>
        </p:nvSpPr>
        <p:spPr bwMode="auto">
          <a:xfrm>
            <a:off x="9467145" y="8306906"/>
            <a:ext cx="166367" cy="171407"/>
          </a:xfrm>
          <a:custGeom>
            <a:avLst/>
            <a:gdLst>
              <a:gd name="T0" fmla="*/ 72 w 145"/>
              <a:gd name="T1" fmla="*/ 0 h 151"/>
              <a:gd name="T2" fmla="*/ 72 w 145"/>
              <a:gd name="T3" fmla="*/ 0 h 151"/>
              <a:gd name="T4" fmla="*/ 124 w 145"/>
              <a:gd name="T5" fmla="*/ 22 h 151"/>
              <a:gd name="T6" fmla="*/ 124 w 145"/>
              <a:gd name="T7" fmla="*/ 22 h 151"/>
              <a:gd name="T8" fmla="*/ 144 w 145"/>
              <a:gd name="T9" fmla="*/ 74 h 151"/>
              <a:gd name="T10" fmla="*/ 144 w 145"/>
              <a:gd name="T11" fmla="*/ 74 h 151"/>
              <a:gd name="T12" fmla="*/ 124 w 145"/>
              <a:gd name="T13" fmla="*/ 129 h 151"/>
              <a:gd name="T14" fmla="*/ 124 w 145"/>
              <a:gd name="T15" fmla="*/ 129 h 151"/>
              <a:gd name="T16" fmla="*/ 72 w 145"/>
              <a:gd name="T17" fmla="*/ 150 h 151"/>
              <a:gd name="T18" fmla="*/ 72 w 145"/>
              <a:gd name="T19" fmla="*/ 150 h 151"/>
              <a:gd name="T20" fmla="*/ 20 w 145"/>
              <a:gd name="T21" fmla="*/ 129 h 151"/>
              <a:gd name="T22" fmla="*/ 20 w 145"/>
              <a:gd name="T23" fmla="*/ 129 h 151"/>
              <a:gd name="T24" fmla="*/ 0 w 145"/>
              <a:gd name="T25" fmla="*/ 74 h 151"/>
              <a:gd name="T26" fmla="*/ 0 w 145"/>
              <a:gd name="T27" fmla="*/ 74 h 151"/>
              <a:gd name="T28" fmla="*/ 20 w 145"/>
              <a:gd name="T29" fmla="*/ 22 h 151"/>
              <a:gd name="T30" fmla="*/ 20 w 145"/>
              <a:gd name="T31" fmla="*/ 22 h 151"/>
              <a:gd name="T32" fmla="*/ 72 w 145"/>
              <a:gd name="T3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1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7" y="35"/>
                  <a:pt x="144" y="53"/>
                  <a:pt x="144" y="74"/>
                </a:cubicBezTo>
                <a:lnTo>
                  <a:pt x="144" y="74"/>
                </a:lnTo>
                <a:cubicBezTo>
                  <a:pt x="144" y="96"/>
                  <a:pt x="137" y="114"/>
                  <a:pt x="124" y="129"/>
                </a:cubicBezTo>
                <a:lnTo>
                  <a:pt x="124" y="129"/>
                </a:lnTo>
                <a:cubicBezTo>
                  <a:pt x="110" y="143"/>
                  <a:pt x="93" y="150"/>
                  <a:pt x="72" y="150"/>
                </a:cubicBezTo>
                <a:lnTo>
                  <a:pt x="72" y="150"/>
                </a:lnTo>
                <a:cubicBezTo>
                  <a:pt x="51" y="150"/>
                  <a:pt x="33" y="143"/>
                  <a:pt x="20" y="129"/>
                </a:cubicBezTo>
                <a:lnTo>
                  <a:pt x="20" y="129"/>
                </a:lnTo>
                <a:cubicBezTo>
                  <a:pt x="7" y="114"/>
                  <a:pt x="0" y="96"/>
                  <a:pt x="0" y="74"/>
                </a:cubicBezTo>
                <a:lnTo>
                  <a:pt x="0" y="74"/>
                </a:lnTo>
                <a:cubicBezTo>
                  <a:pt x="0" y="53"/>
                  <a:pt x="7" y="35"/>
                  <a:pt x="20" y="22"/>
                </a:cubicBezTo>
                <a:lnTo>
                  <a:pt x="20" y="22"/>
                </a:lnTo>
                <a:cubicBezTo>
                  <a:pt x="33" y="7"/>
                  <a:pt x="51" y="0"/>
                  <a:pt x="7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Freeform 88"/>
          <p:cNvSpPr>
            <a:spLocks noChangeArrowheads="1"/>
          </p:cNvSpPr>
          <p:nvPr/>
        </p:nvSpPr>
        <p:spPr bwMode="auto">
          <a:xfrm>
            <a:off x="9729297" y="8306906"/>
            <a:ext cx="166367" cy="171407"/>
          </a:xfrm>
          <a:custGeom>
            <a:avLst/>
            <a:gdLst>
              <a:gd name="T0" fmla="*/ 73 w 147"/>
              <a:gd name="T1" fmla="*/ 0 h 151"/>
              <a:gd name="T2" fmla="*/ 73 w 147"/>
              <a:gd name="T3" fmla="*/ 0 h 151"/>
              <a:gd name="T4" fmla="*/ 125 w 147"/>
              <a:gd name="T5" fmla="*/ 22 h 151"/>
              <a:gd name="T6" fmla="*/ 125 w 147"/>
              <a:gd name="T7" fmla="*/ 22 h 151"/>
              <a:gd name="T8" fmla="*/ 146 w 147"/>
              <a:gd name="T9" fmla="*/ 74 h 151"/>
              <a:gd name="T10" fmla="*/ 146 w 147"/>
              <a:gd name="T11" fmla="*/ 74 h 151"/>
              <a:gd name="T12" fmla="*/ 125 w 147"/>
              <a:gd name="T13" fmla="*/ 129 h 151"/>
              <a:gd name="T14" fmla="*/ 125 w 147"/>
              <a:gd name="T15" fmla="*/ 129 h 151"/>
              <a:gd name="T16" fmla="*/ 73 w 147"/>
              <a:gd name="T17" fmla="*/ 150 h 151"/>
              <a:gd name="T18" fmla="*/ 73 w 147"/>
              <a:gd name="T19" fmla="*/ 150 h 151"/>
              <a:gd name="T20" fmla="*/ 21 w 147"/>
              <a:gd name="T21" fmla="*/ 129 h 151"/>
              <a:gd name="T22" fmla="*/ 21 w 147"/>
              <a:gd name="T23" fmla="*/ 129 h 151"/>
              <a:gd name="T24" fmla="*/ 0 w 147"/>
              <a:gd name="T25" fmla="*/ 74 h 151"/>
              <a:gd name="T26" fmla="*/ 0 w 147"/>
              <a:gd name="T27" fmla="*/ 74 h 151"/>
              <a:gd name="T28" fmla="*/ 21 w 147"/>
              <a:gd name="T29" fmla="*/ 22 h 151"/>
              <a:gd name="T30" fmla="*/ 21 w 147"/>
              <a:gd name="T31" fmla="*/ 22 h 151"/>
              <a:gd name="T32" fmla="*/ 73 w 147"/>
              <a:gd name="T3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7" h="151">
                <a:moveTo>
                  <a:pt x="73" y="0"/>
                </a:moveTo>
                <a:lnTo>
                  <a:pt x="73" y="0"/>
                </a:lnTo>
                <a:cubicBezTo>
                  <a:pt x="94" y="0"/>
                  <a:pt x="111" y="7"/>
                  <a:pt x="125" y="22"/>
                </a:cubicBezTo>
                <a:lnTo>
                  <a:pt x="125" y="22"/>
                </a:lnTo>
                <a:cubicBezTo>
                  <a:pt x="139" y="35"/>
                  <a:pt x="146" y="53"/>
                  <a:pt x="146" y="74"/>
                </a:cubicBezTo>
                <a:lnTo>
                  <a:pt x="146" y="74"/>
                </a:lnTo>
                <a:cubicBezTo>
                  <a:pt x="146" y="96"/>
                  <a:pt x="139" y="114"/>
                  <a:pt x="125" y="129"/>
                </a:cubicBezTo>
                <a:lnTo>
                  <a:pt x="125" y="129"/>
                </a:lnTo>
                <a:cubicBezTo>
                  <a:pt x="111" y="143"/>
                  <a:pt x="94" y="150"/>
                  <a:pt x="73" y="150"/>
                </a:cubicBezTo>
                <a:lnTo>
                  <a:pt x="73" y="150"/>
                </a:lnTo>
                <a:cubicBezTo>
                  <a:pt x="52" y="150"/>
                  <a:pt x="35" y="143"/>
                  <a:pt x="21" y="129"/>
                </a:cubicBezTo>
                <a:lnTo>
                  <a:pt x="21" y="129"/>
                </a:lnTo>
                <a:cubicBezTo>
                  <a:pt x="7" y="114"/>
                  <a:pt x="0" y="96"/>
                  <a:pt x="0" y="74"/>
                </a:cubicBezTo>
                <a:lnTo>
                  <a:pt x="0" y="74"/>
                </a:lnTo>
                <a:cubicBezTo>
                  <a:pt x="0" y="53"/>
                  <a:pt x="7" y="35"/>
                  <a:pt x="21" y="22"/>
                </a:cubicBezTo>
                <a:lnTo>
                  <a:pt x="21" y="22"/>
                </a:lnTo>
                <a:cubicBezTo>
                  <a:pt x="35" y="7"/>
                  <a:pt x="52" y="0"/>
                  <a:pt x="7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Freeform 89"/>
          <p:cNvSpPr>
            <a:spLocks noChangeArrowheads="1"/>
          </p:cNvSpPr>
          <p:nvPr/>
        </p:nvSpPr>
        <p:spPr bwMode="auto">
          <a:xfrm>
            <a:off x="9991448" y="8306906"/>
            <a:ext cx="166367" cy="171407"/>
          </a:xfrm>
          <a:custGeom>
            <a:avLst/>
            <a:gdLst>
              <a:gd name="T0" fmla="*/ 72 w 145"/>
              <a:gd name="T1" fmla="*/ 0 h 151"/>
              <a:gd name="T2" fmla="*/ 72 w 145"/>
              <a:gd name="T3" fmla="*/ 0 h 151"/>
              <a:gd name="T4" fmla="*/ 124 w 145"/>
              <a:gd name="T5" fmla="*/ 22 h 151"/>
              <a:gd name="T6" fmla="*/ 124 w 145"/>
              <a:gd name="T7" fmla="*/ 22 h 151"/>
              <a:gd name="T8" fmla="*/ 144 w 145"/>
              <a:gd name="T9" fmla="*/ 74 h 151"/>
              <a:gd name="T10" fmla="*/ 144 w 145"/>
              <a:gd name="T11" fmla="*/ 74 h 151"/>
              <a:gd name="T12" fmla="*/ 124 w 145"/>
              <a:gd name="T13" fmla="*/ 129 h 151"/>
              <a:gd name="T14" fmla="*/ 124 w 145"/>
              <a:gd name="T15" fmla="*/ 129 h 151"/>
              <a:gd name="T16" fmla="*/ 72 w 145"/>
              <a:gd name="T17" fmla="*/ 150 h 151"/>
              <a:gd name="T18" fmla="*/ 72 w 145"/>
              <a:gd name="T19" fmla="*/ 150 h 151"/>
              <a:gd name="T20" fmla="*/ 20 w 145"/>
              <a:gd name="T21" fmla="*/ 129 h 151"/>
              <a:gd name="T22" fmla="*/ 20 w 145"/>
              <a:gd name="T23" fmla="*/ 129 h 151"/>
              <a:gd name="T24" fmla="*/ 0 w 145"/>
              <a:gd name="T25" fmla="*/ 74 h 151"/>
              <a:gd name="T26" fmla="*/ 0 w 145"/>
              <a:gd name="T27" fmla="*/ 74 h 151"/>
              <a:gd name="T28" fmla="*/ 20 w 145"/>
              <a:gd name="T29" fmla="*/ 22 h 151"/>
              <a:gd name="T30" fmla="*/ 20 w 145"/>
              <a:gd name="T31" fmla="*/ 22 h 151"/>
              <a:gd name="T32" fmla="*/ 72 w 145"/>
              <a:gd name="T3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1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7" y="35"/>
                  <a:pt x="144" y="53"/>
                  <a:pt x="144" y="74"/>
                </a:cubicBezTo>
                <a:lnTo>
                  <a:pt x="144" y="74"/>
                </a:lnTo>
                <a:cubicBezTo>
                  <a:pt x="144" y="96"/>
                  <a:pt x="137" y="114"/>
                  <a:pt x="124" y="129"/>
                </a:cubicBezTo>
                <a:lnTo>
                  <a:pt x="124" y="129"/>
                </a:lnTo>
                <a:cubicBezTo>
                  <a:pt x="110" y="143"/>
                  <a:pt x="93" y="150"/>
                  <a:pt x="72" y="150"/>
                </a:cubicBezTo>
                <a:lnTo>
                  <a:pt x="72" y="150"/>
                </a:lnTo>
                <a:cubicBezTo>
                  <a:pt x="51" y="150"/>
                  <a:pt x="34" y="143"/>
                  <a:pt x="20" y="129"/>
                </a:cubicBezTo>
                <a:lnTo>
                  <a:pt x="20" y="129"/>
                </a:lnTo>
                <a:cubicBezTo>
                  <a:pt x="7" y="114"/>
                  <a:pt x="0" y="96"/>
                  <a:pt x="0" y="74"/>
                </a:cubicBezTo>
                <a:lnTo>
                  <a:pt x="0" y="74"/>
                </a:lnTo>
                <a:cubicBezTo>
                  <a:pt x="0" y="53"/>
                  <a:pt x="7" y="35"/>
                  <a:pt x="20" y="22"/>
                </a:cubicBezTo>
                <a:lnTo>
                  <a:pt x="20" y="22"/>
                </a:lnTo>
                <a:cubicBezTo>
                  <a:pt x="34" y="7"/>
                  <a:pt x="51" y="0"/>
                  <a:pt x="7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Freeform 90"/>
          <p:cNvSpPr>
            <a:spLocks noChangeArrowheads="1"/>
          </p:cNvSpPr>
          <p:nvPr/>
        </p:nvSpPr>
        <p:spPr bwMode="auto">
          <a:xfrm>
            <a:off x="10253600" y="8306906"/>
            <a:ext cx="166367" cy="171407"/>
          </a:xfrm>
          <a:custGeom>
            <a:avLst/>
            <a:gdLst>
              <a:gd name="T0" fmla="*/ 72 w 146"/>
              <a:gd name="T1" fmla="*/ 0 h 151"/>
              <a:gd name="T2" fmla="*/ 72 w 146"/>
              <a:gd name="T3" fmla="*/ 0 h 151"/>
              <a:gd name="T4" fmla="*/ 124 w 146"/>
              <a:gd name="T5" fmla="*/ 22 h 151"/>
              <a:gd name="T6" fmla="*/ 124 w 146"/>
              <a:gd name="T7" fmla="*/ 22 h 151"/>
              <a:gd name="T8" fmla="*/ 145 w 146"/>
              <a:gd name="T9" fmla="*/ 74 h 151"/>
              <a:gd name="T10" fmla="*/ 145 w 146"/>
              <a:gd name="T11" fmla="*/ 74 h 151"/>
              <a:gd name="T12" fmla="*/ 124 w 146"/>
              <a:gd name="T13" fmla="*/ 129 h 151"/>
              <a:gd name="T14" fmla="*/ 124 w 146"/>
              <a:gd name="T15" fmla="*/ 129 h 151"/>
              <a:gd name="T16" fmla="*/ 72 w 146"/>
              <a:gd name="T17" fmla="*/ 150 h 151"/>
              <a:gd name="T18" fmla="*/ 72 w 146"/>
              <a:gd name="T19" fmla="*/ 150 h 151"/>
              <a:gd name="T20" fmla="*/ 21 w 146"/>
              <a:gd name="T21" fmla="*/ 129 h 151"/>
              <a:gd name="T22" fmla="*/ 21 w 146"/>
              <a:gd name="T23" fmla="*/ 129 h 151"/>
              <a:gd name="T24" fmla="*/ 0 w 146"/>
              <a:gd name="T25" fmla="*/ 74 h 151"/>
              <a:gd name="T26" fmla="*/ 0 w 146"/>
              <a:gd name="T27" fmla="*/ 74 h 151"/>
              <a:gd name="T28" fmla="*/ 21 w 146"/>
              <a:gd name="T29" fmla="*/ 22 h 151"/>
              <a:gd name="T30" fmla="*/ 21 w 146"/>
              <a:gd name="T31" fmla="*/ 22 h 151"/>
              <a:gd name="T32" fmla="*/ 72 w 146"/>
              <a:gd name="T3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1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8" y="35"/>
                  <a:pt x="145" y="53"/>
                  <a:pt x="145" y="74"/>
                </a:cubicBezTo>
                <a:lnTo>
                  <a:pt x="145" y="74"/>
                </a:lnTo>
                <a:cubicBezTo>
                  <a:pt x="145" y="96"/>
                  <a:pt x="138" y="114"/>
                  <a:pt x="124" y="129"/>
                </a:cubicBezTo>
                <a:lnTo>
                  <a:pt x="124" y="129"/>
                </a:lnTo>
                <a:cubicBezTo>
                  <a:pt x="110" y="143"/>
                  <a:pt x="93" y="150"/>
                  <a:pt x="72" y="150"/>
                </a:cubicBezTo>
                <a:lnTo>
                  <a:pt x="72" y="150"/>
                </a:lnTo>
                <a:cubicBezTo>
                  <a:pt x="51" y="150"/>
                  <a:pt x="34" y="143"/>
                  <a:pt x="21" y="129"/>
                </a:cubicBezTo>
                <a:lnTo>
                  <a:pt x="21" y="129"/>
                </a:lnTo>
                <a:cubicBezTo>
                  <a:pt x="6" y="114"/>
                  <a:pt x="0" y="96"/>
                  <a:pt x="0" y="74"/>
                </a:cubicBezTo>
                <a:lnTo>
                  <a:pt x="0" y="74"/>
                </a:lnTo>
                <a:cubicBezTo>
                  <a:pt x="0" y="53"/>
                  <a:pt x="6" y="35"/>
                  <a:pt x="21" y="22"/>
                </a:cubicBezTo>
                <a:lnTo>
                  <a:pt x="21" y="22"/>
                </a:lnTo>
                <a:cubicBezTo>
                  <a:pt x="34" y="7"/>
                  <a:pt x="51" y="0"/>
                  <a:pt x="7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Freeform 91"/>
          <p:cNvSpPr>
            <a:spLocks noChangeArrowheads="1"/>
          </p:cNvSpPr>
          <p:nvPr/>
        </p:nvSpPr>
        <p:spPr bwMode="auto">
          <a:xfrm>
            <a:off x="10515751" y="8306906"/>
            <a:ext cx="166367" cy="171407"/>
          </a:xfrm>
          <a:custGeom>
            <a:avLst/>
            <a:gdLst>
              <a:gd name="T0" fmla="*/ 72 w 145"/>
              <a:gd name="T1" fmla="*/ 0 h 151"/>
              <a:gd name="T2" fmla="*/ 72 w 145"/>
              <a:gd name="T3" fmla="*/ 0 h 151"/>
              <a:gd name="T4" fmla="*/ 124 w 145"/>
              <a:gd name="T5" fmla="*/ 22 h 151"/>
              <a:gd name="T6" fmla="*/ 124 w 145"/>
              <a:gd name="T7" fmla="*/ 22 h 151"/>
              <a:gd name="T8" fmla="*/ 144 w 145"/>
              <a:gd name="T9" fmla="*/ 74 h 151"/>
              <a:gd name="T10" fmla="*/ 144 w 145"/>
              <a:gd name="T11" fmla="*/ 74 h 151"/>
              <a:gd name="T12" fmla="*/ 124 w 145"/>
              <a:gd name="T13" fmla="*/ 129 h 151"/>
              <a:gd name="T14" fmla="*/ 124 w 145"/>
              <a:gd name="T15" fmla="*/ 129 h 151"/>
              <a:gd name="T16" fmla="*/ 72 w 145"/>
              <a:gd name="T17" fmla="*/ 150 h 151"/>
              <a:gd name="T18" fmla="*/ 72 w 145"/>
              <a:gd name="T19" fmla="*/ 150 h 151"/>
              <a:gd name="T20" fmla="*/ 20 w 145"/>
              <a:gd name="T21" fmla="*/ 129 h 151"/>
              <a:gd name="T22" fmla="*/ 20 w 145"/>
              <a:gd name="T23" fmla="*/ 129 h 151"/>
              <a:gd name="T24" fmla="*/ 0 w 145"/>
              <a:gd name="T25" fmla="*/ 74 h 151"/>
              <a:gd name="T26" fmla="*/ 0 w 145"/>
              <a:gd name="T27" fmla="*/ 74 h 151"/>
              <a:gd name="T28" fmla="*/ 20 w 145"/>
              <a:gd name="T29" fmla="*/ 22 h 151"/>
              <a:gd name="T30" fmla="*/ 20 w 145"/>
              <a:gd name="T31" fmla="*/ 22 h 151"/>
              <a:gd name="T32" fmla="*/ 72 w 145"/>
              <a:gd name="T3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1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8" y="35"/>
                  <a:pt x="144" y="53"/>
                  <a:pt x="144" y="74"/>
                </a:cubicBezTo>
                <a:lnTo>
                  <a:pt x="144" y="74"/>
                </a:lnTo>
                <a:cubicBezTo>
                  <a:pt x="144" y="96"/>
                  <a:pt x="138" y="114"/>
                  <a:pt x="124" y="129"/>
                </a:cubicBezTo>
                <a:lnTo>
                  <a:pt x="124" y="129"/>
                </a:lnTo>
                <a:cubicBezTo>
                  <a:pt x="110" y="143"/>
                  <a:pt x="93" y="150"/>
                  <a:pt x="72" y="150"/>
                </a:cubicBezTo>
                <a:lnTo>
                  <a:pt x="72" y="150"/>
                </a:lnTo>
                <a:cubicBezTo>
                  <a:pt x="51" y="150"/>
                  <a:pt x="34" y="143"/>
                  <a:pt x="20" y="129"/>
                </a:cubicBezTo>
                <a:lnTo>
                  <a:pt x="20" y="129"/>
                </a:lnTo>
                <a:cubicBezTo>
                  <a:pt x="7" y="114"/>
                  <a:pt x="0" y="96"/>
                  <a:pt x="0" y="74"/>
                </a:cubicBezTo>
                <a:lnTo>
                  <a:pt x="0" y="74"/>
                </a:lnTo>
                <a:cubicBezTo>
                  <a:pt x="0" y="53"/>
                  <a:pt x="7" y="35"/>
                  <a:pt x="20" y="22"/>
                </a:cubicBezTo>
                <a:lnTo>
                  <a:pt x="20" y="22"/>
                </a:lnTo>
                <a:cubicBezTo>
                  <a:pt x="34" y="7"/>
                  <a:pt x="51" y="0"/>
                  <a:pt x="7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Freeform 92"/>
          <p:cNvSpPr>
            <a:spLocks noChangeArrowheads="1"/>
          </p:cNvSpPr>
          <p:nvPr/>
        </p:nvSpPr>
        <p:spPr bwMode="auto">
          <a:xfrm>
            <a:off x="10777902" y="8306906"/>
            <a:ext cx="166367" cy="171407"/>
          </a:xfrm>
          <a:custGeom>
            <a:avLst/>
            <a:gdLst>
              <a:gd name="T0" fmla="*/ 73 w 146"/>
              <a:gd name="T1" fmla="*/ 0 h 151"/>
              <a:gd name="T2" fmla="*/ 73 w 146"/>
              <a:gd name="T3" fmla="*/ 0 h 151"/>
              <a:gd name="T4" fmla="*/ 124 w 146"/>
              <a:gd name="T5" fmla="*/ 22 h 151"/>
              <a:gd name="T6" fmla="*/ 124 w 146"/>
              <a:gd name="T7" fmla="*/ 22 h 151"/>
              <a:gd name="T8" fmla="*/ 145 w 146"/>
              <a:gd name="T9" fmla="*/ 74 h 151"/>
              <a:gd name="T10" fmla="*/ 145 w 146"/>
              <a:gd name="T11" fmla="*/ 74 h 151"/>
              <a:gd name="T12" fmla="*/ 124 w 146"/>
              <a:gd name="T13" fmla="*/ 129 h 151"/>
              <a:gd name="T14" fmla="*/ 124 w 146"/>
              <a:gd name="T15" fmla="*/ 129 h 151"/>
              <a:gd name="T16" fmla="*/ 73 w 146"/>
              <a:gd name="T17" fmla="*/ 150 h 151"/>
              <a:gd name="T18" fmla="*/ 73 w 146"/>
              <a:gd name="T19" fmla="*/ 150 h 151"/>
              <a:gd name="T20" fmla="*/ 21 w 146"/>
              <a:gd name="T21" fmla="*/ 129 h 151"/>
              <a:gd name="T22" fmla="*/ 21 w 146"/>
              <a:gd name="T23" fmla="*/ 129 h 151"/>
              <a:gd name="T24" fmla="*/ 0 w 146"/>
              <a:gd name="T25" fmla="*/ 74 h 151"/>
              <a:gd name="T26" fmla="*/ 0 w 146"/>
              <a:gd name="T27" fmla="*/ 74 h 151"/>
              <a:gd name="T28" fmla="*/ 21 w 146"/>
              <a:gd name="T29" fmla="*/ 22 h 151"/>
              <a:gd name="T30" fmla="*/ 21 w 146"/>
              <a:gd name="T31" fmla="*/ 22 h 151"/>
              <a:gd name="T32" fmla="*/ 73 w 146"/>
              <a:gd name="T3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1">
                <a:moveTo>
                  <a:pt x="73" y="0"/>
                </a:moveTo>
                <a:lnTo>
                  <a:pt x="73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8" y="35"/>
                  <a:pt x="145" y="53"/>
                  <a:pt x="145" y="74"/>
                </a:cubicBezTo>
                <a:lnTo>
                  <a:pt x="145" y="74"/>
                </a:lnTo>
                <a:cubicBezTo>
                  <a:pt x="145" y="96"/>
                  <a:pt x="138" y="114"/>
                  <a:pt x="124" y="129"/>
                </a:cubicBezTo>
                <a:lnTo>
                  <a:pt x="124" y="129"/>
                </a:lnTo>
                <a:cubicBezTo>
                  <a:pt x="110" y="143"/>
                  <a:pt x="93" y="150"/>
                  <a:pt x="73" y="150"/>
                </a:cubicBezTo>
                <a:lnTo>
                  <a:pt x="73" y="150"/>
                </a:lnTo>
                <a:cubicBezTo>
                  <a:pt x="51" y="150"/>
                  <a:pt x="34" y="143"/>
                  <a:pt x="21" y="129"/>
                </a:cubicBezTo>
                <a:lnTo>
                  <a:pt x="21" y="129"/>
                </a:lnTo>
                <a:cubicBezTo>
                  <a:pt x="6" y="114"/>
                  <a:pt x="0" y="96"/>
                  <a:pt x="0" y="74"/>
                </a:cubicBezTo>
                <a:lnTo>
                  <a:pt x="0" y="74"/>
                </a:lnTo>
                <a:cubicBezTo>
                  <a:pt x="0" y="53"/>
                  <a:pt x="6" y="35"/>
                  <a:pt x="21" y="22"/>
                </a:cubicBezTo>
                <a:lnTo>
                  <a:pt x="21" y="22"/>
                </a:lnTo>
                <a:cubicBezTo>
                  <a:pt x="34" y="7"/>
                  <a:pt x="51" y="0"/>
                  <a:pt x="7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Freeform 93"/>
          <p:cNvSpPr>
            <a:spLocks noChangeArrowheads="1"/>
          </p:cNvSpPr>
          <p:nvPr/>
        </p:nvSpPr>
        <p:spPr bwMode="auto">
          <a:xfrm>
            <a:off x="11040054" y="8306906"/>
            <a:ext cx="166367" cy="171407"/>
          </a:xfrm>
          <a:custGeom>
            <a:avLst/>
            <a:gdLst>
              <a:gd name="T0" fmla="*/ 72 w 145"/>
              <a:gd name="T1" fmla="*/ 0 h 151"/>
              <a:gd name="T2" fmla="*/ 72 w 145"/>
              <a:gd name="T3" fmla="*/ 0 h 151"/>
              <a:gd name="T4" fmla="*/ 124 w 145"/>
              <a:gd name="T5" fmla="*/ 22 h 151"/>
              <a:gd name="T6" fmla="*/ 124 w 145"/>
              <a:gd name="T7" fmla="*/ 22 h 151"/>
              <a:gd name="T8" fmla="*/ 144 w 145"/>
              <a:gd name="T9" fmla="*/ 74 h 151"/>
              <a:gd name="T10" fmla="*/ 144 w 145"/>
              <a:gd name="T11" fmla="*/ 74 h 151"/>
              <a:gd name="T12" fmla="*/ 124 w 145"/>
              <a:gd name="T13" fmla="*/ 129 h 151"/>
              <a:gd name="T14" fmla="*/ 124 w 145"/>
              <a:gd name="T15" fmla="*/ 129 h 151"/>
              <a:gd name="T16" fmla="*/ 72 w 145"/>
              <a:gd name="T17" fmla="*/ 150 h 151"/>
              <a:gd name="T18" fmla="*/ 72 w 145"/>
              <a:gd name="T19" fmla="*/ 150 h 151"/>
              <a:gd name="T20" fmla="*/ 20 w 145"/>
              <a:gd name="T21" fmla="*/ 129 h 151"/>
              <a:gd name="T22" fmla="*/ 20 w 145"/>
              <a:gd name="T23" fmla="*/ 129 h 151"/>
              <a:gd name="T24" fmla="*/ 0 w 145"/>
              <a:gd name="T25" fmla="*/ 74 h 151"/>
              <a:gd name="T26" fmla="*/ 0 w 145"/>
              <a:gd name="T27" fmla="*/ 74 h 151"/>
              <a:gd name="T28" fmla="*/ 20 w 145"/>
              <a:gd name="T29" fmla="*/ 22 h 151"/>
              <a:gd name="T30" fmla="*/ 20 w 145"/>
              <a:gd name="T31" fmla="*/ 22 h 151"/>
              <a:gd name="T32" fmla="*/ 72 w 145"/>
              <a:gd name="T3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1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1" y="7"/>
                  <a:pt x="124" y="22"/>
                </a:cubicBezTo>
                <a:lnTo>
                  <a:pt x="124" y="22"/>
                </a:lnTo>
                <a:cubicBezTo>
                  <a:pt x="138" y="35"/>
                  <a:pt x="144" y="53"/>
                  <a:pt x="144" y="74"/>
                </a:cubicBezTo>
                <a:lnTo>
                  <a:pt x="144" y="74"/>
                </a:lnTo>
                <a:cubicBezTo>
                  <a:pt x="144" y="96"/>
                  <a:pt x="138" y="114"/>
                  <a:pt x="124" y="129"/>
                </a:cubicBezTo>
                <a:lnTo>
                  <a:pt x="124" y="129"/>
                </a:lnTo>
                <a:cubicBezTo>
                  <a:pt x="111" y="143"/>
                  <a:pt x="93" y="150"/>
                  <a:pt x="72" y="150"/>
                </a:cubicBezTo>
                <a:lnTo>
                  <a:pt x="72" y="150"/>
                </a:lnTo>
                <a:cubicBezTo>
                  <a:pt x="52" y="150"/>
                  <a:pt x="34" y="143"/>
                  <a:pt x="20" y="129"/>
                </a:cubicBezTo>
                <a:lnTo>
                  <a:pt x="20" y="129"/>
                </a:lnTo>
                <a:cubicBezTo>
                  <a:pt x="7" y="114"/>
                  <a:pt x="0" y="96"/>
                  <a:pt x="0" y="74"/>
                </a:cubicBezTo>
                <a:lnTo>
                  <a:pt x="0" y="74"/>
                </a:lnTo>
                <a:cubicBezTo>
                  <a:pt x="0" y="53"/>
                  <a:pt x="7" y="35"/>
                  <a:pt x="20" y="22"/>
                </a:cubicBezTo>
                <a:lnTo>
                  <a:pt x="20" y="22"/>
                </a:lnTo>
                <a:cubicBezTo>
                  <a:pt x="34" y="7"/>
                  <a:pt x="52" y="0"/>
                  <a:pt x="7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Freeform 94"/>
          <p:cNvSpPr>
            <a:spLocks noChangeArrowheads="1"/>
          </p:cNvSpPr>
          <p:nvPr/>
        </p:nvSpPr>
        <p:spPr bwMode="auto">
          <a:xfrm>
            <a:off x="11302205" y="8306906"/>
            <a:ext cx="166367" cy="171407"/>
          </a:xfrm>
          <a:custGeom>
            <a:avLst/>
            <a:gdLst>
              <a:gd name="T0" fmla="*/ 72 w 145"/>
              <a:gd name="T1" fmla="*/ 0 h 151"/>
              <a:gd name="T2" fmla="*/ 72 w 145"/>
              <a:gd name="T3" fmla="*/ 0 h 151"/>
              <a:gd name="T4" fmla="*/ 124 w 145"/>
              <a:gd name="T5" fmla="*/ 22 h 151"/>
              <a:gd name="T6" fmla="*/ 124 w 145"/>
              <a:gd name="T7" fmla="*/ 22 h 151"/>
              <a:gd name="T8" fmla="*/ 144 w 145"/>
              <a:gd name="T9" fmla="*/ 74 h 151"/>
              <a:gd name="T10" fmla="*/ 144 w 145"/>
              <a:gd name="T11" fmla="*/ 74 h 151"/>
              <a:gd name="T12" fmla="*/ 124 w 145"/>
              <a:gd name="T13" fmla="*/ 129 h 151"/>
              <a:gd name="T14" fmla="*/ 124 w 145"/>
              <a:gd name="T15" fmla="*/ 129 h 151"/>
              <a:gd name="T16" fmla="*/ 72 w 145"/>
              <a:gd name="T17" fmla="*/ 150 h 151"/>
              <a:gd name="T18" fmla="*/ 72 w 145"/>
              <a:gd name="T19" fmla="*/ 150 h 151"/>
              <a:gd name="T20" fmla="*/ 20 w 145"/>
              <a:gd name="T21" fmla="*/ 129 h 151"/>
              <a:gd name="T22" fmla="*/ 20 w 145"/>
              <a:gd name="T23" fmla="*/ 129 h 151"/>
              <a:gd name="T24" fmla="*/ 0 w 145"/>
              <a:gd name="T25" fmla="*/ 74 h 151"/>
              <a:gd name="T26" fmla="*/ 0 w 145"/>
              <a:gd name="T27" fmla="*/ 74 h 151"/>
              <a:gd name="T28" fmla="*/ 20 w 145"/>
              <a:gd name="T29" fmla="*/ 22 h 151"/>
              <a:gd name="T30" fmla="*/ 20 w 145"/>
              <a:gd name="T31" fmla="*/ 22 h 151"/>
              <a:gd name="T32" fmla="*/ 72 w 145"/>
              <a:gd name="T3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1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8" y="35"/>
                  <a:pt x="144" y="53"/>
                  <a:pt x="144" y="74"/>
                </a:cubicBezTo>
                <a:lnTo>
                  <a:pt x="144" y="74"/>
                </a:lnTo>
                <a:cubicBezTo>
                  <a:pt x="144" y="96"/>
                  <a:pt x="138" y="114"/>
                  <a:pt x="124" y="129"/>
                </a:cubicBezTo>
                <a:lnTo>
                  <a:pt x="124" y="129"/>
                </a:lnTo>
                <a:cubicBezTo>
                  <a:pt x="110" y="143"/>
                  <a:pt x="93" y="150"/>
                  <a:pt x="72" y="150"/>
                </a:cubicBezTo>
                <a:lnTo>
                  <a:pt x="72" y="150"/>
                </a:lnTo>
                <a:cubicBezTo>
                  <a:pt x="51" y="150"/>
                  <a:pt x="34" y="143"/>
                  <a:pt x="20" y="129"/>
                </a:cubicBezTo>
                <a:lnTo>
                  <a:pt x="20" y="129"/>
                </a:lnTo>
                <a:cubicBezTo>
                  <a:pt x="7" y="114"/>
                  <a:pt x="0" y="96"/>
                  <a:pt x="0" y="74"/>
                </a:cubicBezTo>
                <a:lnTo>
                  <a:pt x="0" y="74"/>
                </a:lnTo>
                <a:cubicBezTo>
                  <a:pt x="0" y="53"/>
                  <a:pt x="7" y="35"/>
                  <a:pt x="20" y="22"/>
                </a:cubicBezTo>
                <a:lnTo>
                  <a:pt x="20" y="22"/>
                </a:lnTo>
                <a:cubicBezTo>
                  <a:pt x="34" y="7"/>
                  <a:pt x="51" y="0"/>
                  <a:pt x="7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Freeform 95"/>
          <p:cNvSpPr>
            <a:spLocks noChangeArrowheads="1"/>
          </p:cNvSpPr>
          <p:nvPr/>
        </p:nvSpPr>
        <p:spPr bwMode="auto">
          <a:xfrm>
            <a:off x="11559317" y="8306906"/>
            <a:ext cx="166364" cy="171407"/>
          </a:xfrm>
          <a:custGeom>
            <a:avLst/>
            <a:gdLst>
              <a:gd name="T0" fmla="*/ 72 w 146"/>
              <a:gd name="T1" fmla="*/ 0 h 151"/>
              <a:gd name="T2" fmla="*/ 72 w 146"/>
              <a:gd name="T3" fmla="*/ 0 h 151"/>
              <a:gd name="T4" fmla="*/ 124 w 146"/>
              <a:gd name="T5" fmla="*/ 22 h 151"/>
              <a:gd name="T6" fmla="*/ 124 w 146"/>
              <a:gd name="T7" fmla="*/ 22 h 151"/>
              <a:gd name="T8" fmla="*/ 145 w 146"/>
              <a:gd name="T9" fmla="*/ 74 h 151"/>
              <a:gd name="T10" fmla="*/ 145 w 146"/>
              <a:gd name="T11" fmla="*/ 74 h 151"/>
              <a:gd name="T12" fmla="*/ 124 w 146"/>
              <a:gd name="T13" fmla="*/ 129 h 151"/>
              <a:gd name="T14" fmla="*/ 124 w 146"/>
              <a:gd name="T15" fmla="*/ 129 h 151"/>
              <a:gd name="T16" fmla="*/ 72 w 146"/>
              <a:gd name="T17" fmla="*/ 150 h 151"/>
              <a:gd name="T18" fmla="*/ 72 w 146"/>
              <a:gd name="T19" fmla="*/ 150 h 151"/>
              <a:gd name="T20" fmla="*/ 20 w 146"/>
              <a:gd name="T21" fmla="*/ 129 h 151"/>
              <a:gd name="T22" fmla="*/ 20 w 146"/>
              <a:gd name="T23" fmla="*/ 129 h 151"/>
              <a:gd name="T24" fmla="*/ 0 w 146"/>
              <a:gd name="T25" fmla="*/ 74 h 151"/>
              <a:gd name="T26" fmla="*/ 0 w 146"/>
              <a:gd name="T27" fmla="*/ 74 h 151"/>
              <a:gd name="T28" fmla="*/ 20 w 146"/>
              <a:gd name="T29" fmla="*/ 22 h 151"/>
              <a:gd name="T30" fmla="*/ 20 w 146"/>
              <a:gd name="T31" fmla="*/ 22 h 151"/>
              <a:gd name="T32" fmla="*/ 72 w 146"/>
              <a:gd name="T3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1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1" y="7"/>
                  <a:pt x="124" y="22"/>
                </a:cubicBezTo>
                <a:lnTo>
                  <a:pt x="124" y="22"/>
                </a:lnTo>
                <a:cubicBezTo>
                  <a:pt x="138" y="35"/>
                  <a:pt x="145" y="53"/>
                  <a:pt x="145" y="74"/>
                </a:cubicBezTo>
                <a:lnTo>
                  <a:pt x="145" y="74"/>
                </a:lnTo>
                <a:cubicBezTo>
                  <a:pt x="145" y="96"/>
                  <a:pt x="138" y="114"/>
                  <a:pt x="124" y="129"/>
                </a:cubicBezTo>
                <a:lnTo>
                  <a:pt x="124" y="129"/>
                </a:lnTo>
                <a:cubicBezTo>
                  <a:pt x="111" y="143"/>
                  <a:pt x="93" y="150"/>
                  <a:pt x="72" y="150"/>
                </a:cubicBezTo>
                <a:lnTo>
                  <a:pt x="72" y="150"/>
                </a:lnTo>
                <a:cubicBezTo>
                  <a:pt x="52" y="150"/>
                  <a:pt x="34" y="143"/>
                  <a:pt x="20" y="129"/>
                </a:cubicBezTo>
                <a:lnTo>
                  <a:pt x="20" y="129"/>
                </a:lnTo>
                <a:cubicBezTo>
                  <a:pt x="7" y="114"/>
                  <a:pt x="0" y="96"/>
                  <a:pt x="0" y="74"/>
                </a:cubicBezTo>
                <a:lnTo>
                  <a:pt x="0" y="74"/>
                </a:lnTo>
                <a:cubicBezTo>
                  <a:pt x="0" y="53"/>
                  <a:pt x="7" y="35"/>
                  <a:pt x="20" y="22"/>
                </a:cubicBezTo>
                <a:lnTo>
                  <a:pt x="20" y="22"/>
                </a:lnTo>
                <a:cubicBezTo>
                  <a:pt x="34" y="7"/>
                  <a:pt x="52" y="0"/>
                  <a:pt x="7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Freeform 96"/>
          <p:cNvSpPr>
            <a:spLocks noChangeArrowheads="1"/>
          </p:cNvSpPr>
          <p:nvPr/>
        </p:nvSpPr>
        <p:spPr bwMode="auto">
          <a:xfrm>
            <a:off x="11821468" y="8306906"/>
            <a:ext cx="166364" cy="171407"/>
          </a:xfrm>
          <a:custGeom>
            <a:avLst/>
            <a:gdLst>
              <a:gd name="T0" fmla="*/ 73 w 146"/>
              <a:gd name="T1" fmla="*/ 0 h 151"/>
              <a:gd name="T2" fmla="*/ 73 w 146"/>
              <a:gd name="T3" fmla="*/ 0 h 151"/>
              <a:gd name="T4" fmla="*/ 124 w 146"/>
              <a:gd name="T5" fmla="*/ 22 h 151"/>
              <a:gd name="T6" fmla="*/ 124 w 146"/>
              <a:gd name="T7" fmla="*/ 22 h 151"/>
              <a:gd name="T8" fmla="*/ 145 w 146"/>
              <a:gd name="T9" fmla="*/ 74 h 151"/>
              <a:gd name="T10" fmla="*/ 145 w 146"/>
              <a:gd name="T11" fmla="*/ 74 h 151"/>
              <a:gd name="T12" fmla="*/ 124 w 146"/>
              <a:gd name="T13" fmla="*/ 129 h 151"/>
              <a:gd name="T14" fmla="*/ 124 w 146"/>
              <a:gd name="T15" fmla="*/ 129 h 151"/>
              <a:gd name="T16" fmla="*/ 73 w 146"/>
              <a:gd name="T17" fmla="*/ 150 h 151"/>
              <a:gd name="T18" fmla="*/ 73 w 146"/>
              <a:gd name="T19" fmla="*/ 150 h 151"/>
              <a:gd name="T20" fmla="*/ 21 w 146"/>
              <a:gd name="T21" fmla="*/ 129 h 151"/>
              <a:gd name="T22" fmla="*/ 21 w 146"/>
              <a:gd name="T23" fmla="*/ 129 h 151"/>
              <a:gd name="T24" fmla="*/ 0 w 146"/>
              <a:gd name="T25" fmla="*/ 74 h 151"/>
              <a:gd name="T26" fmla="*/ 0 w 146"/>
              <a:gd name="T27" fmla="*/ 74 h 151"/>
              <a:gd name="T28" fmla="*/ 21 w 146"/>
              <a:gd name="T29" fmla="*/ 22 h 151"/>
              <a:gd name="T30" fmla="*/ 21 w 146"/>
              <a:gd name="T31" fmla="*/ 22 h 151"/>
              <a:gd name="T32" fmla="*/ 73 w 146"/>
              <a:gd name="T3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1">
                <a:moveTo>
                  <a:pt x="73" y="0"/>
                </a:moveTo>
                <a:lnTo>
                  <a:pt x="73" y="0"/>
                </a:lnTo>
                <a:cubicBezTo>
                  <a:pt x="94" y="0"/>
                  <a:pt x="111" y="7"/>
                  <a:pt x="124" y="22"/>
                </a:cubicBezTo>
                <a:lnTo>
                  <a:pt x="124" y="22"/>
                </a:lnTo>
                <a:cubicBezTo>
                  <a:pt x="138" y="35"/>
                  <a:pt x="145" y="53"/>
                  <a:pt x="145" y="74"/>
                </a:cubicBezTo>
                <a:lnTo>
                  <a:pt x="145" y="74"/>
                </a:lnTo>
                <a:cubicBezTo>
                  <a:pt x="145" y="96"/>
                  <a:pt x="138" y="114"/>
                  <a:pt x="124" y="129"/>
                </a:cubicBezTo>
                <a:lnTo>
                  <a:pt x="124" y="129"/>
                </a:lnTo>
                <a:cubicBezTo>
                  <a:pt x="111" y="143"/>
                  <a:pt x="94" y="150"/>
                  <a:pt x="73" y="150"/>
                </a:cubicBezTo>
                <a:lnTo>
                  <a:pt x="73" y="150"/>
                </a:lnTo>
                <a:cubicBezTo>
                  <a:pt x="52" y="150"/>
                  <a:pt x="34" y="143"/>
                  <a:pt x="21" y="129"/>
                </a:cubicBezTo>
                <a:lnTo>
                  <a:pt x="21" y="129"/>
                </a:lnTo>
                <a:cubicBezTo>
                  <a:pt x="7" y="114"/>
                  <a:pt x="0" y="96"/>
                  <a:pt x="0" y="74"/>
                </a:cubicBezTo>
                <a:lnTo>
                  <a:pt x="0" y="74"/>
                </a:lnTo>
                <a:cubicBezTo>
                  <a:pt x="0" y="53"/>
                  <a:pt x="7" y="35"/>
                  <a:pt x="21" y="22"/>
                </a:cubicBezTo>
                <a:lnTo>
                  <a:pt x="21" y="22"/>
                </a:lnTo>
                <a:cubicBezTo>
                  <a:pt x="34" y="7"/>
                  <a:pt x="52" y="0"/>
                  <a:pt x="7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Freeform 97"/>
          <p:cNvSpPr>
            <a:spLocks noChangeArrowheads="1"/>
          </p:cNvSpPr>
          <p:nvPr/>
        </p:nvSpPr>
        <p:spPr bwMode="auto">
          <a:xfrm>
            <a:off x="12083620" y="8306906"/>
            <a:ext cx="166364" cy="171407"/>
          </a:xfrm>
          <a:custGeom>
            <a:avLst/>
            <a:gdLst>
              <a:gd name="T0" fmla="*/ 72 w 146"/>
              <a:gd name="T1" fmla="*/ 0 h 151"/>
              <a:gd name="T2" fmla="*/ 72 w 146"/>
              <a:gd name="T3" fmla="*/ 0 h 151"/>
              <a:gd name="T4" fmla="*/ 124 w 146"/>
              <a:gd name="T5" fmla="*/ 22 h 151"/>
              <a:gd name="T6" fmla="*/ 124 w 146"/>
              <a:gd name="T7" fmla="*/ 22 h 151"/>
              <a:gd name="T8" fmla="*/ 145 w 146"/>
              <a:gd name="T9" fmla="*/ 74 h 151"/>
              <a:gd name="T10" fmla="*/ 145 w 146"/>
              <a:gd name="T11" fmla="*/ 74 h 151"/>
              <a:gd name="T12" fmla="*/ 124 w 146"/>
              <a:gd name="T13" fmla="*/ 129 h 151"/>
              <a:gd name="T14" fmla="*/ 124 w 146"/>
              <a:gd name="T15" fmla="*/ 129 h 151"/>
              <a:gd name="T16" fmla="*/ 72 w 146"/>
              <a:gd name="T17" fmla="*/ 150 h 151"/>
              <a:gd name="T18" fmla="*/ 72 w 146"/>
              <a:gd name="T19" fmla="*/ 150 h 151"/>
              <a:gd name="T20" fmla="*/ 20 w 146"/>
              <a:gd name="T21" fmla="*/ 129 h 151"/>
              <a:gd name="T22" fmla="*/ 20 w 146"/>
              <a:gd name="T23" fmla="*/ 129 h 151"/>
              <a:gd name="T24" fmla="*/ 0 w 146"/>
              <a:gd name="T25" fmla="*/ 74 h 151"/>
              <a:gd name="T26" fmla="*/ 0 w 146"/>
              <a:gd name="T27" fmla="*/ 74 h 151"/>
              <a:gd name="T28" fmla="*/ 20 w 146"/>
              <a:gd name="T29" fmla="*/ 22 h 151"/>
              <a:gd name="T30" fmla="*/ 20 w 146"/>
              <a:gd name="T31" fmla="*/ 22 h 151"/>
              <a:gd name="T32" fmla="*/ 72 w 146"/>
              <a:gd name="T3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1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1" y="7"/>
                  <a:pt x="124" y="22"/>
                </a:cubicBezTo>
                <a:lnTo>
                  <a:pt x="124" y="22"/>
                </a:lnTo>
                <a:cubicBezTo>
                  <a:pt x="138" y="35"/>
                  <a:pt x="145" y="53"/>
                  <a:pt x="145" y="74"/>
                </a:cubicBezTo>
                <a:lnTo>
                  <a:pt x="145" y="74"/>
                </a:lnTo>
                <a:cubicBezTo>
                  <a:pt x="145" y="96"/>
                  <a:pt x="138" y="114"/>
                  <a:pt x="124" y="129"/>
                </a:cubicBezTo>
                <a:lnTo>
                  <a:pt x="124" y="129"/>
                </a:lnTo>
                <a:cubicBezTo>
                  <a:pt x="111" y="143"/>
                  <a:pt x="93" y="150"/>
                  <a:pt x="72" y="150"/>
                </a:cubicBezTo>
                <a:lnTo>
                  <a:pt x="72" y="150"/>
                </a:lnTo>
                <a:cubicBezTo>
                  <a:pt x="52" y="150"/>
                  <a:pt x="34" y="143"/>
                  <a:pt x="20" y="129"/>
                </a:cubicBezTo>
                <a:lnTo>
                  <a:pt x="20" y="129"/>
                </a:lnTo>
                <a:cubicBezTo>
                  <a:pt x="7" y="114"/>
                  <a:pt x="0" y="96"/>
                  <a:pt x="0" y="74"/>
                </a:cubicBezTo>
                <a:lnTo>
                  <a:pt x="0" y="74"/>
                </a:lnTo>
                <a:cubicBezTo>
                  <a:pt x="0" y="53"/>
                  <a:pt x="7" y="35"/>
                  <a:pt x="20" y="22"/>
                </a:cubicBezTo>
                <a:lnTo>
                  <a:pt x="20" y="22"/>
                </a:lnTo>
                <a:cubicBezTo>
                  <a:pt x="34" y="7"/>
                  <a:pt x="52" y="0"/>
                  <a:pt x="7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Freeform 98"/>
          <p:cNvSpPr>
            <a:spLocks noChangeArrowheads="1"/>
          </p:cNvSpPr>
          <p:nvPr/>
        </p:nvSpPr>
        <p:spPr bwMode="auto">
          <a:xfrm>
            <a:off x="12345771" y="8306906"/>
            <a:ext cx="166364" cy="171407"/>
          </a:xfrm>
          <a:custGeom>
            <a:avLst/>
            <a:gdLst>
              <a:gd name="T0" fmla="*/ 73 w 146"/>
              <a:gd name="T1" fmla="*/ 0 h 151"/>
              <a:gd name="T2" fmla="*/ 73 w 146"/>
              <a:gd name="T3" fmla="*/ 0 h 151"/>
              <a:gd name="T4" fmla="*/ 125 w 146"/>
              <a:gd name="T5" fmla="*/ 22 h 151"/>
              <a:gd name="T6" fmla="*/ 125 w 146"/>
              <a:gd name="T7" fmla="*/ 22 h 151"/>
              <a:gd name="T8" fmla="*/ 145 w 146"/>
              <a:gd name="T9" fmla="*/ 74 h 151"/>
              <a:gd name="T10" fmla="*/ 145 w 146"/>
              <a:gd name="T11" fmla="*/ 74 h 151"/>
              <a:gd name="T12" fmla="*/ 125 w 146"/>
              <a:gd name="T13" fmla="*/ 129 h 151"/>
              <a:gd name="T14" fmla="*/ 125 w 146"/>
              <a:gd name="T15" fmla="*/ 129 h 151"/>
              <a:gd name="T16" fmla="*/ 73 w 146"/>
              <a:gd name="T17" fmla="*/ 150 h 151"/>
              <a:gd name="T18" fmla="*/ 73 w 146"/>
              <a:gd name="T19" fmla="*/ 150 h 151"/>
              <a:gd name="T20" fmla="*/ 21 w 146"/>
              <a:gd name="T21" fmla="*/ 129 h 151"/>
              <a:gd name="T22" fmla="*/ 21 w 146"/>
              <a:gd name="T23" fmla="*/ 129 h 151"/>
              <a:gd name="T24" fmla="*/ 0 w 146"/>
              <a:gd name="T25" fmla="*/ 74 h 151"/>
              <a:gd name="T26" fmla="*/ 0 w 146"/>
              <a:gd name="T27" fmla="*/ 74 h 151"/>
              <a:gd name="T28" fmla="*/ 21 w 146"/>
              <a:gd name="T29" fmla="*/ 22 h 151"/>
              <a:gd name="T30" fmla="*/ 21 w 146"/>
              <a:gd name="T31" fmla="*/ 22 h 151"/>
              <a:gd name="T32" fmla="*/ 73 w 146"/>
              <a:gd name="T3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1">
                <a:moveTo>
                  <a:pt x="73" y="0"/>
                </a:moveTo>
                <a:lnTo>
                  <a:pt x="73" y="0"/>
                </a:lnTo>
                <a:cubicBezTo>
                  <a:pt x="94" y="0"/>
                  <a:pt x="111" y="7"/>
                  <a:pt x="125" y="22"/>
                </a:cubicBezTo>
                <a:lnTo>
                  <a:pt x="125" y="22"/>
                </a:lnTo>
                <a:cubicBezTo>
                  <a:pt x="138" y="35"/>
                  <a:pt x="145" y="53"/>
                  <a:pt x="145" y="74"/>
                </a:cubicBezTo>
                <a:lnTo>
                  <a:pt x="145" y="74"/>
                </a:lnTo>
                <a:cubicBezTo>
                  <a:pt x="145" y="96"/>
                  <a:pt x="138" y="114"/>
                  <a:pt x="125" y="129"/>
                </a:cubicBezTo>
                <a:lnTo>
                  <a:pt x="125" y="129"/>
                </a:lnTo>
                <a:cubicBezTo>
                  <a:pt x="111" y="143"/>
                  <a:pt x="94" y="150"/>
                  <a:pt x="73" y="150"/>
                </a:cubicBezTo>
                <a:lnTo>
                  <a:pt x="73" y="150"/>
                </a:lnTo>
                <a:cubicBezTo>
                  <a:pt x="52" y="150"/>
                  <a:pt x="34" y="143"/>
                  <a:pt x="21" y="129"/>
                </a:cubicBezTo>
                <a:lnTo>
                  <a:pt x="21" y="129"/>
                </a:lnTo>
                <a:cubicBezTo>
                  <a:pt x="7" y="114"/>
                  <a:pt x="0" y="96"/>
                  <a:pt x="0" y="74"/>
                </a:cubicBezTo>
                <a:lnTo>
                  <a:pt x="0" y="74"/>
                </a:lnTo>
                <a:cubicBezTo>
                  <a:pt x="0" y="53"/>
                  <a:pt x="7" y="35"/>
                  <a:pt x="21" y="22"/>
                </a:cubicBezTo>
                <a:lnTo>
                  <a:pt x="21" y="22"/>
                </a:lnTo>
                <a:cubicBezTo>
                  <a:pt x="34" y="7"/>
                  <a:pt x="52" y="0"/>
                  <a:pt x="7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Freeform 99"/>
          <p:cNvSpPr>
            <a:spLocks noChangeArrowheads="1"/>
          </p:cNvSpPr>
          <p:nvPr/>
        </p:nvSpPr>
        <p:spPr bwMode="auto">
          <a:xfrm>
            <a:off x="12607922" y="8306906"/>
            <a:ext cx="166364" cy="171407"/>
          </a:xfrm>
          <a:custGeom>
            <a:avLst/>
            <a:gdLst>
              <a:gd name="T0" fmla="*/ 73 w 146"/>
              <a:gd name="T1" fmla="*/ 0 h 151"/>
              <a:gd name="T2" fmla="*/ 73 w 146"/>
              <a:gd name="T3" fmla="*/ 0 h 151"/>
              <a:gd name="T4" fmla="*/ 124 w 146"/>
              <a:gd name="T5" fmla="*/ 22 h 151"/>
              <a:gd name="T6" fmla="*/ 124 w 146"/>
              <a:gd name="T7" fmla="*/ 22 h 151"/>
              <a:gd name="T8" fmla="*/ 145 w 146"/>
              <a:gd name="T9" fmla="*/ 74 h 151"/>
              <a:gd name="T10" fmla="*/ 145 w 146"/>
              <a:gd name="T11" fmla="*/ 74 h 151"/>
              <a:gd name="T12" fmla="*/ 124 w 146"/>
              <a:gd name="T13" fmla="*/ 129 h 151"/>
              <a:gd name="T14" fmla="*/ 124 w 146"/>
              <a:gd name="T15" fmla="*/ 129 h 151"/>
              <a:gd name="T16" fmla="*/ 73 w 146"/>
              <a:gd name="T17" fmla="*/ 150 h 151"/>
              <a:gd name="T18" fmla="*/ 73 w 146"/>
              <a:gd name="T19" fmla="*/ 150 h 151"/>
              <a:gd name="T20" fmla="*/ 21 w 146"/>
              <a:gd name="T21" fmla="*/ 129 h 151"/>
              <a:gd name="T22" fmla="*/ 21 w 146"/>
              <a:gd name="T23" fmla="*/ 129 h 151"/>
              <a:gd name="T24" fmla="*/ 0 w 146"/>
              <a:gd name="T25" fmla="*/ 74 h 151"/>
              <a:gd name="T26" fmla="*/ 0 w 146"/>
              <a:gd name="T27" fmla="*/ 74 h 151"/>
              <a:gd name="T28" fmla="*/ 21 w 146"/>
              <a:gd name="T29" fmla="*/ 22 h 151"/>
              <a:gd name="T30" fmla="*/ 21 w 146"/>
              <a:gd name="T31" fmla="*/ 22 h 151"/>
              <a:gd name="T32" fmla="*/ 73 w 146"/>
              <a:gd name="T3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1">
                <a:moveTo>
                  <a:pt x="73" y="0"/>
                </a:moveTo>
                <a:lnTo>
                  <a:pt x="73" y="0"/>
                </a:lnTo>
                <a:cubicBezTo>
                  <a:pt x="93" y="0"/>
                  <a:pt x="111" y="7"/>
                  <a:pt x="124" y="22"/>
                </a:cubicBezTo>
                <a:lnTo>
                  <a:pt x="124" y="22"/>
                </a:lnTo>
                <a:cubicBezTo>
                  <a:pt x="138" y="35"/>
                  <a:pt x="145" y="53"/>
                  <a:pt x="145" y="74"/>
                </a:cubicBezTo>
                <a:lnTo>
                  <a:pt x="145" y="74"/>
                </a:lnTo>
                <a:cubicBezTo>
                  <a:pt x="145" y="96"/>
                  <a:pt x="138" y="114"/>
                  <a:pt x="124" y="129"/>
                </a:cubicBezTo>
                <a:lnTo>
                  <a:pt x="124" y="129"/>
                </a:lnTo>
                <a:cubicBezTo>
                  <a:pt x="111" y="143"/>
                  <a:pt x="93" y="150"/>
                  <a:pt x="73" y="150"/>
                </a:cubicBezTo>
                <a:lnTo>
                  <a:pt x="73" y="150"/>
                </a:lnTo>
                <a:cubicBezTo>
                  <a:pt x="52" y="150"/>
                  <a:pt x="34" y="143"/>
                  <a:pt x="21" y="129"/>
                </a:cubicBezTo>
                <a:lnTo>
                  <a:pt x="21" y="129"/>
                </a:lnTo>
                <a:cubicBezTo>
                  <a:pt x="7" y="114"/>
                  <a:pt x="0" y="96"/>
                  <a:pt x="0" y="74"/>
                </a:cubicBezTo>
                <a:lnTo>
                  <a:pt x="0" y="74"/>
                </a:lnTo>
                <a:cubicBezTo>
                  <a:pt x="0" y="53"/>
                  <a:pt x="7" y="35"/>
                  <a:pt x="21" y="22"/>
                </a:cubicBezTo>
                <a:lnTo>
                  <a:pt x="21" y="22"/>
                </a:lnTo>
                <a:cubicBezTo>
                  <a:pt x="34" y="7"/>
                  <a:pt x="52" y="0"/>
                  <a:pt x="7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Freeform 100"/>
          <p:cNvSpPr>
            <a:spLocks noChangeArrowheads="1"/>
          </p:cNvSpPr>
          <p:nvPr/>
        </p:nvSpPr>
        <p:spPr bwMode="auto">
          <a:xfrm>
            <a:off x="12870074" y="8306906"/>
            <a:ext cx="166364" cy="171407"/>
          </a:xfrm>
          <a:custGeom>
            <a:avLst/>
            <a:gdLst>
              <a:gd name="T0" fmla="*/ 73 w 146"/>
              <a:gd name="T1" fmla="*/ 0 h 151"/>
              <a:gd name="T2" fmla="*/ 73 w 146"/>
              <a:gd name="T3" fmla="*/ 0 h 151"/>
              <a:gd name="T4" fmla="*/ 125 w 146"/>
              <a:gd name="T5" fmla="*/ 22 h 151"/>
              <a:gd name="T6" fmla="*/ 125 w 146"/>
              <a:gd name="T7" fmla="*/ 22 h 151"/>
              <a:gd name="T8" fmla="*/ 145 w 146"/>
              <a:gd name="T9" fmla="*/ 74 h 151"/>
              <a:gd name="T10" fmla="*/ 145 w 146"/>
              <a:gd name="T11" fmla="*/ 74 h 151"/>
              <a:gd name="T12" fmla="*/ 125 w 146"/>
              <a:gd name="T13" fmla="*/ 129 h 151"/>
              <a:gd name="T14" fmla="*/ 125 w 146"/>
              <a:gd name="T15" fmla="*/ 129 h 151"/>
              <a:gd name="T16" fmla="*/ 73 w 146"/>
              <a:gd name="T17" fmla="*/ 150 h 151"/>
              <a:gd name="T18" fmla="*/ 73 w 146"/>
              <a:gd name="T19" fmla="*/ 150 h 151"/>
              <a:gd name="T20" fmla="*/ 21 w 146"/>
              <a:gd name="T21" fmla="*/ 129 h 151"/>
              <a:gd name="T22" fmla="*/ 21 w 146"/>
              <a:gd name="T23" fmla="*/ 129 h 151"/>
              <a:gd name="T24" fmla="*/ 0 w 146"/>
              <a:gd name="T25" fmla="*/ 74 h 151"/>
              <a:gd name="T26" fmla="*/ 0 w 146"/>
              <a:gd name="T27" fmla="*/ 74 h 151"/>
              <a:gd name="T28" fmla="*/ 21 w 146"/>
              <a:gd name="T29" fmla="*/ 22 h 151"/>
              <a:gd name="T30" fmla="*/ 21 w 146"/>
              <a:gd name="T31" fmla="*/ 22 h 151"/>
              <a:gd name="T32" fmla="*/ 73 w 146"/>
              <a:gd name="T3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1">
                <a:moveTo>
                  <a:pt x="73" y="0"/>
                </a:moveTo>
                <a:lnTo>
                  <a:pt x="73" y="0"/>
                </a:lnTo>
                <a:cubicBezTo>
                  <a:pt x="93" y="0"/>
                  <a:pt x="111" y="7"/>
                  <a:pt x="125" y="22"/>
                </a:cubicBezTo>
                <a:lnTo>
                  <a:pt x="125" y="22"/>
                </a:lnTo>
                <a:cubicBezTo>
                  <a:pt x="138" y="35"/>
                  <a:pt x="145" y="53"/>
                  <a:pt x="145" y="74"/>
                </a:cubicBezTo>
                <a:lnTo>
                  <a:pt x="145" y="74"/>
                </a:lnTo>
                <a:cubicBezTo>
                  <a:pt x="145" y="96"/>
                  <a:pt x="138" y="114"/>
                  <a:pt x="125" y="129"/>
                </a:cubicBezTo>
                <a:lnTo>
                  <a:pt x="125" y="129"/>
                </a:lnTo>
                <a:cubicBezTo>
                  <a:pt x="111" y="143"/>
                  <a:pt x="93" y="150"/>
                  <a:pt x="73" y="150"/>
                </a:cubicBezTo>
                <a:lnTo>
                  <a:pt x="73" y="150"/>
                </a:lnTo>
                <a:cubicBezTo>
                  <a:pt x="52" y="150"/>
                  <a:pt x="34" y="143"/>
                  <a:pt x="21" y="129"/>
                </a:cubicBezTo>
                <a:lnTo>
                  <a:pt x="21" y="129"/>
                </a:lnTo>
                <a:cubicBezTo>
                  <a:pt x="7" y="114"/>
                  <a:pt x="0" y="96"/>
                  <a:pt x="0" y="74"/>
                </a:cubicBezTo>
                <a:lnTo>
                  <a:pt x="0" y="74"/>
                </a:lnTo>
                <a:cubicBezTo>
                  <a:pt x="0" y="53"/>
                  <a:pt x="7" y="35"/>
                  <a:pt x="21" y="22"/>
                </a:cubicBezTo>
                <a:lnTo>
                  <a:pt x="21" y="22"/>
                </a:lnTo>
                <a:cubicBezTo>
                  <a:pt x="34" y="7"/>
                  <a:pt x="52" y="0"/>
                  <a:pt x="7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Freeform 101"/>
          <p:cNvSpPr>
            <a:spLocks noChangeArrowheads="1"/>
          </p:cNvSpPr>
          <p:nvPr/>
        </p:nvSpPr>
        <p:spPr bwMode="auto">
          <a:xfrm>
            <a:off x="13132225" y="8306906"/>
            <a:ext cx="166364" cy="171407"/>
          </a:xfrm>
          <a:custGeom>
            <a:avLst/>
            <a:gdLst>
              <a:gd name="T0" fmla="*/ 73 w 146"/>
              <a:gd name="T1" fmla="*/ 0 h 151"/>
              <a:gd name="T2" fmla="*/ 73 w 146"/>
              <a:gd name="T3" fmla="*/ 0 h 151"/>
              <a:gd name="T4" fmla="*/ 125 w 146"/>
              <a:gd name="T5" fmla="*/ 22 h 151"/>
              <a:gd name="T6" fmla="*/ 125 w 146"/>
              <a:gd name="T7" fmla="*/ 22 h 151"/>
              <a:gd name="T8" fmla="*/ 145 w 146"/>
              <a:gd name="T9" fmla="*/ 74 h 151"/>
              <a:gd name="T10" fmla="*/ 145 w 146"/>
              <a:gd name="T11" fmla="*/ 74 h 151"/>
              <a:gd name="T12" fmla="*/ 125 w 146"/>
              <a:gd name="T13" fmla="*/ 129 h 151"/>
              <a:gd name="T14" fmla="*/ 125 w 146"/>
              <a:gd name="T15" fmla="*/ 129 h 151"/>
              <a:gd name="T16" fmla="*/ 73 w 146"/>
              <a:gd name="T17" fmla="*/ 150 h 151"/>
              <a:gd name="T18" fmla="*/ 73 w 146"/>
              <a:gd name="T19" fmla="*/ 150 h 151"/>
              <a:gd name="T20" fmla="*/ 21 w 146"/>
              <a:gd name="T21" fmla="*/ 129 h 151"/>
              <a:gd name="T22" fmla="*/ 21 w 146"/>
              <a:gd name="T23" fmla="*/ 129 h 151"/>
              <a:gd name="T24" fmla="*/ 0 w 146"/>
              <a:gd name="T25" fmla="*/ 74 h 151"/>
              <a:gd name="T26" fmla="*/ 0 w 146"/>
              <a:gd name="T27" fmla="*/ 74 h 151"/>
              <a:gd name="T28" fmla="*/ 21 w 146"/>
              <a:gd name="T29" fmla="*/ 22 h 151"/>
              <a:gd name="T30" fmla="*/ 21 w 146"/>
              <a:gd name="T31" fmla="*/ 22 h 151"/>
              <a:gd name="T32" fmla="*/ 73 w 146"/>
              <a:gd name="T3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1">
                <a:moveTo>
                  <a:pt x="73" y="0"/>
                </a:moveTo>
                <a:lnTo>
                  <a:pt x="73" y="0"/>
                </a:lnTo>
                <a:cubicBezTo>
                  <a:pt x="94" y="0"/>
                  <a:pt x="111" y="7"/>
                  <a:pt x="125" y="22"/>
                </a:cubicBezTo>
                <a:lnTo>
                  <a:pt x="125" y="22"/>
                </a:lnTo>
                <a:cubicBezTo>
                  <a:pt x="138" y="35"/>
                  <a:pt x="145" y="53"/>
                  <a:pt x="145" y="74"/>
                </a:cubicBezTo>
                <a:lnTo>
                  <a:pt x="145" y="74"/>
                </a:lnTo>
                <a:cubicBezTo>
                  <a:pt x="145" y="96"/>
                  <a:pt x="138" y="114"/>
                  <a:pt x="125" y="129"/>
                </a:cubicBezTo>
                <a:lnTo>
                  <a:pt x="125" y="129"/>
                </a:lnTo>
                <a:cubicBezTo>
                  <a:pt x="111" y="143"/>
                  <a:pt x="94" y="150"/>
                  <a:pt x="73" y="150"/>
                </a:cubicBezTo>
                <a:lnTo>
                  <a:pt x="73" y="150"/>
                </a:lnTo>
                <a:cubicBezTo>
                  <a:pt x="52" y="150"/>
                  <a:pt x="35" y="143"/>
                  <a:pt x="21" y="129"/>
                </a:cubicBezTo>
                <a:lnTo>
                  <a:pt x="21" y="129"/>
                </a:lnTo>
                <a:cubicBezTo>
                  <a:pt x="7" y="114"/>
                  <a:pt x="0" y="96"/>
                  <a:pt x="0" y="74"/>
                </a:cubicBezTo>
                <a:lnTo>
                  <a:pt x="0" y="74"/>
                </a:lnTo>
                <a:cubicBezTo>
                  <a:pt x="0" y="53"/>
                  <a:pt x="7" y="35"/>
                  <a:pt x="21" y="22"/>
                </a:cubicBezTo>
                <a:lnTo>
                  <a:pt x="21" y="22"/>
                </a:lnTo>
                <a:cubicBezTo>
                  <a:pt x="35" y="7"/>
                  <a:pt x="52" y="0"/>
                  <a:pt x="7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Freeform 102"/>
          <p:cNvSpPr>
            <a:spLocks noChangeArrowheads="1"/>
          </p:cNvSpPr>
          <p:nvPr/>
        </p:nvSpPr>
        <p:spPr bwMode="auto">
          <a:xfrm>
            <a:off x="13394377" y="8306906"/>
            <a:ext cx="166364" cy="171407"/>
          </a:xfrm>
          <a:custGeom>
            <a:avLst/>
            <a:gdLst>
              <a:gd name="T0" fmla="*/ 72 w 145"/>
              <a:gd name="T1" fmla="*/ 0 h 151"/>
              <a:gd name="T2" fmla="*/ 72 w 145"/>
              <a:gd name="T3" fmla="*/ 0 h 151"/>
              <a:gd name="T4" fmla="*/ 124 w 145"/>
              <a:gd name="T5" fmla="*/ 22 h 151"/>
              <a:gd name="T6" fmla="*/ 124 w 145"/>
              <a:gd name="T7" fmla="*/ 22 h 151"/>
              <a:gd name="T8" fmla="*/ 144 w 145"/>
              <a:gd name="T9" fmla="*/ 74 h 151"/>
              <a:gd name="T10" fmla="*/ 144 w 145"/>
              <a:gd name="T11" fmla="*/ 74 h 151"/>
              <a:gd name="T12" fmla="*/ 124 w 145"/>
              <a:gd name="T13" fmla="*/ 129 h 151"/>
              <a:gd name="T14" fmla="*/ 124 w 145"/>
              <a:gd name="T15" fmla="*/ 129 h 151"/>
              <a:gd name="T16" fmla="*/ 72 w 145"/>
              <a:gd name="T17" fmla="*/ 150 h 151"/>
              <a:gd name="T18" fmla="*/ 72 w 145"/>
              <a:gd name="T19" fmla="*/ 150 h 151"/>
              <a:gd name="T20" fmla="*/ 20 w 145"/>
              <a:gd name="T21" fmla="*/ 129 h 151"/>
              <a:gd name="T22" fmla="*/ 20 w 145"/>
              <a:gd name="T23" fmla="*/ 129 h 151"/>
              <a:gd name="T24" fmla="*/ 0 w 145"/>
              <a:gd name="T25" fmla="*/ 74 h 151"/>
              <a:gd name="T26" fmla="*/ 0 w 145"/>
              <a:gd name="T27" fmla="*/ 74 h 151"/>
              <a:gd name="T28" fmla="*/ 20 w 145"/>
              <a:gd name="T29" fmla="*/ 22 h 151"/>
              <a:gd name="T30" fmla="*/ 20 w 145"/>
              <a:gd name="T31" fmla="*/ 22 h 151"/>
              <a:gd name="T32" fmla="*/ 72 w 145"/>
              <a:gd name="T3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1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7" y="35"/>
                  <a:pt x="144" y="53"/>
                  <a:pt x="144" y="74"/>
                </a:cubicBezTo>
                <a:lnTo>
                  <a:pt x="144" y="74"/>
                </a:lnTo>
                <a:cubicBezTo>
                  <a:pt x="144" y="96"/>
                  <a:pt x="137" y="114"/>
                  <a:pt x="124" y="129"/>
                </a:cubicBezTo>
                <a:lnTo>
                  <a:pt x="124" y="129"/>
                </a:lnTo>
                <a:cubicBezTo>
                  <a:pt x="110" y="143"/>
                  <a:pt x="93" y="150"/>
                  <a:pt x="72" y="150"/>
                </a:cubicBezTo>
                <a:lnTo>
                  <a:pt x="72" y="150"/>
                </a:lnTo>
                <a:cubicBezTo>
                  <a:pt x="51" y="150"/>
                  <a:pt x="33" y="143"/>
                  <a:pt x="20" y="129"/>
                </a:cubicBezTo>
                <a:lnTo>
                  <a:pt x="20" y="129"/>
                </a:lnTo>
                <a:cubicBezTo>
                  <a:pt x="6" y="114"/>
                  <a:pt x="0" y="96"/>
                  <a:pt x="0" y="74"/>
                </a:cubicBezTo>
                <a:lnTo>
                  <a:pt x="0" y="74"/>
                </a:lnTo>
                <a:cubicBezTo>
                  <a:pt x="0" y="53"/>
                  <a:pt x="6" y="35"/>
                  <a:pt x="20" y="22"/>
                </a:cubicBezTo>
                <a:lnTo>
                  <a:pt x="20" y="22"/>
                </a:lnTo>
                <a:cubicBezTo>
                  <a:pt x="33" y="7"/>
                  <a:pt x="51" y="0"/>
                  <a:pt x="7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Freeform 103"/>
          <p:cNvSpPr>
            <a:spLocks noChangeArrowheads="1"/>
          </p:cNvSpPr>
          <p:nvPr/>
        </p:nvSpPr>
        <p:spPr bwMode="auto">
          <a:xfrm>
            <a:off x="13656528" y="8306906"/>
            <a:ext cx="166364" cy="171407"/>
          </a:xfrm>
          <a:custGeom>
            <a:avLst/>
            <a:gdLst>
              <a:gd name="T0" fmla="*/ 72 w 146"/>
              <a:gd name="T1" fmla="*/ 0 h 151"/>
              <a:gd name="T2" fmla="*/ 72 w 146"/>
              <a:gd name="T3" fmla="*/ 0 h 151"/>
              <a:gd name="T4" fmla="*/ 125 w 146"/>
              <a:gd name="T5" fmla="*/ 22 h 151"/>
              <a:gd name="T6" fmla="*/ 125 w 146"/>
              <a:gd name="T7" fmla="*/ 22 h 151"/>
              <a:gd name="T8" fmla="*/ 145 w 146"/>
              <a:gd name="T9" fmla="*/ 74 h 151"/>
              <a:gd name="T10" fmla="*/ 145 w 146"/>
              <a:gd name="T11" fmla="*/ 74 h 151"/>
              <a:gd name="T12" fmla="*/ 125 w 146"/>
              <a:gd name="T13" fmla="*/ 129 h 151"/>
              <a:gd name="T14" fmla="*/ 125 w 146"/>
              <a:gd name="T15" fmla="*/ 129 h 151"/>
              <a:gd name="T16" fmla="*/ 72 w 146"/>
              <a:gd name="T17" fmla="*/ 150 h 151"/>
              <a:gd name="T18" fmla="*/ 72 w 146"/>
              <a:gd name="T19" fmla="*/ 150 h 151"/>
              <a:gd name="T20" fmla="*/ 21 w 146"/>
              <a:gd name="T21" fmla="*/ 129 h 151"/>
              <a:gd name="T22" fmla="*/ 21 w 146"/>
              <a:gd name="T23" fmla="*/ 129 h 151"/>
              <a:gd name="T24" fmla="*/ 0 w 146"/>
              <a:gd name="T25" fmla="*/ 74 h 151"/>
              <a:gd name="T26" fmla="*/ 0 w 146"/>
              <a:gd name="T27" fmla="*/ 74 h 151"/>
              <a:gd name="T28" fmla="*/ 21 w 146"/>
              <a:gd name="T29" fmla="*/ 22 h 151"/>
              <a:gd name="T30" fmla="*/ 21 w 146"/>
              <a:gd name="T31" fmla="*/ 22 h 151"/>
              <a:gd name="T32" fmla="*/ 72 w 146"/>
              <a:gd name="T33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1">
                <a:moveTo>
                  <a:pt x="72" y="0"/>
                </a:moveTo>
                <a:lnTo>
                  <a:pt x="72" y="0"/>
                </a:lnTo>
                <a:cubicBezTo>
                  <a:pt x="94" y="0"/>
                  <a:pt x="111" y="7"/>
                  <a:pt x="125" y="22"/>
                </a:cubicBezTo>
                <a:lnTo>
                  <a:pt x="125" y="22"/>
                </a:lnTo>
                <a:cubicBezTo>
                  <a:pt x="139" y="35"/>
                  <a:pt x="145" y="53"/>
                  <a:pt x="145" y="74"/>
                </a:cubicBezTo>
                <a:lnTo>
                  <a:pt x="145" y="74"/>
                </a:lnTo>
                <a:cubicBezTo>
                  <a:pt x="145" y="96"/>
                  <a:pt x="139" y="114"/>
                  <a:pt x="125" y="129"/>
                </a:cubicBezTo>
                <a:lnTo>
                  <a:pt x="125" y="129"/>
                </a:lnTo>
                <a:cubicBezTo>
                  <a:pt x="111" y="143"/>
                  <a:pt x="94" y="150"/>
                  <a:pt x="72" y="150"/>
                </a:cubicBezTo>
                <a:lnTo>
                  <a:pt x="72" y="150"/>
                </a:lnTo>
                <a:cubicBezTo>
                  <a:pt x="52" y="150"/>
                  <a:pt x="35" y="143"/>
                  <a:pt x="21" y="129"/>
                </a:cubicBezTo>
                <a:lnTo>
                  <a:pt x="21" y="129"/>
                </a:lnTo>
                <a:cubicBezTo>
                  <a:pt x="7" y="114"/>
                  <a:pt x="0" y="96"/>
                  <a:pt x="0" y="74"/>
                </a:cubicBezTo>
                <a:lnTo>
                  <a:pt x="0" y="74"/>
                </a:lnTo>
                <a:cubicBezTo>
                  <a:pt x="0" y="53"/>
                  <a:pt x="7" y="35"/>
                  <a:pt x="21" y="22"/>
                </a:cubicBezTo>
                <a:lnTo>
                  <a:pt x="21" y="22"/>
                </a:lnTo>
                <a:cubicBezTo>
                  <a:pt x="35" y="7"/>
                  <a:pt x="52" y="0"/>
                  <a:pt x="7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Freeform 104"/>
          <p:cNvSpPr>
            <a:spLocks noChangeArrowheads="1"/>
          </p:cNvSpPr>
          <p:nvPr/>
        </p:nvSpPr>
        <p:spPr bwMode="auto">
          <a:xfrm>
            <a:off x="9204994" y="10036098"/>
            <a:ext cx="166367" cy="171407"/>
          </a:xfrm>
          <a:custGeom>
            <a:avLst/>
            <a:gdLst>
              <a:gd name="T0" fmla="*/ 72 w 146"/>
              <a:gd name="T1" fmla="*/ 0 h 152"/>
              <a:gd name="T2" fmla="*/ 72 w 146"/>
              <a:gd name="T3" fmla="*/ 0 h 152"/>
              <a:gd name="T4" fmla="*/ 124 w 146"/>
              <a:gd name="T5" fmla="*/ 21 h 152"/>
              <a:gd name="T6" fmla="*/ 124 w 146"/>
              <a:gd name="T7" fmla="*/ 21 h 152"/>
              <a:gd name="T8" fmla="*/ 145 w 146"/>
              <a:gd name="T9" fmla="*/ 75 h 152"/>
              <a:gd name="T10" fmla="*/ 145 w 146"/>
              <a:gd name="T11" fmla="*/ 75 h 152"/>
              <a:gd name="T12" fmla="*/ 124 w 146"/>
              <a:gd name="T13" fmla="*/ 129 h 152"/>
              <a:gd name="T14" fmla="*/ 124 w 146"/>
              <a:gd name="T15" fmla="*/ 129 h 152"/>
              <a:gd name="T16" fmla="*/ 72 w 146"/>
              <a:gd name="T17" fmla="*/ 151 h 152"/>
              <a:gd name="T18" fmla="*/ 72 w 146"/>
              <a:gd name="T19" fmla="*/ 151 h 152"/>
              <a:gd name="T20" fmla="*/ 20 w 146"/>
              <a:gd name="T21" fmla="*/ 129 h 152"/>
              <a:gd name="T22" fmla="*/ 20 w 146"/>
              <a:gd name="T23" fmla="*/ 129 h 152"/>
              <a:gd name="T24" fmla="*/ 0 w 146"/>
              <a:gd name="T25" fmla="*/ 75 h 152"/>
              <a:gd name="T26" fmla="*/ 0 w 146"/>
              <a:gd name="T27" fmla="*/ 75 h 152"/>
              <a:gd name="T28" fmla="*/ 20 w 146"/>
              <a:gd name="T29" fmla="*/ 21 h 152"/>
              <a:gd name="T30" fmla="*/ 20 w 146"/>
              <a:gd name="T31" fmla="*/ 21 h 152"/>
              <a:gd name="T32" fmla="*/ 72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6"/>
                  <a:pt x="124" y="21"/>
                </a:cubicBezTo>
                <a:lnTo>
                  <a:pt x="124" y="21"/>
                </a:lnTo>
                <a:cubicBezTo>
                  <a:pt x="138" y="34"/>
                  <a:pt x="145" y="53"/>
                  <a:pt x="145" y="75"/>
                </a:cubicBezTo>
                <a:lnTo>
                  <a:pt x="145" y="75"/>
                </a:lnTo>
                <a:cubicBezTo>
                  <a:pt x="145" y="97"/>
                  <a:pt x="138" y="115"/>
                  <a:pt x="124" y="129"/>
                </a:cubicBezTo>
                <a:lnTo>
                  <a:pt x="124" y="129"/>
                </a:lnTo>
                <a:cubicBezTo>
                  <a:pt x="110" y="143"/>
                  <a:pt x="93" y="151"/>
                  <a:pt x="72" y="151"/>
                </a:cubicBezTo>
                <a:lnTo>
                  <a:pt x="72" y="151"/>
                </a:lnTo>
                <a:cubicBezTo>
                  <a:pt x="51" y="151"/>
                  <a:pt x="34" y="143"/>
                  <a:pt x="20" y="129"/>
                </a:cubicBezTo>
                <a:lnTo>
                  <a:pt x="20" y="129"/>
                </a:lnTo>
                <a:cubicBezTo>
                  <a:pt x="6" y="115"/>
                  <a:pt x="0" y="97"/>
                  <a:pt x="0" y="75"/>
                </a:cubicBezTo>
                <a:lnTo>
                  <a:pt x="0" y="75"/>
                </a:lnTo>
                <a:cubicBezTo>
                  <a:pt x="0" y="53"/>
                  <a:pt x="6" y="34"/>
                  <a:pt x="20" y="21"/>
                </a:cubicBezTo>
                <a:lnTo>
                  <a:pt x="20" y="21"/>
                </a:lnTo>
                <a:cubicBezTo>
                  <a:pt x="34" y="6"/>
                  <a:pt x="51" y="0"/>
                  <a:pt x="7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Freeform 105"/>
          <p:cNvSpPr>
            <a:spLocks noChangeArrowheads="1"/>
          </p:cNvSpPr>
          <p:nvPr/>
        </p:nvSpPr>
        <p:spPr bwMode="auto">
          <a:xfrm>
            <a:off x="9467145" y="10036098"/>
            <a:ext cx="166367" cy="171407"/>
          </a:xfrm>
          <a:custGeom>
            <a:avLst/>
            <a:gdLst>
              <a:gd name="T0" fmla="*/ 72 w 145"/>
              <a:gd name="T1" fmla="*/ 0 h 152"/>
              <a:gd name="T2" fmla="*/ 72 w 145"/>
              <a:gd name="T3" fmla="*/ 0 h 152"/>
              <a:gd name="T4" fmla="*/ 124 w 145"/>
              <a:gd name="T5" fmla="*/ 21 h 152"/>
              <a:gd name="T6" fmla="*/ 124 w 145"/>
              <a:gd name="T7" fmla="*/ 21 h 152"/>
              <a:gd name="T8" fmla="*/ 144 w 145"/>
              <a:gd name="T9" fmla="*/ 75 h 152"/>
              <a:gd name="T10" fmla="*/ 144 w 145"/>
              <a:gd name="T11" fmla="*/ 75 h 152"/>
              <a:gd name="T12" fmla="*/ 124 w 145"/>
              <a:gd name="T13" fmla="*/ 129 h 152"/>
              <a:gd name="T14" fmla="*/ 124 w 145"/>
              <a:gd name="T15" fmla="*/ 129 h 152"/>
              <a:gd name="T16" fmla="*/ 72 w 145"/>
              <a:gd name="T17" fmla="*/ 151 h 152"/>
              <a:gd name="T18" fmla="*/ 72 w 145"/>
              <a:gd name="T19" fmla="*/ 151 h 152"/>
              <a:gd name="T20" fmla="*/ 20 w 145"/>
              <a:gd name="T21" fmla="*/ 129 h 152"/>
              <a:gd name="T22" fmla="*/ 20 w 145"/>
              <a:gd name="T23" fmla="*/ 129 h 152"/>
              <a:gd name="T24" fmla="*/ 0 w 145"/>
              <a:gd name="T25" fmla="*/ 75 h 152"/>
              <a:gd name="T26" fmla="*/ 0 w 145"/>
              <a:gd name="T27" fmla="*/ 75 h 152"/>
              <a:gd name="T28" fmla="*/ 20 w 145"/>
              <a:gd name="T29" fmla="*/ 21 h 152"/>
              <a:gd name="T30" fmla="*/ 20 w 145"/>
              <a:gd name="T31" fmla="*/ 21 h 152"/>
              <a:gd name="T32" fmla="*/ 72 w 145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6"/>
                  <a:pt x="124" y="21"/>
                </a:cubicBezTo>
                <a:lnTo>
                  <a:pt x="124" y="21"/>
                </a:lnTo>
                <a:cubicBezTo>
                  <a:pt x="137" y="34"/>
                  <a:pt x="144" y="53"/>
                  <a:pt x="144" y="75"/>
                </a:cubicBezTo>
                <a:lnTo>
                  <a:pt x="144" y="75"/>
                </a:lnTo>
                <a:cubicBezTo>
                  <a:pt x="144" y="97"/>
                  <a:pt x="137" y="115"/>
                  <a:pt x="124" y="129"/>
                </a:cubicBezTo>
                <a:lnTo>
                  <a:pt x="124" y="129"/>
                </a:lnTo>
                <a:cubicBezTo>
                  <a:pt x="110" y="143"/>
                  <a:pt x="93" y="151"/>
                  <a:pt x="72" y="151"/>
                </a:cubicBezTo>
                <a:lnTo>
                  <a:pt x="72" y="151"/>
                </a:lnTo>
                <a:cubicBezTo>
                  <a:pt x="51" y="151"/>
                  <a:pt x="33" y="143"/>
                  <a:pt x="20" y="129"/>
                </a:cubicBezTo>
                <a:lnTo>
                  <a:pt x="20" y="129"/>
                </a:lnTo>
                <a:cubicBezTo>
                  <a:pt x="7" y="115"/>
                  <a:pt x="0" y="97"/>
                  <a:pt x="0" y="75"/>
                </a:cubicBezTo>
                <a:lnTo>
                  <a:pt x="0" y="75"/>
                </a:lnTo>
                <a:cubicBezTo>
                  <a:pt x="0" y="53"/>
                  <a:pt x="7" y="34"/>
                  <a:pt x="20" y="21"/>
                </a:cubicBezTo>
                <a:lnTo>
                  <a:pt x="20" y="21"/>
                </a:lnTo>
                <a:cubicBezTo>
                  <a:pt x="33" y="6"/>
                  <a:pt x="51" y="0"/>
                  <a:pt x="7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Freeform 106"/>
          <p:cNvSpPr>
            <a:spLocks noChangeArrowheads="1"/>
          </p:cNvSpPr>
          <p:nvPr/>
        </p:nvSpPr>
        <p:spPr bwMode="auto">
          <a:xfrm>
            <a:off x="9729297" y="10036098"/>
            <a:ext cx="166367" cy="171407"/>
          </a:xfrm>
          <a:custGeom>
            <a:avLst/>
            <a:gdLst>
              <a:gd name="T0" fmla="*/ 73 w 147"/>
              <a:gd name="T1" fmla="*/ 0 h 152"/>
              <a:gd name="T2" fmla="*/ 73 w 147"/>
              <a:gd name="T3" fmla="*/ 0 h 152"/>
              <a:gd name="T4" fmla="*/ 125 w 147"/>
              <a:gd name="T5" fmla="*/ 21 h 152"/>
              <a:gd name="T6" fmla="*/ 125 w 147"/>
              <a:gd name="T7" fmla="*/ 21 h 152"/>
              <a:gd name="T8" fmla="*/ 146 w 147"/>
              <a:gd name="T9" fmla="*/ 75 h 152"/>
              <a:gd name="T10" fmla="*/ 146 w 147"/>
              <a:gd name="T11" fmla="*/ 75 h 152"/>
              <a:gd name="T12" fmla="*/ 125 w 147"/>
              <a:gd name="T13" fmla="*/ 129 h 152"/>
              <a:gd name="T14" fmla="*/ 125 w 147"/>
              <a:gd name="T15" fmla="*/ 129 h 152"/>
              <a:gd name="T16" fmla="*/ 73 w 147"/>
              <a:gd name="T17" fmla="*/ 151 h 152"/>
              <a:gd name="T18" fmla="*/ 73 w 147"/>
              <a:gd name="T19" fmla="*/ 151 h 152"/>
              <a:gd name="T20" fmla="*/ 21 w 147"/>
              <a:gd name="T21" fmla="*/ 129 h 152"/>
              <a:gd name="T22" fmla="*/ 21 w 147"/>
              <a:gd name="T23" fmla="*/ 129 h 152"/>
              <a:gd name="T24" fmla="*/ 0 w 147"/>
              <a:gd name="T25" fmla="*/ 75 h 152"/>
              <a:gd name="T26" fmla="*/ 0 w 147"/>
              <a:gd name="T27" fmla="*/ 75 h 152"/>
              <a:gd name="T28" fmla="*/ 21 w 147"/>
              <a:gd name="T29" fmla="*/ 21 h 152"/>
              <a:gd name="T30" fmla="*/ 21 w 147"/>
              <a:gd name="T31" fmla="*/ 21 h 152"/>
              <a:gd name="T32" fmla="*/ 73 w 147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7" h="152">
                <a:moveTo>
                  <a:pt x="73" y="0"/>
                </a:moveTo>
                <a:lnTo>
                  <a:pt x="73" y="0"/>
                </a:lnTo>
                <a:cubicBezTo>
                  <a:pt x="94" y="0"/>
                  <a:pt x="111" y="6"/>
                  <a:pt x="125" y="21"/>
                </a:cubicBezTo>
                <a:lnTo>
                  <a:pt x="125" y="21"/>
                </a:lnTo>
                <a:cubicBezTo>
                  <a:pt x="139" y="34"/>
                  <a:pt x="146" y="53"/>
                  <a:pt x="146" y="75"/>
                </a:cubicBezTo>
                <a:lnTo>
                  <a:pt x="146" y="75"/>
                </a:lnTo>
                <a:cubicBezTo>
                  <a:pt x="146" y="97"/>
                  <a:pt x="139" y="115"/>
                  <a:pt x="125" y="129"/>
                </a:cubicBezTo>
                <a:lnTo>
                  <a:pt x="125" y="129"/>
                </a:lnTo>
                <a:cubicBezTo>
                  <a:pt x="111" y="143"/>
                  <a:pt x="94" y="151"/>
                  <a:pt x="73" y="151"/>
                </a:cubicBezTo>
                <a:lnTo>
                  <a:pt x="73" y="151"/>
                </a:lnTo>
                <a:cubicBezTo>
                  <a:pt x="52" y="151"/>
                  <a:pt x="35" y="143"/>
                  <a:pt x="21" y="129"/>
                </a:cubicBezTo>
                <a:lnTo>
                  <a:pt x="21" y="129"/>
                </a:lnTo>
                <a:cubicBezTo>
                  <a:pt x="7" y="115"/>
                  <a:pt x="0" y="97"/>
                  <a:pt x="0" y="75"/>
                </a:cubicBezTo>
                <a:lnTo>
                  <a:pt x="0" y="75"/>
                </a:lnTo>
                <a:cubicBezTo>
                  <a:pt x="0" y="53"/>
                  <a:pt x="7" y="34"/>
                  <a:pt x="21" y="21"/>
                </a:cubicBezTo>
                <a:lnTo>
                  <a:pt x="21" y="21"/>
                </a:lnTo>
                <a:cubicBezTo>
                  <a:pt x="35" y="6"/>
                  <a:pt x="52" y="0"/>
                  <a:pt x="7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Freeform 107"/>
          <p:cNvSpPr>
            <a:spLocks noChangeArrowheads="1"/>
          </p:cNvSpPr>
          <p:nvPr/>
        </p:nvSpPr>
        <p:spPr bwMode="auto">
          <a:xfrm>
            <a:off x="9991448" y="10036098"/>
            <a:ext cx="166367" cy="171407"/>
          </a:xfrm>
          <a:custGeom>
            <a:avLst/>
            <a:gdLst>
              <a:gd name="T0" fmla="*/ 72 w 145"/>
              <a:gd name="T1" fmla="*/ 0 h 152"/>
              <a:gd name="T2" fmla="*/ 72 w 145"/>
              <a:gd name="T3" fmla="*/ 0 h 152"/>
              <a:gd name="T4" fmla="*/ 124 w 145"/>
              <a:gd name="T5" fmla="*/ 21 h 152"/>
              <a:gd name="T6" fmla="*/ 124 w 145"/>
              <a:gd name="T7" fmla="*/ 21 h 152"/>
              <a:gd name="T8" fmla="*/ 144 w 145"/>
              <a:gd name="T9" fmla="*/ 75 h 152"/>
              <a:gd name="T10" fmla="*/ 144 w 145"/>
              <a:gd name="T11" fmla="*/ 75 h 152"/>
              <a:gd name="T12" fmla="*/ 124 w 145"/>
              <a:gd name="T13" fmla="*/ 129 h 152"/>
              <a:gd name="T14" fmla="*/ 124 w 145"/>
              <a:gd name="T15" fmla="*/ 129 h 152"/>
              <a:gd name="T16" fmla="*/ 72 w 145"/>
              <a:gd name="T17" fmla="*/ 151 h 152"/>
              <a:gd name="T18" fmla="*/ 72 w 145"/>
              <a:gd name="T19" fmla="*/ 151 h 152"/>
              <a:gd name="T20" fmla="*/ 20 w 145"/>
              <a:gd name="T21" fmla="*/ 129 h 152"/>
              <a:gd name="T22" fmla="*/ 20 w 145"/>
              <a:gd name="T23" fmla="*/ 129 h 152"/>
              <a:gd name="T24" fmla="*/ 0 w 145"/>
              <a:gd name="T25" fmla="*/ 75 h 152"/>
              <a:gd name="T26" fmla="*/ 0 w 145"/>
              <a:gd name="T27" fmla="*/ 75 h 152"/>
              <a:gd name="T28" fmla="*/ 20 w 145"/>
              <a:gd name="T29" fmla="*/ 21 h 152"/>
              <a:gd name="T30" fmla="*/ 20 w 145"/>
              <a:gd name="T31" fmla="*/ 21 h 152"/>
              <a:gd name="T32" fmla="*/ 72 w 145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6"/>
                  <a:pt x="124" y="21"/>
                </a:cubicBezTo>
                <a:lnTo>
                  <a:pt x="124" y="21"/>
                </a:lnTo>
                <a:cubicBezTo>
                  <a:pt x="137" y="34"/>
                  <a:pt x="144" y="53"/>
                  <a:pt x="144" y="75"/>
                </a:cubicBezTo>
                <a:lnTo>
                  <a:pt x="144" y="75"/>
                </a:lnTo>
                <a:cubicBezTo>
                  <a:pt x="144" y="97"/>
                  <a:pt x="137" y="115"/>
                  <a:pt x="124" y="129"/>
                </a:cubicBezTo>
                <a:lnTo>
                  <a:pt x="124" y="129"/>
                </a:lnTo>
                <a:cubicBezTo>
                  <a:pt x="110" y="143"/>
                  <a:pt x="93" y="151"/>
                  <a:pt x="72" y="151"/>
                </a:cubicBezTo>
                <a:lnTo>
                  <a:pt x="72" y="151"/>
                </a:lnTo>
                <a:cubicBezTo>
                  <a:pt x="51" y="151"/>
                  <a:pt x="34" y="143"/>
                  <a:pt x="20" y="129"/>
                </a:cubicBezTo>
                <a:lnTo>
                  <a:pt x="20" y="129"/>
                </a:lnTo>
                <a:cubicBezTo>
                  <a:pt x="7" y="115"/>
                  <a:pt x="0" y="97"/>
                  <a:pt x="0" y="75"/>
                </a:cubicBezTo>
                <a:lnTo>
                  <a:pt x="0" y="75"/>
                </a:lnTo>
                <a:cubicBezTo>
                  <a:pt x="0" y="53"/>
                  <a:pt x="7" y="34"/>
                  <a:pt x="20" y="21"/>
                </a:cubicBezTo>
                <a:lnTo>
                  <a:pt x="20" y="21"/>
                </a:lnTo>
                <a:cubicBezTo>
                  <a:pt x="34" y="6"/>
                  <a:pt x="51" y="0"/>
                  <a:pt x="7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Freeform 108"/>
          <p:cNvSpPr>
            <a:spLocks noChangeArrowheads="1"/>
          </p:cNvSpPr>
          <p:nvPr/>
        </p:nvSpPr>
        <p:spPr bwMode="auto">
          <a:xfrm>
            <a:off x="10253600" y="10036098"/>
            <a:ext cx="166367" cy="171407"/>
          </a:xfrm>
          <a:custGeom>
            <a:avLst/>
            <a:gdLst>
              <a:gd name="T0" fmla="*/ 72 w 146"/>
              <a:gd name="T1" fmla="*/ 0 h 152"/>
              <a:gd name="T2" fmla="*/ 72 w 146"/>
              <a:gd name="T3" fmla="*/ 0 h 152"/>
              <a:gd name="T4" fmla="*/ 124 w 146"/>
              <a:gd name="T5" fmla="*/ 21 h 152"/>
              <a:gd name="T6" fmla="*/ 124 w 146"/>
              <a:gd name="T7" fmla="*/ 21 h 152"/>
              <a:gd name="T8" fmla="*/ 145 w 146"/>
              <a:gd name="T9" fmla="*/ 75 h 152"/>
              <a:gd name="T10" fmla="*/ 145 w 146"/>
              <a:gd name="T11" fmla="*/ 75 h 152"/>
              <a:gd name="T12" fmla="*/ 124 w 146"/>
              <a:gd name="T13" fmla="*/ 129 h 152"/>
              <a:gd name="T14" fmla="*/ 124 w 146"/>
              <a:gd name="T15" fmla="*/ 129 h 152"/>
              <a:gd name="T16" fmla="*/ 72 w 146"/>
              <a:gd name="T17" fmla="*/ 151 h 152"/>
              <a:gd name="T18" fmla="*/ 72 w 146"/>
              <a:gd name="T19" fmla="*/ 151 h 152"/>
              <a:gd name="T20" fmla="*/ 21 w 146"/>
              <a:gd name="T21" fmla="*/ 129 h 152"/>
              <a:gd name="T22" fmla="*/ 21 w 146"/>
              <a:gd name="T23" fmla="*/ 129 h 152"/>
              <a:gd name="T24" fmla="*/ 0 w 146"/>
              <a:gd name="T25" fmla="*/ 75 h 152"/>
              <a:gd name="T26" fmla="*/ 0 w 146"/>
              <a:gd name="T27" fmla="*/ 75 h 152"/>
              <a:gd name="T28" fmla="*/ 21 w 146"/>
              <a:gd name="T29" fmla="*/ 21 h 152"/>
              <a:gd name="T30" fmla="*/ 21 w 146"/>
              <a:gd name="T31" fmla="*/ 21 h 152"/>
              <a:gd name="T32" fmla="*/ 72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6"/>
                  <a:pt x="124" y="21"/>
                </a:cubicBezTo>
                <a:lnTo>
                  <a:pt x="124" y="21"/>
                </a:lnTo>
                <a:cubicBezTo>
                  <a:pt x="138" y="34"/>
                  <a:pt x="145" y="53"/>
                  <a:pt x="145" y="75"/>
                </a:cubicBezTo>
                <a:lnTo>
                  <a:pt x="145" y="75"/>
                </a:lnTo>
                <a:cubicBezTo>
                  <a:pt x="145" y="97"/>
                  <a:pt x="138" y="115"/>
                  <a:pt x="124" y="129"/>
                </a:cubicBezTo>
                <a:lnTo>
                  <a:pt x="124" y="129"/>
                </a:lnTo>
                <a:cubicBezTo>
                  <a:pt x="110" y="143"/>
                  <a:pt x="93" y="151"/>
                  <a:pt x="72" y="151"/>
                </a:cubicBezTo>
                <a:lnTo>
                  <a:pt x="72" y="151"/>
                </a:lnTo>
                <a:cubicBezTo>
                  <a:pt x="51" y="151"/>
                  <a:pt x="34" y="143"/>
                  <a:pt x="21" y="129"/>
                </a:cubicBezTo>
                <a:lnTo>
                  <a:pt x="21" y="129"/>
                </a:lnTo>
                <a:cubicBezTo>
                  <a:pt x="6" y="115"/>
                  <a:pt x="0" y="97"/>
                  <a:pt x="0" y="75"/>
                </a:cubicBezTo>
                <a:lnTo>
                  <a:pt x="0" y="75"/>
                </a:lnTo>
                <a:cubicBezTo>
                  <a:pt x="0" y="53"/>
                  <a:pt x="6" y="34"/>
                  <a:pt x="21" y="21"/>
                </a:cubicBezTo>
                <a:lnTo>
                  <a:pt x="21" y="21"/>
                </a:lnTo>
                <a:cubicBezTo>
                  <a:pt x="34" y="6"/>
                  <a:pt x="51" y="0"/>
                  <a:pt x="7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Freeform 109"/>
          <p:cNvSpPr>
            <a:spLocks noChangeArrowheads="1"/>
          </p:cNvSpPr>
          <p:nvPr/>
        </p:nvSpPr>
        <p:spPr bwMode="auto">
          <a:xfrm>
            <a:off x="10515751" y="10036098"/>
            <a:ext cx="166367" cy="171407"/>
          </a:xfrm>
          <a:custGeom>
            <a:avLst/>
            <a:gdLst>
              <a:gd name="T0" fmla="*/ 72 w 145"/>
              <a:gd name="T1" fmla="*/ 0 h 152"/>
              <a:gd name="T2" fmla="*/ 72 w 145"/>
              <a:gd name="T3" fmla="*/ 0 h 152"/>
              <a:gd name="T4" fmla="*/ 124 w 145"/>
              <a:gd name="T5" fmla="*/ 21 h 152"/>
              <a:gd name="T6" fmla="*/ 124 w 145"/>
              <a:gd name="T7" fmla="*/ 21 h 152"/>
              <a:gd name="T8" fmla="*/ 144 w 145"/>
              <a:gd name="T9" fmla="*/ 75 h 152"/>
              <a:gd name="T10" fmla="*/ 144 w 145"/>
              <a:gd name="T11" fmla="*/ 75 h 152"/>
              <a:gd name="T12" fmla="*/ 124 w 145"/>
              <a:gd name="T13" fmla="*/ 129 h 152"/>
              <a:gd name="T14" fmla="*/ 124 w 145"/>
              <a:gd name="T15" fmla="*/ 129 h 152"/>
              <a:gd name="T16" fmla="*/ 72 w 145"/>
              <a:gd name="T17" fmla="*/ 151 h 152"/>
              <a:gd name="T18" fmla="*/ 72 w 145"/>
              <a:gd name="T19" fmla="*/ 151 h 152"/>
              <a:gd name="T20" fmla="*/ 20 w 145"/>
              <a:gd name="T21" fmla="*/ 129 h 152"/>
              <a:gd name="T22" fmla="*/ 20 w 145"/>
              <a:gd name="T23" fmla="*/ 129 h 152"/>
              <a:gd name="T24" fmla="*/ 0 w 145"/>
              <a:gd name="T25" fmla="*/ 75 h 152"/>
              <a:gd name="T26" fmla="*/ 0 w 145"/>
              <a:gd name="T27" fmla="*/ 75 h 152"/>
              <a:gd name="T28" fmla="*/ 20 w 145"/>
              <a:gd name="T29" fmla="*/ 21 h 152"/>
              <a:gd name="T30" fmla="*/ 20 w 145"/>
              <a:gd name="T31" fmla="*/ 21 h 152"/>
              <a:gd name="T32" fmla="*/ 72 w 145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6"/>
                  <a:pt x="124" y="21"/>
                </a:cubicBezTo>
                <a:lnTo>
                  <a:pt x="124" y="21"/>
                </a:lnTo>
                <a:cubicBezTo>
                  <a:pt x="138" y="34"/>
                  <a:pt x="144" y="53"/>
                  <a:pt x="144" y="75"/>
                </a:cubicBezTo>
                <a:lnTo>
                  <a:pt x="144" y="75"/>
                </a:lnTo>
                <a:cubicBezTo>
                  <a:pt x="144" y="97"/>
                  <a:pt x="138" y="115"/>
                  <a:pt x="124" y="129"/>
                </a:cubicBezTo>
                <a:lnTo>
                  <a:pt x="124" y="129"/>
                </a:lnTo>
                <a:cubicBezTo>
                  <a:pt x="110" y="143"/>
                  <a:pt x="93" y="151"/>
                  <a:pt x="72" y="151"/>
                </a:cubicBezTo>
                <a:lnTo>
                  <a:pt x="72" y="151"/>
                </a:lnTo>
                <a:cubicBezTo>
                  <a:pt x="51" y="151"/>
                  <a:pt x="34" y="143"/>
                  <a:pt x="20" y="129"/>
                </a:cubicBezTo>
                <a:lnTo>
                  <a:pt x="20" y="129"/>
                </a:lnTo>
                <a:cubicBezTo>
                  <a:pt x="7" y="115"/>
                  <a:pt x="0" y="97"/>
                  <a:pt x="0" y="75"/>
                </a:cubicBezTo>
                <a:lnTo>
                  <a:pt x="0" y="75"/>
                </a:lnTo>
                <a:cubicBezTo>
                  <a:pt x="0" y="53"/>
                  <a:pt x="7" y="34"/>
                  <a:pt x="20" y="21"/>
                </a:cubicBezTo>
                <a:lnTo>
                  <a:pt x="20" y="21"/>
                </a:lnTo>
                <a:cubicBezTo>
                  <a:pt x="34" y="6"/>
                  <a:pt x="51" y="0"/>
                  <a:pt x="7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Freeform 110"/>
          <p:cNvSpPr>
            <a:spLocks noChangeArrowheads="1"/>
          </p:cNvSpPr>
          <p:nvPr/>
        </p:nvSpPr>
        <p:spPr bwMode="auto">
          <a:xfrm>
            <a:off x="10777902" y="10036098"/>
            <a:ext cx="166367" cy="171407"/>
          </a:xfrm>
          <a:custGeom>
            <a:avLst/>
            <a:gdLst>
              <a:gd name="T0" fmla="*/ 73 w 146"/>
              <a:gd name="T1" fmla="*/ 0 h 152"/>
              <a:gd name="T2" fmla="*/ 73 w 146"/>
              <a:gd name="T3" fmla="*/ 0 h 152"/>
              <a:gd name="T4" fmla="*/ 124 w 146"/>
              <a:gd name="T5" fmla="*/ 21 h 152"/>
              <a:gd name="T6" fmla="*/ 124 w 146"/>
              <a:gd name="T7" fmla="*/ 21 h 152"/>
              <a:gd name="T8" fmla="*/ 145 w 146"/>
              <a:gd name="T9" fmla="*/ 75 h 152"/>
              <a:gd name="T10" fmla="*/ 145 w 146"/>
              <a:gd name="T11" fmla="*/ 75 h 152"/>
              <a:gd name="T12" fmla="*/ 124 w 146"/>
              <a:gd name="T13" fmla="*/ 129 h 152"/>
              <a:gd name="T14" fmla="*/ 124 w 146"/>
              <a:gd name="T15" fmla="*/ 129 h 152"/>
              <a:gd name="T16" fmla="*/ 73 w 146"/>
              <a:gd name="T17" fmla="*/ 151 h 152"/>
              <a:gd name="T18" fmla="*/ 73 w 146"/>
              <a:gd name="T19" fmla="*/ 151 h 152"/>
              <a:gd name="T20" fmla="*/ 21 w 146"/>
              <a:gd name="T21" fmla="*/ 129 h 152"/>
              <a:gd name="T22" fmla="*/ 21 w 146"/>
              <a:gd name="T23" fmla="*/ 129 h 152"/>
              <a:gd name="T24" fmla="*/ 0 w 146"/>
              <a:gd name="T25" fmla="*/ 75 h 152"/>
              <a:gd name="T26" fmla="*/ 0 w 146"/>
              <a:gd name="T27" fmla="*/ 75 h 152"/>
              <a:gd name="T28" fmla="*/ 21 w 146"/>
              <a:gd name="T29" fmla="*/ 21 h 152"/>
              <a:gd name="T30" fmla="*/ 21 w 146"/>
              <a:gd name="T31" fmla="*/ 21 h 152"/>
              <a:gd name="T32" fmla="*/ 73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3" y="0"/>
                </a:moveTo>
                <a:lnTo>
                  <a:pt x="73" y="0"/>
                </a:lnTo>
                <a:cubicBezTo>
                  <a:pt x="93" y="0"/>
                  <a:pt x="110" y="6"/>
                  <a:pt x="124" y="21"/>
                </a:cubicBezTo>
                <a:lnTo>
                  <a:pt x="124" y="21"/>
                </a:lnTo>
                <a:cubicBezTo>
                  <a:pt x="138" y="34"/>
                  <a:pt x="145" y="53"/>
                  <a:pt x="145" y="75"/>
                </a:cubicBezTo>
                <a:lnTo>
                  <a:pt x="145" y="75"/>
                </a:lnTo>
                <a:cubicBezTo>
                  <a:pt x="145" y="97"/>
                  <a:pt x="138" y="115"/>
                  <a:pt x="124" y="129"/>
                </a:cubicBezTo>
                <a:lnTo>
                  <a:pt x="124" y="129"/>
                </a:lnTo>
                <a:cubicBezTo>
                  <a:pt x="110" y="143"/>
                  <a:pt x="93" y="151"/>
                  <a:pt x="73" y="151"/>
                </a:cubicBezTo>
                <a:lnTo>
                  <a:pt x="73" y="151"/>
                </a:lnTo>
                <a:cubicBezTo>
                  <a:pt x="51" y="151"/>
                  <a:pt x="34" y="143"/>
                  <a:pt x="21" y="129"/>
                </a:cubicBezTo>
                <a:lnTo>
                  <a:pt x="21" y="129"/>
                </a:lnTo>
                <a:cubicBezTo>
                  <a:pt x="6" y="115"/>
                  <a:pt x="0" y="97"/>
                  <a:pt x="0" y="75"/>
                </a:cubicBezTo>
                <a:lnTo>
                  <a:pt x="0" y="75"/>
                </a:lnTo>
                <a:cubicBezTo>
                  <a:pt x="0" y="53"/>
                  <a:pt x="6" y="34"/>
                  <a:pt x="21" y="21"/>
                </a:cubicBezTo>
                <a:lnTo>
                  <a:pt x="21" y="21"/>
                </a:lnTo>
                <a:cubicBezTo>
                  <a:pt x="34" y="6"/>
                  <a:pt x="51" y="0"/>
                  <a:pt x="7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Freeform 111"/>
          <p:cNvSpPr>
            <a:spLocks noChangeArrowheads="1"/>
          </p:cNvSpPr>
          <p:nvPr/>
        </p:nvSpPr>
        <p:spPr bwMode="auto">
          <a:xfrm>
            <a:off x="11040054" y="10036098"/>
            <a:ext cx="166367" cy="171407"/>
          </a:xfrm>
          <a:custGeom>
            <a:avLst/>
            <a:gdLst>
              <a:gd name="T0" fmla="*/ 72 w 145"/>
              <a:gd name="T1" fmla="*/ 0 h 152"/>
              <a:gd name="T2" fmla="*/ 72 w 145"/>
              <a:gd name="T3" fmla="*/ 0 h 152"/>
              <a:gd name="T4" fmla="*/ 124 w 145"/>
              <a:gd name="T5" fmla="*/ 21 h 152"/>
              <a:gd name="T6" fmla="*/ 124 w 145"/>
              <a:gd name="T7" fmla="*/ 21 h 152"/>
              <a:gd name="T8" fmla="*/ 144 w 145"/>
              <a:gd name="T9" fmla="*/ 75 h 152"/>
              <a:gd name="T10" fmla="*/ 144 w 145"/>
              <a:gd name="T11" fmla="*/ 75 h 152"/>
              <a:gd name="T12" fmla="*/ 124 w 145"/>
              <a:gd name="T13" fmla="*/ 129 h 152"/>
              <a:gd name="T14" fmla="*/ 124 w 145"/>
              <a:gd name="T15" fmla="*/ 129 h 152"/>
              <a:gd name="T16" fmla="*/ 72 w 145"/>
              <a:gd name="T17" fmla="*/ 151 h 152"/>
              <a:gd name="T18" fmla="*/ 72 w 145"/>
              <a:gd name="T19" fmla="*/ 151 h 152"/>
              <a:gd name="T20" fmla="*/ 20 w 145"/>
              <a:gd name="T21" fmla="*/ 129 h 152"/>
              <a:gd name="T22" fmla="*/ 20 w 145"/>
              <a:gd name="T23" fmla="*/ 129 h 152"/>
              <a:gd name="T24" fmla="*/ 0 w 145"/>
              <a:gd name="T25" fmla="*/ 75 h 152"/>
              <a:gd name="T26" fmla="*/ 0 w 145"/>
              <a:gd name="T27" fmla="*/ 75 h 152"/>
              <a:gd name="T28" fmla="*/ 20 w 145"/>
              <a:gd name="T29" fmla="*/ 21 h 152"/>
              <a:gd name="T30" fmla="*/ 20 w 145"/>
              <a:gd name="T31" fmla="*/ 21 h 152"/>
              <a:gd name="T32" fmla="*/ 72 w 145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1" y="6"/>
                  <a:pt x="124" y="21"/>
                </a:cubicBezTo>
                <a:lnTo>
                  <a:pt x="124" y="21"/>
                </a:lnTo>
                <a:cubicBezTo>
                  <a:pt x="138" y="34"/>
                  <a:pt x="144" y="53"/>
                  <a:pt x="144" y="75"/>
                </a:cubicBezTo>
                <a:lnTo>
                  <a:pt x="144" y="75"/>
                </a:lnTo>
                <a:cubicBezTo>
                  <a:pt x="144" y="97"/>
                  <a:pt x="138" y="115"/>
                  <a:pt x="124" y="129"/>
                </a:cubicBezTo>
                <a:lnTo>
                  <a:pt x="124" y="129"/>
                </a:lnTo>
                <a:cubicBezTo>
                  <a:pt x="111" y="143"/>
                  <a:pt x="93" y="151"/>
                  <a:pt x="72" y="151"/>
                </a:cubicBezTo>
                <a:lnTo>
                  <a:pt x="72" y="151"/>
                </a:lnTo>
                <a:cubicBezTo>
                  <a:pt x="52" y="151"/>
                  <a:pt x="34" y="143"/>
                  <a:pt x="20" y="129"/>
                </a:cubicBezTo>
                <a:lnTo>
                  <a:pt x="20" y="129"/>
                </a:lnTo>
                <a:cubicBezTo>
                  <a:pt x="7" y="115"/>
                  <a:pt x="0" y="97"/>
                  <a:pt x="0" y="75"/>
                </a:cubicBezTo>
                <a:lnTo>
                  <a:pt x="0" y="75"/>
                </a:lnTo>
                <a:cubicBezTo>
                  <a:pt x="0" y="53"/>
                  <a:pt x="7" y="34"/>
                  <a:pt x="20" y="21"/>
                </a:cubicBezTo>
                <a:lnTo>
                  <a:pt x="20" y="21"/>
                </a:lnTo>
                <a:cubicBezTo>
                  <a:pt x="34" y="6"/>
                  <a:pt x="52" y="0"/>
                  <a:pt x="7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Freeform 112"/>
          <p:cNvSpPr>
            <a:spLocks noChangeArrowheads="1"/>
          </p:cNvSpPr>
          <p:nvPr/>
        </p:nvSpPr>
        <p:spPr bwMode="auto">
          <a:xfrm>
            <a:off x="11302205" y="10036098"/>
            <a:ext cx="166367" cy="171407"/>
          </a:xfrm>
          <a:custGeom>
            <a:avLst/>
            <a:gdLst>
              <a:gd name="T0" fmla="*/ 72 w 145"/>
              <a:gd name="T1" fmla="*/ 0 h 152"/>
              <a:gd name="T2" fmla="*/ 72 w 145"/>
              <a:gd name="T3" fmla="*/ 0 h 152"/>
              <a:gd name="T4" fmla="*/ 124 w 145"/>
              <a:gd name="T5" fmla="*/ 21 h 152"/>
              <a:gd name="T6" fmla="*/ 124 w 145"/>
              <a:gd name="T7" fmla="*/ 21 h 152"/>
              <a:gd name="T8" fmla="*/ 144 w 145"/>
              <a:gd name="T9" fmla="*/ 75 h 152"/>
              <a:gd name="T10" fmla="*/ 144 w 145"/>
              <a:gd name="T11" fmla="*/ 75 h 152"/>
              <a:gd name="T12" fmla="*/ 124 w 145"/>
              <a:gd name="T13" fmla="*/ 129 h 152"/>
              <a:gd name="T14" fmla="*/ 124 w 145"/>
              <a:gd name="T15" fmla="*/ 129 h 152"/>
              <a:gd name="T16" fmla="*/ 72 w 145"/>
              <a:gd name="T17" fmla="*/ 151 h 152"/>
              <a:gd name="T18" fmla="*/ 72 w 145"/>
              <a:gd name="T19" fmla="*/ 151 h 152"/>
              <a:gd name="T20" fmla="*/ 20 w 145"/>
              <a:gd name="T21" fmla="*/ 129 h 152"/>
              <a:gd name="T22" fmla="*/ 20 w 145"/>
              <a:gd name="T23" fmla="*/ 129 h 152"/>
              <a:gd name="T24" fmla="*/ 0 w 145"/>
              <a:gd name="T25" fmla="*/ 75 h 152"/>
              <a:gd name="T26" fmla="*/ 0 w 145"/>
              <a:gd name="T27" fmla="*/ 75 h 152"/>
              <a:gd name="T28" fmla="*/ 20 w 145"/>
              <a:gd name="T29" fmla="*/ 21 h 152"/>
              <a:gd name="T30" fmla="*/ 20 w 145"/>
              <a:gd name="T31" fmla="*/ 21 h 152"/>
              <a:gd name="T32" fmla="*/ 72 w 145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6"/>
                  <a:pt x="124" y="21"/>
                </a:cubicBezTo>
                <a:lnTo>
                  <a:pt x="124" y="21"/>
                </a:lnTo>
                <a:cubicBezTo>
                  <a:pt x="138" y="34"/>
                  <a:pt x="144" y="53"/>
                  <a:pt x="144" y="75"/>
                </a:cubicBezTo>
                <a:lnTo>
                  <a:pt x="144" y="75"/>
                </a:lnTo>
                <a:cubicBezTo>
                  <a:pt x="144" y="97"/>
                  <a:pt x="138" y="115"/>
                  <a:pt x="124" y="129"/>
                </a:cubicBezTo>
                <a:lnTo>
                  <a:pt x="124" y="129"/>
                </a:lnTo>
                <a:cubicBezTo>
                  <a:pt x="110" y="143"/>
                  <a:pt x="93" y="151"/>
                  <a:pt x="72" y="151"/>
                </a:cubicBezTo>
                <a:lnTo>
                  <a:pt x="72" y="151"/>
                </a:lnTo>
                <a:cubicBezTo>
                  <a:pt x="51" y="151"/>
                  <a:pt x="34" y="143"/>
                  <a:pt x="20" y="129"/>
                </a:cubicBezTo>
                <a:lnTo>
                  <a:pt x="20" y="129"/>
                </a:lnTo>
                <a:cubicBezTo>
                  <a:pt x="7" y="115"/>
                  <a:pt x="0" y="97"/>
                  <a:pt x="0" y="75"/>
                </a:cubicBezTo>
                <a:lnTo>
                  <a:pt x="0" y="75"/>
                </a:lnTo>
                <a:cubicBezTo>
                  <a:pt x="0" y="53"/>
                  <a:pt x="7" y="34"/>
                  <a:pt x="20" y="21"/>
                </a:cubicBezTo>
                <a:lnTo>
                  <a:pt x="20" y="21"/>
                </a:lnTo>
                <a:cubicBezTo>
                  <a:pt x="34" y="6"/>
                  <a:pt x="51" y="0"/>
                  <a:pt x="7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Freeform 113"/>
          <p:cNvSpPr>
            <a:spLocks noChangeArrowheads="1"/>
          </p:cNvSpPr>
          <p:nvPr/>
        </p:nvSpPr>
        <p:spPr bwMode="auto">
          <a:xfrm>
            <a:off x="11559317" y="10036098"/>
            <a:ext cx="166364" cy="171407"/>
          </a:xfrm>
          <a:custGeom>
            <a:avLst/>
            <a:gdLst>
              <a:gd name="T0" fmla="*/ 72 w 146"/>
              <a:gd name="T1" fmla="*/ 0 h 152"/>
              <a:gd name="T2" fmla="*/ 72 w 146"/>
              <a:gd name="T3" fmla="*/ 0 h 152"/>
              <a:gd name="T4" fmla="*/ 124 w 146"/>
              <a:gd name="T5" fmla="*/ 21 h 152"/>
              <a:gd name="T6" fmla="*/ 124 w 146"/>
              <a:gd name="T7" fmla="*/ 21 h 152"/>
              <a:gd name="T8" fmla="*/ 145 w 146"/>
              <a:gd name="T9" fmla="*/ 75 h 152"/>
              <a:gd name="T10" fmla="*/ 145 w 146"/>
              <a:gd name="T11" fmla="*/ 75 h 152"/>
              <a:gd name="T12" fmla="*/ 124 w 146"/>
              <a:gd name="T13" fmla="*/ 129 h 152"/>
              <a:gd name="T14" fmla="*/ 124 w 146"/>
              <a:gd name="T15" fmla="*/ 129 h 152"/>
              <a:gd name="T16" fmla="*/ 72 w 146"/>
              <a:gd name="T17" fmla="*/ 151 h 152"/>
              <a:gd name="T18" fmla="*/ 72 w 146"/>
              <a:gd name="T19" fmla="*/ 151 h 152"/>
              <a:gd name="T20" fmla="*/ 20 w 146"/>
              <a:gd name="T21" fmla="*/ 129 h 152"/>
              <a:gd name="T22" fmla="*/ 20 w 146"/>
              <a:gd name="T23" fmla="*/ 129 h 152"/>
              <a:gd name="T24" fmla="*/ 0 w 146"/>
              <a:gd name="T25" fmla="*/ 75 h 152"/>
              <a:gd name="T26" fmla="*/ 0 w 146"/>
              <a:gd name="T27" fmla="*/ 75 h 152"/>
              <a:gd name="T28" fmla="*/ 20 w 146"/>
              <a:gd name="T29" fmla="*/ 21 h 152"/>
              <a:gd name="T30" fmla="*/ 20 w 146"/>
              <a:gd name="T31" fmla="*/ 21 h 152"/>
              <a:gd name="T32" fmla="*/ 72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1" y="6"/>
                  <a:pt x="124" y="21"/>
                </a:cubicBezTo>
                <a:lnTo>
                  <a:pt x="124" y="21"/>
                </a:lnTo>
                <a:cubicBezTo>
                  <a:pt x="138" y="34"/>
                  <a:pt x="145" y="53"/>
                  <a:pt x="145" y="75"/>
                </a:cubicBezTo>
                <a:lnTo>
                  <a:pt x="145" y="75"/>
                </a:lnTo>
                <a:cubicBezTo>
                  <a:pt x="145" y="97"/>
                  <a:pt x="138" y="115"/>
                  <a:pt x="124" y="129"/>
                </a:cubicBezTo>
                <a:lnTo>
                  <a:pt x="124" y="129"/>
                </a:lnTo>
                <a:cubicBezTo>
                  <a:pt x="111" y="143"/>
                  <a:pt x="93" y="151"/>
                  <a:pt x="72" y="151"/>
                </a:cubicBezTo>
                <a:lnTo>
                  <a:pt x="72" y="151"/>
                </a:lnTo>
                <a:cubicBezTo>
                  <a:pt x="52" y="151"/>
                  <a:pt x="34" y="143"/>
                  <a:pt x="20" y="129"/>
                </a:cubicBezTo>
                <a:lnTo>
                  <a:pt x="20" y="129"/>
                </a:lnTo>
                <a:cubicBezTo>
                  <a:pt x="7" y="115"/>
                  <a:pt x="0" y="97"/>
                  <a:pt x="0" y="75"/>
                </a:cubicBezTo>
                <a:lnTo>
                  <a:pt x="0" y="75"/>
                </a:lnTo>
                <a:cubicBezTo>
                  <a:pt x="0" y="53"/>
                  <a:pt x="7" y="34"/>
                  <a:pt x="20" y="21"/>
                </a:cubicBezTo>
                <a:lnTo>
                  <a:pt x="20" y="21"/>
                </a:lnTo>
                <a:cubicBezTo>
                  <a:pt x="34" y="6"/>
                  <a:pt x="52" y="0"/>
                  <a:pt x="7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Freeform 114"/>
          <p:cNvSpPr>
            <a:spLocks noChangeArrowheads="1"/>
          </p:cNvSpPr>
          <p:nvPr/>
        </p:nvSpPr>
        <p:spPr bwMode="auto">
          <a:xfrm>
            <a:off x="11821468" y="10036098"/>
            <a:ext cx="166364" cy="171407"/>
          </a:xfrm>
          <a:custGeom>
            <a:avLst/>
            <a:gdLst>
              <a:gd name="T0" fmla="*/ 73 w 146"/>
              <a:gd name="T1" fmla="*/ 0 h 152"/>
              <a:gd name="T2" fmla="*/ 73 w 146"/>
              <a:gd name="T3" fmla="*/ 0 h 152"/>
              <a:gd name="T4" fmla="*/ 124 w 146"/>
              <a:gd name="T5" fmla="*/ 21 h 152"/>
              <a:gd name="T6" fmla="*/ 124 w 146"/>
              <a:gd name="T7" fmla="*/ 21 h 152"/>
              <a:gd name="T8" fmla="*/ 145 w 146"/>
              <a:gd name="T9" fmla="*/ 75 h 152"/>
              <a:gd name="T10" fmla="*/ 145 w 146"/>
              <a:gd name="T11" fmla="*/ 75 h 152"/>
              <a:gd name="T12" fmla="*/ 124 w 146"/>
              <a:gd name="T13" fmla="*/ 129 h 152"/>
              <a:gd name="T14" fmla="*/ 124 w 146"/>
              <a:gd name="T15" fmla="*/ 129 h 152"/>
              <a:gd name="T16" fmla="*/ 73 w 146"/>
              <a:gd name="T17" fmla="*/ 151 h 152"/>
              <a:gd name="T18" fmla="*/ 73 w 146"/>
              <a:gd name="T19" fmla="*/ 151 h 152"/>
              <a:gd name="T20" fmla="*/ 21 w 146"/>
              <a:gd name="T21" fmla="*/ 129 h 152"/>
              <a:gd name="T22" fmla="*/ 21 w 146"/>
              <a:gd name="T23" fmla="*/ 129 h 152"/>
              <a:gd name="T24" fmla="*/ 0 w 146"/>
              <a:gd name="T25" fmla="*/ 75 h 152"/>
              <a:gd name="T26" fmla="*/ 0 w 146"/>
              <a:gd name="T27" fmla="*/ 75 h 152"/>
              <a:gd name="T28" fmla="*/ 21 w 146"/>
              <a:gd name="T29" fmla="*/ 21 h 152"/>
              <a:gd name="T30" fmla="*/ 21 w 146"/>
              <a:gd name="T31" fmla="*/ 21 h 152"/>
              <a:gd name="T32" fmla="*/ 73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3" y="0"/>
                </a:moveTo>
                <a:lnTo>
                  <a:pt x="73" y="0"/>
                </a:lnTo>
                <a:cubicBezTo>
                  <a:pt x="94" y="0"/>
                  <a:pt x="111" y="6"/>
                  <a:pt x="124" y="21"/>
                </a:cubicBezTo>
                <a:lnTo>
                  <a:pt x="124" y="21"/>
                </a:lnTo>
                <a:cubicBezTo>
                  <a:pt x="138" y="34"/>
                  <a:pt x="145" y="53"/>
                  <a:pt x="145" y="75"/>
                </a:cubicBezTo>
                <a:lnTo>
                  <a:pt x="145" y="75"/>
                </a:lnTo>
                <a:cubicBezTo>
                  <a:pt x="145" y="97"/>
                  <a:pt x="138" y="115"/>
                  <a:pt x="124" y="129"/>
                </a:cubicBezTo>
                <a:lnTo>
                  <a:pt x="124" y="129"/>
                </a:lnTo>
                <a:cubicBezTo>
                  <a:pt x="111" y="143"/>
                  <a:pt x="94" y="151"/>
                  <a:pt x="73" y="151"/>
                </a:cubicBezTo>
                <a:lnTo>
                  <a:pt x="73" y="151"/>
                </a:lnTo>
                <a:cubicBezTo>
                  <a:pt x="52" y="151"/>
                  <a:pt x="34" y="143"/>
                  <a:pt x="21" y="129"/>
                </a:cubicBezTo>
                <a:lnTo>
                  <a:pt x="21" y="129"/>
                </a:lnTo>
                <a:cubicBezTo>
                  <a:pt x="7" y="115"/>
                  <a:pt x="0" y="97"/>
                  <a:pt x="0" y="75"/>
                </a:cubicBezTo>
                <a:lnTo>
                  <a:pt x="0" y="75"/>
                </a:lnTo>
                <a:cubicBezTo>
                  <a:pt x="0" y="53"/>
                  <a:pt x="7" y="34"/>
                  <a:pt x="21" y="21"/>
                </a:cubicBezTo>
                <a:lnTo>
                  <a:pt x="21" y="21"/>
                </a:lnTo>
                <a:cubicBezTo>
                  <a:pt x="34" y="6"/>
                  <a:pt x="52" y="0"/>
                  <a:pt x="7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Freeform 115"/>
          <p:cNvSpPr>
            <a:spLocks noChangeArrowheads="1"/>
          </p:cNvSpPr>
          <p:nvPr/>
        </p:nvSpPr>
        <p:spPr bwMode="auto">
          <a:xfrm>
            <a:off x="12083620" y="10036098"/>
            <a:ext cx="166364" cy="171407"/>
          </a:xfrm>
          <a:custGeom>
            <a:avLst/>
            <a:gdLst>
              <a:gd name="T0" fmla="*/ 72 w 146"/>
              <a:gd name="T1" fmla="*/ 0 h 152"/>
              <a:gd name="T2" fmla="*/ 72 w 146"/>
              <a:gd name="T3" fmla="*/ 0 h 152"/>
              <a:gd name="T4" fmla="*/ 124 w 146"/>
              <a:gd name="T5" fmla="*/ 21 h 152"/>
              <a:gd name="T6" fmla="*/ 124 w 146"/>
              <a:gd name="T7" fmla="*/ 21 h 152"/>
              <a:gd name="T8" fmla="*/ 145 w 146"/>
              <a:gd name="T9" fmla="*/ 75 h 152"/>
              <a:gd name="T10" fmla="*/ 145 w 146"/>
              <a:gd name="T11" fmla="*/ 75 h 152"/>
              <a:gd name="T12" fmla="*/ 124 w 146"/>
              <a:gd name="T13" fmla="*/ 129 h 152"/>
              <a:gd name="T14" fmla="*/ 124 w 146"/>
              <a:gd name="T15" fmla="*/ 129 h 152"/>
              <a:gd name="T16" fmla="*/ 72 w 146"/>
              <a:gd name="T17" fmla="*/ 151 h 152"/>
              <a:gd name="T18" fmla="*/ 72 w 146"/>
              <a:gd name="T19" fmla="*/ 151 h 152"/>
              <a:gd name="T20" fmla="*/ 20 w 146"/>
              <a:gd name="T21" fmla="*/ 129 h 152"/>
              <a:gd name="T22" fmla="*/ 20 w 146"/>
              <a:gd name="T23" fmla="*/ 129 h 152"/>
              <a:gd name="T24" fmla="*/ 0 w 146"/>
              <a:gd name="T25" fmla="*/ 75 h 152"/>
              <a:gd name="T26" fmla="*/ 0 w 146"/>
              <a:gd name="T27" fmla="*/ 75 h 152"/>
              <a:gd name="T28" fmla="*/ 20 w 146"/>
              <a:gd name="T29" fmla="*/ 21 h 152"/>
              <a:gd name="T30" fmla="*/ 20 w 146"/>
              <a:gd name="T31" fmla="*/ 21 h 152"/>
              <a:gd name="T32" fmla="*/ 72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1" y="6"/>
                  <a:pt x="124" y="21"/>
                </a:cubicBezTo>
                <a:lnTo>
                  <a:pt x="124" y="21"/>
                </a:lnTo>
                <a:cubicBezTo>
                  <a:pt x="138" y="34"/>
                  <a:pt x="145" y="53"/>
                  <a:pt x="145" y="75"/>
                </a:cubicBezTo>
                <a:lnTo>
                  <a:pt x="145" y="75"/>
                </a:lnTo>
                <a:cubicBezTo>
                  <a:pt x="145" y="97"/>
                  <a:pt x="138" y="115"/>
                  <a:pt x="124" y="129"/>
                </a:cubicBezTo>
                <a:lnTo>
                  <a:pt x="124" y="129"/>
                </a:lnTo>
                <a:cubicBezTo>
                  <a:pt x="111" y="143"/>
                  <a:pt x="93" y="151"/>
                  <a:pt x="72" y="151"/>
                </a:cubicBezTo>
                <a:lnTo>
                  <a:pt x="72" y="151"/>
                </a:lnTo>
                <a:cubicBezTo>
                  <a:pt x="52" y="151"/>
                  <a:pt x="34" y="143"/>
                  <a:pt x="20" y="129"/>
                </a:cubicBezTo>
                <a:lnTo>
                  <a:pt x="20" y="129"/>
                </a:lnTo>
                <a:cubicBezTo>
                  <a:pt x="7" y="115"/>
                  <a:pt x="0" y="97"/>
                  <a:pt x="0" y="75"/>
                </a:cubicBezTo>
                <a:lnTo>
                  <a:pt x="0" y="75"/>
                </a:lnTo>
                <a:cubicBezTo>
                  <a:pt x="0" y="53"/>
                  <a:pt x="7" y="34"/>
                  <a:pt x="20" y="21"/>
                </a:cubicBezTo>
                <a:lnTo>
                  <a:pt x="20" y="21"/>
                </a:lnTo>
                <a:cubicBezTo>
                  <a:pt x="34" y="6"/>
                  <a:pt x="52" y="0"/>
                  <a:pt x="7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Freeform 116"/>
          <p:cNvSpPr>
            <a:spLocks noChangeArrowheads="1"/>
          </p:cNvSpPr>
          <p:nvPr/>
        </p:nvSpPr>
        <p:spPr bwMode="auto">
          <a:xfrm>
            <a:off x="12345771" y="10036098"/>
            <a:ext cx="166364" cy="171407"/>
          </a:xfrm>
          <a:custGeom>
            <a:avLst/>
            <a:gdLst>
              <a:gd name="T0" fmla="*/ 73 w 146"/>
              <a:gd name="T1" fmla="*/ 0 h 152"/>
              <a:gd name="T2" fmla="*/ 73 w 146"/>
              <a:gd name="T3" fmla="*/ 0 h 152"/>
              <a:gd name="T4" fmla="*/ 125 w 146"/>
              <a:gd name="T5" fmla="*/ 21 h 152"/>
              <a:gd name="T6" fmla="*/ 125 w 146"/>
              <a:gd name="T7" fmla="*/ 21 h 152"/>
              <a:gd name="T8" fmla="*/ 145 w 146"/>
              <a:gd name="T9" fmla="*/ 75 h 152"/>
              <a:gd name="T10" fmla="*/ 145 w 146"/>
              <a:gd name="T11" fmla="*/ 75 h 152"/>
              <a:gd name="T12" fmla="*/ 125 w 146"/>
              <a:gd name="T13" fmla="*/ 129 h 152"/>
              <a:gd name="T14" fmla="*/ 125 w 146"/>
              <a:gd name="T15" fmla="*/ 129 h 152"/>
              <a:gd name="T16" fmla="*/ 73 w 146"/>
              <a:gd name="T17" fmla="*/ 151 h 152"/>
              <a:gd name="T18" fmla="*/ 73 w 146"/>
              <a:gd name="T19" fmla="*/ 151 h 152"/>
              <a:gd name="T20" fmla="*/ 21 w 146"/>
              <a:gd name="T21" fmla="*/ 129 h 152"/>
              <a:gd name="T22" fmla="*/ 21 w 146"/>
              <a:gd name="T23" fmla="*/ 129 h 152"/>
              <a:gd name="T24" fmla="*/ 0 w 146"/>
              <a:gd name="T25" fmla="*/ 75 h 152"/>
              <a:gd name="T26" fmla="*/ 0 w 146"/>
              <a:gd name="T27" fmla="*/ 75 h 152"/>
              <a:gd name="T28" fmla="*/ 21 w 146"/>
              <a:gd name="T29" fmla="*/ 21 h 152"/>
              <a:gd name="T30" fmla="*/ 21 w 146"/>
              <a:gd name="T31" fmla="*/ 21 h 152"/>
              <a:gd name="T32" fmla="*/ 73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3" y="0"/>
                </a:moveTo>
                <a:lnTo>
                  <a:pt x="73" y="0"/>
                </a:lnTo>
                <a:cubicBezTo>
                  <a:pt x="94" y="0"/>
                  <a:pt x="111" y="6"/>
                  <a:pt x="125" y="21"/>
                </a:cubicBezTo>
                <a:lnTo>
                  <a:pt x="125" y="21"/>
                </a:lnTo>
                <a:cubicBezTo>
                  <a:pt x="138" y="34"/>
                  <a:pt x="145" y="53"/>
                  <a:pt x="145" y="75"/>
                </a:cubicBezTo>
                <a:lnTo>
                  <a:pt x="145" y="75"/>
                </a:lnTo>
                <a:cubicBezTo>
                  <a:pt x="145" y="97"/>
                  <a:pt x="138" y="115"/>
                  <a:pt x="125" y="129"/>
                </a:cubicBezTo>
                <a:lnTo>
                  <a:pt x="125" y="129"/>
                </a:lnTo>
                <a:cubicBezTo>
                  <a:pt x="111" y="143"/>
                  <a:pt x="94" y="151"/>
                  <a:pt x="73" y="151"/>
                </a:cubicBezTo>
                <a:lnTo>
                  <a:pt x="73" y="151"/>
                </a:lnTo>
                <a:cubicBezTo>
                  <a:pt x="52" y="151"/>
                  <a:pt x="34" y="143"/>
                  <a:pt x="21" y="129"/>
                </a:cubicBezTo>
                <a:lnTo>
                  <a:pt x="21" y="129"/>
                </a:lnTo>
                <a:cubicBezTo>
                  <a:pt x="7" y="115"/>
                  <a:pt x="0" y="97"/>
                  <a:pt x="0" y="75"/>
                </a:cubicBezTo>
                <a:lnTo>
                  <a:pt x="0" y="75"/>
                </a:lnTo>
                <a:cubicBezTo>
                  <a:pt x="0" y="53"/>
                  <a:pt x="7" y="34"/>
                  <a:pt x="21" y="21"/>
                </a:cubicBezTo>
                <a:lnTo>
                  <a:pt x="21" y="21"/>
                </a:lnTo>
                <a:cubicBezTo>
                  <a:pt x="34" y="6"/>
                  <a:pt x="52" y="0"/>
                  <a:pt x="7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Freeform 117"/>
          <p:cNvSpPr>
            <a:spLocks noChangeArrowheads="1"/>
          </p:cNvSpPr>
          <p:nvPr/>
        </p:nvSpPr>
        <p:spPr bwMode="auto">
          <a:xfrm>
            <a:off x="12607922" y="10036098"/>
            <a:ext cx="166364" cy="171407"/>
          </a:xfrm>
          <a:custGeom>
            <a:avLst/>
            <a:gdLst>
              <a:gd name="T0" fmla="*/ 73 w 146"/>
              <a:gd name="T1" fmla="*/ 0 h 152"/>
              <a:gd name="T2" fmla="*/ 73 w 146"/>
              <a:gd name="T3" fmla="*/ 0 h 152"/>
              <a:gd name="T4" fmla="*/ 124 w 146"/>
              <a:gd name="T5" fmla="*/ 21 h 152"/>
              <a:gd name="T6" fmla="*/ 124 w 146"/>
              <a:gd name="T7" fmla="*/ 21 h 152"/>
              <a:gd name="T8" fmla="*/ 145 w 146"/>
              <a:gd name="T9" fmla="*/ 75 h 152"/>
              <a:gd name="T10" fmla="*/ 145 w 146"/>
              <a:gd name="T11" fmla="*/ 75 h 152"/>
              <a:gd name="T12" fmla="*/ 124 w 146"/>
              <a:gd name="T13" fmla="*/ 129 h 152"/>
              <a:gd name="T14" fmla="*/ 124 w 146"/>
              <a:gd name="T15" fmla="*/ 129 h 152"/>
              <a:gd name="T16" fmla="*/ 73 w 146"/>
              <a:gd name="T17" fmla="*/ 151 h 152"/>
              <a:gd name="T18" fmla="*/ 73 w 146"/>
              <a:gd name="T19" fmla="*/ 151 h 152"/>
              <a:gd name="T20" fmla="*/ 21 w 146"/>
              <a:gd name="T21" fmla="*/ 129 h 152"/>
              <a:gd name="T22" fmla="*/ 21 w 146"/>
              <a:gd name="T23" fmla="*/ 129 h 152"/>
              <a:gd name="T24" fmla="*/ 0 w 146"/>
              <a:gd name="T25" fmla="*/ 75 h 152"/>
              <a:gd name="T26" fmla="*/ 0 w 146"/>
              <a:gd name="T27" fmla="*/ 75 h 152"/>
              <a:gd name="T28" fmla="*/ 21 w 146"/>
              <a:gd name="T29" fmla="*/ 21 h 152"/>
              <a:gd name="T30" fmla="*/ 21 w 146"/>
              <a:gd name="T31" fmla="*/ 21 h 152"/>
              <a:gd name="T32" fmla="*/ 73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3" y="0"/>
                </a:moveTo>
                <a:lnTo>
                  <a:pt x="73" y="0"/>
                </a:lnTo>
                <a:cubicBezTo>
                  <a:pt x="93" y="0"/>
                  <a:pt x="111" y="6"/>
                  <a:pt x="124" y="21"/>
                </a:cubicBezTo>
                <a:lnTo>
                  <a:pt x="124" y="21"/>
                </a:lnTo>
                <a:cubicBezTo>
                  <a:pt x="138" y="34"/>
                  <a:pt x="145" y="53"/>
                  <a:pt x="145" y="75"/>
                </a:cubicBezTo>
                <a:lnTo>
                  <a:pt x="145" y="75"/>
                </a:lnTo>
                <a:cubicBezTo>
                  <a:pt x="145" y="97"/>
                  <a:pt x="138" y="115"/>
                  <a:pt x="124" y="129"/>
                </a:cubicBezTo>
                <a:lnTo>
                  <a:pt x="124" y="129"/>
                </a:lnTo>
                <a:cubicBezTo>
                  <a:pt x="111" y="143"/>
                  <a:pt x="93" y="151"/>
                  <a:pt x="73" y="151"/>
                </a:cubicBezTo>
                <a:lnTo>
                  <a:pt x="73" y="151"/>
                </a:lnTo>
                <a:cubicBezTo>
                  <a:pt x="52" y="151"/>
                  <a:pt x="34" y="143"/>
                  <a:pt x="21" y="129"/>
                </a:cubicBezTo>
                <a:lnTo>
                  <a:pt x="21" y="129"/>
                </a:lnTo>
                <a:cubicBezTo>
                  <a:pt x="7" y="115"/>
                  <a:pt x="0" y="97"/>
                  <a:pt x="0" y="75"/>
                </a:cubicBezTo>
                <a:lnTo>
                  <a:pt x="0" y="75"/>
                </a:lnTo>
                <a:cubicBezTo>
                  <a:pt x="0" y="53"/>
                  <a:pt x="7" y="34"/>
                  <a:pt x="21" y="21"/>
                </a:cubicBezTo>
                <a:lnTo>
                  <a:pt x="21" y="21"/>
                </a:lnTo>
                <a:cubicBezTo>
                  <a:pt x="34" y="6"/>
                  <a:pt x="52" y="0"/>
                  <a:pt x="7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Freeform 118"/>
          <p:cNvSpPr>
            <a:spLocks noChangeArrowheads="1"/>
          </p:cNvSpPr>
          <p:nvPr/>
        </p:nvSpPr>
        <p:spPr bwMode="auto">
          <a:xfrm>
            <a:off x="12870074" y="10036098"/>
            <a:ext cx="166364" cy="171407"/>
          </a:xfrm>
          <a:custGeom>
            <a:avLst/>
            <a:gdLst>
              <a:gd name="T0" fmla="*/ 73 w 146"/>
              <a:gd name="T1" fmla="*/ 0 h 152"/>
              <a:gd name="T2" fmla="*/ 73 w 146"/>
              <a:gd name="T3" fmla="*/ 0 h 152"/>
              <a:gd name="T4" fmla="*/ 125 w 146"/>
              <a:gd name="T5" fmla="*/ 21 h 152"/>
              <a:gd name="T6" fmla="*/ 125 w 146"/>
              <a:gd name="T7" fmla="*/ 21 h 152"/>
              <a:gd name="T8" fmla="*/ 145 w 146"/>
              <a:gd name="T9" fmla="*/ 75 h 152"/>
              <a:gd name="T10" fmla="*/ 145 w 146"/>
              <a:gd name="T11" fmla="*/ 75 h 152"/>
              <a:gd name="T12" fmla="*/ 125 w 146"/>
              <a:gd name="T13" fmla="*/ 129 h 152"/>
              <a:gd name="T14" fmla="*/ 125 w 146"/>
              <a:gd name="T15" fmla="*/ 129 h 152"/>
              <a:gd name="T16" fmla="*/ 73 w 146"/>
              <a:gd name="T17" fmla="*/ 151 h 152"/>
              <a:gd name="T18" fmla="*/ 73 w 146"/>
              <a:gd name="T19" fmla="*/ 151 h 152"/>
              <a:gd name="T20" fmla="*/ 21 w 146"/>
              <a:gd name="T21" fmla="*/ 129 h 152"/>
              <a:gd name="T22" fmla="*/ 21 w 146"/>
              <a:gd name="T23" fmla="*/ 129 h 152"/>
              <a:gd name="T24" fmla="*/ 0 w 146"/>
              <a:gd name="T25" fmla="*/ 75 h 152"/>
              <a:gd name="T26" fmla="*/ 0 w 146"/>
              <a:gd name="T27" fmla="*/ 75 h 152"/>
              <a:gd name="T28" fmla="*/ 21 w 146"/>
              <a:gd name="T29" fmla="*/ 21 h 152"/>
              <a:gd name="T30" fmla="*/ 21 w 146"/>
              <a:gd name="T31" fmla="*/ 21 h 152"/>
              <a:gd name="T32" fmla="*/ 73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3" y="0"/>
                </a:moveTo>
                <a:lnTo>
                  <a:pt x="73" y="0"/>
                </a:lnTo>
                <a:cubicBezTo>
                  <a:pt x="93" y="0"/>
                  <a:pt x="111" y="6"/>
                  <a:pt x="125" y="21"/>
                </a:cubicBezTo>
                <a:lnTo>
                  <a:pt x="125" y="21"/>
                </a:lnTo>
                <a:cubicBezTo>
                  <a:pt x="138" y="34"/>
                  <a:pt x="145" y="53"/>
                  <a:pt x="145" y="75"/>
                </a:cubicBezTo>
                <a:lnTo>
                  <a:pt x="145" y="75"/>
                </a:lnTo>
                <a:cubicBezTo>
                  <a:pt x="145" y="97"/>
                  <a:pt x="138" y="115"/>
                  <a:pt x="125" y="129"/>
                </a:cubicBezTo>
                <a:lnTo>
                  <a:pt x="125" y="129"/>
                </a:lnTo>
                <a:cubicBezTo>
                  <a:pt x="111" y="143"/>
                  <a:pt x="93" y="151"/>
                  <a:pt x="73" y="151"/>
                </a:cubicBezTo>
                <a:lnTo>
                  <a:pt x="73" y="151"/>
                </a:lnTo>
                <a:cubicBezTo>
                  <a:pt x="52" y="151"/>
                  <a:pt x="34" y="143"/>
                  <a:pt x="21" y="129"/>
                </a:cubicBezTo>
                <a:lnTo>
                  <a:pt x="21" y="129"/>
                </a:lnTo>
                <a:cubicBezTo>
                  <a:pt x="7" y="115"/>
                  <a:pt x="0" y="97"/>
                  <a:pt x="0" y="75"/>
                </a:cubicBezTo>
                <a:lnTo>
                  <a:pt x="0" y="75"/>
                </a:lnTo>
                <a:cubicBezTo>
                  <a:pt x="0" y="53"/>
                  <a:pt x="7" y="34"/>
                  <a:pt x="21" y="21"/>
                </a:cubicBezTo>
                <a:lnTo>
                  <a:pt x="21" y="21"/>
                </a:lnTo>
                <a:cubicBezTo>
                  <a:pt x="34" y="6"/>
                  <a:pt x="52" y="0"/>
                  <a:pt x="7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Freeform 119"/>
          <p:cNvSpPr>
            <a:spLocks noChangeArrowheads="1"/>
          </p:cNvSpPr>
          <p:nvPr/>
        </p:nvSpPr>
        <p:spPr bwMode="auto">
          <a:xfrm>
            <a:off x="13132225" y="10036098"/>
            <a:ext cx="166364" cy="171407"/>
          </a:xfrm>
          <a:custGeom>
            <a:avLst/>
            <a:gdLst>
              <a:gd name="T0" fmla="*/ 73 w 146"/>
              <a:gd name="T1" fmla="*/ 0 h 152"/>
              <a:gd name="T2" fmla="*/ 73 w 146"/>
              <a:gd name="T3" fmla="*/ 0 h 152"/>
              <a:gd name="T4" fmla="*/ 125 w 146"/>
              <a:gd name="T5" fmla="*/ 21 h 152"/>
              <a:gd name="T6" fmla="*/ 125 w 146"/>
              <a:gd name="T7" fmla="*/ 21 h 152"/>
              <a:gd name="T8" fmla="*/ 145 w 146"/>
              <a:gd name="T9" fmla="*/ 75 h 152"/>
              <a:gd name="T10" fmla="*/ 145 w 146"/>
              <a:gd name="T11" fmla="*/ 75 h 152"/>
              <a:gd name="T12" fmla="*/ 125 w 146"/>
              <a:gd name="T13" fmla="*/ 129 h 152"/>
              <a:gd name="T14" fmla="*/ 125 w 146"/>
              <a:gd name="T15" fmla="*/ 129 h 152"/>
              <a:gd name="T16" fmla="*/ 73 w 146"/>
              <a:gd name="T17" fmla="*/ 151 h 152"/>
              <a:gd name="T18" fmla="*/ 73 w 146"/>
              <a:gd name="T19" fmla="*/ 151 h 152"/>
              <a:gd name="T20" fmla="*/ 21 w 146"/>
              <a:gd name="T21" fmla="*/ 129 h 152"/>
              <a:gd name="T22" fmla="*/ 21 w 146"/>
              <a:gd name="T23" fmla="*/ 129 h 152"/>
              <a:gd name="T24" fmla="*/ 0 w 146"/>
              <a:gd name="T25" fmla="*/ 75 h 152"/>
              <a:gd name="T26" fmla="*/ 0 w 146"/>
              <a:gd name="T27" fmla="*/ 75 h 152"/>
              <a:gd name="T28" fmla="*/ 21 w 146"/>
              <a:gd name="T29" fmla="*/ 21 h 152"/>
              <a:gd name="T30" fmla="*/ 21 w 146"/>
              <a:gd name="T31" fmla="*/ 21 h 152"/>
              <a:gd name="T32" fmla="*/ 73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3" y="0"/>
                </a:moveTo>
                <a:lnTo>
                  <a:pt x="73" y="0"/>
                </a:lnTo>
                <a:cubicBezTo>
                  <a:pt x="94" y="0"/>
                  <a:pt x="111" y="6"/>
                  <a:pt x="125" y="21"/>
                </a:cubicBezTo>
                <a:lnTo>
                  <a:pt x="125" y="21"/>
                </a:lnTo>
                <a:cubicBezTo>
                  <a:pt x="138" y="34"/>
                  <a:pt x="145" y="53"/>
                  <a:pt x="145" y="75"/>
                </a:cubicBezTo>
                <a:lnTo>
                  <a:pt x="145" y="75"/>
                </a:lnTo>
                <a:cubicBezTo>
                  <a:pt x="145" y="97"/>
                  <a:pt x="138" y="115"/>
                  <a:pt x="125" y="129"/>
                </a:cubicBezTo>
                <a:lnTo>
                  <a:pt x="125" y="129"/>
                </a:lnTo>
                <a:cubicBezTo>
                  <a:pt x="111" y="143"/>
                  <a:pt x="94" y="151"/>
                  <a:pt x="73" y="151"/>
                </a:cubicBezTo>
                <a:lnTo>
                  <a:pt x="73" y="151"/>
                </a:lnTo>
                <a:cubicBezTo>
                  <a:pt x="52" y="151"/>
                  <a:pt x="35" y="143"/>
                  <a:pt x="21" y="129"/>
                </a:cubicBezTo>
                <a:lnTo>
                  <a:pt x="21" y="129"/>
                </a:lnTo>
                <a:cubicBezTo>
                  <a:pt x="7" y="115"/>
                  <a:pt x="0" y="97"/>
                  <a:pt x="0" y="75"/>
                </a:cubicBezTo>
                <a:lnTo>
                  <a:pt x="0" y="75"/>
                </a:lnTo>
                <a:cubicBezTo>
                  <a:pt x="0" y="53"/>
                  <a:pt x="7" y="34"/>
                  <a:pt x="21" y="21"/>
                </a:cubicBezTo>
                <a:lnTo>
                  <a:pt x="21" y="21"/>
                </a:lnTo>
                <a:cubicBezTo>
                  <a:pt x="35" y="6"/>
                  <a:pt x="52" y="0"/>
                  <a:pt x="7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Freeform 120"/>
          <p:cNvSpPr>
            <a:spLocks noChangeArrowheads="1"/>
          </p:cNvSpPr>
          <p:nvPr/>
        </p:nvSpPr>
        <p:spPr bwMode="auto">
          <a:xfrm>
            <a:off x="13394377" y="10036098"/>
            <a:ext cx="166364" cy="171407"/>
          </a:xfrm>
          <a:custGeom>
            <a:avLst/>
            <a:gdLst>
              <a:gd name="T0" fmla="*/ 72 w 145"/>
              <a:gd name="T1" fmla="*/ 0 h 152"/>
              <a:gd name="T2" fmla="*/ 72 w 145"/>
              <a:gd name="T3" fmla="*/ 0 h 152"/>
              <a:gd name="T4" fmla="*/ 124 w 145"/>
              <a:gd name="T5" fmla="*/ 21 h 152"/>
              <a:gd name="T6" fmla="*/ 124 w 145"/>
              <a:gd name="T7" fmla="*/ 21 h 152"/>
              <a:gd name="T8" fmla="*/ 144 w 145"/>
              <a:gd name="T9" fmla="*/ 75 h 152"/>
              <a:gd name="T10" fmla="*/ 144 w 145"/>
              <a:gd name="T11" fmla="*/ 75 h 152"/>
              <a:gd name="T12" fmla="*/ 124 w 145"/>
              <a:gd name="T13" fmla="*/ 129 h 152"/>
              <a:gd name="T14" fmla="*/ 124 w 145"/>
              <a:gd name="T15" fmla="*/ 129 h 152"/>
              <a:gd name="T16" fmla="*/ 72 w 145"/>
              <a:gd name="T17" fmla="*/ 151 h 152"/>
              <a:gd name="T18" fmla="*/ 72 w 145"/>
              <a:gd name="T19" fmla="*/ 151 h 152"/>
              <a:gd name="T20" fmla="*/ 20 w 145"/>
              <a:gd name="T21" fmla="*/ 129 h 152"/>
              <a:gd name="T22" fmla="*/ 20 w 145"/>
              <a:gd name="T23" fmla="*/ 129 h 152"/>
              <a:gd name="T24" fmla="*/ 0 w 145"/>
              <a:gd name="T25" fmla="*/ 75 h 152"/>
              <a:gd name="T26" fmla="*/ 0 w 145"/>
              <a:gd name="T27" fmla="*/ 75 h 152"/>
              <a:gd name="T28" fmla="*/ 20 w 145"/>
              <a:gd name="T29" fmla="*/ 21 h 152"/>
              <a:gd name="T30" fmla="*/ 20 w 145"/>
              <a:gd name="T31" fmla="*/ 21 h 152"/>
              <a:gd name="T32" fmla="*/ 72 w 145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6"/>
                  <a:pt x="124" y="21"/>
                </a:cubicBezTo>
                <a:lnTo>
                  <a:pt x="124" y="21"/>
                </a:lnTo>
                <a:cubicBezTo>
                  <a:pt x="137" y="34"/>
                  <a:pt x="144" y="53"/>
                  <a:pt x="144" y="75"/>
                </a:cubicBezTo>
                <a:lnTo>
                  <a:pt x="144" y="75"/>
                </a:lnTo>
                <a:cubicBezTo>
                  <a:pt x="144" y="97"/>
                  <a:pt x="137" y="115"/>
                  <a:pt x="124" y="129"/>
                </a:cubicBezTo>
                <a:lnTo>
                  <a:pt x="124" y="129"/>
                </a:lnTo>
                <a:cubicBezTo>
                  <a:pt x="110" y="143"/>
                  <a:pt x="93" y="151"/>
                  <a:pt x="72" y="151"/>
                </a:cubicBezTo>
                <a:lnTo>
                  <a:pt x="72" y="151"/>
                </a:lnTo>
                <a:cubicBezTo>
                  <a:pt x="51" y="151"/>
                  <a:pt x="33" y="143"/>
                  <a:pt x="20" y="129"/>
                </a:cubicBezTo>
                <a:lnTo>
                  <a:pt x="20" y="129"/>
                </a:lnTo>
                <a:cubicBezTo>
                  <a:pt x="6" y="115"/>
                  <a:pt x="0" y="97"/>
                  <a:pt x="0" y="75"/>
                </a:cubicBezTo>
                <a:lnTo>
                  <a:pt x="0" y="75"/>
                </a:lnTo>
                <a:cubicBezTo>
                  <a:pt x="0" y="53"/>
                  <a:pt x="6" y="34"/>
                  <a:pt x="20" y="21"/>
                </a:cubicBezTo>
                <a:lnTo>
                  <a:pt x="20" y="21"/>
                </a:lnTo>
                <a:cubicBezTo>
                  <a:pt x="33" y="6"/>
                  <a:pt x="51" y="0"/>
                  <a:pt x="7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Freeform 121"/>
          <p:cNvSpPr>
            <a:spLocks noChangeArrowheads="1"/>
          </p:cNvSpPr>
          <p:nvPr/>
        </p:nvSpPr>
        <p:spPr bwMode="auto">
          <a:xfrm>
            <a:off x="13656528" y="10036098"/>
            <a:ext cx="166364" cy="171407"/>
          </a:xfrm>
          <a:custGeom>
            <a:avLst/>
            <a:gdLst>
              <a:gd name="T0" fmla="*/ 72 w 146"/>
              <a:gd name="T1" fmla="*/ 0 h 152"/>
              <a:gd name="T2" fmla="*/ 72 w 146"/>
              <a:gd name="T3" fmla="*/ 0 h 152"/>
              <a:gd name="T4" fmla="*/ 125 w 146"/>
              <a:gd name="T5" fmla="*/ 21 h 152"/>
              <a:gd name="T6" fmla="*/ 125 w 146"/>
              <a:gd name="T7" fmla="*/ 21 h 152"/>
              <a:gd name="T8" fmla="*/ 145 w 146"/>
              <a:gd name="T9" fmla="*/ 75 h 152"/>
              <a:gd name="T10" fmla="*/ 145 w 146"/>
              <a:gd name="T11" fmla="*/ 75 h 152"/>
              <a:gd name="T12" fmla="*/ 125 w 146"/>
              <a:gd name="T13" fmla="*/ 129 h 152"/>
              <a:gd name="T14" fmla="*/ 125 w 146"/>
              <a:gd name="T15" fmla="*/ 129 h 152"/>
              <a:gd name="T16" fmla="*/ 72 w 146"/>
              <a:gd name="T17" fmla="*/ 151 h 152"/>
              <a:gd name="T18" fmla="*/ 72 w 146"/>
              <a:gd name="T19" fmla="*/ 151 h 152"/>
              <a:gd name="T20" fmla="*/ 21 w 146"/>
              <a:gd name="T21" fmla="*/ 129 h 152"/>
              <a:gd name="T22" fmla="*/ 21 w 146"/>
              <a:gd name="T23" fmla="*/ 129 h 152"/>
              <a:gd name="T24" fmla="*/ 0 w 146"/>
              <a:gd name="T25" fmla="*/ 75 h 152"/>
              <a:gd name="T26" fmla="*/ 0 w 146"/>
              <a:gd name="T27" fmla="*/ 75 h 152"/>
              <a:gd name="T28" fmla="*/ 21 w 146"/>
              <a:gd name="T29" fmla="*/ 21 h 152"/>
              <a:gd name="T30" fmla="*/ 21 w 146"/>
              <a:gd name="T31" fmla="*/ 21 h 152"/>
              <a:gd name="T32" fmla="*/ 72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2" y="0"/>
                </a:moveTo>
                <a:lnTo>
                  <a:pt x="72" y="0"/>
                </a:lnTo>
                <a:cubicBezTo>
                  <a:pt x="94" y="0"/>
                  <a:pt x="111" y="6"/>
                  <a:pt x="125" y="21"/>
                </a:cubicBezTo>
                <a:lnTo>
                  <a:pt x="125" y="21"/>
                </a:lnTo>
                <a:cubicBezTo>
                  <a:pt x="139" y="34"/>
                  <a:pt x="145" y="53"/>
                  <a:pt x="145" y="75"/>
                </a:cubicBezTo>
                <a:lnTo>
                  <a:pt x="145" y="75"/>
                </a:lnTo>
                <a:cubicBezTo>
                  <a:pt x="145" y="97"/>
                  <a:pt x="139" y="115"/>
                  <a:pt x="125" y="129"/>
                </a:cubicBezTo>
                <a:lnTo>
                  <a:pt x="125" y="129"/>
                </a:lnTo>
                <a:cubicBezTo>
                  <a:pt x="111" y="143"/>
                  <a:pt x="94" y="151"/>
                  <a:pt x="72" y="151"/>
                </a:cubicBezTo>
                <a:lnTo>
                  <a:pt x="72" y="151"/>
                </a:lnTo>
                <a:cubicBezTo>
                  <a:pt x="52" y="151"/>
                  <a:pt x="35" y="143"/>
                  <a:pt x="21" y="129"/>
                </a:cubicBezTo>
                <a:lnTo>
                  <a:pt x="21" y="129"/>
                </a:lnTo>
                <a:cubicBezTo>
                  <a:pt x="7" y="115"/>
                  <a:pt x="0" y="97"/>
                  <a:pt x="0" y="75"/>
                </a:cubicBezTo>
                <a:lnTo>
                  <a:pt x="0" y="75"/>
                </a:lnTo>
                <a:cubicBezTo>
                  <a:pt x="0" y="53"/>
                  <a:pt x="7" y="34"/>
                  <a:pt x="21" y="21"/>
                </a:cubicBezTo>
                <a:lnTo>
                  <a:pt x="21" y="21"/>
                </a:lnTo>
                <a:cubicBezTo>
                  <a:pt x="35" y="6"/>
                  <a:pt x="52" y="0"/>
                  <a:pt x="7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Freeform 122"/>
          <p:cNvSpPr>
            <a:spLocks noChangeArrowheads="1"/>
          </p:cNvSpPr>
          <p:nvPr/>
        </p:nvSpPr>
        <p:spPr bwMode="auto">
          <a:xfrm>
            <a:off x="9204994" y="11861076"/>
            <a:ext cx="166367" cy="171407"/>
          </a:xfrm>
          <a:custGeom>
            <a:avLst/>
            <a:gdLst>
              <a:gd name="T0" fmla="*/ 72 w 146"/>
              <a:gd name="T1" fmla="*/ 0 h 152"/>
              <a:gd name="T2" fmla="*/ 72 w 146"/>
              <a:gd name="T3" fmla="*/ 0 h 152"/>
              <a:gd name="T4" fmla="*/ 124 w 146"/>
              <a:gd name="T5" fmla="*/ 22 h 152"/>
              <a:gd name="T6" fmla="*/ 124 w 146"/>
              <a:gd name="T7" fmla="*/ 22 h 152"/>
              <a:gd name="T8" fmla="*/ 145 w 146"/>
              <a:gd name="T9" fmla="*/ 76 h 152"/>
              <a:gd name="T10" fmla="*/ 145 w 146"/>
              <a:gd name="T11" fmla="*/ 76 h 152"/>
              <a:gd name="T12" fmla="*/ 124 w 146"/>
              <a:gd name="T13" fmla="*/ 130 h 152"/>
              <a:gd name="T14" fmla="*/ 124 w 146"/>
              <a:gd name="T15" fmla="*/ 130 h 152"/>
              <a:gd name="T16" fmla="*/ 72 w 146"/>
              <a:gd name="T17" fmla="*/ 151 h 152"/>
              <a:gd name="T18" fmla="*/ 72 w 146"/>
              <a:gd name="T19" fmla="*/ 151 h 152"/>
              <a:gd name="T20" fmla="*/ 20 w 146"/>
              <a:gd name="T21" fmla="*/ 130 h 152"/>
              <a:gd name="T22" fmla="*/ 20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0 w 146"/>
              <a:gd name="T29" fmla="*/ 22 h 152"/>
              <a:gd name="T30" fmla="*/ 20 w 146"/>
              <a:gd name="T31" fmla="*/ 22 h 152"/>
              <a:gd name="T32" fmla="*/ 72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8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8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1"/>
                  <a:pt x="72" y="151"/>
                </a:cubicBezTo>
                <a:lnTo>
                  <a:pt x="72" y="151"/>
                </a:lnTo>
                <a:cubicBezTo>
                  <a:pt x="51" y="151"/>
                  <a:pt x="34" y="144"/>
                  <a:pt x="20" y="130"/>
                </a:cubicBezTo>
                <a:lnTo>
                  <a:pt x="20" y="130"/>
                </a:lnTo>
                <a:cubicBezTo>
                  <a:pt x="6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6" y="35"/>
                  <a:pt x="20" y="22"/>
                </a:cubicBezTo>
                <a:lnTo>
                  <a:pt x="20" y="22"/>
                </a:lnTo>
                <a:cubicBezTo>
                  <a:pt x="34" y="7"/>
                  <a:pt x="51" y="0"/>
                  <a:pt x="7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Freeform 123"/>
          <p:cNvSpPr>
            <a:spLocks noChangeArrowheads="1"/>
          </p:cNvSpPr>
          <p:nvPr/>
        </p:nvSpPr>
        <p:spPr bwMode="auto">
          <a:xfrm>
            <a:off x="9467145" y="11861076"/>
            <a:ext cx="166367" cy="171407"/>
          </a:xfrm>
          <a:custGeom>
            <a:avLst/>
            <a:gdLst>
              <a:gd name="T0" fmla="*/ 72 w 145"/>
              <a:gd name="T1" fmla="*/ 0 h 152"/>
              <a:gd name="T2" fmla="*/ 72 w 145"/>
              <a:gd name="T3" fmla="*/ 0 h 152"/>
              <a:gd name="T4" fmla="*/ 124 w 145"/>
              <a:gd name="T5" fmla="*/ 22 h 152"/>
              <a:gd name="T6" fmla="*/ 124 w 145"/>
              <a:gd name="T7" fmla="*/ 22 h 152"/>
              <a:gd name="T8" fmla="*/ 144 w 145"/>
              <a:gd name="T9" fmla="*/ 76 h 152"/>
              <a:gd name="T10" fmla="*/ 144 w 145"/>
              <a:gd name="T11" fmla="*/ 76 h 152"/>
              <a:gd name="T12" fmla="*/ 124 w 145"/>
              <a:gd name="T13" fmla="*/ 130 h 152"/>
              <a:gd name="T14" fmla="*/ 124 w 145"/>
              <a:gd name="T15" fmla="*/ 130 h 152"/>
              <a:gd name="T16" fmla="*/ 72 w 145"/>
              <a:gd name="T17" fmla="*/ 151 h 152"/>
              <a:gd name="T18" fmla="*/ 72 w 145"/>
              <a:gd name="T19" fmla="*/ 151 h 152"/>
              <a:gd name="T20" fmla="*/ 20 w 145"/>
              <a:gd name="T21" fmla="*/ 130 h 152"/>
              <a:gd name="T22" fmla="*/ 20 w 145"/>
              <a:gd name="T23" fmla="*/ 130 h 152"/>
              <a:gd name="T24" fmla="*/ 0 w 145"/>
              <a:gd name="T25" fmla="*/ 76 h 152"/>
              <a:gd name="T26" fmla="*/ 0 w 145"/>
              <a:gd name="T27" fmla="*/ 76 h 152"/>
              <a:gd name="T28" fmla="*/ 20 w 145"/>
              <a:gd name="T29" fmla="*/ 22 h 152"/>
              <a:gd name="T30" fmla="*/ 20 w 145"/>
              <a:gd name="T31" fmla="*/ 22 h 152"/>
              <a:gd name="T32" fmla="*/ 72 w 145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7" y="35"/>
                  <a:pt x="144" y="54"/>
                  <a:pt x="144" y="76"/>
                </a:cubicBezTo>
                <a:lnTo>
                  <a:pt x="144" y="76"/>
                </a:lnTo>
                <a:cubicBezTo>
                  <a:pt x="144" y="98"/>
                  <a:pt x="137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1"/>
                  <a:pt x="72" y="151"/>
                </a:cubicBezTo>
                <a:lnTo>
                  <a:pt x="72" y="151"/>
                </a:lnTo>
                <a:cubicBezTo>
                  <a:pt x="51" y="151"/>
                  <a:pt x="33" y="144"/>
                  <a:pt x="20" y="130"/>
                </a:cubicBezTo>
                <a:lnTo>
                  <a:pt x="20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0" y="22"/>
                </a:cubicBezTo>
                <a:lnTo>
                  <a:pt x="20" y="22"/>
                </a:lnTo>
                <a:cubicBezTo>
                  <a:pt x="33" y="7"/>
                  <a:pt x="51" y="0"/>
                  <a:pt x="7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Freeform 124"/>
          <p:cNvSpPr>
            <a:spLocks noChangeArrowheads="1"/>
          </p:cNvSpPr>
          <p:nvPr/>
        </p:nvSpPr>
        <p:spPr bwMode="auto">
          <a:xfrm>
            <a:off x="9729297" y="11861076"/>
            <a:ext cx="166367" cy="171407"/>
          </a:xfrm>
          <a:custGeom>
            <a:avLst/>
            <a:gdLst>
              <a:gd name="T0" fmla="*/ 73 w 147"/>
              <a:gd name="T1" fmla="*/ 0 h 152"/>
              <a:gd name="T2" fmla="*/ 73 w 147"/>
              <a:gd name="T3" fmla="*/ 0 h 152"/>
              <a:gd name="T4" fmla="*/ 125 w 147"/>
              <a:gd name="T5" fmla="*/ 22 h 152"/>
              <a:gd name="T6" fmla="*/ 125 w 147"/>
              <a:gd name="T7" fmla="*/ 22 h 152"/>
              <a:gd name="T8" fmla="*/ 146 w 147"/>
              <a:gd name="T9" fmla="*/ 76 h 152"/>
              <a:gd name="T10" fmla="*/ 146 w 147"/>
              <a:gd name="T11" fmla="*/ 76 h 152"/>
              <a:gd name="T12" fmla="*/ 125 w 147"/>
              <a:gd name="T13" fmla="*/ 130 h 152"/>
              <a:gd name="T14" fmla="*/ 125 w 147"/>
              <a:gd name="T15" fmla="*/ 130 h 152"/>
              <a:gd name="T16" fmla="*/ 73 w 147"/>
              <a:gd name="T17" fmla="*/ 151 h 152"/>
              <a:gd name="T18" fmla="*/ 73 w 147"/>
              <a:gd name="T19" fmla="*/ 151 h 152"/>
              <a:gd name="T20" fmla="*/ 21 w 147"/>
              <a:gd name="T21" fmla="*/ 130 h 152"/>
              <a:gd name="T22" fmla="*/ 21 w 147"/>
              <a:gd name="T23" fmla="*/ 130 h 152"/>
              <a:gd name="T24" fmla="*/ 0 w 147"/>
              <a:gd name="T25" fmla="*/ 76 h 152"/>
              <a:gd name="T26" fmla="*/ 0 w 147"/>
              <a:gd name="T27" fmla="*/ 76 h 152"/>
              <a:gd name="T28" fmla="*/ 21 w 147"/>
              <a:gd name="T29" fmla="*/ 22 h 152"/>
              <a:gd name="T30" fmla="*/ 21 w 147"/>
              <a:gd name="T31" fmla="*/ 22 h 152"/>
              <a:gd name="T32" fmla="*/ 73 w 147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7" h="152">
                <a:moveTo>
                  <a:pt x="73" y="0"/>
                </a:moveTo>
                <a:lnTo>
                  <a:pt x="73" y="0"/>
                </a:lnTo>
                <a:cubicBezTo>
                  <a:pt x="94" y="0"/>
                  <a:pt x="111" y="7"/>
                  <a:pt x="125" y="22"/>
                </a:cubicBezTo>
                <a:lnTo>
                  <a:pt x="125" y="22"/>
                </a:lnTo>
                <a:cubicBezTo>
                  <a:pt x="139" y="35"/>
                  <a:pt x="146" y="54"/>
                  <a:pt x="146" y="76"/>
                </a:cubicBezTo>
                <a:lnTo>
                  <a:pt x="146" y="76"/>
                </a:lnTo>
                <a:cubicBezTo>
                  <a:pt x="146" y="98"/>
                  <a:pt x="139" y="115"/>
                  <a:pt x="125" y="130"/>
                </a:cubicBezTo>
                <a:lnTo>
                  <a:pt x="125" y="130"/>
                </a:lnTo>
                <a:cubicBezTo>
                  <a:pt x="111" y="144"/>
                  <a:pt x="94" y="151"/>
                  <a:pt x="73" y="151"/>
                </a:cubicBezTo>
                <a:lnTo>
                  <a:pt x="73" y="151"/>
                </a:lnTo>
                <a:cubicBezTo>
                  <a:pt x="52" y="151"/>
                  <a:pt x="35" y="144"/>
                  <a:pt x="21" y="130"/>
                </a:cubicBezTo>
                <a:lnTo>
                  <a:pt x="21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1" y="22"/>
                </a:cubicBezTo>
                <a:lnTo>
                  <a:pt x="21" y="22"/>
                </a:lnTo>
                <a:cubicBezTo>
                  <a:pt x="35" y="7"/>
                  <a:pt x="52" y="0"/>
                  <a:pt x="7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Freeform 125"/>
          <p:cNvSpPr>
            <a:spLocks noChangeArrowheads="1"/>
          </p:cNvSpPr>
          <p:nvPr/>
        </p:nvSpPr>
        <p:spPr bwMode="auto">
          <a:xfrm>
            <a:off x="9991448" y="11861076"/>
            <a:ext cx="166367" cy="171407"/>
          </a:xfrm>
          <a:custGeom>
            <a:avLst/>
            <a:gdLst>
              <a:gd name="T0" fmla="*/ 72 w 145"/>
              <a:gd name="T1" fmla="*/ 0 h 152"/>
              <a:gd name="T2" fmla="*/ 72 w 145"/>
              <a:gd name="T3" fmla="*/ 0 h 152"/>
              <a:gd name="T4" fmla="*/ 124 w 145"/>
              <a:gd name="T5" fmla="*/ 22 h 152"/>
              <a:gd name="T6" fmla="*/ 124 w 145"/>
              <a:gd name="T7" fmla="*/ 22 h 152"/>
              <a:gd name="T8" fmla="*/ 144 w 145"/>
              <a:gd name="T9" fmla="*/ 76 h 152"/>
              <a:gd name="T10" fmla="*/ 144 w 145"/>
              <a:gd name="T11" fmla="*/ 76 h 152"/>
              <a:gd name="T12" fmla="*/ 124 w 145"/>
              <a:gd name="T13" fmla="*/ 130 h 152"/>
              <a:gd name="T14" fmla="*/ 124 w 145"/>
              <a:gd name="T15" fmla="*/ 130 h 152"/>
              <a:gd name="T16" fmla="*/ 72 w 145"/>
              <a:gd name="T17" fmla="*/ 151 h 152"/>
              <a:gd name="T18" fmla="*/ 72 w 145"/>
              <a:gd name="T19" fmla="*/ 151 h 152"/>
              <a:gd name="T20" fmla="*/ 20 w 145"/>
              <a:gd name="T21" fmla="*/ 130 h 152"/>
              <a:gd name="T22" fmla="*/ 20 w 145"/>
              <a:gd name="T23" fmla="*/ 130 h 152"/>
              <a:gd name="T24" fmla="*/ 0 w 145"/>
              <a:gd name="T25" fmla="*/ 76 h 152"/>
              <a:gd name="T26" fmla="*/ 0 w 145"/>
              <a:gd name="T27" fmla="*/ 76 h 152"/>
              <a:gd name="T28" fmla="*/ 20 w 145"/>
              <a:gd name="T29" fmla="*/ 22 h 152"/>
              <a:gd name="T30" fmla="*/ 20 w 145"/>
              <a:gd name="T31" fmla="*/ 22 h 152"/>
              <a:gd name="T32" fmla="*/ 72 w 145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7" y="35"/>
                  <a:pt x="144" y="54"/>
                  <a:pt x="144" y="76"/>
                </a:cubicBezTo>
                <a:lnTo>
                  <a:pt x="144" y="76"/>
                </a:lnTo>
                <a:cubicBezTo>
                  <a:pt x="144" y="98"/>
                  <a:pt x="137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1"/>
                  <a:pt x="72" y="151"/>
                </a:cubicBezTo>
                <a:lnTo>
                  <a:pt x="72" y="151"/>
                </a:lnTo>
                <a:cubicBezTo>
                  <a:pt x="51" y="151"/>
                  <a:pt x="34" y="144"/>
                  <a:pt x="20" y="130"/>
                </a:cubicBezTo>
                <a:lnTo>
                  <a:pt x="20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0" y="22"/>
                </a:cubicBezTo>
                <a:lnTo>
                  <a:pt x="20" y="22"/>
                </a:lnTo>
                <a:cubicBezTo>
                  <a:pt x="34" y="7"/>
                  <a:pt x="51" y="0"/>
                  <a:pt x="7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Freeform 126"/>
          <p:cNvSpPr>
            <a:spLocks noChangeArrowheads="1"/>
          </p:cNvSpPr>
          <p:nvPr/>
        </p:nvSpPr>
        <p:spPr bwMode="auto">
          <a:xfrm>
            <a:off x="10253600" y="11861076"/>
            <a:ext cx="166367" cy="171407"/>
          </a:xfrm>
          <a:custGeom>
            <a:avLst/>
            <a:gdLst>
              <a:gd name="T0" fmla="*/ 72 w 146"/>
              <a:gd name="T1" fmla="*/ 0 h 152"/>
              <a:gd name="T2" fmla="*/ 72 w 146"/>
              <a:gd name="T3" fmla="*/ 0 h 152"/>
              <a:gd name="T4" fmla="*/ 124 w 146"/>
              <a:gd name="T5" fmla="*/ 22 h 152"/>
              <a:gd name="T6" fmla="*/ 124 w 146"/>
              <a:gd name="T7" fmla="*/ 22 h 152"/>
              <a:gd name="T8" fmla="*/ 145 w 146"/>
              <a:gd name="T9" fmla="*/ 76 h 152"/>
              <a:gd name="T10" fmla="*/ 145 w 146"/>
              <a:gd name="T11" fmla="*/ 76 h 152"/>
              <a:gd name="T12" fmla="*/ 124 w 146"/>
              <a:gd name="T13" fmla="*/ 130 h 152"/>
              <a:gd name="T14" fmla="*/ 124 w 146"/>
              <a:gd name="T15" fmla="*/ 130 h 152"/>
              <a:gd name="T16" fmla="*/ 72 w 146"/>
              <a:gd name="T17" fmla="*/ 151 h 152"/>
              <a:gd name="T18" fmla="*/ 72 w 146"/>
              <a:gd name="T19" fmla="*/ 151 h 152"/>
              <a:gd name="T20" fmla="*/ 21 w 146"/>
              <a:gd name="T21" fmla="*/ 130 h 152"/>
              <a:gd name="T22" fmla="*/ 21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1 w 146"/>
              <a:gd name="T29" fmla="*/ 22 h 152"/>
              <a:gd name="T30" fmla="*/ 21 w 146"/>
              <a:gd name="T31" fmla="*/ 22 h 152"/>
              <a:gd name="T32" fmla="*/ 72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8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8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1"/>
                  <a:pt x="72" y="151"/>
                </a:cubicBezTo>
                <a:lnTo>
                  <a:pt x="72" y="151"/>
                </a:lnTo>
                <a:cubicBezTo>
                  <a:pt x="51" y="151"/>
                  <a:pt x="34" y="144"/>
                  <a:pt x="21" y="130"/>
                </a:cubicBezTo>
                <a:lnTo>
                  <a:pt x="21" y="130"/>
                </a:lnTo>
                <a:cubicBezTo>
                  <a:pt x="6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6" y="35"/>
                  <a:pt x="21" y="22"/>
                </a:cubicBezTo>
                <a:lnTo>
                  <a:pt x="21" y="22"/>
                </a:lnTo>
                <a:cubicBezTo>
                  <a:pt x="34" y="7"/>
                  <a:pt x="51" y="0"/>
                  <a:pt x="7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Freeform 127"/>
          <p:cNvSpPr>
            <a:spLocks noChangeArrowheads="1"/>
          </p:cNvSpPr>
          <p:nvPr/>
        </p:nvSpPr>
        <p:spPr bwMode="auto">
          <a:xfrm>
            <a:off x="10515751" y="11861076"/>
            <a:ext cx="166367" cy="171407"/>
          </a:xfrm>
          <a:custGeom>
            <a:avLst/>
            <a:gdLst>
              <a:gd name="T0" fmla="*/ 72 w 145"/>
              <a:gd name="T1" fmla="*/ 0 h 152"/>
              <a:gd name="T2" fmla="*/ 72 w 145"/>
              <a:gd name="T3" fmla="*/ 0 h 152"/>
              <a:gd name="T4" fmla="*/ 124 w 145"/>
              <a:gd name="T5" fmla="*/ 22 h 152"/>
              <a:gd name="T6" fmla="*/ 124 w 145"/>
              <a:gd name="T7" fmla="*/ 22 h 152"/>
              <a:gd name="T8" fmla="*/ 144 w 145"/>
              <a:gd name="T9" fmla="*/ 76 h 152"/>
              <a:gd name="T10" fmla="*/ 144 w 145"/>
              <a:gd name="T11" fmla="*/ 76 h 152"/>
              <a:gd name="T12" fmla="*/ 124 w 145"/>
              <a:gd name="T13" fmla="*/ 130 h 152"/>
              <a:gd name="T14" fmla="*/ 124 w 145"/>
              <a:gd name="T15" fmla="*/ 130 h 152"/>
              <a:gd name="T16" fmla="*/ 72 w 145"/>
              <a:gd name="T17" fmla="*/ 151 h 152"/>
              <a:gd name="T18" fmla="*/ 72 w 145"/>
              <a:gd name="T19" fmla="*/ 151 h 152"/>
              <a:gd name="T20" fmla="*/ 20 w 145"/>
              <a:gd name="T21" fmla="*/ 130 h 152"/>
              <a:gd name="T22" fmla="*/ 20 w 145"/>
              <a:gd name="T23" fmla="*/ 130 h 152"/>
              <a:gd name="T24" fmla="*/ 0 w 145"/>
              <a:gd name="T25" fmla="*/ 76 h 152"/>
              <a:gd name="T26" fmla="*/ 0 w 145"/>
              <a:gd name="T27" fmla="*/ 76 h 152"/>
              <a:gd name="T28" fmla="*/ 20 w 145"/>
              <a:gd name="T29" fmla="*/ 22 h 152"/>
              <a:gd name="T30" fmla="*/ 20 w 145"/>
              <a:gd name="T31" fmla="*/ 22 h 152"/>
              <a:gd name="T32" fmla="*/ 72 w 145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8" y="35"/>
                  <a:pt x="144" y="54"/>
                  <a:pt x="144" y="76"/>
                </a:cubicBezTo>
                <a:lnTo>
                  <a:pt x="144" y="76"/>
                </a:lnTo>
                <a:cubicBezTo>
                  <a:pt x="144" y="98"/>
                  <a:pt x="138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1"/>
                  <a:pt x="72" y="151"/>
                </a:cubicBezTo>
                <a:lnTo>
                  <a:pt x="72" y="151"/>
                </a:lnTo>
                <a:cubicBezTo>
                  <a:pt x="51" y="151"/>
                  <a:pt x="34" y="144"/>
                  <a:pt x="20" y="130"/>
                </a:cubicBezTo>
                <a:lnTo>
                  <a:pt x="20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0" y="22"/>
                </a:cubicBezTo>
                <a:lnTo>
                  <a:pt x="20" y="22"/>
                </a:lnTo>
                <a:cubicBezTo>
                  <a:pt x="34" y="7"/>
                  <a:pt x="51" y="0"/>
                  <a:pt x="7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Freeform 128"/>
          <p:cNvSpPr>
            <a:spLocks noChangeArrowheads="1"/>
          </p:cNvSpPr>
          <p:nvPr/>
        </p:nvSpPr>
        <p:spPr bwMode="auto">
          <a:xfrm>
            <a:off x="10777902" y="11861076"/>
            <a:ext cx="166367" cy="171407"/>
          </a:xfrm>
          <a:custGeom>
            <a:avLst/>
            <a:gdLst>
              <a:gd name="T0" fmla="*/ 73 w 146"/>
              <a:gd name="T1" fmla="*/ 0 h 152"/>
              <a:gd name="T2" fmla="*/ 73 w 146"/>
              <a:gd name="T3" fmla="*/ 0 h 152"/>
              <a:gd name="T4" fmla="*/ 124 w 146"/>
              <a:gd name="T5" fmla="*/ 22 h 152"/>
              <a:gd name="T6" fmla="*/ 124 w 146"/>
              <a:gd name="T7" fmla="*/ 22 h 152"/>
              <a:gd name="T8" fmla="*/ 145 w 146"/>
              <a:gd name="T9" fmla="*/ 76 h 152"/>
              <a:gd name="T10" fmla="*/ 145 w 146"/>
              <a:gd name="T11" fmla="*/ 76 h 152"/>
              <a:gd name="T12" fmla="*/ 124 w 146"/>
              <a:gd name="T13" fmla="*/ 130 h 152"/>
              <a:gd name="T14" fmla="*/ 124 w 146"/>
              <a:gd name="T15" fmla="*/ 130 h 152"/>
              <a:gd name="T16" fmla="*/ 73 w 146"/>
              <a:gd name="T17" fmla="*/ 151 h 152"/>
              <a:gd name="T18" fmla="*/ 73 w 146"/>
              <a:gd name="T19" fmla="*/ 151 h 152"/>
              <a:gd name="T20" fmla="*/ 21 w 146"/>
              <a:gd name="T21" fmla="*/ 130 h 152"/>
              <a:gd name="T22" fmla="*/ 21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1 w 146"/>
              <a:gd name="T29" fmla="*/ 22 h 152"/>
              <a:gd name="T30" fmla="*/ 21 w 146"/>
              <a:gd name="T31" fmla="*/ 22 h 152"/>
              <a:gd name="T32" fmla="*/ 73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3" y="0"/>
                </a:moveTo>
                <a:lnTo>
                  <a:pt x="73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8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8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1"/>
                  <a:pt x="73" y="151"/>
                </a:cubicBezTo>
                <a:lnTo>
                  <a:pt x="73" y="151"/>
                </a:lnTo>
                <a:cubicBezTo>
                  <a:pt x="51" y="151"/>
                  <a:pt x="34" y="144"/>
                  <a:pt x="21" y="130"/>
                </a:cubicBezTo>
                <a:lnTo>
                  <a:pt x="21" y="130"/>
                </a:lnTo>
                <a:cubicBezTo>
                  <a:pt x="6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6" y="35"/>
                  <a:pt x="21" y="22"/>
                </a:cubicBezTo>
                <a:lnTo>
                  <a:pt x="21" y="22"/>
                </a:lnTo>
                <a:cubicBezTo>
                  <a:pt x="34" y="7"/>
                  <a:pt x="51" y="0"/>
                  <a:pt x="7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Freeform 129"/>
          <p:cNvSpPr>
            <a:spLocks noChangeArrowheads="1"/>
          </p:cNvSpPr>
          <p:nvPr/>
        </p:nvSpPr>
        <p:spPr bwMode="auto">
          <a:xfrm>
            <a:off x="11040054" y="11861076"/>
            <a:ext cx="166367" cy="171407"/>
          </a:xfrm>
          <a:custGeom>
            <a:avLst/>
            <a:gdLst>
              <a:gd name="T0" fmla="*/ 72 w 145"/>
              <a:gd name="T1" fmla="*/ 0 h 152"/>
              <a:gd name="T2" fmla="*/ 72 w 145"/>
              <a:gd name="T3" fmla="*/ 0 h 152"/>
              <a:gd name="T4" fmla="*/ 124 w 145"/>
              <a:gd name="T5" fmla="*/ 22 h 152"/>
              <a:gd name="T6" fmla="*/ 124 w 145"/>
              <a:gd name="T7" fmla="*/ 22 h 152"/>
              <a:gd name="T8" fmla="*/ 144 w 145"/>
              <a:gd name="T9" fmla="*/ 76 h 152"/>
              <a:gd name="T10" fmla="*/ 144 w 145"/>
              <a:gd name="T11" fmla="*/ 76 h 152"/>
              <a:gd name="T12" fmla="*/ 124 w 145"/>
              <a:gd name="T13" fmla="*/ 130 h 152"/>
              <a:gd name="T14" fmla="*/ 124 w 145"/>
              <a:gd name="T15" fmla="*/ 130 h 152"/>
              <a:gd name="T16" fmla="*/ 72 w 145"/>
              <a:gd name="T17" fmla="*/ 151 h 152"/>
              <a:gd name="T18" fmla="*/ 72 w 145"/>
              <a:gd name="T19" fmla="*/ 151 h 152"/>
              <a:gd name="T20" fmla="*/ 20 w 145"/>
              <a:gd name="T21" fmla="*/ 130 h 152"/>
              <a:gd name="T22" fmla="*/ 20 w 145"/>
              <a:gd name="T23" fmla="*/ 130 h 152"/>
              <a:gd name="T24" fmla="*/ 0 w 145"/>
              <a:gd name="T25" fmla="*/ 76 h 152"/>
              <a:gd name="T26" fmla="*/ 0 w 145"/>
              <a:gd name="T27" fmla="*/ 76 h 152"/>
              <a:gd name="T28" fmla="*/ 20 w 145"/>
              <a:gd name="T29" fmla="*/ 22 h 152"/>
              <a:gd name="T30" fmla="*/ 20 w 145"/>
              <a:gd name="T31" fmla="*/ 22 h 152"/>
              <a:gd name="T32" fmla="*/ 72 w 145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1" y="7"/>
                  <a:pt x="124" y="22"/>
                </a:cubicBezTo>
                <a:lnTo>
                  <a:pt x="124" y="22"/>
                </a:lnTo>
                <a:cubicBezTo>
                  <a:pt x="138" y="35"/>
                  <a:pt x="144" y="54"/>
                  <a:pt x="144" y="76"/>
                </a:cubicBezTo>
                <a:lnTo>
                  <a:pt x="144" y="76"/>
                </a:lnTo>
                <a:cubicBezTo>
                  <a:pt x="144" y="98"/>
                  <a:pt x="138" y="115"/>
                  <a:pt x="124" y="130"/>
                </a:cubicBezTo>
                <a:lnTo>
                  <a:pt x="124" y="130"/>
                </a:lnTo>
                <a:cubicBezTo>
                  <a:pt x="111" y="144"/>
                  <a:pt x="93" y="151"/>
                  <a:pt x="72" y="151"/>
                </a:cubicBezTo>
                <a:lnTo>
                  <a:pt x="72" y="151"/>
                </a:lnTo>
                <a:cubicBezTo>
                  <a:pt x="52" y="151"/>
                  <a:pt x="34" y="144"/>
                  <a:pt x="20" y="130"/>
                </a:cubicBezTo>
                <a:lnTo>
                  <a:pt x="20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0" y="22"/>
                </a:cubicBezTo>
                <a:lnTo>
                  <a:pt x="20" y="22"/>
                </a:lnTo>
                <a:cubicBezTo>
                  <a:pt x="34" y="7"/>
                  <a:pt x="52" y="0"/>
                  <a:pt x="7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Freeform 130"/>
          <p:cNvSpPr>
            <a:spLocks noChangeArrowheads="1"/>
          </p:cNvSpPr>
          <p:nvPr/>
        </p:nvSpPr>
        <p:spPr bwMode="auto">
          <a:xfrm>
            <a:off x="11302205" y="11861076"/>
            <a:ext cx="166367" cy="171407"/>
          </a:xfrm>
          <a:custGeom>
            <a:avLst/>
            <a:gdLst>
              <a:gd name="T0" fmla="*/ 72 w 145"/>
              <a:gd name="T1" fmla="*/ 0 h 152"/>
              <a:gd name="T2" fmla="*/ 72 w 145"/>
              <a:gd name="T3" fmla="*/ 0 h 152"/>
              <a:gd name="T4" fmla="*/ 124 w 145"/>
              <a:gd name="T5" fmla="*/ 22 h 152"/>
              <a:gd name="T6" fmla="*/ 124 w 145"/>
              <a:gd name="T7" fmla="*/ 22 h 152"/>
              <a:gd name="T8" fmla="*/ 144 w 145"/>
              <a:gd name="T9" fmla="*/ 76 h 152"/>
              <a:gd name="T10" fmla="*/ 144 w 145"/>
              <a:gd name="T11" fmla="*/ 76 h 152"/>
              <a:gd name="T12" fmla="*/ 124 w 145"/>
              <a:gd name="T13" fmla="*/ 130 h 152"/>
              <a:gd name="T14" fmla="*/ 124 w 145"/>
              <a:gd name="T15" fmla="*/ 130 h 152"/>
              <a:gd name="T16" fmla="*/ 72 w 145"/>
              <a:gd name="T17" fmla="*/ 151 h 152"/>
              <a:gd name="T18" fmla="*/ 72 w 145"/>
              <a:gd name="T19" fmla="*/ 151 h 152"/>
              <a:gd name="T20" fmla="*/ 20 w 145"/>
              <a:gd name="T21" fmla="*/ 130 h 152"/>
              <a:gd name="T22" fmla="*/ 20 w 145"/>
              <a:gd name="T23" fmla="*/ 130 h 152"/>
              <a:gd name="T24" fmla="*/ 0 w 145"/>
              <a:gd name="T25" fmla="*/ 76 h 152"/>
              <a:gd name="T26" fmla="*/ 0 w 145"/>
              <a:gd name="T27" fmla="*/ 76 h 152"/>
              <a:gd name="T28" fmla="*/ 20 w 145"/>
              <a:gd name="T29" fmla="*/ 22 h 152"/>
              <a:gd name="T30" fmla="*/ 20 w 145"/>
              <a:gd name="T31" fmla="*/ 22 h 152"/>
              <a:gd name="T32" fmla="*/ 72 w 145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8" y="35"/>
                  <a:pt x="144" y="54"/>
                  <a:pt x="144" y="76"/>
                </a:cubicBezTo>
                <a:lnTo>
                  <a:pt x="144" y="76"/>
                </a:lnTo>
                <a:cubicBezTo>
                  <a:pt x="144" y="98"/>
                  <a:pt x="138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1"/>
                  <a:pt x="72" y="151"/>
                </a:cubicBezTo>
                <a:lnTo>
                  <a:pt x="72" y="151"/>
                </a:lnTo>
                <a:cubicBezTo>
                  <a:pt x="51" y="151"/>
                  <a:pt x="34" y="144"/>
                  <a:pt x="20" y="130"/>
                </a:cubicBezTo>
                <a:lnTo>
                  <a:pt x="20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0" y="22"/>
                </a:cubicBezTo>
                <a:lnTo>
                  <a:pt x="20" y="22"/>
                </a:lnTo>
                <a:cubicBezTo>
                  <a:pt x="34" y="7"/>
                  <a:pt x="51" y="0"/>
                  <a:pt x="7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Freeform 131"/>
          <p:cNvSpPr>
            <a:spLocks noChangeArrowheads="1"/>
          </p:cNvSpPr>
          <p:nvPr/>
        </p:nvSpPr>
        <p:spPr bwMode="auto">
          <a:xfrm>
            <a:off x="11559317" y="11861076"/>
            <a:ext cx="166364" cy="171407"/>
          </a:xfrm>
          <a:custGeom>
            <a:avLst/>
            <a:gdLst>
              <a:gd name="T0" fmla="*/ 72 w 146"/>
              <a:gd name="T1" fmla="*/ 0 h 152"/>
              <a:gd name="T2" fmla="*/ 72 w 146"/>
              <a:gd name="T3" fmla="*/ 0 h 152"/>
              <a:gd name="T4" fmla="*/ 124 w 146"/>
              <a:gd name="T5" fmla="*/ 22 h 152"/>
              <a:gd name="T6" fmla="*/ 124 w 146"/>
              <a:gd name="T7" fmla="*/ 22 h 152"/>
              <a:gd name="T8" fmla="*/ 145 w 146"/>
              <a:gd name="T9" fmla="*/ 76 h 152"/>
              <a:gd name="T10" fmla="*/ 145 w 146"/>
              <a:gd name="T11" fmla="*/ 76 h 152"/>
              <a:gd name="T12" fmla="*/ 124 w 146"/>
              <a:gd name="T13" fmla="*/ 130 h 152"/>
              <a:gd name="T14" fmla="*/ 124 w 146"/>
              <a:gd name="T15" fmla="*/ 130 h 152"/>
              <a:gd name="T16" fmla="*/ 72 w 146"/>
              <a:gd name="T17" fmla="*/ 151 h 152"/>
              <a:gd name="T18" fmla="*/ 72 w 146"/>
              <a:gd name="T19" fmla="*/ 151 h 152"/>
              <a:gd name="T20" fmla="*/ 20 w 146"/>
              <a:gd name="T21" fmla="*/ 130 h 152"/>
              <a:gd name="T22" fmla="*/ 20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0 w 146"/>
              <a:gd name="T29" fmla="*/ 22 h 152"/>
              <a:gd name="T30" fmla="*/ 20 w 146"/>
              <a:gd name="T31" fmla="*/ 22 h 152"/>
              <a:gd name="T32" fmla="*/ 72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1" y="7"/>
                  <a:pt x="124" y="22"/>
                </a:cubicBezTo>
                <a:lnTo>
                  <a:pt x="124" y="22"/>
                </a:lnTo>
                <a:cubicBezTo>
                  <a:pt x="138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8" y="115"/>
                  <a:pt x="124" y="130"/>
                </a:cubicBezTo>
                <a:lnTo>
                  <a:pt x="124" y="130"/>
                </a:lnTo>
                <a:cubicBezTo>
                  <a:pt x="111" y="144"/>
                  <a:pt x="93" y="151"/>
                  <a:pt x="72" y="151"/>
                </a:cubicBezTo>
                <a:lnTo>
                  <a:pt x="72" y="151"/>
                </a:lnTo>
                <a:cubicBezTo>
                  <a:pt x="52" y="151"/>
                  <a:pt x="34" y="144"/>
                  <a:pt x="20" y="130"/>
                </a:cubicBezTo>
                <a:lnTo>
                  <a:pt x="20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0" y="22"/>
                </a:cubicBezTo>
                <a:lnTo>
                  <a:pt x="20" y="22"/>
                </a:lnTo>
                <a:cubicBezTo>
                  <a:pt x="34" y="7"/>
                  <a:pt x="52" y="0"/>
                  <a:pt x="7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Freeform 132"/>
          <p:cNvSpPr>
            <a:spLocks noChangeArrowheads="1"/>
          </p:cNvSpPr>
          <p:nvPr/>
        </p:nvSpPr>
        <p:spPr bwMode="auto">
          <a:xfrm>
            <a:off x="11821468" y="11861076"/>
            <a:ext cx="166364" cy="171407"/>
          </a:xfrm>
          <a:custGeom>
            <a:avLst/>
            <a:gdLst>
              <a:gd name="T0" fmla="*/ 73 w 146"/>
              <a:gd name="T1" fmla="*/ 0 h 152"/>
              <a:gd name="T2" fmla="*/ 73 w 146"/>
              <a:gd name="T3" fmla="*/ 0 h 152"/>
              <a:gd name="T4" fmla="*/ 124 w 146"/>
              <a:gd name="T5" fmla="*/ 22 h 152"/>
              <a:gd name="T6" fmla="*/ 124 w 146"/>
              <a:gd name="T7" fmla="*/ 22 h 152"/>
              <a:gd name="T8" fmla="*/ 145 w 146"/>
              <a:gd name="T9" fmla="*/ 76 h 152"/>
              <a:gd name="T10" fmla="*/ 145 w 146"/>
              <a:gd name="T11" fmla="*/ 76 h 152"/>
              <a:gd name="T12" fmla="*/ 124 w 146"/>
              <a:gd name="T13" fmla="*/ 130 h 152"/>
              <a:gd name="T14" fmla="*/ 124 w 146"/>
              <a:gd name="T15" fmla="*/ 130 h 152"/>
              <a:gd name="T16" fmla="*/ 73 w 146"/>
              <a:gd name="T17" fmla="*/ 151 h 152"/>
              <a:gd name="T18" fmla="*/ 73 w 146"/>
              <a:gd name="T19" fmla="*/ 151 h 152"/>
              <a:gd name="T20" fmla="*/ 21 w 146"/>
              <a:gd name="T21" fmla="*/ 130 h 152"/>
              <a:gd name="T22" fmla="*/ 21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1 w 146"/>
              <a:gd name="T29" fmla="*/ 22 h 152"/>
              <a:gd name="T30" fmla="*/ 21 w 146"/>
              <a:gd name="T31" fmla="*/ 22 h 152"/>
              <a:gd name="T32" fmla="*/ 73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3" y="0"/>
                </a:moveTo>
                <a:lnTo>
                  <a:pt x="73" y="0"/>
                </a:lnTo>
                <a:cubicBezTo>
                  <a:pt x="94" y="0"/>
                  <a:pt x="111" y="7"/>
                  <a:pt x="124" y="22"/>
                </a:cubicBezTo>
                <a:lnTo>
                  <a:pt x="124" y="22"/>
                </a:lnTo>
                <a:cubicBezTo>
                  <a:pt x="138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8" y="115"/>
                  <a:pt x="124" y="130"/>
                </a:cubicBezTo>
                <a:lnTo>
                  <a:pt x="124" y="130"/>
                </a:lnTo>
                <a:cubicBezTo>
                  <a:pt x="111" y="144"/>
                  <a:pt x="94" y="151"/>
                  <a:pt x="73" y="151"/>
                </a:cubicBezTo>
                <a:lnTo>
                  <a:pt x="73" y="151"/>
                </a:lnTo>
                <a:cubicBezTo>
                  <a:pt x="52" y="151"/>
                  <a:pt x="34" y="144"/>
                  <a:pt x="21" y="130"/>
                </a:cubicBezTo>
                <a:lnTo>
                  <a:pt x="21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1" y="22"/>
                </a:cubicBezTo>
                <a:lnTo>
                  <a:pt x="21" y="22"/>
                </a:lnTo>
                <a:cubicBezTo>
                  <a:pt x="34" y="7"/>
                  <a:pt x="52" y="0"/>
                  <a:pt x="7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Freeform 133"/>
          <p:cNvSpPr>
            <a:spLocks noChangeArrowheads="1"/>
          </p:cNvSpPr>
          <p:nvPr/>
        </p:nvSpPr>
        <p:spPr bwMode="auto">
          <a:xfrm>
            <a:off x="12083620" y="11861076"/>
            <a:ext cx="166364" cy="171407"/>
          </a:xfrm>
          <a:custGeom>
            <a:avLst/>
            <a:gdLst>
              <a:gd name="T0" fmla="*/ 72 w 146"/>
              <a:gd name="T1" fmla="*/ 0 h 152"/>
              <a:gd name="T2" fmla="*/ 72 w 146"/>
              <a:gd name="T3" fmla="*/ 0 h 152"/>
              <a:gd name="T4" fmla="*/ 124 w 146"/>
              <a:gd name="T5" fmla="*/ 22 h 152"/>
              <a:gd name="T6" fmla="*/ 124 w 146"/>
              <a:gd name="T7" fmla="*/ 22 h 152"/>
              <a:gd name="T8" fmla="*/ 145 w 146"/>
              <a:gd name="T9" fmla="*/ 76 h 152"/>
              <a:gd name="T10" fmla="*/ 145 w 146"/>
              <a:gd name="T11" fmla="*/ 76 h 152"/>
              <a:gd name="T12" fmla="*/ 124 w 146"/>
              <a:gd name="T13" fmla="*/ 130 h 152"/>
              <a:gd name="T14" fmla="*/ 124 w 146"/>
              <a:gd name="T15" fmla="*/ 130 h 152"/>
              <a:gd name="T16" fmla="*/ 72 w 146"/>
              <a:gd name="T17" fmla="*/ 151 h 152"/>
              <a:gd name="T18" fmla="*/ 72 w 146"/>
              <a:gd name="T19" fmla="*/ 151 h 152"/>
              <a:gd name="T20" fmla="*/ 20 w 146"/>
              <a:gd name="T21" fmla="*/ 130 h 152"/>
              <a:gd name="T22" fmla="*/ 20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0 w 146"/>
              <a:gd name="T29" fmla="*/ 22 h 152"/>
              <a:gd name="T30" fmla="*/ 20 w 146"/>
              <a:gd name="T31" fmla="*/ 22 h 152"/>
              <a:gd name="T32" fmla="*/ 72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1" y="7"/>
                  <a:pt x="124" y="22"/>
                </a:cubicBezTo>
                <a:lnTo>
                  <a:pt x="124" y="22"/>
                </a:lnTo>
                <a:cubicBezTo>
                  <a:pt x="138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8" y="115"/>
                  <a:pt x="124" y="130"/>
                </a:cubicBezTo>
                <a:lnTo>
                  <a:pt x="124" y="130"/>
                </a:lnTo>
                <a:cubicBezTo>
                  <a:pt x="111" y="144"/>
                  <a:pt x="93" y="151"/>
                  <a:pt x="72" y="151"/>
                </a:cubicBezTo>
                <a:lnTo>
                  <a:pt x="72" y="151"/>
                </a:lnTo>
                <a:cubicBezTo>
                  <a:pt x="52" y="151"/>
                  <a:pt x="34" y="144"/>
                  <a:pt x="20" y="130"/>
                </a:cubicBezTo>
                <a:lnTo>
                  <a:pt x="20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0" y="22"/>
                </a:cubicBezTo>
                <a:lnTo>
                  <a:pt x="20" y="22"/>
                </a:lnTo>
                <a:cubicBezTo>
                  <a:pt x="34" y="7"/>
                  <a:pt x="52" y="0"/>
                  <a:pt x="7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Freeform 134"/>
          <p:cNvSpPr>
            <a:spLocks noChangeArrowheads="1"/>
          </p:cNvSpPr>
          <p:nvPr/>
        </p:nvSpPr>
        <p:spPr bwMode="auto">
          <a:xfrm>
            <a:off x="12345771" y="11861076"/>
            <a:ext cx="166364" cy="171407"/>
          </a:xfrm>
          <a:custGeom>
            <a:avLst/>
            <a:gdLst>
              <a:gd name="T0" fmla="*/ 73 w 146"/>
              <a:gd name="T1" fmla="*/ 0 h 152"/>
              <a:gd name="T2" fmla="*/ 73 w 146"/>
              <a:gd name="T3" fmla="*/ 0 h 152"/>
              <a:gd name="T4" fmla="*/ 125 w 146"/>
              <a:gd name="T5" fmla="*/ 22 h 152"/>
              <a:gd name="T6" fmla="*/ 125 w 146"/>
              <a:gd name="T7" fmla="*/ 22 h 152"/>
              <a:gd name="T8" fmla="*/ 145 w 146"/>
              <a:gd name="T9" fmla="*/ 76 h 152"/>
              <a:gd name="T10" fmla="*/ 145 w 146"/>
              <a:gd name="T11" fmla="*/ 76 h 152"/>
              <a:gd name="T12" fmla="*/ 125 w 146"/>
              <a:gd name="T13" fmla="*/ 130 h 152"/>
              <a:gd name="T14" fmla="*/ 125 w 146"/>
              <a:gd name="T15" fmla="*/ 130 h 152"/>
              <a:gd name="T16" fmla="*/ 73 w 146"/>
              <a:gd name="T17" fmla="*/ 151 h 152"/>
              <a:gd name="T18" fmla="*/ 73 w 146"/>
              <a:gd name="T19" fmla="*/ 151 h 152"/>
              <a:gd name="T20" fmla="*/ 21 w 146"/>
              <a:gd name="T21" fmla="*/ 130 h 152"/>
              <a:gd name="T22" fmla="*/ 21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1 w 146"/>
              <a:gd name="T29" fmla="*/ 22 h 152"/>
              <a:gd name="T30" fmla="*/ 21 w 146"/>
              <a:gd name="T31" fmla="*/ 22 h 152"/>
              <a:gd name="T32" fmla="*/ 73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3" y="0"/>
                </a:moveTo>
                <a:lnTo>
                  <a:pt x="73" y="0"/>
                </a:lnTo>
                <a:cubicBezTo>
                  <a:pt x="94" y="0"/>
                  <a:pt x="111" y="7"/>
                  <a:pt x="125" y="22"/>
                </a:cubicBezTo>
                <a:lnTo>
                  <a:pt x="125" y="22"/>
                </a:lnTo>
                <a:cubicBezTo>
                  <a:pt x="138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8" y="115"/>
                  <a:pt x="125" y="130"/>
                </a:cubicBezTo>
                <a:lnTo>
                  <a:pt x="125" y="130"/>
                </a:lnTo>
                <a:cubicBezTo>
                  <a:pt x="111" y="144"/>
                  <a:pt x="94" y="151"/>
                  <a:pt x="73" y="151"/>
                </a:cubicBezTo>
                <a:lnTo>
                  <a:pt x="73" y="151"/>
                </a:lnTo>
                <a:cubicBezTo>
                  <a:pt x="52" y="151"/>
                  <a:pt x="34" y="144"/>
                  <a:pt x="21" y="130"/>
                </a:cubicBezTo>
                <a:lnTo>
                  <a:pt x="21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1" y="22"/>
                </a:cubicBezTo>
                <a:lnTo>
                  <a:pt x="21" y="22"/>
                </a:lnTo>
                <a:cubicBezTo>
                  <a:pt x="34" y="7"/>
                  <a:pt x="52" y="0"/>
                  <a:pt x="7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Freeform 135"/>
          <p:cNvSpPr>
            <a:spLocks noChangeArrowheads="1"/>
          </p:cNvSpPr>
          <p:nvPr/>
        </p:nvSpPr>
        <p:spPr bwMode="auto">
          <a:xfrm>
            <a:off x="12607922" y="11861076"/>
            <a:ext cx="166364" cy="171407"/>
          </a:xfrm>
          <a:custGeom>
            <a:avLst/>
            <a:gdLst>
              <a:gd name="T0" fmla="*/ 73 w 146"/>
              <a:gd name="T1" fmla="*/ 0 h 152"/>
              <a:gd name="T2" fmla="*/ 73 w 146"/>
              <a:gd name="T3" fmla="*/ 0 h 152"/>
              <a:gd name="T4" fmla="*/ 124 w 146"/>
              <a:gd name="T5" fmla="*/ 22 h 152"/>
              <a:gd name="T6" fmla="*/ 124 w 146"/>
              <a:gd name="T7" fmla="*/ 22 h 152"/>
              <a:gd name="T8" fmla="*/ 145 w 146"/>
              <a:gd name="T9" fmla="*/ 76 h 152"/>
              <a:gd name="T10" fmla="*/ 145 w 146"/>
              <a:gd name="T11" fmla="*/ 76 h 152"/>
              <a:gd name="T12" fmla="*/ 124 w 146"/>
              <a:gd name="T13" fmla="*/ 130 h 152"/>
              <a:gd name="T14" fmla="*/ 124 w 146"/>
              <a:gd name="T15" fmla="*/ 130 h 152"/>
              <a:gd name="T16" fmla="*/ 73 w 146"/>
              <a:gd name="T17" fmla="*/ 151 h 152"/>
              <a:gd name="T18" fmla="*/ 73 w 146"/>
              <a:gd name="T19" fmla="*/ 151 h 152"/>
              <a:gd name="T20" fmla="*/ 21 w 146"/>
              <a:gd name="T21" fmla="*/ 130 h 152"/>
              <a:gd name="T22" fmla="*/ 21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1 w 146"/>
              <a:gd name="T29" fmla="*/ 22 h 152"/>
              <a:gd name="T30" fmla="*/ 21 w 146"/>
              <a:gd name="T31" fmla="*/ 22 h 152"/>
              <a:gd name="T32" fmla="*/ 73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3" y="0"/>
                </a:moveTo>
                <a:lnTo>
                  <a:pt x="73" y="0"/>
                </a:lnTo>
                <a:cubicBezTo>
                  <a:pt x="93" y="0"/>
                  <a:pt x="111" y="7"/>
                  <a:pt x="124" y="22"/>
                </a:cubicBezTo>
                <a:lnTo>
                  <a:pt x="124" y="22"/>
                </a:lnTo>
                <a:cubicBezTo>
                  <a:pt x="138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8" y="115"/>
                  <a:pt x="124" y="130"/>
                </a:cubicBezTo>
                <a:lnTo>
                  <a:pt x="124" y="130"/>
                </a:lnTo>
                <a:cubicBezTo>
                  <a:pt x="111" y="144"/>
                  <a:pt x="93" y="151"/>
                  <a:pt x="73" y="151"/>
                </a:cubicBezTo>
                <a:lnTo>
                  <a:pt x="73" y="151"/>
                </a:lnTo>
                <a:cubicBezTo>
                  <a:pt x="52" y="151"/>
                  <a:pt x="34" y="144"/>
                  <a:pt x="21" y="130"/>
                </a:cubicBezTo>
                <a:lnTo>
                  <a:pt x="21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1" y="22"/>
                </a:cubicBezTo>
                <a:lnTo>
                  <a:pt x="21" y="22"/>
                </a:lnTo>
                <a:cubicBezTo>
                  <a:pt x="34" y="7"/>
                  <a:pt x="52" y="0"/>
                  <a:pt x="7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Freeform 136"/>
          <p:cNvSpPr>
            <a:spLocks noChangeArrowheads="1"/>
          </p:cNvSpPr>
          <p:nvPr/>
        </p:nvSpPr>
        <p:spPr bwMode="auto">
          <a:xfrm>
            <a:off x="12870074" y="11861076"/>
            <a:ext cx="166364" cy="171407"/>
          </a:xfrm>
          <a:custGeom>
            <a:avLst/>
            <a:gdLst>
              <a:gd name="T0" fmla="*/ 73 w 146"/>
              <a:gd name="T1" fmla="*/ 0 h 152"/>
              <a:gd name="T2" fmla="*/ 73 w 146"/>
              <a:gd name="T3" fmla="*/ 0 h 152"/>
              <a:gd name="T4" fmla="*/ 125 w 146"/>
              <a:gd name="T5" fmla="*/ 22 h 152"/>
              <a:gd name="T6" fmla="*/ 125 w 146"/>
              <a:gd name="T7" fmla="*/ 22 h 152"/>
              <a:gd name="T8" fmla="*/ 145 w 146"/>
              <a:gd name="T9" fmla="*/ 76 h 152"/>
              <a:gd name="T10" fmla="*/ 145 w 146"/>
              <a:gd name="T11" fmla="*/ 76 h 152"/>
              <a:gd name="T12" fmla="*/ 125 w 146"/>
              <a:gd name="T13" fmla="*/ 130 h 152"/>
              <a:gd name="T14" fmla="*/ 125 w 146"/>
              <a:gd name="T15" fmla="*/ 130 h 152"/>
              <a:gd name="T16" fmla="*/ 73 w 146"/>
              <a:gd name="T17" fmla="*/ 151 h 152"/>
              <a:gd name="T18" fmla="*/ 73 w 146"/>
              <a:gd name="T19" fmla="*/ 151 h 152"/>
              <a:gd name="T20" fmla="*/ 21 w 146"/>
              <a:gd name="T21" fmla="*/ 130 h 152"/>
              <a:gd name="T22" fmla="*/ 21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1 w 146"/>
              <a:gd name="T29" fmla="*/ 22 h 152"/>
              <a:gd name="T30" fmla="*/ 21 w 146"/>
              <a:gd name="T31" fmla="*/ 22 h 152"/>
              <a:gd name="T32" fmla="*/ 73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3" y="0"/>
                </a:moveTo>
                <a:lnTo>
                  <a:pt x="73" y="0"/>
                </a:lnTo>
                <a:cubicBezTo>
                  <a:pt x="93" y="0"/>
                  <a:pt x="111" y="7"/>
                  <a:pt x="125" y="22"/>
                </a:cubicBezTo>
                <a:lnTo>
                  <a:pt x="125" y="22"/>
                </a:lnTo>
                <a:cubicBezTo>
                  <a:pt x="138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8" y="115"/>
                  <a:pt x="125" y="130"/>
                </a:cubicBezTo>
                <a:lnTo>
                  <a:pt x="125" y="130"/>
                </a:lnTo>
                <a:cubicBezTo>
                  <a:pt x="111" y="144"/>
                  <a:pt x="93" y="151"/>
                  <a:pt x="73" y="151"/>
                </a:cubicBezTo>
                <a:lnTo>
                  <a:pt x="73" y="151"/>
                </a:lnTo>
                <a:cubicBezTo>
                  <a:pt x="52" y="151"/>
                  <a:pt x="34" y="144"/>
                  <a:pt x="21" y="130"/>
                </a:cubicBezTo>
                <a:lnTo>
                  <a:pt x="21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1" y="22"/>
                </a:cubicBezTo>
                <a:lnTo>
                  <a:pt x="21" y="22"/>
                </a:lnTo>
                <a:cubicBezTo>
                  <a:pt x="34" y="7"/>
                  <a:pt x="52" y="0"/>
                  <a:pt x="7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Freeform 137"/>
          <p:cNvSpPr>
            <a:spLocks noChangeArrowheads="1"/>
          </p:cNvSpPr>
          <p:nvPr/>
        </p:nvSpPr>
        <p:spPr bwMode="auto">
          <a:xfrm>
            <a:off x="13132225" y="11861076"/>
            <a:ext cx="166364" cy="171407"/>
          </a:xfrm>
          <a:custGeom>
            <a:avLst/>
            <a:gdLst>
              <a:gd name="T0" fmla="*/ 73 w 146"/>
              <a:gd name="T1" fmla="*/ 0 h 152"/>
              <a:gd name="T2" fmla="*/ 73 w 146"/>
              <a:gd name="T3" fmla="*/ 0 h 152"/>
              <a:gd name="T4" fmla="*/ 125 w 146"/>
              <a:gd name="T5" fmla="*/ 22 h 152"/>
              <a:gd name="T6" fmla="*/ 125 w 146"/>
              <a:gd name="T7" fmla="*/ 22 h 152"/>
              <a:gd name="T8" fmla="*/ 145 w 146"/>
              <a:gd name="T9" fmla="*/ 76 h 152"/>
              <a:gd name="T10" fmla="*/ 145 w 146"/>
              <a:gd name="T11" fmla="*/ 76 h 152"/>
              <a:gd name="T12" fmla="*/ 125 w 146"/>
              <a:gd name="T13" fmla="*/ 130 h 152"/>
              <a:gd name="T14" fmla="*/ 125 w 146"/>
              <a:gd name="T15" fmla="*/ 130 h 152"/>
              <a:gd name="T16" fmla="*/ 73 w 146"/>
              <a:gd name="T17" fmla="*/ 151 h 152"/>
              <a:gd name="T18" fmla="*/ 73 w 146"/>
              <a:gd name="T19" fmla="*/ 151 h 152"/>
              <a:gd name="T20" fmla="*/ 21 w 146"/>
              <a:gd name="T21" fmla="*/ 130 h 152"/>
              <a:gd name="T22" fmla="*/ 21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1 w 146"/>
              <a:gd name="T29" fmla="*/ 22 h 152"/>
              <a:gd name="T30" fmla="*/ 21 w 146"/>
              <a:gd name="T31" fmla="*/ 22 h 152"/>
              <a:gd name="T32" fmla="*/ 73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3" y="0"/>
                </a:moveTo>
                <a:lnTo>
                  <a:pt x="73" y="0"/>
                </a:lnTo>
                <a:cubicBezTo>
                  <a:pt x="94" y="0"/>
                  <a:pt x="111" y="7"/>
                  <a:pt x="125" y="22"/>
                </a:cubicBezTo>
                <a:lnTo>
                  <a:pt x="125" y="22"/>
                </a:lnTo>
                <a:cubicBezTo>
                  <a:pt x="138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8" y="115"/>
                  <a:pt x="125" y="130"/>
                </a:cubicBezTo>
                <a:lnTo>
                  <a:pt x="125" y="130"/>
                </a:lnTo>
                <a:cubicBezTo>
                  <a:pt x="111" y="144"/>
                  <a:pt x="94" y="151"/>
                  <a:pt x="73" y="151"/>
                </a:cubicBezTo>
                <a:lnTo>
                  <a:pt x="73" y="151"/>
                </a:lnTo>
                <a:cubicBezTo>
                  <a:pt x="52" y="151"/>
                  <a:pt x="35" y="144"/>
                  <a:pt x="21" y="130"/>
                </a:cubicBezTo>
                <a:lnTo>
                  <a:pt x="21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1" y="22"/>
                </a:cubicBezTo>
                <a:lnTo>
                  <a:pt x="21" y="22"/>
                </a:lnTo>
                <a:cubicBezTo>
                  <a:pt x="35" y="7"/>
                  <a:pt x="52" y="0"/>
                  <a:pt x="7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Freeform 138"/>
          <p:cNvSpPr>
            <a:spLocks noChangeArrowheads="1"/>
          </p:cNvSpPr>
          <p:nvPr/>
        </p:nvSpPr>
        <p:spPr bwMode="auto">
          <a:xfrm>
            <a:off x="13394377" y="11861076"/>
            <a:ext cx="166364" cy="171407"/>
          </a:xfrm>
          <a:custGeom>
            <a:avLst/>
            <a:gdLst>
              <a:gd name="T0" fmla="*/ 72 w 145"/>
              <a:gd name="T1" fmla="*/ 0 h 152"/>
              <a:gd name="T2" fmla="*/ 72 w 145"/>
              <a:gd name="T3" fmla="*/ 0 h 152"/>
              <a:gd name="T4" fmla="*/ 124 w 145"/>
              <a:gd name="T5" fmla="*/ 22 h 152"/>
              <a:gd name="T6" fmla="*/ 124 w 145"/>
              <a:gd name="T7" fmla="*/ 22 h 152"/>
              <a:gd name="T8" fmla="*/ 144 w 145"/>
              <a:gd name="T9" fmla="*/ 76 h 152"/>
              <a:gd name="T10" fmla="*/ 144 w 145"/>
              <a:gd name="T11" fmla="*/ 76 h 152"/>
              <a:gd name="T12" fmla="*/ 124 w 145"/>
              <a:gd name="T13" fmla="*/ 130 h 152"/>
              <a:gd name="T14" fmla="*/ 124 w 145"/>
              <a:gd name="T15" fmla="*/ 130 h 152"/>
              <a:gd name="T16" fmla="*/ 72 w 145"/>
              <a:gd name="T17" fmla="*/ 151 h 152"/>
              <a:gd name="T18" fmla="*/ 72 w 145"/>
              <a:gd name="T19" fmla="*/ 151 h 152"/>
              <a:gd name="T20" fmla="*/ 20 w 145"/>
              <a:gd name="T21" fmla="*/ 130 h 152"/>
              <a:gd name="T22" fmla="*/ 20 w 145"/>
              <a:gd name="T23" fmla="*/ 130 h 152"/>
              <a:gd name="T24" fmla="*/ 0 w 145"/>
              <a:gd name="T25" fmla="*/ 76 h 152"/>
              <a:gd name="T26" fmla="*/ 0 w 145"/>
              <a:gd name="T27" fmla="*/ 76 h 152"/>
              <a:gd name="T28" fmla="*/ 20 w 145"/>
              <a:gd name="T29" fmla="*/ 22 h 152"/>
              <a:gd name="T30" fmla="*/ 20 w 145"/>
              <a:gd name="T31" fmla="*/ 22 h 152"/>
              <a:gd name="T32" fmla="*/ 72 w 145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2">
                <a:moveTo>
                  <a:pt x="72" y="0"/>
                </a:moveTo>
                <a:lnTo>
                  <a:pt x="72" y="0"/>
                </a:lnTo>
                <a:cubicBezTo>
                  <a:pt x="93" y="0"/>
                  <a:pt x="110" y="7"/>
                  <a:pt x="124" y="22"/>
                </a:cubicBezTo>
                <a:lnTo>
                  <a:pt x="124" y="22"/>
                </a:lnTo>
                <a:cubicBezTo>
                  <a:pt x="137" y="35"/>
                  <a:pt x="144" y="54"/>
                  <a:pt x="144" y="76"/>
                </a:cubicBezTo>
                <a:lnTo>
                  <a:pt x="144" y="76"/>
                </a:lnTo>
                <a:cubicBezTo>
                  <a:pt x="144" y="98"/>
                  <a:pt x="137" y="115"/>
                  <a:pt x="124" y="130"/>
                </a:cubicBezTo>
                <a:lnTo>
                  <a:pt x="124" y="130"/>
                </a:lnTo>
                <a:cubicBezTo>
                  <a:pt x="110" y="144"/>
                  <a:pt x="93" y="151"/>
                  <a:pt x="72" y="151"/>
                </a:cubicBezTo>
                <a:lnTo>
                  <a:pt x="72" y="151"/>
                </a:lnTo>
                <a:cubicBezTo>
                  <a:pt x="51" y="151"/>
                  <a:pt x="33" y="144"/>
                  <a:pt x="20" y="130"/>
                </a:cubicBezTo>
                <a:lnTo>
                  <a:pt x="20" y="130"/>
                </a:lnTo>
                <a:cubicBezTo>
                  <a:pt x="6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6" y="35"/>
                  <a:pt x="20" y="22"/>
                </a:cubicBezTo>
                <a:lnTo>
                  <a:pt x="20" y="22"/>
                </a:lnTo>
                <a:cubicBezTo>
                  <a:pt x="33" y="7"/>
                  <a:pt x="51" y="0"/>
                  <a:pt x="7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Freeform 139"/>
          <p:cNvSpPr>
            <a:spLocks noChangeArrowheads="1"/>
          </p:cNvSpPr>
          <p:nvPr/>
        </p:nvSpPr>
        <p:spPr bwMode="auto">
          <a:xfrm>
            <a:off x="13656528" y="11861076"/>
            <a:ext cx="166364" cy="171407"/>
          </a:xfrm>
          <a:custGeom>
            <a:avLst/>
            <a:gdLst>
              <a:gd name="T0" fmla="*/ 72 w 146"/>
              <a:gd name="T1" fmla="*/ 0 h 152"/>
              <a:gd name="T2" fmla="*/ 72 w 146"/>
              <a:gd name="T3" fmla="*/ 0 h 152"/>
              <a:gd name="T4" fmla="*/ 125 w 146"/>
              <a:gd name="T5" fmla="*/ 22 h 152"/>
              <a:gd name="T6" fmla="*/ 125 w 146"/>
              <a:gd name="T7" fmla="*/ 22 h 152"/>
              <a:gd name="T8" fmla="*/ 145 w 146"/>
              <a:gd name="T9" fmla="*/ 76 h 152"/>
              <a:gd name="T10" fmla="*/ 145 w 146"/>
              <a:gd name="T11" fmla="*/ 76 h 152"/>
              <a:gd name="T12" fmla="*/ 125 w 146"/>
              <a:gd name="T13" fmla="*/ 130 h 152"/>
              <a:gd name="T14" fmla="*/ 125 w 146"/>
              <a:gd name="T15" fmla="*/ 130 h 152"/>
              <a:gd name="T16" fmla="*/ 72 w 146"/>
              <a:gd name="T17" fmla="*/ 151 h 152"/>
              <a:gd name="T18" fmla="*/ 72 w 146"/>
              <a:gd name="T19" fmla="*/ 151 h 152"/>
              <a:gd name="T20" fmla="*/ 21 w 146"/>
              <a:gd name="T21" fmla="*/ 130 h 152"/>
              <a:gd name="T22" fmla="*/ 21 w 146"/>
              <a:gd name="T23" fmla="*/ 130 h 152"/>
              <a:gd name="T24" fmla="*/ 0 w 146"/>
              <a:gd name="T25" fmla="*/ 76 h 152"/>
              <a:gd name="T26" fmla="*/ 0 w 146"/>
              <a:gd name="T27" fmla="*/ 76 h 152"/>
              <a:gd name="T28" fmla="*/ 21 w 146"/>
              <a:gd name="T29" fmla="*/ 22 h 152"/>
              <a:gd name="T30" fmla="*/ 21 w 146"/>
              <a:gd name="T31" fmla="*/ 22 h 152"/>
              <a:gd name="T32" fmla="*/ 72 w 146"/>
              <a:gd name="T33" fmla="*/ 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2">
                <a:moveTo>
                  <a:pt x="72" y="0"/>
                </a:moveTo>
                <a:lnTo>
                  <a:pt x="72" y="0"/>
                </a:lnTo>
                <a:cubicBezTo>
                  <a:pt x="94" y="0"/>
                  <a:pt x="111" y="7"/>
                  <a:pt x="125" y="22"/>
                </a:cubicBezTo>
                <a:lnTo>
                  <a:pt x="125" y="22"/>
                </a:lnTo>
                <a:cubicBezTo>
                  <a:pt x="139" y="35"/>
                  <a:pt x="145" y="54"/>
                  <a:pt x="145" y="76"/>
                </a:cubicBezTo>
                <a:lnTo>
                  <a:pt x="145" y="76"/>
                </a:lnTo>
                <a:cubicBezTo>
                  <a:pt x="145" y="98"/>
                  <a:pt x="139" y="115"/>
                  <a:pt x="125" y="130"/>
                </a:cubicBezTo>
                <a:lnTo>
                  <a:pt x="125" y="130"/>
                </a:lnTo>
                <a:cubicBezTo>
                  <a:pt x="111" y="144"/>
                  <a:pt x="94" y="151"/>
                  <a:pt x="72" y="151"/>
                </a:cubicBezTo>
                <a:lnTo>
                  <a:pt x="72" y="151"/>
                </a:lnTo>
                <a:cubicBezTo>
                  <a:pt x="52" y="151"/>
                  <a:pt x="35" y="144"/>
                  <a:pt x="21" y="130"/>
                </a:cubicBezTo>
                <a:lnTo>
                  <a:pt x="21" y="130"/>
                </a:lnTo>
                <a:cubicBezTo>
                  <a:pt x="7" y="115"/>
                  <a:pt x="0" y="98"/>
                  <a:pt x="0" y="76"/>
                </a:cubicBezTo>
                <a:lnTo>
                  <a:pt x="0" y="76"/>
                </a:lnTo>
                <a:cubicBezTo>
                  <a:pt x="0" y="54"/>
                  <a:pt x="7" y="35"/>
                  <a:pt x="21" y="22"/>
                </a:cubicBezTo>
                <a:lnTo>
                  <a:pt x="21" y="22"/>
                </a:lnTo>
                <a:cubicBezTo>
                  <a:pt x="35" y="7"/>
                  <a:pt x="52" y="0"/>
                  <a:pt x="72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7" name="CuadroTexto 786"/>
          <p:cNvSpPr txBox="1"/>
          <p:nvPr/>
        </p:nvSpPr>
        <p:spPr>
          <a:xfrm>
            <a:off x="7611290" y="1358024"/>
            <a:ext cx="91550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  <a:endParaRPr lang="en-US" sz="88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788" name="CuadroTexto 787"/>
          <p:cNvSpPr txBox="1"/>
          <p:nvPr/>
        </p:nvSpPr>
        <p:spPr>
          <a:xfrm>
            <a:off x="14582282" y="4303816"/>
            <a:ext cx="83874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</a:t>
            </a:r>
            <a:r>
              <a:rPr lang="en-US" sz="2600">
                <a:latin typeface="Lato" charset="0"/>
                <a:ea typeface="Lato" charset="0"/>
                <a:cs typeface="Lato" charset="0"/>
              </a:rPr>
              <a:t>and prices</a:t>
            </a:r>
            <a:endParaRPr lang="en-US" sz="26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90" name="CuadroTexto 789"/>
          <p:cNvSpPr txBox="1"/>
          <p:nvPr/>
        </p:nvSpPr>
        <p:spPr>
          <a:xfrm>
            <a:off x="14578878" y="5891055"/>
            <a:ext cx="83874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</a:t>
            </a:r>
            <a:r>
              <a:rPr lang="en-US" sz="2600">
                <a:latin typeface="Lato" charset="0"/>
                <a:ea typeface="Lato" charset="0"/>
                <a:cs typeface="Lato" charset="0"/>
              </a:rPr>
              <a:t>and prices</a:t>
            </a:r>
            <a:endParaRPr lang="en-US" sz="26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91" name="CuadroTexto 790"/>
          <p:cNvSpPr txBox="1"/>
          <p:nvPr/>
        </p:nvSpPr>
        <p:spPr>
          <a:xfrm>
            <a:off x="14578877" y="7784089"/>
            <a:ext cx="83874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</a:t>
            </a:r>
            <a:r>
              <a:rPr lang="en-US" sz="2600">
                <a:latin typeface="Lato" charset="0"/>
                <a:ea typeface="Lato" charset="0"/>
                <a:cs typeface="Lato" charset="0"/>
              </a:rPr>
              <a:t>and prices</a:t>
            </a:r>
            <a:endParaRPr lang="en-US" sz="26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92" name="CuadroTexto 791"/>
          <p:cNvSpPr txBox="1"/>
          <p:nvPr/>
        </p:nvSpPr>
        <p:spPr>
          <a:xfrm>
            <a:off x="14573077" y="9538314"/>
            <a:ext cx="83874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</a:t>
            </a:r>
            <a:r>
              <a:rPr lang="en-US" sz="2600">
                <a:latin typeface="Lato" charset="0"/>
                <a:ea typeface="Lato" charset="0"/>
                <a:cs typeface="Lato" charset="0"/>
              </a:rPr>
              <a:t>and prices</a:t>
            </a:r>
            <a:endParaRPr lang="en-US" sz="26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94" name="CuadroTexto 793"/>
          <p:cNvSpPr txBox="1"/>
          <p:nvPr/>
        </p:nvSpPr>
        <p:spPr>
          <a:xfrm>
            <a:off x="14573077" y="11284149"/>
            <a:ext cx="838744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must take into account supply costs, seasonal discounts, </a:t>
            </a:r>
            <a:r>
              <a:rPr lang="en-US" sz="2600">
                <a:latin typeface="Lato" charset="0"/>
                <a:ea typeface="Lato" charset="0"/>
                <a:cs typeface="Lato" charset="0"/>
              </a:rPr>
              <a:t>and prices</a:t>
            </a:r>
            <a:endParaRPr lang="en-US" sz="26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95" name="CuadroTexto 794"/>
          <p:cNvSpPr txBox="1"/>
          <p:nvPr/>
        </p:nvSpPr>
        <p:spPr>
          <a:xfrm>
            <a:off x="3437058" y="4303816"/>
            <a:ext cx="36535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796" name="CuadroTexto 795"/>
          <p:cNvSpPr txBox="1"/>
          <p:nvPr/>
        </p:nvSpPr>
        <p:spPr>
          <a:xfrm>
            <a:off x="3551648" y="6105308"/>
            <a:ext cx="3376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97" name="CuadroTexto 796"/>
          <p:cNvSpPr txBox="1"/>
          <p:nvPr/>
        </p:nvSpPr>
        <p:spPr>
          <a:xfrm>
            <a:off x="3521168" y="7875529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5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98" name="CuadroTexto 797"/>
          <p:cNvSpPr txBox="1"/>
          <p:nvPr/>
        </p:nvSpPr>
        <p:spPr>
          <a:xfrm>
            <a:off x="3633818" y="9601402"/>
            <a:ext cx="3137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5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99" name="CuadroTexto 798"/>
          <p:cNvSpPr txBox="1"/>
          <p:nvPr/>
        </p:nvSpPr>
        <p:spPr>
          <a:xfrm>
            <a:off x="3712211" y="11354489"/>
            <a:ext cx="2996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</p:spTree>
    <p:extLst>
      <p:ext uri="{BB962C8B-B14F-4D97-AF65-F5344CB8AC3E}">
        <p14:creationId xmlns:p14="http://schemas.microsoft.com/office/powerpoint/2010/main" val="9278165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reeform 1"/>
          <p:cNvSpPr>
            <a:spLocks noChangeArrowheads="1"/>
          </p:cNvSpPr>
          <p:nvPr/>
        </p:nvSpPr>
        <p:spPr bwMode="auto">
          <a:xfrm>
            <a:off x="2566355" y="9424796"/>
            <a:ext cx="8591399" cy="1576934"/>
          </a:xfrm>
          <a:custGeom>
            <a:avLst/>
            <a:gdLst>
              <a:gd name="T0" fmla="*/ 109 w 7185"/>
              <a:gd name="T1" fmla="*/ 1319 h 1320"/>
              <a:gd name="T2" fmla="*/ 7069 w 7185"/>
              <a:gd name="T3" fmla="*/ 1319 h 1320"/>
              <a:gd name="T4" fmla="*/ 7184 w 7185"/>
              <a:gd name="T5" fmla="*/ 0 h 1320"/>
              <a:gd name="T6" fmla="*/ 0 w 7185"/>
              <a:gd name="T7" fmla="*/ 0 h 1320"/>
              <a:gd name="T8" fmla="*/ 109 w 7185"/>
              <a:gd name="T9" fmla="*/ 1319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85" h="1320">
                <a:moveTo>
                  <a:pt x="109" y="1319"/>
                </a:moveTo>
                <a:lnTo>
                  <a:pt x="7069" y="1319"/>
                </a:lnTo>
                <a:lnTo>
                  <a:pt x="7184" y="0"/>
                </a:lnTo>
                <a:lnTo>
                  <a:pt x="0" y="0"/>
                </a:lnTo>
                <a:lnTo>
                  <a:pt x="109" y="131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Freeform 2"/>
          <p:cNvSpPr>
            <a:spLocks noChangeArrowheads="1"/>
          </p:cNvSpPr>
          <p:nvPr/>
        </p:nvSpPr>
        <p:spPr bwMode="auto">
          <a:xfrm>
            <a:off x="2698207" y="11007005"/>
            <a:ext cx="8327694" cy="1476729"/>
          </a:xfrm>
          <a:custGeom>
            <a:avLst/>
            <a:gdLst>
              <a:gd name="T0" fmla="*/ 101 w 6961"/>
              <a:gd name="T1" fmla="*/ 1234 h 1235"/>
              <a:gd name="T2" fmla="*/ 6852 w 6961"/>
              <a:gd name="T3" fmla="*/ 1234 h 1235"/>
              <a:gd name="T4" fmla="*/ 6960 w 6961"/>
              <a:gd name="T5" fmla="*/ 0 h 1235"/>
              <a:gd name="T6" fmla="*/ 0 w 6961"/>
              <a:gd name="T7" fmla="*/ 0 h 1235"/>
              <a:gd name="T8" fmla="*/ 101 w 6961"/>
              <a:gd name="T9" fmla="*/ 1234 h 1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61" h="1235">
                <a:moveTo>
                  <a:pt x="101" y="1234"/>
                </a:moveTo>
                <a:lnTo>
                  <a:pt x="6852" y="1234"/>
                </a:lnTo>
                <a:lnTo>
                  <a:pt x="6960" y="0"/>
                </a:lnTo>
                <a:lnTo>
                  <a:pt x="0" y="0"/>
                </a:lnTo>
                <a:lnTo>
                  <a:pt x="101" y="1234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Freeform 3"/>
          <p:cNvSpPr>
            <a:spLocks noChangeArrowheads="1"/>
          </p:cNvSpPr>
          <p:nvPr/>
        </p:nvSpPr>
        <p:spPr bwMode="auto">
          <a:xfrm>
            <a:off x="2202448" y="4435562"/>
            <a:ext cx="9345584" cy="2030500"/>
          </a:xfrm>
          <a:custGeom>
            <a:avLst/>
            <a:gdLst>
              <a:gd name="T0" fmla="*/ 7811 w 7812"/>
              <a:gd name="T1" fmla="*/ 0 h 1696"/>
              <a:gd name="T2" fmla="*/ 0 w 7812"/>
              <a:gd name="T3" fmla="*/ 0 h 1696"/>
              <a:gd name="T4" fmla="*/ 100 w 7812"/>
              <a:gd name="T5" fmla="*/ 1695 h 1696"/>
              <a:gd name="T6" fmla="*/ 7706 w 7812"/>
              <a:gd name="T7" fmla="*/ 1695 h 1696"/>
              <a:gd name="T8" fmla="*/ 7811 w 7812"/>
              <a:gd name="T9" fmla="*/ 0 h 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12" h="1696">
                <a:moveTo>
                  <a:pt x="7811" y="0"/>
                </a:moveTo>
                <a:lnTo>
                  <a:pt x="0" y="0"/>
                </a:lnTo>
                <a:lnTo>
                  <a:pt x="100" y="1695"/>
                </a:lnTo>
                <a:lnTo>
                  <a:pt x="7706" y="1695"/>
                </a:lnTo>
                <a:lnTo>
                  <a:pt x="7811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Freeform 4"/>
          <p:cNvSpPr>
            <a:spLocks noChangeArrowheads="1"/>
          </p:cNvSpPr>
          <p:nvPr/>
        </p:nvSpPr>
        <p:spPr bwMode="auto">
          <a:xfrm>
            <a:off x="2445053" y="7979711"/>
            <a:ext cx="8839277" cy="1450357"/>
          </a:xfrm>
          <a:custGeom>
            <a:avLst/>
            <a:gdLst>
              <a:gd name="T0" fmla="*/ 0 w 7392"/>
              <a:gd name="T1" fmla="*/ 0 h 1211"/>
              <a:gd name="T2" fmla="*/ 101 w 7392"/>
              <a:gd name="T3" fmla="*/ 1210 h 1211"/>
              <a:gd name="T4" fmla="*/ 7285 w 7392"/>
              <a:gd name="T5" fmla="*/ 1210 h 1211"/>
              <a:gd name="T6" fmla="*/ 7391 w 7392"/>
              <a:gd name="T7" fmla="*/ 0 h 1211"/>
              <a:gd name="T8" fmla="*/ 0 w 7392"/>
              <a:gd name="T9" fmla="*/ 0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92" h="1211">
                <a:moveTo>
                  <a:pt x="0" y="0"/>
                </a:moveTo>
                <a:lnTo>
                  <a:pt x="101" y="1210"/>
                </a:lnTo>
                <a:lnTo>
                  <a:pt x="7285" y="1210"/>
                </a:lnTo>
                <a:lnTo>
                  <a:pt x="7391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Freeform 5"/>
          <p:cNvSpPr>
            <a:spLocks noChangeArrowheads="1"/>
          </p:cNvSpPr>
          <p:nvPr/>
        </p:nvSpPr>
        <p:spPr bwMode="auto">
          <a:xfrm>
            <a:off x="2323749" y="6460790"/>
            <a:ext cx="9097706" cy="1518921"/>
          </a:xfrm>
          <a:custGeom>
            <a:avLst/>
            <a:gdLst>
              <a:gd name="T0" fmla="*/ 7606 w 7607"/>
              <a:gd name="T1" fmla="*/ 0 h 1269"/>
              <a:gd name="T2" fmla="*/ 0 w 7607"/>
              <a:gd name="T3" fmla="*/ 0 h 1269"/>
              <a:gd name="T4" fmla="*/ 104 w 7607"/>
              <a:gd name="T5" fmla="*/ 1268 h 1269"/>
              <a:gd name="T6" fmla="*/ 7495 w 7607"/>
              <a:gd name="T7" fmla="*/ 1268 h 1269"/>
              <a:gd name="T8" fmla="*/ 7606 w 7607"/>
              <a:gd name="T9" fmla="*/ 0 h 1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07" h="1269">
                <a:moveTo>
                  <a:pt x="7606" y="0"/>
                </a:moveTo>
                <a:lnTo>
                  <a:pt x="0" y="0"/>
                </a:lnTo>
                <a:lnTo>
                  <a:pt x="104" y="1268"/>
                </a:lnTo>
                <a:lnTo>
                  <a:pt x="7495" y="1268"/>
                </a:lnTo>
                <a:lnTo>
                  <a:pt x="7606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Freeform 6"/>
          <p:cNvSpPr>
            <a:spLocks noChangeArrowheads="1"/>
          </p:cNvSpPr>
          <p:nvPr/>
        </p:nvSpPr>
        <p:spPr bwMode="auto">
          <a:xfrm>
            <a:off x="2202448" y="3697198"/>
            <a:ext cx="9345584" cy="1476729"/>
          </a:xfrm>
          <a:custGeom>
            <a:avLst/>
            <a:gdLst>
              <a:gd name="T0" fmla="*/ 0 w 7812"/>
              <a:gd name="T1" fmla="*/ 617 h 1234"/>
              <a:gd name="T2" fmla="*/ 0 w 7812"/>
              <a:gd name="T3" fmla="*/ 617 h 1234"/>
              <a:gd name="T4" fmla="*/ 3906 w 7812"/>
              <a:gd name="T5" fmla="*/ 1233 h 1234"/>
              <a:gd name="T6" fmla="*/ 3906 w 7812"/>
              <a:gd name="T7" fmla="*/ 1233 h 1234"/>
              <a:gd name="T8" fmla="*/ 7811 w 7812"/>
              <a:gd name="T9" fmla="*/ 617 h 1234"/>
              <a:gd name="T10" fmla="*/ 7811 w 7812"/>
              <a:gd name="T11" fmla="*/ 617 h 1234"/>
              <a:gd name="T12" fmla="*/ 3906 w 7812"/>
              <a:gd name="T13" fmla="*/ 0 h 1234"/>
              <a:gd name="T14" fmla="*/ 3906 w 7812"/>
              <a:gd name="T15" fmla="*/ 0 h 1234"/>
              <a:gd name="T16" fmla="*/ 0 w 7812"/>
              <a:gd name="T17" fmla="*/ 617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12" h="1234">
                <a:moveTo>
                  <a:pt x="0" y="617"/>
                </a:moveTo>
                <a:lnTo>
                  <a:pt x="0" y="617"/>
                </a:lnTo>
                <a:cubicBezTo>
                  <a:pt x="0" y="957"/>
                  <a:pt x="1749" y="1233"/>
                  <a:pt x="3906" y="1233"/>
                </a:cubicBezTo>
                <a:lnTo>
                  <a:pt x="3906" y="1233"/>
                </a:lnTo>
                <a:cubicBezTo>
                  <a:pt x="6063" y="1233"/>
                  <a:pt x="7811" y="957"/>
                  <a:pt x="7811" y="617"/>
                </a:cubicBezTo>
                <a:lnTo>
                  <a:pt x="7811" y="617"/>
                </a:lnTo>
                <a:cubicBezTo>
                  <a:pt x="7811" y="277"/>
                  <a:pt x="6063" y="0"/>
                  <a:pt x="3906" y="0"/>
                </a:cubicBezTo>
                <a:lnTo>
                  <a:pt x="3906" y="0"/>
                </a:lnTo>
                <a:cubicBezTo>
                  <a:pt x="1749" y="0"/>
                  <a:pt x="0" y="277"/>
                  <a:pt x="0" y="617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51"/>
          <p:cNvSpPr>
            <a:spLocks noChangeArrowheads="1"/>
          </p:cNvSpPr>
          <p:nvPr/>
        </p:nvSpPr>
        <p:spPr bwMode="auto">
          <a:xfrm>
            <a:off x="14232512" y="4198229"/>
            <a:ext cx="812201" cy="812201"/>
          </a:xfrm>
          <a:custGeom>
            <a:avLst/>
            <a:gdLst>
              <a:gd name="T0" fmla="*/ 0 w 680"/>
              <a:gd name="T1" fmla="*/ 339 h 679"/>
              <a:gd name="T2" fmla="*/ 0 w 680"/>
              <a:gd name="T3" fmla="*/ 339 h 679"/>
              <a:gd name="T4" fmla="*/ 340 w 680"/>
              <a:gd name="T5" fmla="*/ 678 h 679"/>
              <a:gd name="T6" fmla="*/ 340 w 680"/>
              <a:gd name="T7" fmla="*/ 678 h 679"/>
              <a:gd name="T8" fmla="*/ 679 w 680"/>
              <a:gd name="T9" fmla="*/ 339 h 679"/>
              <a:gd name="T10" fmla="*/ 679 w 680"/>
              <a:gd name="T11" fmla="*/ 339 h 679"/>
              <a:gd name="T12" fmla="*/ 340 w 680"/>
              <a:gd name="T13" fmla="*/ 0 h 679"/>
              <a:gd name="T14" fmla="*/ 340 w 680"/>
              <a:gd name="T15" fmla="*/ 0 h 679"/>
              <a:gd name="T16" fmla="*/ 0 w 680"/>
              <a:gd name="T17" fmla="*/ 339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0" h="679">
                <a:moveTo>
                  <a:pt x="0" y="339"/>
                </a:moveTo>
                <a:lnTo>
                  <a:pt x="0" y="339"/>
                </a:lnTo>
                <a:cubicBezTo>
                  <a:pt x="0" y="527"/>
                  <a:pt x="152" y="678"/>
                  <a:pt x="340" y="678"/>
                </a:cubicBezTo>
                <a:lnTo>
                  <a:pt x="340" y="678"/>
                </a:lnTo>
                <a:cubicBezTo>
                  <a:pt x="527" y="678"/>
                  <a:pt x="679" y="527"/>
                  <a:pt x="679" y="339"/>
                </a:cubicBezTo>
                <a:lnTo>
                  <a:pt x="679" y="339"/>
                </a:lnTo>
                <a:cubicBezTo>
                  <a:pt x="679" y="151"/>
                  <a:pt x="527" y="0"/>
                  <a:pt x="340" y="0"/>
                </a:cubicBezTo>
                <a:lnTo>
                  <a:pt x="340" y="0"/>
                </a:lnTo>
                <a:cubicBezTo>
                  <a:pt x="152" y="0"/>
                  <a:pt x="0" y="151"/>
                  <a:pt x="0" y="33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52"/>
          <p:cNvSpPr>
            <a:spLocks noChangeArrowheads="1"/>
          </p:cNvSpPr>
          <p:nvPr/>
        </p:nvSpPr>
        <p:spPr bwMode="auto">
          <a:xfrm>
            <a:off x="14232512" y="5959756"/>
            <a:ext cx="812201" cy="812201"/>
          </a:xfrm>
          <a:custGeom>
            <a:avLst/>
            <a:gdLst>
              <a:gd name="T0" fmla="*/ 0 w 680"/>
              <a:gd name="T1" fmla="*/ 339 h 680"/>
              <a:gd name="T2" fmla="*/ 0 w 680"/>
              <a:gd name="T3" fmla="*/ 339 h 680"/>
              <a:gd name="T4" fmla="*/ 340 w 680"/>
              <a:gd name="T5" fmla="*/ 679 h 680"/>
              <a:gd name="T6" fmla="*/ 340 w 680"/>
              <a:gd name="T7" fmla="*/ 679 h 680"/>
              <a:gd name="T8" fmla="*/ 679 w 680"/>
              <a:gd name="T9" fmla="*/ 339 h 680"/>
              <a:gd name="T10" fmla="*/ 679 w 680"/>
              <a:gd name="T11" fmla="*/ 339 h 680"/>
              <a:gd name="T12" fmla="*/ 340 w 680"/>
              <a:gd name="T13" fmla="*/ 0 h 680"/>
              <a:gd name="T14" fmla="*/ 340 w 680"/>
              <a:gd name="T15" fmla="*/ 0 h 680"/>
              <a:gd name="T16" fmla="*/ 0 w 680"/>
              <a:gd name="T17" fmla="*/ 339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0" h="680">
                <a:moveTo>
                  <a:pt x="0" y="339"/>
                </a:moveTo>
                <a:lnTo>
                  <a:pt x="0" y="339"/>
                </a:lnTo>
                <a:cubicBezTo>
                  <a:pt x="0" y="527"/>
                  <a:pt x="152" y="679"/>
                  <a:pt x="340" y="679"/>
                </a:cubicBezTo>
                <a:lnTo>
                  <a:pt x="340" y="679"/>
                </a:lnTo>
                <a:cubicBezTo>
                  <a:pt x="527" y="679"/>
                  <a:pt x="679" y="527"/>
                  <a:pt x="679" y="339"/>
                </a:cubicBezTo>
                <a:lnTo>
                  <a:pt x="679" y="339"/>
                </a:lnTo>
                <a:cubicBezTo>
                  <a:pt x="679" y="152"/>
                  <a:pt x="527" y="0"/>
                  <a:pt x="340" y="0"/>
                </a:cubicBezTo>
                <a:lnTo>
                  <a:pt x="340" y="0"/>
                </a:lnTo>
                <a:cubicBezTo>
                  <a:pt x="152" y="0"/>
                  <a:pt x="0" y="152"/>
                  <a:pt x="0" y="33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Freeform 53"/>
          <p:cNvSpPr>
            <a:spLocks noChangeArrowheads="1"/>
          </p:cNvSpPr>
          <p:nvPr/>
        </p:nvSpPr>
        <p:spPr bwMode="auto">
          <a:xfrm>
            <a:off x="14232512" y="7768750"/>
            <a:ext cx="812201" cy="812201"/>
          </a:xfrm>
          <a:custGeom>
            <a:avLst/>
            <a:gdLst>
              <a:gd name="T0" fmla="*/ 0 w 680"/>
              <a:gd name="T1" fmla="*/ 339 h 679"/>
              <a:gd name="T2" fmla="*/ 0 w 680"/>
              <a:gd name="T3" fmla="*/ 339 h 679"/>
              <a:gd name="T4" fmla="*/ 340 w 680"/>
              <a:gd name="T5" fmla="*/ 678 h 679"/>
              <a:gd name="T6" fmla="*/ 340 w 680"/>
              <a:gd name="T7" fmla="*/ 678 h 679"/>
              <a:gd name="T8" fmla="*/ 679 w 680"/>
              <a:gd name="T9" fmla="*/ 339 h 679"/>
              <a:gd name="T10" fmla="*/ 679 w 680"/>
              <a:gd name="T11" fmla="*/ 339 h 679"/>
              <a:gd name="T12" fmla="*/ 340 w 680"/>
              <a:gd name="T13" fmla="*/ 0 h 679"/>
              <a:gd name="T14" fmla="*/ 340 w 680"/>
              <a:gd name="T15" fmla="*/ 0 h 679"/>
              <a:gd name="T16" fmla="*/ 0 w 680"/>
              <a:gd name="T17" fmla="*/ 339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0" h="679">
                <a:moveTo>
                  <a:pt x="0" y="339"/>
                </a:moveTo>
                <a:lnTo>
                  <a:pt x="0" y="339"/>
                </a:lnTo>
                <a:cubicBezTo>
                  <a:pt x="0" y="526"/>
                  <a:pt x="152" y="678"/>
                  <a:pt x="340" y="678"/>
                </a:cubicBezTo>
                <a:lnTo>
                  <a:pt x="340" y="678"/>
                </a:lnTo>
                <a:cubicBezTo>
                  <a:pt x="527" y="678"/>
                  <a:pt x="679" y="526"/>
                  <a:pt x="679" y="339"/>
                </a:cubicBezTo>
                <a:lnTo>
                  <a:pt x="679" y="339"/>
                </a:lnTo>
                <a:cubicBezTo>
                  <a:pt x="679" y="152"/>
                  <a:pt x="527" y="0"/>
                  <a:pt x="340" y="0"/>
                </a:cubicBezTo>
                <a:lnTo>
                  <a:pt x="340" y="0"/>
                </a:lnTo>
                <a:cubicBezTo>
                  <a:pt x="152" y="0"/>
                  <a:pt x="0" y="152"/>
                  <a:pt x="0" y="3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Freeform 54"/>
          <p:cNvSpPr>
            <a:spLocks noChangeArrowheads="1"/>
          </p:cNvSpPr>
          <p:nvPr/>
        </p:nvSpPr>
        <p:spPr bwMode="auto">
          <a:xfrm>
            <a:off x="14232512" y="9482809"/>
            <a:ext cx="812201" cy="812201"/>
          </a:xfrm>
          <a:custGeom>
            <a:avLst/>
            <a:gdLst>
              <a:gd name="T0" fmla="*/ 0 w 680"/>
              <a:gd name="T1" fmla="*/ 339 h 680"/>
              <a:gd name="T2" fmla="*/ 0 w 680"/>
              <a:gd name="T3" fmla="*/ 339 h 680"/>
              <a:gd name="T4" fmla="*/ 340 w 680"/>
              <a:gd name="T5" fmla="*/ 679 h 680"/>
              <a:gd name="T6" fmla="*/ 340 w 680"/>
              <a:gd name="T7" fmla="*/ 679 h 680"/>
              <a:gd name="T8" fmla="*/ 679 w 680"/>
              <a:gd name="T9" fmla="*/ 339 h 680"/>
              <a:gd name="T10" fmla="*/ 679 w 680"/>
              <a:gd name="T11" fmla="*/ 339 h 680"/>
              <a:gd name="T12" fmla="*/ 340 w 680"/>
              <a:gd name="T13" fmla="*/ 0 h 680"/>
              <a:gd name="T14" fmla="*/ 340 w 680"/>
              <a:gd name="T15" fmla="*/ 0 h 680"/>
              <a:gd name="T16" fmla="*/ 0 w 680"/>
              <a:gd name="T17" fmla="*/ 339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0" h="680">
                <a:moveTo>
                  <a:pt x="0" y="339"/>
                </a:moveTo>
                <a:lnTo>
                  <a:pt x="0" y="339"/>
                </a:lnTo>
                <a:cubicBezTo>
                  <a:pt x="0" y="527"/>
                  <a:pt x="152" y="679"/>
                  <a:pt x="340" y="679"/>
                </a:cubicBezTo>
                <a:lnTo>
                  <a:pt x="340" y="679"/>
                </a:lnTo>
                <a:cubicBezTo>
                  <a:pt x="527" y="679"/>
                  <a:pt x="679" y="527"/>
                  <a:pt x="679" y="339"/>
                </a:cubicBezTo>
                <a:lnTo>
                  <a:pt x="679" y="339"/>
                </a:lnTo>
                <a:cubicBezTo>
                  <a:pt x="679" y="152"/>
                  <a:pt x="527" y="0"/>
                  <a:pt x="340" y="0"/>
                </a:cubicBezTo>
                <a:lnTo>
                  <a:pt x="340" y="0"/>
                </a:lnTo>
                <a:cubicBezTo>
                  <a:pt x="152" y="0"/>
                  <a:pt x="0" y="152"/>
                  <a:pt x="0" y="339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Freeform 55"/>
          <p:cNvSpPr>
            <a:spLocks noChangeArrowheads="1"/>
          </p:cNvSpPr>
          <p:nvPr/>
        </p:nvSpPr>
        <p:spPr bwMode="auto">
          <a:xfrm>
            <a:off x="14232512" y="11170499"/>
            <a:ext cx="812201" cy="812201"/>
          </a:xfrm>
          <a:custGeom>
            <a:avLst/>
            <a:gdLst>
              <a:gd name="T0" fmla="*/ 0 w 680"/>
              <a:gd name="T1" fmla="*/ 339 h 679"/>
              <a:gd name="T2" fmla="*/ 0 w 680"/>
              <a:gd name="T3" fmla="*/ 339 h 679"/>
              <a:gd name="T4" fmla="*/ 340 w 680"/>
              <a:gd name="T5" fmla="*/ 678 h 679"/>
              <a:gd name="T6" fmla="*/ 340 w 680"/>
              <a:gd name="T7" fmla="*/ 678 h 679"/>
              <a:gd name="T8" fmla="*/ 679 w 680"/>
              <a:gd name="T9" fmla="*/ 339 h 679"/>
              <a:gd name="T10" fmla="*/ 679 w 680"/>
              <a:gd name="T11" fmla="*/ 339 h 679"/>
              <a:gd name="T12" fmla="*/ 340 w 680"/>
              <a:gd name="T13" fmla="*/ 0 h 679"/>
              <a:gd name="T14" fmla="*/ 340 w 680"/>
              <a:gd name="T15" fmla="*/ 0 h 679"/>
              <a:gd name="T16" fmla="*/ 0 w 680"/>
              <a:gd name="T17" fmla="*/ 339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0" h="679">
                <a:moveTo>
                  <a:pt x="0" y="339"/>
                </a:moveTo>
                <a:lnTo>
                  <a:pt x="0" y="339"/>
                </a:lnTo>
                <a:cubicBezTo>
                  <a:pt x="0" y="527"/>
                  <a:pt x="152" y="678"/>
                  <a:pt x="340" y="678"/>
                </a:cubicBezTo>
                <a:lnTo>
                  <a:pt x="340" y="678"/>
                </a:lnTo>
                <a:cubicBezTo>
                  <a:pt x="527" y="678"/>
                  <a:pt x="679" y="527"/>
                  <a:pt x="679" y="339"/>
                </a:cubicBezTo>
                <a:lnTo>
                  <a:pt x="679" y="339"/>
                </a:lnTo>
                <a:cubicBezTo>
                  <a:pt x="679" y="151"/>
                  <a:pt x="527" y="0"/>
                  <a:pt x="340" y="0"/>
                </a:cubicBezTo>
                <a:lnTo>
                  <a:pt x="340" y="0"/>
                </a:lnTo>
                <a:cubicBezTo>
                  <a:pt x="152" y="0"/>
                  <a:pt x="0" y="151"/>
                  <a:pt x="0" y="33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CuadroTexto 408"/>
          <p:cNvSpPr txBox="1"/>
          <p:nvPr/>
        </p:nvSpPr>
        <p:spPr>
          <a:xfrm>
            <a:off x="7614252" y="956568"/>
            <a:ext cx="91550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  <a:endParaRPr lang="en-US" sz="88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410" name="CuadroTexto 409"/>
          <p:cNvSpPr txBox="1"/>
          <p:nvPr/>
        </p:nvSpPr>
        <p:spPr>
          <a:xfrm>
            <a:off x="15556425" y="4215712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11" name="CuadroTexto 410"/>
          <p:cNvSpPr txBox="1"/>
          <p:nvPr/>
        </p:nvSpPr>
        <p:spPr>
          <a:xfrm>
            <a:off x="15556425" y="5995350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12" name="CuadroTexto 411"/>
          <p:cNvSpPr txBox="1"/>
          <p:nvPr/>
        </p:nvSpPr>
        <p:spPr>
          <a:xfrm>
            <a:off x="15556425" y="7844072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13" name="CuadroTexto 412"/>
          <p:cNvSpPr txBox="1"/>
          <p:nvPr/>
        </p:nvSpPr>
        <p:spPr>
          <a:xfrm>
            <a:off x="15556425" y="9550162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14" name="CuadroTexto 413"/>
          <p:cNvSpPr txBox="1"/>
          <p:nvPr/>
        </p:nvSpPr>
        <p:spPr>
          <a:xfrm>
            <a:off x="15556425" y="11270764"/>
            <a:ext cx="75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service being offered.</a:t>
            </a:r>
          </a:p>
        </p:txBody>
      </p:sp>
      <p:sp>
        <p:nvSpPr>
          <p:cNvPr id="415" name="CuadroTexto 414"/>
          <p:cNvSpPr txBox="1"/>
          <p:nvPr/>
        </p:nvSpPr>
        <p:spPr>
          <a:xfrm>
            <a:off x="5351063" y="5276583"/>
            <a:ext cx="3021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16" name="CuadroTexto 415"/>
          <p:cNvSpPr txBox="1"/>
          <p:nvPr/>
        </p:nvSpPr>
        <p:spPr>
          <a:xfrm>
            <a:off x="5351062" y="6754739"/>
            <a:ext cx="3060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5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7" name="CuadroTexto 416"/>
          <p:cNvSpPr txBox="1"/>
          <p:nvPr/>
        </p:nvSpPr>
        <p:spPr>
          <a:xfrm>
            <a:off x="5164799" y="8192240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5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8" name="CuadroTexto 417"/>
          <p:cNvSpPr txBox="1"/>
          <p:nvPr/>
        </p:nvSpPr>
        <p:spPr>
          <a:xfrm>
            <a:off x="5300263" y="9754234"/>
            <a:ext cx="3137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5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9" name="CuadroTexto 418"/>
          <p:cNvSpPr txBox="1"/>
          <p:nvPr/>
        </p:nvSpPr>
        <p:spPr>
          <a:xfrm>
            <a:off x="5376598" y="11236740"/>
            <a:ext cx="2996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  <a:endParaRPr lang="en-US" sz="54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4421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"/>
          <p:cNvSpPr>
            <a:spLocks noChangeArrowheads="1"/>
          </p:cNvSpPr>
          <p:nvPr/>
        </p:nvSpPr>
        <p:spPr bwMode="auto">
          <a:xfrm>
            <a:off x="1792467" y="1671637"/>
            <a:ext cx="13183599" cy="2231869"/>
          </a:xfrm>
          <a:custGeom>
            <a:avLst/>
            <a:gdLst>
              <a:gd name="T0" fmla="*/ 11198 w 11199"/>
              <a:gd name="T1" fmla="*/ 1897 h 1898"/>
              <a:gd name="T2" fmla="*/ 636 w 11199"/>
              <a:gd name="T3" fmla="*/ 1897 h 1898"/>
              <a:gd name="T4" fmla="*/ 0 w 11199"/>
              <a:gd name="T5" fmla="*/ 948 h 1898"/>
              <a:gd name="T6" fmla="*/ 636 w 11199"/>
              <a:gd name="T7" fmla="*/ 0 h 1898"/>
              <a:gd name="T8" fmla="*/ 11198 w 11199"/>
              <a:gd name="T9" fmla="*/ 0 h 1898"/>
              <a:gd name="T10" fmla="*/ 11198 w 11199"/>
              <a:gd name="T11" fmla="*/ 1897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99" h="1898">
                <a:moveTo>
                  <a:pt x="11198" y="1897"/>
                </a:moveTo>
                <a:lnTo>
                  <a:pt x="636" y="1897"/>
                </a:lnTo>
                <a:lnTo>
                  <a:pt x="0" y="948"/>
                </a:lnTo>
                <a:lnTo>
                  <a:pt x="636" y="0"/>
                </a:lnTo>
                <a:lnTo>
                  <a:pt x="11198" y="0"/>
                </a:lnTo>
                <a:lnTo>
                  <a:pt x="11198" y="189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2"/>
          <p:cNvSpPr>
            <a:spLocks noChangeArrowheads="1"/>
          </p:cNvSpPr>
          <p:nvPr/>
        </p:nvSpPr>
        <p:spPr bwMode="auto">
          <a:xfrm>
            <a:off x="2934354" y="4261642"/>
            <a:ext cx="11579766" cy="2231869"/>
          </a:xfrm>
          <a:custGeom>
            <a:avLst/>
            <a:gdLst>
              <a:gd name="T0" fmla="*/ 0 w 9840"/>
              <a:gd name="T1" fmla="*/ 1897 h 1898"/>
              <a:gd name="T2" fmla="*/ 9280 w 9840"/>
              <a:gd name="T3" fmla="*/ 1897 h 1898"/>
              <a:gd name="T4" fmla="*/ 9839 w 9840"/>
              <a:gd name="T5" fmla="*/ 949 h 1898"/>
              <a:gd name="T6" fmla="*/ 9280 w 9840"/>
              <a:gd name="T7" fmla="*/ 0 h 1898"/>
              <a:gd name="T8" fmla="*/ 0 w 9840"/>
              <a:gd name="T9" fmla="*/ 0 h 1898"/>
              <a:gd name="T10" fmla="*/ 0 w 9840"/>
              <a:gd name="T11" fmla="*/ 1897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840" h="1898">
                <a:moveTo>
                  <a:pt x="0" y="1897"/>
                </a:moveTo>
                <a:lnTo>
                  <a:pt x="9280" y="1897"/>
                </a:lnTo>
                <a:lnTo>
                  <a:pt x="9839" y="949"/>
                </a:lnTo>
                <a:lnTo>
                  <a:pt x="9280" y="0"/>
                </a:lnTo>
                <a:lnTo>
                  <a:pt x="0" y="0"/>
                </a:lnTo>
                <a:lnTo>
                  <a:pt x="0" y="189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3"/>
          <p:cNvSpPr>
            <a:spLocks noChangeArrowheads="1"/>
          </p:cNvSpPr>
          <p:nvPr/>
        </p:nvSpPr>
        <p:spPr bwMode="auto">
          <a:xfrm>
            <a:off x="3531247" y="6862031"/>
            <a:ext cx="9711228" cy="2231869"/>
          </a:xfrm>
          <a:custGeom>
            <a:avLst/>
            <a:gdLst>
              <a:gd name="T0" fmla="*/ 8251 w 8252"/>
              <a:gd name="T1" fmla="*/ 1897 h 1898"/>
              <a:gd name="T2" fmla="*/ 672 w 8252"/>
              <a:gd name="T3" fmla="*/ 1897 h 1898"/>
              <a:gd name="T4" fmla="*/ 0 w 8252"/>
              <a:gd name="T5" fmla="*/ 948 h 1898"/>
              <a:gd name="T6" fmla="*/ 672 w 8252"/>
              <a:gd name="T7" fmla="*/ 0 h 1898"/>
              <a:gd name="T8" fmla="*/ 8251 w 8252"/>
              <a:gd name="T9" fmla="*/ 0 h 1898"/>
              <a:gd name="T10" fmla="*/ 8251 w 8252"/>
              <a:gd name="T11" fmla="*/ 1897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52" h="1898">
                <a:moveTo>
                  <a:pt x="8251" y="1897"/>
                </a:moveTo>
                <a:lnTo>
                  <a:pt x="672" y="1897"/>
                </a:lnTo>
                <a:lnTo>
                  <a:pt x="0" y="948"/>
                </a:lnTo>
                <a:lnTo>
                  <a:pt x="672" y="0"/>
                </a:lnTo>
                <a:lnTo>
                  <a:pt x="8251" y="0"/>
                </a:lnTo>
                <a:lnTo>
                  <a:pt x="8251" y="189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4"/>
          <p:cNvSpPr>
            <a:spLocks noChangeArrowheads="1"/>
          </p:cNvSpPr>
          <p:nvPr/>
        </p:nvSpPr>
        <p:spPr bwMode="auto">
          <a:xfrm>
            <a:off x="5145461" y="9410512"/>
            <a:ext cx="7157551" cy="2231869"/>
          </a:xfrm>
          <a:custGeom>
            <a:avLst/>
            <a:gdLst>
              <a:gd name="T0" fmla="*/ 0 w 6079"/>
              <a:gd name="T1" fmla="*/ 1897 h 1898"/>
              <a:gd name="T2" fmla="*/ 5575 w 6079"/>
              <a:gd name="T3" fmla="*/ 1897 h 1898"/>
              <a:gd name="T4" fmla="*/ 6078 w 6079"/>
              <a:gd name="T5" fmla="*/ 968 h 1898"/>
              <a:gd name="T6" fmla="*/ 5575 w 6079"/>
              <a:gd name="T7" fmla="*/ 0 h 1898"/>
              <a:gd name="T8" fmla="*/ 0 w 6079"/>
              <a:gd name="T9" fmla="*/ 0 h 1898"/>
              <a:gd name="T10" fmla="*/ 0 w 6079"/>
              <a:gd name="T11" fmla="*/ 1897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79" h="1898">
                <a:moveTo>
                  <a:pt x="0" y="1897"/>
                </a:moveTo>
                <a:lnTo>
                  <a:pt x="5575" y="1897"/>
                </a:lnTo>
                <a:lnTo>
                  <a:pt x="6078" y="968"/>
                </a:lnTo>
                <a:lnTo>
                  <a:pt x="5575" y="0"/>
                </a:lnTo>
                <a:lnTo>
                  <a:pt x="0" y="0"/>
                </a:lnTo>
                <a:lnTo>
                  <a:pt x="0" y="189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40"/>
          <p:cNvSpPr>
            <a:spLocks noChangeArrowheads="1"/>
          </p:cNvSpPr>
          <p:nvPr/>
        </p:nvSpPr>
        <p:spPr bwMode="auto">
          <a:xfrm>
            <a:off x="16782323" y="6519465"/>
            <a:ext cx="846032" cy="846033"/>
          </a:xfrm>
          <a:custGeom>
            <a:avLst/>
            <a:gdLst>
              <a:gd name="T0" fmla="*/ 717 w 718"/>
              <a:gd name="T1" fmla="*/ 717 h 718"/>
              <a:gd name="T2" fmla="*/ 0 w 718"/>
              <a:gd name="T3" fmla="*/ 717 h 718"/>
              <a:gd name="T4" fmla="*/ 0 w 718"/>
              <a:gd name="T5" fmla="*/ 0 h 718"/>
              <a:gd name="T6" fmla="*/ 717 w 718"/>
              <a:gd name="T7" fmla="*/ 0 h 718"/>
              <a:gd name="T8" fmla="*/ 717 w 718"/>
              <a:gd name="T9" fmla="*/ 717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8" h="718">
                <a:moveTo>
                  <a:pt x="717" y="717"/>
                </a:moveTo>
                <a:lnTo>
                  <a:pt x="0" y="717"/>
                </a:lnTo>
                <a:lnTo>
                  <a:pt x="0" y="0"/>
                </a:lnTo>
                <a:lnTo>
                  <a:pt x="717" y="0"/>
                </a:lnTo>
                <a:lnTo>
                  <a:pt x="717" y="71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41"/>
          <p:cNvSpPr>
            <a:spLocks noChangeArrowheads="1"/>
          </p:cNvSpPr>
          <p:nvPr/>
        </p:nvSpPr>
        <p:spPr bwMode="auto">
          <a:xfrm>
            <a:off x="16782323" y="7967583"/>
            <a:ext cx="846032" cy="846036"/>
          </a:xfrm>
          <a:custGeom>
            <a:avLst/>
            <a:gdLst>
              <a:gd name="T0" fmla="*/ 717 w 718"/>
              <a:gd name="T1" fmla="*/ 717 h 718"/>
              <a:gd name="T2" fmla="*/ 0 w 718"/>
              <a:gd name="T3" fmla="*/ 717 h 718"/>
              <a:gd name="T4" fmla="*/ 0 w 718"/>
              <a:gd name="T5" fmla="*/ 0 h 718"/>
              <a:gd name="T6" fmla="*/ 717 w 718"/>
              <a:gd name="T7" fmla="*/ 0 h 718"/>
              <a:gd name="T8" fmla="*/ 717 w 718"/>
              <a:gd name="T9" fmla="*/ 717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8" h="718">
                <a:moveTo>
                  <a:pt x="717" y="717"/>
                </a:moveTo>
                <a:lnTo>
                  <a:pt x="0" y="717"/>
                </a:lnTo>
                <a:lnTo>
                  <a:pt x="0" y="0"/>
                </a:lnTo>
                <a:lnTo>
                  <a:pt x="717" y="0"/>
                </a:lnTo>
                <a:lnTo>
                  <a:pt x="717" y="71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42"/>
          <p:cNvSpPr>
            <a:spLocks noChangeArrowheads="1"/>
          </p:cNvSpPr>
          <p:nvPr/>
        </p:nvSpPr>
        <p:spPr bwMode="auto">
          <a:xfrm>
            <a:off x="16782323" y="9410512"/>
            <a:ext cx="846032" cy="846036"/>
          </a:xfrm>
          <a:custGeom>
            <a:avLst/>
            <a:gdLst>
              <a:gd name="T0" fmla="*/ 717 w 718"/>
              <a:gd name="T1" fmla="*/ 717 h 718"/>
              <a:gd name="T2" fmla="*/ 0 w 718"/>
              <a:gd name="T3" fmla="*/ 717 h 718"/>
              <a:gd name="T4" fmla="*/ 0 w 718"/>
              <a:gd name="T5" fmla="*/ 0 h 718"/>
              <a:gd name="T6" fmla="*/ 717 w 718"/>
              <a:gd name="T7" fmla="*/ 0 h 718"/>
              <a:gd name="T8" fmla="*/ 717 w 718"/>
              <a:gd name="T9" fmla="*/ 717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8" h="718">
                <a:moveTo>
                  <a:pt x="717" y="717"/>
                </a:moveTo>
                <a:lnTo>
                  <a:pt x="0" y="717"/>
                </a:lnTo>
                <a:lnTo>
                  <a:pt x="0" y="0"/>
                </a:lnTo>
                <a:lnTo>
                  <a:pt x="717" y="0"/>
                </a:lnTo>
                <a:lnTo>
                  <a:pt x="717" y="71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43"/>
          <p:cNvSpPr>
            <a:spLocks noChangeArrowheads="1"/>
          </p:cNvSpPr>
          <p:nvPr/>
        </p:nvSpPr>
        <p:spPr bwMode="auto">
          <a:xfrm>
            <a:off x="16782323" y="10858634"/>
            <a:ext cx="846032" cy="846033"/>
          </a:xfrm>
          <a:custGeom>
            <a:avLst/>
            <a:gdLst>
              <a:gd name="T0" fmla="*/ 717 w 718"/>
              <a:gd name="T1" fmla="*/ 717 h 718"/>
              <a:gd name="T2" fmla="*/ 0 w 718"/>
              <a:gd name="T3" fmla="*/ 717 h 718"/>
              <a:gd name="T4" fmla="*/ 0 w 718"/>
              <a:gd name="T5" fmla="*/ 0 h 718"/>
              <a:gd name="T6" fmla="*/ 717 w 718"/>
              <a:gd name="T7" fmla="*/ 0 h 718"/>
              <a:gd name="T8" fmla="*/ 717 w 718"/>
              <a:gd name="T9" fmla="*/ 717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8" h="718">
                <a:moveTo>
                  <a:pt x="717" y="717"/>
                </a:moveTo>
                <a:lnTo>
                  <a:pt x="0" y="717"/>
                </a:lnTo>
                <a:lnTo>
                  <a:pt x="0" y="0"/>
                </a:lnTo>
                <a:lnTo>
                  <a:pt x="717" y="0"/>
                </a:lnTo>
                <a:lnTo>
                  <a:pt x="717" y="71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CuadroTexto 216"/>
          <p:cNvSpPr txBox="1"/>
          <p:nvPr/>
        </p:nvSpPr>
        <p:spPr>
          <a:xfrm>
            <a:off x="7057754" y="2279739"/>
            <a:ext cx="3332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18" name="CuadroTexto 217"/>
          <p:cNvSpPr txBox="1"/>
          <p:nvPr/>
        </p:nvSpPr>
        <p:spPr>
          <a:xfrm>
            <a:off x="7057754" y="4869744"/>
            <a:ext cx="3376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219" name="CuadroTexto 218"/>
          <p:cNvSpPr txBox="1"/>
          <p:nvPr/>
        </p:nvSpPr>
        <p:spPr>
          <a:xfrm>
            <a:off x="6883582" y="7501388"/>
            <a:ext cx="3857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0" name="CuadroTexto 219"/>
          <p:cNvSpPr txBox="1"/>
          <p:nvPr/>
        </p:nvSpPr>
        <p:spPr>
          <a:xfrm>
            <a:off x="6991475" y="9943869"/>
            <a:ext cx="34628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6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1" name="CuadroTexto 220"/>
          <p:cNvSpPr txBox="1"/>
          <p:nvPr/>
        </p:nvSpPr>
        <p:spPr>
          <a:xfrm>
            <a:off x="18053968" y="6278164"/>
            <a:ext cx="50513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4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22" name="CuadroTexto 221"/>
          <p:cNvSpPr txBox="1"/>
          <p:nvPr/>
        </p:nvSpPr>
        <p:spPr>
          <a:xfrm>
            <a:off x="18053968" y="7728881"/>
            <a:ext cx="50513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4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23" name="CuadroTexto 222"/>
          <p:cNvSpPr txBox="1"/>
          <p:nvPr/>
        </p:nvSpPr>
        <p:spPr>
          <a:xfrm>
            <a:off x="18053967" y="9171810"/>
            <a:ext cx="50513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4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24" name="CuadroTexto 223"/>
          <p:cNvSpPr txBox="1"/>
          <p:nvPr/>
        </p:nvSpPr>
        <p:spPr>
          <a:xfrm>
            <a:off x="18045552" y="10622527"/>
            <a:ext cx="50513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40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225" name="CuadroTexto 224"/>
          <p:cNvSpPr txBox="1"/>
          <p:nvPr/>
        </p:nvSpPr>
        <p:spPr>
          <a:xfrm>
            <a:off x="16794366" y="6493716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  <a:endParaRPr lang="en-US" sz="48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6" name="CuadroTexto 225"/>
          <p:cNvSpPr txBox="1"/>
          <p:nvPr/>
        </p:nvSpPr>
        <p:spPr>
          <a:xfrm>
            <a:off x="16771034" y="7962599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  <a:endParaRPr lang="en-US" sz="48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7" name="CuadroTexto 226"/>
          <p:cNvSpPr txBox="1"/>
          <p:nvPr/>
        </p:nvSpPr>
        <p:spPr>
          <a:xfrm>
            <a:off x="16771033" y="9390489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  <a:endParaRPr lang="en-US" sz="48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28" name="CuadroTexto 227"/>
          <p:cNvSpPr txBox="1"/>
          <p:nvPr/>
        </p:nvSpPr>
        <p:spPr>
          <a:xfrm>
            <a:off x="16771034" y="10843136"/>
            <a:ext cx="899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  <a:endParaRPr lang="en-US" sz="48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8403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"/>
          <p:cNvSpPr>
            <a:spLocks noChangeArrowheads="1"/>
          </p:cNvSpPr>
          <p:nvPr/>
        </p:nvSpPr>
        <p:spPr bwMode="auto">
          <a:xfrm>
            <a:off x="4943249" y="8844454"/>
            <a:ext cx="3068429" cy="3087881"/>
          </a:xfrm>
          <a:custGeom>
            <a:avLst/>
            <a:gdLst>
              <a:gd name="T0" fmla="*/ 2449 w 2781"/>
              <a:gd name="T1" fmla="*/ 0 h 2801"/>
              <a:gd name="T2" fmla="*/ 2449 w 2781"/>
              <a:gd name="T3" fmla="*/ 0 h 2801"/>
              <a:gd name="T4" fmla="*/ 2442 w 2781"/>
              <a:gd name="T5" fmla="*/ 3 h 2801"/>
              <a:gd name="T6" fmla="*/ 9 w 2781"/>
              <a:gd name="T7" fmla="*/ 3 h 2801"/>
              <a:gd name="T8" fmla="*/ 9 w 2781"/>
              <a:gd name="T9" fmla="*/ 3 h 2801"/>
              <a:gd name="T10" fmla="*/ 0 w 2781"/>
              <a:gd name="T11" fmla="*/ 13 h 2801"/>
              <a:gd name="T12" fmla="*/ 0 w 2781"/>
              <a:gd name="T13" fmla="*/ 802 h 2801"/>
              <a:gd name="T14" fmla="*/ 5 w 2781"/>
              <a:gd name="T15" fmla="*/ 802 h 2801"/>
              <a:gd name="T16" fmla="*/ 5 w 2781"/>
              <a:gd name="T17" fmla="*/ 802 h 2801"/>
              <a:gd name="T18" fmla="*/ 12 w 2781"/>
              <a:gd name="T19" fmla="*/ 805 h 2801"/>
              <a:gd name="T20" fmla="*/ 1217 w 2781"/>
              <a:gd name="T21" fmla="*/ 2010 h 2801"/>
              <a:gd name="T22" fmla="*/ 1217 w 2781"/>
              <a:gd name="T23" fmla="*/ 2010 h 2801"/>
              <a:gd name="T24" fmla="*/ 1220 w 2781"/>
              <a:gd name="T25" fmla="*/ 2017 h 2801"/>
              <a:gd name="T26" fmla="*/ 1220 w 2781"/>
              <a:gd name="T27" fmla="*/ 2791 h 2801"/>
              <a:gd name="T28" fmla="*/ 1220 w 2781"/>
              <a:gd name="T29" fmla="*/ 2791 h 2801"/>
              <a:gd name="T30" fmla="*/ 1230 w 2781"/>
              <a:gd name="T31" fmla="*/ 2800 h 2801"/>
              <a:gd name="T32" fmla="*/ 2010 w 2781"/>
              <a:gd name="T33" fmla="*/ 2800 h 2801"/>
              <a:gd name="T34" fmla="*/ 2010 w 2781"/>
              <a:gd name="T35" fmla="*/ 2800 h 2801"/>
              <a:gd name="T36" fmla="*/ 2019 w 2781"/>
              <a:gd name="T37" fmla="*/ 2791 h 2801"/>
              <a:gd name="T38" fmla="*/ 2019 w 2781"/>
              <a:gd name="T39" fmla="*/ 1692 h 2801"/>
              <a:gd name="T40" fmla="*/ 2025 w 2781"/>
              <a:gd name="T41" fmla="*/ 1687 h 2801"/>
              <a:gd name="T42" fmla="*/ 2019 w 2781"/>
              <a:gd name="T43" fmla="*/ 1682 h 2801"/>
              <a:gd name="T44" fmla="*/ 2019 w 2781"/>
              <a:gd name="T45" fmla="*/ 1682 h 2801"/>
              <a:gd name="T46" fmla="*/ 2019 w 2781"/>
              <a:gd name="T47" fmla="*/ 1682 h 2801"/>
              <a:gd name="T48" fmla="*/ 1156 w 2781"/>
              <a:gd name="T49" fmla="*/ 818 h 2801"/>
              <a:gd name="T50" fmla="*/ 1156 w 2781"/>
              <a:gd name="T51" fmla="*/ 818 h 2801"/>
              <a:gd name="T52" fmla="*/ 1162 w 2781"/>
              <a:gd name="T53" fmla="*/ 802 h 2801"/>
              <a:gd name="T54" fmla="*/ 2780 w 2781"/>
              <a:gd name="T55" fmla="*/ 800 h 2801"/>
              <a:gd name="T56" fmla="*/ 2449 w 2781"/>
              <a:gd name="T57" fmla="*/ 0 h 2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781" h="2801">
                <a:moveTo>
                  <a:pt x="2449" y="0"/>
                </a:moveTo>
                <a:lnTo>
                  <a:pt x="2449" y="0"/>
                </a:lnTo>
                <a:cubicBezTo>
                  <a:pt x="2447" y="3"/>
                  <a:pt x="2445" y="3"/>
                  <a:pt x="2442" y="3"/>
                </a:cubicBezTo>
                <a:lnTo>
                  <a:pt x="9" y="3"/>
                </a:lnTo>
                <a:lnTo>
                  <a:pt x="9" y="3"/>
                </a:lnTo>
                <a:cubicBezTo>
                  <a:pt x="4" y="3"/>
                  <a:pt x="0" y="7"/>
                  <a:pt x="0" y="13"/>
                </a:cubicBezTo>
                <a:lnTo>
                  <a:pt x="0" y="802"/>
                </a:lnTo>
                <a:lnTo>
                  <a:pt x="5" y="802"/>
                </a:lnTo>
                <a:lnTo>
                  <a:pt x="5" y="802"/>
                </a:lnTo>
                <a:cubicBezTo>
                  <a:pt x="8" y="802"/>
                  <a:pt x="10" y="803"/>
                  <a:pt x="12" y="805"/>
                </a:cubicBezTo>
                <a:lnTo>
                  <a:pt x="1217" y="2010"/>
                </a:lnTo>
                <a:lnTo>
                  <a:pt x="1217" y="2010"/>
                </a:lnTo>
                <a:cubicBezTo>
                  <a:pt x="1219" y="2012"/>
                  <a:pt x="1220" y="2015"/>
                  <a:pt x="1220" y="2017"/>
                </a:cubicBezTo>
                <a:lnTo>
                  <a:pt x="1220" y="2791"/>
                </a:lnTo>
                <a:lnTo>
                  <a:pt x="1220" y="2791"/>
                </a:lnTo>
                <a:cubicBezTo>
                  <a:pt x="1220" y="2796"/>
                  <a:pt x="1225" y="2800"/>
                  <a:pt x="1230" y="2800"/>
                </a:cubicBezTo>
                <a:lnTo>
                  <a:pt x="2010" y="2800"/>
                </a:lnTo>
                <a:lnTo>
                  <a:pt x="2010" y="2800"/>
                </a:lnTo>
                <a:cubicBezTo>
                  <a:pt x="2015" y="2800"/>
                  <a:pt x="2019" y="2796"/>
                  <a:pt x="2019" y="2791"/>
                </a:cubicBezTo>
                <a:lnTo>
                  <a:pt x="2019" y="1692"/>
                </a:lnTo>
                <a:lnTo>
                  <a:pt x="2025" y="1687"/>
                </a:lnTo>
                <a:lnTo>
                  <a:pt x="2019" y="1682"/>
                </a:lnTo>
                <a:lnTo>
                  <a:pt x="2019" y="1682"/>
                </a:lnTo>
                <a:lnTo>
                  <a:pt x="2019" y="1682"/>
                </a:lnTo>
                <a:lnTo>
                  <a:pt x="1156" y="818"/>
                </a:lnTo>
                <a:lnTo>
                  <a:pt x="1156" y="818"/>
                </a:lnTo>
                <a:cubicBezTo>
                  <a:pt x="1150" y="812"/>
                  <a:pt x="1154" y="802"/>
                  <a:pt x="1162" y="802"/>
                </a:cubicBezTo>
                <a:lnTo>
                  <a:pt x="2780" y="800"/>
                </a:lnTo>
                <a:lnTo>
                  <a:pt x="2449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2"/>
          <p:cNvSpPr>
            <a:spLocks noChangeArrowheads="1"/>
          </p:cNvSpPr>
          <p:nvPr/>
        </p:nvSpPr>
        <p:spPr bwMode="auto">
          <a:xfrm>
            <a:off x="5400352" y="7254320"/>
            <a:ext cx="4211186" cy="2470303"/>
          </a:xfrm>
          <a:custGeom>
            <a:avLst/>
            <a:gdLst>
              <a:gd name="T0" fmla="*/ 325 w 3818"/>
              <a:gd name="T1" fmla="*/ 0 h 2241"/>
              <a:gd name="T2" fmla="*/ 0 w 3818"/>
              <a:gd name="T3" fmla="*/ 799 h 2241"/>
              <a:gd name="T4" fmla="*/ 2654 w 3818"/>
              <a:gd name="T5" fmla="*/ 801 h 2241"/>
              <a:gd name="T6" fmla="*/ 2037 w 3818"/>
              <a:gd name="T7" fmla="*/ 1440 h 2241"/>
              <a:gd name="T8" fmla="*/ 2368 w 3818"/>
              <a:gd name="T9" fmla="*/ 2240 h 2241"/>
              <a:gd name="T10" fmla="*/ 3817 w 3818"/>
              <a:gd name="T11" fmla="*/ 801 h 2241"/>
              <a:gd name="T12" fmla="*/ 3817 w 3818"/>
              <a:gd name="T13" fmla="*/ 5 h 2241"/>
              <a:gd name="T14" fmla="*/ 325 w 3818"/>
              <a:gd name="T15" fmla="*/ 0 h 2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18" h="2241">
                <a:moveTo>
                  <a:pt x="325" y="0"/>
                </a:moveTo>
                <a:lnTo>
                  <a:pt x="0" y="799"/>
                </a:lnTo>
                <a:lnTo>
                  <a:pt x="2654" y="801"/>
                </a:lnTo>
                <a:lnTo>
                  <a:pt x="2037" y="1440"/>
                </a:lnTo>
                <a:lnTo>
                  <a:pt x="2368" y="2240"/>
                </a:lnTo>
                <a:lnTo>
                  <a:pt x="3817" y="801"/>
                </a:lnTo>
                <a:lnTo>
                  <a:pt x="3817" y="5"/>
                </a:lnTo>
                <a:lnTo>
                  <a:pt x="32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3"/>
          <p:cNvSpPr>
            <a:spLocks noChangeArrowheads="1"/>
          </p:cNvSpPr>
          <p:nvPr/>
        </p:nvSpPr>
        <p:spPr bwMode="auto">
          <a:xfrm>
            <a:off x="3790766" y="5664182"/>
            <a:ext cx="4833625" cy="2475168"/>
          </a:xfrm>
          <a:custGeom>
            <a:avLst/>
            <a:gdLst>
              <a:gd name="T0" fmla="*/ 1458 w 4382"/>
              <a:gd name="T1" fmla="*/ 2242 h 2243"/>
              <a:gd name="T2" fmla="*/ 1783 w 4382"/>
              <a:gd name="T3" fmla="*/ 1443 h 2243"/>
              <a:gd name="T4" fmla="*/ 1163 w 4382"/>
              <a:gd name="T5" fmla="*/ 800 h 2243"/>
              <a:gd name="T6" fmla="*/ 4381 w 4382"/>
              <a:gd name="T7" fmla="*/ 790 h 2243"/>
              <a:gd name="T8" fmla="*/ 4036 w 4382"/>
              <a:gd name="T9" fmla="*/ 0 h 2243"/>
              <a:gd name="T10" fmla="*/ 9 w 4382"/>
              <a:gd name="T11" fmla="*/ 0 h 2243"/>
              <a:gd name="T12" fmla="*/ 0 w 4382"/>
              <a:gd name="T13" fmla="*/ 800 h 2243"/>
              <a:gd name="T14" fmla="*/ 1458 w 4382"/>
              <a:gd name="T15" fmla="*/ 2242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82" h="2243">
                <a:moveTo>
                  <a:pt x="1458" y="2242"/>
                </a:moveTo>
                <a:lnTo>
                  <a:pt x="1783" y="1443"/>
                </a:lnTo>
                <a:lnTo>
                  <a:pt x="1163" y="800"/>
                </a:lnTo>
                <a:lnTo>
                  <a:pt x="4381" y="790"/>
                </a:lnTo>
                <a:lnTo>
                  <a:pt x="4036" y="0"/>
                </a:lnTo>
                <a:lnTo>
                  <a:pt x="9" y="0"/>
                </a:lnTo>
                <a:lnTo>
                  <a:pt x="0" y="800"/>
                </a:lnTo>
                <a:lnTo>
                  <a:pt x="1458" y="224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4"/>
          <p:cNvSpPr>
            <a:spLocks noChangeArrowheads="1"/>
          </p:cNvSpPr>
          <p:nvPr/>
        </p:nvSpPr>
        <p:spPr bwMode="auto">
          <a:xfrm>
            <a:off x="3387152" y="4064322"/>
            <a:ext cx="6827374" cy="2475165"/>
          </a:xfrm>
          <a:custGeom>
            <a:avLst/>
            <a:gdLst>
              <a:gd name="T0" fmla="*/ 4401 w 6193"/>
              <a:gd name="T1" fmla="*/ 1452 h 2243"/>
              <a:gd name="T2" fmla="*/ 4746 w 6193"/>
              <a:gd name="T3" fmla="*/ 2242 h 2243"/>
              <a:gd name="T4" fmla="*/ 6192 w 6193"/>
              <a:gd name="T5" fmla="*/ 799 h 2243"/>
              <a:gd name="T6" fmla="*/ 6192 w 6193"/>
              <a:gd name="T7" fmla="*/ 0 h 2243"/>
              <a:gd name="T8" fmla="*/ 0 w 6193"/>
              <a:gd name="T9" fmla="*/ 0 h 2243"/>
              <a:gd name="T10" fmla="*/ 0 w 6193"/>
              <a:gd name="T11" fmla="*/ 799 h 2243"/>
              <a:gd name="T12" fmla="*/ 5036 w 6193"/>
              <a:gd name="T13" fmla="*/ 799 h 2243"/>
              <a:gd name="T14" fmla="*/ 4401 w 6193"/>
              <a:gd name="T15" fmla="*/ 1452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93" h="2243">
                <a:moveTo>
                  <a:pt x="4401" y="1452"/>
                </a:moveTo>
                <a:lnTo>
                  <a:pt x="4746" y="2242"/>
                </a:lnTo>
                <a:lnTo>
                  <a:pt x="6192" y="799"/>
                </a:lnTo>
                <a:lnTo>
                  <a:pt x="6192" y="0"/>
                </a:lnTo>
                <a:lnTo>
                  <a:pt x="0" y="0"/>
                </a:lnTo>
                <a:lnTo>
                  <a:pt x="0" y="799"/>
                </a:lnTo>
                <a:lnTo>
                  <a:pt x="5036" y="799"/>
                </a:lnTo>
                <a:lnTo>
                  <a:pt x="4401" y="145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" name="CuadroTexto 238"/>
          <p:cNvSpPr txBox="1"/>
          <p:nvPr/>
        </p:nvSpPr>
        <p:spPr>
          <a:xfrm>
            <a:off x="3127785" y="1094567"/>
            <a:ext cx="91550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  <a:endParaRPr lang="en-US" sz="8800" b="1" dirty="0">
              <a:solidFill>
                <a:schemeClr val="tx2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grpSp>
        <p:nvGrpSpPr>
          <p:cNvPr id="3" name="Agrupar 2"/>
          <p:cNvGrpSpPr/>
          <p:nvPr/>
        </p:nvGrpSpPr>
        <p:grpSpPr>
          <a:xfrm>
            <a:off x="16364633" y="6277350"/>
            <a:ext cx="6334318" cy="5667802"/>
            <a:chOff x="16771033" y="6278164"/>
            <a:chExt cx="6334318" cy="5667802"/>
          </a:xfrm>
        </p:grpSpPr>
        <p:sp>
          <p:nvSpPr>
            <p:cNvPr id="240" name="Freeform 40"/>
            <p:cNvSpPr>
              <a:spLocks noChangeArrowheads="1"/>
            </p:cNvSpPr>
            <p:nvPr/>
          </p:nvSpPr>
          <p:spPr bwMode="auto">
            <a:xfrm>
              <a:off x="16782323" y="6519465"/>
              <a:ext cx="846032" cy="846033"/>
            </a:xfrm>
            <a:custGeom>
              <a:avLst/>
              <a:gdLst>
                <a:gd name="T0" fmla="*/ 717 w 718"/>
                <a:gd name="T1" fmla="*/ 717 h 718"/>
                <a:gd name="T2" fmla="*/ 0 w 718"/>
                <a:gd name="T3" fmla="*/ 717 h 718"/>
                <a:gd name="T4" fmla="*/ 0 w 718"/>
                <a:gd name="T5" fmla="*/ 0 h 718"/>
                <a:gd name="T6" fmla="*/ 717 w 718"/>
                <a:gd name="T7" fmla="*/ 0 h 718"/>
                <a:gd name="T8" fmla="*/ 717 w 718"/>
                <a:gd name="T9" fmla="*/ 717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8" h="718">
                  <a:moveTo>
                    <a:pt x="717" y="717"/>
                  </a:moveTo>
                  <a:lnTo>
                    <a:pt x="0" y="717"/>
                  </a:lnTo>
                  <a:lnTo>
                    <a:pt x="0" y="0"/>
                  </a:lnTo>
                  <a:lnTo>
                    <a:pt x="717" y="0"/>
                  </a:lnTo>
                  <a:lnTo>
                    <a:pt x="717" y="717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Freeform 41"/>
            <p:cNvSpPr>
              <a:spLocks noChangeArrowheads="1"/>
            </p:cNvSpPr>
            <p:nvPr/>
          </p:nvSpPr>
          <p:spPr bwMode="auto">
            <a:xfrm>
              <a:off x="16782323" y="7967583"/>
              <a:ext cx="846032" cy="846036"/>
            </a:xfrm>
            <a:custGeom>
              <a:avLst/>
              <a:gdLst>
                <a:gd name="T0" fmla="*/ 717 w 718"/>
                <a:gd name="T1" fmla="*/ 717 h 718"/>
                <a:gd name="T2" fmla="*/ 0 w 718"/>
                <a:gd name="T3" fmla="*/ 717 h 718"/>
                <a:gd name="T4" fmla="*/ 0 w 718"/>
                <a:gd name="T5" fmla="*/ 0 h 718"/>
                <a:gd name="T6" fmla="*/ 717 w 718"/>
                <a:gd name="T7" fmla="*/ 0 h 718"/>
                <a:gd name="T8" fmla="*/ 717 w 718"/>
                <a:gd name="T9" fmla="*/ 717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8" h="718">
                  <a:moveTo>
                    <a:pt x="717" y="717"/>
                  </a:moveTo>
                  <a:lnTo>
                    <a:pt x="0" y="717"/>
                  </a:lnTo>
                  <a:lnTo>
                    <a:pt x="0" y="0"/>
                  </a:lnTo>
                  <a:lnTo>
                    <a:pt x="717" y="0"/>
                  </a:lnTo>
                  <a:lnTo>
                    <a:pt x="717" y="71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Freeform 42"/>
            <p:cNvSpPr>
              <a:spLocks noChangeArrowheads="1"/>
            </p:cNvSpPr>
            <p:nvPr/>
          </p:nvSpPr>
          <p:spPr bwMode="auto">
            <a:xfrm>
              <a:off x="16782323" y="9410512"/>
              <a:ext cx="846032" cy="846036"/>
            </a:xfrm>
            <a:custGeom>
              <a:avLst/>
              <a:gdLst>
                <a:gd name="T0" fmla="*/ 717 w 718"/>
                <a:gd name="T1" fmla="*/ 717 h 718"/>
                <a:gd name="T2" fmla="*/ 0 w 718"/>
                <a:gd name="T3" fmla="*/ 717 h 718"/>
                <a:gd name="T4" fmla="*/ 0 w 718"/>
                <a:gd name="T5" fmla="*/ 0 h 718"/>
                <a:gd name="T6" fmla="*/ 717 w 718"/>
                <a:gd name="T7" fmla="*/ 0 h 718"/>
                <a:gd name="T8" fmla="*/ 717 w 718"/>
                <a:gd name="T9" fmla="*/ 717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8" h="718">
                  <a:moveTo>
                    <a:pt x="717" y="717"/>
                  </a:moveTo>
                  <a:lnTo>
                    <a:pt x="0" y="717"/>
                  </a:lnTo>
                  <a:lnTo>
                    <a:pt x="0" y="0"/>
                  </a:lnTo>
                  <a:lnTo>
                    <a:pt x="717" y="0"/>
                  </a:lnTo>
                  <a:lnTo>
                    <a:pt x="717" y="71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Freeform 43"/>
            <p:cNvSpPr>
              <a:spLocks noChangeArrowheads="1"/>
            </p:cNvSpPr>
            <p:nvPr/>
          </p:nvSpPr>
          <p:spPr bwMode="auto">
            <a:xfrm>
              <a:off x="16782323" y="10858634"/>
              <a:ext cx="846032" cy="846033"/>
            </a:xfrm>
            <a:custGeom>
              <a:avLst/>
              <a:gdLst>
                <a:gd name="T0" fmla="*/ 717 w 718"/>
                <a:gd name="T1" fmla="*/ 717 h 718"/>
                <a:gd name="T2" fmla="*/ 0 w 718"/>
                <a:gd name="T3" fmla="*/ 717 h 718"/>
                <a:gd name="T4" fmla="*/ 0 w 718"/>
                <a:gd name="T5" fmla="*/ 0 h 718"/>
                <a:gd name="T6" fmla="*/ 717 w 718"/>
                <a:gd name="T7" fmla="*/ 0 h 718"/>
                <a:gd name="T8" fmla="*/ 717 w 718"/>
                <a:gd name="T9" fmla="*/ 717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8" h="718">
                  <a:moveTo>
                    <a:pt x="717" y="717"/>
                  </a:moveTo>
                  <a:lnTo>
                    <a:pt x="0" y="717"/>
                  </a:lnTo>
                  <a:lnTo>
                    <a:pt x="0" y="0"/>
                  </a:lnTo>
                  <a:lnTo>
                    <a:pt x="717" y="0"/>
                  </a:lnTo>
                  <a:lnTo>
                    <a:pt x="717" y="71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CuadroTexto 243"/>
            <p:cNvSpPr txBox="1"/>
            <p:nvPr/>
          </p:nvSpPr>
          <p:spPr>
            <a:xfrm>
              <a:off x="18053968" y="6278164"/>
              <a:ext cx="505138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4000" dirty="0"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245" name="CuadroTexto 244"/>
            <p:cNvSpPr txBox="1"/>
            <p:nvPr/>
          </p:nvSpPr>
          <p:spPr>
            <a:xfrm>
              <a:off x="18053968" y="7728881"/>
              <a:ext cx="505138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4000" dirty="0"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246" name="CuadroTexto 245"/>
            <p:cNvSpPr txBox="1"/>
            <p:nvPr/>
          </p:nvSpPr>
          <p:spPr>
            <a:xfrm>
              <a:off x="18053967" y="9171810"/>
              <a:ext cx="505138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4000" dirty="0"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247" name="CuadroTexto 246"/>
            <p:cNvSpPr txBox="1"/>
            <p:nvPr/>
          </p:nvSpPr>
          <p:spPr>
            <a:xfrm>
              <a:off x="18045552" y="10622527"/>
              <a:ext cx="505138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Lato" charset="0"/>
                  <a:ea typeface="Lato" charset="0"/>
                  <a:cs typeface="Lato" charset="0"/>
                </a:rPr>
                <a:t>Refers to a good or </a:t>
              </a:r>
            </a:p>
            <a:p>
              <a:r>
                <a:rPr lang="en-US" sz="4000" dirty="0">
                  <a:latin typeface="Lato" charset="0"/>
                  <a:ea typeface="Lato" charset="0"/>
                  <a:cs typeface="Lato" charset="0"/>
                </a:rPr>
                <a:t>service being offered.</a:t>
              </a:r>
            </a:p>
          </p:txBody>
        </p:sp>
        <p:sp>
          <p:nvSpPr>
            <p:cNvPr id="248" name="CuadroTexto 247"/>
            <p:cNvSpPr txBox="1"/>
            <p:nvPr/>
          </p:nvSpPr>
          <p:spPr>
            <a:xfrm>
              <a:off x="16794366" y="6493716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01</a:t>
              </a:r>
            </a:p>
          </p:txBody>
        </p:sp>
        <p:sp>
          <p:nvSpPr>
            <p:cNvPr id="249" name="CuadroTexto 248"/>
            <p:cNvSpPr txBox="1"/>
            <p:nvPr/>
          </p:nvSpPr>
          <p:spPr>
            <a:xfrm>
              <a:off x="16771034" y="7962599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02</a:t>
              </a:r>
              <a:endParaRPr lang="en-US" sz="4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250" name="CuadroTexto 249"/>
            <p:cNvSpPr txBox="1"/>
            <p:nvPr/>
          </p:nvSpPr>
          <p:spPr>
            <a:xfrm>
              <a:off x="16771033" y="9390489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03</a:t>
              </a:r>
              <a:endParaRPr lang="en-US" sz="4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251" name="CuadroTexto 250"/>
            <p:cNvSpPr txBox="1"/>
            <p:nvPr/>
          </p:nvSpPr>
          <p:spPr>
            <a:xfrm>
              <a:off x="16771034" y="10843136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04</a:t>
              </a:r>
              <a:endParaRPr lang="en-US" sz="4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</p:grpSp>
      <p:sp>
        <p:nvSpPr>
          <p:cNvPr id="252" name="CuadroTexto 251"/>
          <p:cNvSpPr txBox="1"/>
          <p:nvPr/>
        </p:nvSpPr>
        <p:spPr>
          <a:xfrm>
            <a:off x="5394255" y="4064319"/>
            <a:ext cx="2706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253" name="CuadroTexto 252"/>
          <p:cNvSpPr txBox="1"/>
          <p:nvPr/>
        </p:nvSpPr>
        <p:spPr>
          <a:xfrm>
            <a:off x="5044729" y="5673045"/>
            <a:ext cx="24192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2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54" name="CuadroTexto 253"/>
          <p:cNvSpPr txBox="1"/>
          <p:nvPr/>
        </p:nvSpPr>
        <p:spPr>
          <a:xfrm>
            <a:off x="6359549" y="7339806"/>
            <a:ext cx="2637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0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55" name="CuadroTexto 254"/>
          <p:cNvSpPr txBox="1"/>
          <p:nvPr/>
        </p:nvSpPr>
        <p:spPr>
          <a:xfrm>
            <a:off x="5282972" y="8951533"/>
            <a:ext cx="215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387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20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CBDFD4"/>
      </a:accent1>
      <a:accent2>
        <a:srgbClr val="F6BF7F"/>
      </a:accent2>
      <a:accent3>
        <a:srgbClr val="E8AB78"/>
      </a:accent3>
      <a:accent4>
        <a:srgbClr val="E39662"/>
      </a:accent4>
      <a:accent5>
        <a:srgbClr val="B1CEB0"/>
      </a:accent5>
      <a:accent6>
        <a:srgbClr val="CBDFD4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85614</TotalTime>
  <Words>580</Words>
  <Application>Microsoft Macintosh PowerPoint</Application>
  <PresentationFormat>Custom</PresentationFormat>
  <Paragraphs>122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Lato Heavy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15466</cp:revision>
  <dcterms:created xsi:type="dcterms:W3CDTF">2014-11-12T21:47:38Z</dcterms:created>
  <dcterms:modified xsi:type="dcterms:W3CDTF">2019-06-06T21:27:04Z</dcterms:modified>
  <cp:category/>
</cp:coreProperties>
</file>