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63401" autoAdjust="0"/>
  </p:normalViewPr>
  <p:slideViewPr>
    <p:cSldViewPr snapToGrid="0" snapToObjects="1">
      <p:cViewPr varScale="1">
        <p:scale>
          <a:sx n="64" d="100"/>
          <a:sy n="64" d="100"/>
        </p:scale>
        <p:origin x="8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7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4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3068384" y="1652112"/>
            <a:ext cx="10393190" cy="2089754"/>
          </a:xfrm>
          <a:custGeom>
            <a:avLst/>
            <a:gdLst>
              <a:gd name="T0" fmla="*/ 7417 w 8244"/>
              <a:gd name="T1" fmla="*/ 1655 h 1656"/>
              <a:gd name="T2" fmla="*/ 827 w 8244"/>
              <a:gd name="T3" fmla="*/ 1655 h 1656"/>
              <a:gd name="T4" fmla="*/ 827 w 8244"/>
              <a:gd name="T5" fmla="*/ 1655 h 1656"/>
              <a:gd name="T6" fmla="*/ 0 w 8244"/>
              <a:gd name="T7" fmla="*/ 827 h 1656"/>
              <a:gd name="T8" fmla="*/ 0 w 8244"/>
              <a:gd name="T9" fmla="*/ 827 h 1656"/>
              <a:gd name="T10" fmla="*/ 0 w 8244"/>
              <a:gd name="T11" fmla="*/ 827 h 1656"/>
              <a:gd name="T12" fmla="*/ 827 w 8244"/>
              <a:gd name="T13" fmla="*/ 0 h 1656"/>
              <a:gd name="T14" fmla="*/ 7417 w 8244"/>
              <a:gd name="T15" fmla="*/ 0 h 1656"/>
              <a:gd name="T16" fmla="*/ 7417 w 8244"/>
              <a:gd name="T17" fmla="*/ 0 h 1656"/>
              <a:gd name="T18" fmla="*/ 8243 w 8244"/>
              <a:gd name="T19" fmla="*/ 827 h 1656"/>
              <a:gd name="T20" fmla="*/ 8243 w 8244"/>
              <a:gd name="T21" fmla="*/ 827 h 1656"/>
              <a:gd name="T22" fmla="*/ 8243 w 8244"/>
              <a:gd name="T23" fmla="*/ 827 h 1656"/>
              <a:gd name="T24" fmla="*/ 7417 w 8244"/>
              <a:gd name="T25" fmla="*/ 1655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4" h="1656">
                <a:moveTo>
                  <a:pt x="7417" y="1655"/>
                </a:moveTo>
                <a:lnTo>
                  <a:pt x="827" y="1655"/>
                </a:lnTo>
                <a:lnTo>
                  <a:pt x="827" y="1655"/>
                </a:lnTo>
                <a:cubicBezTo>
                  <a:pt x="370" y="1655"/>
                  <a:pt x="0" y="1285"/>
                  <a:pt x="0" y="827"/>
                </a:cubicBezTo>
                <a:lnTo>
                  <a:pt x="0" y="827"/>
                </a:lnTo>
                <a:lnTo>
                  <a:pt x="0" y="827"/>
                </a:lnTo>
                <a:cubicBezTo>
                  <a:pt x="0" y="371"/>
                  <a:pt x="370" y="0"/>
                  <a:pt x="827" y="0"/>
                </a:cubicBezTo>
                <a:lnTo>
                  <a:pt x="7417" y="0"/>
                </a:lnTo>
                <a:lnTo>
                  <a:pt x="7417" y="0"/>
                </a:lnTo>
                <a:cubicBezTo>
                  <a:pt x="7873" y="0"/>
                  <a:pt x="8243" y="371"/>
                  <a:pt x="8243" y="827"/>
                </a:cubicBezTo>
                <a:lnTo>
                  <a:pt x="8243" y="827"/>
                </a:lnTo>
                <a:lnTo>
                  <a:pt x="8243" y="827"/>
                </a:lnTo>
                <a:cubicBezTo>
                  <a:pt x="8243" y="1285"/>
                  <a:pt x="7873" y="1655"/>
                  <a:pt x="7417" y="1655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3468550" y="3726150"/>
            <a:ext cx="9592859" cy="2089754"/>
          </a:xfrm>
          <a:custGeom>
            <a:avLst/>
            <a:gdLst>
              <a:gd name="T0" fmla="*/ 6784 w 7611"/>
              <a:gd name="T1" fmla="*/ 1656 h 1657"/>
              <a:gd name="T2" fmla="*/ 829 w 7611"/>
              <a:gd name="T3" fmla="*/ 1656 h 1657"/>
              <a:gd name="T4" fmla="*/ 829 w 7611"/>
              <a:gd name="T5" fmla="*/ 1656 h 1657"/>
              <a:gd name="T6" fmla="*/ 0 w 7611"/>
              <a:gd name="T7" fmla="*/ 828 h 1657"/>
              <a:gd name="T8" fmla="*/ 0 w 7611"/>
              <a:gd name="T9" fmla="*/ 828 h 1657"/>
              <a:gd name="T10" fmla="*/ 829 w 7611"/>
              <a:gd name="T11" fmla="*/ 0 h 1657"/>
              <a:gd name="T12" fmla="*/ 6784 w 7611"/>
              <a:gd name="T13" fmla="*/ 0 h 1657"/>
              <a:gd name="T14" fmla="*/ 6784 w 7611"/>
              <a:gd name="T15" fmla="*/ 0 h 1657"/>
              <a:gd name="T16" fmla="*/ 7610 w 7611"/>
              <a:gd name="T17" fmla="*/ 828 h 1657"/>
              <a:gd name="T18" fmla="*/ 7610 w 7611"/>
              <a:gd name="T19" fmla="*/ 828 h 1657"/>
              <a:gd name="T20" fmla="*/ 6784 w 7611"/>
              <a:gd name="T21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1" h="1657">
                <a:moveTo>
                  <a:pt x="6784" y="1656"/>
                </a:moveTo>
                <a:lnTo>
                  <a:pt x="829" y="1656"/>
                </a:lnTo>
                <a:lnTo>
                  <a:pt x="829" y="1656"/>
                </a:lnTo>
                <a:cubicBezTo>
                  <a:pt x="371" y="1656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1" y="0"/>
                  <a:pt x="829" y="0"/>
                </a:cubicBezTo>
                <a:lnTo>
                  <a:pt x="6784" y="0"/>
                </a:lnTo>
                <a:lnTo>
                  <a:pt x="6784" y="0"/>
                </a:lnTo>
                <a:cubicBezTo>
                  <a:pt x="7241" y="0"/>
                  <a:pt x="7610" y="371"/>
                  <a:pt x="7610" y="828"/>
                </a:cubicBezTo>
                <a:lnTo>
                  <a:pt x="7610" y="828"/>
                </a:lnTo>
                <a:cubicBezTo>
                  <a:pt x="7610" y="1285"/>
                  <a:pt x="7241" y="1656"/>
                  <a:pt x="6784" y="1656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3729771" y="5815903"/>
            <a:ext cx="9070421" cy="2084194"/>
          </a:xfrm>
          <a:custGeom>
            <a:avLst/>
            <a:gdLst>
              <a:gd name="T0" fmla="*/ 6368 w 7197"/>
              <a:gd name="T1" fmla="*/ 1654 h 1655"/>
              <a:gd name="T2" fmla="*/ 828 w 7197"/>
              <a:gd name="T3" fmla="*/ 1654 h 1655"/>
              <a:gd name="T4" fmla="*/ 828 w 7197"/>
              <a:gd name="T5" fmla="*/ 1654 h 1655"/>
              <a:gd name="T6" fmla="*/ 0 w 7197"/>
              <a:gd name="T7" fmla="*/ 827 h 1655"/>
              <a:gd name="T8" fmla="*/ 0 w 7197"/>
              <a:gd name="T9" fmla="*/ 827 h 1655"/>
              <a:gd name="T10" fmla="*/ 828 w 7197"/>
              <a:gd name="T11" fmla="*/ 0 h 1655"/>
              <a:gd name="T12" fmla="*/ 6368 w 7197"/>
              <a:gd name="T13" fmla="*/ 0 h 1655"/>
              <a:gd name="T14" fmla="*/ 6368 w 7197"/>
              <a:gd name="T15" fmla="*/ 0 h 1655"/>
              <a:gd name="T16" fmla="*/ 7196 w 7197"/>
              <a:gd name="T17" fmla="*/ 827 h 1655"/>
              <a:gd name="T18" fmla="*/ 7196 w 7197"/>
              <a:gd name="T19" fmla="*/ 827 h 1655"/>
              <a:gd name="T20" fmla="*/ 6368 w 7197"/>
              <a:gd name="T21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7" h="1655">
                <a:moveTo>
                  <a:pt x="6368" y="1654"/>
                </a:moveTo>
                <a:lnTo>
                  <a:pt x="828" y="1654"/>
                </a:lnTo>
                <a:lnTo>
                  <a:pt x="828" y="1654"/>
                </a:lnTo>
                <a:cubicBezTo>
                  <a:pt x="370" y="1654"/>
                  <a:pt x="0" y="1284"/>
                  <a:pt x="0" y="827"/>
                </a:cubicBezTo>
                <a:lnTo>
                  <a:pt x="0" y="827"/>
                </a:lnTo>
                <a:cubicBezTo>
                  <a:pt x="0" y="371"/>
                  <a:pt x="370" y="0"/>
                  <a:pt x="828" y="0"/>
                </a:cubicBezTo>
                <a:lnTo>
                  <a:pt x="6368" y="0"/>
                </a:lnTo>
                <a:lnTo>
                  <a:pt x="6368" y="0"/>
                </a:lnTo>
                <a:cubicBezTo>
                  <a:pt x="6825" y="0"/>
                  <a:pt x="7196" y="371"/>
                  <a:pt x="7196" y="827"/>
                </a:cubicBezTo>
                <a:lnTo>
                  <a:pt x="7196" y="827"/>
                </a:lnTo>
                <a:cubicBezTo>
                  <a:pt x="7196" y="1284"/>
                  <a:pt x="6825" y="1654"/>
                  <a:pt x="6368" y="165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3"/>
          <p:cNvSpPr>
            <a:spLocks noChangeArrowheads="1"/>
          </p:cNvSpPr>
          <p:nvPr/>
        </p:nvSpPr>
        <p:spPr bwMode="auto">
          <a:xfrm>
            <a:off x="4196630" y="7900098"/>
            <a:ext cx="8136701" cy="2089754"/>
          </a:xfrm>
          <a:custGeom>
            <a:avLst/>
            <a:gdLst>
              <a:gd name="T0" fmla="*/ 5629 w 6458"/>
              <a:gd name="T1" fmla="*/ 1657 h 1658"/>
              <a:gd name="T2" fmla="*/ 827 w 6458"/>
              <a:gd name="T3" fmla="*/ 1657 h 1658"/>
              <a:gd name="T4" fmla="*/ 827 w 6458"/>
              <a:gd name="T5" fmla="*/ 1657 h 1658"/>
              <a:gd name="T6" fmla="*/ 0 w 6458"/>
              <a:gd name="T7" fmla="*/ 828 h 1658"/>
              <a:gd name="T8" fmla="*/ 0 w 6458"/>
              <a:gd name="T9" fmla="*/ 828 h 1658"/>
              <a:gd name="T10" fmla="*/ 827 w 6458"/>
              <a:gd name="T11" fmla="*/ 0 h 1658"/>
              <a:gd name="T12" fmla="*/ 5629 w 6458"/>
              <a:gd name="T13" fmla="*/ 0 h 1658"/>
              <a:gd name="T14" fmla="*/ 5629 w 6458"/>
              <a:gd name="T15" fmla="*/ 0 h 1658"/>
              <a:gd name="T16" fmla="*/ 6457 w 6458"/>
              <a:gd name="T17" fmla="*/ 828 h 1658"/>
              <a:gd name="T18" fmla="*/ 6457 w 6458"/>
              <a:gd name="T19" fmla="*/ 828 h 1658"/>
              <a:gd name="T20" fmla="*/ 5629 w 6458"/>
              <a:gd name="T21" fmla="*/ 1657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58" h="1658">
                <a:moveTo>
                  <a:pt x="5629" y="1657"/>
                </a:moveTo>
                <a:lnTo>
                  <a:pt x="827" y="1657"/>
                </a:lnTo>
                <a:lnTo>
                  <a:pt x="827" y="1657"/>
                </a:lnTo>
                <a:cubicBezTo>
                  <a:pt x="370" y="1657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0" y="0"/>
                  <a:pt x="827" y="0"/>
                </a:cubicBezTo>
                <a:lnTo>
                  <a:pt x="5629" y="0"/>
                </a:lnTo>
                <a:lnTo>
                  <a:pt x="5629" y="0"/>
                </a:lnTo>
                <a:cubicBezTo>
                  <a:pt x="6086" y="0"/>
                  <a:pt x="6457" y="371"/>
                  <a:pt x="6457" y="828"/>
                </a:cubicBezTo>
                <a:lnTo>
                  <a:pt x="6457" y="828"/>
                </a:lnTo>
                <a:cubicBezTo>
                  <a:pt x="6457" y="1285"/>
                  <a:pt x="6086" y="1657"/>
                  <a:pt x="5629" y="1657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5069212" y="9984295"/>
            <a:ext cx="6391534" cy="2089754"/>
          </a:xfrm>
          <a:custGeom>
            <a:avLst/>
            <a:gdLst>
              <a:gd name="T0" fmla="*/ 4245 w 5073"/>
              <a:gd name="T1" fmla="*/ 1655 h 1656"/>
              <a:gd name="T2" fmla="*/ 828 w 5073"/>
              <a:gd name="T3" fmla="*/ 1655 h 1656"/>
              <a:gd name="T4" fmla="*/ 828 w 5073"/>
              <a:gd name="T5" fmla="*/ 1655 h 1656"/>
              <a:gd name="T6" fmla="*/ 0 w 5073"/>
              <a:gd name="T7" fmla="*/ 827 h 1656"/>
              <a:gd name="T8" fmla="*/ 0 w 5073"/>
              <a:gd name="T9" fmla="*/ 827 h 1656"/>
              <a:gd name="T10" fmla="*/ 828 w 5073"/>
              <a:gd name="T11" fmla="*/ 0 h 1656"/>
              <a:gd name="T12" fmla="*/ 4245 w 5073"/>
              <a:gd name="T13" fmla="*/ 0 h 1656"/>
              <a:gd name="T14" fmla="*/ 4245 w 5073"/>
              <a:gd name="T15" fmla="*/ 0 h 1656"/>
              <a:gd name="T16" fmla="*/ 5072 w 5073"/>
              <a:gd name="T17" fmla="*/ 827 h 1656"/>
              <a:gd name="T18" fmla="*/ 5072 w 5073"/>
              <a:gd name="T19" fmla="*/ 827 h 1656"/>
              <a:gd name="T20" fmla="*/ 4245 w 5073"/>
              <a:gd name="T21" fmla="*/ 1655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73" h="1656">
                <a:moveTo>
                  <a:pt x="4245" y="1655"/>
                </a:moveTo>
                <a:lnTo>
                  <a:pt x="828" y="1655"/>
                </a:lnTo>
                <a:lnTo>
                  <a:pt x="828" y="1655"/>
                </a:lnTo>
                <a:cubicBezTo>
                  <a:pt x="371" y="1655"/>
                  <a:pt x="0" y="1284"/>
                  <a:pt x="0" y="827"/>
                </a:cubicBezTo>
                <a:lnTo>
                  <a:pt x="0" y="827"/>
                </a:lnTo>
                <a:cubicBezTo>
                  <a:pt x="0" y="370"/>
                  <a:pt x="371" y="0"/>
                  <a:pt x="828" y="0"/>
                </a:cubicBezTo>
                <a:lnTo>
                  <a:pt x="4245" y="0"/>
                </a:lnTo>
                <a:lnTo>
                  <a:pt x="4245" y="0"/>
                </a:lnTo>
                <a:cubicBezTo>
                  <a:pt x="4702" y="0"/>
                  <a:pt x="5072" y="370"/>
                  <a:pt x="5072" y="827"/>
                </a:cubicBezTo>
                <a:lnTo>
                  <a:pt x="5072" y="827"/>
                </a:lnTo>
                <a:cubicBezTo>
                  <a:pt x="5072" y="1284"/>
                  <a:pt x="4702" y="1655"/>
                  <a:pt x="4245" y="1655"/>
                </a:cubicBez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CuadroTexto 516"/>
          <p:cNvSpPr txBox="1"/>
          <p:nvPr/>
        </p:nvSpPr>
        <p:spPr>
          <a:xfrm>
            <a:off x="15818763" y="4300676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829510" y="7116910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6636761" y="251902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7151326" y="186034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6668020" y="457679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7164150" y="3918110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6643173" y="6705027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6979003" y="604634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6636761" y="878922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7108043" y="813054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6643173" y="1087027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7164150" y="10211598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62159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0930955" y="6134350"/>
            <a:ext cx="5629523" cy="1369074"/>
          </a:xfrm>
          <a:custGeom>
            <a:avLst/>
            <a:gdLst>
              <a:gd name="T0" fmla="*/ 482 w 5022"/>
              <a:gd name="T1" fmla="*/ 1221 h 1222"/>
              <a:gd name="T2" fmla="*/ 4514 w 5022"/>
              <a:gd name="T3" fmla="*/ 1221 h 1222"/>
              <a:gd name="T4" fmla="*/ 5021 w 5022"/>
              <a:gd name="T5" fmla="*/ 0 h 1222"/>
              <a:gd name="T6" fmla="*/ 0 w 5022"/>
              <a:gd name="T7" fmla="*/ 0 h 1222"/>
              <a:gd name="T8" fmla="*/ 482 w 5022"/>
              <a:gd name="T9" fmla="*/ 1221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2" h="1222">
                <a:moveTo>
                  <a:pt x="482" y="1221"/>
                </a:moveTo>
                <a:lnTo>
                  <a:pt x="4514" y="1221"/>
                </a:lnTo>
                <a:lnTo>
                  <a:pt x="5021" y="0"/>
                </a:lnTo>
                <a:lnTo>
                  <a:pt x="0" y="0"/>
                </a:lnTo>
                <a:lnTo>
                  <a:pt x="482" y="12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0382337" y="4399526"/>
            <a:ext cx="6756413" cy="1374019"/>
          </a:xfrm>
          <a:custGeom>
            <a:avLst/>
            <a:gdLst>
              <a:gd name="T0" fmla="*/ 6027 w 6028"/>
              <a:gd name="T1" fmla="*/ 0 h 1225"/>
              <a:gd name="T2" fmla="*/ 0 w 6028"/>
              <a:gd name="T3" fmla="*/ 0 h 1225"/>
              <a:gd name="T4" fmla="*/ 483 w 6028"/>
              <a:gd name="T5" fmla="*/ 1224 h 1225"/>
              <a:gd name="T6" fmla="*/ 5519 w 6028"/>
              <a:gd name="T7" fmla="*/ 1224 h 1225"/>
              <a:gd name="T8" fmla="*/ 6027 w 6028"/>
              <a:gd name="T9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1225">
                <a:moveTo>
                  <a:pt x="6027" y="0"/>
                </a:moveTo>
                <a:lnTo>
                  <a:pt x="0" y="0"/>
                </a:lnTo>
                <a:lnTo>
                  <a:pt x="483" y="1224"/>
                </a:lnTo>
                <a:lnTo>
                  <a:pt x="5519" y="1224"/>
                </a:lnTo>
                <a:lnTo>
                  <a:pt x="602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0743139" y="7864229"/>
            <a:ext cx="5244007" cy="1369074"/>
          </a:xfrm>
          <a:custGeom>
            <a:avLst/>
            <a:gdLst>
              <a:gd name="T0" fmla="*/ 561 w 4677"/>
              <a:gd name="T1" fmla="*/ 1221 h 1222"/>
              <a:gd name="T2" fmla="*/ 4086 w 4677"/>
              <a:gd name="T3" fmla="*/ 1221 h 1222"/>
              <a:gd name="T4" fmla="*/ 4676 w 4677"/>
              <a:gd name="T5" fmla="*/ 0 h 1222"/>
              <a:gd name="T6" fmla="*/ 0 w 4677"/>
              <a:gd name="T7" fmla="*/ 0 h 1222"/>
              <a:gd name="T8" fmla="*/ 561 w 4677"/>
              <a:gd name="T9" fmla="*/ 1221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1222">
                <a:moveTo>
                  <a:pt x="561" y="1221"/>
                </a:moveTo>
                <a:lnTo>
                  <a:pt x="4086" y="1221"/>
                </a:lnTo>
                <a:lnTo>
                  <a:pt x="4676" y="0"/>
                </a:lnTo>
                <a:lnTo>
                  <a:pt x="0" y="0"/>
                </a:lnTo>
                <a:lnTo>
                  <a:pt x="561" y="1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0120383" y="9594109"/>
            <a:ext cx="5061133" cy="1369074"/>
          </a:xfrm>
          <a:custGeom>
            <a:avLst/>
            <a:gdLst>
              <a:gd name="T0" fmla="*/ 690 w 4515"/>
              <a:gd name="T1" fmla="*/ 1118 h 1223"/>
              <a:gd name="T2" fmla="*/ 690 w 4515"/>
              <a:gd name="T3" fmla="*/ 1222 h 1223"/>
              <a:gd name="T4" fmla="*/ 3990 w 4515"/>
              <a:gd name="T5" fmla="*/ 1222 h 1223"/>
              <a:gd name="T6" fmla="*/ 3990 w 4515"/>
              <a:gd name="T7" fmla="*/ 1118 h 1223"/>
              <a:gd name="T8" fmla="*/ 3991 w 4515"/>
              <a:gd name="T9" fmla="*/ 1118 h 1223"/>
              <a:gd name="T10" fmla="*/ 4514 w 4515"/>
              <a:gd name="T11" fmla="*/ 0 h 1223"/>
              <a:gd name="T12" fmla="*/ 0 w 4515"/>
              <a:gd name="T13" fmla="*/ 0 h 1223"/>
              <a:gd name="T14" fmla="*/ 690 w 4515"/>
              <a:gd name="T15" fmla="*/ 1118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5" h="1223">
                <a:moveTo>
                  <a:pt x="690" y="1118"/>
                </a:moveTo>
                <a:lnTo>
                  <a:pt x="690" y="1222"/>
                </a:lnTo>
                <a:lnTo>
                  <a:pt x="3990" y="1222"/>
                </a:lnTo>
                <a:lnTo>
                  <a:pt x="3990" y="1118"/>
                </a:lnTo>
                <a:lnTo>
                  <a:pt x="3991" y="1118"/>
                </a:lnTo>
                <a:lnTo>
                  <a:pt x="4514" y="0"/>
                </a:lnTo>
                <a:lnTo>
                  <a:pt x="0" y="0"/>
                </a:lnTo>
                <a:lnTo>
                  <a:pt x="690" y="1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11063016" y="11238791"/>
            <a:ext cx="3746245" cy="1383904"/>
          </a:xfrm>
          <a:custGeom>
            <a:avLst/>
            <a:gdLst>
              <a:gd name="T0" fmla="*/ 0 w 3863"/>
              <a:gd name="T1" fmla="*/ 1233 h 1234"/>
              <a:gd name="T2" fmla="*/ 3862 w 3863"/>
              <a:gd name="T3" fmla="*/ 1233 h 1234"/>
              <a:gd name="T4" fmla="*/ 3862 w 3863"/>
              <a:gd name="T5" fmla="*/ 0 h 1234"/>
              <a:gd name="T6" fmla="*/ 0 w 3863"/>
              <a:gd name="T7" fmla="*/ 0 h 1234"/>
              <a:gd name="T8" fmla="*/ 0 w 3863"/>
              <a:gd name="T9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3" h="1234">
                <a:moveTo>
                  <a:pt x="0" y="1233"/>
                </a:moveTo>
                <a:lnTo>
                  <a:pt x="3862" y="1233"/>
                </a:lnTo>
                <a:lnTo>
                  <a:pt x="3862" y="0"/>
                </a:lnTo>
                <a:lnTo>
                  <a:pt x="0" y="0"/>
                </a:lnTo>
                <a:lnTo>
                  <a:pt x="0" y="1233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6"/>
          <p:cNvSpPr>
            <a:spLocks noChangeArrowheads="1"/>
          </p:cNvSpPr>
          <p:nvPr/>
        </p:nvSpPr>
        <p:spPr bwMode="auto">
          <a:xfrm>
            <a:off x="6561774" y="4231481"/>
            <a:ext cx="6756416" cy="1710109"/>
          </a:xfrm>
          <a:custGeom>
            <a:avLst/>
            <a:gdLst>
              <a:gd name="T0" fmla="*/ 6026 w 6027"/>
              <a:gd name="T1" fmla="*/ 0 h 1526"/>
              <a:gd name="T2" fmla="*/ 0 w 6027"/>
              <a:gd name="T3" fmla="*/ 0 h 1526"/>
              <a:gd name="T4" fmla="*/ 483 w 6027"/>
              <a:gd name="T5" fmla="*/ 1525 h 1526"/>
              <a:gd name="T6" fmla="*/ 5517 w 6027"/>
              <a:gd name="T7" fmla="*/ 1525 h 1526"/>
              <a:gd name="T8" fmla="*/ 6026 w 6027"/>
              <a:gd name="T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7" h="1526">
                <a:moveTo>
                  <a:pt x="6026" y="0"/>
                </a:moveTo>
                <a:lnTo>
                  <a:pt x="0" y="0"/>
                </a:lnTo>
                <a:lnTo>
                  <a:pt x="483" y="1525"/>
                </a:lnTo>
                <a:lnTo>
                  <a:pt x="5517" y="1525"/>
                </a:lnTo>
                <a:lnTo>
                  <a:pt x="60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8"/>
          <p:cNvSpPr>
            <a:spLocks noChangeArrowheads="1"/>
          </p:cNvSpPr>
          <p:nvPr/>
        </p:nvSpPr>
        <p:spPr bwMode="auto">
          <a:xfrm>
            <a:off x="7110394" y="5966304"/>
            <a:ext cx="5629520" cy="1705165"/>
          </a:xfrm>
          <a:custGeom>
            <a:avLst/>
            <a:gdLst>
              <a:gd name="T0" fmla="*/ 482 w 5023"/>
              <a:gd name="T1" fmla="*/ 1521 h 1522"/>
              <a:gd name="T2" fmla="*/ 4515 w 5023"/>
              <a:gd name="T3" fmla="*/ 1521 h 1522"/>
              <a:gd name="T4" fmla="*/ 5022 w 5023"/>
              <a:gd name="T5" fmla="*/ 0 h 1522"/>
              <a:gd name="T6" fmla="*/ 0 w 5023"/>
              <a:gd name="T7" fmla="*/ 0 h 1522"/>
              <a:gd name="T8" fmla="*/ 482 w 5023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2">
                <a:moveTo>
                  <a:pt x="482" y="1521"/>
                </a:moveTo>
                <a:lnTo>
                  <a:pt x="4515" y="1521"/>
                </a:lnTo>
                <a:lnTo>
                  <a:pt x="5022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80"/>
          <p:cNvSpPr>
            <a:spLocks noChangeArrowheads="1"/>
          </p:cNvSpPr>
          <p:nvPr/>
        </p:nvSpPr>
        <p:spPr bwMode="auto">
          <a:xfrm>
            <a:off x="7659011" y="7696184"/>
            <a:ext cx="4507572" cy="1710109"/>
          </a:xfrm>
          <a:custGeom>
            <a:avLst/>
            <a:gdLst>
              <a:gd name="T0" fmla="*/ 482 w 4020"/>
              <a:gd name="T1" fmla="*/ 1523 h 1524"/>
              <a:gd name="T2" fmla="*/ 3512 w 4020"/>
              <a:gd name="T3" fmla="*/ 1523 h 1524"/>
              <a:gd name="T4" fmla="*/ 4019 w 4020"/>
              <a:gd name="T5" fmla="*/ 0 h 1524"/>
              <a:gd name="T6" fmla="*/ 0 w 4020"/>
              <a:gd name="T7" fmla="*/ 0 h 1524"/>
              <a:gd name="T8" fmla="*/ 482 w 4020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4">
                <a:moveTo>
                  <a:pt x="482" y="1523"/>
                </a:moveTo>
                <a:lnTo>
                  <a:pt x="3512" y="1523"/>
                </a:lnTo>
                <a:lnTo>
                  <a:pt x="4019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8202688" y="9426063"/>
            <a:ext cx="3380679" cy="1710109"/>
          </a:xfrm>
          <a:custGeom>
            <a:avLst/>
            <a:gdLst>
              <a:gd name="T0" fmla="*/ 441 w 3017"/>
              <a:gd name="T1" fmla="*/ 1394 h 1524"/>
              <a:gd name="T2" fmla="*/ 441 w 3017"/>
              <a:gd name="T3" fmla="*/ 1523 h 1524"/>
              <a:gd name="T4" fmla="*/ 2551 w 3017"/>
              <a:gd name="T5" fmla="*/ 1523 h 1524"/>
              <a:gd name="T6" fmla="*/ 2551 w 3017"/>
              <a:gd name="T7" fmla="*/ 1394 h 1524"/>
              <a:gd name="T8" fmla="*/ 2551 w 3017"/>
              <a:gd name="T9" fmla="*/ 1394 h 1524"/>
              <a:gd name="T10" fmla="*/ 3016 w 3017"/>
              <a:gd name="T11" fmla="*/ 0 h 1524"/>
              <a:gd name="T12" fmla="*/ 0 w 3017"/>
              <a:gd name="T13" fmla="*/ 0 h 1524"/>
              <a:gd name="T14" fmla="*/ 441 w 3017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7" h="1524">
                <a:moveTo>
                  <a:pt x="441" y="1394"/>
                </a:moveTo>
                <a:lnTo>
                  <a:pt x="441" y="1523"/>
                </a:lnTo>
                <a:lnTo>
                  <a:pt x="2551" y="1523"/>
                </a:lnTo>
                <a:lnTo>
                  <a:pt x="2551" y="1394"/>
                </a:lnTo>
                <a:lnTo>
                  <a:pt x="2551" y="1394"/>
                </a:lnTo>
                <a:lnTo>
                  <a:pt x="3016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7908443" y="907298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3466408" y="248708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047419" y="454792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3725833" y="4732592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3148974" y="6464943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12426380" y="8170109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1830028" y="9885820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 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8021828" y="6268981"/>
            <a:ext cx="3836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8361731" y="813326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8647333" y="9885820"/>
            <a:ext cx="24913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Freeform 184"/>
          <p:cNvSpPr>
            <a:spLocks noChangeArrowheads="1"/>
          </p:cNvSpPr>
          <p:nvPr/>
        </p:nvSpPr>
        <p:spPr bwMode="auto">
          <a:xfrm>
            <a:off x="8626785" y="11136318"/>
            <a:ext cx="2491387" cy="1610399"/>
          </a:xfrm>
          <a:custGeom>
            <a:avLst/>
            <a:gdLst>
              <a:gd name="T0" fmla="*/ 0 w 2111"/>
              <a:gd name="T1" fmla="*/ 1536 h 1537"/>
              <a:gd name="T2" fmla="*/ 2110 w 2111"/>
              <a:gd name="T3" fmla="*/ 1536 h 1537"/>
              <a:gd name="T4" fmla="*/ 2110 w 2111"/>
              <a:gd name="T5" fmla="*/ 0 h 1537"/>
              <a:gd name="T6" fmla="*/ 0 w 2111"/>
              <a:gd name="T7" fmla="*/ 0 h 1537"/>
              <a:gd name="T8" fmla="*/ 0 w 2111"/>
              <a:gd name="T9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1" h="1537">
                <a:moveTo>
                  <a:pt x="0" y="1536"/>
                </a:moveTo>
                <a:lnTo>
                  <a:pt x="2110" y="1536"/>
                </a:lnTo>
                <a:lnTo>
                  <a:pt x="2110" y="0"/>
                </a:lnTo>
                <a:lnTo>
                  <a:pt x="0" y="0"/>
                </a:lnTo>
                <a:lnTo>
                  <a:pt x="0" y="1536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11745615" y="11563511"/>
            <a:ext cx="2430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 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8823662" y="11638355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393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6744926" y="5269660"/>
            <a:ext cx="4499449" cy="295444"/>
          </a:xfrm>
          <a:custGeom>
            <a:avLst/>
            <a:gdLst>
              <a:gd name="T0" fmla="*/ 31 w 4095"/>
              <a:gd name="T1" fmla="*/ 134 h 270"/>
              <a:gd name="T2" fmla="*/ 31 w 4095"/>
              <a:gd name="T3" fmla="*/ 134 h 270"/>
              <a:gd name="T4" fmla="*/ 134 w 4095"/>
              <a:gd name="T5" fmla="*/ 31 h 270"/>
              <a:gd name="T6" fmla="*/ 134 w 4095"/>
              <a:gd name="T7" fmla="*/ 31 h 270"/>
              <a:gd name="T8" fmla="*/ 236 w 4095"/>
              <a:gd name="T9" fmla="*/ 134 h 270"/>
              <a:gd name="T10" fmla="*/ 236 w 4095"/>
              <a:gd name="T11" fmla="*/ 134 h 270"/>
              <a:gd name="T12" fmla="*/ 134 w 4095"/>
              <a:gd name="T13" fmla="*/ 237 h 270"/>
              <a:gd name="T14" fmla="*/ 134 w 4095"/>
              <a:gd name="T15" fmla="*/ 237 h 270"/>
              <a:gd name="T16" fmla="*/ 31 w 4095"/>
              <a:gd name="T17" fmla="*/ 134 h 270"/>
              <a:gd name="T18" fmla="*/ 0 w 4095"/>
              <a:gd name="T19" fmla="*/ 134 h 270"/>
              <a:gd name="T20" fmla="*/ 0 w 4095"/>
              <a:gd name="T21" fmla="*/ 134 h 270"/>
              <a:gd name="T22" fmla="*/ 134 w 4095"/>
              <a:gd name="T23" fmla="*/ 269 h 270"/>
              <a:gd name="T24" fmla="*/ 134 w 4095"/>
              <a:gd name="T25" fmla="*/ 269 h 270"/>
              <a:gd name="T26" fmla="*/ 267 w 4095"/>
              <a:gd name="T27" fmla="*/ 150 h 270"/>
              <a:gd name="T28" fmla="*/ 4094 w 4095"/>
              <a:gd name="T29" fmla="*/ 150 h 270"/>
              <a:gd name="T30" fmla="*/ 4094 w 4095"/>
              <a:gd name="T31" fmla="*/ 119 h 270"/>
              <a:gd name="T32" fmla="*/ 267 w 4095"/>
              <a:gd name="T33" fmla="*/ 119 h 270"/>
              <a:gd name="T34" fmla="*/ 267 w 4095"/>
              <a:gd name="T35" fmla="*/ 119 h 270"/>
              <a:gd name="T36" fmla="*/ 134 w 4095"/>
              <a:gd name="T37" fmla="*/ 0 h 270"/>
              <a:gd name="T38" fmla="*/ 134 w 4095"/>
              <a:gd name="T39" fmla="*/ 0 h 270"/>
              <a:gd name="T40" fmla="*/ 0 w 4095"/>
              <a:gd name="T4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5" h="270">
                <a:moveTo>
                  <a:pt x="31" y="134"/>
                </a:moveTo>
                <a:lnTo>
                  <a:pt x="31" y="134"/>
                </a:lnTo>
                <a:cubicBezTo>
                  <a:pt x="31" y="78"/>
                  <a:pt x="77" y="31"/>
                  <a:pt x="134" y="31"/>
                </a:cubicBezTo>
                <a:lnTo>
                  <a:pt x="134" y="31"/>
                </a:lnTo>
                <a:cubicBezTo>
                  <a:pt x="190" y="31"/>
                  <a:pt x="236" y="78"/>
                  <a:pt x="236" y="134"/>
                </a:cubicBezTo>
                <a:lnTo>
                  <a:pt x="236" y="134"/>
                </a:lnTo>
                <a:cubicBezTo>
                  <a:pt x="236" y="191"/>
                  <a:pt x="190" y="237"/>
                  <a:pt x="134" y="237"/>
                </a:cubicBezTo>
                <a:lnTo>
                  <a:pt x="134" y="237"/>
                </a:lnTo>
                <a:cubicBezTo>
                  <a:pt x="77" y="237"/>
                  <a:pt x="31" y="191"/>
                  <a:pt x="31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8"/>
                  <a:pt x="59" y="269"/>
                  <a:pt x="134" y="269"/>
                </a:cubicBezTo>
                <a:lnTo>
                  <a:pt x="134" y="269"/>
                </a:lnTo>
                <a:cubicBezTo>
                  <a:pt x="203" y="269"/>
                  <a:pt x="259" y="217"/>
                  <a:pt x="267" y="150"/>
                </a:cubicBezTo>
                <a:lnTo>
                  <a:pt x="4094" y="150"/>
                </a:lnTo>
                <a:lnTo>
                  <a:pt x="4094" y="119"/>
                </a:lnTo>
                <a:lnTo>
                  <a:pt x="267" y="119"/>
                </a:lnTo>
                <a:lnTo>
                  <a:pt x="267" y="119"/>
                </a:lnTo>
                <a:cubicBezTo>
                  <a:pt x="259" y="52"/>
                  <a:pt x="203" y="0"/>
                  <a:pt x="134" y="0"/>
                </a:cubicBezTo>
                <a:lnTo>
                  <a:pt x="134" y="0"/>
                </a:lnTo>
                <a:cubicBezTo>
                  <a:pt x="59" y="0"/>
                  <a:pt x="0" y="60"/>
                  <a:pt x="0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8120431" y="11740345"/>
            <a:ext cx="4499449" cy="295444"/>
          </a:xfrm>
          <a:custGeom>
            <a:avLst/>
            <a:gdLst>
              <a:gd name="T0" fmla="*/ 32 w 4095"/>
              <a:gd name="T1" fmla="*/ 134 h 270"/>
              <a:gd name="T2" fmla="*/ 32 w 4095"/>
              <a:gd name="T3" fmla="*/ 134 h 270"/>
              <a:gd name="T4" fmla="*/ 135 w 4095"/>
              <a:gd name="T5" fmla="*/ 32 h 270"/>
              <a:gd name="T6" fmla="*/ 135 w 4095"/>
              <a:gd name="T7" fmla="*/ 32 h 270"/>
              <a:gd name="T8" fmla="*/ 237 w 4095"/>
              <a:gd name="T9" fmla="*/ 134 h 270"/>
              <a:gd name="T10" fmla="*/ 237 w 4095"/>
              <a:gd name="T11" fmla="*/ 134 h 270"/>
              <a:gd name="T12" fmla="*/ 135 w 4095"/>
              <a:gd name="T13" fmla="*/ 237 h 270"/>
              <a:gd name="T14" fmla="*/ 135 w 4095"/>
              <a:gd name="T15" fmla="*/ 237 h 270"/>
              <a:gd name="T16" fmla="*/ 32 w 4095"/>
              <a:gd name="T17" fmla="*/ 134 h 270"/>
              <a:gd name="T18" fmla="*/ 0 w 4095"/>
              <a:gd name="T19" fmla="*/ 134 h 270"/>
              <a:gd name="T20" fmla="*/ 0 w 4095"/>
              <a:gd name="T21" fmla="*/ 134 h 270"/>
              <a:gd name="T22" fmla="*/ 135 w 4095"/>
              <a:gd name="T23" fmla="*/ 269 h 270"/>
              <a:gd name="T24" fmla="*/ 135 w 4095"/>
              <a:gd name="T25" fmla="*/ 269 h 270"/>
              <a:gd name="T26" fmla="*/ 268 w 4095"/>
              <a:gd name="T27" fmla="*/ 150 h 270"/>
              <a:gd name="T28" fmla="*/ 4094 w 4095"/>
              <a:gd name="T29" fmla="*/ 150 h 270"/>
              <a:gd name="T30" fmla="*/ 4094 w 4095"/>
              <a:gd name="T31" fmla="*/ 119 h 270"/>
              <a:gd name="T32" fmla="*/ 268 w 4095"/>
              <a:gd name="T33" fmla="*/ 119 h 270"/>
              <a:gd name="T34" fmla="*/ 268 w 4095"/>
              <a:gd name="T35" fmla="*/ 119 h 270"/>
              <a:gd name="T36" fmla="*/ 135 w 4095"/>
              <a:gd name="T37" fmla="*/ 0 h 270"/>
              <a:gd name="T38" fmla="*/ 135 w 4095"/>
              <a:gd name="T39" fmla="*/ 0 h 270"/>
              <a:gd name="T40" fmla="*/ 0 w 4095"/>
              <a:gd name="T4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5" h="270">
                <a:moveTo>
                  <a:pt x="32" y="134"/>
                </a:moveTo>
                <a:lnTo>
                  <a:pt x="32" y="134"/>
                </a:lnTo>
                <a:cubicBezTo>
                  <a:pt x="32" y="78"/>
                  <a:pt x="78" y="32"/>
                  <a:pt x="135" y="32"/>
                </a:cubicBezTo>
                <a:lnTo>
                  <a:pt x="135" y="32"/>
                </a:lnTo>
                <a:cubicBezTo>
                  <a:pt x="191" y="32"/>
                  <a:pt x="237" y="78"/>
                  <a:pt x="237" y="134"/>
                </a:cubicBezTo>
                <a:lnTo>
                  <a:pt x="237" y="134"/>
                </a:lnTo>
                <a:cubicBezTo>
                  <a:pt x="237" y="191"/>
                  <a:pt x="191" y="237"/>
                  <a:pt x="135" y="237"/>
                </a:cubicBezTo>
                <a:lnTo>
                  <a:pt x="135" y="237"/>
                </a:lnTo>
                <a:cubicBezTo>
                  <a:pt x="78" y="237"/>
                  <a:pt x="32" y="191"/>
                  <a:pt x="32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8"/>
                  <a:pt x="61" y="269"/>
                  <a:pt x="135" y="269"/>
                </a:cubicBezTo>
                <a:lnTo>
                  <a:pt x="135" y="269"/>
                </a:lnTo>
                <a:cubicBezTo>
                  <a:pt x="203" y="269"/>
                  <a:pt x="260" y="217"/>
                  <a:pt x="268" y="150"/>
                </a:cubicBezTo>
                <a:lnTo>
                  <a:pt x="4094" y="150"/>
                </a:lnTo>
                <a:lnTo>
                  <a:pt x="4094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3" y="0"/>
                  <a:pt x="135" y="0"/>
                </a:cubicBezTo>
                <a:lnTo>
                  <a:pt x="135" y="0"/>
                </a:lnTo>
                <a:cubicBezTo>
                  <a:pt x="61" y="0"/>
                  <a:pt x="0" y="61"/>
                  <a:pt x="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7151765" y="7420097"/>
            <a:ext cx="4499449" cy="295444"/>
          </a:xfrm>
          <a:custGeom>
            <a:avLst/>
            <a:gdLst>
              <a:gd name="T0" fmla="*/ 32 w 4096"/>
              <a:gd name="T1" fmla="*/ 134 h 269"/>
              <a:gd name="T2" fmla="*/ 32 w 4096"/>
              <a:gd name="T3" fmla="*/ 134 h 269"/>
              <a:gd name="T4" fmla="*/ 134 w 4096"/>
              <a:gd name="T5" fmla="*/ 31 h 269"/>
              <a:gd name="T6" fmla="*/ 134 w 4096"/>
              <a:gd name="T7" fmla="*/ 31 h 269"/>
              <a:gd name="T8" fmla="*/ 237 w 4096"/>
              <a:gd name="T9" fmla="*/ 134 h 269"/>
              <a:gd name="T10" fmla="*/ 237 w 4096"/>
              <a:gd name="T11" fmla="*/ 134 h 269"/>
              <a:gd name="T12" fmla="*/ 134 w 4096"/>
              <a:gd name="T13" fmla="*/ 237 h 269"/>
              <a:gd name="T14" fmla="*/ 134 w 4096"/>
              <a:gd name="T15" fmla="*/ 237 h 269"/>
              <a:gd name="T16" fmla="*/ 32 w 4096"/>
              <a:gd name="T17" fmla="*/ 134 h 269"/>
              <a:gd name="T18" fmla="*/ 0 w 4096"/>
              <a:gd name="T19" fmla="*/ 134 h 269"/>
              <a:gd name="T20" fmla="*/ 0 w 4096"/>
              <a:gd name="T21" fmla="*/ 134 h 269"/>
              <a:gd name="T22" fmla="*/ 134 w 4096"/>
              <a:gd name="T23" fmla="*/ 268 h 269"/>
              <a:gd name="T24" fmla="*/ 134 w 4096"/>
              <a:gd name="T25" fmla="*/ 268 h 269"/>
              <a:gd name="T26" fmla="*/ 268 w 4096"/>
              <a:gd name="T27" fmla="*/ 150 h 269"/>
              <a:gd name="T28" fmla="*/ 4095 w 4096"/>
              <a:gd name="T29" fmla="*/ 150 h 269"/>
              <a:gd name="T30" fmla="*/ 4095 w 4096"/>
              <a:gd name="T31" fmla="*/ 119 h 269"/>
              <a:gd name="T32" fmla="*/ 268 w 4096"/>
              <a:gd name="T33" fmla="*/ 119 h 269"/>
              <a:gd name="T34" fmla="*/ 268 w 4096"/>
              <a:gd name="T35" fmla="*/ 119 h 269"/>
              <a:gd name="T36" fmla="*/ 134 w 4096"/>
              <a:gd name="T37" fmla="*/ 0 h 269"/>
              <a:gd name="T38" fmla="*/ 134 w 4096"/>
              <a:gd name="T39" fmla="*/ 0 h 269"/>
              <a:gd name="T40" fmla="*/ 0 w 4096"/>
              <a:gd name="T41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6" h="269">
                <a:moveTo>
                  <a:pt x="32" y="134"/>
                </a:moveTo>
                <a:lnTo>
                  <a:pt x="32" y="134"/>
                </a:lnTo>
                <a:cubicBezTo>
                  <a:pt x="32" y="78"/>
                  <a:pt x="77" y="31"/>
                  <a:pt x="134" y="31"/>
                </a:cubicBezTo>
                <a:lnTo>
                  <a:pt x="134" y="31"/>
                </a:lnTo>
                <a:cubicBezTo>
                  <a:pt x="191" y="31"/>
                  <a:pt x="237" y="78"/>
                  <a:pt x="237" y="134"/>
                </a:cubicBezTo>
                <a:lnTo>
                  <a:pt x="237" y="134"/>
                </a:lnTo>
                <a:cubicBezTo>
                  <a:pt x="237" y="191"/>
                  <a:pt x="191" y="237"/>
                  <a:pt x="134" y="237"/>
                </a:cubicBezTo>
                <a:lnTo>
                  <a:pt x="134" y="237"/>
                </a:lnTo>
                <a:cubicBezTo>
                  <a:pt x="77" y="237"/>
                  <a:pt x="32" y="191"/>
                  <a:pt x="32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9"/>
                  <a:pt x="60" y="268"/>
                  <a:pt x="134" y="268"/>
                </a:cubicBezTo>
                <a:lnTo>
                  <a:pt x="134" y="268"/>
                </a:lnTo>
                <a:cubicBezTo>
                  <a:pt x="203" y="268"/>
                  <a:pt x="260" y="216"/>
                  <a:pt x="268" y="150"/>
                </a:cubicBezTo>
                <a:lnTo>
                  <a:pt x="4095" y="150"/>
                </a:lnTo>
                <a:lnTo>
                  <a:pt x="4095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3" y="0"/>
                  <a:pt x="134" y="0"/>
                </a:cubicBezTo>
                <a:lnTo>
                  <a:pt x="134" y="0"/>
                </a:lnTo>
                <a:cubicBezTo>
                  <a:pt x="60" y="0"/>
                  <a:pt x="0" y="60"/>
                  <a:pt x="0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7607038" y="9560848"/>
            <a:ext cx="4499449" cy="295444"/>
          </a:xfrm>
          <a:custGeom>
            <a:avLst/>
            <a:gdLst>
              <a:gd name="T0" fmla="*/ 32 w 4096"/>
              <a:gd name="T1" fmla="*/ 135 h 270"/>
              <a:gd name="T2" fmla="*/ 32 w 4096"/>
              <a:gd name="T3" fmla="*/ 135 h 270"/>
              <a:gd name="T4" fmla="*/ 135 w 4096"/>
              <a:gd name="T5" fmla="*/ 32 h 270"/>
              <a:gd name="T6" fmla="*/ 135 w 4096"/>
              <a:gd name="T7" fmla="*/ 32 h 270"/>
              <a:gd name="T8" fmla="*/ 238 w 4096"/>
              <a:gd name="T9" fmla="*/ 135 h 270"/>
              <a:gd name="T10" fmla="*/ 238 w 4096"/>
              <a:gd name="T11" fmla="*/ 135 h 270"/>
              <a:gd name="T12" fmla="*/ 135 w 4096"/>
              <a:gd name="T13" fmla="*/ 237 h 270"/>
              <a:gd name="T14" fmla="*/ 135 w 4096"/>
              <a:gd name="T15" fmla="*/ 237 h 270"/>
              <a:gd name="T16" fmla="*/ 32 w 4096"/>
              <a:gd name="T17" fmla="*/ 135 h 270"/>
              <a:gd name="T18" fmla="*/ 0 w 4096"/>
              <a:gd name="T19" fmla="*/ 135 h 270"/>
              <a:gd name="T20" fmla="*/ 0 w 4096"/>
              <a:gd name="T21" fmla="*/ 135 h 270"/>
              <a:gd name="T22" fmla="*/ 135 w 4096"/>
              <a:gd name="T23" fmla="*/ 269 h 270"/>
              <a:gd name="T24" fmla="*/ 135 w 4096"/>
              <a:gd name="T25" fmla="*/ 269 h 270"/>
              <a:gd name="T26" fmla="*/ 268 w 4096"/>
              <a:gd name="T27" fmla="*/ 151 h 270"/>
              <a:gd name="T28" fmla="*/ 4095 w 4096"/>
              <a:gd name="T29" fmla="*/ 151 h 270"/>
              <a:gd name="T30" fmla="*/ 4095 w 4096"/>
              <a:gd name="T31" fmla="*/ 119 h 270"/>
              <a:gd name="T32" fmla="*/ 268 w 4096"/>
              <a:gd name="T33" fmla="*/ 119 h 270"/>
              <a:gd name="T34" fmla="*/ 268 w 4096"/>
              <a:gd name="T35" fmla="*/ 119 h 270"/>
              <a:gd name="T36" fmla="*/ 135 w 4096"/>
              <a:gd name="T37" fmla="*/ 0 h 270"/>
              <a:gd name="T38" fmla="*/ 135 w 4096"/>
              <a:gd name="T39" fmla="*/ 0 h 270"/>
              <a:gd name="T40" fmla="*/ 0 w 4096"/>
              <a:gd name="T4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6" h="270">
                <a:moveTo>
                  <a:pt x="32" y="135"/>
                </a:moveTo>
                <a:lnTo>
                  <a:pt x="32" y="135"/>
                </a:lnTo>
                <a:cubicBezTo>
                  <a:pt x="32" y="78"/>
                  <a:pt x="78" y="32"/>
                  <a:pt x="135" y="32"/>
                </a:cubicBezTo>
                <a:lnTo>
                  <a:pt x="135" y="32"/>
                </a:lnTo>
                <a:cubicBezTo>
                  <a:pt x="192" y="32"/>
                  <a:pt x="238" y="78"/>
                  <a:pt x="238" y="135"/>
                </a:cubicBezTo>
                <a:lnTo>
                  <a:pt x="238" y="135"/>
                </a:lnTo>
                <a:cubicBezTo>
                  <a:pt x="238" y="192"/>
                  <a:pt x="192" y="237"/>
                  <a:pt x="135" y="237"/>
                </a:cubicBezTo>
                <a:lnTo>
                  <a:pt x="135" y="237"/>
                </a:lnTo>
                <a:cubicBezTo>
                  <a:pt x="78" y="237"/>
                  <a:pt x="32" y="192"/>
                  <a:pt x="32" y="135"/>
                </a:cubicBezTo>
                <a:close/>
                <a:moveTo>
                  <a:pt x="0" y="135"/>
                </a:moveTo>
                <a:lnTo>
                  <a:pt x="0" y="135"/>
                </a:lnTo>
                <a:cubicBezTo>
                  <a:pt x="0" y="209"/>
                  <a:pt x="61" y="269"/>
                  <a:pt x="135" y="269"/>
                </a:cubicBezTo>
                <a:lnTo>
                  <a:pt x="135" y="269"/>
                </a:lnTo>
                <a:cubicBezTo>
                  <a:pt x="204" y="269"/>
                  <a:pt x="260" y="218"/>
                  <a:pt x="268" y="151"/>
                </a:cubicBezTo>
                <a:lnTo>
                  <a:pt x="4095" y="151"/>
                </a:lnTo>
                <a:lnTo>
                  <a:pt x="4095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4" y="0"/>
                  <a:pt x="135" y="0"/>
                </a:cubicBezTo>
                <a:lnTo>
                  <a:pt x="135" y="0"/>
                </a:lnTo>
                <a:cubicBezTo>
                  <a:pt x="61" y="0"/>
                  <a:pt x="0" y="61"/>
                  <a:pt x="0" y="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98"/>
          <p:cNvSpPr>
            <a:spLocks noChangeArrowheads="1"/>
          </p:cNvSpPr>
          <p:nvPr/>
        </p:nvSpPr>
        <p:spPr bwMode="auto">
          <a:xfrm>
            <a:off x="11137822" y="4257406"/>
            <a:ext cx="8194910" cy="2300579"/>
          </a:xfrm>
          <a:custGeom>
            <a:avLst/>
            <a:gdLst>
              <a:gd name="T0" fmla="*/ 6305 w 7461"/>
              <a:gd name="T1" fmla="*/ 2013 h 2096"/>
              <a:gd name="T2" fmla="*/ 6305 w 7461"/>
              <a:gd name="T3" fmla="*/ 2013 h 2096"/>
              <a:gd name="T4" fmla="*/ 1154 w 7461"/>
              <a:gd name="T5" fmla="*/ 2013 h 2096"/>
              <a:gd name="T6" fmla="*/ 1154 w 7461"/>
              <a:gd name="T7" fmla="*/ 2013 h 2096"/>
              <a:gd name="T8" fmla="*/ 115 w 7461"/>
              <a:gd name="T9" fmla="*/ 1363 h 2096"/>
              <a:gd name="T10" fmla="*/ 115 w 7461"/>
              <a:gd name="T11" fmla="*/ 1363 h 2096"/>
              <a:gd name="T12" fmla="*/ 115 w 7461"/>
              <a:gd name="T13" fmla="*/ 1363 h 2096"/>
              <a:gd name="T14" fmla="*/ 856 w 7461"/>
              <a:gd name="T15" fmla="*/ 340 h 2096"/>
              <a:gd name="T16" fmla="*/ 856 w 7461"/>
              <a:gd name="T17" fmla="*/ 340 h 2096"/>
              <a:gd name="T18" fmla="*/ 6604 w 7461"/>
              <a:gd name="T19" fmla="*/ 340 h 2096"/>
              <a:gd name="T20" fmla="*/ 6604 w 7461"/>
              <a:gd name="T21" fmla="*/ 340 h 2096"/>
              <a:gd name="T22" fmla="*/ 7346 w 7461"/>
              <a:gd name="T23" fmla="*/ 1363 h 2096"/>
              <a:gd name="T24" fmla="*/ 7346 w 7461"/>
              <a:gd name="T25" fmla="*/ 1363 h 2096"/>
              <a:gd name="T26" fmla="*/ 6305 w 7461"/>
              <a:gd name="T27" fmla="*/ 2013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61" h="2096">
                <a:moveTo>
                  <a:pt x="6305" y="2013"/>
                </a:moveTo>
                <a:lnTo>
                  <a:pt x="6305" y="2013"/>
                </a:lnTo>
                <a:cubicBezTo>
                  <a:pt x="4602" y="1709"/>
                  <a:pt x="2858" y="1709"/>
                  <a:pt x="1154" y="2013"/>
                </a:cubicBezTo>
                <a:lnTo>
                  <a:pt x="1154" y="2013"/>
                </a:lnTo>
                <a:cubicBezTo>
                  <a:pt x="693" y="2095"/>
                  <a:pt x="230" y="1818"/>
                  <a:pt x="115" y="1363"/>
                </a:cubicBezTo>
                <a:lnTo>
                  <a:pt x="115" y="1363"/>
                </a:lnTo>
                <a:lnTo>
                  <a:pt x="115" y="1363"/>
                </a:lnTo>
                <a:cubicBezTo>
                  <a:pt x="0" y="908"/>
                  <a:pt x="329" y="434"/>
                  <a:pt x="856" y="340"/>
                </a:cubicBezTo>
                <a:lnTo>
                  <a:pt x="856" y="340"/>
                </a:lnTo>
                <a:cubicBezTo>
                  <a:pt x="2756" y="0"/>
                  <a:pt x="4703" y="0"/>
                  <a:pt x="6604" y="340"/>
                </a:cubicBezTo>
                <a:lnTo>
                  <a:pt x="6604" y="340"/>
                </a:lnTo>
                <a:cubicBezTo>
                  <a:pt x="7131" y="434"/>
                  <a:pt x="7460" y="908"/>
                  <a:pt x="7346" y="1363"/>
                </a:cubicBezTo>
                <a:lnTo>
                  <a:pt x="7346" y="1363"/>
                </a:lnTo>
                <a:cubicBezTo>
                  <a:pt x="7231" y="1818"/>
                  <a:pt x="6768" y="2095"/>
                  <a:pt x="6305" y="20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9"/>
          <p:cNvSpPr>
            <a:spLocks noChangeArrowheads="1"/>
          </p:cNvSpPr>
          <p:nvPr/>
        </p:nvSpPr>
        <p:spPr bwMode="auto">
          <a:xfrm>
            <a:off x="11505915" y="6446590"/>
            <a:ext cx="7458724" cy="2242459"/>
          </a:xfrm>
          <a:custGeom>
            <a:avLst/>
            <a:gdLst>
              <a:gd name="T0" fmla="*/ 5635 w 6792"/>
              <a:gd name="T1" fmla="*/ 1962 h 2042"/>
              <a:gd name="T2" fmla="*/ 5635 w 6792"/>
              <a:gd name="T3" fmla="*/ 1962 h 2042"/>
              <a:gd name="T4" fmla="*/ 1154 w 6792"/>
              <a:gd name="T5" fmla="*/ 1962 h 2042"/>
              <a:gd name="T6" fmla="*/ 1154 w 6792"/>
              <a:gd name="T7" fmla="*/ 1962 h 2042"/>
              <a:gd name="T8" fmla="*/ 115 w 6792"/>
              <a:gd name="T9" fmla="*/ 1309 h 2042"/>
              <a:gd name="T10" fmla="*/ 115 w 6792"/>
              <a:gd name="T11" fmla="*/ 1309 h 2042"/>
              <a:gd name="T12" fmla="*/ 115 w 6792"/>
              <a:gd name="T13" fmla="*/ 1309 h 2042"/>
              <a:gd name="T14" fmla="*/ 866 w 6792"/>
              <a:gd name="T15" fmla="*/ 288 h 2042"/>
              <a:gd name="T16" fmla="*/ 866 w 6792"/>
              <a:gd name="T17" fmla="*/ 288 h 2042"/>
              <a:gd name="T18" fmla="*/ 5924 w 6792"/>
              <a:gd name="T19" fmla="*/ 288 h 2042"/>
              <a:gd name="T20" fmla="*/ 5924 w 6792"/>
              <a:gd name="T21" fmla="*/ 288 h 2042"/>
              <a:gd name="T22" fmla="*/ 6676 w 6792"/>
              <a:gd name="T23" fmla="*/ 1309 h 2042"/>
              <a:gd name="T24" fmla="*/ 6676 w 6792"/>
              <a:gd name="T25" fmla="*/ 1309 h 2042"/>
              <a:gd name="T26" fmla="*/ 6676 w 6792"/>
              <a:gd name="T27" fmla="*/ 1309 h 2042"/>
              <a:gd name="T28" fmla="*/ 5635 w 6792"/>
              <a:gd name="T29" fmla="*/ 196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92" h="2042">
                <a:moveTo>
                  <a:pt x="5635" y="1962"/>
                </a:moveTo>
                <a:lnTo>
                  <a:pt x="5635" y="1962"/>
                </a:lnTo>
                <a:cubicBezTo>
                  <a:pt x="4153" y="1707"/>
                  <a:pt x="2637" y="1707"/>
                  <a:pt x="1154" y="1962"/>
                </a:cubicBezTo>
                <a:lnTo>
                  <a:pt x="1154" y="1962"/>
                </a:lnTo>
                <a:cubicBezTo>
                  <a:pt x="692" y="2041"/>
                  <a:pt x="230" y="1765"/>
                  <a:pt x="115" y="1309"/>
                </a:cubicBezTo>
                <a:lnTo>
                  <a:pt x="115" y="1309"/>
                </a:lnTo>
                <a:lnTo>
                  <a:pt x="115" y="1309"/>
                </a:lnTo>
                <a:cubicBezTo>
                  <a:pt x="0" y="855"/>
                  <a:pt x="334" y="380"/>
                  <a:pt x="866" y="288"/>
                </a:cubicBezTo>
                <a:lnTo>
                  <a:pt x="866" y="288"/>
                </a:lnTo>
                <a:cubicBezTo>
                  <a:pt x="2539" y="0"/>
                  <a:pt x="4250" y="0"/>
                  <a:pt x="5924" y="288"/>
                </a:cubicBezTo>
                <a:lnTo>
                  <a:pt x="5924" y="288"/>
                </a:lnTo>
                <a:cubicBezTo>
                  <a:pt x="6457" y="380"/>
                  <a:pt x="6791" y="855"/>
                  <a:pt x="6676" y="1309"/>
                </a:cubicBezTo>
                <a:lnTo>
                  <a:pt x="6676" y="1309"/>
                </a:lnTo>
                <a:lnTo>
                  <a:pt x="6676" y="1309"/>
                </a:lnTo>
                <a:cubicBezTo>
                  <a:pt x="6560" y="1765"/>
                  <a:pt x="6097" y="2041"/>
                  <a:pt x="5635" y="1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0"/>
          <p:cNvSpPr>
            <a:spLocks noChangeArrowheads="1"/>
          </p:cNvSpPr>
          <p:nvPr/>
        </p:nvSpPr>
        <p:spPr bwMode="auto">
          <a:xfrm>
            <a:off x="11728708" y="8606714"/>
            <a:ext cx="7022824" cy="2208557"/>
          </a:xfrm>
          <a:custGeom>
            <a:avLst/>
            <a:gdLst>
              <a:gd name="T0" fmla="*/ 5237 w 6394"/>
              <a:gd name="T1" fmla="*/ 1934 h 2011"/>
              <a:gd name="T2" fmla="*/ 5237 w 6394"/>
              <a:gd name="T3" fmla="*/ 1934 h 2011"/>
              <a:gd name="T4" fmla="*/ 1155 w 6394"/>
              <a:gd name="T5" fmla="*/ 1934 h 2011"/>
              <a:gd name="T6" fmla="*/ 1155 w 6394"/>
              <a:gd name="T7" fmla="*/ 1934 h 2011"/>
              <a:gd name="T8" fmla="*/ 115 w 6394"/>
              <a:gd name="T9" fmla="*/ 1279 h 2011"/>
              <a:gd name="T10" fmla="*/ 115 w 6394"/>
              <a:gd name="T11" fmla="*/ 1279 h 2011"/>
              <a:gd name="T12" fmla="*/ 115 w 6394"/>
              <a:gd name="T13" fmla="*/ 1279 h 2011"/>
              <a:gd name="T14" fmla="*/ 115 w 6394"/>
              <a:gd name="T15" fmla="*/ 1279 h 2011"/>
              <a:gd name="T16" fmla="*/ 874 w 6394"/>
              <a:gd name="T17" fmla="*/ 258 h 2011"/>
              <a:gd name="T18" fmla="*/ 874 w 6394"/>
              <a:gd name="T19" fmla="*/ 258 h 2011"/>
              <a:gd name="T20" fmla="*/ 5517 w 6394"/>
              <a:gd name="T21" fmla="*/ 258 h 2011"/>
              <a:gd name="T22" fmla="*/ 5517 w 6394"/>
              <a:gd name="T23" fmla="*/ 258 h 2011"/>
              <a:gd name="T24" fmla="*/ 6277 w 6394"/>
              <a:gd name="T25" fmla="*/ 1279 h 2011"/>
              <a:gd name="T26" fmla="*/ 6277 w 6394"/>
              <a:gd name="T27" fmla="*/ 1279 h 2011"/>
              <a:gd name="T28" fmla="*/ 6277 w 6394"/>
              <a:gd name="T29" fmla="*/ 1279 h 2011"/>
              <a:gd name="T30" fmla="*/ 5237 w 6394"/>
              <a:gd name="T31" fmla="*/ 1934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4" h="2011">
                <a:moveTo>
                  <a:pt x="5237" y="1934"/>
                </a:moveTo>
                <a:lnTo>
                  <a:pt x="5237" y="1934"/>
                </a:lnTo>
                <a:cubicBezTo>
                  <a:pt x="3885" y="1708"/>
                  <a:pt x="2506" y="1708"/>
                  <a:pt x="1155" y="1934"/>
                </a:cubicBezTo>
                <a:lnTo>
                  <a:pt x="1155" y="1934"/>
                </a:lnTo>
                <a:cubicBezTo>
                  <a:pt x="693" y="2010"/>
                  <a:pt x="231" y="1735"/>
                  <a:pt x="115" y="1279"/>
                </a:cubicBezTo>
                <a:lnTo>
                  <a:pt x="115" y="1279"/>
                </a:lnTo>
                <a:lnTo>
                  <a:pt x="115" y="1279"/>
                </a:lnTo>
                <a:lnTo>
                  <a:pt x="115" y="1279"/>
                </a:lnTo>
                <a:cubicBezTo>
                  <a:pt x="0" y="825"/>
                  <a:pt x="337" y="348"/>
                  <a:pt x="874" y="258"/>
                </a:cubicBezTo>
                <a:lnTo>
                  <a:pt x="874" y="258"/>
                </a:lnTo>
                <a:cubicBezTo>
                  <a:pt x="2411" y="0"/>
                  <a:pt x="3981" y="0"/>
                  <a:pt x="5517" y="258"/>
                </a:cubicBezTo>
                <a:lnTo>
                  <a:pt x="5517" y="258"/>
                </a:lnTo>
                <a:cubicBezTo>
                  <a:pt x="6056" y="348"/>
                  <a:pt x="6393" y="825"/>
                  <a:pt x="6277" y="1279"/>
                </a:cubicBezTo>
                <a:lnTo>
                  <a:pt x="6277" y="1279"/>
                </a:lnTo>
                <a:lnTo>
                  <a:pt x="6277" y="1279"/>
                </a:lnTo>
                <a:cubicBezTo>
                  <a:pt x="6162" y="1735"/>
                  <a:pt x="5699" y="2010"/>
                  <a:pt x="5237" y="19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1"/>
          <p:cNvSpPr>
            <a:spLocks noChangeArrowheads="1"/>
          </p:cNvSpPr>
          <p:nvPr/>
        </p:nvSpPr>
        <p:spPr bwMode="auto">
          <a:xfrm>
            <a:off x="12489112" y="10854018"/>
            <a:ext cx="5497175" cy="2087472"/>
          </a:xfrm>
          <a:custGeom>
            <a:avLst/>
            <a:gdLst>
              <a:gd name="T0" fmla="*/ 3847 w 5007"/>
              <a:gd name="T1" fmla="*/ 1835 h 1901"/>
              <a:gd name="T2" fmla="*/ 3847 w 5007"/>
              <a:gd name="T3" fmla="*/ 1835 h 1901"/>
              <a:gd name="T4" fmla="*/ 1159 w 5007"/>
              <a:gd name="T5" fmla="*/ 1835 h 1901"/>
              <a:gd name="T6" fmla="*/ 1159 w 5007"/>
              <a:gd name="T7" fmla="*/ 1835 h 1901"/>
              <a:gd name="T8" fmla="*/ 117 w 5007"/>
              <a:gd name="T9" fmla="*/ 1171 h 1901"/>
              <a:gd name="T10" fmla="*/ 117 w 5007"/>
              <a:gd name="T11" fmla="*/ 1171 h 1901"/>
              <a:gd name="T12" fmla="*/ 117 w 5007"/>
              <a:gd name="T13" fmla="*/ 1171 h 1901"/>
              <a:gd name="T14" fmla="*/ 915 w 5007"/>
              <a:gd name="T15" fmla="*/ 153 h 1901"/>
              <a:gd name="T16" fmla="*/ 915 w 5007"/>
              <a:gd name="T17" fmla="*/ 153 h 1901"/>
              <a:gd name="T18" fmla="*/ 4090 w 5007"/>
              <a:gd name="T19" fmla="*/ 153 h 1901"/>
              <a:gd name="T20" fmla="*/ 4090 w 5007"/>
              <a:gd name="T21" fmla="*/ 153 h 1901"/>
              <a:gd name="T22" fmla="*/ 4889 w 5007"/>
              <a:gd name="T23" fmla="*/ 1171 h 1901"/>
              <a:gd name="T24" fmla="*/ 4889 w 5007"/>
              <a:gd name="T25" fmla="*/ 1171 h 1901"/>
              <a:gd name="T26" fmla="*/ 4889 w 5007"/>
              <a:gd name="T27" fmla="*/ 1171 h 1901"/>
              <a:gd name="T28" fmla="*/ 3847 w 5007"/>
              <a:gd name="T29" fmla="*/ 1835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7" h="1901">
                <a:moveTo>
                  <a:pt x="3847" y="1835"/>
                </a:moveTo>
                <a:lnTo>
                  <a:pt x="3847" y="1835"/>
                </a:lnTo>
                <a:cubicBezTo>
                  <a:pt x="2956" y="1705"/>
                  <a:pt x="2050" y="1705"/>
                  <a:pt x="1159" y="1835"/>
                </a:cubicBezTo>
                <a:lnTo>
                  <a:pt x="1159" y="1835"/>
                </a:lnTo>
                <a:cubicBezTo>
                  <a:pt x="698" y="1900"/>
                  <a:pt x="235" y="1626"/>
                  <a:pt x="117" y="1171"/>
                </a:cubicBezTo>
                <a:lnTo>
                  <a:pt x="117" y="1171"/>
                </a:lnTo>
                <a:lnTo>
                  <a:pt x="117" y="1171"/>
                </a:lnTo>
                <a:cubicBezTo>
                  <a:pt x="0" y="717"/>
                  <a:pt x="353" y="234"/>
                  <a:pt x="915" y="153"/>
                </a:cubicBezTo>
                <a:lnTo>
                  <a:pt x="915" y="153"/>
                </a:lnTo>
                <a:cubicBezTo>
                  <a:pt x="1969" y="0"/>
                  <a:pt x="3037" y="0"/>
                  <a:pt x="4090" y="153"/>
                </a:cubicBezTo>
                <a:lnTo>
                  <a:pt x="4090" y="153"/>
                </a:lnTo>
                <a:cubicBezTo>
                  <a:pt x="4652" y="234"/>
                  <a:pt x="5006" y="717"/>
                  <a:pt x="4889" y="1171"/>
                </a:cubicBezTo>
                <a:lnTo>
                  <a:pt x="4889" y="1171"/>
                </a:lnTo>
                <a:lnTo>
                  <a:pt x="4889" y="1171"/>
                </a:lnTo>
                <a:cubicBezTo>
                  <a:pt x="4771" y="1626"/>
                  <a:pt x="4308" y="1900"/>
                  <a:pt x="3847" y="18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CuadroTexto 480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3783174" y="509083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14388308" y="455788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3755395" y="728001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14346102" y="674706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3755395" y="941108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4217061" y="887812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3751671" y="1165423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4291601" y="11107439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CuadroTexto 490"/>
          <p:cNvSpPr txBox="1"/>
          <p:nvPr/>
        </p:nvSpPr>
        <p:spPr>
          <a:xfrm>
            <a:off x="4663920" y="512219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30,000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4676829" y="7223761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CuadroTexto 492"/>
          <p:cNvSpPr txBox="1"/>
          <p:nvPr/>
        </p:nvSpPr>
        <p:spPr>
          <a:xfrm>
            <a:off x="5058691" y="9396332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150,000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5511139" y="11584364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230,000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4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67"/>
          <p:cNvSpPr>
            <a:spLocks noChangeArrowheads="1"/>
          </p:cNvSpPr>
          <p:nvPr/>
        </p:nvSpPr>
        <p:spPr bwMode="auto">
          <a:xfrm>
            <a:off x="6675488" y="1561525"/>
            <a:ext cx="8707903" cy="2118591"/>
          </a:xfrm>
          <a:custGeom>
            <a:avLst/>
            <a:gdLst>
              <a:gd name="T0" fmla="*/ 6537 w 6905"/>
              <a:gd name="T1" fmla="*/ 1679 h 1680"/>
              <a:gd name="T2" fmla="*/ 6904 w 6905"/>
              <a:gd name="T3" fmla="*/ 0 h 1680"/>
              <a:gd name="T4" fmla="*/ 0 w 6905"/>
              <a:gd name="T5" fmla="*/ 0 h 1680"/>
              <a:gd name="T6" fmla="*/ 367 w 6905"/>
              <a:gd name="T7" fmla="*/ 1679 h 1680"/>
              <a:gd name="T8" fmla="*/ 6537 w 6905"/>
              <a:gd name="T9" fmla="*/ 1679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5" h="1680">
                <a:moveTo>
                  <a:pt x="6537" y="1679"/>
                </a:moveTo>
                <a:lnTo>
                  <a:pt x="6904" y="0"/>
                </a:lnTo>
                <a:lnTo>
                  <a:pt x="0" y="0"/>
                </a:lnTo>
                <a:lnTo>
                  <a:pt x="367" y="1679"/>
                </a:lnTo>
                <a:lnTo>
                  <a:pt x="6537" y="1679"/>
                </a:ln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8"/>
          <p:cNvSpPr>
            <a:spLocks noChangeArrowheads="1"/>
          </p:cNvSpPr>
          <p:nvPr/>
        </p:nvSpPr>
        <p:spPr bwMode="auto">
          <a:xfrm>
            <a:off x="7137017" y="3680116"/>
            <a:ext cx="7779285" cy="2118587"/>
          </a:xfrm>
          <a:custGeom>
            <a:avLst/>
            <a:gdLst>
              <a:gd name="T0" fmla="*/ 367 w 6171"/>
              <a:gd name="T1" fmla="*/ 1681 h 1682"/>
              <a:gd name="T2" fmla="*/ 5803 w 6171"/>
              <a:gd name="T3" fmla="*/ 1681 h 1682"/>
              <a:gd name="T4" fmla="*/ 6170 w 6171"/>
              <a:gd name="T5" fmla="*/ 0 h 1682"/>
              <a:gd name="T6" fmla="*/ 0 w 6171"/>
              <a:gd name="T7" fmla="*/ 0 h 1682"/>
              <a:gd name="T8" fmla="*/ 367 w 6171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1" h="1682">
                <a:moveTo>
                  <a:pt x="367" y="1681"/>
                </a:moveTo>
                <a:lnTo>
                  <a:pt x="5803" y="1681"/>
                </a:lnTo>
                <a:lnTo>
                  <a:pt x="6170" y="0"/>
                </a:lnTo>
                <a:lnTo>
                  <a:pt x="0" y="0"/>
                </a:lnTo>
                <a:lnTo>
                  <a:pt x="367" y="1681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9"/>
          <p:cNvSpPr>
            <a:spLocks noChangeArrowheads="1"/>
          </p:cNvSpPr>
          <p:nvPr/>
        </p:nvSpPr>
        <p:spPr bwMode="auto">
          <a:xfrm>
            <a:off x="7604107" y="5798705"/>
            <a:ext cx="6856225" cy="2118591"/>
          </a:xfrm>
          <a:custGeom>
            <a:avLst/>
            <a:gdLst>
              <a:gd name="T0" fmla="*/ 367 w 5437"/>
              <a:gd name="T1" fmla="*/ 1679 h 1680"/>
              <a:gd name="T2" fmla="*/ 5069 w 5437"/>
              <a:gd name="T3" fmla="*/ 1679 h 1680"/>
              <a:gd name="T4" fmla="*/ 5436 w 5437"/>
              <a:gd name="T5" fmla="*/ 0 h 1680"/>
              <a:gd name="T6" fmla="*/ 0 w 5437"/>
              <a:gd name="T7" fmla="*/ 0 h 1680"/>
              <a:gd name="T8" fmla="*/ 367 w 5437"/>
              <a:gd name="T9" fmla="*/ 1679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7" h="1680">
                <a:moveTo>
                  <a:pt x="367" y="1679"/>
                </a:moveTo>
                <a:lnTo>
                  <a:pt x="5069" y="1679"/>
                </a:lnTo>
                <a:lnTo>
                  <a:pt x="5436" y="0"/>
                </a:lnTo>
                <a:lnTo>
                  <a:pt x="0" y="0"/>
                </a:lnTo>
                <a:lnTo>
                  <a:pt x="367" y="1679"/>
                </a:ln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8065639" y="7917295"/>
            <a:ext cx="5933162" cy="2118587"/>
          </a:xfrm>
          <a:custGeom>
            <a:avLst/>
            <a:gdLst>
              <a:gd name="T0" fmla="*/ 367 w 4703"/>
              <a:gd name="T1" fmla="*/ 1681 h 1682"/>
              <a:gd name="T2" fmla="*/ 4335 w 4703"/>
              <a:gd name="T3" fmla="*/ 1681 h 1682"/>
              <a:gd name="T4" fmla="*/ 4702 w 4703"/>
              <a:gd name="T5" fmla="*/ 0 h 1682"/>
              <a:gd name="T6" fmla="*/ 0 w 4703"/>
              <a:gd name="T7" fmla="*/ 0 h 1682"/>
              <a:gd name="T8" fmla="*/ 367 w 4703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3" h="1682">
                <a:moveTo>
                  <a:pt x="367" y="1681"/>
                </a:moveTo>
                <a:lnTo>
                  <a:pt x="4335" y="1681"/>
                </a:lnTo>
                <a:lnTo>
                  <a:pt x="4702" y="0"/>
                </a:lnTo>
                <a:lnTo>
                  <a:pt x="0" y="0"/>
                </a:lnTo>
                <a:lnTo>
                  <a:pt x="367" y="1681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8527167" y="10035884"/>
            <a:ext cx="5004542" cy="2118591"/>
          </a:xfrm>
          <a:custGeom>
            <a:avLst/>
            <a:gdLst>
              <a:gd name="T0" fmla="*/ 0 w 3969"/>
              <a:gd name="T1" fmla="*/ 0 h 1681"/>
              <a:gd name="T2" fmla="*/ 367 w 3969"/>
              <a:gd name="T3" fmla="*/ 1680 h 1681"/>
              <a:gd name="T4" fmla="*/ 3601 w 3969"/>
              <a:gd name="T5" fmla="*/ 1680 h 1681"/>
              <a:gd name="T6" fmla="*/ 3968 w 3969"/>
              <a:gd name="T7" fmla="*/ 0 h 1681"/>
              <a:gd name="T8" fmla="*/ 0 w 3969"/>
              <a:gd name="T9" fmla="*/ 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9" h="1681">
                <a:moveTo>
                  <a:pt x="0" y="0"/>
                </a:moveTo>
                <a:lnTo>
                  <a:pt x="367" y="1680"/>
                </a:lnTo>
                <a:lnTo>
                  <a:pt x="3601" y="1680"/>
                </a:lnTo>
                <a:lnTo>
                  <a:pt x="396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1965656" y="1845117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1965656" y="3963705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965656" y="6082297"/>
            <a:ext cx="1645938" cy="1556969"/>
          </a:xfrm>
          <a:custGeom>
            <a:avLst/>
            <a:gdLst>
              <a:gd name="T0" fmla="*/ 1101 w 1306"/>
              <a:gd name="T1" fmla="*/ 1233 h 1234"/>
              <a:gd name="T2" fmla="*/ 0 w 1306"/>
              <a:gd name="T3" fmla="*/ 1233 h 1234"/>
              <a:gd name="T4" fmla="*/ 0 w 1306"/>
              <a:gd name="T5" fmla="*/ 0 h 1234"/>
              <a:gd name="T6" fmla="*/ 1101 w 1306"/>
              <a:gd name="T7" fmla="*/ 0 h 1234"/>
              <a:gd name="T8" fmla="*/ 1305 w 1306"/>
              <a:gd name="T9" fmla="*/ 616 h 1234"/>
              <a:gd name="T10" fmla="*/ 1101 w 1306"/>
              <a:gd name="T11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4">
                <a:moveTo>
                  <a:pt x="1101" y="1233"/>
                </a:moveTo>
                <a:lnTo>
                  <a:pt x="0" y="1233"/>
                </a:lnTo>
                <a:lnTo>
                  <a:pt x="0" y="0"/>
                </a:lnTo>
                <a:lnTo>
                  <a:pt x="1101" y="0"/>
                </a:lnTo>
                <a:lnTo>
                  <a:pt x="1305" y="616"/>
                </a:lnTo>
                <a:lnTo>
                  <a:pt x="1101" y="12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965656" y="8200884"/>
            <a:ext cx="1645938" cy="1556969"/>
          </a:xfrm>
          <a:custGeom>
            <a:avLst/>
            <a:gdLst>
              <a:gd name="T0" fmla="*/ 1101 w 1306"/>
              <a:gd name="T1" fmla="*/ 1235 h 1236"/>
              <a:gd name="T2" fmla="*/ 0 w 1306"/>
              <a:gd name="T3" fmla="*/ 1235 h 1236"/>
              <a:gd name="T4" fmla="*/ 0 w 1306"/>
              <a:gd name="T5" fmla="*/ 0 h 1236"/>
              <a:gd name="T6" fmla="*/ 1101 w 1306"/>
              <a:gd name="T7" fmla="*/ 0 h 1236"/>
              <a:gd name="T8" fmla="*/ 1305 w 1306"/>
              <a:gd name="T9" fmla="*/ 617 h 1236"/>
              <a:gd name="T10" fmla="*/ 1101 w 1306"/>
              <a:gd name="T11" fmla="*/ 12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6">
                <a:moveTo>
                  <a:pt x="1101" y="1235"/>
                </a:moveTo>
                <a:lnTo>
                  <a:pt x="0" y="1235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965656" y="10319477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CuadroTexto 557"/>
          <p:cNvSpPr txBox="1"/>
          <p:nvPr/>
        </p:nvSpPr>
        <p:spPr>
          <a:xfrm>
            <a:off x="16667889" y="3631736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6678636" y="6447970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2252154" y="184156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61" name="CuadroTexto 560"/>
          <p:cNvSpPr txBox="1"/>
          <p:nvPr/>
        </p:nvSpPr>
        <p:spPr>
          <a:xfrm>
            <a:off x="2255640" y="3957750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2259232" y="608229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2242917" y="8168729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2247620" y="1031073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9390959" y="2446502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9905524" y="178782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9390959" y="452876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9887089" y="3870088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>
            <a:off x="9390959" y="666813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9726789" y="6009457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1" name="CuadroTexto 570"/>
          <p:cNvSpPr txBox="1"/>
          <p:nvPr/>
        </p:nvSpPr>
        <p:spPr>
          <a:xfrm>
            <a:off x="9390959" y="877507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9862241" y="8116395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CuadroTexto 572"/>
          <p:cNvSpPr txBox="1"/>
          <p:nvPr/>
        </p:nvSpPr>
        <p:spPr>
          <a:xfrm>
            <a:off x="9390959" y="10984990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9911935" y="10326309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4331275" y="2305994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4312615" y="4362766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4313346" y="6521618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$150,000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4312614" y="857502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4338590" y="1071084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</p:spTree>
    <p:extLst>
      <p:ext uri="{BB962C8B-B14F-4D97-AF65-F5344CB8AC3E}">
        <p14:creationId xmlns:p14="http://schemas.microsoft.com/office/powerpoint/2010/main" val="114908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9985196" y="8669373"/>
            <a:ext cx="7825136" cy="1434110"/>
          </a:xfrm>
          <a:custGeom>
            <a:avLst/>
            <a:gdLst>
              <a:gd name="T0" fmla="*/ 231 w 6904"/>
              <a:gd name="T1" fmla="*/ 1266 h 1267"/>
              <a:gd name="T2" fmla="*/ 6903 w 6904"/>
              <a:gd name="T3" fmla="*/ 1266 h 1267"/>
              <a:gd name="T4" fmla="*/ 6672 w 6904"/>
              <a:gd name="T5" fmla="*/ 598 h 1267"/>
              <a:gd name="T6" fmla="*/ 6903 w 6904"/>
              <a:gd name="T7" fmla="*/ 0 h 1267"/>
              <a:gd name="T8" fmla="*/ 231 w 6904"/>
              <a:gd name="T9" fmla="*/ 0 h 1267"/>
              <a:gd name="T10" fmla="*/ 0 w 6904"/>
              <a:gd name="T11" fmla="*/ 607 h 1267"/>
              <a:gd name="T12" fmla="*/ 231 w 6904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4" h="1267">
                <a:moveTo>
                  <a:pt x="231" y="1266"/>
                </a:moveTo>
                <a:lnTo>
                  <a:pt x="6903" y="1266"/>
                </a:lnTo>
                <a:lnTo>
                  <a:pt x="6672" y="598"/>
                </a:lnTo>
                <a:lnTo>
                  <a:pt x="6903" y="0"/>
                </a:lnTo>
                <a:lnTo>
                  <a:pt x="231" y="0"/>
                </a:lnTo>
                <a:lnTo>
                  <a:pt x="0" y="607"/>
                </a:lnTo>
                <a:lnTo>
                  <a:pt x="231" y="12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9645407" y="6590665"/>
            <a:ext cx="8504714" cy="1434110"/>
          </a:xfrm>
          <a:custGeom>
            <a:avLst/>
            <a:gdLst>
              <a:gd name="T0" fmla="*/ 251 w 7507"/>
              <a:gd name="T1" fmla="*/ 1265 h 1266"/>
              <a:gd name="T2" fmla="*/ 7506 w 7507"/>
              <a:gd name="T3" fmla="*/ 1265 h 1266"/>
              <a:gd name="T4" fmla="*/ 7255 w 7507"/>
              <a:gd name="T5" fmla="*/ 597 h 1266"/>
              <a:gd name="T6" fmla="*/ 7506 w 7507"/>
              <a:gd name="T7" fmla="*/ 0 h 1266"/>
              <a:gd name="T8" fmla="*/ 251 w 7507"/>
              <a:gd name="T9" fmla="*/ 0 h 1266"/>
              <a:gd name="T10" fmla="*/ 0 w 7507"/>
              <a:gd name="T11" fmla="*/ 605 h 1266"/>
              <a:gd name="T12" fmla="*/ 251 w 7507"/>
              <a:gd name="T13" fmla="*/ 1265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7" h="1266">
                <a:moveTo>
                  <a:pt x="251" y="1265"/>
                </a:moveTo>
                <a:lnTo>
                  <a:pt x="7506" y="1265"/>
                </a:lnTo>
                <a:lnTo>
                  <a:pt x="7255" y="597"/>
                </a:lnTo>
                <a:lnTo>
                  <a:pt x="7506" y="0"/>
                </a:lnTo>
                <a:lnTo>
                  <a:pt x="251" y="0"/>
                </a:lnTo>
                <a:lnTo>
                  <a:pt x="0" y="605"/>
                </a:lnTo>
                <a:lnTo>
                  <a:pt x="251" y="12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0544848" y="10743086"/>
            <a:ext cx="6705832" cy="1434107"/>
          </a:xfrm>
          <a:custGeom>
            <a:avLst/>
            <a:gdLst>
              <a:gd name="T0" fmla="*/ 197 w 5920"/>
              <a:gd name="T1" fmla="*/ 1266 h 1267"/>
              <a:gd name="T2" fmla="*/ 5919 w 5920"/>
              <a:gd name="T3" fmla="*/ 1266 h 1267"/>
              <a:gd name="T4" fmla="*/ 5722 w 5920"/>
              <a:gd name="T5" fmla="*/ 598 h 1267"/>
              <a:gd name="T6" fmla="*/ 5919 w 5920"/>
              <a:gd name="T7" fmla="*/ 0 h 1267"/>
              <a:gd name="T8" fmla="*/ 197 w 5920"/>
              <a:gd name="T9" fmla="*/ 0 h 1267"/>
              <a:gd name="T10" fmla="*/ 0 w 5920"/>
              <a:gd name="T11" fmla="*/ 607 h 1267"/>
              <a:gd name="T12" fmla="*/ 197 w 5920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20" h="1267">
                <a:moveTo>
                  <a:pt x="197" y="1266"/>
                </a:moveTo>
                <a:lnTo>
                  <a:pt x="5919" y="1266"/>
                </a:lnTo>
                <a:lnTo>
                  <a:pt x="5722" y="598"/>
                </a:lnTo>
                <a:lnTo>
                  <a:pt x="5919" y="0"/>
                </a:lnTo>
                <a:lnTo>
                  <a:pt x="197" y="0"/>
                </a:lnTo>
                <a:lnTo>
                  <a:pt x="0" y="607"/>
                </a:lnTo>
                <a:lnTo>
                  <a:pt x="197" y="12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/>
          <p:cNvSpPr>
            <a:spLocks noChangeArrowheads="1"/>
          </p:cNvSpPr>
          <p:nvPr/>
        </p:nvSpPr>
        <p:spPr bwMode="auto">
          <a:xfrm>
            <a:off x="11254407" y="6255875"/>
            <a:ext cx="4986901" cy="2103691"/>
          </a:xfrm>
          <a:custGeom>
            <a:avLst/>
            <a:gdLst>
              <a:gd name="T0" fmla="*/ 829 w 4399"/>
              <a:gd name="T1" fmla="*/ 1855 h 1856"/>
              <a:gd name="T2" fmla="*/ 3604 w 4399"/>
              <a:gd name="T3" fmla="*/ 1855 h 1856"/>
              <a:gd name="T4" fmla="*/ 4398 w 4399"/>
              <a:gd name="T5" fmla="*/ 0 h 1856"/>
              <a:gd name="T6" fmla="*/ 0 w 4399"/>
              <a:gd name="T7" fmla="*/ 0 h 1856"/>
              <a:gd name="T8" fmla="*/ 829 w 4399"/>
              <a:gd name="T9" fmla="*/ 185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9" h="1856">
                <a:moveTo>
                  <a:pt x="829" y="1855"/>
                </a:moveTo>
                <a:lnTo>
                  <a:pt x="3604" y="1855"/>
                </a:lnTo>
                <a:lnTo>
                  <a:pt x="4398" y="0"/>
                </a:lnTo>
                <a:lnTo>
                  <a:pt x="0" y="0"/>
                </a:lnTo>
                <a:lnTo>
                  <a:pt x="829" y="1855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/>
          <p:cNvSpPr>
            <a:spLocks noChangeArrowheads="1"/>
          </p:cNvSpPr>
          <p:nvPr/>
        </p:nvSpPr>
        <p:spPr bwMode="auto">
          <a:xfrm>
            <a:off x="12193823" y="8364564"/>
            <a:ext cx="3143045" cy="2103691"/>
          </a:xfrm>
          <a:custGeom>
            <a:avLst/>
            <a:gdLst>
              <a:gd name="T0" fmla="*/ 549 w 2775"/>
              <a:gd name="T1" fmla="*/ 1225 h 1857"/>
              <a:gd name="T2" fmla="*/ 549 w 2775"/>
              <a:gd name="T3" fmla="*/ 1856 h 1857"/>
              <a:gd name="T4" fmla="*/ 2246 w 2775"/>
              <a:gd name="T5" fmla="*/ 1856 h 1857"/>
              <a:gd name="T6" fmla="*/ 2246 w 2775"/>
              <a:gd name="T7" fmla="*/ 1225 h 1857"/>
              <a:gd name="T8" fmla="*/ 2250 w 2775"/>
              <a:gd name="T9" fmla="*/ 1225 h 1857"/>
              <a:gd name="T10" fmla="*/ 2774 w 2775"/>
              <a:gd name="T11" fmla="*/ 0 h 1857"/>
              <a:gd name="T12" fmla="*/ 0 w 2775"/>
              <a:gd name="T13" fmla="*/ 0 h 1857"/>
              <a:gd name="T14" fmla="*/ 549 w 2775"/>
              <a:gd name="T15" fmla="*/ 1225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5" h="1857">
                <a:moveTo>
                  <a:pt x="549" y="1225"/>
                </a:moveTo>
                <a:lnTo>
                  <a:pt x="549" y="1856"/>
                </a:lnTo>
                <a:lnTo>
                  <a:pt x="2246" y="1856"/>
                </a:lnTo>
                <a:lnTo>
                  <a:pt x="2246" y="1225"/>
                </a:lnTo>
                <a:lnTo>
                  <a:pt x="2250" y="1225"/>
                </a:lnTo>
                <a:lnTo>
                  <a:pt x="2774" y="0"/>
                </a:lnTo>
                <a:lnTo>
                  <a:pt x="0" y="0"/>
                </a:lnTo>
                <a:lnTo>
                  <a:pt x="549" y="1225"/>
                </a:lnTo>
              </a:path>
            </a:pathLst>
          </a:custGeom>
          <a:solidFill>
            <a:schemeClr val="accent3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0"/>
          <p:cNvSpPr>
            <a:spLocks noChangeArrowheads="1"/>
          </p:cNvSpPr>
          <p:nvPr/>
        </p:nvSpPr>
        <p:spPr bwMode="auto">
          <a:xfrm>
            <a:off x="12813438" y="10468255"/>
            <a:ext cx="1923803" cy="2088702"/>
          </a:xfrm>
          <a:custGeom>
            <a:avLst/>
            <a:gdLst>
              <a:gd name="T0" fmla="*/ 0 w 1698"/>
              <a:gd name="T1" fmla="*/ 1266 h 1843"/>
              <a:gd name="T2" fmla="*/ 1697 w 1698"/>
              <a:gd name="T3" fmla="*/ 1842 h 1843"/>
              <a:gd name="T4" fmla="*/ 1697 w 1698"/>
              <a:gd name="T5" fmla="*/ 0 h 1843"/>
              <a:gd name="T6" fmla="*/ 0 w 1698"/>
              <a:gd name="T7" fmla="*/ 0 h 1843"/>
              <a:gd name="T8" fmla="*/ 0 w 1698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8" h="1843">
                <a:moveTo>
                  <a:pt x="0" y="1266"/>
                </a:moveTo>
                <a:lnTo>
                  <a:pt x="1697" y="1842"/>
                </a:lnTo>
                <a:lnTo>
                  <a:pt x="1697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8710987" y="4511957"/>
            <a:ext cx="10373553" cy="1434110"/>
          </a:xfrm>
          <a:custGeom>
            <a:avLst/>
            <a:gdLst>
              <a:gd name="T0" fmla="*/ 306 w 9156"/>
              <a:gd name="T1" fmla="*/ 1266 h 1267"/>
              <a:gd name="T2" fmla="*/ 9155 w 9156"/>
              <a:gd name="T3" fmla="*/ 1266 h 1267"/>
              <a:gd name="T4" fmla="*/ 8849 w 9156"/>
              <a:gd name="T5" fmla="*/ 598 h 1267"/>
              <a:gd name="T6" fmla="*/ 9155 w 9156"/>
              <a:gd name="T7" fmla="*/ 0 h 1267"/>
              <a:gd name="T8" fmla="*/ 306 w 9156"/>
              <a:gd name="T9" fmla="*/ 0 h 1267"/>
              <a:gd name="T10" fmla="*/ 0 w 9156"/>
              <a:gd name="T11" fmla="*/ 607 h 1267"/>
              <a:gd name="T12" fmla="*/ 306 w 9156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56" h="1267">
                <a:moveTo>
                  <a:pt x="306" y="1266"/>
                </a:moveTo>
                <a:lnTo>
                  <a:pt x="9155" y="1266"/>
                </a:lnTo>
                <a:lnTo>
                  <a:pt x="8849" y="598"/>
                </a:lnTo>
                <a:lnTo>
                  <a:pt x="9155" y="0"/>
                </a:lnTo>
                <a:lnTo>
                  <a:pt x="306" y="0"/>
                </a:lnTo>
                <a:lnTo>
                  <a:pt x="0" y="607"/>
                </a:lnTo>
                <a:lnTo>
                  <a:pt x="306" y="12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8710987" y="4511957"/>
            <a:ext cx="10373553" cy="1434110"/>
          </a:xfrm>
          <a:custGeom>
            <a:avLst/>
            <a:gdLst>
              <a:gd name="T0" fmla="*/ 306 w 9156"/>
              <a:gd name="T1" fmla="*/ 1266 h 1267"/>
              <a:gd name="T2" fmla="*/ 9155 w 9156"/>
              <a:gd name="T3" fmla="*/ 1266 h 1267"/>
              <a:gd name="T4" fmla="*/ 8849 w 9156"/>
              <a:gd name="T5" fmla="*/ 598 h 1267"/>
              <a:gd name="T6" fmla="*/ 9155 w 9156"/>
              <a:gd name="T7" fmla="*/ 0 h 1267"/>
              <a:gd name="T8" fmla="*/ 306 w 9156"/>
              <a:gd name="T9" fmla="*/ 0 h 1267"/>
              <a:gd name="T10" fmla="*/ 0 w 9156"/>
              <a:gd name="T11" fmla="*/ 607 h 1267"/>
              <a:gd name="T12" fmla="*/ 306 w 9156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56" h="1267">
                <a:moveTo>
                  <a:pt x="306" y="1266"/>
                </a:moveTo>
                <a:lnTo>
                  <a:pt x="9155" y="1266"/>
                </a:lnTo>
                <a:lnTo>
                  <a:pt x="8849" y="598"/>
                </a:lnTo>
                <a:lnTo>
                  <a:pt x="9155" y="0"/>
                </a:lnTo>
                <a:lnTo>
                  <a:pt x="306" y="0"/>
                </a:lnTo>
                <a:lnTo>
                  <a:pt x="0" y="607"/>
                </a:lnTo>
                <a:lnTo>
                  <a:pt x="306" y="1266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0309993" y="4147186"/>
            <a:ext cx="6825758" cy="2108689"/>
          </a:xfrm>
          <a:custGeom>
            <a:avLst/>
            <a:gdLst>
              <a:gd name="T0" fmla="*/ 5230 w 6025"/>
              <a:gd name="T1" fmla="*/ 1859 h 1860"/>
              <a:gd name="T2" fmla="*/ 6024 w 6025"/>
              <a:gd name="T3" fmla="*/ 0 h 1860"/>
              <a:gd name="T4" fmla="*/ 0 w 6025"/>
              <a:gd name="T5" fmla="*/ 0 h 1860"/>
              <a:gd name="T6" fmla="*/ 830 w 6025"/>
              <a:gd name="T7" fmla="*/ 1859 h 1860"/>
              <a:gd name="T8" fmla="*/ 5230 w 6025"/>
              <a:gd name="T9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5" h="1860">
                <a:moveTo>
                  <a:pt x="5230" y="1859"/>
                </a:moveTo>
                <a:lnTo>
                  <a:pt x="6024" y="0"/>
                </a:lnTo>
                <a:lnTo>
                  <a:pt x="0" y="0"/>
                </a:lnTo>
                <a:lnTo>
                  <a:pt x="830" y="1859"/>
                </a:lnTo>
                <a:lnTo>
                  <a:pt x="5230" y="1859"/>
                </a:lnTo>
              </a:path>
            </a:pathLst>
          </a:custGeom>
          <a:solidFill>
            <a:schemeClr val="accent1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2988675" y="4923158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2911961" y="6978935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2931011" y="913561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$150,000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2948435" y="1098688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4843439" y="516520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5424165" y="452959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4843439" y="71937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5426569" y="6558166"/>
            <a:ext cx="188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8" name="CuadroTexto 507"/>
          <p:cNvSpPr txBox="1"/>
          <p:nvPr/>
        </p:nvSpPr>
        <p:spPr>
          <a:xfrm>
            <a:off x="4841035" y="927318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5295926" y="863757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4841035" y="1133011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5380082" y="10694500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1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7"/>
          <p:cNvSpPr>
            <a:spLocks noChangeArrowheads="1"/>
          </p:cNvSpPr>
          <p:nvPr/>
        </p:nvSpPr>
        <p:spPr bwMode="auto">
          <a:xfrm>
            <a:off x="8595833" y="5667551"/>
            <a:ext cx="6658655" cy="1622208"/>
          </a:xfrm>
          <a:custGeom>
            <a:avLst/>
            <a:gdLst>
              <a:gd name="T0" fmla="*/ 6221 w 6572"/>
              <a:gd name="T1" fmla="*/ 1599 h 1600"/>
              <a:gd name="T2" fmla="*/ 6571 w 6572"/>
              <a:gd name="T3" fmla="*/ 0 h 1600"/>
              <a:gd name="T4" fmla="*/ 0 w 6572"/>
              <a:gd name="T5" fmla="*/ 0 h 1600"/>
              <a:gd name="T6" fmla="*/ 350 w 6572"/>
              <a:gd name="T7" fmla="*/ 1599 h 1600"/>
              <a:gd name="T8" fmla="*/ 6221 w 6572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2" h="1600">
                <a:moveTo>
                  <a:pt x="6221" y="1599"/>
                </a:moveTo>
                <a:lnTo>
                  <a:pt x="6571" y="0"/>
                </a:lnTo>
                <a:lnTo>
                  <a:pt x="0" y="0"/>
                </a:lnTo>
                <a:lnTo>
                  <a:pt x="350" y="1599"/>
                </a:lnTo>
                <a:lnTo>
                  <a:pt x="6221" y="1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CuadroTexto 638"/>
          <p:cNvSpPr txBox="1"/>
          <p:nvPr/>
        </p:nvSpPr>
        <p:spPr>
          <a:xfrm>
            <a:off x="10715820" y="6319040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1142710" y="58652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24" name="Freeform 169"/>
          <p:cNvSpPr>
            <a:spLocks noChangeArrowheads="1"/>
          </p:cNvSpPr>
          <p:nvPr/>
        </p:nvSpPr>
        <p:spPr bwMode="auto">
          <a:xfrm>
            <a:off x="8953345" y="7285291"/>
            <a:ext cx="5952569" cy="1622208"/>
          </a:xfrm>
          <a:custGeom>
            <a:avLst/>
            <a:gdLst>
              <a:gd name="T0" fmla="*/ 349 w 5872"/>
              <a:gd name="T1" fmla="*/ 1598 h 1599"/>
              <a:gd name="T2" fmla="*/ 5522 w 5872"/>
              <a:gd name="T3" fmla="*/ 1598 h 1599"/>
              <a:gd name="T4" fmla="*/ 5871 w 5872"/>
              <a:gd name="T5" fmla="*/ 0 h 1599"/>
              <a:gd name="T6" fmla="*/ 0 w 5872"/>
              <a:gd name="T7" fmla="*/ 0 h 1599"/>
              <a:gd name="T8" fmla="*/ 349 w 5872"/>
              <a:gd name="T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2" h="1599">
                <a:moveTo>
                  <a:pt x="349" y="1598"/>
                </a:moveTo>
                <a:lnTo>
                  <a:pt x="5522" y="1598"/>
                </a:lnTo>
                <a:lnTo>
                  <a:pt x="5871" y="0"/>
                </a:lnTo>
                <a:lnTo>
                  <a:pt x="0" y="0"/>
                </a:lnTo>
                <a:lnTo>
                  <a:pt x="349" y="15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1"/>
          <p:cNvSpPr>
            <a:spLocks noChangeArrowheads="1"/>
          </p:cNvSpPr>
          <p:nvPr/>
        </p:nvSpPr>
        <p:spPr bwMode="auto">
          <a:xfrm>
            <a:off x="9306389" y="8907499"/>
            <a:ext cx="5242013" cy="1622210"/>
          </a:xfrm>
          <a:custGeom>
            <a:avLst/>
            <a:gdLst>
              <a:gd name="T0" fmla="*/ 349 w 5174"/>
              <a:gd name="T1" fmla="*/ 1599 h 1600"/>
              <a:gd name="T2" fmla="*/ 4824 w 5174"/>
              <a:gd name="T3" fmla="*/ 1599 h 1600"/>
              <a:gd name="T4" fmla="*/ 5173 w 5174"/>
              <a:gd name="T5" fmla="*/ 0 h 1600"/>
              <a:gd name="T6" fmla="*/ 0 w 5174"/>
              <a:gd name="T7" fmla="*/ 0 h 1600"/>
              <a:gd name="T8" fmla="*/ 349 w 5174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4" h="1600">
                <a:moveTo>
                  <a:pt x="349" y="1599"/>
                </a:moveTo>
                <a:lnTo>
                  <a:pt x="4824" y="1599"/>
                </a:lnTo>
                <a:lnTo>
                  <a:pt x="5173" y="0"/>
                </a:lnTo>
                <a:lnTo>
                  <a:pt x="0" y="0"/>
                </a:lnTo>
                <a:lnTo>
                  <a:pt x="349" y="15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3"/>
          <p:cNvSpPr>
            <a:spLocks noChangeArrowheads="1"/>
          </p:cNvSpPr>
          <p:nvPr/>
        </p:nvSpPr>
        <p:spPr bwMode="auto">
          <a:xfrm>
            <a:off x="9659431" y="10525239"/>
            <a:ext cx="4535931" cy="1622210"/>
          </a:xfrm>
          <a:custGeom>
            <a:avLst/>
            <a:gdLst>
              <a:gd name="T0" fmla="*/ 349 w 4476"/>
              <a:gd name="T1" fmla="*/ 1599 h 1600"/>
              <a:gd name="T2" fmla="*/ 4126 w 4476"/>
              <a:gd name="T3" fmla="*/ 1599 h 1600"/>
              <a:gd name="T4" fmla="*/ 4475 w 4476"/>
              <a:gd name="T5" fmla="*/ 0 h 1600"/>
              <a:gd name="T6" fmla="*/ 0 w 4476"/>
              <a:gd name="T7" fmla="*/ 0 h 1600"/>
              <a:gd name="T8" fmla="*/ 349 w 4476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6" h="1600">
                <a:moveTo>
                  <a:pt x="349" y="1599"/>
                </a:moveTo>
                <a:lnTo>
                  <a:pt x="4126" y="1599"/>
                </a:lnTo>
                <a:lnTo>
                  <a:pt x="4475" y="0"/>
                </a:lnTo>
                <a:lnTo>
                  <a:pt x="0" y="0"/>
                </a:lnTo>
                <a:lnTo>
                  <a:pt x="349" y="15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14"/>
          <p:cNvSpPr>
            <a:spLocks noChangeArrowheads="1"/>
          </p:cNvSpPr>
          <p:nvPr/>
        </p:nvSpPr>
        <p:spPr bwMode="auto">
          <a:xfrm>
            <a:off x="11925162" y="9586771"/>
            <a:ext cx="5867659" cy="3427644"/>
          </a:xfrm>
          <a:custGeom>
            <a:avLst/>
            <a:gdLst>
              <a:gd name="T0" fmla="*/ 0 w 5789"/>
              <a:gd name="T1" fmla="*/ 2641 h 3381"/>
              <a:gd name="T2" fmla="*/ 0 w 5789"/>
              <a:gd name="T3" fmla="*/ 3380 h 3381"/>
              <a:gd name="T4" fmla="*/ 5788 w 5789"/>
              <a:gd name="T5" fmla="*/ 3380 h 3381"/>
              <a:gd name="T6" fmla="*/ 5788 w 5789"/>
              <a:gd name="T7" fmla="*/ 0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9" h="3381">
                <a:moveTo>
                  <a:pt x="0" y="2641"/>
                </a:moveTo>
                <a:lnTo>
                  <a:pt x="0" y="3380"/>
                </a:lnTo>
                <a:lnTo>
                  <a:pt x="5788" y="3380"/>
                </a:lnTo>
                <a:lnTo>
                  <a:pt x="5788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15"/>
          <p:cNvSpPr>
            <a:spLocks noChangeArrowheads="1"/>
          </p:cNvSpPr>
          <p:nvPr/>
        </p:nvSpPr>
        <p:spPr bwMode="auto">
          <a:xfrm>
            <a:off x="17627473" y="9439299"/>
            <a:ext cx="330698" cy="469233"/>
          </a:xfrm>
          <a:custGeom>
            <a:avLst/>
            <a:gdLst>
              <a:gd name="T0" fmla="*/ 324 w 325"/>
              <a:gd name="T1" fmla="*/ 445 h 464"/>
              <a:gd name="T2" fmla="*/ 276 w 325"/>
              <a:gd name="T3" fmla="*/ 463 h 464"/>
              <a:gd name="T4" fmla="*/ 162 w 325"/>
              <a:gd name="T5" fmla="*/ 149 h 464"/>
              <a:gd name="T6" fmla="*/ 48 w 325"/>
              <a:gd name="T7" fmla="*/ 463 h 464"/>
              <a:gd name="T8" fmla="*/ 0 w 325"/>
              <a:gd name="T9" fmla="*/ 445 h 464"/>
              <a:gd name="T10" fmla="*/ 162 w 325"/>
              <a:gd name="T11" fmla="*/ 0 h 464"/>
              <a:gd name="T12" fmla="*/ 324 w 325"/>
              <a:gd name="T13" fmla="*/ 44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324" y="445"/>
                </a:moveTo>
                <a:lnTo>
                  <a:pt x="276" y="463"/>
                </a:lnTo>
                <a:lnTo>
                  <a:pt x="162" y="149"/>
                </a:lnTo>
                <a:lnTo>
                  <a:pt x="48" y="463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16"/>
          <p:cNvSpPr>
            <a:spLocks noChangeArrowheads="1"/>
          </p:cNvSpPr>
          <p:nvPr/>
        </p:nvSpPr>
        <p:spPr bwMode="auto">
          <a:xfrm>
            <a:off x="6196038" y="4791647"/>
            <a:ext cx="5867659" cy="3423174"/>
          </a:xfrm>
          <a:custGeom>
            <a:avLst/>
            <a:gdLst>
              <a:gd name="T0" fmla="*/ 5787 w 5788"/>
              <a:gd name="T1" fmla="*/ 739 h 3380"/>
              <a:gd name="T2" fmla="*/ 5787 w 5788"/>
              <a:gd name="T3" fmla="*/ 0 h 3380"/>
              <a:gd name="T4" fmla="*/ 0 w 5788"/>
              <a:gd name="T5" fmla="*/ 0 h 3380"/>
              <a:gd name="T6" fmla="*/ 0 w 5788"/>
              <a:gd name="T7" fmla="*/ 3379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8" h="3380">
                <a:moveTo>
                  <a:pt x="5787" y="739"/>
                </a:moveTo>
                <a:lnTo>
                  <a:pt x="5787" y="0"/>
                </a:lnTo>
                <a:lnTo>
                  <a:pt x="0" y="0"/>
                </a:lnTo>
                <a:lnTo>
                  <a:pt x="0" y="3379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17"/>
          <p:cNvSpPr>
            <a:spLocks noChangeArrowheads="1"/>
          </p:cNvSpPr>
          <p:nvPr/>
        </p:nvSpPr>
        <p:spPr bwMode="auto">
          <a:xfrm>
            <a:off x="6030687" y="7893061"/>
            <a:ext cx="330698" cy="469233"/>
          </a:xfrm>
          <a:custGeom>
            <a:avLst/>
            <a:gdLst>
              <a:gd name="T0" fmla="*/ 0 w 325"/>
              <a:gd name="T1" fmla="*/ 18 h 464"/>
              <a:gd name="T2" fmla="*/ 48 w 325"/>
              <a:gd name="T3" fmla="*/ 0 h 464"/>
              <a:gd name="T4" fmla="*/ 162 w 325"/>
              <a:gd name="T5" fmla="*/ 314 h 464"/>
              <a:gd name="T6" fmla="*/ 276 w 325"/>
              <a:gd name="T7" fmla="*/ 0 h 464"/>
              <a:gd name="T8" fmla="*/ 324 w 325"/>
              <a:gd name="T9" fmla="*/ 18 h 464"/>
              <a:gd name="T10" fmla="*/ 162 w 325"/>
              <a:gd name="T11" fmla="*/ 463 h 464"/>
              <a:gd name="T12" fmla="*/ 0 w 325"/>
              <a:gd name="T13" fmla="*/ 18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0" y="18"/>
                </a:moveTo>
                <a:lnTo>
                  <a:pt x="48" y="0"/>
                </a:lnTo>
                <a:lnTo>
                  <a:pt x="162" y="314"/>
                </a:lnTo>
                <a:lnTo>
                  <a:pt x="276" y="0"/>
                </a:lnTo>
                <a:lnTo>
                  <a:pt x="324" y="18"/>
                </a:lnTo>
                <a:lnTo>
                  <a:pt x="162" y="463"/>
                </a:lnTo>
                <a:lnTo>
                  <a:pt x="0" y="1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8"/>
          <p:cNvSpPr>
            <a:spLocks noChangeArrowheads="1"/>
          </p:cNvSpPr>
          <p:nvPr/>
        </p:nvSpPr>
        <p:spPr bwMode="auto">
          <a:xfrm>
            <a:off x="4466574" y="8563395"/>
            <a:ext cx="3360610" cy="2583022"/>
          </a:xfrm>
          <a:custGeom>
            <a:avLst/>
            <a:gdLst>
              <a:gd name="T0" fmla="*/ 2686 w 3318"/>
              <a:gd name="T1" fmla="*/ 2546 h 2547"/>
              <a:gd name="T2" fmla="*/ 630 w 3318"/>
              <a:gd name="T3" fmla="*/ 2546 h 2547"/>
              <a:gd name="T4" fmla="*/ 630 w 3318"/>
              <a:gd name="T5" fmla="*/ 2546 h 2547"/>
              <a:gd name="T6" fmla="*/ 0 w 3318"/>
              <a:gd name="T7" fmla="*/ 1915 h 2547"/>
              <a:gd name="T8" fmla="*/ 0 w 3318"/>
              <a:gd name="T9" fmla="*/ 630 h 2547"/>
              <a:gd name="T10" fmla="*/ 0 w 3318"/>
              <a:gd name="T11" fmla="*/ 630 h 2547"/>
              <a:gd name="T12" fmla="*/ 630 w 3318"/>
              <a:gd name="T13" fmla="*/ 0 h 2547"/>
              <a:gd name="T14" fmla="*/ 2686 w 3318"/>
              <a:gd name="T15" fmla="*/ 0 h 2547"/>
              <a:gd name="T16" fmla="*/ 2686 w 3318"/>
              <a:gd name="T17" fmla="*/ 0 h 2547"/>
              <a:gd name="T18" fmla="*/ 3317 w 3318"/>
              <a:gd name="T19" fmla="*/ 630 h 2547"/>
              <a:gd name="T20" fmla="*/ 3317 w 3318"/>
              <a:gd name="T21" fmla="*/ 1915 h 2547"/>
              <a:gd name="T22" fmla="*/ 3317 w 3318"/>
              <a:gd name="T23" fmla="*/ 1915 h 2547"/>
              <a:gd name="T24" fmla="*/ 2686 w 3318"/>
              <a:gd name="T25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8" h="2547">
                <a:moveTo>
                  <a:pt x="2686" y="2546"/>
                </a:moveTo>
                <a:lnTo>
                  <a:pt x="630" y="2546"/>
                </a:lnTo>
                <a:lnTo>
                  <a:pt x="630" y="2546"/>
                </a:lnTo>
                <a:cubicBezTo>
                  <a:pt x="282" y="2546"/>
                  <a:pt x="0" y="2264"/>
                  <a:pt x="0" y="1915"/>
                </a:cubicBezTo>
                <a:lnTo>
                  <a:pt x="0" y="630"/>
                </a:lnTo>
                <a:lnTo>
                  <a:pt x="0" y="630"/>
                </a:lnTo>
                <a:cubicBezTo>
                  <a:pt x="0" y="281"/>
                  <a:pt x="282" y="0"/>
                  <a:pt x="630" y="0"/>
                </a:cubicBezTo>
                <a:lnTo>
                  <a:pt x="2686" y="0"/>
                </a:lnTo>
                <a:lnTo>
                  <a:pt x="2686" y="0"/>
                </a:lnTo>
                <a:cubicBezTo>
                  <a:pt x="3035" y="0"/>
                  <a:pt x="3317" y="281"/>
                  <a:pt x="3317" y="630"/>
                </a:cubicBezTo>
                <a:lnTo>
                  <a:pt x="3317" y="1915"/>
                </a:lnTo>
                <a:lnTo>
                  <a:pt x="3317" y="1915"/>
                </a:lnTo>
                <a:cubicBezTo>
                  <a:pt x="3317" y="2264"/>
                  <a:pt x="3035" y="2546"/>
                  <a:pt x="2686" y="254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9"/>
          <p:cNvSpPr>
            <a:spLocks noChangeArrowheads="1"/>
          </p:cNvSpPr>
          <p:nvPr/>
        </p:nvSpPr>
        <p:spPr bwMode="auto">
          <a:xfrm>
            <a:off x="16112516" y="6641770"/>
            <a:ext cx="3365080" cy="2583022"/>
          </a:xfrm>
          <a:custGeom>
            <a:avLst/>
            <a:gdLst>
              <a:gd name="T0" fmla="*/ 2687 w 3319"/>
              <a:gd name="T1" fmla="*/ 2546 h 2547"/>
              <a:gd name="T2" fmla="*/ 631 w 3319"/>
              <a:gd name="T3" fmla="*/ 2546 h 2547"/>
              <a:gd name="T4" fmla="*/ 631 w 3319"/>
              <a:gd name="T5" fmla="*/ 2546 h 2547"/>
              <a:gd name="T6" fmla="*/ 0 w 3319"/>
              <a:gd name="T7" fmla="*/ 1915 h 2547"/>
              <a:gd name="T8" fmla="*/ 0 w 3319"/>
              <a:gd name="T9" fmla="*/ 631 h 2547"/>
              <a:gd name="T10" fmla="*/ 0 w 3319"/>
              <a:gd name="T11" fmla="*/ 631 h 2547"/>
              <a:gd name="T12" fmla="*/ 631 w 3319"/>
              <a:gd name="T13" fmla="*/ 0 h 2547"/>
              <a:gd name="T14" fmla="*/ 2687 w 3319"/>
              <a:gd name="T15" fmla="*/ 0 h 2547"/>
              <a:gd name="T16" fmla="*/ 2687 w 3319"/>
              <a:gd name="T17" fmla="*/ 0 h 2547"/>
              <a:gd name="T18" fmla="*/ 3318 w 3319"/>
              <a:gd name="T19" fmla="*/ 631 h 2547"/>
              <a:gd name="T20" fmla="*/ 3318 w 3319"/>
              <a:gd name="T21" fmla="*/ 1915 h 2547"/>
              <a:gd name="T22" fmla="*/ 3318 w 3319"/>
              <a:gd name="T23" fmla="*/ 1915 h 2547"/>
              <a:gd name="T24" fmla="*/ 2687 w 3319"/>
              <a:gd name="T25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9" h="2547">
                <a:moveTo>
                  <a:pt x="2687" y="2546"/>
                </a:moveTo>
                <a:lnTo>
                  <a:pt x="631" y="2546"/>
                </a:lnTo>
                <a:lnTo>
                  <a:pt x="631" y="2546"/>
                </a:lnTo>
                <a:cubicBezTo>
                  <a:pt x="282" y="2546"/>
                  <a:pt x="0" y="2263"/>
                  <a:pt x="0" y="1915"/>
                </a:cubicBezTo>
                <a:lnTo>
                  <a:pt x="0" y="631"/>
                </a:lnTo>
                <a:lnTo>
                  <a:pt x="0" y="631"/>
                </a:lnTo>
                <a:cubicBezTo>
                  <a:pt x="0" y="282"/>
                  <a:pt x="282" y="0"/>
                  <a:pt x="631" y="0"/>
                </a:cubicBezTo>
                <a:lnTo>
                  <a:pt x="2687" y="0"/>
                </a:lnTo>
                <a:lnTo>
                  <a:pt x="2687" y="0"/>
                </a:lnTo>
                <a:cubicBezTo>
                  <a:pt x="3035" y="0"/>
                  <a:pt x="3318" y="282"/>
                  <a:pt x="3318" y="631"/>
                </a:cubicBezTo>
                <a:lnTo>
                  <a:pt x="3318" y="1915"/>
                </a:lnTo>
                <a:lnTo>
                  <a:pt x="3318" y="1915"/>
                </a:lnTo>
                <a:cubicBezTo>
                  <a:pt x="3318" y="2263"/>
                  <a:pt x="3035" y="2546"/>
                  <a:pt x="2687" y="254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CuadroTexto 636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1" name="CuadroTexto 640"/>
          <p:cNvSpPr txBox="1"/>
          <p:nvPr/>
        </p:nvSpPr>
        <p:spPr>
          <a:xfrm>
            <a:off x="10718162" y="7970367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1132227" y="751655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10718162" y="954787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1019216" y="909406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5" name="CuadroTexto 644"/>
          <p:cNvSpPr txBox="1"/>
          <p:nvPr/>
        </p:nvSpPr>
        <p:spPr>
          <a:xfrm>
            <a:off x="10718162" y="11165829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1113792" y="1071202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4847750" y="9454797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5120634" y="8809649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6485526" y="7534526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50" name="CuadroTexto 649"/>
          <p:cNvSpPr txBox="1"/>
          <p:nvPr/>
        </p:nvSpPr>
        <p:spPr>
          <a:xfrm>
            <a:off x="16724258" y="6888195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</p:spTree>
    <p:extLst>
      <p:ext uri="{BB962C8B-B14F-4D97-AF65-F5344CB8AC3E}">
        <p14:creationId xmlns:p14="http://schemas.microsoft.com/office/powerpoint/2010/main" val="86132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7"/>
          <p:cNvSpPr>
            <a:spLocks noChangeArrowheads="1"/>
          </p:cNvSpPr>
          <p:nvPr/>
        </p:nvSpPr>
        <p:spPr bwMode="auto">
          <a:xfrm>
            <a:off x="9443255" y="4454741"/>
            <a:ext cx="5377824" cy="1633650"/>
          </a:xfrm>
          <a:custGeom>
            <a:avLst/>
            <a:gdLst>
              <a:gd name="T0" fmla="*/ 482 w 5022"/>
              <a:gd name="T1" fmla="*/ 1523 h 1524"/>
              <a:gd name="T2" fmla="*/ 4514 w 5022"/>
              <a:gd name="T3" fmla="*/ 1523 h 1524"/>
              <a:gd name="T4" fmla="*/ 5021 w 5022"/>
              <a:gd name="T5" fmla="*/ 0 h 1524"/>
              <a:gd name="T6" fmla="*/ 0 w 5022"/>
              <a:gd name="T7" fmla="*/ 0 h 1524"/>
              <a:gd name="T8" fmla="*/ 482 w 5022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2" h="1524">
                <a:moveTo>
                  <a:pt x="482" y="1523"/>
                </a:moveTo>
                <a:lnTo>
                  <a:pt x="4514" y="1523"/>
                </a:lnTo>
                <a:lnTo>
                  <a:pt x="5021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9"/>
          <p:cNvSpPr>
            <a:spLocks noChangeArrowheads="1"/>
          </p:cNvSpPr>
          <p:nvPr/>
        </p:nvSpPr>
        <p:spPr bwMode="auto">
          <a:xfrm>
            <a:off x="9981510" y="6107277"/>
            <a:ext cx="4301314" cy="1628930"/>
          </a:xfrm>
          <a:custGeom>
            <a:avLst/>
            <a:gdLst>
              <a:gd name="T0" fmla="*/ 481 w 4019"/>
              <a:gd name="T1" fmla="*/ 1522 h 1523"/>
              <a:gd name="T2" fmla="*/ 3510 w 4019"/>
              <a:gd name="T3" fmla="*/ 1522 h 1523"/>
              <a:gd name="T4" fmla="*/ 4018 w 4019"/>
              <a:gd name="T5" fmla="*/ 0 h 1523"/>
              <a:gd name="T6" fmla="*/ 0 w 4019"/>
              <a:gd name="T7" fmla="*/ 0 h 1523"/>
              <a:gd name="T8" fmla="*/ 481 w 4019"/>
              <a:gd name="T9" fmla="*/ 1522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9" h="1523">
                <a:moveTo>
                  <a:pt x="481" y="1522"/>
                </a:moveTo>
                <a:lnTo>
                  <a:pt x="3510" y="1522"/>
                </a:lnTo>
                <a:lnTo>
                  <a:pt x="4018" y="0"/>
                </a:lnTo>
                <a:lnTo>
                  <a:pt x="0" y="0"/>
                </a:lnTo>
                <a:lnTo>
                  <a:pt x="481" y="15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1"/>
          <p:cNvSpPr>
            <a:spLocks noChangeArrowheads="1"/>
          </p:cNvSpPr>
          <p:nvPr/>
        </p:nvSpPr>
        <p:spPr bwMode="auto">
          <a:xfrm>
            <a:off x="10519765" y="7759813"/>
            <a:ext cx="3229528" cy="1633650"/>
          </a:xfrm>
          <a:custGeom>
            <a:avLst/>
            <a:gdLst>
              <a:gd name="T0" fmla="*/ 441 w 3016"/>
              <a:gd name="T1" fmla="*/ 1394 h 1524"/>
              <a:gd name="T2" fmla="*/ 441 w 3016"/>
              <a:gd name="T3" fmla="*/ 1523 h 1524"/>
              <a:gd name="T4" fmla="*/ 2551 w 3016"/>
              <a:gd name="T5" fmla="*/ 1523 h 1524"/>
              <a:gd name="T6" fmla="*/ 2551 w 3016"/>
              <a:gd name="T7" fmla="*/ 1394 h 1524"/>
              <a:gd name="T8" fmla="*/ 2551 w 3016"/>
              <a:gd name="T9" fmla="*/ 1394 h 1524"/>
              <a:gd name="T10" fmla="*/ 3015 w 3016"/>
              <a:gd name="T11" fmla="*/ 0 h 1524"/>
              <a:gd name="T12" fmla="*/ 0 w 3016"/>
              <a:gd name="T13" fmla="*/ 0 h 1524"/>
              <a:gd name="T14" fmla="*/ 441 w 3016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6" h="1524">
                <a:moveTo>
                  <a:pt x="441" y="1394"/>
                </a:moveTo>
                <a:lnTo>
                  <a:pt x="441" y="1523"/>
                </a:lnTo>
                <a:lnTo>
                  <a:pt x="2551" y="1523"/>
                </a:lnTo>
                <a:lnTo>
                  <a:pt x="2551" y="1394"/>
                </a:lnTo>
                <a:lnTo>
                  <a:pt x="2551" y="1394"/>
                </a:lnTo>
                <a:lnTo>
                  <a:pt x="3015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3"/>
          <p:cNvSpPr>
            <a:spLocks noChangeArrowheads="1"/>
          </p:cNvSpPr>
          <p:nvPr/>
        </p:nvSpPr>
        <p:spPr bwMode="auto">
          <a:xfrm>
            <a:off x="11001361" y="9412349"/>
            <a:ext cx="2256892" cy="1643093"/>
          </a:xfrm>
          <a:custGeom>
            <a:avLst/>
            <a:gdLst>
              <a:gd name="T0" fmla="*/ 0 w 2110"/>
              <a:gd name="T1" fmla="*/ 1535 h 1536"/>
              <a:gd name="T2" fmla="*/ 2109 w 2110"/>
              <a:gd name="T3" fmla="*/ 1535 h 1536"/>
              <a:gd name="T4" fmla="*/ 2109 w 2110"/>
              <a:gd name="T5" fmla="*/ 0 h 1536"/>
              <a:gd name="T6" fmla="*/ 0 w 2110"/>
              <a:gd name="T7" fmla="*/ 0 h 1536"/>
              <a:gd name="T8" fmla="*/ 0 w 2110"/>
              <a:gd name="T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0" h="1536">
                <a:moveTo>
                  <a:pt x="0" y="1535"/>
                </a:moveTo>
                <a:lnTo>
                  <a:pt x="2109" y="1535"/>
                </a:lnTo>
                <a:lnTo>
                  <a:pt x="2109" y="0"/>
                </a:lnTo>
                <a:lnTo>
                  <a:pt x="0" y="0"/>
                </a:lnTo>
                <a:lnTo>
                  <a:pt x="0" y="1535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4"/>
          <p:cNvSpPr>
            <a:spLocks noChangeArrowheads="1"/>
          </p:cNvSpPr>
          <p:nvPr/>
        </p:nvSpPr>
        <p:spPr bwMode="auto">
          <a:xfrm>
            <a:off x="12063704" y="11187646"/>
            <a:ext cx="10670663" cy="793217"/>
          </a:xfrm>
          <a:custGeom>
            <a:avLst/>
            <a:gdLst>
              <a:gd name="T0" fmla="*/ 0 w 9968"/>
              <a:gd name="T1" fmla="*/ 0 h 740"/>
              <a:gd name="T2" fmla="*/ 0 w 9968"/>
              <a:gd name="T3" fmla="*/ 739 h 740"/>
              <a:gd name="T4" fmla="*/ 9967 w 9968"/>
              <a:gd name="T5" fmla="*/ 73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8" h="740">
                <a:moveTo>
                  <a:pt x="0" y="0"/>
                </a:moveTo>
                <a:lnTo>
                  <a:pt x="0" y="739"/>
                </a:lnTo>
                <a:lnTo>
                  <a:pt x="9967" y="739"/>
                </a:ln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75"/>
          <p:cNvSpPr>
            <a:spLocks noChangeArrowheads="1"/>
          </p:cNvSpPr>
          <p:nvPr/>
        </p:nvSpPr>
        <p:spPr bwMode="auto">
          <a:xfrm>
            <a:off x="1643284" y="3515157"/>
            <a:ext cx="10562066" cy="793217"/>
          </a:xfrm>
          <a:custGeom>
            <a:avLst/>
            <a:gdLst>
              <a:gd name="T0" fmla="*/ 9864 w 9865"/>
              <a:gd name="T1" fmla="*/ 738 h 739"/>
              <a:gd name="T2" fmla="*/ 9864 w 9865"/>
              <a:gd name="T3" fmla="*/ 0 h 739"/>
              <a:gd name="T4" fmla="*/ 0 w 9865"/>
              <a:gd name="T5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5" h="739">
                <a:moveTo>
                  <a:pt x="9864" y="738"/>
                </a:moveTo>
                <a:lnTo>
                  <a:pt x="9864" y="0"/>
                </a:lnTo>
                <a:lnTo>
                  <a:pt x="0" y="0"/>
                </a:ln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76"/>
          <p:cNvSpPr>
            <a:spLocks noChangeArrowheads="1"/>
          </p:cNvSpPr>
          <p:nvPr/>
        </p:nvSpPr>
        <p:spPr bwMode="auto">
          <a:xfrm>
            <a:off x="13598204" y="10177238"/>
            <a:ext cx="1581712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7 w 1476"/>
              <a:gd name="T5" fmla="*/ 1475 h 1476"/>
              <a:gd name="T6" fmla="*/ 737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7 w 1476"/>
              <a:gd name="T13" fmla="*/ 0 h 1476"/>
              <a:gd name="T14" fmla="*/ 737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7" y="1475"/>
                </a:cubicBezTo>
                <a:lnTo>
                  <a:pt x="737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9"/>
          <p:cNvSpPr>
            <a:spLocks noChangeArrowheads="1"/>
          </p:cNvSpPr>
          <p:nvPr/>
        </p:nvSpPr>
        <p:spPr bwMode="auto">
          <a:xfrm>
            <a:off x="15977856" y="10177238"/>
            <a:ext cx="1581712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7 w 1476"/>
              <a:gd name="T5" fmla="*/ 1475 h 1476"/>
              <a:gd name="T6" fmla="*/ 737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7 w 1476"/>
              <a:gd name="T13" fmla="*/ 0 h 1476"/>
              <a:gd name="T14" fmla="*/ 737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7" y="1475"/>
                </a:cubicBezTo>
                <a:lnTo>
                  <a:pt x="737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1"/>
          <p:cNvSpPr>
            <a:spLocks noChangeArrowheads="1"/>
          </p:cNvSpPr>
          <p:nvPr/>
        </p:nvSpPr>
        <p:spPr bwMode="auto">
          <a:xfrm>
            <a:off x="18352785" y="10177238"/>
            <a:ext cx="1581715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1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3"/>
          <p:cNvSpPr>
            <a:spLocks noChangeArrowheads="1"/>
          </p:cNvSpPr>
          <p:nvPr/>
        </p:nvSpPr>
        <p:spPr bwMode="auto">
          <a:xfrm>
            <a:off x="20732437" y="10177238"/>
            <a:ext cx="1581715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1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3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4"/>
          <p:cNvSpPr>
            <a:spLocks noChangeArrowheads="1"/>
          </p:cNvSpPr>
          <p:nvPr/>
        </p:nvSpPr>
        <p:spPr bwMode="auto">
          <a:xfrm>
            <a:off x="2332628" y="1735138"/>
            <a:ext cx="1576992" cy="1581715"/>
          </a:xfrm>
          <a:custGeom>
            <a:avLst/>
            <a:gdLst>
              <a:gd name="T0" fmla="*/ 1474 w 1475"/>
              <a:gd name="T1" fmla="*/ 738 h 1477"/>
              <a:gd name="T2" fmla="*/ 1474 w 1475"/>
              <a:gd name="T3" fmla="*/ 738 h 1477"/>
              <a:gd name="T4" fmla="*/ 737 w 1475"/>
              <a:gd name="T5" fmla="*/ 1476 h 1477"/>
              <a:gd name="T6" fmla="*/ 737 w 1475"/>
              <a:gd name="T7" fmla="*/ 1476 h 1477"/>
              <a:gd name="T8" fmla="*/ 0 w 1475"/>
              <a:gd name="T9" fmla="*/ 738 h 1477"/>
              <a:gd name="T10" fmla="*/ 0 w 1475"/>
              <a:gd name="T11" fmla="*/ 738 h 1477"/>
              <a:gd name="T12" fmla="*/ 737 w 1475"/>
              <a:gd name="T13" fmla="*/ 0 h 1477"/>
              <a:gd name="T14" fmla="*/ 737 w 1475"/>
              <a:gd name="T15" fmla="*/ 0 h 1477"/>
              <a:gd name="T16" fmla="*/ 1474 w 1475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7">
                <a:moveTo>
                  <a:pt x="1474" y="738"/>
                </a:moveTo>
                <a:lnTo>
                  <a:pt x="1474" y="738"/>
                </a:lnTo>
                <a:cubicBezTo>
                  <a:pt x="1474" y="1145"/>
                  <a:pt x="1145" y="1476"/>
                  <a:pt x="737" y="1476"/>
                </a:cubicBezTo>
                <a:lnTo>
                  <a:pt x="737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4" y="331"/>
                  <a:pt x="1474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6"/>
          <p:cNvSpPr>
            <a:spLocks noChangeArrowheads="1"/>
          </p:cNvSpPr>
          <p:nvPr/>
        </p:nvSpPr>
        <p:spPr bwMode="auto">
          <a:xfrm>
            <a:off x="4707557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1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8"/>
          <p:cNvSpPr>
            <a:spLocks noChangeArrowheads="1"/>
          </p:cNvSpPr>
          <p:nvPr/>
        </p:nvSpPr>
        <p:spPr bwMode="auto">
          <a:xfrm>
            <a:off x="7087209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90"/>
          <p:cNvSpPr>
            <a:spLocks noChangeArrowheads="1"/>
          </p:cNvSpPr>
          <p:nvPr/>
        </p:nvSpPr>
        <p:spPr bwMode="auto">
          <a:xfrm>
            <a:off x="9466861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32"/>
          <p:cNvSpPr>
            <a:spLocks noChangeArrowheads="1"/>
          </p:cNvSpPr>
          <p:nvPr/>
        </p:nvSpPr>
        <p:spPr bwMode="auto">
          <a:xfrm>
            <a:off x="5203319" y="2561408"/>
            <a:ext cx="623242" cy="160532"/>
          </a:xfrm>
          <a:custGeom>
            <a:avLst/>
            <a:gdLst>
              <a:gd name="T0" fmla="*/ 42 w 584"/>
              <a:gd name="T1" fmla="*/ 108 h 151"/>
              <a:gd name="T2" fmla="*/ 540 w 584"/>
              <a:gd name="T3" fmla="*/ 108 h 151"/>
              <a:gd name="T4" fmla="*/ 540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49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49 w 584"/>
              <a:gd name="T25" fmla="*/ 0 h 151"/>
              <a:gd name="T26" fmla="*/ 549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49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0"/>
                  <a:pt x="549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33"/>
          <p:cNvSpPr>
            <a:spLocks noChangeArrowheads="1"/>
          </p:cNvSpPr>
          <p:nvPr/>
        </p:nvSpPr>
        <p:spPr bwMode="auto">
          <a:xfrm>
            <a:off x="5316636" y="2570851"/>
            <a:ext cx="47215" cy="136923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1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  <a:gd name="T22" fmla="*/ 22 w 45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8"/>
                </a:cubicBezTo>
                <a:lnTo>
                  <a:pt x="22" y="1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34"/>
          <p:cNvSpPr>
            <a:spLocks noChangeArrowheads="1"/>
          </p:cNvSpPr>
          <p:nvPr/>
        </p:nvSpPr>
        <p:spPr bwMode="auto">
          <a:xfrm>
            <a:off x="5429953" y="2570851"/>
            <a:ext cx="47215" cy="136923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2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  <a:gd name="T22" fmla="*/ 22 w 45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5" y="127"/>
                  <a:pt x="23" y="128"/>
                </a:cubicBezTo>
                <a:lnTo>
                  <a:pt x="22" y="1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35"/>
          <p:cNvSpPr>
            <a:spLocks noChangeArrowheads="1"/>
          </p:cNvSpPr>
          <p:nvPr/>
        </p:nvSpPr>
        <p:spPr bwMode="auto">
          <a:xfrm>
            <a:off x="5547990" y="2575571"/>
            <a:ext cx="47215" cy="136926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5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36"/>
          <p:cNvSpPr>
            <a:spLocks noChangeArrowheads="1"/>
          </p:cNvSpPr>
          <p:nvPr/>
        </p:nvSpPr>
        <p:spPr bwMode="auto">
          <a:xfrm>
            <a:off x="5666029" y="2575571"/>
            <a:ext cx="47215" cy="136926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37"/>
          <p:cNvSpPr>
            <a:spLocks noChangeArrowheads="1"/>
          </p:cNvSpPr>
          <p:nvPr/>
        </p:nvSpPr>
        <p:spPr bwMode="auto">
          <a:xfrm>
            <a:off x="5118332" y="2443368"/>
            <a:ext cx="623242" cy="160532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38"/>
          <p:cNvSpPr>
            <a:spLocks noChangeArrowheads="1"/>
          </p:cNvSpPr>
          <p:nvPr/>
        </p:nvSpPr>
        <p:spPr bwMode="auto">
          <a:xfrm>
            <a:off x="5231648" y="2452811"/>
            <a:ext cx="47215" cy="136926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39"/>
          <p:cNvSpPr>
            <a:spLocks noChangeArrowheads="1"/>
          </p:cNvSpPr>
          <p:nvPr/>
        </p:nvSpPr>
        <p:spPr bwMode="auto">
          <a:xfrm>
            <a:off x="5344965" y="2452811"/>
            <a:ext cx="47215" cy="136926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40"/>
          <p:cNvSpPr>
            <a:spLocks noChangeArrowheads="1"/>
          </p:cNvSpPr>
          <p:nvPr/>
        </p:nvSpPr>
        <p:spPr bwMode="auto">
          <a:xfrm>
            <a:off x="5463002" y="2457534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3 w 45"/>
              <a:gd name="T17" fmla="*/ 105 h 128"/>
              <a:gd name="T18" fmla="*/ 43 w 45"/>
              <a:gd name="T19" fmla="*/ 105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4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41"/>
          <p:cNvSpPr>
            <a:spLocks noChangeArrowheads="1"/>
          </p:cNvSpPr>
          <p:nvPr/>
        </p:nvSpPr>
        <p:spPr bwMode="auto">
          <a:xfrm>
            <a:off x="5581042" y="2457534"/>
            <a:ext cx="47215" cy="136923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42"/>
          <p:cNvSpPr>
            <a:spLocks noChangeArrowheads="1"/>
          </p:cNvSpPr>
          <p:nvPr/>
        </p:nvSpPr>
        <p:spPr bwMode="auto">
          <a:xfrm>
            <a:off x="5259978" y="2330051"/>
            <a:ext cx="623242" cy="160532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7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7 h 152"/>
              <a:gd name="T32" fmla="*/ 583 w 584"/>
              <a:gd name="T33" fmla="*/ 117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43"/>
          <p:cNvSpPr>
            <a:spLocks noChangeArrowheads="1"/>
          </p:cNvSpPr>
          <p:nvPr/>
        </p:nvSpPr>
        <p:spPr bwMode="auto">
          <a:xfrm>
            <a:off x="5373294" y="2339494"/>
            <a:ext cx="47215" cy="136926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44"/>
          <p:cNvSpPr>
            <a:spLocks noChangeArrowheads="1"/>
          </p:cNvSpPr>
          <p:nvPr/>
        </p:nvSpPr>
        <p:spPr bwMode="auto">
          <a:xfrm>
            <a:off x="5491331" y="2339494"/>
            <a:ext cx="47215" cy="136926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1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45"/>
          <p:cNvSpPr>
            <a:spLocks noChangeArrowheads="1"/>
          </p:cNvSpPr>
          <p:nvPr/>
        </p:nvSpPr>
        <p:spPr bwMode="auto">
          <a:xfrm>
            <a:off x="5604648" y="2344217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46"/>
          <p:cNvSpPr>
            <a:spLocks noChangeArrowheads="1"/>
          </p:cNvSpPr>
          <p:nvPr/>
        </p:nvSpPr>
        <p:spPr bwMode="auto">
          <a:xfrm>
            <a:off x="5722688" y="2344217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47"/>
          <p:cNvSpPr>
            <a:spLocks noChangeArrowheads="1"/>
          </p:cNvSpPr>
          <p:nvPr/>
        </p:nvSpPr>
        <p:spPr bwMode="auto">
          <a:xfrm>
            <a:off x="2804781" y="2259230"/>
            <a:ext cx="103874" cy="108594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50 w 99"/>
              <a:gd name="T5" fmla="*/ 99 h 100"/>
              <a:gd name="T6" fmla="*/ 50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50 w 99"/>
              <a:gd name="T13" fmla="*/ 0 h 100"/>
              <a:gd name="T14" fmla="*/ 50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48"/>
          <p:cNvSpPr>
            <a:spLocks noChangeArrowheads="1"/>
          </p:cNvSpPr>
          <p:nvPr/>
        </p:nvSpPr>
        <p:spPr bwMode="auto">
          <a:xfrm>
            <a:off x="2804781" y="2476420"/>
            <a:ext cx="103874" cy="103874"/>
          </a:xfrm>
          <a:custGeom>
            <a:avLst/>
            <a:gdLst>
              <a:gd name="T0" fmla="*/ 98 w 99"/>
              <a:gd name="T1" fmla="*/ 50 h 99"/>
              <a:gd name="T2" fmla="*/ 98 w 99"/>
              <a:gd name="T3" fmla="*/ 50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50 h 99"/>
              <a:gd name="T10" fmla="*/ 0 w 99"/>
              <a:gd name="T11" fmla="*/ 50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50"/>
                </a:moveTo>
                <a:lnTo>
                  <a:pt x="98" y="50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49"/>
          <p:cNvSpPr>
            <a:spLocks noChangeArrowheads="1"/>
          </p:cNvSpPr>
          <p:nvPr/>
        </p:nvSpPr>
        <p:spPr bwMode="auto">
          <a:xfrm>
            <a:off x="2804781" y="2684167"/>
            <a:ext cx="103874" cy="108594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50 w 99"/>
              <a:gd name="T5" fmla="*/ 99 h 100"/>
              <a:gd name="T6" fmla="*/ 50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50 w 99"/>
              <a:gd name="T13" fmla="*/ 0 h 100"/>
              <a:gd name="T14" fmla="*/ 50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6" y="0"/>
                  <a:pt x="98" y="23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50"/>
          <p:cNvSpPr>
            <a:spLocks noChangeArrowheads="1"/>
          </p:cNvSpPr>
          <p:nvPr/>
        </p:nvSpPr>
        <p:spPr bwMode="auto">
          <a:xfrm>
            <a:off x="3017248" y="2287559"/>
            <a:ext cx="424938" cy="51935"/>
          </a:xfrm>
          <a:custGeom>
            <a:avLst/>
            <a:gdLst>
              <a:gd name="T0" fmla="*/ 369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51"/>
          <p:cNvSpPr>
            <a:spLocks noChangeArrowheads="1"/>
          </p:cNvSpPr>
          <p:nvPr/>
        </p:nvSpPr>
        <p:spPr bwMode="auto">
          <a:xfrm>
            <a:off x="3017248" y="2500026"/>
            <a:ext cx="424938" cy="51938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5 h 49"/>
              <a:gd name="T8" fmla="*/ 0 w 395"/>
              <a:gd name="T9" fmla="*/ 25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5 h 49"/>
              <a:gd name="T18" fmla="*/ 394 w 395"/>
              <a:gd name="T19" fmla="*/ 25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52"/>
          <p:cNvSpPr>
            <a:spLocks noChangeArrowheads="1"/>
          </p:cNvSpPr>
          <p:nvPr/>
        </p:nvSpPr>
        <p:spPr bwMode="auto">
          <a:xfrm>
            <a:off x="3017248" y="2712497"/>
            <a:ext cx="424938" cy="51935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53"/>
          <p:cNvSpPr>
            <a:spLocks noChangeArrowheads="1"/>
          </p:cNvSpPr>
          <p:nvPr/>
        </p:nvSpPr>
        <p:spPr bwMode="auto">
          <a:xfrm>
            <a:off x="9957901" y="2618066"/>
            <a:ext cx="155812" cy="269126"/>
          </a:xfrm>
          <a:custGeom>
            <a:avLst/>
            <a:gdLst>
              <a:gd name="T0" fmla="*/ 41 w 146"/>
              <a:gd name="T1" fmla="*/ 207 h 250"/>
              <a:gd name="T2" fmla="*/ 104 w 146"/>
              <a:gd name="T3" fmla="*/ 207 h 250"/>
              <a:gd name="T4" fmla="*/ 104 w 146"/>
              <a:gd name="T5" fmla="*/ 40 h 250"/>
              <a:gd name="T6" fmla="*/ 41 w 146"/>
              <a:gd name="T7" fmla="*/ 40 h 250"/>
              <a:gd name="T8" fmla="*/ 41 w 146"/>
              <a:gd name="T9" fmla="*/ 207 h 250"/>
              <a:gd name="T10" fmla="*/ 125 w 146"/>
              <a:gd name="T11" fmla="*/ 249 h 250"/>
              <a:gd name="T12" fmla="*/ 20 w 146"/>
              <a:gd name="T13" fmla="*/ 249 h 250"/>
              <a:gd name="T14" fmla="*/ 20 w 146"/>
              <a:gd name="T15" fmla="*/ 249 h 250"/>
              <a:gd name="T16" fmla="*/ 0 w 146"/>
              <a:gd name="T17" fmla="*/ 228 h 250"/>
              <a:gd name="T18" fmla="*/ 0 w 146"/>
              <a:gd name="T19" fmla="*/ 20 h 250"/>
              <a:gd name="T20" fmla="*/ 0 w 146"/>
              <a:gd name="T21" fmla="*/ 20 h 250"/>
              <a:gd name="T22" fmla="*/ 20 w 146"/>
              <a:gd name="T23" fmla="*/ 0 h 250"/>
              <a:gd name="T24" fmla="*/ 125 w 146"/>
              <a:gd name="T25" fmla="*/ 0 h 250"/>
              <a:gd name="T26" fmla="*/ 125 w 146"/>
              <a:gd name="T27" fmla="*/ 0 h 250"/>
              <a:gd name="T28" fmla="*/ 145 w 146"/>
              <a:gd name="T29" fmla="*/ 20 h 250"/>
              <a:gd name="T30" fmla="*/ 145 w 146"/>
              <a:gd name="T31" fmla="*/ 228 h 250"/>
              <a:gd name="T32" fmla="*/ 145 w 146"/>
              <a:gd name="T33" fmla="*/ 228 h 250"/>
              <a:gd name="T34" fmla="*/ 125 w 146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250">
                <a:moveTo>
                  <a:pt x="41" y="207"/>
                </a:moveTo>
                <a:lnTo>
                  <a:pt x="104" y="207"/>
                </a:lnTo>
                <a:lnTo>
                  <a:pt x="104" y="40"/>
                </a:lnTo>
                <a:lnTo>
                  <a:pt x="41" y="40"/>
                </a:lnTo>
                <a:lnTo>
                  <a:pt x="41" y="207"/>
                </a:lnTo>
                <a:close/>
                <a:moveTo>
                  <a:pt x="125" y="249"/>
                </a:moveTo>
                <a:lnTo>
                  <a:pt x="20" y="249"/>
                </a:lnTo>
                <a:lnTo>
                  <a:pt x="20" y="249"/>
                </a:lnTo>
                <a:cubicBezTo>
                  <a:pt x="9" y="249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6" y="0"/>
                  <a:pt x="145" y="9"/>
                  <a:pt x="145" y="20"/>
                </a:cubicBezTo>
                <a:lnTo>
                  <a:pt x="145" y="228"/>
                </a:lnTo>
                <a:lnTo>
                  <a:pt x="145" y="228"/>
                </a:lnTo>
                <a:cubicBezTo>
                  <a:pt x="145" y="239"/>
                  <a:pt x="136" y="249"/>
                  <a:pt x="12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54"/>
          <p:cNvSpPr>
            <a:spLocks noChangeArrowheads="1"/>
          </p:cNvSpPr>
          <p:nvPr/>
        </p:nvSpPr>
        <p:spPr bwMode="auto">
          <a:xfrm>
            <a:off x="10179814" y="2391432"/>
            <a:ext cx="155809" cy="495759"/>
          </a:xfrm>
          <a:custGeom>
            <a:avLst/>
            <a:gdLst>
              <a:gd name="T0" fmla="*/ 40 w 146"/>
              <a:gd name="T1" fmla="*/ 419 h 462"/>
              <a:gd name="T2" fmla="*/ 105 w 146"/>
              <a:gd name="T3" fmla="*/ 419 h 462"/>
              <a:gd name="T4" fmla="*/ 105 w 146"/>
              <a:gd name="T5" fmla="*/ 41 h 462"/>
              <a:gd name="T6" fmla="*/ 40 w 146"/>
              <a:gd name="T7" fmla="*/ 41 h 462"/>
              <a:gd name="T8" fmla="*/ 40 w 146"/>
              <a:gd name="T9" fmla="*/ 419 h 462"/>
              <a:gd name="T10" fmla="*/ 125 w 146"/>
              <a:gd name="T11" fmla="*/ 461 h 462"/>
              <a:gd name="T12" fmla="*/ 20 w 146"/>
              <a:gd name="T13" fmla="*/ 461 h 462"/>
              <a:gd name="T14" fmla="*/ 20 w 146"/>
              <a:gd name="T15" fmla="*/ 461 h 462"/>
              <a:gd name="T16" fmla="*/ 0 w 146"/>
              <a:gd name="T17" fmla="*/ 440 h 462"/>
              <a:gd name="T18" fmla="*/ 0 w 146"/>
              <a:gd name="T19" fmla="*/ 21 h 462"/>
              <a:gd name="T20" fmla="*/ 0 w 146"/>
              <a:gd name="T21" fmla="*/ 21 h 462"/>
              <a:gd name="T22" fmla="*/ 20 w 146"/>
              <a:gd name="T23" fmla="*/ 0 h 462"/>
              <a:gd name="T24" fmla="*/ 125 w 146"/>
              <a:gd name="T25" fmla="*/ 0 h 462"/>
              <a:gd name="T26" fmla="*/ 125 w 146"/>
              <a:gd name="T27" fmla="*/ 0 h 462"/>
              <a:gd name="T28" fmla="*/ 145 w 146"/>
              <a:gd name="T29" fmla="*/ 21 h 462"/>
              <a:gd name="T30" fmla="*/ 145 w 146"/>
              <a:gd name="T31" fmla="*/ 440 h 462"/>
              <a:gd name="T32" fmla="*/ 145 w 146"/>
              <a:gd name="T33" fmla="*/ 440 h 462"/>
              <a:gd name="T34" fmla="*/ 125 w 146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462">
                <a:moveTo>
                  <a:pt x="40" y="419"/>
                </a:moveTo>
                <a:lnTo>
                  <a:pt x="105" y="419"/>
                </a:lnTo>
                <a:lnTo>
                  <a:pt x="105" y="41"/>
                </a:lnTo>
                <a:lnTo>
                  <a:pt x="40" y="41"/>
                </a:lnTo>
                <a:lnTo>
                  <a:pt x="40" y="419"/>
                </a:lnTo>
                <a:close/>
                <a:moveTo>
                  <a:pt x="125" y="461"/>
                </a:moveTo>
                <a:lnTo>
                  <a:pt x="20" y="461"/>
                </a:lnTo>
                <a:lnTo>
                  <a:pt x="20" y="461"/>
                </a:lnTo>
                <a:cubicBezTo>
                  <a:pt x="9" y="461"/>
                  <a:pt x="0" y="451"/>
                  <a:pt x="0" y="440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6" y="0"/>
                  <a:pt x="145" y="9"/>
                  <a:pt x="145" y="21"/>
                </a:cubicBezTo>
                <a:lnTo>
                  <a:pt x="145" y="440"/>
                </a:lnTo>
                <a:lnTo>
                  <a:pt x="145" y="440"/>
                </a:lnTo>
                <a:cubicBezTo>
                  <a:pt x="145" y="451"/>
                  <a:pt x="136" y="461"/>
                  <a:pt x="125" y="4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55"/>
          <p:cNvSpPr>
            <a:spLocks noChangeArrowheads="1"/>
          </p:cNvSpPr>
          <p:nvPr/>
        </p:nvSpPr>
        <p:spPr bwMode="auto">
          <a:xfrm>
            <a:off x="10401725" y="2169519"/>
            <a:ext cx="160532" cy="717673"/>
          </a:xfrm>
          <a:custGeom>
            <a:avLst/>
            <a:gdLst>
              <a:gd name="T0" fmla="*/ 41 w 150"/>
              <a:gd name="T1" fmla="*/ 628 h 671"/>
              <a:gd name="T2" fmla="*/ 108 w 150"/>
              <a:gd name="T3" fmla="*/ 628 h 671"/>
              <a:gd name="T4" fmla="*/ 108 w 150"/>
              <a:gd name="T5" fmla="*/ 41 h 671"/>
              <a:gd name="T6" fmla="*/ 41 w 150"/>
              <a:gd name="T7" fmla="*/ 41 h 671"/>
              <a:gd name="T8" fmla="*/ 41 w 150"/>
              <a:gd name="T9" fmla="*/ 628 h 671"/>
              <a:gd name="T10" fmla="*/ 128 w 150"/>
              <a:gd name="T11" fmla="*/ 670 h 671"/>
              <a:gd name="T12" fmla="*/ 21 w 150"/>
              <a:gd name="T13" fmla="*/ 670 h 671"/>
              <a:gd name="T14" fmla="*/ 21 w 150"/>
              <a:gd name="T15" fmla="*/ 670 h 671"/>
              <a:gd name="T16" fmla="*/ 0 w 150"/>
              <a:gd name="T17" fmla="*/ 649 h 671"/>
              <a:gd name="T18" fmla="*/ 0 w 150"/>
              <a:gd name="T19" fmla="*/ 21 h 671"/>
              <a:gd name="T20" fmla="*/ 0 w 150"/>
              <a:gd name="T21" fmla="*/ 21 h 671"/>
              <a:gd name="T22" fmla="*/ 21 w 150"/>
              <a:gd name="T23" fmla="*/ 0 h 671"/>
              <a:gd name="T24" fmla="*/ 128 w 150"/>
              <a:gd name="T25" fmla="*/ 0 h 671"/>
              <a:gd name="T26" fmla="*/ 128 w 150"/>
              <a:gd name="T27" fmla="*/ 0 h 671"/>
              <a:gd name="T28" fmla="*/ 149 w 150"/>
              <a:gd name="T29" fmla="*/ 21 h 671"/>
              <a:gd name="T30" fmla="*/ 149 w 150"/>
              <a:gd name="T31" fmla="*/ 649 h 671"/>
              <a:gd name="T32" fmla="*/ 149 w 150"/>
              <a:gd name="T33" fmla="*/ 649 h 671"/>
              <a:gd name="T34" fmla="*/ 128 w 150"/>
              <a:gd name="T3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" h="671">
                <a:moveTo>
                  <a:pt x="41" y="628"/>
                </a:moveTo>
                <a:lnTo>
                  <a:pt x="108" y="628"/>
                </a:lnTo>
                <a:lnTo>
                  <a:pt x="108" y="41"/>
                </a:lnTo>
                <a:lnTo>
                  <a:pt x="41" y="41"/>
                </a:lnTo>
                <a:lnTo>
                  <a:pt x="41" y="628"/>
                </a:lnTo>
                <a:close/>
                <a:moveTo>
                  <a:pt x="128" y="670"/>
                </a:moveTo>
                <a:lnTo>
                  <a:pt x="21" y="670"/>
                </a:lnTo>
                <a:lnTo>
                  <a:pt x="21" y="670"/>
                </a:lnTo>
                <a:cubicBezTo>
                  <a:pt x="10" y="670"/>
                  <a:pt x="0" y="660"/>
                  <a:pt x="0" y="64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9" y="9"/>
                  <a:pt x="149" y="21"/>
                </a:cubicBezTo>
                <a:lnTo>
                  <a:pt x="149" y="649"/>
                </a:lnTo>
                <a:lnTo>
                  <a:pt x="149" y="649"/>
                </a:lnTo>
                <a:cubicBezTo>
                  <a:pt x="149" y="660"/>
                  <a:pt x="139" y="670"/>
                  <a:pt x="128" y="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56"/>
          <p:cNvSpPr>
            <a:spLocks noChangeArrowheads="1"/>
          </p:cNvSpPr>
          <p:nvPr/>
        </p:nvSpPr>
        <p:spPr bwMode="auto">
          <a:xfrm>
            <a:off x="7516870" y="2221457"/>
            <a:ext cx="722393" cy="491039"/>
          </a:xfrm>
          <a:custGeom>
            <a:avLst/>
            <a:gdLst>
              <a:gd name="T0" fmla="*/ 42 w 674"/>
              <a:gd name="T1" fmla="*/ 416 h 458"/>
              <a:gd name="T2" fmla="*/ 632 w 674"/>
              <a:gd name="T3" fmla="*/ 416 h 458"/>
              <a:gd name="T4" fmla="*/ 632 w 674"/>
              <a:gd name="T5" fmla="*/ 42 h 458"/>
              <a:gd name="T6" fmla="*/ 42 w 674"/>
              <a:gd name="T7" fmla="*/ 42 h 458"/>
              <a:gd name="T8" fmla="*/ 42 w 674"/>
              <a:gd name="T9" fmla="*/ 416 h 458"/>
              <a:gd name="T10" fmla="*/ 641 w 674"/>
              <a:gd name="T11" fmla="*/ 457 h 458"/>
              <a:gd name="T12" fmla="*/ 33 w 674"/>
              <a:gd name="T13" fmla="*/ 457 h 458"/>
              <a:gd name="T14" fmla="*/ 33 w 674"/>
              <a:gd name="T15" fmla="*/ 457 h 458"/>
              <a:gd name="T16" fmla="*/ 0 w 674"/>
              <a:gd name="T17" fmla="*/ 425 h 458"/>
              <a:gd name="T18" fmla="*/ 0 w 674"/>
              <a:gd name="T19" fmla="*/ 33 h 458"/>
              <a:gd name="T20" fmla="*/ 0 w 674"/>
              <a:gd name="T21" fmla="*/ 33 h 458"/>
              <a:gd name="T22" fmla="*/ 33 w 674"/>
              <a:gd name="T23" fmla="*/ 0 h 458"/>
              <a:gd name="T24" fmla="*/ 641 w 674"/>
              <a:gd name="T25" fmla="*/ 0 h 458"/>
              <a:gd name="T26" fmla="*/ 641 w 674"/>
              <a:gd name="T27" fmla="*/ 0 h 458"/>
              <a:gd name="T28" fmla="*/ 673 w 674"/>
              <a:gd name="T29" fmla="*/ 33 h 458"/>
              <a:gd name="T30" fmla="*/ 673 w 674"/>
              <a:gd name="T31" fmla="*/ 425 h 458"/>
              <a:gd name="T32" fmla="*/ 673 w 674"/>
              <a:gd name="T33" fmla="*/ 425 h 458"/>
              <a:gd name="T34" fmla="*/ 641 w 674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458">
                <a:moveTo>
                  <a:pt x="42" y="416"/>
                </a:moveTo>
                <a:lnTo>
                  <a:pt x="632" y="416"/>
                </a:lnTo>
                <a:lnTo>
                  <a:pt x="632" y="42"/>
                </a:lnTo>
                <a:lnTo>
                  <a:pt x="42" y="42"/>
                </a:lnTo>
                <a:lnTo>
                  <a:pt x="42" y="416"/>
                </a:lnTo>
                <a:close/>
                <a:moveTo>
                  <a:pt x="641" y="457"/>
                </a:moveTo>
                <a:lnTo>
                  <a:pt x="33" y="457"/>
                </a:lnTo>
                <a:lnTo>
                  <a:pt x="33" y="457"/>
                </a:lnTo>
                <a:cubicBezTo>
                  <a:pt x="15" y="457"/>
                  <a:pt x="0" y="443"/>
                  <a:pt x="0" y="425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8" y="0"/>
                  <a:pt x="673" y="15"/>
                  <a:pt x="673" y="33"/>
                </a:cubicBezTo>
                <a:lnTo>
                  <a:pt x="673" y="425"/>
                </a:lnTo>
                <a:lnTo>
                  <a:pt x="673" y="425"/>
                </a:lnTo>
                <a:cubicBezTo>
                  <a:pt x="673" y="443"/>
                  <a:pt x="658" y="457"/>
                  <a:pt x="641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57"/>
          <p:cNvSpPr>
            <a:spLocks noChangeArrowheads="1"/>
          </p:cNvSpPr>
          <p:nvPr/>
        </p:nvSpPr>
        <p:spPr bwMode="auto">
          <a:xfrm>
            <a:off x="7521590" y="2599180"/>
            <a:ext cx="717673" cy="47215"/>
          </a:xfrm>
          <a:custGeom>
            <a:avLst/>
            <a:gdLst>
              <a:gd name="T0" fmla="*/ 649 w 671"/>
              <a:gd name="T1" fmla="*/ 41 h 42"/>
              <a:gd name="T2" fmla="*/ 20 w 671"/>
              <a:gd name="T3" fmla="*/ 41 h 42"/>
              <a:gd name="T4" fmla="*/ 20 w 671"/>
              <a:gd name="T5" fmla="*/ 41 h 42"/>
              <a:gd name="T6" fmla="*/ 0 w 671"/>
              <a:gd name="T7" fmla="*/ 21 h 42"/>
              <a:gd name="T8" fmla="*/ 0 w 671"/>
              <a:gd name="T9" fmla="*/ 21 h 42"/>
              <a:gd name="T10" fmla="*/ 20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1 h 42"/>
              <a:gd name="T18" fmla="*/ 670 w 671"/>
              <a:gd name="T19" fmla="*/ 21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10"/>
                  <a:pt x="670" y="21"/>
                </a:cubicBezTo>
                <a:lnTo>
                  <a:pt x="670" y="21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58"/>
          <p:cNvSpPr>
            <a:spLocks noChangeArrowheads="1"/>
          </p:cNvSpPr>
          <p:nvPr/>
        </p:nvSpPr>
        <p:spPr bwMode="auto">
          <a:xfrm>
            <a:off x="7691565" y="2797484"/>
            <a:ext cx="373003" cy="33049"/>
          </a:xfrm>
          <a:custGeom>
            <a:avLst/>
            <a:gdLst>
              <a:gd name="T0" fmla="*/ 333 w 349"/>
              <a:gd name="T1" fmla="*/ 31 h 32"/>
              <a:gd name="T2" fmla="*/ 15 w 349"/>
              <a:gd name="T3" fmla="*/ 31 h 32"/>
              <a:gd name="T4" fmla="*/ 15 w 349"/>
              <a:gd name="T5" fmla="*/ 31 h 32"/>
              <a:gd name="T6" fmla="*/ 0 w 349"/>
              <a:gd name="T7" fmla="*/ 16 h 32"/>
              <a:gd name="T8" fmla="*/ 0 w 349"/>
              <a:gd name="T9" fmla="*/ 16 h 32"/>
              <a:gd name="T10" fmla="*/ 15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6 h 32"/>
              <a:gd name="T18" fmla="*/ 348 w 349"/>
              <a:gd name="T19" fmla="*/ 16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5" y="31"/>
                </a:lnTo>
                <a:lnTo>
                  <a:pt x="15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1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59"/>
          <p:cNvSpPr>
            <a:spLocks noChangeArrowheads="1"/>
          </p:cNvSpPr>
          <p:nvPr/>
        </p:nvSpPr>
        <p:spPr bwMode="auto">
          <a:xfrm>
            <a:off x="7748224" y="2674724"/>
            <a:ext cx="264406" cy="155809"/>
          </a:xfrm>
          <a:custGeom>
            <a:avLst/>
            <a:gdLst>
              <a:gd name="T0" fmla="*/ 39 w 247"/>
              <a:gd name="T1" fmla="*/ 112 h 144"/>
              <a:gd name="T2" fmla="*/ 207 w 247"/>
              <a:gd name="T3" fmla="*/ 112 h 144"/>
              <a:gd name="T4" fmla="*/ 177 w 247"/>
              <a:gd name="T5" fmla="*/ 30 h 144"/>
              <a:gd name="T6" fmla="*/ 69 w 247"/>
              <a:gd name="T7" fmla="*/ 30 h 144"/>
              <a:gd name="T8" fmla="*/ 39 w 247"/>
              <a:gd name="T9" fmla="*/ 112 h 144"/>
              <a:gd name="T10" fmla="*/ 229 w 247"/>
              <a:gd name="T11" fmla="*/ 143 h 144"/>
              <a:gd name="T12" fmla="*/ 16 w 247"/>
              <a:gd name="T13" fmla="*/ 143 h 144"/>
              <a:gd name="T14" fmla="*/ 16 w 247"/>
              <a:gd name="T15" fmla="*/ 143 h 144"/>
              <a:gd name="T16" fmla="*/ 4 w 247"/>
              <a:gd name="T17" fmla="*/ 136 h 144"/>
              <a:gd name="T18" fmla="*/ 4 w 247"/>
              <a:gd name="T19" fmla="*/ 136 h 144"/>
              <a:gd name="T20" fmla="*/ 2 w 247"/>
              <a:gd name="T21" fmla="*/ 122 h 144"/>
              <a:gd name="T22" fmla="*/ 44 w 247"/>
              <a:gd name="T23" fmla="*/ 9 h 144"/>
              <a:gd name="T24" fmla="*/ 44 w 247"/>
              <a:gd name="T25" fmla="*/ 9 h 144"/>
              <a:gd name="T26" fmla="*/ 59 w 247"/>
              <a:gd name="T27" fmla="*/ 0 h 144"/>
              <a:gd name="T28" fmla="*/ 188 w 247"/>
              <a:gd name="T29" fmla="*/ 0 h 144"/>
              <a:gd name="T30" fmla="*/ 188 w 247"/>
              <a:gd name="T31" fmla="*/ 0 h 144"/>
              <a:gd name="T32" fmla="*/ 202 w 247"/>
              <a:gd name="T33" fmla="*/ 9 h 144"/>
              <a:gd name="T34" fmla="*/ 244 w 247"/>
              <a:gd name="T35" fmla="*/ 122 h 144"/>
              <a:gd name="T36" fmla="*/ 244 w 247"/>
              <a:gd name="T37" fmla="*/ 122 h 144"/>
              <a:gd name="T38" fmla="*/ 242 w 247"/>
              <a:gd name="T39" fmla="*/ 136 h 144"/>
              <a:gd name="T40" fmla="*/ 242 w 247"/>
              <a:gd name="T41" fmla="*/ 136 h 144"/>
              <a:gd name="T42" fmla="*/ 229 w 247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7" h="144">
                <a:moveTo>
                  <a:pt x="39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9" y="112"/>
                </a:lnTo>
                <a:close/>
                <a:moveTo>
                  <a:pt x="229" y="143"/>
                </a:moveTo>
                <a:lnTo>
                  <a:pt x="16" y="143"/>
                </a:lnTo>
                <a:lnTo>
                  <a:pt x="16" y="143"/>
                </a:lnTo>
                <a:cubicBezTo>
                  <a:pt x="11" y="143"/>
                  <a:pt x="7" y="140"/>
                  <a:pt x="4" y="136"/>
                </a:cubicBezTo>
                <a:lnTo>
                  <a:pt x="4" y="136"/>
                </a:lnTo>
                <a:cubicBezTo>
                  <a:pt x="1" y="133"/>
                  <a:pt x="0" y="127"/>
                  <a:pt x="2" y="122"/>
                </a:cubicBezTo>
                <a:lnTo>
                  <a:pt x="44" y="9"/>
                </a:lnTo>
                <a:lnTo>
                  <a:pt x="44" y="9"/>
                </a:lnTo>
                <a:cubicBezTo>
                  <a:pt x="46" y="3"/>
                  <a:pt x="52" y="0"/>
                  <a:pt x="59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0" y="3"/>
                  <a:pt x="202" y="9"/>
                </a:cubicBezTo>
                <a:lnTo>
                  <a:pt x="244" y="122"/>
                </a:lnTo>
                <a:lnTo>
                  <a:pt x="244" y="122"/>
                </a:lnTo>
                <a:cubicBezTo>
                  <a:pt x="246" y="127"/>
                  <a:pt x="245" y="133"/>
                  <a:pt x="242" y="136"/>
                </a:cubicBezTo>
                <a:lnTo>
                  <a:pt x="242" y="136"/>
                </a:lnTo>
                <a:cubicBezTo>
                  <a:pt x="239" y="140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0"/>
          <p:cNvSpPr>
            <a:spLocks noChangeArrowheads="1"/>
          </p:cNvSpPr>
          <p:nvPr/>
        </p:nvSpPr>
        <p:spPr bwMode="auto">
          <a:xfrm>
            <a:off x="7767110" y="2471697"/>
            <a:ext cx="61381" cy="103874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7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6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7 w 56"/>
              <a:gd name="T25" fmla="*/ 0 h 95"/>
              <a:gd name="T26" fmla="*/ 47 w 56"/>
              <a:gd name="T27" fmla="*/ 0 h 95"/>
              <a:gd name="T28" fmla="*/ 55 w 56"/>
              <a:gd name="T29" fmla="*/ 7 h 95"/>
              <a:gd name="T30" fmla="*/ 55 w 56"/>
              <a:gd name="T31" fmla="*/ 86 h 95"/>
              <a:gd name="T32" fmla="*/ 55 w 56"/>
              <a:gd name="T33" fmla="*/ 86 h 95"/>
              <a:gd name="T34" fmla="*/ 47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7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0"/>
                  <a:pt x="0" y="8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2" y="0"/>
                  <a:pt x="55" y="3"/>
                  <a:pt x="55" y="7"/>
                </a:cubicBezTo>
                <a:lnTo>
                  <a:pt x="55" y="86"/>
                </a:lnTo>
                <a:lnTo>
                  <a:pt x="55" y="86"/>
                </a:lnTo>
                <a:cubicBezTo>
                  <a:pt x="55" y="90"/>
                  <a:pt x="52" y="94"/>
                  <a:pt x="47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1"/>
          <p:cNvSpPr>
            <a:spLocks noChangeArrowheads="1"/>
          </p:cNvSpPr>
          <p:nvPr/>
        </p:nvSpPr>
        <p:spPr bwMode="auto">
          <a:xfrm>
            <a:off x="7852097" y="2386709"/>
            <a:ext cx="61381" cy="188861"/>
          </a:xfrm>
          <a:custGeom>
            <a:avLst/>
            <a:gdLst>
              <a:gd name="T0" fmla="*/ 15 w 56"/>
              <a:gd name="T1" fmla="*/ 160 h 176"/>
              <a:gd name="T2" fmla="*/ 40 w 56"/>
              <a:gd name="T3" fmla="*/ 160 h 176"/>
              <a:gd name="T4" fmla="*/ 40 w 56"/>
              <a:gd name="T5" fmla="*/ 16 h 176"/>
              <a:gd name="T6" fmla="*/ 15 w 56"/>
              <a:gd name="T7" fmla="*/ 16 h 176"/>
              <a:gd name="T8" fmla="*/ 15 w 56"/>
              <a:gd name="T9" fmla="*/ 160 h 176"/>
              <a:gd name="T10" fmla="*/ 48 w 56"/>
              <a:gd name="T11" fmla="*/ 175 h 176"/>
              <a:gd name="T12" fmla="*/ 7 w 56"/>
              <a:gd name="T13" fmla="*/ 175 h 176"/>
              <a:gd name="T14" fmla="*/ 7 w 56"/>
              <a:gd name="T15" fmla="*/ 175 h 176"/>
              <a:gd name="T16" fmla="*/ 0 w 56"/>
              <a:gd name="T17" fmla="*/ 167 h 176"/>
              <a:gd name="T18" fmla="*/ 0 w 56"/>
              <a:gd name="T19" fmla="*/ 8 h 176"/>
              <a:gd name="T20" fmla="*/ 0 w 56"/>
              <a:gd name="T21" fmla="*/ 8 h 176"/>
              <a:gd name="T22" fmla="*/ 7 w 56"/>
              <a:gd name="T23" fmla="*/ 0 h 176"/>
              <a:gd name="T24" fmla="*/ 48 w 56"/>
              <a:gd name="T25" fmla="*/ 0 h 176"/>
              <a:gd name="T26" fmla="*/ 48 w 56"/>
              <a:gd name="T27" fmla="*/ 0 h 176"/>
              <a:gd name="T28" fmla="*/ 55 w 56"/>
              <a:gd name="T29" fmla="*/ 8 h 176"/>
              <a:gd name="T30" fmla="*/ 55 w 56"/>
              <a:gd name="T31" fmla="*/ 167 h 176"/>
              <a:gd name="T32" fmla="*/ 55 w 56"/>
              <a:gd name="T33" fmla="*/ 167 h 176"/>
              <a:gd name="T34" fmla="*/ 48 w 5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6">
                <a:moveTo>
                  <a:pt x="15" y="160"/>
                </a:moveTo>
                <a:lnTo>
                  <a:pt x="40" y="160"/>
                </a:lnTo>
                <a:lnTo>
                  <a:pt x="40" y="16"/>
                </a:lnTo>
                <a:lnTo>
                  <a:pt x="15" y="16"/>
                </a:lnTo>
                <a:lnTo>
                  <a:pt x="15" y="160"/>
                </a:lnTo>
                <a:close/>
                <a:moveTo>
                  <a:pt x="48" y="175"/>
                </a:moveTo>
                <a:lnTo>
                  <a:pt x="7" y="175"/>
                </a:lnTo>
                <a:lnTo>
                  <a:pt x="7" y="175"/>
                </a:lnTo>
                <a:cubicBezTo>
                  <a:pt x="3" y="175"/>
                  <a:pt x="0" y="171"/>
                  <a:pt x="0" y="16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4"/>
                  <a:pt x="55" y="8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5"/>
                  <a:pt x="48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2"/>
          <p:cNvSpPr>
            <a:spLocks noChangeArrowheads="1"/>
          </p:cNvSpPr>
          <p:nvPr/>
        </p:nvSpPr>
        <p:spPr bwMode="auto">
          <a:xfrm>
            <a:off x="7937085" y="2301722"/>
            <a:ext cx="61381" cy="273849"/>
          </a:xfrm>
          <a:custGeom>
            <a:avLst/>
            <a:gdLst>
              <a:gd name="T0" fmla="*/ 16 w 58"/>
              <a:gd name="T1" fmla="*/ 239 h 255"/>
              <a:gd name="T2" fmla="*/ 41 w 58"/>
              <a:gd name="T3" fmla="*/ 239 h 255"/>
              <a:gd name="T4" fmla="*/ 41 w 58"/>
              <a:gd name="T5" fmla="*/ 16 h 255"/>
              <a:gd name="T6" fmla="*/ 16 w 58"/>
              <a:gd name="T7" fmla="*/ 16 h 255"/>
              <a:gd name="T8" fmla="*/ 16 w 58"/>
              <a:gd name="T9" fmla="*/ 239 h 255"/>
              <a:gd name="T10" fmla="*/ 49 w 58"/>
              <a:gd name="T11" fmla="*/ 254 h 255"/>
              <a:gd name="T12" fmla="*/ 8 w 58"/>
              <a:gd name="T13" fmla="*/ 254 h 255"/>
              <a:gd name="T14" fmla="*/ 8 w 58"/>
              <a:gd name="T15" fmla="*/ 254 h 255"/>
              <a:gd name="T16" fmla="*/ 0 w 58"/>
              <a:gd name="T17" fmla="*/ 246 h 255"/>
              <a:gd name="T18" fmla="*/ 0 w 58"/>
              <a:gd name="T19" fmla="*/ 8 h 255"/>
              <a:gd name="T20" fmla="*/ 0 w 58"/>
              <a:gd name="T21" fmla="*/ 8 h 255"/>
              <a:gd name="T22" fmla="*/ 8 w 58"/>
              <a:gd name="T23" fmla="*/ 0 h 255"/>
              <a:gd name="T24" fmla="*/ 49 w 58"/>
              <a:gd name="T25" fmla="*/ 0 h 255"/>
              <a:gd name="T26" fmla="*/ 49 w 58"/>
              <a:gd name="T27" fmla="*/ 0 h 255"/>
              <a:gd name="T28" fmla="*/ 57 w 58"/>
              <a:gd name="T29" fmla="*/ 8 h 255"/>
              <a:gd name="T30" fmla="*/ 57 w 58"/>
              <a:gd name="T31" fmla="*/ 246 h 255"/>
              <a:gd name="T32" fmla="*/ 57 w 58"/>
              <a:gd name="T33" fmla="*/ 246 h 255"/>
              <a:gd name="T34" fmla="*/ 49 w 58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" h="255">
                <a:moveTo>
                  <a:pt x="16" y="239"/>
                </a:moveTo>
                <a:lnTo>
                  <a:pt x="41" y="239"/>
                </a:lnTo>
                <a:lnTo>
                  <a:pt x="41" y="16"/>
                </a:lnTo>
                <a:lnTo>
                  <a:pt x="16" y="16"/>
                </a:lnTo>
                <a:lnTo>
                  <a:pt x="16" y="239"/>
                </a:lnTo>
                <a:close/>
                <a:moveTo>
                  <a:pt x="49" y="254"/>
                </a:moveTo>
                <a:lnTo>
                  <a:pt x="8" y="254"/>
                </a:lnTo>
                <a:lnTo>
                  <a:pt x="8" y="254"/>
                </a:lnTo>
                <a:cubicBezTo>
                  <a:pt x="4" y="254"/>
                  <a:pt x="0" y="250"/>
                  <a:pt x="0" y="246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3" y="0"/>
                  <a:pt x="57" y="3"/>
                  <a:pt x="57" y="8"/>
                </a:cubicBezTo>
                <a:lnTo>
                  <a:pt x="57" y="246"/>
                </a:lnTo>
                <a:lnTo>
                  <a:pt x="57" y="246"/>
                </a:lnTo>
                <a:cubicBezTo>
                  <a:pt x="57" y="250"/>
                  <a:pt x="53" y="254"/>
                  <a:pt x="49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3"/>
          <p:cNvSpPr>
            <a:spLocks noChangeArrowheads="1"/>
          </p:cNvSpPr>
          <p:nvPr/>
        </p:nvSpPr>
        <p:spPr bwMode="auto">
          <a:xfrm>
            <a:off x="14051471" y="10630505"/>
            <a:ext cx="675178" cy="670458"/>
          </a:xfrm>
          <a:custGeom>
            <a:avLst/>
            <a:gdLst>
              <a:gd name="T0" fmla="*/ 127 w 630"/>
              <a:gd name="T1" fmla="*/ 529 h 628"/>
              <a:gd name="T2" fmla="*/ 68 w 630"/>
              <a:gd name="T3" fmla="*/ 589 h 628"/>
              <a:gd name="T4" fmla="*/ 591 w 630"/>
              <a:gd name="T5" fmla="*/ 589 h 628"/>
              <a:gd name="T6" fmla="*/ 591 w 630"/>
              <a:gd name="T7" fmla="*/ 346 h 628"/>
              <a:gd name="T8" fmla="*/ 521 w 630"/>
              <a:gd name="T9" fmla="*/ 382 h 628"/>
              <a:gd name="T10" fmla="*/ 521 w 630"/>
              <a:gd name="T11" fmla="*/ 382 h 628"/>
              <a:gd name="T12" fmla="*/ 521 w 630"/>
              <a:gd name="T13" fmla="*/ 382 h 628"/>
              <a:gd name="T14" fmla="*/ 427 w 630"/>
              <a:gd name="T15" fmla="*/ 430 h 628"/>
              <a:gd name="T16" fmla="*/ 329 w 630"/>
              <a:gd name="T17" fmla="*/ 527 h 628"/>
              <a:gd name="T18" fmla="*/ 329 w 630"/>
              <a:gd name="T19" fmla="*/ 527 h 628"/>
              <a:gd name="T20" fmla="*/ 307 w 630"/>
              <a:gd name="T21" fmla="*/ 531 h 628"/>
              <a:gd name="T22" fmla="*/ 218 w 630"/>
              <a:gd name="T23" fmla="*/ 488 h 628"/>
              <a:gd name="T24" fmla="*/ 127 w 630"/>
              <a:gd name="T25" fmla="*/ 529 h 628"/>
              <a:gd name="T26" fmla="*/ 21 w 630"/>
              <a:gd name="T27" fmla="*/ 627 h 628"/>
              <a:gd name="T28" fmla="*/ 21 w 630"/>
              <a:gd name="T29" fmla="*/ 627 h 628"/>
              <a:gd name="T30" fmla="*/ 3 w 630"/>
              <a:gd name="T31" fmla="*/ 615 h 628"/>
              <a:gd name="T32" fmla="*/ 3 w 630"/>
              <a:gd name="T33" fmla="*/ 615 h 628"/>
              <a:gd name="T34" fmla="*/ 8 w 630"/>
              <a:gd name="T35" fmla="*/ 594 h 628"/>
              <a:gd name="T36" fmla="*/ 103 w 630"/>
              <a:gd name="T37" fmla="*/ 500 h 628"/>
              <a:gd name="T38" fmla="*/ 103 w 630"/>
              <a:gd name="T39" fmla="*/ 500 h 628"/>
              <a:gd name="T40" fmla="*/ 108 w 630"/>
              <a:gd name="T41" fmla="*/ 496 h 628"/>
              <a:gd name="T42" fmla="*/ 210 w 630"/>
              <a:gd name="T43" fmla="*/ 449 h 628"/>
              <a:gd name="T44" fmla="*/ 210 w 630"/>
              <a:gd name="T45" fmla="*/ 449 h 628"/>
              <a:gd name="T46" fmla="*/ 226 w 630"/>
              <a:gd name="T47" fmla="*/ 449 h 628"/>
              <a:gd name="T48" fmla="*/ 312 w 630"/>
              <a:gd name="T49" fmla="*/ 490 h 628"/>
              <a:gd name="T50" fmla="*/ 402 w 630"/>
              <a:gd name="T51" fmla="*/ 400 h 628"/>
              <a:gd name="T52" fmla="*/ 402 w 630"/>
              <a:gd name="T53" fmla="*/ 400 h 628"/>
              <a:gd name="T54" fmla="*/ 407 w 630"/>
              <a:gd name="T55" fmla="*/ 397 h 628"/>
              <a:gd name="T56" fmla="*/ 503 w 630"/>
              <a:gd name="T57" fmla="*/ 348 h 628"/>
              <a:gd name="T58" fmla="*/ 591 w 630"/>
              <a:gd name="T59" fmla="*/ 303 h 628"/>
              <a:gd name="T60" fmla="*/ 591 w 630"/>
              <a:gd name="T61" fmla="*/ 19 h 628"/>
              <a:gd name="T62" fmla="*/ 591 w 630"/>
              <a:gd name="T63" fmla="*/ 19 h 628"/>
              <a:gd name="T64" fmla="*/ 610 w 630"/>
              <a:gd name="T65" fmla="*/ 0 h 628"/>
              <a:gd name="T66" fmla="*/ 610 w 630"/>
              <a:gd name="T67" fmla="*/ 0 h 628"/>
              <a:gd name="T68" fmla="*/ 629 w 630"/>
              <a:gd name="T69" fmla="*/ 19 h 628"/>
              <a:gd name="T70" fmla="*/ 629 w 630"/>
              <a:gd name="T71" fmla="*/ 314 h 628"/>
              <a:gd name="T72" fmla="*/ 629 w 630"/>
              <a:gd name="T73" fmla="*/ 314 h 628"/>
              <a:gd name="T74" fmla="*/ 629 w 630"/>
              <a:gd name="T75" fmla="*/ 315 h 628"/>
              <a:gd name="T76" fmla="*/ 629 w 630"/>
              <a:gd name="T77" fmla="*/ 608 h 628"/>
              <a:gd name="T78" fmla="*/ 629 w 630"/>
              <a:gd name="T79" fmla="*/ 608 h 628"/>
              <a:gd name="T80" fmla="*/ 624 w 630"/>
              <a:gd name="T81" fmla="*/ 621 h 628"/>
              <a:gd name="T82" fmla="*/ 624 w 630"/>
              <a:gd name="T83" fmla="*/ 621 h 628"/>
              <a:gd name="T84" fmla="*/ 610 w 630"/>
              <a:gd name="T85" fmla="*/ 627 h 628"/>
              <a:gd name="T86" fmla="*/ 21 w 630"/>
              <a:gd name="T87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8">
                <a:moveTo>
                  <a:pt x="127" y="529"/>
                </a:moveTo>
                <a:lnTo>
                  <a:pt x="68" y="589"/>
                </a:lnTo>
                <a:lnTo>
                  <a:pt x="591" y="589"/>
                </a:lnTo>
                <a:lnTo>
                  <a:pt x="591" y="346"/>
                </a:lnTo>
                <a:lnTo>
                  <a:pt x="521" y="382"/>
                </a:lnTo>
                <a:lnTo>
                  <a:pt x="521" y="382"/>
                </a:lnTo>
                <a:lnTo>
                  <a:pt x="521" y="382"/>
                </a:lnTo>
                <a:lnTo>
                  <a:pt x="427" y="430"/>
                </a:lnTo>
                <a:lnTo>
                  <a:pt x="329" y="527"/>
                </a:lnTo>
                <a:lnTo>
                  <a:pt x="329" y="527"/>
                </a:lnTo>
                <a:cubicBezTo>
                  <a:pt x="323" y="533"/>
                  <a:pt x="314" y="534"/>
                  <a:pt x="307" y="531"/>
                </a:cubicBezTo>
                <a:lnTo>
                  <a:pt x="218" y="488"/>
                </a:lnTo>
                <a:lnTo>
                  <a:pt x="127" y="529"/>
                </a:lnTo>
                <a:close/>
                <a:moveTo>
                  <a:pt x="21" y="627"/>
                </a:moveTo>
                <a:lnTo>
                  <a:pt x="21" y="627"/>
                </a:lnTo>
                <a:cubicBezTo>
                  <a:pt x="13" y="627"/>
                  <a:pt x="6" y="622"/>
                  <a:pt x="3" y="615"/>
                </a:cubicBezTo>
                <a:lnTo>
                  <a:pt x="3" y="615"/>
                </a:lnTo>
                <a:cubicBezTo>
                  <a:pt x="0" y="608"/>
                  <a:pt x="2" y="600"/>
                  <a:pt x="8" y="594"/>
                </a:cubicBezTo>
                <a:lnTo>
                  <a:pt x="103" y="500"/>
                </a:lnTo>
                <a:lnTo>
                  <a:pt x="103" y="500"/>
                </a:lnTo>
                <a:cubicBezTo>
                  <a:pt x="104" y="498"/>
                  <a:pt x="106" y="497"/>
                  <a:pt x="108" y="496"/>
                </a:cubicBezTo>
                <a:lnTo>
                  <a:pt x="210" y="449"/>
                </a:lnTo>
                <a:lnTo>
                  <a:pt x="210" y="449"/>
                </a:lnTo>
                <a:cubicBezTo>
                  <a:pt x="215" y="447"/>
                  <a:pt x="221" y="447"/>
                  <a:pt x="226" y="449"/>
                </a:cubicBezTo>
                <a:lnTo>
                  <a:pt x="312" y="490"/>
                </a:lnTo>
                <a:lnTo>
                  <a:pt x="402" y="400"/>
                </a:lnTo>
                <a:lnTo>
                  <a:pt x="402" y="400"/>
                </a:lnTo>
                <a:cubicBezTo>
                  <a:pt x="403" y="399"/>
                  <a:pt x="405" y="398"/>
                  <a:pt x="407" y="397"/>
                </a:cubicBezTo>
                <a:lnTo>
                  <a:pt x="503" y="348"/>
                </a:lnTo>
                <a:lnTo>
                  <a:pt x="591" y="303"/>
                </a:lnTo>
                <a:lnTo>
                  <a:pt x="591" y="19"/>
                </a:lnTo>
                <a:lnTo>
                  <a:pt x="591" y="19"/>
                </a:lnTo>
                <a:cubicBezTo>
                  <a:pt x="591" y="8"/>
                  <a:pt x="599" y="0"/>
                  <a:pt x="610" y="0"/>
                </a:cubicBezTo>
                <a:lnTo>
                  <a:pt x="610" y="0"/>
                </a:lnTo>
                <a:cubicBezTo>
                  <a:pt x="621" y="0"/>
                  <a:pt x="629" y="8"/>
                  <a:pt x="629" y="19"/>
                </a:cubicBezTo>
                <a:lnTo>
                  <a:pt x="629" y="314"/>
                </a:lnTo>
                <a:lnTo>
                  <a:pt x="629" y="314"/>
                </a:lnTo>
                <a:cubicBezTo>
                  <a:pt x="629" y="314"/>
                  <a:pt x="629" y="314"/>
                  <a:pt x="629" y="315"/>
                </a:cubicBezTo>
                <a:lnTo>
                  <a:pt x="629" y="608"/>
                </a:lnTo>
                <a:lnTo>
                  <a:pt x="629" y="608"/>
                </a:lnTo>
                <a:cubicBezTo>
                  <a:pt x="629" y="613"/>
                  <a:pt x="627" y="617"/>
                  <a:pt x="624" y="621"/>
                </a:cubicBezTo>
                <a:lnTo>
                  <a:pt x="624" y="621"/>
                </a:lnTo>
                <a:cubicBezTo>
                  <a:pt x="620" y="625"/>
                  <a:pt x="615" y="627"/>
                  <a:pt x="610" y="627"/>
                </a:cubicBezTo>
                <a:lnTo>
                  <a:pt x="21" y="6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4"/>
          <p:cNvSpPr>
            <a:spLocks noChangeArrowheads="1"/>
          </p:cNvSpPr>
          <p:nvPr/>
        </p:nvSpPr>
        <p:spPr bwMode="auto">
          <a:xfrm>
            <a:off x="14150621" y="10767431"/>
            <a:ext cx="576027" cy="434381"/>
          </a:xfrm>
          <a:custGeom>
            <a:avLst/>
            <a:gdLst>
              <a:gd name="T0" fmla="*/ 21 w 537"/>
              <a:gd name="T1" fmla="*/ 405 h 406"/>
              <a:gd name="T2" fmla="*/ 21 w 537"/>
              <a:gd name="T3" fmla="*/ 405 h 406"/>
              <a:gd name="T4" fmla="*/ 8 w 537"/>
              <a:gd name="T5" fmla="*/ 399 h 406"/>
              <a:gd name="T6" fmla="*/ 8 w 537"/>
              <a:gd name="T7" fmla="*/ 399 h 406"/>
              <a:gd name="T8" fmla="*/ 5 w 537"/>
              <a:gd name="T9" fmla="*/ 374 h 406"/>
              <a:gd name="T10" fmla="*/ 107 w 537"/>
              <a:gd name="T11" fmla="*/ 226 h 406"/>
              <a:gd name="T12" fmla="*/ 107 w 537"/>
              <a:gd name="T13" fmla="*/ 226 h 406"/>
              <a:gd name="T14" fmla="*/ 107 w 537"/>
              <a:gd name="T15" fmla="*/ 225 h 406"/>
              <a:gd name="T16" fmla="*/ 206 w 537"/>
              <a:gd name="T17" fmla="*/ 103 h 406"/>
              <a:gd name="T18" fmla="*/ 206 w 537"/>
              <a:gd name="T19" fmla="*/ 103 h 406"/>
              <a:gd name="T20" fmla="*/ 217 w 537"/>
              <a:gd name="T21" fmla="*/ 96 h 406"/>
              <a:gd name="T22" fmla="*/ 341 w 537"/>
              <a:gd name="T23" fmla="*/ 71 h 406"/>
              <a:gd name="T24" fmla="*/ 404 w 537"/>
              <a:gd name="T25" fmla="*/ 6 h 406"/>
              <a:gd name="T26" fmla="*/ 404 w 537"/>
              <a:gd name="T27" fmla="*/ 6 h 406"/>
              <a:gd name="T28" fmla="*/ 418 w 537"/>
              <a:gd name="T29" fmla="*/ 0 h 406"/>
              <a:gd name="T30" fmla="*/ 515 w 537"/>
              <a:gd name="T31" fmla="*/ 0 h 406"/>
              <a:gd name="T32" fmla="*/ 515 w 537"/>
              <a:gd name="T33" fmla="*/ 0 h 406"/>
              <a:gd name="T34" fmla="*/ 534 w 537"/>
              <a:gd name="T35" fmla="*/ 19 h 406"/>
              <a:gd name="T36" fmla="*/ 534 w 537"/>
              <a:gd name="T37" fmla="*/ 19 h 406"/>
              <a:gd name="T38" fmla="*/ 515 w 537"/>
              <a:gd name="T39" fmla="*/ 38 h 406"/>
              <a:gd name="T40" fmla="*/ 426 w 537"/>
              <a:gd name="T41" fmla="*/ 38 h 406"/>
              <a:gd name="T42" fmla="*/ 365 w 537"/>
              <a:gd name="T43" fmla="*/ 102 h 406"/>
              <a:gd name="T44" fmla="*/ 365 w 537"/>
              <a:gd name="T45" fmla="*/ 102 h 406"/>
              <a:gd name="T46" fmla="*/ 355 w 537"/>
              <a:gd name="T47" fmla="*/ 107 h 406"/>
              <a:gd name="T48" fmla="*/ 231 w 537"/>
              <a:gd name="T49" fmla="*/ 132 h 406"/>
              <a:gd name="T50" fmla="*/ 138 w 537"/>
              <a:gd name="T51" fmla="*/ 248 h 406"/>
              <a:gd name="T52" fmla="*/ 99 w 537"/>
              <a:gd name="T53" fmla="*/ 305 h 406"/>
              <a:gd name="T54" fmla="*/ 146 w 537"/>
              <a:gd name="T55" fmla="*/ 270 h 406"/>
              <a:gd name="T56" fmla="*/ 206 w 537"/>
              <a:gd name="T57" fmla="*/ 197 h 406"/>
              <a:gd name="T58" fmla="*/ 206 w 537"/>
              <a:gd name="T59" fmla="*/ 197 h 406"/>
              <a:gd name="T60" fmla="*/ 217 w 537"/>
              <a:gd name="T61" fmla="*/ 190 h 406"/>
              <a:gd name="T62" fmla="*/ 356 w 537"/>
              <a:gd name="T63" fmla="*/ 167 h 406"/>
              <a:gd name="T64" fmla="*/ 356 w 537"/>
              <a:gd name="T65" fmla="*/ 167 h 406"/>
              <a:gd name="T66" fmla="*/ 359 w 537"/>
              <a:gd name="T67" fmla="*/ 167 h 406"/>
              <a:gd name="T68" fmla="*/ 413 w 537"/>
              <a:gd name="T69" fmla="*/ 167 h 406"/>
              <a:gd name="T70" fmla="*/ 501 w 537"/>
              <a:gd name="T71" fmla="*/ 75 h 406"/>
              <a:gd name="T72" fmla="*/ 501 w 537"/>
              <a:gd name="T73" fmla="*/ 75 h 406"/>
              <a:gd name="T74" fmla="*/ 528 w 537"/>
              <a:gd name="T75" fmla="*/ 75 h 406"/>
              <a:gd name="T76" fmla="*/ 528 w 537"/>
              <a:gd name="T77" fmla="*/ 75 h 406"/>
              <a:gd name="T78" fmla="*/ 529 w 537"/>
              <a:gd name="T79" fmla="*/ 102 h 406"/>
              <a:gd name="T80" fmla="*/ 434 w 537"/>
              <a:gd name="T81" fmla="*/ 200 h 406"/>
              <a:gd name="T82" fmla="*/ 434 w 537"/>
              <a:gd name="T83" fmla="*/ 200 h 406"/>
              <a:gd name="T84" fmla="*/ 421 w 537"/>
              <a:gd name="T85" fmla="*/ 205 h 406"/>
              <a:gd name="T86" fmla="*/ 361 w 537"/>
              <a:gd name="T87" fmla="*/ 205 h 406"/>
              <a:gd name="T88" fmla="*/ 231 w 537"/>
              <a:gd name="T89" fmla="*/ 227 h 406"/>
              <a:gd name="T90" fmla="*/ 175 w 537"/>
              <a:gd name="T91" fmla="*/ 296 h 406"/>
              <a:gd name="T92" fmla="*/ 175 w 537"/>
              <a:gd name="T93" fmla="*/ 296 h 406"/>
              <a:gd name="T94" fmla="*/ 171 w 537"/>
              <a:gd name="T95" fmla="*/ 300 h 406"/>
              <a:gd name="T96" fmla="*/ 32 w 537"/>
              <a:gd name="T97" fmla="*/ 401 h 406"/>
              <a:gd name="T98" fmla="*/ 32 w 537"/>
              <a:gd name="T99" fmla="*/ 401 h 406"/>
              <a:gd name="T100" fmla="*/ 21 w 537"/>
              <a:gd name="T10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6">
                <a:moveTo>
                  <a:pt x="21" y="405"/>
                </a:moveTo>
                <a:lnTo>
                  <a:pt x="21" y="405"/>
                </a:lnTo>
                <a:cubicBezTo>
                  <a:pt x="16" y="405"/>
                  <a:pt x="11" y="403"/>
                  <a:pt x="8" y="399"/>
                </a:cubicBezTo>
                <a:lnTo>
                  <a:pt x="8" y="399"/>
                </a:lnTo>
                <a:cubicBezTo>
                  <a:pt x="1" y="393"/>
                  <a:pt x="0" y="383"/>
                  <a:pt x="5" y="374"/>
                </a:cubicBezTo>
                <a:lnTo>
                  <a:pt x="107" y="226"/>
                </a:lnTo>
                <a:lnTo>
                  <a:pt x="107" y="226"/>
                </a:lnTo>
                <a:lnTo>
                  <a:pt x="107" y="225"/>
                </a:lnTo>
                <a:lnTo>
                  <a:pt x="206" y="103"/>
                </a:lnTo>
                <a:lnTo>
                  <a:pt x="206" y="103"/>
                </a:lnTo>
                <a:cubicBezTo>
                  <a:pt x="209" y="100"/>
                  <a:pt x="212" y="97"/>
                  <a:pt x="217" y="96"/>
                </a:cubicBezTo>
                <a:lnTo>
                  <a:pt x="341" y="71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4" y="9"/>
                  <a:pt x="534" y="19"/>
                </a:cubicBezTo>
                <a:lnTo>
                  <a:pt x="534" y="19"/>
                </a:lnTo>
                <a:cubicBezTo>
                  <a:pt x="534" y="29"/>
                  <a:pt x="526" y="38"/>
                  <a:pt x="515" y="38"/>
                </a:cubicBezTo>
                <a:lnTo>
                  <a:pt x="426" y="38"/>
                </a:lnTo>
                <a:lnTo>
                  <a:pt x="365" y="102"/>
                </a:lnTo>
                <a:lnTo>
                  <a:pt x="365" y="102"/>
                </a:lnTo>
                <a:cubicBezTo>
                  <a:pt x="362" y="104"/>
                  <a:pt x="359" y="106"/>
                  <a:pt x="355" y="107"/>
                </a:cubicBezTo>
                <a:lnTo>
                  <a:pt x="231" y="132"/>
                </a:lnTo>
                <a:lnTo>
                  <a:pt x="138" y="248"/>
                </a:lnTo>
                <a:lnTo>
                  <a:pt x="99" y="305"/>
                </a:lnTo>
                <a:lnTo>
                  <a:pt x="146" y="270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4"/>
                  <a:pt x="213" y="191"/>
                  <a:pt x="217" y="190"/>
                </a:cubicBezTo>
                <a:lnTo>
                  <a:pt x="356" y="167"/>
                </a:lnTo>
                <a:lnTo>
                  <a:pt x="356" y="167"/>
                </a:lnTo>
                <a:cubicBezTo>
                  <a:pt x="357" y="167"/>
                  <a:pt x="359" y="167"/>
                  <a:pt x="359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8" y="68"/>
                  <a:pt x="521" y="68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4" y="200"/>
                </a:lnTo>
                <a:lnTo>
                  <a:pt x="434" y="200"/>
                </a:lnTo>
                <a:cubicBezTo>
                  <a:pt x="431" y="203"/>
                  <a:pt x="426" y="205"/>
                  <a:pt x="421" y="205"/>
                </a:cubicBezTo>
                <a:lnTo>
                  <a:pt x="361" y="205"/>
                </a:lnTo>
                <a:lnTo>
                  <a:pt x="231" y="227"/>
                </a:lnTo>
                <a:lnTo>
                  <a:pt x="175" y="296"/>
                </a:lnTo>
                <a:lnTo>
                  <a:pt x="175" y="296"/>
                </a:lnTo>
                <a:cubicBezTo>
                  <a:pt x="173" y="298"/>
                  <a:pt x="172" y="299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5"/>
                  <a:pt x="21" y="4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5"/>
          <p:cNvSpPr>
            <a:spLocks noChangeArrowheads="1"/>
          </p:cNvSpPr>
          <p:nvPr/>
        </p:nvSpPr>
        <p:spPr bwMode="auto">
          <a:xfrm>
            <a:off x="18961864" y="10625785"/>
            <a:ext cx="47215" cy="127480"/>
          </a:xfrm>
          <a:custGeom>
            <a:avLst/>
            <a:gdLst>
              <a:gd name="T0" fmla="*/ 21 w 43"/>
              <a:gd name="T1" fmla="*/ 116 h 117"/>
              <a:gd name="T2" fmla="*/ 21 w 43"/>
              <a:gd name="T3" fmla="*/ 116 h 117"/>
              <a:gd name="T4" fmla="*/ 42 w 43"/>
              <a:gd name="T5" fmla="*/ 96 h 117"/>
              <a:gd name="T6" fmla="*/ 42 w 43"/>
              <a:gd name="T7" fmla="*/ 20 h 117"/>
              <a:gd name="T8" fmla="*/ 42 w 43"/>
              <a:gd name="T9" fmla="*/ 20 h 117"/>
              <a:gd name="T10" fmla="*/ 21 w 43"/>
              <a:gd name="T11" fmla="*/ 0 h 117"/>
              <a:gd name="T12" fmla="*/ 21 w 43"/>
              <a:gd name="T13" fmla="*/ 0 h 117"/>
              <a:gd name="T14" fmla="*/ 0 w 43"/>
              <a:gd name="T15" fmla="*/ 20 h 117"/>
              <a:gd name="T16" fmla="*/ 0 w 43"/>
              <a:gd name="T17" fmla="*/ 96 h 117"/>
              <a:gd name="T18" fmla="*/ 0 w 43"/>
              <a:gd name="T19" fmla="*/ 96 h 117"/>
              <a:gd name="T20" fmla="*/ 21 w 43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17">
                <a:moveTo>
                  <a:pt x="21" y="116"/>
                </a:moveTo>
                <a:lnTo>
                  <a:pt x="21" y="116"/>
                </a:lnTo>
                <a:cubicBezTo>
                  <a:pt x="33" y="116"/>
                  <a:pt x="42" y="107"/>
                  <a:pt x="42" y="96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107"/>
                  <a:pt x="10" y="116"/>
                  <a:pt x="21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66"/>
          <p:cNvSpPr>
            <a:spLocks noChangeArrowheads="1"/>
          </p:cNvSpPr>
          <p:nvPr/>
        </p:nvSpPr>
        <p:spPr bwMode="auto">
          <a:xfrm>
            <a:off x="18961864" y="10866581"/>
            <a:ext cx="288012" cy="283292"/>
          </a:xfrm>
          <a:custGeom>
            <a:avLst/>
            <a:gdLst>
              <a:gd name="T0" fmla="*/ 247 w 269"/>
              <a:gd name="T1" fmla="*/ 222 h 265"/>
              <a:gd name="T2" fmla="*/ 42 w 269"/>
              <a:gd name="T3" fmla="*/ 222 h 265"/>
              <a:gd name="T4" fmla="*/ 42 w 269"/>
              <a:gd name="T5" fmla="*/ 21 h 265"/>
              <a:gd name="T6" fmla="*/ 42 w 269"/>
              <a:gd name="T7" fmla="*/ 21 h 265"/>
              <a:gd name="T8" fmla="*/ 21 w 269"/>
              <a:gd name="T9" fmla="*/ 0 h 265"/>
              <a:gd name="T10" fmla="*/ 21 w 269"/>
              <a:gd name="T11" fmla="*/ 0 h 265"/>
              <a:gd name="T12" fmla="*/ 0 w 269"/>
              <a:gd name="T13" fmla="*/ 21 h 265"/>
              <a:gd name="T14" fmla="*/ 0 w 269"/>
              <a:gd name="T15" fmla="*/ 243 h 265"/>
              <a:gd name="T16" fmla="*/ 0 w 269"/>
              <a:gd name="T17" fmla="*/ 243 h 265"/>
              <a:gd name="T18" fmla="*/ 21 w 269"/>
              <a:gd name="T19" fmla="*/ 264 h 265"/>
              <a:gd name="T20" fmla="*/ 247 w 269"/>
              <a:gd name="T21" fmla="*/ 264 h 265"/>
              <a:gd name="T22" fmla="*/ 247 w 269"/>
              <a:gd name="T23" fmla="*/ 264 h 265"/>
              <a:gd name="T24" fmla="*/ 268 w 269"/>
              <a:gd name="T25" fmla="*/ 243 h 265"/>
              <a:gd name="T26" fmla="*/ 268 w 269"/>
              <a:gd name="T27" fmla="*/ 243 h 265"/>
              <a:gd name="T28" fmla="*/ 247 w 269"/>
              <a:gd name="T29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5">
                <a:moveTo>
                  <a:pt x="247" y="222"/>
                </a:moveTo>
                <a:lnTo>
                  <a:pt x="42" y="222"/>
                </a:ln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43"/>
                </a:lnTo>
                <a:lnTo>
                  <a:pt x="0" y="243"/>
                </a:lnTo>
                <a:cubicBezTo>
                  <a:pt x="0" y="254"/>
                  <a:pt x="10" y="264"/>
                  <a:pt x="21" y="264"/>
                </a:cubicBezTo>
                <a:lnTo>
                  <a:pt x="247" y="264"/>
                </a:lnTo>
                <a:lnTo>
                  <a:pt x="247" y="264"/>
                </a:lnTo>
                <a:cubicBezTo>
                  <a:pt x="259" y="264"/>
                  <a:pt x="268" y="254"/>
                  <a:pt x="268" y="243"/>
                </a:cubicBezTo>
                <a:lnTo>
                  <a:pt x="268" y="243"/>
                </a:lnTo>
                <a:cubicBezTo>
                  <a:pt x="268" y="231"/>
                  <a:pt x="259" y="222"/>
                  <a:pt x="247" y="2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67"/>
          <p:cNvSpPr>
            <a:spLocks noChangeArrowheads="1"/>
          </p:cNvSpPr>
          <p:nvPr/>
        </p:nvSpPr>
        <p:spPr bwMode="auto">
          <a:xfrm>
            <a:off x="19363193" y="11102658"/>
            <a:ext cx="122760" cy="47215"/>
          </a:xfrm>
          <a:custGeom>
            <a:avLst/>
            <a:gdLst>
              <a:gd name="T0" fmla="*/ 95 w 116"/>
              <a:gd name="T1" fmla="*/ 0 h 43"/>
              <a:gd name="T2" fmla="*/ 20 w 116"/>
              <a:gd name="T3" fmla="*/ 0 h 43"/>
              <a:gd name="T4" fmla="*/ 20 w 116"/>
              <a:gd name="T5" fmla="*/ 0 h 43"/>
              <a:gd name="T6" fmla="*/ 0 w 116"/>
              <a:gd name="T7" fmla="*/ 21 h 43"/>
              <a:gd name="T8" fmla="*/ 0 w 116"/>
              <a:gd name="T9" fmla="*/ 21 h 43"/>
              <a:gd name="T10" fmla="*/ 20 w 116"/>
              <a:gd name="T11" fmla="*/ 42 h 43"/>
              <a:gd name="T12" fmla="*/ 95 w 116"/>
              <a:gd name="T13" fmla="*/ 42 h 43"/>
              <a:gd name="T14" fmla="*/ 95 w 116"/>
              <a:gd name="T15" fmla="*/ 42 h 43"/>
              <a:gd name="T16" fmla="*/ 115 w 116"/>
              <a:gd name="T17" fmla="*/ 21 h 43"/>
              <a:gd name="T18" fmla="*/ 115 w 116"/>
              <a:gd name="T19" fmla="*/ 21 h 43"/>
              <a:gd name="T20" fmla="*/ 95 w 116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3">
                <a:moveTo>
                  <a:pt x="95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2"/>
                  <a:pt x="9" y="42"/>
                  <a:pt x="20" y="42"/>
                </a:cubicBezTo>
                <a:lnTo>
                  <a:pt x="95" y="42"/>
                </a:lnTo>
                <a:lnTo>
                  <a:pt x="95" y="42"/>
                </a:lnTo>
                <a:cubicBezTo>
                  <a:pt x="106" y="42"/>
                  <a:pt x="115" y="32"/>
                  <a:pt x="115" y="21"/>
                </a:cubicBezTo>
                <a:lnTo>
                  <a:pt x="115" y="21"/>
                </a:lnTo>
                <a:cubicBezTo>
                  <a:pt x="115" y="9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68"/>
          <p:cNvSpPr>
            <a:spLocks noChangeArrowheads="1"/>
          </p:cNvSpPr>
          <p:nvPr/>
        </p:nvSpPr>
        <p:spPr bwMode="auto">
          <a:xfrm>
            <a:off x="18801332" y="10786317"/>
            <a:ext cx="524089" cy="524089"/>
          </a:xfrm>
          <a:custGeom>
            <a:avLst/>
            <a:gdLst>
              <a:gd name="T0" fmla="*/ 469 w 491"/>
              <a:gd name="T1" fmla="*/ 0 h 490"/>
              <a:gd name="T2" fmla="*/ 469 w 491"/>
              <a:gd name="T3" fmla="*/ 0 h 490"/>
              <a:gd name="T4" fmla="*/ 462 w 491"/>
              <a:gd name="T5" fmla="*/ 1 h 490"/>
              <a:gd name="T6" fmla="*/ 21 w 491"/>
              <a:gd name="T7" fmla="*/ 1 h 490"/>
              <a:gd name="T8" fmla="*/ 21 w 491"/>
              <a:gd name="T9" fmla="*/ 1 h 490"/>
              <a:gd name="T10" fmla="*/ 0 w 491"/>
              <a:gd name="T11" fmla="*/ 21 h 490"/>
              <a:gd name="T12" fmla="*/ 0 w 491"/>
              <a:gd name="T13" fmla="*/ 21 h 490"/>
              <a:gd name="T14" fmla="*/ 21 w 491"/>
              <a:gd name="T15" fmla="*/ 42 h 490"/>
              <a:gd name="T16" fmla="*/ 448 w 491"/>
              <a:gd name="T17" fmla="*/ 42 h 490"/>
              <a:gd name="T18" fmla="*/ 448 w 491"/>
              <a:gd name="T19" fmla="*/ 468 h 490"/>
              <a:gd name="T20" fmla="*/ 448 w 491"/>
              <a:gd name="T21" fmla="*/ 468 h 490"/>
              <a:gd name="T22" fmla="*/ 469 w 491"/>
              <a:gd name="T23" fmla="*/ 489 h 490"/>
              <a:gd name="T24" fmla="*/ 469 w 491"/>
              <a:gd name="T25" fmla="*/ 489 h 490"/>
              <a:gd name="T26" fmla="*/ 490 w 491"/>
              <a:gd name="T27" fmla="*/ 468 h 490"/>
              <a:gd name="T28" fmla="*/ 490 w 491"/>
              <a:gd name="T29" fmla="*/ 20 h 490"/>
              <a:gd name="T30" fmla="*/ 490 w 491"/>
              <a:gd name="T31" fmla="*/ 20 h 490"/>
              <a:gd name="T32" fmla="*/ 469 w 491"/>
              <a:gd name="T33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1" h="490">
                <a:moveTo>
                  <a:pt x="469" y="0"/>
                </a:moveTo>
                <a:lnTo>
                  <a:pt x="469" y="0"/>
                </a:lnTo>
                <a:cubicBezTo>
                  <a:pt x="466" y="0"/>
                  <a:pt x="464" y="0"/>
                  <a:pt x="462" y="1"/>
                </a:cubicBezTo>
                <a:lnTo>
                  <a:pt x="21" y="1"/>
                </a:lnTo>
                <a:lnTo>
                  <a:pt x="21" y="1"/>
                </a:lnTo>
                <a:cubicBezTo>
                  <a:pt x="10" y="1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1" y="42"/>
                </a:cubicBezTo>
                <a:lnTo>
                  <a:pt x="448" y="42"/>
                </a:lnTo>
                <a:lnTo>
                  <a:pt x="448" y="468"/>
                </a:lnTo>
                <a:lnTo>
                  <a:pt x="448" y="468"/>
                </a:lnTo>
                <a:cubicBezTo>
                  <a:pt x="448" y="480"/>
                  <a:pt x="457" y="489"/>
                  <a:pt x="469" y="489"/>
                </a:cubicBezTo>
                <a:lnTo>
                  <a:pt x="469" y="489"/>
                </a:lnTo>
                <a:cubicBezTo>
                  <a:pt x="480" y="489"/>
                  <a:pt x="490" y="480"/>
                  <a:pt x="490" y="468"/>
                </a:cubicBezTo>
                <a:lnTo>
                  <a:pt x="490" y="20"/>
                </a:lnTo>
                <a:lnTo>
                  <a:pt x="490" y="20"/>
                </a:lnTo>
                <a:cubicBezTo>
                  <a:pt x="490" y="9"/>
                  <a:pt x="480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69"/>
          <p:cNvSpPr>
            <a:spLocks noChangeArrowheads="1"/>
          </p:cNvSpPr>
          <p:nvPr/>
        </p:nvSpPr>
        <p:spPr bwMode="auto">
          <a:xfrm>
            <a:off x="16450009" y="10748545"/>
            <a:ext cx="632685" cy="358836"/>
          </a:xfrm>
          <a:custGeom>
            <a:avLst/>
            <a:gdLst>
              <a:gd name="T0" fmla="*/ 588 w 589"/>
              <a:gd name="T1" fmla="*/ 98 h 334"/>
              <a:gd name="T2" fmla="*/ 588 w 589"/>
              <a:gd name="T3" fmla="*/ 98 h 334"/>
              <a:gd name="T4" fmla="*/ 588 w 589"/>
              <a:gd name="T5" fmla="*/ 94 h 334"/>
              <a:gd name="T6" fmla="*/ 584 w 589"/>
              <a:gd name="T7" fmla="*/ 82 h 334"/>
              <a:gd name="T8" fmla="*/ 511 w 589"/>
              <a:gd name="T9" fmla="*/ 8 h 334"/>
              <a:gd name="T10" fmla="*/ 484 w 589"/>
              <a:gd name="T11" fmla="*/ 8 h 334"/>
              <a:gd name="T12" fmla="*/ 484 w 589"/>
              <a:gd name="T13" fmla="*/ 35 h 334"/>
              <a:gd name="T14" fmla="*/ 405 w 589"/>
              <a:gd name="T15" fmla="*/ 75 h 334"/>
              <a:gd name="T16" fmla="*/ 405 w 589"/>
              <a:gd name="T17" fmla="*/ 75 h 334"/>
              <a:gd name="T18" fmla="*/ 404 w 589"/>
              <a:gd name="T19" fmla="*/ 75 h 334"/>
              <a:gd name="T20" fmla="*/ 403 w 589"/>
              <a:gd name="T21" fmla="*/ 75 h 334"/>
              <a:gd name="T22" fmla="*/ 403 w 589"/>
              <a:gd name="T23" fmla="*/ 75 h 334"/>
              <a:gd name="T24" fmla="*/ 401 w 589"/>
              <a:gd name="T25" fmla="*/ 75 h 334"/>
              <a:gd name="T26" fmla="*/ 401 w 589"/>
              <a:gd name="T27" fmla="*/ 75 h 334"/>
              <a:gd name="T28" fmla="*/ 399 w 589"/>
              <a:gd name="T29" fmla="*/ 75 h 334"/>
              <a:gd name="T30" fmla="*/ 399 w 589"/>
              <a:gd name="T31" fmla="*/ 76 h 334"/>
              <a:gd name="T32" fmla="*/ 398 w 589"/>
              <a:gd name="T33" fmla="*/ 76 h 334"/>
              <a:gd name="T34" fmla="*/ 397 w 589"/>
              <a:gd name="T35" fmla="*/ 76 h 334"/>
              <a:gd name="T36" fmla="*/ 396 w 589"/>
              <a:gd name="T37" fmla="*/ 77 h 334"/>
              <a:gd name="T38" fmla="*/ 395 w 589"/>
              <a:gd name="T39" fmla="*/ 78 h 334"/>
              <a:gd name="T40" fmla="*/ 394 w 589"/>
              <a:gd name="T41" fmla="*/ 78 h 334"/>
              <a:gd name="T42" fmla="*/ 394 w 589"/>
              <a:gd name="T43" fmla="*/ 78 h 334"/>
              <a:gd name="T44" fmla="*/ 122 w 589"/>
              <a:gd name="T45" fmla="*/ 295 h 334"/>
              <a:gd name="T46" fmla="*/ 19 w 589"/>
              <a:gd name="T47" fmla="*/ 295 h 334"/>
              <a:gd name="T48" fmla="*/ 0 w 589"/>
              <a:gd name="T49" fmla="*/ 314 h 334"/>
              <a:gd name="T50" fmla="*/ 19 w 589"/>
              <a:gd name="T51" fmla="*/ 333 h 334"/>
              <a:gd name="T52" fmla="*/ 128 w 589"/>
              <a:gd name="T53" fmla="*/ 333 h 334"/>
              <a:gd name="T54" fmla="*/ 130 w 589"/>
              <a:gd name="T55" fmla="*/ 333 h 334"/>
              <a:gd name="T56" fmla="*/ 131 w 589"/>
              <a:gd name="T57" fmla="*/ 333 h 334"/>
              <a:gd name="T58" fmla="*/ 132 w 589"/>
              <a:gd name="T59" fmla="*/ 333 h 334"/>
              <a:gd name="T60" fmla="*/ 133 w 589"/>
              <a:gd name="T61" fmla="*/ 333 h 334"/>
              <a:gd name="T62" fmla="*/ 134 w 589"/>
              <a:gd name="T63" fmla="*/ 332 h 334"/>
              <a:gd name="T64" fmla="*/ 135 w 589"/>
              <a:gd name="T65" fmla="*/ 332 h 334"/>
              <a:gd name="T66" fmla="*/ 135 w 589"/>
              <a:gd name="T67" fmla="*/ 332 h 334"/>
              <a:gd name="T68" fmla="*/ 136 w 589"/>
              <a:gd name="T69" fmla="*/ 332 h 334"/>
              <a:gd name="T70" fmla="*/ 137 w 589"/>
              <a:gd name="T71" fmla="*/ 331 h 334"/>
              <a:gd name="T72" fmla="*/ 138 w 589"/>
              <a:gd name="T73" fmla="*/ 331 h 334"/>
              <a:gd name="T74" fmla="*/ 139 w 589"/>
              <a:gd name="T75" fmla="*/ 329 h 334"/>
              <a:gd name="T76" fmla="*/ 139 w 589"/>
              <a:gd name="T77" fmla="*/ 329 h 334"/>
              <a:gd name="T78" fmla="*/ 140 w 589"/>
              <a:gd name="T79" fmla="*/ 329 h 334"/>
              <a:gd name="T80" fmla="*/ 523 w 589"/>
              <a:gd name="T81" fmla="*/ 113 h 334"/>
              <a:gd name="T82" fmla="*/ 484 w 589"/>
              <a:gd name="T83" fmla="*/ 153 h 334"/>
              <a:gd name="T84" fmla="*/ 484 w 589"/>
              <a:gd name="T85" fmla="*/ 180 h 334"/>
              <a:gd name="T86" fmla="*/ 497 w 589"/>
              <a:gd name="T87" fmla="*/ 185 h 334"/>
              <a:gd name="T88" fmla="*/ 583 w 589"/>
              <a:gd name="T89" fmla="*/ 108 h 334"/>
              <a:gd name="T90" fmla="*/ 583 w 589"/>
              <a:gd name="T91" fmla="*/ 107 h 334"/>
              <a:gd name="T92" fmla="*/ 584 w 589"/>
              <a:gd name="T93" fmla="*/ 106 h 334"/>
              <a:gd name="T94" fmla="*/ 585 w 589"/>
              <a:gd name="T95" fmla="*/ 105 h 334"/>
              <a:gd name="T96" fmla="*/ 585 w 589"/>
              <a:gd name="T97" fmla="*/ 104 h 334"/>
              <a:gd name="T98" fmla="*/ 586 w 589"/>
              <a:gd name="T99" fmla="*/ 103 h 334"/>
              <a:gd name="T100" fmla="*/ 586 w 589"/>
              <a:gd name="T101" fmla="*/ 103 h 334"/>
              <a:gd name="T102" fmla="*/ 587 w 589"/>
              <a:gd name="T103" fmla="*/ 102 h 334"/>
              <a:gd name="T104" fmla="*/ 587 w 589"/>
              <a:gd name="T105" fmla="*/ 102 h 334"/>
              <a:gd name="T106" fmla="*/ 588 w 589"/>
              <a:gd name="T107" fmla="*/ 100 h 334"/>
              <a:gd name="T108" fmla="*/ 588 w 589"/>
              <a:gd name="T109" fmla="*/ 10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9" h="334">
                <a:moveTo>
                  <a:pt x="588" y="98"/>
                </a:moveTo>
                <a:lnTo>
                  <a:pt x="588" y="98"/>
                </a:lnTo>
                <a:lnTo>
                  <a:pt x="588" y="98"/>
                </a:lnTo>
                <a:lnTo>
                  <a:pt x="588" y="98"/>
                </a:lnTo>
                <a:cubicBezTo>
                  <a:pt x="588" y="97"/>
                  <a:pt x="588" y="95"/>
                  <a:pt x="588" y="94"/>
                </a:cubicBezTo>
                <a:lnTo>
                  <a:pt x="588" y="94"/>
                </a:lnTo>
                <a:cubicBezTo>
                  <a:pt x="588" y="90"/>
                  <a:pt x="587" y="86"/>
                  <a:pt x="584" y="82"/>
                </a:cubicBezTo>
                <a:lnTo>
                  <a:pt x="584" y="82"/>
                </a:lnTo>
                <a:cubicBezTo>
                  <a:pt x="584" y="81"/>
                  <a:pt x="583" y="81"/>
                  <a:pt x="583" y="81"/>
                </a:cubicBezTo>
                <a:lnTo>
                  <a:pt x="511" y="8"/>
                </a:lnTo>
                <a:lnTo>
                  <a:pt x="511" y="8"/>
                </a:lnTo>
                <a:cubicBezTo>
                  <a:pt x="503" y="0"/>
                  <a:pt x="491" y="0"/>
                  <a:pt x="484" y="8"/>
                </a:cubicBezTo>
                <a:lnTo>
                  <a:pt x="484" y="8"/>
                </a:lnTo>
                <a:cubicBezTo>
                  <a:pt x="476" y="16"/>
                  <a:pt x="476" y="28"/>
                  <a:pt x="484" y="35"/>
                </a:cubicBezTo>
                <a:lnTo>
                  <a:pt x="523" y="75"/>
                </a:lnTo>
                <a:lnTo>
                  <a:pt x="405" y="75"/>
                </a:lnTo>
                <a:lnTo>
                  <a:pt x="405" y="75"/>
                </a:lnTo>
                <a:lnTo>
                  <a:pt x="405" y="75"/>
                </a:lnTo>
                <a:cubicBezTo>
                  <a:pt x="405" y="75"/>
                  <a:pt x="405" y="75"/>
                  <a:pt x="404" y="75"/>
                </a:cubicBezTo>
                <a:lnTo>
                  <a:pt x="404" y="75"/>
                </a:lnTo>
                <a:cubicBezTo>
                  <a:pt x="404" y="75"/>
                  <a:pt x="404" y="75"/>
                  <a:pt x="403" y="75"/>
                </a:cubicBezTo>
                <a:lnTo>
                  <a:pt x="403" y="75"/>
                </a:lnTo>
                <a:lnTo>
                  <a:pt x="403" y="75"/>
                </a:lnTo>
                <a:lnTo>
                  <a:pt x="403" y="75"/>
                </a:lnTo>
                <a:cubicBezTo>
                  <a:pt x="403" y="75"/>
                  <a:pt x="402" y="75"/>
                  <a:pt x="401" y="75"/>
                </a:cubicBezTo>
                <a:lnTo>
                  <a:pt x="401" y="75"/>
                </a:lnTo>
                <a:lnTo>
                  <a:pt x="401" y="75"/>
                </a:lnTo>
                <a:lnTo>
                  <a:pt x="401" y="75"/>
                </a:lnTo>
                <a:cubicBezTo>
                  <a:pt x="401" y="75"/>
                  <a:pt x="400" y="75"/>
                  <a:pt x="399" y="75"/>
                </a:cubicBezTo>
                <a:lnTo>
                  <a:pt x="399" y="75"/>
                </a:lnTo>
                <a:cubicBezTo>
                  <a:pt x="399" y="76"/>
                  <a:pt x="399" y="76"/>
                  <a:pt x="399" y="76"/>
                </a:cubicBezTo>
                <a:lnTo>
                  <a:pt x="399" y="76"/>
                </a:lnTo>
                <a:lnTo>
                  <a:pt x="398" y="76"/>
                </a:lnTo>
                <a:lnTo>
                  <a:pt x="398" y="76"/>
                </a:lnTo>
                <a:cubicBezTo>
                  <a:pt x="398" y="76"/>
                  <a:pt x="398" y="76"/>
                  <a:pt x="397" y="76"/>
                </a:cubicBezTo>
                <a:lnTo>
                  <a:pt x="397" y="76"/>
                </a:lnTo>
                <a:lnTo>
                  <a:pt x="396" y="77"/>
                </a:lnTo>
                <a:lnTo>
                  <a:pt x="396" y="77"/>
                </a:lnTo>
                <a:cubicBezTo>
                  <a:pt x="396" y="77"/>
                  <a:pt x="396" y="77"/>
                  <a:pt x="395" y="78"/>
                </a:cubicBezTo>
                <a:lnTo>
                  <a:pt x="395" y="78"/>
                </a:lnTo>
                <a:cubicBezTo>
                  <a:pt x="395" y="78"/>
                  <a:pt x="395" y="78"/>
                  <a:pt x="394" y="78"/>
                </a:cubicBezTo>
                <a:lnTo>
                  <a:pt x="394" y="78"/>
                </a:lnTo>
                <a:lnTo>
                  <a:pt x="394" y="78"/>
                </a:lnTo>
                <a:lnTo>
                  <a:pt x="394" y="78"/>
                </a:lnTo>
                <a:cubicBezTo>
                  <a:pt x="393" y="79"/>
                  <a:pt x="393" y="79"/>
                  <a:pt x="393" y="79"/>
                </a:cubicBezTo>
                <a:lnTo>
                  <a:pt x="122" y="295"/>
                </a:lnTo>
                <a:lnTo>
                  <a:pt x="19" y="295"/>
                </a:lnTo>
                <a:lnTo>
                  <a:pt x="19" y="295"/>
                </a:lnTo>
                <a:lnTo>
                  <a:pt x="19" y="295"/>
                </a:lnTo>
                <a:cubicBezTo>
                  <a:pt x="9" y="295"/>
                  <a:pt x="0" y="303"/>
                  <a:pt x="0" y="314"/>
                </a:cubicBezTo>
                <a:lnTo>
                  <a:pt x="0" y="314"/>
                </a:lnTo>
                <a:cubicBezTo>
                  <a:pt x="0" y="324"/>
                  <a:pt x="9" y="333"/>
                  <a:pt x="19" y="333"/>
                </a:cubicBezTo>
                <a:lnTo>
                  <a:pt x="128" y="333"/>
                </a:lnTo>
                <a:lnTo>
                  <a:pt x="128" y="333"/>
                </a:lnTo>
                <a:lnTo>
                  <a:pt x="128" y="333"/>
                </a:lnTo>
                <a:cubicBezTo>
                  <a:pt x="129" y="333"/>
                  <a:pt x="130" y="333"/>
                  <a:pt x="130" y="333"/>
                </a:cubicBezTo>
                <a:lnTo>
                  <a:pt x="130" y="333"/>
                </a:lnTo>
                <a:cubicBezTo>
                  <a:pt x="130" y="333"/>
                  <a:pt x="130" y="333"/>
                  <a:pt x="131" y="333"/>
                </a:cubicBezTo>
                <a:lnTo>
                  <a:pt x="131" y="333"/>
                </a:lnTo>
                <a:lnTo>
                  <a:pt x="132" y="333"/>
                </a:lnTo>
                <a:lnTo>
                  <a:pt x="132" y="333"/>
                </a:lnTo>
                <a:cubicBezTo>
                  <a:pt x="132" y="333"/>
                  <a:pt x="132" y="333"/>
                  <a:pt x="133" y="333"/>
                </a:cubicBezTo>
                <a:lnTo>
                  <a:pt x="133" y="333"/>
                </a:lnTo>
                <a:cubicBezTo>
                  <a:pt x="133" y="333"/>
                  <a:pt x="133" y="332"/>
                  <a:pt x="134" y="332"/>
                </a:cubicBezTo>
                <a:lnTo>
                  <a:pt x="134" y="332"/>
                </a:lnTo>
                <a:cubicBezTo>
                  <a:pt x="134" y="332"/>
                  <a:pt x="134" y="332"/>
                  <a:pt x="135" y="332"/>
                </a:cubicBezTo>
                <a:lnTo>
                  <a:pt x="135" y="332"/>
                </a:lnTo>
                <a:lnTo>
                  <a:pt x="135" y="332"/>
                </a:lnTo>
                <a:lnTo>
                  <a:pt x="135" y="332"/>
                </a:lnTo>
                <a:cubicBezTo>
                  <a:pt x="136" y="332"/>
                  <a:pt x="136" y="332"/>
                  <a:pt x="136" y="332"/>
                </a:cubicBezTo>
                <a:lnTo>
                  <a:pt x="136" y="332"/>
                </a:lnTo>
                <a:lnTo>
                  <a:pt x="137" y="331"/>
                </a:lnTo>
                <a:lnTo>
                  <a:pt x="137" y="331"/>
                </a:lnTo>
                <a:cubicBezTo>
                  <a:pt x="138" y="331"/>
                  <a:pt x="138" y="331"/>
                  <a:pt x="138" y="331"/>
                </a:cubicBezTo>
                <a:lnTo>
                  <a:pt x="138" y="331"/>
                </a:lnTo>
                <a:cubicBezTo>
                  <a:pt x="138" y="330"/>
                  <a:pt x="139" y="330"/>
                  <a:pt x="139" y="329"/>
                </a:cubicBezTo>
                <a:lnTo>
                  <a:pt x="139" y="329"/>
                </a:lnTo>
                <a:lnTo>
                  <a:pt x="139" y="329"/>
                </a:lnTo>
                <a:lnTo>
                  <a:pt x="139" y="329"/>
                </a:lnTo>
                <a:cubicBezTo>
                  <a:pt x="140" y="329"/>
                  <a:pt x="140" y="329"/>
                  <a:pt x="140" y="329"/>
                </a:cubicBezTo>
                <a:lnTo>
                  <a:pt x="411" y="113"/>
                </a:lnTo>
                <a:lnTo>
                  <a:pt x="523" y="113"/>
                </a:lnTo>
                <a:lnTo>
                  <a:pt x="484" y="153"/>
                </a:lnTo>
                <a:lnTo>
                  <a:pt x="484" y="153"/>
                </a:lnTo>
                <a:cubicBezTo>
                  <a:pt x="476" y="160"/>
                  <a:pt x="476" y="172"/>
                  <a:pt x="484" y="180"/>
                </a:cubicBezTo>
                <a:lnTo>
                  <a:pt x="484" y="180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1" y="180"/>
                </a:cubicBezTo>
                <a:lnTo>
                  <a:pt x="583" y="108"/>
                </a:lnTo>
                <a:lnTo>
                  <a:pt x="583" y="108"/>
                </a:lnTo>
                <a:lnTo>
                  <a:pt x="583" y="107"/>
                </a:lnTo>
                <a:lnTo>
                  <a:pt x="583" y="107"/>
                </a:lnTo>
                <a:cubicBezTo>
                  <a:pt x="583" y="106"/>
                  <a:pt x="584" y="106"/>
                  <a:pt x="584" y="106"/>
                </a:cubicBezTo>
                <a:lnTo>
                  <a:pt x="584" y="106"/>
                </a:lnTo>
                <a:cubicBezTo>
                  <a:pt x="585" y="106"/>
                  <a:pt x="585" y="105"/>
                  <a:pt x="585" y="105"/>
                </a:cubicBezTo>
                <a:lnTo>
                  <a:pt x="585" y="105"/>
                </a:lnTo>
                <a:lnTo>
                  <a:pt x="585" y="104"/>
                </a:lnTo>
                <a:lnTo>
                  <a:pt x="585" y="104"/>
                </a:lnTo>
                <a:cubicBezTo>
                  <a:pt x="585" y="104"/>
                  <a:pt x="586" y="104"/>
                  <a:pt x="586" y="103"/>
                </a:cubicBezTo>
                <a:lnTo>
                  <a:pt x="586" y="103"/>
                </a:lnTo>
                <a:lnTo>
                  <a:pt x="586" y="103"/>
                </a:lnTo>
                <a:lnTo>
                  <a:pt x="586" y="103"/>
                </a:lnTo>
                <a:cubicBezTo>
                  <a:pt x="587" y="103"/>
                  <a:pt x="587" y="102"/>
                  <a:pt x="587" y="102"/>
                </a:cubicBezTo>
                <a:lnTo>
                  <a:pt x="587" y="102"/>
                </a:lnTo>
                <a:lnTo>
                  <a:pt x="587" y="102"/>
                </a:lnTo>
                <a:lnTo>
                  <a:pt x="587" y="102"/>
                </a:lnTo>
                <a:cubicBezTo>
                  <a:pt x="587" y="101"/>
                  <a:pt x="587" y="100"/>
                  <a:pt x="588" y="100"/>
                </a:cubicBezTo>
                <a:lnTo>
                  <a:pt x="588" y="100"/>
                </a:lnTo>
                <a:lnTo>
                  <a:pt x="588" y="100"/>
                </a:lnTo>
                <a:cubicBezTo>
                  <a:pt x="588" y="99"/>
                  <a:pt x="588" y="98"/>
                  <a:pt x="588" y="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0"/>
          <p:cNvSpPr>
            <a:spLocks noChangeArrowheads="1"/>
          </p:cNvSpPr>
          <p:nvPr/>
        </p:nvSpPr>
        <p:spPr bwMode="auto">
          <a:xfrm>
            <a:off x="16761630" y="10979898"/>
            <a:ext cx="321064" cy="203027"/>
          </a:xfrm>
          <a:custGeom>
            <a:avLst/>
            <a:gdLst>
              <a:gd name="T0" fmla="*/ 296 w 301"/>
              <a:gd name="T1" fmla="*/ 110 h 191"/>
              <a:gd name="T2" fmla="*/ 296 w 301"/>
              <a:gd name="T3" fmla="*/ 109 h 191"/>
              <a:gd name="T4" fmla="*/ 297 w 301"/>
              <a:gd name="T5" fmla="*/ 108 h 191"/>
              <a:gd name="T6" fmla="*/ 298 w 301"/>
              <a:gd name="T7" fmla="*/ 107 h 191"/>
              <a:gd name="T8" fmla="*/ 298 w 301"/>
              <a:gd name="T9" fmla="*/ 106 h 191"/>
              <a:gd name="T10" fmla="*/ 299 w 301"/>
              <a:gd name="T11" fmla="*/ 105 h 191"/>
              <a:gd name="T12" fmla="*/ 299 w 301"/>
              <a:gd name="T13" fmla="*/ 105 h 191"/>
              <a:gd name="T14" fmla="*/ 299 w 301"/>
              <a:gd name="T15" fmla="*/ 103 h 191"/>
              <a:gd name="T16" fmla="*/ 299 w 301"/>
              <a:gd name="T17" fmla="*/ 103 h 191"/>
              <a:gd name="T18" fmla="*/ 221 w 301"/>
              <a:gd name="T19" fmla="*/ 13 h 191"/>
              <a:gd name="T20" fmla="*/ 195 w 301"/>
              <a:gd name="T21" fmla="*/ 13 h 191"/>
              <a:gd name="T22" fmla="*/ 195 w 301"/>
              <a:gd name="T23" fmla="*/ 40 h 191"/>
              <a:gd name="T24" fmla="*/ 124 w 301"/>
              <a:gd name="T25" fmla="*/ 79 h 191"/>
              <a:gd name="T26" fmla="*/ 33 w 301"/>
              <a:gd name="T27" fmla="*/ 7 h 191"/>
              <a:gd name="T28" fmla="*/ 6 w 301"/>
              <a:gd name="T29" fmla="*/ 10 h 191"/>
              <a:gd name="T30" fmla="*/ 106 w 301"/>
              <a:gd name="T31" fmla="*/ 114 h 191"/>
              <a:gd name="T32" fmla="*/ 106 w 301"/>
              <a:gd name="T33" fmla="*/ 114 h 191"/>
              <a:gd name="T34" fmla="*/ 107 w 301"/>
              <a:gd name="T35" fmla="*/ 115 h 191"/>
              <a:gd name="T36" fmla="*/ 108 w 301"/>
              <a:gd name="T37" fmla="*/ 115 h 191"/>
              <a:gd name="T38" fmla="*/ 108 w 301"/>
              <a:gd name="T39" fmla="*/ 115 h 191"/>
              <a:gd name="T40" fmla="*/ 110 w 301"/>
              <a:gd name="T41" fmla="*/ 116 h 191"/>
              <a:gd name="T42" fmla="*/ 110 w 301"/>
              <a:gd name="T43" fmla="*/ 117 h 191"/>
              <a:gd name="T44" fmla="*/ 111 w 301"/>
              <a:gd name="T45" fmla="*/ 117 h 191"/>
              <a:gd name="T46" fmla="*/ 112 w 301"/>
              <a:gd name="T47" fmla="*/ 118 h 191"/>
              <a:gd name="T48" fmla="*/ 114 w 301"/>
              <a:gd name="T49" fmla="*/ 118 h 191"/>
              <a:gd name="T50" fmla="*/ 115 w 301"/>
              <a:gd name="T51" fmla="*/ 118 h 191"/>
              <a:gd name="T52" fmla="*/ 116 w 301"/>
              <a:gd name="T53" fmla="*/ 118 h 191"/>
              <a:gd name="T54" fmla="*/ 117 w 301"/>
              <a:gd name="T55" fmla="*/ 118 h 191"/>
              <a:gd name="T56" fmla="*/ 234 w 301"/>
              <a:gd name="T57" fmla="*/ 118 h 191"/>
              <a:gd name="T58" fmla="*/ 195 w 301"/>
              <a:gd name="T59" fmla="*/ 158 h 191"/>
              <a:gd name="T60" fmla="*/ 195 w 301"/>
              <a:gd name="T61" fmla="*/ 185 h 191"/>
              <a:gd name="T62" fmla="*/ 208 w 301"/>
              <a:gd name="T63" fmla="*/ 190 h 191"/>
              <a:gd name="T64" fmla="*/ 294 w 301"/>
              <a:gd name="T65" fmla="*/ 113 h 191"/>
              <a:gd name="T66" fmla="*/ 294 w 301"/>
              <a:gd name="T67" fmla="*/ 112 h 191"/>
              <a:gd name="T68" fmla="*/ 295 w 301"/>
              <a:gd name="T69" fmla="*/ 111 h 191"/>
              <a:gd name="T70" fmla="*/ 296 w 301"/>
              <a:gd name="T71" fmla="*/ 11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1" h="191">
                <a:moveTo>
                  <a:pt x="296" y="110"/>
                </a:moveTo>
                <a:lnTo>
                  <a:pt x="296" y="110"/>
                </a:lnTo>
                <a:lnTo>
                  <a:pt x="296" y="109"/>
                </a:lnTo>
                <a:lnTo>
                  <a:pt x="296" y="109"/>
                </a:lnTo>
                <a:cubicBezTo>
                  <a:pt x="296" y="109"/>
                  <a:pt x="297" y="109"/>
                  <a:pt x="297" y="108"/>
                </a:cubicBezTo>
                <a:lnTo>
                  <a:pt x="297" y="108"/>
                </a:lnTo>
                <a:lnTo>
                  <a:pt x="297" y="108"/>
                </a:lnTo>
                <a:cubicBezTo>
                  <a:pt x="297" y="108"/>
                  <a:pt x="297" y="107"/>
                  <a:pt x="298" y="107"/>
                </a:cubicBezTo>
                <a:lnTo>
                  <a:pt x="298" y="107"/>
                </a:lnTo>
                <a:cubicBezTo>
                  <a:pt x="298" y="106"/>
                  <a:pt x="298" y="106"/>
                  <a:pt x="298" y="106"/>
                </a:cubicBezTo>
                <a:lnTo>
                  <a:pt x="298" y="106"/>
                </a:lnTo>
                <a:lnTo>
                  <a:pt x="299" y="105"/>
                </a:lnTo>
                <a:lnTo>
                  <a:pt x="299" y="105"/>
                </a:lnTo>
                <a:lnTo>
                  <a:pt x="299" y="105"/>
                </a:lnTo>
                <a:cubicBezTo>
                  <a:pt x="299" y="104"/>
                  <a:pt x="299" y="103"/>
                  <a:pt x="299" y="103"/>
                </a:cubicBezTo>
                <a:lnTo>
                  <a:pt x="299" y="103"/>
                </a:lnTo>
                <a:lnTo>
                  <a:pt x="299" y="103"/>
                </a:lnTo>
                <a:lnTo>
                  <a:pt x="299" y="103"/>
                </a:lnTo>
                <a:cubicBezTo>
                  <a:pt x="300" y="97"/>
                  <a:pt x="299" y="90"/>
                  <a:pt x="294" y="85"/>
                </a:cubicBezTo>
                <a:lnTo>
                  <a:pt x="221" y="13"/>
                </a:lnTo>
                <a:lnTo>
                  <a:pt x="221" y="13"/>
                </a:lnTo>
                <a:cubicBezTo>
                  <a:pt x="214" y="5"/>
                  <a:pt x="202" y="5"/>
                  <a:pt x="195" y="13"/>
                </a:cubicBezTo>
                <a:lnTo>
                  <a:pt x="195" y="13"/>
                </a:lnTo>
                <a:cubicBezTo>
                  <a:pt x="187" y="21"/>
                  <a:pt x="187" y="33"/>
                  <a:pt x="195" y="40"/>
                </a:cubicBezTo>
                <a:lnTo>
                  <a:pt x="234" y="79"/>
                </a:lnTo>
                <a:lnTo>
                  <a:pt x="124" y="79"/>
                </a:lnTo>
                <a:lnTo>
                  <a:pt x="33" y="7"/>
                </a:lnTo>
                <a:lnTo>
                  <a:pt x="33" y="7"/>
                </a:lnTo>
                <a:cubicBezTo>
                  <a:pt x="24" y="0"/>
                  <a:pt x="12" y="2"/>
                  <a:pt x="6" y="10"/>
                </a:cubicBezTo>
                <a:lnTo>
                  <a:pt x="6" y="10"/>
                </a:lnTo>
                <a:cubicBezTo>
                  <a:pt x="0" y="19"/>
                  <a:pt x="1" y="31"/>
                  <a:pt x="9" y="37"/>
                </a:cubicBezTo>
                <a:lnTo>
                  <a:pt x="106" y="114"/>
                </a:lnTo>
                <a:lnTo>
                  <a:pt x="106" y="114"/>
                </a:lnTo>
                <a:lnTo>
                  <a:pt x="106" y="114"/>
                </a:lnTo>
                <a:lnTo>
                  <a:pt x="106" y="114"/>
                </a:lnTo>
                <a:cubicBezTo>
                  <a:pt x="106" y="114"/>
                  <a:pt x="106" y="114"/>
                  <a:pt x="107" y="115"/>
                </a:cubicBezTo>
                <a:lnTo>
                  <a:pt x="107" y="115"/>
                </a:lnTo>
                <a:lnTo>
                  <a:pt x="108" y="115"/>
                </a:lnTo>
                <a:lnTo>
                  <a:pt x="108" y="115"/>
                </a:lnTo>
                <a:lnTo>
                  <a:pt x="108" y="115"/>
                </a:lnTo>
                <a:cubicBezTo>
                  <a:pt x="109" y="115"/>
                  <a:pt x="110" y="116"/>
                  <a:pt x="110" y="116"/>
                </a:cubicBezTo>
                <a:lnTo>
                  <a:pt x="110" y="116"/>
                </a:lnTo>
                <a:cubicBezTo>
                  <a:pt x="110" y="116"/>
                  <a:pt x="110" y="116"/>
                  <a:pt x="110" y="117"/>
                </a:cubicBezTo>
                <a:lnTo>
                  <a:pt x="110" y="117"/>
                </a:lnTo>
                <a:cubicBezTo>
                  <a:pt x="111" y="117"/>
                  <a:pt x="111" y="117"/>
                  <a:pt x="111" y="117"/>
                </a:cubicBezTo>
                <a:lnTo>
                  <a:pt x="111" y="117"/>
                </a:lnTo>
                <a:cubicBezTo>
                  <a:pt x="112" y="117"/>
                  <a:pt x="112" y="117"/>
                  <a:pt x="112" y="118"/>
                </a:cubicBezTo>
                <a:lnTo>
                  <a:pt x="112" y="118"/>
                </a:lnTo>
                <a:cubicBezTo>
                  <a:pt x="113" y="118"/>
                  <a:pt x="113" y="118"/>
                  <a:pt x="113" y="118"/>
                </a:cubicBezTo>
                <a:lnTo>
                  <a:pt x="114" y="118"/>
                </a:lnTo>
                <a:lnTo>
                  <a:pt x="114" y="118"/>
                </a:ln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lnTo>
                  <a:pt x="117" y="118"/>
                </a:lnTo>
                <a:lnTo>
                  <a:pt x="117" y="118"/>
                </a:lnTo>
                <a:lnTo>
                  <a:pt x="234" y="118"/>
                </a:lnTo>
                <a:lnTo>
                  <a:pt x="195" y="158"/>
                </a:lnTo>
                <a:lnTo>
                  <a:pt x="195" y="158"/>
                </a:lnTo>
                <a:cubicBezTo>
                  <a:pt x="187" y="165"/>
                  <a:pt x="187" y="177"/>
                  <a:pt x="195" y="185"/>
                </a:cubicBezTo>
                <a:lnTo>
                  <a:pt x="195" y="185"/>
                </a:lnTo>
                <a:cubicBezTo>
                  <a:pt x="198" y="188"/>
                  <a:pt x="203" y="190"/>
                  <a:pt x="208" y="190"/>
                </a:cubicBezTo>
                <a:lnTo>
                  <a:pt x="208" y="190"/>
                </a:lnTo>
                <a:cubicBezTo>
                  <a:pt x="213" y="190"/>
                  <a:pt x="218" y="188"/>
                  <a:pt x="221" y="185"/>
                </a:cubicBezTo>
                <a:lnTo>
                  <a:pt x="294" y="113"/>
                </a:lnTo>
                <a:lnTo>
                  <a:pt x="294" y="113"/>
                </a:lnTo>
                <a:lnTo>
                  <a:pt x="294" y="112"/>
                </a:lnTo>
                <a:lnTo>
                  <a:pt x="294" y="112"/>
                </a:lnTo>
                <a:cubicBezTo>
                  <a:pt x="295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5" y="111"/>
                  <a:pt x="295" y="111"/>
                  <a:pt x="29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1"/>
          <p:cNvSpPr>
            <a:spLocks noChangeArrowheads="1"/>
          </p:cNvSpPr>
          <p:nvPr/>
        </p:nvSpPr>
        <p:spPr bwMode="auto">
          <a:xfrm>
            <a:off x="16450009" y="10828809"/>
            <a:ext cx="264406" cy="122760"/>
          </a:xfrm>
          <a:custGeom>
            <a:avLst/>
            <a:gdLst>
              <a:gd name="T0" fmla="*/ 19 w 248"/>
              <a:gd name="T1" fmla="*/ 38 h 116"/>
              <a:gd name="T2" fmla="*/ 121 w 248"/>
              <a:gd name="T3" fmla="*/ 38 h 116"/>
              <a:gd name="T4" fmla="*/ 213 w 248"/>
              <a:gd name="T5" fmla="*/ 111 h 116"/>
              <a:gd name="T6" fmla="*/ 213 w 248"/>
              <a:gd name="T7" fmla="*/ 111 h 116"/>
              <a:gd name="T8" fmla="*/ 225 w 248"/>
              <a:gd name="T9" fmla="*/ 115 h 116"/>
              <a:gd name="T10" fmla="*/ 225 w 248"/>
              <a:gd name="T11" fmla="*/ 115 h 116"/>
              <a:gd name="T12" fmla="*/ 240 w 248"/>
              <a:gd name="T13" fmla="*/ 108 h 116"/>
              <a:gd name="T14" fmla="*/ 240 w 248"/>
              <a:gd name="T15" fmla="*/ 108 h 116"/>
              <a:gd name="T16" fmla="*/ 237 w 248"/>
              <a:gd name="T17" fmla="*/ 81 h 116"/>
              <a:gd name="T18" fmla="*/ 140 w 248"/>
              <a:gd name="T19" fmla="*/ 4 h 116"/>
              <a:gd name="T20" fmla="*/ 140 w 248"/>
              <a:gd name="T21" fmla="*/ 4 h 116"/>
              <a:gd name="T22" fmla="*/ 139 w 248"/>
              <a:gd name="T23" fmla="*/ 4 h 116"/>
              <a:gd name="T24" fmla="*/ 139 w 248"/>
              <a:gd name="T25" fmla="*/ 4 h 116"/>
              <a:gd name="T26" fmla="*/ 138 w 248"/>
              <a:gd name="T27" fmla="*/ 3 h 116"/>
              <a:gd name="T28" fmla="*/ 138 w 248"/>
              <a:gd name="T29" fmla="*/ 3 h 116"/>
              <a:gd name="T30" fmla="*/ 137 w 248"/>
              <a:gd name="T31" fmla="*/ 3 h 116"/>
              <a:gd name="T32" fmla="*/ 137 w 248"/>
              <a:gd name="T33" fmla="*/ 3 h 116"/>
              <a:gd name="T34" fmla="*/ 137 w 248"/>
              <a:gd name="T35" fmla="*/ 2 h 116"/>
              <a:gd name="T36" fmla="*/ 137 w 248"/>
              <a:gd name="T37" fmla="*/ 2 h 116"/>
              <a:gd name="T38" fmla="*/ 136 w 248"/>
              <a:gd name="T39" fmla="*/ 2 h 116"/>
              <a:gd name="T40" fmla="*/ 136 w 248"/>
              <a:gd name="T41" fmla="*/ 2 h 116"/>
              <a:gd name="T42" fmla="*/ 135 w 248"/>
              <a:gd name="T43" fmla="*/ 1 h 116"/>
              <a:gd name="T44" fmla="*/ 135 w 248"/>
              <a:gd name="T45" fmla="*/ 1 h 116"/>
              <a:gd name="T46" fmla="*/ 134 w 248"/>
              <a:gd name="T47" fmla="*/ 1 h 116"/>
              <a:gd name="T48" fmla="*/ 134 w 248"/>
              <a:gd name="T49" fmla="*/ 1 h 116"/>
              <a:gd name="T50" fmla="*/ 133 w 248"/>
              <a:gd name="T51" fmla="*/ 1 h 116"/>
              <a:gd name="T52" fmla="*/ 133 w 248"/>
              <a:gd name="T53" fmla="*/ 1 h 116"/>
              <a:gd name="T54" fmla="*/ 132 w 248"/>
              <a:gd name="T55" fmla="*/ 0 h 116"/>
              <a:gd name="T56" fmla="*/ 132 w 248"/>
              <a:gd name="T57" fmla="*/ 0 h 116"/>
              <a:gd name="T58" fmla="*/ 131 w 248"/>
              <a:gd name="T59" fmla="*/ 0 h 116"/>
              <a:gd name="T60" fmla="*/ 131 w 248"/>
              <a:gd name="T61" fmla="*/ 0 h 116"/>
              <a:gd name="T62" fmla="*/ 131 w 248"/>
              <a:gd name="T63" fmla="*/ 0 h 116"/>
              <a:gd name="T64" fmla="*/ 131 w 248"/>
              <a:gd name="T65" fmla="*/ 0 h 116"/>
              <a:gd name="T66" fmla="*/ 129 w 248"/>
              <a:gd name="T67" fmla="*/ 0 h 116"/>
              <a:gd name="T68" fmla="*/ 129 w 248"/>
              <a:gd name="T69" fmla="*/ 0 h 116"/>
              <a:gd name="T70" fmla="*/ 128 w 248"/>
              <a:gd name="T71" fmla="*/ 0 h 116"/>
              <a:gd name="T72" fmla="*/ 128 w 248"/>
              <a:gd name="T73" fmla="*/ 0 h 116"/>
              <a:gd name="T74" fmla="*/ 128 w 248"/>
              <a:gd name="T75" fmla="*/ 0 h 116"/>
              <a:gd name="T76" fmla="*/ 19 w 248"/>
              <a:gd name="T77" fmla="*/ 0 h 116"/>
              <a:gd name="T78" fmla="*/ 19 w 248"/>
              <a:gd name="T79" fmla="*/ 0 h 116"/>
              <a:gd name="T80" fmla="*/ 19 w 248"/>
              <a:gd name="T81" fmla="*/ 0 h 116"/>
              <a:gd name="T82" fmla="*/ 0 w 248"/>
              <a:gd name="T83" fmla="*/ 19 h 116"/>
              <a:gd name="T84" fmla="*/ 0 w 248"/>
              <a:gd name="T85" fmla="*/ 19 h 116"/>
              <a:gd name="T86" fmla="*/ 19 w 248"/>
              <a:gd name="T8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8" h="116">
                <a:moveTo>
                  <a:pt x="19" y="38"/>
                </a:moveTo>
                <a:lnTo>
                  <a:pt x="121" y="38"/>
                </a:lnTo>
                <a:lnTo>
                  <a:pt x="213" y="111"/>
                </a:lnTo>
                <a:lnTo>
                  <a:pt x="213" y="111"/>
                </a:lnTo>
                <a:cubicBezTo>
                  <a:pt x="217" y="114"/>
                  <a:pt x="221" y="115"/>
                  <a:pt x="225" y="115"/>
                </a:cubicBezTo>
                <a:lnTo>
                  <a:pt x="225" y="115"/>
                </a:lnTo>
                <a:cubicBezTo>
                  <a:pt x="231" y="115"/>
                  <a:pt x="236" y="113"/>
                  <a:pt x="240" y="108"/>
                </a:cubicBezTo>
                <a:lnTo>
                  <a:pt x="240" y="108"/>
                </a:lnTo>
                <a:cubicBezTo>
                  <a:pt x="247" y="100"/>
                  <a:pt x="246" y="87"/>
                  <a:pt x="237" y="81"/>
                </a:cubicBezTo>
                <a:lnTo>
                  <a:pt x="140" y="4"/>
                </a:lnTo>
                <a:lnTo>
                  <a:pt x="140" y="4"/>
                </a:lnTo>
                <a:lnTo>
                  <a:pt x="139" y="4"/>
                </a:lnTo>
                <a:lnTo>
                  <a:pt x="139" y="4"/>
                </a:lnTo>
                <a:cubicBezTo>
                  <a:pt x="139" y="3"/>
                  <a:pt x="138" y="3"/>
                  <a:pt x="138" y="3"/>
                </a:cubicBezTo>
                <a:lnTo>
                  <a:pt x="138" y="3"/>
                </a:lnTo>
                <a:cubicBezTo>
                  <a:pt x="138" y="3"/>
                  <a:pt x="138" y="3"/>
                  <a:pt x="137" y="3"/>
                </a:cubicBezTo>
                <a:lnTo>
                  <a:pt x="137" y="3"/>
                </a:lnTo>
                <a:lnTo>
                  <a:pt x="137" y="2"/>
                </a:lnTo>
                <a:lnTo>
                  <a:pt x="137" y="2"/>
                </a:lnTo>
                <a:lnTo>
                  <a:pt x="136" y="2"/>
                </a:lnTo>
                <a:lnTo>
                  <a:pt x="136" y="2"/>
                </a:lnTo>
                <a:cubicBezTo>
                  <a:pt x="135" y="1"/>
                  <a:pt x="135" y="1"/>
                  <a:pt x="135" y="1"/>
                </a:cubicBezTo>
                <a:lnTo>
                  <a:pt x="135" y="1"/>
                </a:lnTo>
                <a:lnTo>
                  <a:pt x="134" y="1"/>
                </a:lnTo>
                <a:lnTo>
                  <a:pt x="134" y="1"/>
                </a:lnTo>
                <a:cubicBezTo>
                  <a:pt x="134" y="1"/>
                  <a:pt x="134" y="1"/>
                  <a:pt x="133" y="1"/>
                </a:cubicBezTo>
                <a:lnTo>
                  <a:pt x="133" y="1"/>
                </a:lnTo>
                <a:cubicBezTo>
                  <a:pt x="133" y="1"/>
                  <a:pt x="132" y="1"/>
                  <a:pt x="132" y="0"/>
                </a:cubicBezTo>
                <a:lnTo>
                  <a:pt x="132" y="0"/>
                </a:lnTo>
                <a:cubicBezTo>
                  <a:pt x="132" y="0"/>
                  <a:pt x="132" y="0"/>
                  <a:pt x="131" y="0"/>
                </a:cubicBez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cubicBezTo>
                  <a:pt x="129" y="0"/>
                  <a:pt x="129" y="0"/>
                  <a:pt x="128" y="0"/>
                </a:cubicBezTo>
                <a:lnTo>
                  <a:pt x="128" y="0"/>
                </a:lnTo>
                <a:lnTo>
                  <a:pt x="128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2"/>
          <p:cNvSpPr>
            <a:spLocks noChangeArrowheads="1"/>
          </p:cNvSpPr>
          <p:nvPr/>
        </p:nvSpPr>
        <p:spPr bwMode="auto">
          <a:xfrm>
            <a:off x="21204591" y="10649391"/>
            <a:ext cx="642128" cy="637408"/>
          </a:xfrm>
          <a:custGeom>
            <a:avLst/>
            <a:gdLst>
              <a:gd name="T0" fmla="*/ 51 w 598"/>
              <a:gd name="T1" fmla="*/ 544 h 596"/>
              <a:gd name="T2" fmla="*/ 51 w 598"/>
              <a:gd name="T3" fmla="*/ 412 h 596"/>
              <a:gd name="T4" fmla="*/ 184 w 598"/>
              <a:gd name="T5" fmla="*/ 412 h 596"/>
              <a:gd name="T6" fmla="*/ 184 w 598"/>
              <a:gd name="T7" fmla="*/ 412 h 596"/>
              <a:gd name="T8" fmla="*/ 196 w 598"/>
              <a:gd name="T9" fmla="*/ 445 h 596"/>
              <a:gd name="T10" fmla="*/ 196 w 598"/>
              <a:gd name="T11" fmla="*/ 445 h 596"/>
              <a:gd name="T12" fmla="*/ 300 w 598"/>
              <a:gd name="T13" fmla="*/ 507 h 596"/>
              <a:gd name="T14" fmla="*/ 300 w 598"/>
              <a:gd name="T15" fmla="*/ 507 h 596"/>
              <a:gd name="T16" fmla="*/ 381 w 598"/>
              <a:gd name="T17" fmla="*/ 477 h 596"/>
              <a:gd name="T18" fmla="*/ 381 w 598"/>
              <a:gd name="T19" fmla="*/ 477 h 596"/>
              <a:gd name="T20" fmla="*/ 413 w 598"/>
              <a:gd name="T21" fmla="*/ 412 h 596"/>
              <a:gd name="T22" fmla="*/ 547 w 598"/>
              <a:gd name="T23" fmla="*/ 412 h 596"/>
              <a:gd name="T24" fmla="*/ 547 w 598"/>
              <a:gd name="T25" fmla="*/ 544 h 596"/>
              <a:gd name="T26" fmla="*/ 51 w 598"/>
              <a:gd name="T27" fmla="*/ 544 h 596"/>
              <a:gd name="T28" fmla="*/ 547 w 598"/>
              <a:gd name="T29" fmla="*/ 50 h 596"/>
              <a:gd name="T30" fmla="*/ 547 w 598"/>
              <a:gd name="T31" fmla="*/ 361 h 596"/>
              <a:gd name="T32" fmla="*/ 391 w 598"/>
              <a:gd name="T33" fmla="*/ 361 h 596"/>
              <a:gd name="T34" fmla="*/ 391 w 598"/>
              <a:gd name="T35" fmla="*/ 361 h 596"/>
              <a:gd name="T36" fmla="*/ 372 w 598"/>
              <a:gd name="T37" fmla="*/ 369 h 596"/>
              <a:gd name="T38" fmla="*/ 372 w 598"/>
              <a:gd name="T39" fmla="*/ 369 h 596"/>
              <a:gd name="T40" fmla="*/ 365 w 598"/>
              <a:gd name="T41" fmla="*/ 387 h 596"/>
              <a:gd name="T42" fmla="*/ 365 w 598"/>
              <a:gd name="T43" fmla="*/ 387 h 596"/>
              <a:gd name="T44" fmla="*/ 356 w 598"/>
              <a:gd name="T45" fmla="*/ 425 h 596"/>
              <a:gd name="T46" fmla="*/ 356 w 598"/>
              <a:gd name="T47" fmla="*/ 425 h 596"/>
              <a:gd name="T48" fmla="*/ 300 w 598"/>
              <a:gd name="T49" fmla="*/ 456 h 596"/>
              <a:gd name="T50" fmla="*/ 300 w 598"/>
              <a:gd name="T51" fmla="*/ 456 h 596"/>
              <a:gd name="T52" fmla="*/ 241 w 598"/>
              <a:gd name="T53" fmla="*/ 424 h 596"/>
              <a:gd name="T54" fmla="*/ 241 w 598"/>
              <a:gd name="T55" fmla="*/ 424 h 596"/>
              <a:gd name="T56" fmla="*/ 231 w 598"/>
              <a:gd name="T57" fmla="*/ 386 h 596"/>
              <a:gd name="T58" fmla="*/ 231 w 598"/>
              <a:gd name="T59" fmla="*/ 386 h 596"/>
              <a:gd name="T60" fmla="*/ 206 w 598"/>
              <a:gd name="T61" fmla="*/ 361 h 596"/>
              <a:gd name="T62" fmla="*/ 51 w 598"/>
              <a:gd name="T63" fmla="*/ 361 h 596"/>
              <a:gd name="T64" fmla="*/ 51 w 598"/>
              <a:gd name="T65" fmla="*/ 50 h 596"/>
              <a:gd name="T66" fmla="*/ 547 w 598"/>
              <a:gd name="T67" fmla="*/ 50 h 596"/>
              <a:gd name="T68" fmla="*/ 562 w 598"/>
              <a:gd name="T69" fmla="*/ 0 h 596"/>
              <a:gd name="T70" fmla="*/ 36 w 598"/>
              <a:gd name="T71" fmla="*/ 0 h 596"/>
              <a:gd name="T72" fmla="*/ 36 w 598"/>
              <a:gd name="T73" fmla="*/ 0 h 596"/>
              <a:gd name="T74" fmla="*/ 0 w 598"/>
              <a:gd name="T75" fmla="*/ 36 h 596"/>
              <a:gd name="T76" fmla="*/ 0 w 598"/>
              <a:gd name="T77" fmla="*/ 559 h 596"/>
              <a:gd name="T78" fmla="*/ 0 w 598"/>
              <a:gd name="T79" fmla="*/ 559 h 596"/>
              <a:gd name="T80" fmla="*/ 36 w 598"/>
              <a:gd name="T81" fmla="*/ 595 h 596"/>
              <a:gd name="T82" fmla="*/ 562 w 598"/>
              <a:gd name="T83" fmla="*/ 595 h 596"/>
              <a:gd name="T84" fmla="*/ 562 w 598"/>
              <a:gd name="T85" fmla="*/ 595 h 596"/>
              <a:gd name="T86" fmla="*/ 597 w 598"/>
              <a:gd name="T87" fmla="*/ 559 h 596"/>
              <a:gd name="T88" fmla="*/ 597 w 598"/>
              <a:gd name="T89" fmla="*/ 36 h 596"/>
              <a:gd name="T90" fmla="*/ 597 w 598"/>
              <a:gd name="T91" fmla="*/ 36 h 596"/>
              <a:gd name="T92" fmla="*/ 562 w 598"/>
              <a:gd name="T9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6">
                <a:moveTo>
                  <a:pt x="51" y="544"/>
                </a:moveTo>
                <a:lnTo>
                  <a:pt x="51" y="412"/>
                </a:lnTo>
                <a:lnTo>
                  <a:pt x="184" y="412"/>
                </a:lnTo>
                <a:lnTo>
                  <a:pt x="184" y="412"/>
                </a:lnTo>
                <a:cubicBezTo>
                  <a:pt x="186" y="422"/>
                  <a:pt x="189" y="434"/>
                  <a:pt x="196" y="445"/>
                </a:cubicBezTo>
                <a:lnTo>
                  <a:pt x="196" y="445"/>
                </a:lnTo>
                <a:cubicBezTo>
                  <a:pt x="216" y="485"/>
                  <a:pt x="252" y="507"/>
                  <a:pt x="300" y="507"/>
                </a:cubicBezTo>
                <a:lnTo>
                  <a:pt x="300" y="507"/>
                </a:lnTo>
                <a:cubicBezTo>
                  <a:pt x="333" y="507"/>
                  <a:pt x="361" y="497"/>
                  <a:pt x="381" y="477"/>
                </a:cubicBezTo>
                <a:lnTo>
                  <a:pt x="381" y="477"/>
                </a:lnTo>
                <a:cubicBezTo>
                  <a:pt x="401" y="456"/>
                  <a:pt x="409" y="431"/>
                  <a:pt x="413" y="412"/>
                </a:cubicBezTo>
                <a:lnTo>
                  <a:pt x="547" y="412"/>
                </a:lnTo>
                <a:lnTo>
                  <a:pt x="547" y="544"/>
                </a:lnTo>
                <a:lnTo>
                  <a:pt x="51" y="544"/>
                </a:lnTo>
                <a:close/>
                <a:moveTo>
                  <a:pt x="547" y="50"/>
                </a:moveTo>
                <a:lnTo>
                  <a:pt x="547" y="361"/>
                </a:lnTo>
                <a:lnTo>
                  <a:pt x="391" y="361"/>
                </a:lnTo>
                <a:lnTo>
                  <a:pt x="391" y="361"/>
                </a:lnTo>
                <a:cubicBezTo>
                  <a:pt x="384" y="361"/>
                  <a:pt x="377" y="364"/>
                  <a:pt x="372" y="369"/>
                </a:cubicBezTo>
                <a:lnTo>
                  <a:pt x="372" y="369"/>
                </a:lnTo>
                <a:cubicBezTo>
                  <a:pt x="368" y="374"/>
                  <a:pt x="365" y="380"/>
                  <a:pt x="365" y="387"/>
                </a:cubicBezTo>
                <a:lnTo>
                  <a:pt x="365" y="387"/>
                </a:lnTo>
                <a:cubicBezTo>
                  <a:pt x="365" y="388"/>
                  <a:pt x="365" y="407"/>
                  <a:pt x="356" y="425"/>
                </a:cubicBezTo>
                <a:lnTo>
                  <a:pt x="356" y="425"/>
                </a:lnTo>
                <a:cubicBezTo>
                  <a:pt x="345" y="446"/>
                  <a:pt x="327" y="456"/>
                  <a:pt x="300" y="456"/>
                </a:cubicBezTo>
                <a:lnTo>
                  <a:pt x="300" y="456"/>
                </a:lnTo>
                <a:cubicBezTo>
                  <a:pt x="272" y="456"/>
                  <a:pt x="253" y="446"/>
                  <a:pt x="241" y="424"/>
                </a:cubicBezTo>
                <a:lnTo>
                  <a:pt x="241" y="424"/>
                </a:lnTo>
                <a:cubicBezTo>
                  <a:pt x="232" y="406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2"/>
                  <a:pt x="219" y="361"/>
                  <a:pt x="206" y="361"/>
                </a:cubicBezTo>
                <a:lnTo>
                  <a:pt x="51" y="361"/>
                </a:lnTo>
                <a:lnTo>
                  <a:pt x="51" y="50"/>
                </a:lnTo>
                <a:lnTo>
                  <a:pt x="547" y="50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559"/>
                </a:lnTo>
                <a:lnTo>
                  <a:pt x="0" y="559"/>
                </a:lnTo>
                <a:cubicBezTo>
                  <a:pt x="0" y="579"/>
                  <a:pt x="16" y="595"/>
                  <a:pt x="36" y="595"/>
                </a:cubicBezTo>
                <a:lnTo>
                  <a:pt x="562" y="595"/>
                </a:lnTo>
                <a:lnTo>
                  <a:pt x="562" y="595"/>
                </a:lnTo>
                <a:cubicBezTo>
                  <a:pt x="581" y="595"/>
                  <a:pt x="597" y="579"/>
                  <a:pt x="597" y="559"/>
                </a:cubicBezTo>
                <a:lnTo>
                  <a:pt x="597" y="36"/>
                </a:lnTo>
                <a:lnTo>
                  <a:pt x="597" y="36"/>
                </a:lnTo>
                <a:cubicBezTo>
                  <a:pt x="597" y="16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16867341" y="1152941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6878088" y="3969175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0939929" y="514024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1366819" y="468643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0963973" y="67734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1366819" y="6318367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CuadroTexto 521"/>
          <p:cNvSpPr txBox="1"/>
          <p:nvPr/>
        </p:nvSpPr>
        <p:spPr>
          <a:xfrm>
            <a:off x="11101238" y="8485064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1414316" y="8030030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4" name="CuadroTexto 523"/>
          <p:cNvSpPr txBox="1"/>
          <p:nvPr/>
        </p:nvSpPr>
        <p:spPr>
          <a:xfrm>
            <a:off x="11235681" y="1013389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1544750" y="967885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1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58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/>
          <p:cNvSpPr>
            <a:spLocks noChangeArrowheads="1"/>
          </p:cNvSpPr>
          <p:nvPr/>
        </p:nvSpPr>
        <p:spPr bwMode="auto">
          <a:xfrm>
            <a:off x="12435350" y="4051230"/>
            <a:ext cx="7524097" cy="2901784"/>
          </a:xfrm>
          <a:custGeom>
            <a:avLst/>
            <a:gdLst>
              <a:gd name="T0" fmla="*/ 254 w 6461"/>
              <a:gd name="T1" fmla="*/ 1735 h 2491"/>
              <a:gd name="T2" fmla="*/ 254 w 6461"/>
              <a:gd name="T3" fmla="*/ 1735 h 2491"/>
              <a:gd name="T4" fmla="*/ 353 w 6461"/>
              <a:gd name="T5" fmla="*/ 2299 h 2491"/>
              <a:gd name="T6" fmla="*/ 6022 w 6461"/>
              <a:gd name="T7" fmla="*/ 2490 h 2491"/>
              <a:gd name="T8" fmla="*/ 6221 w 6461"/>
              <a:gd name="T9" fmla="*/ 1358 h 2491"/>
              <a:gd name="T10" fmla="*/ 6221 w 6461"/>
              <a:gd name="T11" fmla="*/ 1357 h 2491"/>
              <a:gd name="T12" fmla="*/ 6460 w 6461"/>
              <a:gd name="T13" fmla="*/ 0 h 2491"/>
              <a:gd name="T14" fmla="*/ 0 w 6461"/>
              <a:gd name="T15" fmla="*/ 290 h 2491"/>
              <a:gd name="T16" fmla="*/ 254 w 6461"/>
              <a:gd name="T17" fmla="*/ 173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61" h="2491">
                <a:moveTo>
                  <a:pt x="254" y="1735"/>
                </a:moveTo>
                <a:lnTo>
                  <a:pt x="254" y="1735"/>
                </a:lnTo>
                <a:lnTo>
                  <a:pt x="353" y="2299"/>
                </a:lnTo>
                <a:lnTo>
                  <a:pt x="6022" y="2490"/>
                </a:lnTo>
                <a:lnTo>
                  <a:pt x="6221" y="1358"/>
                </a:lnTo>
                <a:lnTo>
                  <a:pt x="6221" y="1357"/>
                </a:lnTo>
                <a:lnTo>
                  <a:pt x="6460" y="0"/>
                </a:lnTo>
                <a:lnTo>
                  <a:pt x="0" y="290"/>
                </a:lnTo>
                <a:lnTo>
                  <a:pt x="254" y="1735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CuadroTexto 591"/>
          <p:cNvSpPr txBox="1"/>
          <p:nvPr/>
        </p:nvSpPr>
        <p:spPr>
          <a:xfrm>
            <a:off x="14989754" y="453234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4947702" y="581219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5383357" y="5307212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1" name="Freeform 7"/>
          <p:cNvSpPr>
            <a:spLocks noChangeArrowheads="1"/>
          </p:cNvSpPr>
          <p:nvPr/>
        </p:nvSpPr>
        <p:spPr bwMode="auto">
          <a:xfrm>
            <a:off x="12055294" y="1729802"/>
            <a:ext cx="8284210" cy="2660398"/>
          </a:xfrm>
          <a:custGeom>
            <a:avLst/>
            <a:gdLst>
              <a:gd name="T0" fmla="*/ 53 w 7112"/>
              <a:gd name="T1" fmla="*/ 584 h 2284"/>
              <a:gd name="T2" fmla="*/ 276 w 7112"/>
              <a:gd name="T3" fmla="*/ 1860 h 2284"/>
              <a:gd name="T4" fmla="*/ 350 w 7112"/>
              <a:gd name="T5" fmla="*/ 2283 h 2284"/>
              <a:gd name="T6" fmla="*/ 6810 w 7112"/>
              <a:gd name="T7" fmla="*/ 1992 h 2284"/>
              <a:gd name="T8" fmla="*/ 6908 w 7112"/>
              <a:gd name="T9" fmla="*/ 1441 h 2284"/>
              <a:gd name="T10" fmla="*/ 7058 w 7112"/>
              <a:gd name="T11" fmla="*/ 584 h 2284"/>
              <a:gd name="T12" fmla="*/ 7058 w 7112"/>
              <a:gd name="T13" fmla="*/ 584 h 2284"/>
              <a:gd name="T14" fmla="*/ 6704 w 7112"/>
              <a:gd name="T15" fmla="*/ 0 h 2284"/>
              <a:gd name="T16" fmla="*/ 405 w 7112"/>
              <a:gd name="T17" fmla="*/ 0 h 2284"/>
              <a:gd name="T18" fmla="*/ 405 w 7112"/>
              <a:gd name="T19" fmla="*/ 0 h 2284"/>
              <a:gd name="T20" fmla="*/ 53 w 7112"/>
              <a:gd name="T21" fmla="*/ 584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12" h="2284">
                <a:moveTo>
                  <a:pt x="53" y="584"/>
                </a:moveTo>
                <a:lnTo>
                  <a:pt x="276" y="1860"/>
                </a:lnTo>
                <a:lnTo>
                  <a:pt x="350" y="2283"/>
                </a:lnTo>
                <a:lnTo>
                  <a:pt x="6810" y="1992"/>
                </a:lnTo>
                <a:lnTo>
                  <a:pt x="6908" y="1441"/>
                </a:lnTo>
                <a:lnTo>
                  <a:pt x="7058" y="584"/>
                </a:lnTo>
                <a:lnTo>
                  <a:pt x="7058" y="584"/>
                </a:lnTo>
                <a:cubicBezTo>
                  <a:pt x="7111" y="285"/>
                  <a:pt x="6938" y="0"/>
                  <a:pt x="6704" y="0"/>
                </a:cubicBezTo>
                <a:lnTo>
                  <a:pt x="405" y="0"/>
                </a:lnTo>
                <a:lnTo>
                  <a:pt x="405" y="0"/>
                </a:lnTo>
                <a:cubicBezTo>
                  <a:pt x="173" y="0"/>
                  <a:pt x="0" y="285"/>
                  <a:pt x="53" y="58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CuadroTexto 588"/>
          <p:cNvSpPr txBox="1"/>
          <p:nvPr/>
        </p:nvSpPr>
        <p:spPr>
          <a:xfrm>
            <a:off x="15263579" y="1918600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90" name="CuadroTexto 589"/>
          <p:cNvSpPr txBox="1"/>
          <p:nvPr/>
        </p:nvSpPr>
        <p:spPr>
          <a:xfrm>
            <a:off x="15101781" y="3198446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15537436" y="2693466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3380357" y="9428513"/>
            <a:ext cx="5628950" cy="2526864"/>
          </a:xfrm>
          <a:custGeom>
            <a:avLst/>
            <a:gdLst>
              <a:gd name="T0" fmla="*/ 99 w 4833"/>
              <a:gd name="T1" fmla="*/ 727 h 2168"/>
              <a:gd name="T2" fmla="*/ 104 w 4833"/>
              <a:gd name="T3" fmla="*/ 727 h 2168"/>
              <a:gd name="T4" fmla="*/ 293 w 4833"/>
              <a:gd name="T5" fmla="*/ 1798 h 2168"/>
              <a:gd name="T6" fmla="*/ 293 w 4833"/>
              <a:gd name="T7" fmla="*/ 1798 h 2168"/>
              <a:gd name="T8" fmla="*/ 646 w 4833"/>
              <a:gd name="T9" fmla="*/ 2167 h 2168"/>
              <a:gd name="T10" fmla="*/ 4157 w 4833"/>
              <a:gd name="T11" fmla="*/ 2167 h 2168"/>
              <a:gd name="T12" fmla="*/ 4157 w 4833"/>
              <a:gd name="T13" fmla="*/ 2167 h 2168"/>
              <a:gd name="T14" fmla="*/ 4510 w 4833"/>
              <a:gd name="T15" fmla="*/ 1798 h 2168"/>
              <a:gd name="T16" fmla="*/ 4750 w 4833"/>
              <a:gd name="T17" fmla="*/ 434 h 2168"/>
              <a:gd name="T18" fmla="*/ 4756 w 4833"/>
              <a:gd name="T19" fmla="*/ 433 h 2168"/>
              <a:gd name="T20" fmla="*/ 4832 w 4833"/>
              <a:gd name="T21" fmla="*/ 0 h 2168"/>
              <a:gd name="T22" fmla="*/ 0 w 4833"/>
              <a:gd name="T23" fmla="*/ 163 h 2168"/>
              <a:gd name="T24" fmla="*/ 99 w 4833"/>
              <a:gd name="T25" fmla="*/ 727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33" h="2168">
                <a:moveTo>
                  <a:pt x="99" y="727"/>
                </a:moveTo>
                <a:lnTo>
                  <a:pt x="104" y="727"/>
                </a:lnTo>
                <a:lnTo>
                  <a:pt x="293" y="1798"/>
                </a:lnTo>
                <a:lnTo>
                  <a:pt x="293" y="1798"/>
                </a:lnTo>
                <a:cubicBezTo>
                  <a:pt x="330" y="2013"/>
                  <a:pt x="477" y="2167"/>
                  <a:pt x="646" y="2167"/>
                </a:cubicBezTo>
                <a:lnTo>
                  <a:pt x="4157" y="2167"/>
                </a:lnTo>
                <a:lnTo>
                  <a:pt x="4157" y="2167"/>
                </a:lnTo>
                <a:cubicBezTo>
                  <a:pt x="4326" y="2167"/>
                  <a:pt x="4473" y="2013"/>
                  <a:pt x="4510" y="1798"/>
                </a:cubicBezTo>
                <a:lnTo>
                  <a:pt x="4750" y="434"/>
                </a:lnTo>
                <a:lnTo>
                  <a:pt x="4756" y="433"/>
                </a:lnTo>
                <a:lnTo>
                  <a:pt x="4832" y="0"/>
                </a:lnTo>
                <a:lnTo>
                  <a:pt x="0" y="163"/>
                </a:lnTo>
                <a:lnTo>
                  <a:pt x="99" y="727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"/>
          <p:cNvSpPr>
            <a:spLocks noChangeArrowheads="1"/>
          </p:cNvSpPr>
          <p:nvPr/>
        </p:nvSpPr>
        <p:spPr bwMode="auto">
          <a:xfrm>
            <a:off x="13380357" y="9459335"/>
            <a:ext cx="5628950" cy="2526864"/>
          </a:xfrm>
          <a:custGeom>
            <a:avLst/>
            <a:gdLst>
              <a:gd name="T0" fmla="*/ 99 w 4833"/>
              <a:gd name="T1" fmla="*/ 727 h 2168"/>
              <a:gd name="T2" fmla="*/ 104 w 4833"/>
              <a:gd name="T3" fmla="*/ 727 h 2168"/>
              <a:gd name="T4" fmla="*/ 293 w 4833"/>
              <a:gd name="T5" fmla="*/ 1798 h 2168"/>
              <a:gd name="T6" fmla="*/ 293 w 4833"/>
              <a:gd name="T7" fmla="*/ 1798 h 2168"/>
              <a:gd name="T8" fmla="*/ 646 w 4833"/>
              <a:gd name="T9" fmla="*/ 2167 h 2168"/>
              <a:gd name="T10" fmla="*/ 4157 w 4833"/>
              <a:gd name="T11" fmla="*/ 2167 h 2168"/>
              <a:gd name="T12" fmla="*/ 4157 w 4833"/>
              <a:gd name="T13" fmla="*/ 2167 h 2168"/>
              <a:gd name="T14" fmla="*/ 4510 w 4833"/>
              <a:gd name="T15" fmla="*/ 1798 h 2168"/>
              <a:gd name="T16" fmla="*/ 4750 w 4833"/>
              <a:gd name="T17" fmla="*/ 434 h 2168"/>
              <a:gd name="T18" fmla="*/ 4756 w 4833"/>
              <a:gd name="T19" fmla="*/ 433 h 2168"/>
              <a:gd name="T20" fmla="*/ 4832 w 4833"/>
              <a:gd name="T21" fmla="*/ 0 h 2168"/>
              <a:gd name="T22" fmla="*/ 0 w 4833"/>
              <a:gd name="T23" fmla="*/ 163 h 2168"/>
              <a:gd name="T24" fmla="*/ 99 w 4833"/>
              <a:gd name="T25" fmla="*/ 727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33" h="2168">
                <a:moveTo>
                  <a:pt x="99" y="727"/>
                </a:moveTo>
                <a:lnTo>
                  <a:pt x="104" y="727"/>
                </a:lnTo>
                <a:lnTo>
                  <a:pt x="293" y="1798"/>
                </a:lnTo>
                <a:lnTo>
                  <a:pt x="293" y="1798"/>
                </a:lnTo>
                <a:cubicBezTo>
                  <a:pt x="330" y="2013"/>
                  <a:pt x="477" y="2167"/>
                  <a:pt x="646" y="2167"/>
                </a:cubicBezTo>
                <a:lnTo>
                  <a:pt x="4157" y="2167"/>
                </a:lnTo>
                <a:lnTo>
                  <a:pt x="4157" y="2167"/>
                </a:lnTo>
                <a:cubicBezTo>
                  <a:pt x="4326" y="2167"/>
                  <a:pt x="4473" y="2013"/>
                  <a:pt x="4510" y="1798"/>
                </a:cubicBezTo>
                <a:lnTo>
                  <a:pt x="4750" y="434"/>
                </a:lnTo>
                <a:lnTo>
                  <a:pt x="4756" y="433"/>
                </a:lnTo>
                <a:lnTo>
                  <a:pt x="4832" y="0"/>
                </a:lnTo>
                <a:lnTo>
                  <a:pt x="0" y="163"/>
                </a:lnTo>
                <a:lnTo>
                  <a:pt x="99" y="727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"/>
          <p:cNvSpPr>
            <a:spLocks noChangeArrowheads="1"/>
          </p:cNvSpPr>
          <p:nvPr/>
        </p:nvSpPr>
        <p:spPr bwMode="auto">
          <a:xfrm>
            <a:off x="12897582" y="6727032"/>
            <a:ext cx="6599634" cy="2901787"/>
          </a:xfrm>
          <a:custGeom>
            <a:avLst/>
            <a:gdLst>
              <a:gd name="T0" fmla="*/ 5536 w 5668"/>
              <a:gd name="T1" fmla="*/ 937 h 2493"/>
              <a:gd name="T2" fmla="*/ 5667 w 5668"/>
              <a:gd name="T3" fmla="*/ 191 h 2493"/>
              <a:gd name="T4" fmla="*/ 0 w 5668"/>
              <a:gd name="T5" fmla="*/ 0 h 2493"/>
              <a:gd name="T6" fmla="*/ 224 w 5668"/>
              <a:gd name="T7" fmla="*/ 1272 h 2493"/>
              <a:gd name="T8" fmla="*/ 233 w 5668"/>
              <a:gd name="T9" fmla="*/ 1271 h 2493"/>
              <a:gd name="T10" fmla="*/ 448 w 5668"/>
              <a:gd name="T11" fmla="*/ 2492 h 2493"/>
              <a:gd name="T12" fmla="*/ 5283 w 5668"/>
              <a:gd name="T13" fmla="*/ 2328 h 2493"/>
              <a:gd name="T14" fmla="*/ 5527 w 5668"/>
              <a:gd name="T15" fmla="*/ 937 h 2493"/>
              <a:gd name="T16" fmla="*/ 5536 w 5668"/>
              <a:gd name="T17" fmla="*/ 937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8" h="2493">
                <a:moveTo>
                  <a:pt x="5536" y="937"/>
                </a:moveTo>
                <a:lnTo>
                  <a:pt x="5667" y="191"/>
                </a:lnTo>
                <a:lnTo>
                  <a:pt x="0" y="0"/>
                </a:lnTo>
                <a:lnTo>
                  <a:pt x="224" y="1272"/>
                </a:lnTo>
                <a:lnTo>
                  <a:pt x="233" y="1271"/>
                </a:lnTo>
                <a:lnTo>
                  <a:pt x="448" y="2492"/>
                </a:lnTo>
                <a:lnTo>
                  <a:pt x="5283" y="2328"/>
                </a:lnTo>
                <a:lnTo>
                  <a:pt x="5527" y="937"/>
                </a:lnTo>
                <a:lnTo>
                  <a:pt x="5536" y="937"/>
                </a:ln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6"/>
          <p:cNvSpPr>
            <a:spLocks noChangeArrowheads="1"/>
          </p:cNvSpPr>
          <p:nvPr/>
        </p:nvSpPr>
        <p:spPr bwMode="auto">
          <a:xfrm>
            <a:off x="12897582" y="6737306"/>
            <a:ext cx="6599634" cy="2901787"/>
          </a:xfrm>
          <a:custGeom>
            <a:avLst/>
            <a:gdLst>
              <a:gd name="T0" fmla="*/ 5536 w 5668"/>
              <a:gd name="T1" fmla="*/ 937 h 2493"/>
              <a:gd name="T2" fmla="*/ 5667 w 5668"/>
              <a:gd name="T3" fmla="*/ 191 h 2493"/>
              <a:gd name="T4" fmla="*/ 0 w 5668"/>
              <a:gd name="T5" fmla="*/ 0 h 2493"/>
              <a:gd name="T6" fmla="*/ 224 w 5668"/>
              <a:gd name="T7" fmla="*/ 1272 h 2493"/>
              <a:gd name="T8" fmla="*/ 233 w 5668"/>
              <a:gd name="T9" fmla="*/ 1271 h 2493"/>
              <a:gd name="T10" fmla="*/ 448 w 5668"/>
              <a:gd name="T11" fmla="*/ 2492 h 2493"/>
              <a:gd name="T12" fmla="*/ 5283 w 5668"/>
              <a:gd name="T13" fmla="*/ 2328 h 2493"/>
              <a:gd name="T14" fmla="*/ 5527 w 5668"/>
              <a:gd name="T15" fmla="*/ 937 h 2493"/>
              <a:gd name="T16" fmla="*/ 5536 w 5668"/>
              <a:gd name="T17" fmla="*/ 937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8" h="2493">
                <a:moveTo>
                  <a:pt x="5536" y="937"/>
                </a:moveTo>
                <a:lnTo>
                  <a:pt x="5667" y="191"/>
                </a:lnTo>
                <a:lnTo>
                  <a:pt x="0" y="0"/>
                </a:lnTo>
                <a:lnTo>
                  <a:pt x="224" y="1272"/>
                </a:lnTo>
                <a:lnTo>
                  <a:pt x="233" y="1271"/>
                </a:lnTo>
                <a:lnTo>
                  <a:pt x="448" y="2492"/>
                </a:lnTo>
                <a:lnTo>
                  <a:pt x="5283" y="2328"/>
                </a:lnTo>
                <a:lnTo>
                  <a:pt x="5527" y="937"/>
                </a:lnTo>
                <a:lnTo>
                  <a:pt x="5536" y="937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CuadroTexto 586"/>
          <p:cNvSpPr txBox="1"/>
          <p:nvPr/>
        </p:nvSpPr>
        <p:spPr>
          <a:xfrm>
            <a:off x="3315527" y="371025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3326274" y="652649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15053559" y="7133132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96" name="CuadroTexto 595"/>
          <p:cNvSpPr txBox="1"/>
          <p:nvPr/>
        </p:nvSpPr>
        <p:spPr>
          <a:xfrm>
            <a:off x="14957077" y="841297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15392732" y="7907998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14989754" y="9681830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9" name="CuadroTexto 598"/>
          <p:cNvSpPr txBox="1"/>
          <p:nvPr/>
        </p:nvSpPr>
        <p:spPr>
          <a:xfrm>
            <a:off x="14947702" y="10961676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5383357" y="10456696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241216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ishbone Diagram Template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3D8884"/>
      </a:accent1>
      <a:accent2>
        <a:srgbClr val="EAB149"/>
      </a:accent2>
      <a:accent3>
        <a:srgbClr val="A0F081"/>
      </a:accent3>
      <a:accent4>
        <a:srgbClr val="71E8CC"/>
      </a:accent4>
      <a:accent5>
        <a:srgbClr val="F15968"/>
      </a:accent5>
      <a:accent6>
        <a:srgbClr val="E9B348"/>
      </a:accent6>
      <a:hlink>
        <a:srgbClr val="AC0000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85385</TotalTime>
  <Words>738</Words>
  <Application>Microsoft Macintosh PowerPoint</Application>
  <PresentationFormat>Custom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15444</cp:revision>
  <dcterms:created xsi:type="dcterms:W3CDTF">2014-11-12T21:47:38Z</dcterms:created>
  <dcterms:modified xsi:type="dcterms:W3CDTF">2019-06-06T22:10:50Z</dcterms:modified>
  <cp:category/>
</cp:coreProperties>
</file>