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93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2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6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6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7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9877792" y="3600637"/>
            <a:ext cx="12640957" cy="921424"/>
          </a:xfrm>
          <a:custGeom>
            <a:avLst/>
            <a:gdLst>
              <a:gd name="T0" fmla="*/ 811 w 11190"/>
              <a:gd name="T1" fmla="*/ 817 h 818"/>
              <a:gd name="T2" fmla="*/ 10373 w 11190"/>
              <a:gd name="T3" fmla="*/ 817 h 818"/>
              <a:gd name="T4" fmla="*/ 11189 w 11190"/>
              <a:gd name="T5" fmla="*/ 0 h 818"/>
              <a:gd name="T6" fmla="*/ 0 w 11190"/>
              <a:gd name="T7" fmla="*/ 0 h 818"/>
              <a:gd name="T8" fmla="*/ 811 w 11190"/>
              <a:gd name="T9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0" h="818">
                <a:moveTo>
                  <a:pt x="811" y="817"/>
                </a:moveTo>
                <a:lnTo>
                  <a:pt x="10373" y="817"/>
                </a:lnTo>
                <a:lnTo>
                  <a:pt x="11189" y="0"/>
                </a:lnTo>
                <a:lnTo>
                  <a:pt x="0" y="0"/>
                </a:lnTo>
                <a:lnTo>
                  <a:pt x="811" y="8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10784275" y="4512100"/>
            <a:ext cx="10818030" cy="961272"/>
          </a:xfrm>
          <a:custGeom>
            <a:avLst/>
            <a:gdLst>
              <a:gd name="T0" fmla="*/ 8727 w 9580"/>
              <a:gd name="T1" fmla="*/ 851 h 852"/>
              <a:gd name="T2" fmla="*/ 851 w 9580"/>
              <a:gd name="T3" fmla="*/ 851 h 852"/>
              <a:gd name="T4" fmla="*/ 0 w 9580"/>
              <a:gd name="T5" fmla="*/ 0 h 852"/>
              <a:gd name="T6" fmla="*/ 9579 w 9580"/>
              <a:gd name="T7" fmla="*/ 0 h 852"/>
              <a:gd name="T8" fmla="*/ 8727 w 9580"/>
              <a:gd name="T9" fmla="*/ 8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0" h="852">
                <a:moveTo>
                  <a:pt x="8727" y="851"/>
                </a:moveTo>
                <a:lnTo>
                  <a:pt x="851" y="851"/>
                </a:lnTo>
                <a:lnTo>
                  <a:pt x="0" y="0"/>
                </a:lnTo>
                <a:lnTo>
                  <a:pt x="9579" y="0"/>
                </a:lnTo>
                <a:lnTo>
                  <a:pt x="8727" y="8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11740565" y="5459270"/>
            <a:ext cx="8900468" cy="921424"/>
          </a:xfrm>
          <a:custGeom>
            <a:avLst/>
            <a:gdLst>
              <a:gd name="T0" fmla="*/ 7058 w 7881"/>
              <a:gd name="T1" fmla="*/ 817 h 818"/>
              <a:gd name="T2" fmla="*/ 817 w 7881"/>
              <a:gd name="T3" fmla="*/ 817 h 818"/>
              <a:gd name="T4" fmla="*/ 0 w 7881"/>
              <a:gd name="T5" fmla="*/ 0 h 818"/>
              <a:gd name="T6" fmla="*/ 7880 w 7881"/>
              <a:gd name="T7" fmla="*/ 0 h 818"/>
              <a:gd name="T8" fmla="*/ 7058 w 7881"/>
              <a:gd name="T9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1" h="818">
                <a:moveTo>
                  <a:pt x="7058" y="817"/>
                </a:moveTo>
                <a:lnTo>
                  <a:pt x="817" y="817"/>
                </a:lnTo>
                <a:lnTo>
                  <a:pt x="0" y="0"/>
                </a:lnTo>
                <a:lnTo>
                  <a:pt x="7880" y="0"/>
                </a:lnTo>
                <a:lnTo>
                  <a:pt x="7058" y="8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12661988" y="6380694"/>
            <a:ext cx="7052638" cy="871620"/>
          </a:xfrm>
          <a:custGeom>
            <a:avLst/>
            <a:gdLst>
              <a:gd name="T0" fmla="*/ 5470 w 6242"/>
              <a:gd name="T1" fmla="*/ 771 h 772"/>
              <a:gd name="T2" fmla="*/ 771 w 6242"/>
              <a:gd name="T3" fmla="*/ 771 h 772"/>
              <a:gd name="T4" fmla="*/ 0 w 6242"/>
              <a:gd name="T5" fmla="*/ 0 h 772"/>
              <a:gd name="T6" fmla="*/ 6241 w 6242"/>
              <a:gd name="T7" fmla="*/ 0 h 772"/>
              <a:gd name="T8" fmla="*/ 5470 w 6242"/>
              <a:gd name="T9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2" h="772">
                <a:moveTo>
                  <a:pt x="5470" y="771"/>
                </a:moveTo>
                <a:lnTo>
                  <a:pt x="771" y="771"/>
                </a:lnTo>
                <a:lnTo>
                  <a:pt x="0" y="0"/>
                </a:lnTo>
                <a:lnTo>
                  <a:pt x="6241" y="0"/>
                </a:lnTo>
                <a:lnTo>
                  <a:pt x="5470" y="7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/>
          <p:cNvSpPr>
            <a:spLocks noChangeArrowheads="1"/>
          </p:cNvSpPr>
          <p:nvPr/>
        </p:nvSpPr>
        <p:spPr bwMode="auto">
          <a:xfrm>
            <a:off x="13533608" y="7252314"/>
            <a:ext cx="5309401" cy="891540"/>
          </a:xfrm>
          <a:custGeom>
            <a:avLst/>
            <a:gdLst>
              <a:gd name="T0" fmla="*/ 3909 w 4700"/>
              <a:gd name="T1" fmla="*/ 788 h 789"/>
              <a:gd name="T2" fmla="*/ 789 w 4700"/>
              <a:gd name="T3" fmla="*/ 788 h 789"/>
              <a:gd name="T4" fmla="*/ 0 w 4700"/>
              <a:gd name="T5" fmla="*/ 0 h 789"/>
              <a:gd name="T6" fmla="*/ 4699 w 4700"/>
              <a:gd name="T7" fmla="*/ 0 h 789"/>
              <a:gd name="T8" fmla="*/ 3909 w 4700"/>
              <a:gd name="T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0" h="789">
                <a:moveTo>
                  <a:pt x="3909" y="788"/>
                </a:moveTo>
                <a:lnTo>
                  <a:pt x="789" y="788"/>
                </a:lnTo>
                <a:lnTo>
                  <a:pt x="0" y="0"/>
                </a:lnTo>
                <a:lnTo>
                  <a:pt x="4699" y="0"/>
                </a:lnTo>
                <a:lnTo>
                  <a:pt x="3909" y="7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6"/>
          <p:cNvSpPr>
            <a:spLocks noChangeArrowheads="1"/>
          </p:cNvSpPr>
          <p:nvPr/>
        </p:nvSpPr>
        <p:spPr bwMode="auto">
          <a:xfrm>
            <a:off x="14425148" y="8138874"/>
            <a:ext cx="3526319" cy="836754"/>
          </a:xfrm>
          <a:custGeom>
            <a:avLst/>
            <a:gdLst>
              <a:gd name="T0" fmla="*/ 2384 w 3121"/>
              <a:gd name="T1" fmla="*/ 738 h 739"/>
              <a:gd name="T2" fmla="*/ 737 w 3121"/>
              <a:gd name="T3" fmla="*/ 738 h 739"/>
              <a:gd name="T4" fmla="*/ 0 w 3121"/>
              <a:gd name="T5" fmla="*/ 0 h 739"/>
              <a:gd name="T6" fmla="*/ 3120 w 3121"/>
              <a:gd name="T7" fmla="*/ 0 h 739"/>
              <a:gd name="T8" fmla="*/ 2384 w 3121"/>
              <a:gd name="T9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1" h="739">
                <a:moveTo>
                  <a:pt x="2384" y="738"/>
                </a:moveTo>
                <a:lnTo>
                  <a:pt x="737" y="738"/>
                </a:lnTo>
                <a:lnTo>
                  <a:pt x="0" y="0"/>
                </a:lnTo>
                <a:lnTo>
                  <a:pt x="3120" y="0"/>
                </a:lnTo>
                <a:lnTo>
                  <a:pt x="2384" y="7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/>
          <p:cNvSpPr>
            <a:spLocks noChangeArrowheads="1"/>
          </p:cNvSpPr>
          <p:nvPr/>
        </p:nvSpPr>
        <p:spPr bwMode="auto">
          <a:xfrm>
            <a:off x="15246961" y="8975628"/>
            <a:ext cx="1857791" cy="2784197"/>
          </a:xfrm>
          <a:custGeom>
            <a:avLst/>
            <a:gdLst>
              <a:gd name="T0" fmla="*/ 326 w 1647"/>
              <a:gd name="T1" fmla="*/ 2466 h 2467"/>
              <a:gd name="T2" fmla="*/ 1321 w 1647"/>
              <a:gd name="T3" fmla="*/ 1576 h 2467"/>
              <a:gd name="T4" fmla="*/ 1321 w 1647"/>
              <a:gd name="T5" fmla="*/ 325 h 2467"/>
              <a:gd name="T6" fmla="*/ 1646 w 1647"/>
              <a:gd name="T7" fmla="*/ 0 h 2467"/>
              <a:gd name="T8" fmla="*/ 0 w 1647"/>
              <a:gd name="T9" fmla="*/ 0 h 2467"/>
              <a:gd name="T10" fmla="*/ 326 w 1647"/>
              <a:gd name="T11" fmla="*/ 325 h 2467"/>
              <a:gd name="T12" fmla="*/ 326 w 1647"/>
              <a:gd name="T13" fmla="*/ 2466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7" h="2467">
                <a:moveTo>
                  <a:pt x="326" y="2466"/>
                </a:moveTo>
                <a:lnTo>
                  <a:pt x="1321" y="1576"/>
                </a:lnTo>
                <a:lnTo>
                  <a:pt x="1321" y="325"/>
                </a:lnTo>
                <a:lnTo>
                  <a:pt x="1646" y="0"/>
                </a:lnTo>
                <a:lnTo>
                  <a:pt x="0" y="0"/>
                </a:lnTo>
                <a:lnTo>
                  <a:pt x="326" y="325"/>
                </a:lnTo>
                <a:lnTo>
                  <a:pt x="326" y="2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9"/>
          <p:cNvSpPr>
            <a:spLocks noChangeArrowheads="1"/>
          </p:cNvSpPr>
          <p:nvPr/>
        </p:nvSpPr>
        <p:spPr bwMode="auto">
          <a:xfrm>
            <a:off x="1858902" y="4402525"/>
            <a:ext cx="1539028" cy="1534048"/>
          </a:xfrm>
          <a:custGeom>
            <a:avLst/>
            <a:gdLst>
              <a:gd name="T0" fmla="*/ 0 w 1361"/>
              <a:gd name="T1" fmla="*/ 680 h 1360"/>
              <a:gd name="T2" fmla="*/ 0 w 1361"/>
              <a:gd name="T3" fmla="*/ 680 h 1360"/>
              <a:gd name="T4" fmla="*/ 680 w 1361"/>
              <a:gd name="T5" fmla="*/ 1359 h 1360"/>
              <a:gd name="T6" fmla="*/ 680 w 1361"/>
              <a:gd name="T7" fmla="*/ 1359 h 1360"/>
              <a:gd name="T8" fmla="*/ 1360 w 1361"/>
              <a:gd name="T9" fmla="*/ 680 h 1360"/>
              <a:gd name="T10" fmla="*/ 1360 w 1361"/>
              <a:gd name="T11" fmla="*/ 680 h 1360"/>
              <a:gd name="T12" fmla="*/ 680 w 1361"/>
              <a:gd name="T13" fmla="*/ 0 h 1360"/>
              <a:gd name="T14" fmla="*/ 680 w 1361"/>
              <a:gd name="T15" fmla="*/ 0 h 1360"/>
              <a:gd name="T16" fmla="*/ 0 w 1361"/>
              <a:gd name="T17" fmla="*/ 68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0">
                <a:moveTo>
                  <a:pt x="0" y="680"/>
                </a:moveTo>
                <a:lnTo>
                  <a:pt x="0" y="680"/>
                </a:lnTo>
                <a:cubicBezTo>
                  <a:pt x="0" y="1055"/>
                  <a:pt x="304" y="1359"/>
                  <a:pt x="680" y="1359"/>
                </a:cubicBezTo>
                <a:lnTo>
                  <a:pt x="680" y="1359"/>
                </a:lnTo>
                <a:cubicBezTo>
                  <a:pt x="1055" y="1359"/>
                  <a:pt x="1360" y="1055"/>
                  <a:pt x="1360" y="680"/>
                </a:cubicBezTo>
                <a:lnTo>
                  <a:pt x="1360" y="680"/>
                </a:lnTo>
                <a:cubicBezTo>
                  <a:pt x="1360" y="304"/>
                  <a:pt x="1055" y="0"/>
                  <a:pt x="680" y="0"/>
                </a:cubicBezTo>
                <a:lnTo>
                  <a:pt x="680" y="0"/>
                </a:lnTo>
                <a:cubicBezTo>
                  <a:pt x="304" y="0"/>
                  <a:pt x="0" y="304"/>
                  <a:pt x="0" y="6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70"/>
          <p:cNvSpPr>
            <a:spLocks noChangeArrowheads="1"/>
          </p:cNvSpPr>
          <p:nvPr/>
        </p:nvSpPr>
        <p:spPr bwMode="auto">
          <a:xfrm>
            <a:off x="6356452" y="6160705"/>
            <a:ext cx="1534048" cy="1534048"/>
          </a:xfrm>
          <a:custGeom>
            <a:avLst/>
            <a:gdLst>
              <a:gd name="T0" fmla="*/ 0 w 1360"/>
              <a:gd name="T1" fmla="*/ 679 h 1360"/>
              <a:gd name="T2" fmla="*/ 0 w 1360"/>
              <a:gd name="T3" fmla="*/ 679 h 1360"/>
              <a:gd name="T4" fmla="*/ 679 w 1360"/>
              <a:gd name="T5" fmla="*/ 1359 h 1360"/>
              <a:gd name="T6" fmla="*/ 679 w 1360"/>
              <a:gd name="T7" fmla="*/ 1359 h 1360"/>
              <a:gd name="T8" fmla="*/ 1359 w 1360"/>
              <a:gd name="T9" fmla="*/ 679 h 1360"/>
              <a:gd name="T10" fmla="*/ 1359 w 1360"/>
              <a:gd name="T11" fmla="*/ 679 h 1360"/>
              <a:gd name="T12" fmla="*/ 679 w 1360"/>
              <a:gd name="T13" fmla="*/ 0 h 1360"/>
              <a:gd name="T14" fmla="*/ 679 w 1360"/>
              <a:gd name="T15" fmla="*/ 0 h 1360"/>
              <a:gd name="T16" fmla="*/ 0 w 1360"/>
              <a:gd name="T17" fmla="*/ 67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1360">
                <a:moveTo>
                  <a:pt x="0" y="679"/>
                </a:moveTo>
                <a:lnTo>
                  <a:pt x="0" y="679"/>
                </a:lnTo>
                <a:cubicBezTo>
                  <a:pt x="0" y="1054"/>
                  <a:pt x="304" y="1359"/>
                  <a:pt x="679" y="1359"/>
                </a:cubicBezTo>
                <a:lnTo>
                  <a:pt x="679" y="1359"/>
                </a:lnTo>
                <a:cubicBezTo>
                  <a:pt x="1055" y="1359"/>
                  <a:pt x="1359" y="1054"/>
                  <a:pt x="1359" y="679"/>
                </a:cubicBezTo>
                <a:lnTo>
                  <a:pt x="1359" y="679"/>
                </a:lnTo>
                <a:cubicBezTo>
                  <a:pt x="1359" y="305"/>
                  <a:pt x="1055" y="0"/>
                  <a:pt x="679" y="0"/>
                </a:cubicBezTo>
                <a:lnTo>
                  <a:pt x="679" y="0"/>
                </a:lnTo>
                <a:cubicBezTo>
                  <a:pt x="304" y="0"/>
                  <a:pt x="0" y="305"/>
                  <a:pt x="0" y="6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71"/>
          <p:cNvSpPr>
            <a:spLocks noChangeArrowheads="1"/>
          </p:cNvSpPr>
          <p:nvPr/>
        </p:nvSpPr>
        <p:spPr bwMode="auto">
          <a:xfrm>
            <a:off x="3985649" y="8855250"/>
            <a:ext cx="1539031" cy="1539031"/>
          </a:xfrm>
          <a:custGeom>
            <a:avLst/>
            <a:gdLst>
              <a:gd name="T0" fmla="*/ 0 w 1361"/>
              <a:gd name="T1" fmla="*/ 681 h 1361"/>
              <a:gd name="T2" fmla="*/ 0 w 1361"/>
              <a:gd name="T3" fmla="*/ 681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81 h 1361"/>
              <a:gd name="T10" fmla="*/ 1360 w 1361"/>
              <a:gd name="T11" fmla="*/ 681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8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81"/>
                </a:moveTo>
                <a:lnTo>
                  <a:pt x="0" y="681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5" y="1360"/>
                  <a:pt x="1360" y="1055"/>
                  <a:pt x="1360" y="681"/>
                </a:cubicBezTo>
                <a:lnTo>
                  <a:pt x="1360" y="681"/>
                </a:lnTo>
                <a:cubicBezTo>
                  <a:pt x="1360" y="305"/>
                  <a:pt x="1055" y="0"/>
                  <a:pt x="680" y="0"/>
                </a:cubicBezTo>
                <a:lnTo>
                  <a:pt x="680" y="0"/>
                </a:lnTo>
                <a:cubicBezTo>
                  <a:pt x="305" y="0"/>
                  <a:pt x="0" y="305"/>
                  <a:pt x="0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72"/>
          <p:cNvSpPr>
            <a:spLocks noChangeArrowheads="1"/>
          </p:cNvSpPr>
          <p:nvPr/>
        </p:nvSpPr>
        <p:spPr bwMode="auto">
          <a:xfrm>
            <a:off x="8991231" y="10389298"/>
            <a:ext cx="1539028" cy="1539031"/>
          </a:xfrm>
          <a:custGeom>
            <a:avLst/>
            <a:gdLst>
              <a:gd name="T0" fmla="*/ 0 w 1361"/>
              <a:gd name="T1" fmla="*/ 679 h 1361"/>
              <a:gd name="T2" fmla="*/ 0 w 1361"/>
              <a:gd name="T3" fmla="*/ 679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79 h 1361"/>
              <a:gd name="T10" fmla="*/ 1360 w 1361"/>
              <a:gd name="T11" fmla="*/ 679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7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79"/>
                </a:moveTo>
                <a:lnTo>
                  <a:pt x="0" y="679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6" y="1360"/>
                  <a:pt x="1360" y="1055"/>
                  <a:pt x="1360" y="679"/>
                </a:cubicBezTo>
                <a:lnTo>
                  <a:pt x="1360" y="679"/>
                </a:lnTo>
                <a:cubicBezTo>
                  <a:pt x="1360" y="304"/>
                  <a:pt x="1056" y="0"/>
                  <a:pt x="680" y="0"/>
                </a:cubicBezTo>
                <a:lnTo>
                  <a:pt x="680" y="0"/>
                </a:lnTo>
                <a:cubicBezTo>
                  <a:pt x="305" y="0"/>
                  <a:pt x="0" y="304"/>
                  <a:pt x="0" y="6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3"/>
          <p:cNvSpPr>
            <a:spLocks noChangeArrowheads="1"/>
          </p:cNvSpPr>
          <p:nvPr/>
        </p:nvSpPr>
        <p:spPr bwMode="auto">
          <a:xfrm>
            <a:off x="9215360" y="10588525"/>
            <a:ext cx="1140577" cy="1140577"/>
          </a:xfrm>
          <a:custGeom>
            <a:avLst/>
            <a:gdLst>
              <a:gd name="T0" fmla="*/ 505 w 1010"/>
              <a:gd name="T1" fmla="*/ 970 h 1010"/>
              <a:gd name="T2" fmla="*/ 505 w 1010"/>
              <a:gd name="T3" fmla="*/ 970 h 1010"/>
              <a:gd name="T4" fmla="*/ 39 w 1010"/>
              <a:gd name="T5" fmla="*/ 504 h 1010"/>
              <a:gd name="T6" fmla="*/ 39 w 1010"/>
              <a:gd name="T7" fmla="*/ 504 h 1010"/>
              <a:gd name="T8" fmla="*/ 505 w 1010"/>
              <a:gd name="T9" fmla="*/ 38 h 1010"/>
              <a:gd name="T10" fmla="*/ 505 w 1010"/>
              <a:gd name="T11" fmla="*/ 38 h 1010"/>
              <a:gd name="T12" fmla="*/ 971 w 1010"/>
              <a:gd name="T13" fmla="*/ 504 h 1010"/>
              <a:gd name="T14" fmla="*/ 971 w 1010"/>
              <a:gd name="T15" fmla="*/ 504 h 1010"/>
              <a:gd name="T16" fmla="*/ 505 w 1010"/>
              <a:gd name="T17" fmla="*/ 970 h 1010"/>
              <a:gd name="T18" fmla="*/ 505 w 1010"/>
              <a:gd name="T19" fmla="*/ 0 h 1010"/>
              <a:gd name="T20" fmla="*/ 505 w 1010"/>
              <a:gd name="T21" fmla="*/ 0 h 1010"/>
              <a:gd name="T22" fmla="*/ 0 w 1010"/>
              <a:gd name="T23" fmla="*/ 504 h 1010"/>
              <a:gd name="T24" fmla="*/ 0 w 1010"/>
              <a:gd name="T25" fmla="*/ 504 h 1010"/>
              <a:gd name="T26" fmla="*/ 505 w 1010"/>
              <a:gd name="T27" fmla="*/ 1009 h 1010"/>
              <a:gd name="T28" fmla="*/ 505 w 1010"/>
              <a:gd name="T29" fmla="*/ 1009 h 1010"/>
              <a:gd name="T30" fmla="*/ 1009 w 1010"/>
              <a:gd name="T31" fmla="*/ 504 h 1010"/>
              <a:gd name="T32" fmla="*/ 1009 w 1010"/>
              <a:gd name="T33" fmla="*/ 504 h 1010"/>
              <a:gd name="T34" fmla="*/ 505 w 1010"/>
              <a:gd name="T35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0" h="1010">
                <a:moveTo>
                  <a:pt x="505" y="970"/>
                </a:moveTo>
                <a:lnTo>
                  <a:pt x="505" y="970"/>
                </a:lnTo>
                <a:cubicBezTo>
                  <a:pt x="248" y="970"/>
                  <a:pt x="39" y="761"/>
                  <a:pt x="39" y="504"/>
                </a:cubicBezTo>
                <a:lnTo>
                  <a:pt x="39" y="504"/>
                </a:lnTo>
                <a:cubicBezTo>
                  <a:pt x="39" y="248"/>
                  <a:pt x="248" y="38"/>
                  <a:pt x="505" y="38"/>
                </a:cubicBezTo>
                <a:lnTo>
                  <a:pt x="505" y="38"/>
                </a:lnTo>
                <a:cubicBezTo>
                  <a:pt x="762" y="38"/>
                  <a:pt x="971" y="248"/>
                  <a:pt x="971" y="504"/>
                </a:cubicBezTo>
                <a:lnTo>
                  <a:pt x="971" y="504"/>
                </a:lnTo>
                <a:cubicBezTo>
                  <a:pt x="971" y="761"/>
                  <a:pt x="762" y="970"/>
                  <a:pt x="505" y="970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227" y="0"/>
                  <a:pt x="0" y="226"/>
                  <a:pt x="0" y="504"/>
                </a:cubicBezTo>
                <a:lnTo>
                  <a:pt x="0" y="504"/>
                </a:lnTo>
                <a:cubicBezTo>
                  <a:pt x="0" y="783"/>
                  <a:pt x="227" y="1009"/>
                  <a:pt x="505" y="1009"/>
                </a:cubicBezTo>
                <a:lnTo>
                  <a:pt x="505" y="1009"/>
                </a:lnTo>
                <a:cubicBezTo>
                  <a:pt x="783" y="1009"/>
                  <a:pt x="1009" y="783"/>
                  <a:pt x="1009" y="504"/>
                </a:cubicBezTo>
                <a:lnTo>
                  <a:pt x="1009" y="504"/>
                </a:lnTo>
                <a:cubicBezTo>
                  <a:pt x="1009" y="226"/>
                  <a:pt x="783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14"/>
          <p:cNvSpPr>
            <a:spLocks noChangeArrowheads="1"/>
          </p:cNvSpPr>
          <p:nvPr/>
        </p:nvSpPr>
        <p:spPr bwMode="auto">
          <a:xfrm>
            <a:off x="9474355" y="10917250"/>
            <a:ext cx="622586" cy="443282"/>
          </a:xfrm>
          <a:custGeom>
            <a:avLst/>
            <a:gdLst>
              <a:gd name="T0" fmla="*/ 513 w 550"/>
              <a:gd name="T1" fmla="*/ 9 h 391"/>
              <a:gd name="T2" fmla="*/ 214 w 550"/>
              <a:gd name="T3" fmla="*/ 345 h 391"/>
              <a:gd name="T4" fmla="*/ 34 w 550"/>
              <a:gd name="T5" fmla="*/ 201 h 391"/>
              <a:gd name="T6" fmla="*/ 34 w 550"/>
              <a:gd name="T7" fmla="*/ 201 h 391"/>
              <a:gd name="T8" fmla="*/ 7 w 550"/>
              <a:gd name="T9" fmla="*/ 204 h 391"/>
              <a:gd name="T10" fmla="*/ 7 w 550"/>
              <a:gd name="T11" fmla="*/ 204 h 391"/>
              <a:gd name="T12" fmla="*/ 10 w 550"/>
              <a:gd name="T13" fmla="*/ 231 h 391"/>
              <a:gd name="T14" fmla="*/ 204 w 550"/>
              <a:gd name="T15" fmla="*/ 386 h 391"/>
              <a:gd name="T16" fmla="*/ 204 w 550"/>
              <a:gd name="T17" fmla="*/ 386 h 391"/>
              <a:gd name="T18" fmla="*/ 216 w 550"/>
              <a:gd name="T19" fmla="*/ 390 h 391"/>
              <a:gd name="T20" fmla="*/ 216 w 550"/>
              <a:gd name="T21" fmla="*/ 390 h 391"/>
              <a:gd name="T22" fmla="*/ 231 w 550"/>
              <a:gd name="T23" fmla="*/ 384 h 391"/>
              <a:gd name="T24" fmla="*/ 541 w 550"/>
              <a:gd name="T25" fmla="*/ 34 h 391"/>
              <a:gd name="T26" fmla="*/ 541 w 550"/>
              <a:gd name="T27" fmla="*/ 34 h 391"/>
              <a:gd name="T28" fmla="*/ 539 w 550"/>
              <a:gd name="T29" fmla="*/ 7 h 391"/>
              <a:gd name="T30" fmla="*/ 539 w 550"/>
              <a:gd name="T31" fmla="*/ 7 h 391"/>
              <a:gd name="T32" fmla="*/ 513 w 550"/>
              <a:gd name="T33" fmla="*/ 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" h="391">
                <a:moveTo>
                  <a:pt x="513" y="9"/>
                </a:moveTo>
                <a:lnTo>
                  <a:pt x="214" y="345"/>
                </a:lnTo>
                <a:lnTo>
                  <a:pt x="34" y="201"/>
                </a:lnTo>
                <a:lnTo>
                  <a:pt x="34" y="201"/>
                </a:lnTo>
                <a:cubicBezTo>
                  <a:pt x="26" y="194"/>
                  <a:pt x="14" y="195"/>
                  <a:pt x="7" y="204"/>
                </a:cubicBezTo>
                <a:lnTo>
                  <a:pt x="7" y="204"/>
                </a:lnTo>
                <a:cubicBezTo>
                  <a:pt x="0" y="212"/>
                  <a:pt x="1" y="224"/>
                  <a:pt x="10" y="231"/>
                </a:cubicBezTo>
                <a:lnTo>
                  <a:pt x="204" y="386"/>
                </a:lnTo>
                <a:lnTo>
                  <a:pt x="204" y="386"/>
                </a:lnTo>
                <a:cubicBezTo>
                  <a:pt x="207" y="389"/>
                  <a:pt x="212" y="390"/>
                  <a:pt x="216" y="390"/>
                </a:cubicBezTo>
                <a:lnTo>
                  <a:pt x="216" y="390"/>
                </a:lnTo>
                <a:cubicBezTo>
                  <a:pt x="222" y="390"/>
                  <a:pt x="227" y="388"/>
                  <a:pt x="231" y="384"/>
                </a:cubicBezTo>
                <a:lnTo>
                  <a:pt x="541" y="34"/>
                </a:lnTo>
                <a:lnTo>
                  <a:pt x="541" y="34"/>
                </a:lnTo>
                <a:cubicBezTo>
                  <a:pt x="549" y="26"/>
                  <a:pt x="548" y="14"/>
                  <a:pt x="539" y="7"/>
                </a:cubicBezTo>
                <a:lnTo>
                  <a:pt x="539" y="7"/>
                </a:lnTo>
                <a:cubicBezTo>
                  <a:pt x="532" y="0"/>
                  <a:pt x="520" y="1"/>
                  <a:pt x="51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15"/>
          <p:cNvSpPr>
            <a:spLocks noChangeArrowheads="1"/>
          </p:cNvSpPr>
          <p:nvPr/>
        </p:nvSpPr>
        <p:spPr bwMode="auto">
          <a:xfrm>
            <a:off x="2147781" y="4581829"/>
            <a:ext cx="981192" cy="1115672"/>
          </a:xfrm>
          <a:custGeom>
            <a:avLst/>
            <a:gdLst>
              <a:gd name="T0" fmla="*/ 677 w 870"/>
              <a:gd name="T1" fmla="*/ 835 h 986"/>
              <a:gd name="T2" fmla="*/ 581 w 870"/>
              <a:gd name="T3" fmla="*/ 850 h 986"/>
              <a:gd name="T4" fmla="*/ 543 w 870"/>
              <a:gd name="T5" fmla="*/ 854 h 986"/>
              <a:gd name="T6" fmla="*/ 543 w 870"/>
              <a:gd name="T7" fmla="*/ 854 h 986"/>
              <a:gd name="T8" fmla="*/ 509 w 870"/>
              <a:gd name="T9" fmla="*/ 857 h 986"/>
              <a:gd name="T10" fmla="*/ 503 w 870"/>
              <a:gd name="T11" fmla="*/ 858 h 986"/>
              <a:gd name="T12" fmla="*/ 469 w 870"/>
              <a:gd name="T13" fmla="*/ 860 h 986"/>
              <a:gd name="T14" fmla="*/ 402 w 870"/>
              <a:gd name="T15" fmla="*/ 860 h 986"/>
              <a:gd name="T16" fmla="*/ 396 w 870"/>
              <a:gd name="T17" fmla="*/ 859 h 986"/>
              <a:gd name="T18" fmla="*/ 368 w 870"/>
              <a:gd name="T19" fmla="*/ 858 h 986"/>
              <a:gd name="T20" fmla="*/ 361 w 870"/>
              <a:gd name="T21" fmla="*/ 857 h 986"/>
              <a:gd name="T22" fmla="*/ 329 w 870"/>
              <a:gd name="T23" fmla="*/ 854 h 986"/>
              <a:gd name="T24" fmla="*/ 327 w 870"/>
              <a:gd name="T25" fmla="*/ 854 h 986"/>
              <a:gd name="T26" fmla="*/ 289 w 870"/>
              <a:gd name="T27" fmla="*/ 850 h 986"/>
              <a:gd name="T28" fmla="*/ 289 w 870"/>
              <a:gd name="T29" fmla="*/ 850 h 986"/>
              <a:gd name="T30" fmla="*/ 55 w 870"/>
              <a:gd name="T31" fmla="*/ 812 h 986"/>
              <a:gd name="T32" fmla="*/ 163 w 870"/>
              <a:gd name="T33" fmla="*/ 519 h 986"/>
              <a:gd name="T34" fmla="*/ 163 w 870"/>
              <a:gd name="T35" fmla="*/ 358 h 986"/>
              <a:gd name="T36" fmla="*/ 301 w 870"/>
              <a:gd name="T37" fmla="*/ 154 h 986"/>
              <a:gd name="T38" fmla="*/ 364 w 870"/>
              <a:gd name="T39" fmla="*/ 132 h 986"/>
              <a:gd name="T40" fmla="*/ 364 w 870"/>
              <a:gd name="T41" fmla="*/ 132 h 986"/>
              <a:gd name="T42" fmla="*/ 500 w 870"/>
              <a:gd name="T43" fmla="*/ 132 h 986"/>
              <a:gd name="T44" fmla="*/ 500 w 870"/>
              <a:gd name="T45" fmla="*/ 131 h 986"/>
              <a:gd name="T46" fmla="*/ 570 w 870"/>
              <a:gd name="T47" fmla="*/ 154 h 986"/>
              <a:gd name="T48" fmla="*/ 701 w 870"/>
              <a:gd name="T49" fmla="*/ 519 h 986"/>
              <a:gd name="T50" fmla="*/ 814 w 870"/>
              <a:gd name="T51" fmla="*/ 812 h 986"/>
              <a:gd name="T52" fmla="*/ 435 w 870"/>
              <a:gd name="T53" fmla="*/ 949 h 986"/>
              <a:gd name="T54" fmla="*/ 320 w 870"/>
              <a:gd name="T55" fmla="*/ 890 h 986"/>
              <a:gd name="T56" fmla="*/ 435 w 870"/>
              <a:gd name="T57" fmla="*/ 896 h 986"/>
              <a:gd name="T58" fmla="*/ 550 w 870"/>
              <a:gd name="T59" fmla="*/ 890 h 986"/>
              <a:gd name="T60" fmla="*/ 435 w 870"/>
              <a:gd name="T61" fmla="*/ 949 h 986"/>
              <a:gd name="T62" fmla="*/ 378 w 870"/>
              <a:gd name="T63" fmla="*/ 89 h 986"/>
              <a:gd name="T64" fmla="*/ 432 w 870"/>
              <a:gd name="T65" fmla="*/ 35 h 986"/>
              <a:gd name="T66" fmla="*/ 486 w 870"/>
              <a:gd name="T67" fmla="*/ 92 h 986"/>
              <a:gd name="T68" fmla="*/ 378 w 870"/>
              <a:gd name="T69" fmla="*/ 93 h 986"/>
              <a:gd name="T70" fmla="*/ 863 w 870"/>
              <a:gd name="T71" fmla="*/ 811 h 986"/>
              <a:gd name="T72" fmla="*/ 737 w 870"/>
              <a:gd name="T73" fmla="*/ 519 h 986"/>
              <a:gd name="T74" fmla="*/ 737 w 870"/>
              <a:gd name="T75" fmla="*/ 358 h 986"/>
              <a:gd name="T76" fmla="*/ 584 w 870"/>
              <a:gd name="T77" fmla="*/ 121 h 986"/>
              <a:gd name="T78" fmla="*/ 521 w 870"/>
              <a:gd name="T79" fmla="*/ 89 h 986"/>
              <a:gd name="T80" fmla="*/ 432 w 870"/>
              <a:gd name="T81" fmla="*/ 0 h 986"/>
              <a:gd name="T82" fmla="*/ 342 w 870"/>
              <a:gd name="T83" fmla="*/ 89 h 986"/>
              <a:gd name="T84" fmla="*/ 342 w 870"/>
              <a:gd name="T85" fmla="*/ 101 h 986"/>
              <a:gd name="T86" fmla="*/ 286 w 870"/>
              <a:gd name="T87" fmla="*/ 121 h 986"/>
              <a:gd name="T88" fmla="*/ 127 w 870"/>
              <a:gd name="T89" fmla="*/ 519 h 986"/>
              <a:gd name="T90" fmla="*/ 7 w 870"/>
              <a:gd name="T91" fmla="*/ 811 h 986"/>
              <a:gd name="T92" fmla="*/ 3 w 870"/>
              <a:gd name="T93" fmla="*/ 829 h 986"/>
              <a:gd name="T94" fmla="*/ 17 w 870"/>
              <a:gd name="T95" fmla="*/ 841 h 986"/>
              <a:gd name="T96" fmla="*/ 187 w 870"/>
              <a:gd name="T97" fmla="*/ 871 h 986"/>
              <a:gd name="T98" fmla="*/ 275 w 870"/>
              <a:gd name="T99" fmla="*/ 885 h 986"/>
              <a:gd name="T100" fmla="*/ 435 w 870"/>
              <a:gd name="T101" fmla="*/ 985 h 986"/>
              <a:gd name="T102" fmla="*/ 595 w 870"/>
              <a:gd name="T103" fmla="*/ 885 h 986"/>
              <a:gd name="T104" fmla="*/ 853 w 870"/>
              <a:gd name="T105" fmla="*/ 841 h 986"/>
              <a:gd name="T106" fmla="*/ 867 w 870"/>
              <a:gd name="T107" fmla="*/ 829 h 986"/>
              <a:gd name="T108" fmla="*/ 863 w 870"/>
              <a:gd name="T109" fmla="*/ 811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6">
                <a:moveTo>
                  <a:pt x="677" y="835"/>
                </a:moveTo>
                <a:lnTo>
                  <a:pt x="677" y="835"/>
                </a:lnTo>
                <a:cubicBezTo>
                  <a:pt x="643" y="841"/>
                  <a:pt x="611" y="846"/>
                  <a:pt x="581" y="850"/>
                </a:cubicBezTo>
                <a:lnTo>
                  <a:pt x="581" y="850"/>
                </a:lnTo>
                <a:lnTo>
                  <a:pt x="581" y="850"/>
                </a:lnTo>
                <a:cubicBezTo>
                  <a:pt x="568" y="852"/>
                  <a:pt x="556" y="853"/>
                  <a:pt x="543" y="854"/>
                </a:cubicBezTo>
                <a:lnTo>
                  <a:pt x="543" y="854"/>
                </a:lnTo>
                <a:lnTo>
                  <a:pt x="543" y="854"/>
                </a:lnTo>
                <a:cubicBezTo>
                  <a:pt x="531" y="856"/>
                  <a:pt x="520" y="857"/>
                  <a:pt x="509" y="857"/>
                </a:cubicBezTo>
                <a:lnTo>
                  <a:pt x="509" y="857"/>
                </a:lnTo>
                <a:cubicBezTo>
                  <a:pt x="507" y="857"/>
                  <a:pt x="505" y="857"/>
                  <a:pt x="503" y="858"/>
                </a:cubicBezTo>
                <a:lnTo>
                  <a:pt x="503" y="858"/>
                </a:lnTo>
                <a:cubicBezTo>
                  <a:pt x="493" y="859"/>
                  <a:pt x="483" y="859"/>
                  <a:pt x="474" y="859"/>
                </a:cubicBezTo>
                <a:lnTo>
                  <a:pt x="469" y="860"/>
                </a:lnTo>
                <a:lnTo>
                  <a:pt x="469" y="860"/>
                </a:lnTo>
                <a:cubicBezTo>
                  <a:pt x="446" y="861"/>
                  <a:pt x="424" y="861"/>
                  <a:pt x="402" y="860"/>
                </a:cubicBezTo>
                <a:lnTo>
                  <a:pt x="402" y="860"/>
                </a:lnTo>
                <a:cubicBezTo>
                  <a:pt x="400" y="859"/>
                  <a:pt x="398" y="859"/>
                  <a:pt x="396" y="859"/>
                </a:cubicBezTo>
                <a:lnTo>
                  <a:pt x="396" y="859"/>
                </a:lnTo>
                <a:cubicBezTo>
                  <a:pt x="387" y="859"/>
                  <a:pt x="377" y="859"/>
                  <a:pt x="368" y="858"/>
                </a:cubicBezTo>
                <a:lnTo>
                  <a:pt x="368" y="858"/>
                </a:lnTo>
                <a:cubicBezTo>
                  <a:pt x="365" y="857"/>
                  <a:pt x="364" y="857"/>
                  <a:pt x="361" y="857"/>
                </a:cubicBezTo>
                <a:lnTo>
                  <a:pt x="361" y="857"/>
                </a:lnTo>
                <a:cubicBezTo>
                  <a:pt x="350" y="857"/>
                  <a:pt x="340" y="856"/>
                  <a:pt x="329" y="854"/>
                </a:cubicBezTo>
                <a:lnTo>
                  <a:pt x="329" y="854"/>
                </a:lnTo>
                <a:cubicBezTo>
                  <a:pt x="328" y="854"/>
                  <a:pt x="327" y="854"/>
                  <a:pt x="327" y="854"/>
                </a:cubicBezTo>
                <a:lnTo>
                  <a:pt x="327" y="854"/>
                </a:lnTo>
                <a:cubicBezTo>
                  <a:pt x="315" y="853"/>
                  <a:pt x="302" y="852"/>
                  <a:pt x="289" y="850"/>
                </a:cubicBezTo>
                <a:lnTo>
                  <a:pt x="289" y="850"/>
                </a:lnTo>
                <a:lnTo>
                  <a:pt x="289" y="850"/>
                </a:lnTo>
                <a:cubicBezTo>
                  <a:pt x="259" y="846"/>
                  <a:pt x="227" y="841"/>
                  <a:pt x="193" y="835"/>
                </a:cubicBezTo>
                <a:lnTo>
                  <a:pt x="55" y="812"/>
                </a:lnTo>
                <a:lnTo>
                  <a:pt x="55" y="812"/>
                </a:lnTo>
                <a:cubicBezTo>
                  <a:pt x="127" y="730"/>
                  <a:pt x="163" y="632"/>
                  <a:pt x="163" y="519"/>
                </a:cubicBezTo>
                <a:lnTo>
                  <a:pt x="163" y="358"/>
                </a:lnTo>
                <a:lnTo>
                  <a:pt x="163" y="358"/>
                </a:lnTo>
                <a:cubicBezTo>
                  <a:pt x="164" y="261"/>
                  <a:pt x="233" y="185"/>
                  <a:pt x="301" y="154"/>
                </a:cubicBezTo>
                <a:lnTo>
                  <a:pt x="301" y="154"/>
                </a:lnTo>
                <a:cubicBezTo>
                  <a:pt x="321" y="144"/>
                  <a:pt x="342" y="138"/>
                  <a:pt x="364" y="132"/>
                </a:cubicBezTo>
                <a:lnTo>
                  <a:pt x="364" y="132"/>
                </a:lnTo>
                <a:lnTo>
                  <a:pt x="364" y="132"/>
                </a:lnTo>
                <a:lnTo>
                  <a:pt x="364" y="132"/>
                </a:lnTo>
                <a:cubicBezTo>
                  <a:pt x="408" y="122"/>
                  <a:pt x="455" y="122"/>
                  <a:pt x="500" y="132"/>
                </a:cubicBezTo>
                <a:lnTo>
                  <a:pt x="500" y="132"/>
                </a:lnTo>
                <a:lnTo>
                  <a:pt x="500" y="131"/>
                </a:lnTo>
                <a:lnTo>
                  <a:pt x="500" y="131"/>
                </a:lnTo>
                <a:cubicBezTo>
                  <a:pt x="524" y="136"/>
                  <a:pt x="547" y="143"/>
                  <a:pt x="570" y="154"/>
                </a:cubicBezTo>
                <a:lnTo>
                  <a:pt x="570" y="154"/>
                </a:lnTo>
                <a:cubicBezTo>
                  <a:pt x="636" y="184"/>
                  <a:pt x="702" y="259"/>
                  <a:pt x="701" y="358"/>
                </a:cubicBezTo>
                <a:lnTo>
                  <a:pt x="701" y="519"/>
                </a:lnTo>
                <a:lnTo>
                  <a:pt x="701" y="519"/>
                </a:lnTo>
                <a:cubicBezTo>
                  <a:pt x="701" y="628"/>
                  <a:pt x="740" y="728"/>
                  <a:pt x="814" y="812"/>
                </a:cubicBezTo>
                <a:lnTo>
                  <a:pt x="677" y="835"/>
                </a:lnTo>
                <a:close/>
                <a:moveTo>
                  <a:pt x="435" y="949"/>
                </a:moveTo>
                <a:lnTo>
                  <a:pt x="435" y="949"/>
                </a:lnTo>
                <a:cubicBezTo>
                  <a:pt x="390" y="949"/>
                  <a:pt x="348" y="927"/>
                  <a:pt x="320" y="890"/>
                </a:cubicBezTo>
                <a:lnTo>
                  <a:pt x="320" y="890"/>
                </a:lnTo>
                <a:cubicBezTo>
                  <a:pt x="360" y="894"/>
                  <a:pt x="398" y="896"/>
                  <a:pt x="435" y="896"/>
                </a:cubicBezTo>
                <a:lnTo>
                  <a:pt x="435" y="896"/>
                </a:lnTo>
                <a:cubicBezTo>
                  <a:pt x="472" y="896"/>
                  <a:pt x="510" y="894"/>
                  <a:pt x="550" y="890"/>
                </a:cubicBezTo>
                <a:lnTo>
                  <a:pt x="550" y="890"/>
                </a:lnTo>
                <a:cubicBezTo>
                  <a:pt x="523" y="927"/>
                  <a:pt x="480" y="949"/>
                  <a:pt x="435" y="949"/>
                </a:cubicBezTo>
                <a:close/>
                <a:moveTo>
                  <a:pt x="378" y="89"/>
                </a:moveTo>
                <a:lnTo>
                  <a:pt x="378" y="89"/>
                </a:lnTo>
                <a:cubicBezTo>
                  <a:pt x="378" y="59"/>
                  <a:pt x="402" y="35"/>
                  <a:pt x="432" y="35"/>
                </a:cubicBezTo>
                <a:lnTo>
                  <a:pt x="432" y="35"/>
                </a:lnTo>
                <a:cubicBezTo>
                  <a:pt x="461" y="35"/>
                  <a:pt x="486" y="59"/>
                  <a:pt x="486" y="89"/>
                </a:cubicBezTo>
                <a:lnTo>
                  <a:pt x="486" y="92"/>
                </a:lnTo>
                <a:lnTo>
                  <a:pt x="486" y="92"/>
                </a:lnTo>
                <a:cubicBezTo>
                  <a:pt x="450" y="87"/>
                  <a:pt x="414" y="87"/>
                  <a:pt x="378" y="93"/>
                </a:cubicBezTo>
                <a:lnTo>
                  <a:pt x="378" y="89"/>
                </a:lnTo>
                <a:close/>
                <a:moveTo>
                  <a:pt x="863" y="811"/>
                </a:moveTo>
                <a:lnTo>
                  <a:pt x="863" y="811"/>
                </a:lnTo>
                <a:cubicBezTo>
                  <a:pt x="779" y="729"/>
                  <a:pt x="737" y="630"/>
                  <a:pt x="737" y="519"/>
                </a:cubicBezTo>
                <a:lnTo>
                  <a:pt x="737" y="358"/>
                </a:lnTo>
                <a:lnTo>
                  <a:pt x="737" y="358"/>
                </a:lnTo>
                <a:cubicBezTo>
                  <a:pt x="738" y="235"/>
                  <a:pt x="655" y="154"/>
                  <a:pt x="584" y="121"/>
                </a:cubicBezTo>
                <a:lnTo>
                  <a:pt x="584" y="121"/>
                </a:lnTo>
                <a:cubicBezTo>
                  <a:pt x="564" y="111"/>
                  <a:pt x="543" y="105"/>
                  <a:pt x="521" y="99"/>
                </a:cubicBezTo>
                <a:lnTo>
                  <a:pt x="521" y="89"/>
                </a:lnTo>
                <a:lnTo>
                  <a:pt x="521" y="89"/>
                </a:lnTo>
                <a:cubicBezTo>
                  <a:pt x="521" y="39"/>
                  <a:pt x="481" y="0"/>
                  <a:pt x="432" y="0"/>
                </a:cubicBezTo>
                <a:lnTo>
                  <a:pt x="432" y="0"/>
                </a:lnTo>
                <a:cubicBezTo>
                  <a:pt x="383" y="0"/>
                  <a:pt x="342" y="39"/>
                  <a:pt x="342" y="89"/>
                </a:cubicBezTo>
                <a:lnTo>
                  <a:pt x="342" y="101"/>
                </a:lnTo>
                <a:lnTo>
                  <a:pt x="342" y="101"/>
                </a:lnTo>
                <a:cubicBezTo>
                  <a:pt x="323" y="106"/>
                  <a:pt x="304" y="113"/>
                  <a:pt x="286" y="121"/>
                </a:cubicBezTo>
                <a:lnTo>
                  <a:pt x="286" y="121"/>
                </a:lnTo>
                <a:cubicBezTo>
                  <a:pt x="207" y="157"/>
                  <a:pt x="128" y="245"/>
                  <a:pt x="127" y="358"/>
                </a:cubicBezTo>
                <a:lnTo>
                  <a:pt x="127" y="519"/>
                </a:lnTo>
                <a:lnTo>
                  <a:pt x="127" y="519"/>
                </a:lnTo>
                <a:cubicBezTo>
                  <a:pt x="127" y="634"/>
                  <a:pt x="86" y="732"/>
                  <a:pt x="7" y="811"/>
                </a:cubicBezTo>
                <a:lnTo>
                  <a:pt x="7" y="811"/>
                </a:lnTo>
                <a:cubicBezTo>
                  <a:pt x="2" y="816"/>
                  <a:pt x="0" y="823"/>
                  <a:pt x="3" y="829"/>
                </a:cubicBezTo>
                <a:lnTo>
                  <a:pt x="3" y="829"/>
                </a:lnTo>
                <a:cubicBezTo>
                  <a:pt x="4" y="836"/>
                  <a:pt x="10" y="840"/>
                  <a:pt x="17" y="841"/>
                </a:cubicBezTo>
                <a:lnTo>
                  <a:pt x="187" y="871"/>
                </a:lnTo>
                <a:lnTo>
                  <a:pt x="187" y="871"/>
                </a:lnTo>
                <a:cubicBezTo>
                  <a:pt x="218" y="876"/>
                  <a:pt x="247" y="881"/>
                  <a:pt x="275" y="885"/>
                </a:cubicBezTo>
                <a:lnTo>
                  <a:pt x="275" y="885"/>
                </a:lnTo>
                <a:cubicBezTo>
                  <a:pt x="307" y="946"/>
                  <a:pt x="368" y="985"/>
                  <a:pt x="435" y="985"/>
                </a:cubicBezTo>
                <a:lnTo>
                  <a:pt x="435" y="985"/>
                </a:lnTo>
                <a:cubicBezTo>
                  <a:pt x="502" y="985"/>
                  <a:pt x="564" y="946"/>
                  <a:pt x="595" y="885"/>
                </a:cubicBezTo>
                <a:lnTo>
                  <a:pt x="595" y="885"/>
                </a:lnTo>
                <a:cubicBezTo>
                  <a:pt x="623" y="881"/>
                  <a:pt x="652" y="876"/>
                  <a:pt x="683" y="871"/>
                </a:cubicBezTo>
                <a:lnTo>
                  <a:pt x="853" y="841"/>
                </a:lnTo>
                <a:lnTo>
                  <a:pt x="853" y="841"/>
                </a:lnTo>
                <a:cubicBezTo>
                  <a:pt x="860" y="840"/>
                  <a:pt x="866" y="835"/>
                  <a:pt x="867" y="829"/>
                </a:cubicBezTo>
                <a:lnTo>
                  <a:pt x="867" y="829"/>
                </a:lnTo>
                <a:cubicBezTo>
                  <a:pt x="869" y="823"/>
                  <a:pt x="868" y="816"/>
                  <a:pt x="863" y="8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6"/>
          <p:cNvSpPr>
            <a:spLocks noChangeArrowheads="1"/>
          </p:cNvSpPr>
          <p:nvPr/>
        </p:nvSpPr>
        <p:spPr bwMode="auto">
          <a:xfrm>
            <a:off x="2391833" y="4776077"/>
            <a:ext cx="388493" cy="229111"/>
          </a:xfrm>
          <a:custGeom>
            <a:avLst/>
            <a:gdLst>
              <a:gd name="T0" fmla="*/ 330 w 344"/>
              <a:gd name="T1" fmla="*/ 31 h 205"/>
              <a:gd name="T2" fmla="*/ 330 w 344"/>
              <a:gd name="T3" fmla="*/ 31 h 205"/>
              <a:gd name="T4" fmla="*/ 106 w 344"/>
              <a:gd name="T5" fmla="*/ 31 h 205"/>
              <a:gd name="T6" fmla="*/ 106 w 344"/>
              <a:gd name="T7" fmla="*/ 31 h 205"/>
              <a:gd name="T8" fmla="*/ 0 w 344"/>
              <a:gd name="T9" fmla="*/ 187 h 205"/>
              <a:gd name="T10" fmla="*/ 0 w 344"/>
              <a:gd name="T11" fmla="*/ 187 h 205"/>
              <a:gd name="T12" fmla="*/ 17 w 344"/>
              <a:gd name="T13" fmla="*/ 204 h 205"/>
              <a:gd name="T14" fmla="*/ 17 w 344"/>
              <a:gd name="T15" fmla="*/ 204 h 205"/>
              <a:gd name="T16" fmla="*/ 17 w 344"/>
              <a:gd name="T17" fmla="*/ 204 h 205"/>
              <a:gd name="T18" fmla="*/ 36 w 344"/>
              <a:gd name="T19" fmla="*/ 187 h 205"/>
              <a:gd name="T20" fmla="*/ 36 w 344"/>
              <a:gd name="T21" fmla="*/ 187 h 205"/>
              <a:gd name="T22" fmla="*/ 121 w 344"/>
              <a:gd name="T23" fmla="*/ 64 h 205"/>
              <a:gd name="T24" fmla="*/ 121 w 344"/>
              <a:gd name="T25" fmla="*/ 64 h 205"/>
              <a:gd name="T26" fmla="*/ 315 w 344"/>
              <a:gd name="T27" fmla="*/ 64 h 205"/>
              <a:gd name="T28" fmla="*/ 315 w 344"/>
              <a:gd name="T29" fmla="*/ 64 h 205"/>
              <a:gd name="T30" fmla="*/ 339 w 344"/>
              <a:gd name="T31" fmla="*/ 55 h 205"/>
              <a:gd name="T32" fmla="*/ 339 w 344"/>
              <a:gd name="T33" fmla="*/ 55 h 205"/>
              <a:gd name="T34" fmla="*/ 330 w 344"/>
              <a:gd name="T35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4" h="205">
                <a:moveTo>
                  <a:pt x="330" y="31"/>
                </a:moveTo>
                <a:lnTo>
                  <a:pt x="330" y="31"/>
                </a:lnTo>
                <a:cubicBezTo>
                  <a:pt x="260" y="0"/>
                  <a:pt x="175" y="0"/>
                  <a:pt x="106" y="31"/>
                </a:cubicBezTo>
                <a:lnTo>
                  <a:pt x="106" y="31"/>
                </a:lnTo>
                <a:cubicBezTo>
                  <a:pt x="67" y="50"/>
                  <a:pt x="0" y="103"/>
                  <a:pt x="0" y="187"/>
                </a:cubicBezTo>
                <a:lnTo>
                  <a:pt x="0" y="187"/>
                </a:lnTo>
                <a:cubicBezTo>
                  <a:pt x="0" y="197"/>
                  <a:pt x="8" y="204"/>
                  <a:pt x="17" y="204"/>
                </a:cubicBezTo>
                <a:lnTo>
                  <a:pt x="17" y="204"/>
                </a:lnTo>
                <a:lnTo>
                  <a:pt x="17" y="204"/>
                </a:lnTo>
                <a:cubicBezTo>
                  <a:pt x="28" y="204"/>
                  <a:pt x="36" y="197"/>
                  <a:pt x="36" y="187"/>
                </a:cubicBezTo>
                <a:lnTo>
                  <a:pt x="36" y="187"/>
                </a:lnTo>
                <a:cubicBezTo>
                  <a:pt x="36" y="121"/>
                  <a:pt x="90" y="78"/>
                  <a:pt x="121" y="64"/>
                </a:cubicBezTo>
                <a:lnTo>
                  <a:pt x="121" y="64"/>
                </a:lnTo>
                <a:cubicBezTo>
                  <a:pt x="181" y="36"/>
                  <a:pt x="255" y="36"/>
                  <a:pt x="315" y="64"/>
                </a:cubicBezTo>
                <a:lnTo>
                  <a:pt x="315" y="64"/>
                </a:lnTo>
                <a:cubicBezTo>
                  <a:pt x="324" y="68"/>
                  <a:pt x="335" y="65"/>
                  <a:pt x="339" y="55"/>
                </a:cubicBezTo>
                <a:lnTo>
                  <a:pt x="339" y="55"/>
                </a:lnTo>
                <a:cubicBezTo>
                  <a:pt x="343" y="46"/>
                  <a:pt x="339" y="36"/>
                  <a:pt x="33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17"/>
          <p:cNvSpPr>
            <a:spLocks noChangeArrowheads="1"/>
          </p:cNvSpPr>
          <p:nvPr/>
        </p:nvSpPr>
        <p:spPr bwMode="auto">
          <a:xfrm>
            <a:off x="6550699" y="6340010"/>
            <a:ext cx="1180419" cy="1175440"/>
          </a:xfrm>
          <a:custGeom>
            <a:avLst/>
            <a:gdLst>
              <a:gd name="T0" fmla="*/ 988 w 1043"/>
              <a:gd name="T1" fmla="*/ 597 h 1042"/>
              <a:gd name="T2" fmla="*/ 820 w 1043"/>
              <a:gd name="T3" fmla="*/ 645 h 1042"/>
              <a:gd name="T4" fmla="*/ 905 w 1043"/>
              <a:gd name="T5" fmla="*/ 796 h 1042"/>
              <a:gd name="T6" fmla="*/ 818 w 1043"/>
              <a:gd name="T7" fmla="*/ 905 h 1042"/>
              <a:gd name="T8" fmla="*/ 727 w 1043"/>
              <a:gd name="T9" fmla="*/ 836 h 1042"/>
              <a:gd name="T10" fmla="*/ 645 w 1043"/>
              <a:gd name="T11" fmla="*/ 820 h 1042"/>
              <a:gd name="T12" fmla="*/ 598 w 1043"/>
              <a:gd name="T13" fmla="*/ 988 h 1042"/>
              <a:gd name="T14" fmla="*/ 458 w 1043"/>
              <a:gd name="T15" fmla="*/ 1003 h 1042"/>
              <a:gd name="T16" fmla="*/ 443 w 1043"/>
              <a:gd name="T17" fmla="*/ 890 h 1042"/>
              <a:gd name="T18" fmla="*/ 367 w 1043"/>
              <a:gd name="T19" fmla="*/ 814 h 1042"/>
              <a:gd name="T20" fmla="*/ 245 w 1043"/>
              <a:gd name="T21" fmla="*/ 905 h 1042"/>
              <a:gd name="T22" fmla="*/ 135 w 1043"/>
              <a:gd name="T23" fmla="*/ 818 h 1042"/>
              <a:gd name="T24" fmla="*/ 205 w 1043"/>
              <a:gd name="T25" fmla="*/ 727 h 1042"/>
              <a:gd name="T26" fmla="*/ 221 w 1043"/>
              <a:gd name="T27" fmla="*/ 645 h 1042"/>
              <a:gd name="T28" fmla="*/ 53 w 1043"/>
              <a:gd name="T29" fmla="*/ 597 h 1042"/>
              <a:gd name="T30" fmla="*/ 38 w 1043"/>
              <a:gd name="T31" fmla="*/ 459 h 1042"/>
              <a:gd name="T32" fmla="*/ 150 w 1043"/>
              <a:gd name="T33" fmla="*/ 444 h 1042"/>
              <a:gd name="T34" fmla="*/ 205 w 1043"/>
              <a:gd name="T35" fmla="*/ 314 h 1042"/>
              <a:gd name="T36" fmla="*/ 135 w 1043"/>
              <a:gd name="T37" fmla="*/ 224 h 1042"/>
              <a:gd name="T38" fmla="*/ 245 w 1043"/>
              <a:gd name="T39" fmla="*/ 136 h 1042"/>
              <a:gd name="T40" fmla="*/ 396 w 1043"/>
              <a:gd name="T41" fmla="*/ 222 h 1042"/>
              <a:gd name="T42" fmla="*/ 443 w 1043"/>
              <a:gd name="T43" fmla="*/ 54 h 1042"/>
              <a:gd name="T44" fmla="*/ 582 w 1043"/>
              <a:gd name="T45" fmla="*/ 39 h 1042"/>
              <a:gd name="T46" fmla="*/ 598 w 1043"/>
              <a:gd name="T47" fmla="*/ 151 h 1042"/>
              <a:gd name="T48" fmla="*/ 645 w 1043"/>
              <a:gd name="T49" fmla="*/ 222 h 1042"/>
              <a:gd name="T50" fmla="*/ 797 w 1043"/>
              <a:gd name="T51" fmla="*/ 136 h 1042"/>
              <a:gd name="T52" fmla="*/ 905 w 1043"/>
              <a:gd name="T53" fmla="*/ 224 h 1042"/>
              <a:gd name="T54" fmla="*/ 837 w 1043"/>
              <a:gd name="T55" fmla="*/ 314 h 1042"/>
              <a:gd name="T56" fmla="*/ 890 w 1043"/>
              <a:gd name="T57" fmla="*/ 444 h 1042"/>
              <a:gd name="T58" fmla="*/ 1003 w 1043"/>
              <a:gd name="T59" fmla="*/ 459 h 1042"/>
              <a:gd name="T60" fmla="*/ 890 w 1043"/>
              <a:gd name="T61" fmla="*/ 405 h 1042"/>
              <a:gd name="T62" fmla="*/ 856 w 1043"/>
              <a:gd name="T63" fmla="*/ 382 h 1042"/>
              <a:gd name="T64" fmla="*/ 933 w 1043"/>
              <a:gd name="T65" fmla="*/ 272 h 1042"/>
              <a:gd name="T66" fmla="*/ 933 w 1043"/>
              <a:gd name="T67" fmla="*/ 197 h 1042"/>
              <a:gd name="T68" fmla="*/ 769 w 1043"/>
              <a:gd name="T69" fmla="*/ 108 h 1042"/>
              <a:gd name="T70" fmla="*/ 659 w 1043"/>
              <a:gd name="T71" fmla="*/ 186 h 1042"/>
              <a:gd name="T72" fmla="*/ 636 w 1043"/>
              <a:gd name="T73" fmla="*/ 54 h 1042"/>
              <a:gd name="T74" fmla="*/ 458 w 1043"/>
              <a:gd name="T75" fmla="*/ 0 h 1042"/>
              <a:gd name="T76" fmla="*/ 404 w 1043"/>
              <a:gd name="T77" fmla="*/ 151 h 1042"/>
              <a:gd name="T78" fmla="*/ 382 w 1043"/>
              <a:gd name="T79" fmla="*/ 186 h 1042"/>
              <a:gd name="T80" fmla="*/ 272 w 1043"/>
              <a:gd name="T81" fmla="*/ 108 h 1042"/>
              <a:gd name="T82" fmla="*/ 108 w 1043"/>
              <a:gd name="T83" fmla="*/ 197 h 1042"/>
              <a:gd name="T84" fmla="*/ 108 w 1043"/>
              <a:gd name="T85" fmla="*/ 272 h 1042"/>
              <a:gd name="T86" fmla="*/ 185 w 1043"/>
              <a:gd name="T87" fmla="*/ 382 h 1042"/>
              <a:gd name="T88" fmla="*/ 53 w 1043"/>
              <a:gd name="T89" fmla="*/ 405 h 1042"/>
              <a:gd name="T90" fmla="*/ 0 w 1043"/>
              <a:gd name="T91" fmla="*/ 582 h 1042"/>
              <a:gd name="T92" fmla="*/ 150 w 1043"/>
              <a:gd name="T93" fmla="*/ 636 h 1042"/>
              <a:gd name="T94" fmla="*/ 185 w 1043"/>
              <a:gd name="T95" fmla="*/ 659 h 1042"/>
              <a:gd name="T96" fmla="*/ 108 w 1043"/>
              <a:gd name="T97" fmla="*/ 769 h 1042"/>
              <a:gd name="T98" fmla="*/ 108 w 1043"/>
              <a:gd name="T99" fmla="*/ 845 h 1042"/>
              <a:gd name="T100" fmla="*/ 272 w 1043"/>
              <a:gd name="T101" fmla="*/ 933 h 1042"/>
              <a:gd name="T102" fmla="*/ 382 w 1043"/>
              <a:gd name="T103" fmla="*/ 855 h 1042"/>
              <a:gd name="T104" fmla="*/ 404 w 1043"/>
              <a:gd name="T105" fmla="*/ 988 h 1042"/>
              <a:gd name="T106" fmla="*/ 582 w 1043"/>
              <a:gd name="T107" fmla="*/ 1041 h 1042"/>
              <a:gd name="T108" fmla="*/ 636 w 1043"/>
              <a:gd name="T109" fmla="*/ 890 h 1042"/>
              <a:gd name="T110" fmla="*/ 659 w 1043"/>
              <a:gd name="T111" fmla="*/ 855 h 1042"/>
              <a:gd name="T112" fmla="*/ 769 w 1043"/>
              <a:gd name="T113" fmla="*/ 933 h 1042"/>
              <a:gd name="T114" fmla="*/ 933 w 1043"/>
              <a:gd name="T115" fmla="*/ 845 h 1042"/>
              <a:gd name="T116" fmla="*/ 933 w 1043"/>
              <a:gd name="T117" fmla="*/ 769 h 1042"/>
              <a:gd name="T118" fmla="*/ 856 w 1043"/>
              <a:gd name="T119" fmla="*/ 659 h 1042"/>
              <a:gd name="T120" fmla="*/ 988 w 1043"/>
              <a:gd name="T121" fmla="*/ 636 h 1042"/>
              <a:gd name="T122" fmla="*/ 1042 w 1043"/>
              <a:gd name="T123" fmla="*/ 459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43" h="1042">
                <a:moveTo>
                  <a:pt x="1003" y="582"/>
                </a:moveTo>
                <a:lnTo>
                  <a:pt x="1003" y="582"/>
                </a:lnTo>
                <a:cubicBezTo>
                  <a:pt x="1003" y="591"/>
                  <a:pt x="996" y="597"/>
                  <a:pt x="988" y="597"/>
                </a:cubicBezTo>
                <a:lnTo>
                  <a:pt x="890" y="597"/>
                </a:lnTo>
                <a:lnTo>
                  <a:pt x="890" y="597"/>
                </a:lnTo>
                <a:cubicBezTo>
                  <a:pt x="859" y="597"/>
                  <a:pt x="832" y="615"/>
                  <a:pt x="820" y="645"/>
                </a:cubicBezTo>
                <a:lnTo>
                  <a:pt x="820" y="645"/>
                </a:lnTo>
                <a:cubicBezTo>
                  <a:pt x="808" y="673"/>
                  <a:pt x="814" y="705"/>
                  <a:pt x="837" y="727"/>
                </a:cubicBezTo>
                <a:lnTo>
                  <a:pt x="905" y="796"/>
                </a:lnTo>
                <a:lnTo>
                  <a:pt x="905" y="796"/>
                </a:lnTo>
                <a:cubicBezTo>
                  <a:pt x="911" y="802"/>
                  <a:pt x="911" y="812"/>
                  <a:pt x="905" y="818"/>
                </a:cubicBezTo>
                <a:lnTo>
                  <a:pt x="818" y="905"/>
                </a:lnTo>
                <a:lnTo>
                  <a:pt x="818" y="905"/>
                </a:lnTo>
                <a:cubicBezTo>
                  <a:pt x="812" y="911"/>
                  <a:pt x="802" y="911"/>
                  <a:pt x="797" y="905"/>
                </a:cubicBezTo>
                <a:lnTo>
                  <a:pt x="727" y="836"/>
                </a:lnTo>
                <a:lnTo>
                  <a:pt x="727" y="836"/>
                </a:lnTo>
                <a:cubicBezTo>
                  <a:pt x="705" y="814"/>
                  <a:pt x="673" y="808"/>
                  <a:pt x="645" y="820"/>
                </a:cubicBezTo>
                <a:lnTo>
                  <a:pt x="645" y="820"/>
                </a:lnTo>
                <a:cubicBezTo>
                  <a:pt x="615" y="832"/>
                  <a:pt x="598" y="858"/>
                  <a:pt x="598" y="890"/>
                </a:cubicBezTo>
                <a:lnTo>
                  <a:pt x="598" y="988"/>
                </a:lnTo>
                <a:lnTo>
                  <a:pt x="598" y="988"/>
                </a:lnTo>
                <a:cubicBezTo>
                  <a:pt x="598" y="996"/>
                  <a:pt x="591" y="1003"/>
                  <a:pt x="582" y="1003"/>
                </a:cubicBezTo>
                <a:lnTo>
                  <a:pt x="458" y="1003"/>
                </a:lnTo>
                <a:lnTo>
                  <a:pt x="458" y="1003"/>
                </a:lnTo>
                <a:cubicBezTo>
                  <a:pt x="450" y="1003"/>
                  <a:pt x="443" y="996"/>
                  <a:pt x="443" y="988"/>
                </a:cubicBezTo>
                <a:lnTo>
                  <a:pt x="443" y="890"/>
                </a:lnTo>
                <a:lnTo>
                  <a:pt x="443" y="890"/>
                </a:lnTo>
                <a:cubicBezTo>
                  <a:pt x="443" y="858"/>
                  <a:pt x="425" y="832"/>
                  <a:pt x="396" y="820"/>
                </a:cubicBezTo>
                <a:lnTo>
                  <a:pt x="396" y="820"/>
                </a:lnTo>
                <a:cubicBezTo>
                  <a:pt x="387" y="816"/>
                  <a:pt x="376" y="814"/>
                  <a:pt x="367" y="814"/>
                </a:cubicBezTo>
                <a:lnTo>
                  <a:pt x="367" y="814"/>
                </a:lnTo>
                <a:cubicBezTo>
                  <a:pt x="347" y="814"/>
                  <a:pt x="328" y="821"/>
                  <a:pt x="313" y="836"/>
                </a:cubicBezTo>
                <a:lnTo>
                  <a:pt x="245" y="905"/>
                </a:lnTo>
                <a:lnTo>
                  <a:pt x="245" y="905"/>
                </a:lnTo>
                <a:cubicBezTo>
                  <a:pt x="239" y="911"/>
                  <a:pt x="229" y="911"/>
                  <a:pt x="223" y="905"/>
                </a:cubicBezTo>
                <a:lnTo>
                  <a:pt x="135" y="818"/>
                </a:lnTo>
                <a:lnTo>
                  <a:pt x="135" y="818"/>
                </a:lnTo>
                <a:cubicBezTo>
                  <a:pt x="129" y="812"/>
                  <a:pt x="129" y="802"/>
                  <a:pt x="135" y="796"/>
                </a:cubicBezTo>
                <a:lnTo>
                  <a:pt x="205" y="727"/>
                </a:lnTo>
                <a:lnTo>
                  <a:pt x="205" y="727"/>
                </a:lnTo>
                <a:cubicBezTo>
                  <a:pt x="226" y="705"/>
                  <a:pt x="233" y="673"/>
                  <a:pt x="221" y="645"/>
                </a:cubicBezTo>
                <a:lnTo>
                  <a:pt x="221" y="645"/>
                </a:lnTo>
                <a:cubicBezTo>
                  <a:pt x="209" y="615"/>
                  <a:pt x="182" y="597"/>
                  <a:pt x="150" y="597"/>
                </a:cubicBezTo>
                <a:lnTo>
                  <a:pt x="53" y="597"/>
                </a:lnTo>
                <a:lnTo>
                  <a:pt x="53" y="597"/>
                </a:lnTo>
                <a:cubicBezTo>
                  <a:pt x="45" y="597"/>
                  <a:pt x="38" y="591"/>
                  <a:pt x="38" y="582"/>
                </a:cubicBezTo>
                <a:lnTo>
                  <a:pt x="38" y="459"/>
                </a:lnTo>
                <a:lnTo>
                  <a:pt x="38" y="459"/>
                </a:lnTo>
                <a:cubicBezTo>
                  <a:pt x="38" y="450"/>
                  <a:pt x="45" y="444"/>
                  <a:pt x="53" y="444"/>
                </a:cubicBezTo>
                <a:lnTo>
                  <a:pt x="150" y="444"/>
                </a:lnTo>
                <a:lnTo>
                  <a:pt x="150" y="444"/>
                </a:lnTo>
                <a:cubicBezTo>
                  <a:pt x="182" y="444"/>
                  <a:pt x="209" y="426"/>
                  <a:pt x="221" y="397"/>
                </a:cubicBezTo>
                <a:lnTo>
                  <a:pt x="221" y="397"/>
                </a:lnTo>
                <a:cubicBezTo>
                  <a:pt x="233" y="368"/>
                  <a:pt x="226" y="336"/>
                  <a:pt x="205" y="314"/>
                </a:cubicBezTo>
                <a:lnTo>
                  <a:pt x="135" y="245"/>
                </a:lnTo>
                <a:lnTo>
                  <a:pt x="135" y="245"/>
                </a:lnTo>
                <a:cubicBezTo>
                  <a:pt x="129" y="239"/>
                  <a:pt x="129" y="230"/>
                  <a:pt x="135" y="224"/>
                </a:cubicBezTo>
                <a:lnTo>
                  <a:pt x="223" y="136"/>
                </a:lnTo>
                <a:lnTo>
                  <a:pt x="223" y="136"/>
                </a:lnTo>
                <a:cubicBezTo>
                  <a:pt x="229" y="130"/>
                  <a:pt x="239" y="130"/>
                  <a:pt x="245" y="136"/>
                </a:cubicBezTo>
                <a:lnTo>
                  <a:pt x="313" y="205"/>
                </a:lnTo>
                <a:lnTo>
                  <a:pt x="313" y="205"/>
                </a:lnTo>
                <a:cubicBezTo>
                  <a:pt x="335" y="227"/>
                  <a:pt x="367" y="233"/>
                  <a:pt x="396" y="222"/>
                </a:cubicBezTo>
                <a:lnTo>
                  <a:pt x="396" y="222"/>
                </a:lnTo>
                <a:cubicBezTo>
                  <a:pt x="425" y="209"/>
                  <a:pt x="443" y="182"/>
                  <a:pt x="443" y="151"/>
                </a:cubicBezTo>
                <a:lnTo>
                  <a:pt x="443" y="54"/>
                </a:lnTo>
                <a:lnTo>
                  <a:pt x="443" y="54"/>
                </a:lnTo>
                <a:cubicBezTo>
                  <a:pt x="443" y="45"/>
                  <a:pt x="450" y="39"/>
                  <a:pt x="458" y="39"/>
                </a:cubicBezTo>
                <a:lnTo>
                  <a:pt x="582" y="39"/>
                </a:lnTo>
                <a:lnTo>
                  <a:pt x="582" y="39"/>
                </a:lnTo>
                <a:cubicBezTo>
                  <a:pt x="591" y="39"/>
                  <a:pt x="598" y="45"/>
                  <a:pt x="598" y="54"/>
                </a:cubicBezTo>
                <a:lnTo>
                  <a:pt x="598" y="151"/>
                </a:lnTo>
                <a:lnTo>
                  <a:pt x="598" y="151"/>
                </a:lnTo>
                <a:cubicBezTo>
                  <a:pt x="598" y="182"/>
                  <a:pt x="615" y="209"/>
                  <a:pt x="645" y="222"/>
                </a:cubicBezTo>
                <a:lnTo>
                  <a:pt x="645" y="222"/>
                </a:lnTo>
                <a:cubicBezTo>
                  <a:pt x="673" y="233"/>
                  <a:pt x="705" y="227"/>
                  <a:pt x="727" y="205"/>
                </a:cubicBezTo>
                <a:lnTo>
                  <a:pt x="797" y="136"/>
                </a:lnTo>
                <a:lnTo>
                  <a:pt x="797" y="136"/>
                </a:lnTo>
                <a:cubicBezTo>
                  <a:pt x="802" y="130"/>
                  <a:pt x="812" y="130"/>
                  <a:pt x="818" y="136"/>
                </a:cubicBezTo>
                <a:lnTo>
                  <a:pt x="905" y="224"/>
                </a:lnTo>
                <a:lnTo>
                  <a:pt x="905" y="224"/>
                </a:lnTo>
                <a:cubicBezTo>
                  <a:pt x="911" y="230"/>
                  <a:pt x="911" y="239"/>
                  <a:pt x="905" y="245"/>
                </a:cubicBezTo>
                <a:lnTo>
                  <a:pt x="837" y="314"/>
                </a:lnTo>
                <a:lnTo>
                  <a:pt x="837" y="314"/>
                </a:lnTo>
                <a:cubicBezTo>
                  <a:pt x="814" y="336"/>
                  <a:pt x="808" y="368"/>
                  <a:pt x="820" y="397"/>
                </a:cubicBezTo>
                <a:lnTo>
                  <a:pt x="820" y="397"/>
                </a:lnTo>
                <a:cubicBezTo>
                  <a:pt x="832" y="426"/>
                  <a:pt x="859" y="444"/>
                  <a:pt x="890" y="444"/>
                </a:cubicBezTo>
                <a:lnTo>
                  <a:pt x="988" y="444"/>
                </a:lnTo>
                <a:lnTo>
                  <a:pt x="988" y="444"/>
                </a:lnTo>
                <a:cubicBezTo>
                  <a:pt x="996" y="444"/>
                  <a:pt x="1003" y="450"/>
                  <a:pt x="1003" y="459"/>
                </a:cubicBezTo>
                <a:lnTo>
                  <a:pt x="1003" y="582"/>
                </a:lnTo>
                <a:close/>
                <a:moveTo>
                  <a:pt x="988" y="405"/>
                </a:moveTo>
                <a:lnTo>
                  <a:pt x="890" y="405"/>
                </a:lnTo>
                <a:lnTo>
                  <a:pt x="890" y="405"/>
                </a:lnTo>
                <a:cubicBezTo>
                  <a:pt x="875" y="405"/>
                  <a:pt x="862" y="397"/>
                  <a:pt x="856" y="382"/>
                </a:cubicBezTo>
                <a:lnTo>
                  <a:pt x="856" y="382"/>
                </a:lnTo>
                <a:cubicBezTo>
                  <a:pt x="850" y="368"/>
                  <a:pt x="853" y="353"/>
                  <a:pt x="864" y="342"/>
                </a:cubicBezTo>
                <a:lnTo>
                  <a:pt x="933" y="272"/>
                </a:lnTo>
                <a:lnTo>
                  <a:pt x="933" y="272"/>
                </a:lnTo>
                <a:cubicBezTo>
                  <a:pt x="942" y="263"/>
                  <a:pt x="948" y="249"/>
                  <a:pt x="948" y="234"/>
                </a:cubicBezTo>
                <a:lnTo>
                  <a:pt x="948" y="234"/>
                </a:lnTo>
                <a:cubicBezTo>
                  <a:pt x="948" y="221"/>
                  <a:pt x="942" y="207"/>
                  <a:pt x="933" y="197"/>
                </a:cubicBezTo>
                <a:lnTo>
                  <a:pt x="845" y="108"/>
                </a:lnTo>
                <a:lnTo>
                  <a:pt x="845" y="108"/>
                </a:lnTo>
                <a:cubicBezTo>
                  <a:pt x="825" y="88"/>
                  <a:pt x="789" y="88"/>
                  <a:pt x="769" y="108"/>
                </a:cubicBezTo>
                <a:lnTo>
                  <a:pt x="700" y="178"/>
                </a:lnTo>
                <a:lnTo>
                  <a:pt x="700" y="178"/>
                </a:lnTo>
                <a:cubicBezTo>
                  <a:pt x="689" y="188"/>
                  <a:pt x="673" y="192"/>
                  <a:pt x="659" y="186"/>
                </a:cubicBezTo>
                <a:lnTo>
                  <a:pt x="659" y="186"/>
                </a:lnTo>
                <a:cubicBezTo>
                  <a:pt x="645" y="180"/>
                  <a:pt x="636" y="167"/>
                  <a:pt x="636" y="151"/>
                </a:cubicBezTo>
                <a:lnTo>
                  <a:pt x="636" y="54"/>
                </a:lnTo>
                <a:lnTo>
                  <a:pt x="636" y="54"/>
                </a:lnTo>
                <a:cubicBezTo>
                  <a:pt x="636" y="24"/>
                  <a:pt x="612" y="0"/>
                  <a:pt x="582" y="0"/>
                </a:cubicBezTo>
                <a:lnTo>
                  <a:pt x="458" y="0"/>
                </a:lnTo>
                <a:lnTo>
                  <a:pt x="458" y="0"/>
                </a:lnTo>
                <a:cubicBezTo>
                  <a:pt x="429" y="0"/>
                  <a:pt x="404" y="24"/>
                  <a:pt x="404" y="54"/>
                </a:cubicBezTo>
                <a:lnTo>
                  <a:pt x="404" y="151"/>
                </a:lnTo>
                <a:lnTo>
                  <a:pt x="404" y="151"/>
                </a:lnTo>
                <a:cubicBezTo>
                  <a:pt x="404" y="167"/>
                  <a:pt x="396" y="180"/>
                  <a:pt x="382" y="186"/>
                </a:cubicBezTo>
                <a:lnTo>
                  <a:pt x="382" y="186"/>
                </a:lnTo>
                <a:cubicBezTo>
                  <a:pt x="367" y="192"/>
                  <a:pt x="352" y="188"/>
                  <a:pt x="341" y="178"/>
                </a:cubicBezTo>
                <a:lnTo>
                  <a:pt x="272" y="108"/>
                </a:lnTo>
                <a:lnTo>
                  <a:pt x="272" y="108"/>
                </a:lnTo>
                <a:cubicBezTo>
                  <a:pt x="252" y="88"/>
                  <a:pt x="216" y="88"/>
                  <a:pt x="196" y="108"/>
                </a:cubicBezTo>
                <a:lnTo>
                  <a:pt x="108" y="197"/>
                </a:lnTo>
                <a:lnTo>
                  <a:pt x="108" y="197"/>
                </a:lnTo>
                <a:cubicBezTo>
                  <a:pt x="98" y="207"/>
                  <a:pt x="92" y="221"/>
                  <a:pt x="92" y="234"/>
                </a:cubicBezTo>
                <a:lnTo>
                  <a:pt x="92" y="234"/>
                </a:lnTo>
                <a:cubicBezTo>
                  <a:pt x="92" y="249"/>
                  <a:pt x="98" y="263"/>
                  <a:pt x="108" y="272"/>
                </a:cubicBezTo>
                <a:lnTo>
                  <a:pt x="177" y="342"/>
                </a:lnTo>
                <a:lnTo>
                  <a:pt x="177" y="342"/>
                </a:lnTo>
                <a:cubicBezTo>
                  <a:pt x="188" y="353"/>
                  <a:pt x="191" y="368"/>
                  <a:pt x="185" y="382"/>
                </a:cubicBezTo>
                <a:lnTo>
                  <a:pt x="185" y="382"/>
                </a:lnTo>
                <a:cubicBezTo>
                  <a:pt x="179" y="397"/>
                  <a:pt x="166" y="405"/>
                  <a:pt x="150" y="405"/>
                </a:cubicBezTo>
                <a:lnTo>
                  <a:pt x="53" y="405"/>
                </a:lnTo>
                <a:lnTo>
                  <a:pt x="53" y="405"/>
                </a:lnTo>
                <a:cubicBezTo>
                  <a:pt x="23" y="405"/>
                  <a:pt x="0" y="429"/>
                  <a:pt x="0" y="459"/>
                </a:cubicBezTo>
                <a:lnTo>
                  <a:pt x="0" y="582"/>
                </a:lnTo>
                <a:lnTo>
                  <a:pt x="0" y="582"/>
                </a:lnTo>
                <a:cubicBezTo>
                  <a:pt x="0" y="612"/>
                  <a:pt x="23" y="636"/>
                  <a:pt x="53" y="636"/>
                </a:cubicBezTo>
                <a:lnTo>
                  <a:pt x="150" y="636"/>
                </a:lnTo>
                <a:lnTo>
                  <a:pt x="150" y="636"/>
                </a:lnTo>
                <a:cubicBezTo>
                  <a:pt x="166" y="636"/>
                  <a:pt x="179" y="645"/>
                  <a:pt x="185" y="659"/>
                </a:cubicBezTo>
                <a:lnTo>
                  <a:pt x="185" y="659"/>
                </a:lnTo>
                <a:cubicBezTo>
                  <a:pt x="191" y="673"/>
                  <a:pt x="188" y="688"/>
                  <a:pt x="177" y="699"/>
                </a:cubicBezTo>
                <a:lnTo>
                  <a:pt x="108" y="769"/>
                </a:lnTo>
                <a:lnTo>
                  <a:pt x="108" y="769"/>
                </a:lnTo>
                <a:cubicBezTo>
                  <a:pt x="98" y="779"/>
                  <a:pt x="92" y="793"/>
                  <a:pt x="92" y="807"/>
                </a:cubicBezTo>
                <a:lnTo>
                  <a:pt x="92" y="807"/>
                </a:lnTo>
                <a:cubicBezTo>
                  <a:pt x="92" y="821"/>
                  <a:pt x="98" y="835"/>
                  <a:pt x="108" y="845"/>
                </a:cubicBezTo>
                <a:lnTo>
                  <a:pt x="196" y="933"/>
                </a:lnTo>
                <a:lnTo>
                  <a:pt x="196" y="933"/>
                </a:lnTo>
                <a:cubicBezTo>
                  <a:pt x="216" y="953"/>
                  <a:pt x="252" y="953"/>
                  <a:pt x="272" y="933"/>
                </a:cubicBezTo>
                <a:lnTo>
                  <a:pt x="341" y="863"/>
                </a:lnTo>
                <a:lnTo>
                  <a:pt x="341" y="863"/>
                </a:lnTo>
                <a:cubicBezTo>
                  <a:pt x="352" y="852"/>
                  <a:pt x="367" y="849"/>
                  <a:pt x="382" y="855"/>
                </a:cubicBezTo>
                <a:lnTo>
                  <a:pt x="382" y="855"/>
                </a:lnTo>
                <a:cubicBezTo>
                  <a:pt x="396" y="862"/>
                  <a:pt x="404" y="875"/>
                  <a:pt x="404" y="890"/>
                </a:cubicBezTo>
                <a:lnTo>
                  <a:pt x="404" y="988"/>
                </a:lnTo>
                <a:lnTo>
                  <a:pt x="404" y="988"/>
                </a:lnTo>
                <a:cubicBezTo>
                  <a:pt x="404" y="1017"/>
                  <a:pt x="429" y="1041"/>
                  <a:pt x="458" y="1041"/>
                </a:cubicBezTo>
                <a:lnTo>
                  <a:pt x="582" y="1041"/>
                </a:lnTo>
                <a:lnTo>
                  <a:pt x="582" y="1041"/>
                </a:lnTo>
                <a:cubicBezTo>
                  <a:pt x="612" y="1041"/>
                  <a:pt x="636" y="1017"/>
                  <a:pt x="636" y="988"/>
                </a:cubicBezTo>
                <a:lnTo>
                  <a:pt x="636" y="890"/>
                </a:lnTo>
                <a:lnTo>
                  <a:pt x="636" y="890"/>
                </a:lnTo>
                <a:cubicBezTo>
                  <a:pt x="636" y="875"/>
                  <a:pt x="645" y="862"/>
                  <a:pt x="659" y="855"/>
                </a:cubicBezTo>
                <a:lnTo>
                  <a:pt x="659" y="855"/>
                </a:lnTo>
                <a:cubicBezTo>
                  <a:pt x="673" y="849"/>
                  <a:pt x="689" y="852"/>
                  <a:pt x="700" y="863"/>
                </a:cubicBezTo>
                <a:lnTo>
                  <a:pt x="769" y="933"/>
                </a:lnTo>
                <a:lnTo>
                  <a:pt x="769" y="933"/>
                </a:lnTo>
                <a:cubicBezTo>
                  <a:pt x="789" y="953"/>
                  <a:pt x="825" y="953"/>
                  <a:pt x="845" y="933"/>
                </a:cubicBezTo>
                <a:lnTo>
                  <a:pt x="933" y="845"/>
                </a:lnTo>
                <a:lnTo>
                  <a:pt x="933" y="845"/>
                </a:lnTo>
                <a:cubicBezTo>
                  <a:pt x="942" y="835"/>
                  <a:pt x="948" y="821"/>
                  <a:pt x="948" y="807"/>
                </a:cubicBezTo>
                <a:lnTo>
                  <a:pt x="948" y="807"/>
                </a:lnTo>
                <a:cubicBezTo>
                  <a:pt x="948" y="793"/>
                  <a:pt x="942" y="779"/>
                  <a:pt x="933" y="769"/>
                </a:cubicBezTo>
                <a:lnTo>
                  <a:pt x="864" y="699"/>
                </a:lnTo>
                <a:lnTo>
                  <a:pt x="864" y="699"/>
                </a:lnTo>
                <a:cubicBezTo>
                  <a:pt x="853" y="688"/>
                  <a:pt x="850" y="673"/>
                  <a:pt x="856" y="659"/>
                </a:cubicBezTo>
                <a:lnTo>
                  <a:pt x="856" y="659"/>
                </a:lnTo>
                <a:cubicBezTo>
                  <a:pt x="862" y="645"/>
                  <a:pt x="875" y="636"/>
                  <a:pt x="890" y="636"/>
                </a:cubicBezTo>
                <a:lnTo>
                  <a:pt x="988" y="636"/>
                </a:lnTo>
                <a:lnTo>
                  <a:pt x="988" y="636"/>
                </a:lnTo>
                <a:cubicBezTo>
                  <a:pt x="1017" y="636"/>
                  <a:pt x="1042" y="612"/>
                  <a:pt x="1042" y="582"/>
                </a:cubicBezTo>
                <a:lnTo>
                  <a:pt x="1042" y="459"/>
                </a:lnTo>
                <a:lnTo>
                  <a:pt x="1042" y="459"/>
                </a:lnTo>
                <a:cubicBezTo>
                  <a:pt x="1042" y="429"/>
                  <a:pt x="1017" y="405"/>
                  <a:pt x="988" y="4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8"/>
          <p:cNvSpPr>
            <a:spLocks noChangeArrowheads="1"/>
          </p:cNvSpPr>
          <p:nvPr/>
        </p:nvSpPr>
        <p:spPr bwMode="auto">
          <a:xfrm>
            <a:off x="6939192" y="6733482"/>
            <a:ext cx="393472" cy="393475"/>
          </a:xfrm>
          <a:custGeom>
            <a:avLst/>
            <a:gdLst>
              <a:gd name="T0" fmla="*/ 174 w 348"/>
              <a:gd name="T1" fmla="*/ 307 h 347"/>
              <a:gd name="T2" fmla="*/ 174 w 348"/>
              <a:gd name="T3" fmla="*/ 307 h 347"/>
              <a:gd name="T4" fmla="*/ 38 w 348"/>
              <a:gd name="T5" fmla="*/ 172 h 347"/>
              <a:gd name="T6" fmla="*/ 38 w 348"/>
              <a:gd name="T7" fmla="*/ 172 h 347"/>
              <a:gd name="T8" fmla="*/ 174 w 348"/>
              <a:gd name="T9" fmla="*/ 38 h 347"/>
              <a:gd name="T10" fmla="*/ 174 w 348"/>
              <a:gd name="T11" fmla="*/ 38 h 347"/>
              <a:gd name="T12" fmla="*/ 308 w 348"/>
              <a:gd name="T13" fmla="*/ 172 h 347"/>
              <a:gd name="T14" fmla="*/ 308 w 348"/>
              <a:gd name="T15" fmla="*/ 172 h 347"/>
              <a:gd name="T16" fmla="*/ 174 w 348"/>
              <a:gd name="T17" fmla="*/ 307 h 347"/>
              <a:gd name="T18" fmla="*/ 174 w 348"/>
              <a:gd name="T19" fmla="*/ 0 h 347"/>
              <a:gd name="T20" fmla="*/ 174 w 348"/>
              <a:gd name="T21" fmla="*/ 0 h 347"/>
              <a:gd name="T22" fmla="*/ 0 w 348"/>
              <a:gd name="T23" fmla="*/ 172 h 347"/>
              <a:gd name="T24" fmla="*/ 0 w 348"/>
              <a:gd name="T25" fmla="*/ 172 h 347"/>
              <a:gd name="T26" fmla="*/ 174 w 348"/>
              <a:gd name="T27" fmla="*/ 346 h 347"/>
              <a:gd name="T28" fmla="*/ 174 w 348"/>
              <a:gd name="T29" fmla="*/ 346 h 347"/>
              <a:gd name="T30" fmla="*/ 347 w 348"/>
              <a:gd name="T31" fmla="*/ 172 h 347"/>
              <a:gd name="T32" fmla="*/ 347 w 348"/>
              <a:gd name="T33" fmla="*/ 172 h 347"/>
              <a:gd name="T34" fmla="*/ 174 w 348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8" h="347">
                <a:moveTo>
                  <a:pt x="174" y="307"/>
                </a:moveTo>
                <a:lnTo>
                  <a:pt x="174" y="307"/>
                </a:lnTo>
                <a:cubicBezTo>
                  <a:pt x="99" y="307"/>
                  <a:pt x="38" y="246"/>
                  <a:pt x="38" y="172"/>
                </a:cubicBezTo>
                <a:lnTo>
                  <a:pt x="38" y="172"/>
                </a:lnTo>
                <a:cubicBezTo>
                  <a:pt x="38" y="99"/>
                  <a:pt x="99" y="38"/>
                  <a:pt x="174" y="38"/>
                </a:cubicBezTo>
                <a:lnTo>
                  <a:pt x="174" y="38"/>
                </a:lnTo>
                <a:cubicBezTo>
                  <a:pt x="248" y="38"/>
                  <a:pt x="308" y="99"/>
                  <a:pt x="308" y="172"/>
                </a:cubicBezTo>
                <a:lnTo>
                  <a:pt x="308" y="172"/>
                </a:lnTo>
                <a:cubicBezTo>
                  <a:pt x="308" y="246"/>
                  <a:pt x="248" y="307"/>
                  <a:pt x="174" y="307"/>
                </a:cubicBezTo>
                <a:close/>
                <a:moveTo>
                  <a:pt x="174" y="0"/>
                </a:moveTo>
                <a:lnTo>
                  <a:pt x="174" y="0"/>
                </a:lnTo>
                <a:cubicBezTo>
                  <a:pt x="78" y="0"/>
                  <a:pt x="0" y="77"/>
                  <a:pt x="0" y="172"/>
                </a:cubicBezTo>
                <a:lnTo>
                  <a:pt x="0" y="172"/>
                </a:lnTo>
                <a:cubicBezTo>
                  <a:pt x="0" y="268"/>
                  <a:pt x="78" y="346"/>
                  <a:pt x="174" y="346"/>
                </a:cubicBezTo>
                <a:lnTo>
                  <a:pt x="174" y="346"/>
                </a:lnTo>
                <a:cubicBezTo>
                  <a:pt x="269" y="346"/>
                  <a:pt x="347" y="268"/>
                  <a:pt x="347" y="172"/>
                </a:cubicBezTo>
                <a:lnTo>
                  <a:pt x="347" y="172"/>
                </a:lnTo>
                <a:cubicBezTo>
                  <a:pt x="347" y="77"/>
                  <a:pt x="269" y="0"/>
                  <a:pt x="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9"/>
          <p:cNvSpPr>
            <a:spLocks noChangeArrowheads="1"/>
          </p:cNvSpPr>
          <p:nvPr/>
        </p:nvSpPr>
        <p:spPr bwMode="auto">
          <a:xfrm>
            <a:off x="4314374" y="8999691"/>
            <a:ext cx="921427" cy="1130612"/>
          </a:xfrm>
          <a:custGeom>
            <a:avLst/>
            <a:gdLst>
              <a:gd name="T0" fmla="*/ 777 w 815"/>
              <a:gd name="T1" fmla="*/ 865 h 1000"/>
              <a:gd name="T2" fmla="*/ 777 w 815"/>
              <a:gd name="T3" fmla="*/ 865 h 1000"/>
              <a:gd name="T4" fmla="*/ 680 w 815"/>
              <a:gd name="T5" fmla="*/ 962 h 1000"/>
              <a:gd name="T6" fmla="*/ 134 w 815"/>
              <a:gd name="T7" fmla="*/ 962 h 1000"/>
              <a:gd name="T8" fmla="*/ 134 w 815"/>
              <a:gd name="T9" fmla="*/ 962 h 1000"/>
              <a:gd name="T10" fmla="*/ 37 w 815"/>
              <a:gd name="T11" fmla="*/ 865 h 1000"/>
              <a:gd name="T12" fmla="*/ 37 w 815"/>
              <a:gd name="T13" fmla="*/ 503 h 1000"/>
              <a:gd name="T14" fmla="*/ 37 w 815"/>
              <a:gd name="T15" fmla="*/ 503 h 1000"/>
              <a:gd name="T16" fmla="*/ 134 w 815"/>
              <a:gd name="T17" fmla="*/ 407 h 1000"/>
              <a:gd name="T18" fmla="*/ 680 w 815"/>
              <a:gd name="T19" fmla="*/ 407 h 1000"/>
              <a:gd name="T20" fmla="*/ 680 w 815"/>
              <a:gd name="T21" fmla="*/ 407 h 1000"/>
              <a:gd name="T22" fmla="*/ 777 w 815"/>
              <a:gd name="T23" fmla="*/ 503 h 1000"/>
              <a:gd name="T24" fmla="*/ 777 w 815"/>
              <a:gd name="T25" fmla="*/ 865 h 1000"/>
              <a:gd name="T26" fmla="*/ 148 w 815"/>
              <a:gd name="T27" fmla="*/ 268 h 1000"/>
              <a:gd name="T28" fmla="*/ 148 w 815"/>
              <a:gd name="T29" fmla="*/ 268 h 1000"/>
              <a:gd name="T30" fmla="*/ 407 w 815"/>
              <a:gd name="T31" fmla="*/ 37 h 1000"/>
              <a:gd name="T32" fmla="*/ 407 w 815"/>
              <a:gd name="T33" fmla="*/ 37 h 1000"/>
              <a:gd name="T34" fmla="*/ 666 w 815"/>
              <a:gd name="T35" fmla="*/ 268 h 1000"/>
              <a:gd name="T36" fmla="*/ 666 w 815"/>
              <a:gd name="T37" fmla="*/ 370 h 1000"/>
              <a:gd name="T38" fmla="*/ 148 w 815"/>
              <a:gd name="T39" fmla="*/ 370 h 1000"/>
              <a:gd name="T40" fmla="*/ 148 w 815"/>
              <a:gd name="T41" fmla="*/ 268 h 1000"/>
              <a:gd name="T42" fmla="*/ 703 w 815"/>
              <a:gd name="T43" fmla="*/ 372 h 1000"/>
              <a:gd name="T44" fmla="*/ 703 w 815"/>
              <a:gd name="T45" fmla="*/ 268 h 1000"/>
              <a:gd name="T46" fmla="*/ 703 w 815"/>
              <a:gd name="T47" fmla="*/ 268 h 1000"/>
              <a:gd name="T48" fmla="*/ 407 w 815"/>
              <a:gd name="T49" fmla="*/ 0 h 1000"/>
              <a:gd name="T50" fmla="*/ 407 w 815"/>
              <a:gd name="T51" fmla="*/ 0 h 1000"/>
              <a:gd name="T52" fmla="*/ 111 w 815"/>
              <a:gd name="T53" fmla="*/ 268 h 1000"/>
              <a:gd name="T54" fmla="*/ 111 w 815"/>
              <a:gd name="T55" fmla="*/ 372 h 1000"/>
              <a:gd name="T56" fmla="*/ 111 w 815"/>
              <a:gd name="T57" fmla="*/ 372 h 1000"/>
              <a:gd name="T58" fmla="*/ 0 w 815"/>
              <a:gd name="T59" fmla="*/ 504 h 1000"/>
              <a:gd name="T60" fmla="*/ 0 w 815"/>
              <a:gd name="T61" fmla="*/ 865 h 1000"/>
              <a:gd name="T62" fmla="*/ 0 w 815"/>
              <a:gd name="T63" fmla="*/ 865 h 1000"/>
              <a:gd name="T64" fmla="*/ 134 w 815"/>
              <a:gd name="T65" fmla="*/ 999 h 1000"/>
              <a:gd name="T66" fmla="*/ 680 w 815"/>
              <a:gd name="T67" fmla="*/ 999 h 1000"/>
              <a:gd name="T68" fmla="*/ 680 w 815"/>
              <a:gd name="T69" fmla="*/ 999 h 1000"/>
              <a:gd name="T70" fmla="*/ 814 w 815"/>
              <a:gd name="T71" fmla="*/ 865 h 1000"/>
              <a:gd name="T72" fmla="*/ 814 w 815"/>
              <a:gd name="T73" fmla="*/ 503 h 1000"/>
              <a:gd name="T74" fmla="*/ 814 w 815"/>
              <a:gd name="T75" fmla="*/ 503 h 1000"/>
              <a:gd name="T76" fmla="*/ 703 w 815"/>
              <a:gd name="T77" fmla="*/ 3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5" h="1000">
                <a:moveTo>
                  <a:pt x="777" y="865"/>
                </a:moveTo>
                <a:lnTo>
                  <a:pt x="777" y="865"/>
                </a:lnTo>
                <a:cubicBezTo>
                  <a:pt x="777" y="918"/>
                  <a:pt x="734" y="962"/>
                  <a:pt x="680" y="962"/>
                </a:cubicBezTo>
                <a:lnTo>
                  <a:pt x="134" y="962"/>
                </a:lnTo>
                <a:lnTo>
                  <a:pt x="134" y="962"/>
                </a:lnTo>
                <a:cubicBezTo>
                  <a:pt x="81" y="962"/>
                  <a:pt x="37" y="918"/>
                  <a:pt x="37" y="865"/>
                </a:cubicBezTo>
                <a:lnTo>
                  <a:pt x="37" y="503"/>
                </a:lnTo>
                <a:lnTo>
                  <a:pt x="37" y="503"/>
                </a:lnTo>
                <a:cubicBezTo>
                  <a:pt x="37" y="450"/>
                  <a:pt x="81" y="407"/>
                  <a:pt x="134" y="407"/>
                </a:cubicBezTo>
                <a:lnTo>
                  <a:pt x="680" y="407"/>
                </a:lnTo>
                <a:lnTo>
                  <a:pt x="680" y="407"/>
                </a:lnTo>
                <a:cubicBezTo>
                  <a:pt x="734" y="407"/>
                  <a:pt x="777" y="450"/>
                  <a:pt x="777" y="503"/>
                </a:cubicBezTo>
                <a:lnTo>
                  <a:pt x="777" y="865"/>
                </a:lnTo>
                <a:close/>
                <a:moveTo>
                  <a:pt x="148" y="268"/>
                </a:moveTo>
                <a:lnTo>
                  <a:pt x="148" y="268"/>
                </a:lnTo>
                <a:cubicBezTo>
                  <a:pt x="148" y="141"/>
                  <a:pt x="264" y="37"/>
                  <a:pt x="407" y="37"/>
                </a:cubicBezTo>
                <a:lnTo>
                  <a:pt x="407" y="37"/>
                </a:lnTo>
                <a:cubicBezTo>
                  <a:pt x="550" y="37"/>
                  <a:pt x="666" y="141"/>
                  <a:pt x="666" y="268"/>
                </a:cubicBezTo>
                <a:lnTo>
                  <a:pt x="666" y="370"/>
                </a:lnTo>
                <a:lnTo>
                  <a:pt x="148" y="370"/>
                </a:lnTo>
                <a:lnTo>
                  <a:pt x="148" y="268"/>
                </a:lnTo>
                <a:close/>
                <a:moveTo>
                  <a:pt x="703" y="372"/>
                </a:moveTo>
                <a:lnTo>
                  <a:pt x="703" y="268"/>
                </a:lnTo>
                <a:lnTo>
                  <a:pt x="703" y="268"/>
                </a:lnTo>
                <a:cubicBezTo>
                  <a:pt x="703" y="120"/>
                  <a:pt x="570" y="0"/>
                  <a:pt x="407" y="0"/>
                </a:cubicBezTo>
                <a:lnTo>
                  <a:pt x="407" y="0"/>
                </a:lnTo>
                <a:cubicBezTo>
                  <a:pt x="244" y="0"/>
                  <a:pt x="111" y="120"/>
                  <a:pt x="111" y="268"/>
                </a:cubicBezTo>
                <a:lnTo>
                  <a:pt x="111" y="372"/>
                </a:lnTo>
                <a:lnTo>
                  <a:pt x="111" y="372"/>
                </a:lnTo>
                <a:cubicBezTo>
                  <a:pt x="48" y="383"/>
                  <a:pt x="0" y="438"/>
                  <a:pt x="0" y="504"/>
                </a:cubicBezTo>
                <a:lnTo>
                  <a:pt x="0" y="865"/>
                </a:lnTo>
                <a:lnTo>
                  <a:pt x="0" y="865"/>
                </a:lnTo>
                <a:cubicBezTo>
                  <a:pt x="0" y="939"/>
                  <a:pt x="60" y="999"/>
                  <a:pt x="134" y="999"/>
                </a:cubicBezTo>
                <a:lnTo>
                  <a:pt x="680" y="999"/>
                </a:lnTo>
                <a:lnTo>
                  <a:pt x="680" y="999"/>
                </a:lnTo>
                <a:cubicBezTo>
                  <a:pt x="754" y="999"/>
                  <a:pt x="814" y="939"/>
                  <a:pt x="814" y="865"/>
                </a:cubicBezTo>
                <a:lnTo>
                  <a:pt x="814" y="503"/>
                </a:lnTo>
                <a:lnTo>
                  <a:pt x="814" y="503"/>
                </a:lnTo>
                <a:cubicBezTo>
                  <a:pt x="814" y="438"/>
                  <a:pt x="766" y="383"/>
                  <a:pt x="703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20"/>
          <p:cNvSpPr>
            <a:spLocks noChangeArrowheads="1"/>
          </p:cNvSpPr>
          <p:nvPr/>
        </p:nvSpPr>
        <p:spPr bwMode="auto">
          <a:xfrm>
            <a:off x="4692905" y="9582429"/>
            <a:ext cx="169343" cy="293862"/>
          </a:xfrm>
          <a:custGeom>
            <a:avLst/>
            <a:gdLst>
              <a:gd name="T0" fmla="*/ 111 w 149"/>
              <a:gd name="T1" fmla="*/ 185 h 260"/>
              <a:gd name="T2" fmla="*/ 111 w 149"/>
              <a:gd name="T3" fmla="*/ 185 h 260"/>
              <a:gd name="T4" fmla="*/ 74 w 149"/>
              <a:gd name="T5" fmla="*/ 222 h 260"/>
              <a:gd name="T6" fmla="*/ 74 w 149"/>
              <a:gd name="T7" fmla="*/ 222 h 260"/>
              <a:gd name="T8" fmla="*/ 37 w 149"/>
              <a:gd name="T9" fmla="*/ 185 h 260"/>
              <a:gd name="T10" fmla="*/ 37 w 149"/>
              <a:gd name="T11" fmla="*/ 74 h 260"/>
              <a:gd name="T12" fmla="*/ 37 w 149"/>
              <a:gd name="T13" fmla="*/ 74 h 260"/>
              <a:gd name="T14" fmla="*/ 74 w 149"/>
              <a:gd name="T15" fmla="*/ 37 h 260"/>
              <a:gd name="T16" fmla="*/ 74 w 149"/>
              <a:gd name="T17" fmla="*/ 37 h 260"/>
              <a:gd name="T18" fmla="*/ 111 w 149"/>
              <a:gd name="T19" fmla="*/ 74 h 260"/>
              <a:gd name="T20" fmla="*/ 111 w 149"/>
              <a:gd name="T21" fmla="*/ 185 h 260"/>
              <a:gd name="T22" fmla="*/ 74 w 149"/>
              <a:gd name="T23" fmla="*/ 0 h 260"/>
              <a:gd name="T24" fmla="*/ 74 w 149"/>
              <a:gd name="T25" fmla="*/ 0 h 260"/>
              <a:gd name="T26" fmla="*/ 0 w 149"/>
              <a:gd name="T27" fmla="*/ 74 h 260"/>
              <a:gd name="T28" fmla="*/ 0 w 149"/>
              <a:gd name="T29" fmla="*/ 185 h 260"/>
              <a:gd name="T30" fmla="*/ 0 w 149"/>
              <a:gd name="T31" fmla="*/ 185 h 260"/>
              <a:gd name="T32" fmla="*/ 74 w 149"/>
              <a:gd name="T33" fmla="*/ 259 h 260"/>
              <a:gd name="T34" fmla="*/ 74 w 149"/>
              <a:gd name="T35" fmla="*/ 259 h 260"/>
              <a:gd name="T36" fmla="*/ 148 w 149"/>
              <a:gd name="T37" fmla="*/ 185 h 260"/>
              <a:gd name="T38" fmla="*/ 148 w 149"/>
              <a:gd name="T39" fmla="*/ 74 h 260"/>
              <a:gd name="T40" fmla="*/ 148 w 149"/>
              <a:gd name="T41" fmla="*/ 74 h 260"/>
              <a:gd name="T42" fmla="*/ 74 w 149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60">
                <a:moveTo>
                  <a:pt x="111" y="185"/>
                </a:moveTo>
                <a:lnTo>
                  <a:pt x="111" y="185"/>
                </a:lnTo>
                <a:cubicBezTo>
                  <a:pt x="111" y="205"/>
                  <a:pt x="94" y="222"/>
                  <a:pt x="74" y="222"/>
                </a:cubicBezTo>
                <a:lnTo>
                  <a:pt x="74" y="222"/>
                </a:lnTo>
                <a:cubicBezTo>
                  <a:pt x="54" y="222"/>
                  <a:pt x="37" y="205"/>
                  <a:pt x="37" y="185"/>
                </a:cubicBezTo>
                <a:lnTo>
                  <a:pt x="37" y="74"/>
                </a:lnTo>
                <a:lnTo>
                  <a:pt x="37" y="74"/>
                </a:lnTo>
                <a:cubicBezTo>
                  <a:pt x="37" y="53"/>
                  <a:pt x="54" y="37"/>
                  <a:pt x="74" y="37"/>
                </a:cubicBezTo>
                <a:lnTo>
                  <a:pt x="74" y="37"/>
                </a:lnTo>
                <a:cubicBezTo>
                  <a:pt x="94" y="37"/>
                  <a:pt x="111" y="53"/>
                  <a:pt x="111" y="74"/>
                </a:cubicBezTo>
                <a:lnTo>
                  <a:pt x="111" y="185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226"/>
                  <a:pt x="33" y="259"/>
                  <a:pt x="74" y="259"/>
                </a:cubicBezTo>
                <a:lnTo>
                  <a:pt x="74" y="259"/>
                </a:lnTo>
                <a:cubicBezTo>
                  <a:pt x="115" y="259"/>
                  <a:pt x="148" y="226"/>
                  <a:pt x="148" y="185"/>
                </a:cubicBezTo>
                <a:lnTo>
                  <a:pt x="148" y="74"/>
                </a:lnTo>
                <a:lnTo>
                  <a:pt x="148" y="74"/>
                </a:lnTo>
                <a:cubicBezTo>
                  <a:pt x="148" y="33"/>
                  <a:pt x="115" y="0"/>
                  <a:pt x="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CuadroTexto 259"/>
          <p:cNvSpPr txBox="1"/>
          <p:nvPr/>
        </p:nvSpPr>
        <p:spPr>
          <a:xfrm>
            <a:off x="1520358" y="1435023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61" name="CuadroTexto 260"/>
          <p:cNvSpPr txBox="1"/>
          <p:nvPr/>
        </p:nvSpPr>
        <p:spPr>
          <a:xfrm>
            <a:off x="3729156" y="469249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3" name="CuadroTexto 262"/>
          <p:cNvSpPr txBox="1"/>
          <p:nvPr/>
        </p:nvSpPr>
        <p:spPr>
          <a:xfrm>
            <a:off x="8199323" y="6358532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5853405" y="908794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10834100" y="1058852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15054367" y="3640480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15078520" y="458182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4910079" y="5552212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9" name="CuadroTexto 268"/>
          <p:cNvSpPr txBox="1"/>
          <p:nvPr/>
        </p:nvSpPr>
        <p:spPr>
          <a:xfrm>
            <a:off x="15030304" y="6426757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0" name="CuadroTexto 269"/>
          <p:cNvSpPr txBox="1"/>
          <p:nvPr/>
        </p:nvSpPr>
        <p:spPr>
          <a:xfrm>
            <a:off x="15114515" y="7324830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5193918" y="8148735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76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15"/>
          <p:cNvSpPr>
            <a:spLocks noChangeArrowheads="1"/>
          </p:cNvSpPr>
          <p:nvPr/>
        </p:nvSpPr>
        <p:spPr bwMode="auto">
          <a:xfrm>
            <a:off x="9117785" y="11251510"/>
            <a:ext cx="6630536" cy="5195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EBB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116"/>
          <p:cNvSpPr>
            <a:spLocks noChangeShapeType="1"/>
          </p:cNvSpPr>
          <p:nvPr/>
        </p:nvSpPr>
        <p:spPr bwMode="auto">
          <a:xfrm flipH="1">
            <a:off x="9112590" y="11251510"/>
            <a:ext cx="6640929" cy="5195"/>
          </a:xfrm>
          <a:prstGeom prst="line">
            <a:avLst/>
          </a:pr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117"/>
          <p:cNvSpPr>
            <a:spLocks noChangeArrowheads="1"/>
          </p:cNvSpPr>
          <p:nvPr/>
        </p:nvSpPr>
        <p:spPr bwMode="auto">
          <a:xfrm>
            <a:off x="9117785" y="9334058"/>
            <a:ext cx="6630536" cy="5198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30A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BBA3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18"/>
          <p:cNvSpPr>
            <a:spLocks noChangeShapeType="1"/>
          </p:cNvSpPr>
          <p:nvPr/>
        </p:nvSpPr>
        <p:spPr bwMode="auto">
          <a:xfrm flipH="1">
            <a:off x="9112590" y="9334058"/>
            <a:ext cx="6640929" cy="5198"/>
          </a:xfrm>
          <a:prstGeom prst="line">
            <a:avLst/>
          </a:pr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119"/>
          <p:cNvSpPr>
            <a:spLocks noChangeArrowheads="1"/>
          </p:cNvSpPr>
          <p:nvPr/>
        </p:nvSpPr>
        <p:spPr bwMode="auto">
          <a:xfrm>
            <a:off x="9117785" y="7302288"/>
            <a:ext cx="6630536" cy="5195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1470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0A8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120"/>
          <p:cNvSpPr>
            <a:spLocks noChangeShapeType="1"/>
          </p:cNvSpPr>
          <p:nvPr/>
        </p:nvSpPr>
        <p:spPr bwMode="auto">
          <a:xfrm flipH="1">
            <a:off x="9112590" y="7302288"/>
            <a:ext cx="6640929" cy="5195"/>
          </a:xfrm>
          <a:prstGeom prst="line">
            <a:avLst/>
          </a:pr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121"/>
          <p:cNvSpPr>
            <a:spLocks noChangeArrowheads="1"/>
          </p:cNvSpPr>
          <p:nvPr/>
        </p:nvSpPr>
        <p:spPr bwMode="auto">
          <a:xfrm>
            <a:off x="9117785" y="5275714"/>
            <a:ext cx="6630536" cy="5195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104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4706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122"/>
          <p:cNvSpPr>
            <a:spLocks noChangeShapeType="1"/>
          </p:cNvSpPr>
          <p:nvPr/>
        </p:nvSpPr>
        <p:spPr bwMode="auto">
          <a:xfrm flipH="1">
            <a:off x="9112590" y="5275714"/>
            <a:ext cx="6640929" cy="5195"/>
          </a:xfrm>
          <a:prstGeom prst="line">
            <a:avLst/>
          </a:pr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158"/>
          <p:cNvSpPr>
            <a:spLocks noChangeArrowheads="1"/>
          </p:cNvSpPr>
          <p:nvPr/>
        </p:nvSpPr>
        <p:spPr bwMode="auto">
          <a:xfrm>
            <a:off x="3765550" y="4148105"/>
            <a:ext cx="6516216" cy="2031772"/>
          </a:xfrm>
          <a:custGeom>
            <a:avLst/>
            <a:gdLst>
              <a:gd name="T0" fmla="*/ 5436 w 5531"/>
              <a:gd name="T1" fmla="*/ 1246 h 1723"/>
              <a:gd name="T2" fmla="*/ 5500 w 5531"/>
              <a:gd name="T3" fmla="*/ 575 h 1723"/>
              <a:gd name="T4" fmla="*/ 5500 w 5531"/>
              <a:gd name="T5" fmla="*/ 575 h 1723"/>
              <a:gd name="T6" fmla="*/ 4977 w 5531"/>
              <a:gd name="T7" fmla="*/ 0 h 1723"/>
              <a:gd name="T8" fmla="*/ 549 w 5531"/>
              <a:gd name="T9" fmla="*/ 0 h 1723"/>
              <a:gd name="T10" fmla="*/ 549 w 5531"/>
              <a:gd name="T11" fmla="*/ 0 h 1723"/>
              <a:gd name="T12" fmla="*/ 25 w 5531"/>
              <a:gd name="T13" fmla="*/ 568 h 1723"/>
              <a:gd name="T14" fmla="*/ 80 w 5531"/>
              <a:gd name="T15" fmla="*/ 1239 h 1723"/>
              <a:gd name="T16" fmla="*/ 80 w 5531"/>
              <a:gd name="T17" fmla="*/ 1239 h 1723"/>
              <a:gd name="T18" fmla="*/ 605 w 5531"/>
              <a:gd name="T19" fmla="*/ 1722 h 1723"/>
              <a:gd name="T20" fmla="*/ 4912 w 5531"/>
              <a:gd name="T21" fmla="*/ 1722 h 1723"/>
              <a:gd name="T22" fmla="*/ 4912 w 5531"/>
              <a:gd name="T23" fmla="*/ 1722 h 1723"/>
              <a:gd name="T24" fmla="*/ 5436 w 5531"/>
              <a:gd name="T25" fmla="*/ 1246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1" h="1723">
                <a:moveTo>
                  <a:pt x="5436" y="1246"/>
                </a:moveTo>
                <a:lnTo>
                  <a:pt x="5500" y="575"/>
                </a:lnTo>
                <a:lnTo>
                  <a:pt x="5500" y="575"/>
                </a:lnTo>
                <a:cubicBezTo>
                  <a:pt x="5530" y="267"/>
                  <a:pt x="5287" y="0"/>
                  <a:pt x="4977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242" y="0"/>
                  <a:pt x="0" y="262"/>
                  <a:pt x="25" y="568"/>
                </a:cubicBezTo>
                <a:lnTo>
                  <a:pt x="80" y="1239"/>
                </a:lnTo>
                <a:lnTo>
                  <a:pt x="80" y="1239"/>
                </a:lnTo>
                <a:cubicBezTo>
                  <a:pt x="102" y="1512"/>
                  <a:pt x="330" y="1722"/>
                  <a:pt x="605" y="1722"/>
                </a:cubicBezTo>
                <a:lnTo>
                  <a:pt x="4912" y="1722"/>
                </a:lnTo>
                <a:lnTo>
                  <a:pt x="4912" y="1722"/>
                </a:lnTo>
                <a:cubicBezTo>
                  <a:pt x="5184" y="1722"/>
                  <a:pt x="5410" y="1516"/>
                  <a:pt x="5436" y="12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59"/>
          <p:cNvSpPr>
            <a:spLocks noChangeArrowheads="1"/>
          </p:cNvSpPr>
          <p:nvPr/>
        </p:nvSpPr>
        <p:spPr bwMode="auto">
          <a:xfrm>
            <a:off x="3931833" y="6174680"/>
            <a:ext cx="6157670" cy="2031772"/>
          </a:xfrm>
          <a:custGeom>
            <a:avLst/>
            <a:gdLst>
              <a:gd name="T0" fmla="*/ 604 w 5225"/>
              <a:gd name="T1" fmla="*/ 1722 h 1723"/>
              <a:gd name="T2" fmla="*/ 4607 w 5225"/>
              <a:gd name="T3" fmla="*/ 1722 h 1723"/>
              <a:gd name="T4" fmla="*/ 4607 w 5225"/>
              <a:gd name="T5" fmla="*/ 1722 h 1723"/>
              <a:gd name="T6" fmla="*/ 5130 w 5225"/>
              <a:gd name="T7" fmla="*/ 1245 h 1723"/>
              <a:gd name="T8" fmla="*/ 5195 w 5225"/>
              <a:gd name="T9" fmla="*/ 576 h 1723"/>
              <a:gd name="T10" fmla="*/ 5195 w 5225"/>
              <a:gd name="T11" fmla="*/ 576 h 1723"/>
              <a:gd name="T12" fmla="*/ 4671 w 5225"/>
              <a:gd name="T13" fmla="*/ 0 h 1723"/>
              <a:gd name="T14" fmla="*/ 550 w 5225"/>
              <a:gd name="T15" fmla="*/ 0 h 1723"/>
              <a:gd name="T16" fmla="*/ 550 w 5225"/>
              <a:gd name="T17" fmla="*/ 0 h 1723"/>
              <a:gd name="T18" fmla="*/ 26 w 5225"/>
              <a:gd name="T19" fmla="*/ 569 h 1723"/>
              <a:gd name="T20" fmla="*/ 80 w 5225"/>
              <a:gd name="T21" fmla="*/ 1239 h 1723"/>
              <a:gd name="T22" fmla="*/ 80 w 5225"/>
              <a:gd name="T23" fmla="*/ 1239 h 1723"/>
              <a:gd name="T24" fmla="*/ 604 w 5225"/>
              <a:gd name="T25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5" h="1723">
                <a:moveTo>
                  <a:pt x="604" y="1722"/>
                </a:moveTo>
                <a:lnTo>
                  <a:pt x="4607" y="1722"/>
                </a:lnTo>
                <a:lnTo>
                  <a:pt x="4607" y="1722"/>
                </a:lnTo>
                <a:cubicBezTo>
                  <a:pt x="4878" y="1722"/>
                  <a:pt x="5105" y="1516"/>
                  <a:pt x="5130" y="1245"/>
                </a:cubicBezTo>
                <a:lnTo>
                  <a:pt x="5195" y="576"/>
                </a:lnTo>
                <a:lnTo>
                  <a:pt x="5195" y="576"/>
                </a:lnTo>
                <a:cubicBezTo>
                  <a:pt x="5224" y="267"/>
                  <a:pt x="4981" y="0"/>
                  <a:pt x="4671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242" y="0"/>
                  <a:pt x="0" y="262"/>
                  <a:pt x="26" y="569"/>
                </a:cubicBezTo>
                <a:lnTo>
                  <a:pt x="80" y="1239"/>
                </a:lnTo>
                <a:lnTo>
                  <a:pt x="80" y="1239"/>
                </a:lnTo>
                <a:cubicBezTo>
                  <a:pt x="103" y="1511"/>
                  <a:pt x="331" y="1722"/>
                  <a:pt x="604" y="17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0"/>
          <p:cNvSpPr>
            <a:spLocks noChangeArrowheads="1"/>
          </p:cNvSpPr>
          <p:nvPr/>
        </p:nvSpPr>
        <p:spPr bwMode="auto">
          <a:xfrm>
            <a:off x="4098116" y="8206452"/>
            <a:ext cx="5793926" cy="2031769"/>
          </a:xfrm>
          <a:custGeom>
            <a:avLst/>
            <a:gdLst>
              <a:gd name="T0" fmla="*/ 604 w 4919"/>
              <a:gd name="T1" fmla="*/ 1722 h 1723"/>
              <a:gd name="T2" fmla="*/ 4301 w 4919"/>
              <a:gd name="T3" fmla="*/ 1722 h 1723"/>
              <a:gd name="T4" fmla="*/ 4301 w 4919"/>
              <a:gd name="T5" fmla="*/ 1722 h 1723"/>
              <a:gd name="T6" fmla="*/ 4825 w 4919"/>
              <a:gd name="T7" fmla="*/ 1246 h 1723"/>
              <a:gd name="T8" fmla="*/ 4889 w 4919"/>
              <a:gd name="T9" fmla="*/ 575 h 1723"/>
              <a:gd name="T10" fmla="*/ 4889 w 4919"/>
              <a:gd name="T11" fmla="*/ 575 h 1723"/>
              <a:gd name="T12" fmla="*/ 4365 w 4919"/>
              <a:gd name="T13" fmla="*/ 0 h 1723"/>
              <a:gd name="T14" fmla="*/ 549 w 4919"/>
              <a:gd name="T15" fmla="*/ 0 h 1723"/>
              <a:gd name="T16" fmla="*/ 549 w 4919"/>
              <a:gd name="T17" fmla="*/ 0 h 1723"/>
              <a:gd name="T18" fmla="*/ 25 w 4919"/>
              <a:gd name="T19" fmla="*/ 568 h 1723"/>
              <a:gd name="T20" fmla="*/ 80 w 4919"/>
              <a:gd name="T21" fmla="*/ 1239 h 1723"/>
              <a:gd name="T22" fmla="*/ 80 w 4919"/>
              <a:gd name="T23" fmla="*/ 1239 h 1723"/>
              <a:gd name="T24" fmla="*/ 604 w 4919"/>
              <a:gd name="T25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9" h="1723">
                <a:moveTo>
                  <a:pt x="604" y="1722"/>
                </a:moveTo>
                <a:lnTo>
                  <a:pt x="4301" y="1722"/>
                </a:lnTo>
                <a:lnTo>
                  <a:pt x="4301" y="1722"/>
                </a:lnTo>
                <a:cubicBezTo>
                  <a:pt x="4573" y="1722"/>
                  <a:pt x="4799" y="1516"/>
                  <a:pt x="4825" y="1246"/>
                </a:cubicBezTo>
                <a:lnTo>
                  <a:pt x="4889" y="575"/>
                </a:lnTo>
                <a:lnTo>
                  <a:pt x="4889" y="575"/>
                </a:lnTo>
                <a:cubicBezTo>
                  <a:pt x="4918" y="266"/>
                  <a:pt x="4676" y="0"/>
                  <a:pt x="4365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242" y="0"/>
                  <a:pt x="0" y="262"/>
                  <a:pt x="25" y="568"/>
                </a:cubicBezTo>
                <a:lnTo>
                  <a:pt x="80" y="1239"/>
                </a:lnTo>
                <a:lnTo>
                  <a:pt x="80" y="1239"/>
                </a:lnTo>
                <a:cubicBezTo>
                  <a:pt x="102" y="1511"/>
                  <a:pt x="330" y="1722"/>
                  <a:pt x="604" y="17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1"/>
          <p:cNvSpPr>
            <a:spLocks noChangeArrowheads="1"/>
          </p:cNvSpPr>
          <p:nvPr/>
        </p:nvSpPr>
        <p:spPr bwMode="auto">
          <a:xfrm>
            <a:off x="4264399" y="10233027"/>
            <a:ext cx="5435377" cy="2031769"/>
          </a:xfrm>
          <a:custGeom>
            <a:avLst/>
            <a:gdLst>
              <a:gd name="T0" fmla="*/ 4560 w 4614"/>
              <a:gd name="T1" fmla="*/ 826 h 1723"/>
              <a:gd name="T2" fmla="*/ 4584 w 4614"/>
              <a:gd name="T3" fmla="*/ 576 h 1723"/>
              <a:gd name="T4" fmla="*/ 4584 w 4614"/>
              <a:gd name="T5" fmla="*/ 576 h 1723"/>
              <a:gd name="T6" fmla="*/ 4060 w 4614"/>
              <a:gd name="T7" fmla="*/ 0 h 1723"/>
              <a:gd name="T8" fmla="*/ 550 w 4614"/>
              <a:gd name="T9" fmla="*/ 0 h 1723"/>
              <a:gd name="T10" fmla="*/ 550 w 4614"/>
              <a:gd name="T11" fmla="*/ 0 h 1723"/>
              <a:gd name="T12" fmla="*/ 26 w 4614"/>
              <a:gd name="T13" fmla="*/ 569 h 1723"/>
              <a:gd name="T14" fmla="*/ 45 w 4614"/>
              <a:gd name="T15" fmla="*/ 813 h 1723"/>
              <a:gd name="T16" fmla="*/ 45 w 4614"/>
              <a:gd name="T17" fmla="*/ 813 h 1723"/>
              <a:gd name="T18" fmla="*/ 1032 w 4614"/>
              <a:gd name="T19" fmla="*/ 1722 h 1723"/>
              <a:gd name="T20" fmla="*/ 3574 w 4614"/>
              <a:gd name="T21" fmla="*/ 1722 h 1723"/>
              <a:gd name="T22" fmla="*/ 3574 w 4614"/>
              <a:gd name="T23" fmla="*/ 1722 h 1723"/>
              <a:gd name="T24" fmla="*/ 4560 w 4614"/>
              <a:gd name="T25" fmla="*/ 826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4" h="1723">
                <a:moveTo>
                  <a:pt x="4560" y="826"/>
                </a:moveTo>
                <a:lnTo>
                  <a:pt x="4584" y="576"/>
                </a:lnTo>
                <a:lnTo>
                  <a:pt x="4584" y="576"/>
                </a:lnTo>
                <a:cubicBezTo>
                  <a:pt x="4613" y="267"/>
                  <a:pt x="4370" y="0"/>
                  <a:pt x="4060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242" y="0"/>
                  <a:pt x="0" y="262"/>
                  <a:pt x="26" y="569"/>
                </a:cubicBezTo>
                <a:lnTo>
                  <a:pt x="45" y="813"/>
                </a:lnTo>
                <a:lnTo>
                  <a:pt x="45" y="813"/>
                </a:lnTo>
                <a:cubicBezTo>
                  <a:pt x="87" y="1327"/>
                  <a:pt x="516" y="1722"/>
                  <a:pt x="1032" y="1722"/>
                </a:cubicBezTo>
                <a:lnTo>
                  <a:pt x="3574" y="1722"/>
                </a:lnTo>
                <a:lnTo>
                  <a:pt x="3574" y="1722"/>
                </a:lnTo>
                <a:cubicBezTo>
                  <a:pt x="4085" y="1722"/>
                  <a:pt x="4511" y="1334"/>
                  <a:pt x="4560" y="8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CuadroTexto 233"/>
          <p:cNvSpPr txBox="1"/>
          <p:nvPr/>
        </p:nvSpPr>
        <p:spPr>
          <a:xfrm>
            <a:off x="9736070" y="923029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6782883" y="470072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6782883" y="676367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6782883" y="879544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16782883" y="1069991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9" name="CuadroTexto 238"/>
          <p:cNvSpPr txBox="1"/>
          <p:nvPr/>
        </p:nvSpPr>
        <p:spPr>
          <a:xfrm>
            <a:off x="5196876" y="4607393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5160642" y="6609160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1" name="CuadroTexto 240"/>
          <p:cNvSpPr txBox="1"/>
          <p:nvPr/>
        </p:nvSpPr>
        <p:spPr>
          <a:xfrm>
            <a:off x="4908335" y="8635735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2" name="CuadroTexto 241"/>
          <p:cNvSpPr txBox="1"/>
          <p:nvPr/>
        </p:nvSpPr>
        <p:spPr>
          <a:xfrm>
            <a:off x="5057414" y="10673091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0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/>
          <p:cNvSpPr>
            <a:spLocks noChangeShapeType="1"/>
          </p:cNvSpPr>
          <p:nvPr/>
        </p:nvSpPr>
        <p:spPr bwMode="auto">
          <a:xfrm>
            <a:off x="12676798" y="5325081"/>
            <a:ext cx="3110195" cy="4931"/>
          </a:xfrm>
          <a:prstGeom prst="line">
            <a:avLst/>
          </a:pr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12676798" y="6754490"/>
            <a:ext cx="3110195" cy="4931"/>
          </a:xfrm>
          <a:prstGeom prst="line">
            <a:avLst/>
          </a:pr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11794506" y="8193757"/>
            <a:ext cx="3992487" cy="4931"/>
          </a:xfrm>
          <a:prstGeom prst="line">
            <a:avLst/>
          </a:pr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10966434" y="9628097"/>
            <a:ext cx="4820558" cy="4927"/>
          </a:xfrm>
          <a:prstGeom prst="line">
            <a:avLst/>
          </a:pr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10202442" y="11062433"/>
            <a:ext cx="5584551" cy="4931"/>
          </a:xfrm>
          <a:prstGeom prst="line">
            <a:avLst/>
          </a:pr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6"/>
          <p:cNvSpPr>
            <a:spLocks noChangeArrowheads="1"/>
          </p:cNvSpPr>
          <p:nvPr/>
        </p:nvSpPr>
        <p:spPr bwMode="auto">
          <a:xfrm>
            <a:off x="3336348" y="4605448"/>
            <a:ext cx="10410040" cy="1439267"/>
          </a:xfrm>
          <a:custGeom>
            <a:avLst/>
            <a:gdLst>
              <a:gd name="T0" fmla="*/ 9311 w 9312"/>
              <a:gd name="T1" fmla="*/ 1285 h 1286"/>
              <a:gd name="T2" fmla="*/ 0 w 9312"/>
              <a:gd name="T3" fmla="*/ 1285 h 1286"/>
              <a:gd name="T4" fmla="*/ 0 w 9312"/>
              <a:gd name="T5" fmla="*/ 0 h 1286"/>
              <a:gd name="T6" fmla="*/ 9311 w 9312"/>
              <a:gd name="T7" fmla="*/ 0 h 1286"/>
              <a:gd name="T8" fmla="*/ 9311 w 9312"/>
              <a:gd name="T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2" h="1286">
                <a:moveTo>
                  <a:pt x="9311" y="1285"/>
                </a:moveTo>
                <a:lnTo>
                  <a:pt x="0" y="1285"/>
                </a:lnTo>
                <a:lnTo>
                  <a:pt x="0" y="0"/>
                </a:lnTo>
                <a:lnTo>
                  <a:pt x="9311" y="0"/>
                </a:lnTo>
                <a:lnTo>
                  <a:pt x="9311" y="12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7"/>
          <p:cNvSpPr>
            <a:spLocks noChangeArrowheads="1"/>
          </p:cNvSpPr>
          <p:nvPr/>
        </p:nvSpPr>
        <p:spPr bwMode="auto">
          <a:xfrm>
            <a:off x="4179208" y="6039787"/>
            <a:ext cx="8724324" cy="1434336"/>
          </a:xfrm>
          <a:custGeom>
            <a:avLst/>
            <a:gdLst>
              <a:gd name="T0" fmla="*/ 7803 w 7804"/>
              <a:gd name="T1" fmla="*/ 1282 h 1283"/>
              <a:gd name="T2" fmla="*/ 0 w 7804"/>
              <a:gd name="T3" fmla="*/ 1282 h 1283"/>
              <a:gd name="T4" fmla="*/ 0 w 7804"/>
              <a:gd name="T5" fmla="*/ 0 h 1283"/>
              <a:gd name="T6" fmla="*/ 7803 w 7804"/>
              <a:gd name="T7" fmla="*/ 0 h 1283"/>
              <a:gd name="T8" fmla="*/ 7803 w 7804"/>
              <a:gd name="T9" fmla="*/ 128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4" h="1283">
                <a:moveTo>
                  <a:pt x="7803" y="1282"/>
                </a:moveTo>
                <a:lnTo>
                  <a:pt x="0" y="1282"/>
                </a:lnTo>
                <a:lnTo>
                  <a:pt x="0" y="0"/>
                </a:lnTo>
                <a:lnTo>
                  <a:pt x="7803" y="0"/>
                </a:lnTo>
                <a:lnTo>
                  <a:pt x="7803" y="12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8"/>
          <p:cNvSpPr>
            <a:spLocks noChangeArrowheads="1"/>
          </p:cNvSpPr>
          <p:nvPr/>
        </p:nvSpPr>
        <p:spPr bwMode="auto">
          <a:xfrm>
            <a:off x="5031923" y="7474124"/>
            <a:ext cx="7013963" cy="1439267"/>
          </a:xfrm>
          <a:custGeom>
            <a:avLst/>
            <a:gdLst>
              <a:gd name="T0" fmla="*/ 6274 w 6275"/>
              <a:gd name="T1" fmla="*/ 1285 h 1286"/>
              <a:gd name="T2" fmla="*/ 0 w 6275"/>
              <a:gd name="T3" fmla="*/ 1285 h 1286"/>
              <a:gd name="T4" fmla="*/ 0 w 6275"/>
              <a:gd name="T5" fmla="*/ 0 h 1286"/>
              <a:gd name="T6" fmla="*/ 6274 w 6275"/>
              <a:gd name="T7" fmla="*/ 0 h 1286"/>
              <a:gd name="T8" fmla="*/ 6274 w 6275"/>
              <a:gd name="T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5" h="1286">
                <a:moveTo>
                  <a:pt x="6274" y="1285"/>
                </a:moveTo>
                <a:lnTo>
                  <a:pt x="0" y="1285"/>
                </a:lnTo>
                <a:lnTo>
                  <a:pt x="0" y="0"/>
                </a:lnTo>
                <a:lnTo>
                  <a:pt x="6274" y="0"/>
                </a:lnTo>
                <a:lnTo>
                  <a:pt x="6274" y="12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9"/>
          <p:cNvSpPr>
            <a:spLocks noChangeArrowheads="1"/>
          </p:cNvSpPr>
          <p:nvPr/>
        </p:nvSpPr>
        <p:spPr bwMode="auto">
          <a:xfrm>
            <a:off x="5884641" y="8908463"/>
            <a:ext cx="5293742" cy="1434336"/>
          </a:xfrm>
          <a:custGeom>
            <a:avLst/>
            <a:gdLst>
              <a:gd name="T0" fmla="*/ 4735 w 4736"/>
              <a:gd name="T1" fmla="*/ 1284 h 1285"/>
              <a:gd name="T2" fmla="*/ 0 w 4736"/>
              <a:gd name="T3" fmla="*/ 1284 h 1285"/>
              <a:gd name="T4" fmla="*/ 0 w 4736"/>
              <a:gd name="T5" fmla="*/ 0 h 1285"/>
              <a:gd name="T6" fmla="*/ 4735 w 4736"/>
              <a:gd name="T7" fmla="*/ 0 h 1285"/>
              <a:gd name="T8" fmla="*/ 4735 w 4736"/>
              <a:gd name="T9" fmla="*/ 12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6" h="1285">
                <a:moveTo>
                  <a:pt x="4735" y="1284"/>
                </a:moveTo>
                <a:lnTo>
                  <a:pt x="0" y="1284"/>
                </a:lnTo>
                <a:lnTo>
                  <a:pt x="0" y="0"/>
                </a:lnTo>
                <a:lnTo>
                  <a:pt x="4735" y="0"/>
                </a:lnTo>
                <a:lnTo>
                  <a:pt x="4735" y="128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0"/>
          <p:cNvSpPr>
            <a:spLocks noChangeArrowheads="1"/>
          </p:cNvSpPr>
          <p:nvPr/>
        </p:nvSpPr>
        <p:spPr bwMode="auto">
          <a:xfrm>
            <a:off x="6742286" y="10342799"/>
            <a:ext cx="3583379" cy="1434340"/>
          </a:xfrm>
          <a:custGeom>
            <a:avLst/>
            <a:gdLst>
              <a:gd name="T0" fmla="*/ 3207 w 3208"/>
              <a:gd name="T1" fmla="*/ 1284 h 1285"/>
              <a:gd name="T2" fmla="*/ 0 w 3208"/>
              <a:gd name="T3" fmla="*/ 1284 h 1285"/>
              <a:gd name="T4" fmla="*/ 0 w 3208"/>
              <a:gd name="T5" fmla="*/ 0 h 1285"/>
              <a:gd name="T6" fmla="*/ 3207 w 3208"/>
              <a:gd name="T7" fmla="*/ 0 h 1285"/>
              <a:gd name="T8" fmla="*/ 3207 w 3208"/>
              <a:gd name="T9" fmla="*/ 12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1285">
                <a:moveTo>
                  <a:pt x="3207" y="1284"/>
                </a:moveTo>
                <a:lnTo>
                  <a:pt x="0" y="1284"/>
                </a:lnTo>
                <a:lnTo>
                  <a:pt x="0" y="0"/>
                </a:lnTo>
                <a:lnTo>
                  <a:pt x="3207" y="0"/>
                </a:lnTo>
                <a:lnTo>
                  <a:pt x="3207" y="128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55"/>
          <p:cNvSpPr>
            <a:spLocks noChangeArrowheads="1"/>
          </p:cNvSpPr>
          <p:nvPr/>
        </p:nvSpPr>
        <p:spPr bwMode="auto">
          <a:xfrm>
            <a:off x="15782065" y="4881471"/>
            <a:ext cx="443610" cy="882292"/>
          </a:xfrm>
          <a:custGeom>
            <a:avLst/>
            <a:gdLst>
              <a:gd name="T0" fmla="*/ 0 w 395"/>
              <a:gd name="T1" fmla="*/ 0 h 789"/>
              <a:gd name="T2" fmla="*/ 394 w 395"/>
              <a:gd name="T3" fmla="*/ 394 h 789"/>
              <a:gd name="T4" fmla="*/ 0 w 395"/>
              <a:gd name="T5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9">
                <a:moveTo>
                  <a:pt x="0" y="0"/>
                </a:moveTo>
                <a:lnTo>
                  <a:pt x="394" y="394"/>
                </a:lnTo>
                <a:lnTo>
                  <a:pt x="0" y="788"/>
                </a:lnTo>
              </a:path>
            </a:pathLst>
          </a:cu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56"/>
          <p:cNvSpPr>
            <a:spLocks noChangeArrowheads="1"/>
          </p:cNvSpPr>
          <p:nvPr/>
        </p:nvSpPr>
        <p:spPr bwMode="auto">
          <a:xfrm>
            <a:off x="15772207" y="6315811"/>
            <a:ext cx="438679" cy="877361"/>
          </a:xfrm>
          <a:custGeom>
            <a:avLst/>
            <a:gdLst>
              <a:gd name="T0" fmla="*/ 0 w 394"/>
              <a:gd name="T1" fmla="*/ 0 h 787"/>
              <a:gd name="T2" fmla="*/ 393 w 394"/>
              <a:gd name="T3" fmla="*/ 393 h 787"/>
              <a:gd name="T4" fmla="*/ 0 w 394"/>
              <a:gd name="T5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787">
                <a:moveTo>
                  <a:pt x="0" y="0"/>
                </a:moveTo>
                <a:lnTo>
                  <a:pt x="393" y="393"/>
                </a:lnTo>
                <a:lnTo>
                  <a:pt x="0" y="786"/>
                </a:lnTo>
              </a:path>
            </a:pathLst>
          </a:cu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57"/>
          <p:cNvSpPr>
            <a:spLocks noChangeArrowheads="1"/>
          </p:cNvSpPr>
          <p:nvPr/>
        </p:nvSpPr>
        <p:spPr bwMode="auto">
          <a:xfrm>
            <a:off x="15782065" y="7750147"/>
            <a:ext cx="443610" cy="882292"/>
          </a:xfrm>
          <a:custGeom>
            <a:avLst/>
            <a:gdLst>
              <a:gd name="T0" fmla="*/ 0 w 395"/>
              <a:gd name="T1" fmla="*/ 0 h 788"/>
              <a:gd name="T2" fmla="*/ 394 w 395"/>
              <a:gd name="T3" fmla="*/ 394 h 788"/>
              <a:gd name="T4" fmla="*/ 0 w 395"/>
              <a:gd name="T5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8">
                <a:moveTo>
                  <a:pt x="0" y="0"/>
                </a:moveTo>
                <a:lnTo>
                  <a:pt x="394" y="394"/>
                </a:lnTo>
                <a:lnTo>
                  <a:pt x="0" y="787"/>
                </a:lnTo>
              </a:path>
            </a:pathLst>
          </a:cu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58"/>
          <p:cNvSpPr>
            <a:spLocks noChangeArrowheads="1"/>
          </p:cNvSpPr>
          <p:nvPr/>
        </p:nvSpPr>
        <p:spPr bwMode="auto">
          <a:xfrm>
            <a:off x="15782065" y="9184487"/>
            <a:ext cx="443610" cy="882289"/>
          </a:xfrm>
          <a:custGeom>
            <a:avLst/>
            <a:gdLst>
              <a:gd name="T0" fmla="*/ 0 w 395"/>
              <a:gd name="T1" fmla="*/ 0 h 788"/>
              <a:gd name="T2" fmla="*/ 394 w 395"/>
              <a:gd name="T3" fmla="*/ 393 h 788"/>
              <a:gd name="T4" fmla="*/ 0 w 395"/>
              <a:gd name="T5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8">
                <a:moveTo>
                  <a:pt x="0" y="0"/>
                </a:moveTo>
                <a:lnTo>
                  <a:pt x="394" y="393"/>
                </a:lnTo>
                <a:lnTo>
                  <a:pt x="0" y="787"/>
                </a:lnTo>
              </a:path>
            </a:pathLst>
          </a:cu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59"/>
          <p:cNvSpPr>
            <a:spLocks noChangeArrowheads="1"/>
          </p:cNvSpPr>
          <p:nvPr/>
        </p:nvSpPr>
        <p:spPr bwMode="auto">
          <a:xfrm>
            <a:off x="15782065" y="10623754"/>
            <a:ext cx="443610" cy="882289"/>
          </a:xfrm>
          <a:custGeom>
            <a:avLst/>
            <a:gdLst>
              <a:gd name="T0" fmla="*/ 0 w 395"/>
              <a:gd name="T1" fmla="*/ 0 h 788"/>
              <a:gd name="T2" fmla="*/ 394 w 395"/>
              <a:gd name="T3" fmla="*/ 394 h 788"/>
              <a:gd name="T4" fmla="*/ 0 w 395"/>
              <a:gd name="T5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8">
                <a:moveTo>
                  <a:pt x="0" y="0"/>
                </a:moveTo>
                <a:lnTo>
                  <a:pt x="394" y="394"/>
                </a:lnTo>
                <a:lnTo>
                  <a:pt x="0" y="787"/>
                </a:ln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CuadroTexto 286"/>
          <p:cNvSpPr txBox="1"/>
          <p:nvPr/>
        </p:nvSpPr>
        <p:spPr>
          <a:xfrm>
            <a:off x="6920750" y="4752560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88" name="CuadroTexto 287"/>
          <p:cNvSpPr txBox="1"/>
          <p:nvPr/>
        </p:nvSpPr>
        <p:spPr>
          <a:xfrm>
            <a:off x="6852059" y="6219602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9" name="CuadroTexto 288"/>
          <p:cNvSpPr txBox="1"/>
          <p:nvPr/>
        </p:nvSpPr>
        <p:spPr>
          <a:xfrm>
            <a:off x="6618111" y="7616776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0" name="CuadroTexto 289"/>
          <p:cNvSpPr txBox="1"/>
          <p:nvPr/>
        </p:nvSpPr>
        <p:spPr>
          <a:xfrm>
            <a:off x="6658659" y="9100549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6918336" y="10557134"/>
            <a:ext cx="3304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16799508" y="478400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16799508" y="6188824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16799508" y="906977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6777566" y="768781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16777565" y="1052136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9736070" y="923029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41520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4452435" y="4729989"/>
            <a:ext cx="6255598" cy="7343528"/>
          </a:xfrm>
          <a:custGeom>
            <a:avLst/>
            <a:gdLst>
              <a:gd name="T0" fmla="*/ 0 w 5478"/>
              <a:gd name="T1" fmla="*/ 0 h 6430"/>
              <a:gd name="T2" fmla="*/ 5477 w 5478"/>
              <a:gd name="T3" fmla="*/ 0 h 6430"/>
              <a:gd name="T4" fmla="*/ 3667 w 5478"/>
              <a:gd name="T5" fmla="*/ 6429 h 6430"/>
              <a:gd name="T6" fmla="*/ 1919 w 5478"/>
              <a:gd name="T7" fmla="*/ 6429 h 6430"/>
              <a:gd name="T8" fmla="*/ 0 w 5478"/>
              <a:gd name="T9" fmla="*/ 0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78" h="6430">
                <a:moveTo>
                  <a:pt x="0" y="0"/>
                </a:moveTo>
                <a:lnTo>
                  <a:pt x="5477" y="0"/>
                </a:lnTo>
                <a:lnTo>
                  <a:pt x="3667" y="6429"/>
                </a:lnTo>
                <a:lnTo>
                  <a:pt x="1919" y="642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4024313" y="4044996"/>
            <a:ext cx="7116878" cy="1158444"/>
          </a:xfrm>
          <a:custGeom>
            <a:avLst/>
            <a:gdLst>
              <a:gd name="T0" fmla="*/ 5804 w 6230"/>
              <a:gd name="T1" fmla="*/ 1013 h 1014"/>
              <a:gd name="T2" fmla="*/ 431 w 6230"/>
              <a:gd name="T3" fmla="*/ 1013 h 1014"/>
              <a:gd name="T4" fmla="*/ 431 w 6230"/>
              <a:gd name="T5" fmla="*/ 1013 h 1014"/>
              <a:gd name="T6" fmla="*/ 256 w 6230"/>
              <a:gd name="T7" fmla="*/ 887 h 1014"/>
              <a:gd name="T8" fmla="*/ 41 w 6230"/>
              <a:gd name="T9" fmla="*/ 245 h 1014"/>
              <a:gd name="T10" fmla="*/ 41 w 6230"/>
              <a:gd name="T11" fmla="*/ 245 h 1014"/>
              <a:gd name="T12" fmla="*/ 215 w 6230"/>
              <a:gd name="T13" fmla="*/ 0 h 1014"/>
              <a:gd name="T14" fmla="*/ 6014 w 6230"/>
              <a:gd name="T15" fmla="*/ 0 h 1014"/>
              <a:gd name="T16" fmla="*/ 6014 w 6230"/>
              <a:gd name="T17" fmla="*/ 0 h 1014"/>
              <a:gd name="T18" fmla="*/ 6190 w 6230"/>
              <a:gd name="T19" fmla="*/ 243 h 1014"/>
              <a:gd name="T20" fmla="*/ 5979 w 6230"/>
              <a:gd name="T21" fmla="*/ 885 h 1014"/>
              <a:gd name="T22" fmla="*/ 5979 w 6230"/>
              <a:gd name="T23" fmla="*/ 885 h 1014"/>
              <a:gd name="T24" fmla="*/ 5804 w 6230"/>
              <a:gd name="T25" fmla="*/ 101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30" h="1014">
                <a:moveTo>
                  <a:pt x="5804" y="1013"/>
                </a:moveTo>
                <a:lnTo>
                  <a:pt x="431" y="1013"/>
                </a:lnTo>
                <a:lnTo>
                  <a:pt x="431" y="1013"/>
                </a:lnTo>
                <a:cubicBezTo>
                  <a:pt x="351" y="1013"/>
                  <a:pt x="281" y="962"/>
                  <a:pt x="256" y="887"/>
                </a:cubicBezTo>
                <a:lnTo>
                  <a:pt x="41" y="245"/>
                </a:lnTo>
                <a:lnTo>
                  <a:pt x="41" y="245"/>
                </a:lnTo>
                <a:cubicBezTo>
                  <a:pt x="0" y="125"/>
                  <a:pt x="89" y="0"/>
                  <a:pt x="215" y="0"/>
                </a:cubicBezTo>
                <a:lnTo>
                  <a:pt x="6014" y="0"/>
                </a:lnTo>
                <a:lnTo>
                  <a:pt x="6014" y="0"/>
                </a:lnTo>
                <a:cubicBezTo>
                  <a:pt x="6140" y="0"/>
                  <a:pt x="6229" y="124"/>
                  <a:pt x="6190" y="243"/>
                </a:cubicBezTo>
                <a:lnTo>
                  <a:pt x="5979" y="885"/>
                </a:lnTo>
                <a:lnTo>
                  <a:pt x="5979" y="885"/>
                </a:lnTo>
                <a:cubicBezTo>
                  <a:pt x="5954" y="961"/>
                  <a:pt x="5883" y="1013"/>
                  <a:pt x="5804" y="10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4417177" y="5455276"/>
            <a:ext cx="6326112" cy="1153406"/>
          </a:xfrm>
          <a:custGeom>
            <a:avLst/>
            <a:gdLst>
              <a:gd name="T0" fmla="*/ 5110 w 5538"/>
              <a:gd name="T1" fmla="*/ 1011 h 1012"/>
              <a:gd name="T2" fmla="*/ 426 w 5538"/>
              <a:gd name="T3" fmla="*/ 1011 h 1012"/>
              <a:gd name="T4" fmla="*/ 426 w 5538"/>
              <a:gd name="T5" fmla="*/ 1011 h 1012"/>
              <a:gd name="T6" fmla="*/ 250 w 5538"/>
              <a:gd name="T7" fmla="*/ 884 h 1012"/>
              <a:gd name="T8" fmla="*/ 39 w 5538"/>
              <a:gd name="T9" fmla="*/ 242 h 1012"/>
              <a:gd name="T10" fmla="*/ 39 w 5538"/>
              <a:gd name="T11" fmla="*/ 242 h 1012"/>
              <a:gd name="T12" fmla="*/ 214 w 5538"/>
              <a:gd name="T13" fmla="*/ 0 h 1012"/>
              <a:gd name="T14" fmla="*/ 5322 w 5538"/>
              <a:gd name="T15" fmla="*/ 0 h 1012"/>
              <a:gd name="T16" fmla="*/ 5322 w 5538"/>
              <a:gd name="T17" fmla="*/ 0 h 1012"/>
              <a:gd name="T18" fmla="*/ 5497 w 5538"/>
              <a:gd name="T19" fmla="*/ 242 h 1012"/>
              <a:gd name="T20" fmla="*/ 5286 w 5538"/>
              <a:gd name="T21" fmla="*/ 884 h 1012"/>
              <a:gd name="T22" fmla="*/ 5286 w 5538"/>
              <a:gd name="T23" fmla="*/ 884 h 1012"/>
              <a:gd name="T24" fmla="*/ 5110 w 5538"/>
              <a:gd name="T25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8" h="1012">
                <a:moveTo>
                  <a:pt x="5110" y="1011"/>
                </a:moveTo>
                <a:lnTo>
                  <a:pt x="426" y="1011"/>
                </a:lnTo>
                <a:lnTo>
                  <a:pt x="426" y="1011"/>
                </a:lnTo>
                <a:cubicBezTo>
                  <a:pt x="346" y="1011"/>
                  <a:pt x="275" y="961"/>
                  <a:pt x="250" y="884"/>
                </a:cubicBezTo>
                <a:lnTo>
                  <a:pt x="39" y="242"/>
                </a:lnTo>
                <a:lnTo>
                  <a:pt x="39" y="242"/>
                </a:lnTo>
                <a:cubicBezTo>
                  <a:pt x="0" y="123"/>
                  <a:pt x="89" y="0"/>
                  <a:pt x="214" y="0"/>
                </a:cubicBezTo>
                <a:lnTo>
                  <a:pt x="5322" y="0"/>
                </a:lnTo>
                <a:lnTo>
                  <a:pt x="5322" y="0"/>
                </a:lnTo>
                <a:cubicBezTo>
                  <a:pt x="5448" y="0"/>
                  <a:pt x="5537" y="123"/>
                  <a:pt x="5497" y="242"/>
                </a:cubicBezTo>
                <a:lnTo>
                  <a:pt x="5286" y="884"/>
                </a:lnTo>
                <a:lnTo>
                  <a:pt x="5286" y="884"/>
                </a:lnTo>
                <a:cubicBezTo>
                  <a:pt x="5261" y="961"/>
                  <a:pt x="5191" y="1011"/>
                  <a:pt x="5110" y="10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4810040" y="6840371"/>
            <a:ext cx="5535350" cy="1163482"/>
          </a:xfrm>
          <a:custGeom>
            <a:avLst/>
            <a:gdLst>
              <a:gd name="T0" fmla="*/ 4419 w 4845"/>
              <a:gd name="T1" fmla="*/ 1017 h 1018"/>
              <a:gd name="T2" fmla="*/ 428 w 4845"/>
              <a:gd name="T3" fmla="*/ 1017 h 1018"/>
              <a:gd name="T4" fmla="*/ 428 w 4845"/>
              <a:gd name="T5" fmla="*/ 1017 h 1018"/>
              <a:gd name="T6" fmla="*/ 252 w 4845"/>
              <a:gd name="T7" fmla="*/ 890 h 1018"/>
              <a:gd name="T8" fmla="*/ 39 w 4845"/>
              <a:gd name="T9" fmla="*/ 243 h 1018"/>
              <a:gd name="T10" fmla="*/ 39 w 4845"/>
              <a:gd name="T11" fmla="*/ 243 h 1018"/>
              <a:gd name="T12" fmla="*/ 215 w 4845"/>
              <a:gd name="T13" fmla="*/ 0 h 1018"/>
              <a:gd name="T14" fmla="*/ 4630 w 4845"/>
              <a:gd name="T15" fmla="*/ 5 h 1018"/>
              <a:gd name="T16" fmla="*/ 4630 w 4845"/>
              <a:gd name="T17" fmla="*/ 5 h 1018"/>
              <a:gd name="T18" fmla="*/ 4805 w 4845"/>
              <a:gd name="T19" fmla="*/ 247 h 1018"/>
              <a:gd name="T20" fmla="*/ 4594 w 4845"/>
              <a:gd name="T21" fmla="*/ 890 h 1018"/>
              <a:gd name="T22" fmla="*/ 4594 w 4845"/>
              <a:gd name="T23" fmla="*/ 890 h 1018"/>
              <a:gd name="T24" fmla="*/ 4419 w 4845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5" h="1018">
                <a:moveTo>
                  <a:pt x="4419" y="1017"/>
                </a:moveTo>
                <a:lnTo>
                  <a:pt x="428" y="1017"/>
                </a:lnTo>
                <a:lnTo>
                  <a:pt x="428" y="1017"/>
                </a:lnTo>
                <a:cubicBezTo>
                  <a:pt x="348" y="1017"/>
                  <a:pt x="277" y="966"/>
                  <a:pt x="252" y="890"/>
                </a:cubicBezTo>
                <a:lnTo>
                  <a:pt x="39" y="243"/>
                </a:lnTo>
                <a:lnTo>
                  <a:pt x="39" y="243"/>
                </a:lnTo>
                <a:cubicBezTo>
                  <a:pt x="0" y="123"/>
                  <a:pt x="89" y="0"/>
                  <a:pt x="215" y="0"/>
                </a:cubicBezTo>
                <a:lnTo>
                  <a:pt x="4630" y="5"/>
                </a:lnTo>
                <a:lnTo>
                  <a:pt x="4630" y="5"/>
                </a:lnTo>
                <a:cubicBezTo>
                  <a:pt x="4756" y="5"/>
                  <a:pt x="4844" y="128"/>
                  <a:pt x="4805" y="247"/>
                </a:cubicBezTo>
                <a:lnTo>
                  <a:pt x="4594" y="890"/>
                </a:lnTo>
                <a:lnTo>
                  <a:pt x="4594" y="890"/>
                </a:lnTo>
                <a:cubicBezTo>
                  <a:pt x="4569" y="966"/>
                  <a:pt x="4498" y="1017"/>
                  <a:pt x="4419" y="10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5207942" y="8240577"/>
            <a:ext cx="4739546" cy="1163482"/>
          </a:xfrm>
          <a:custGeom>
            <a:avLst/>
            <a:gdLst>
              <a:gd name="T0" fmla="*/ 3722 w 4149"/>
              <a:gd name="T1" fmla="*/ 1017 h 1018"/>
              <a:gd name="T2" fmla="*/ 428 w 4149"/>
              <a:gd name="T3" fmla="*/ 1017 h 1018"/>
              <a:gd name="T4" fmla="*/ 428 w 4149"/>
              <a:gd name="T5" fmla="*/ 1017 h 1018"/>
              <a:gd name="T6" fmla="*/ 252 w 4149"/>
              <a:gd name="T7" fmla="*/ 890 h 1018"/>
              <a:gd name="T8" fmla="*/ 39 w 4149"/>
              <a:gd name="T9" fmla="*/ 242 h 1018"/>
              <a:gd name="T10" fmla="*/ 39 w 4149"/>
              <a:gd name="T11" fmla="*/ 242 h 1018"/>
              <a:gd name="T12" fmla="*/ 215 w 4149"/>
              <a:gd name="T13" fmla="*/ 0 h 1018"/>
              <a:gd name="T14" fmla="*/ 3934 w 4149"/>
              <a:gd name="T15" fmla="*/ 4 h 1018"/>
              <a:gd name="T16" fmla="*/ 3934 w 4149"/>
              <a:gd name="T17" fmla="*/ 4 h 1018"/>
              <a:gd name="T18" fmla="*/ 4109 w 4149"/>
              <a:gd name="T19" fmla="*/ 247 h 1018"/>
              <a:gd name="T20" fmla="*/ 3898 w 4149"/>
              <a:gd name="T21" fmla="*/ 890 h 1018"/>
              <a:gd name="T22" fmla="*/ 3898 w 4149"/>
              <a:gd name="T23" fmla="*/ 890 h 1018"/>
              <a:gd name="T24" fmla="*/ 3722 w 4149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9" h="1018">
                <a:moveTo>
                  <a:pt x="3722" y="1017"/>
                </a:moveTo>
                <a:lnTo>
                  <a:pt x="428" y="1017"/>
                </a:lnTo>
                <a:lnTo>
                  <a:pt x="428" y="1017"/>
                </a:lnTo>
                <a:cubicBezTo>
                  <a:pt x="348" y="1017"/>
                  <a:pt x="277" y="966"/>
                  <a:pt x="252" y="890"/>
                </a:cubicBezTo>
                <a:lnTo>
                  <a:pt x="39" y="242"/>
                </a:lnTo>
                <a:lnTo>
                  <a:pt x="39" y="242"/>
                </a:lnTo>
                <a:cubicBezTo>
                  <a:pt x="0" y="123"/>
                  <a:pt x="89" y="0"/>
                  <a:pt x="215" y="0"/>
                </a:cubicBezTo>
                <a:lnTo>
                  <a:pt x="3934" y="4"/>
                </a:lnTo>
                <a:lnTo>
                  <a:pt x="3934" y="4"/>
                </a:lnTo>
                <a:cubicBezTo>
                  <a:pt x="4060" y="4"/>
                  <a:pt x="4148" y="128"/>
                  <a:pt x="4109" y="247"/>
                </a:cubicBezTo>
                <a:lnTo>
                  <a:pt x="3898" y="890"/>
                </a:lnTo>
                <a:lnTo>
                  <a:pt x="3898" y="890"/>
                </a:lnTo>
                <a:cubicBezTo>
                  <a:pt x="3873" y="966"/>
                  <a:pt x="3802" y="1017"/>
                  <a:pt x="3722" y="10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5631026" y="9645822"/>
            <a:ext cx="3943745" cy="1163479"/>
          </a:xfrm>
          <a:custGeom>
            <a:avLst/>
            <a:gdLst>
              <a:gd name="T0" fmla="*/ 3026 w 3453"/>
              <a:gd name="T1" fmla="*/ 1017 h 1018"/>
              <a:gd name="T2" fmla="*/ 428 w 3453"/>
              <a:gd name="T3" fmla="*/ 1017 h 1018"/>
              <a:gd name="T4" fmla="*/ 428 w 3453"/>
              <a:gd name="T5" fmla="*/ 1017 h 1018"/>
              <a:gd name="T6" fmla="*/ 252 w 3453"/>
              <a:gd name="T7" fmla="*/ 890 h 1018"/>
              <a:gd name="T8" fmla="*/ 39 w 3453"/>
              <a:gd name="T9" fmla="*/ 243 h 1018"/>
              <a:gd name="T10" fmla="*/ 39 w 3453"/>
              <a:gd name="T11" fmla="*/ 243 h 1018"/>
              <a:gd name="T12" fmla="*/ 215 w 3453"/>
              <a:gd name="T13" fmla="*/ 0 h 1018"/>
              <a:gd name="T14" fmla="*/ 3238 w 3453"/>
              <a:gd name="T15" fmla="*/ 4 h 1018"/>
              <a:gd name="T16" fmla="*/ 3238 w 3453"/>
              <a:gd name="T17" fmla="*/ 4 h 1018"/>
              <a:gd name="T18" fmla="*/ 3413 w 3453"/>
              <a:gd name="T19" fmla="*/ 247 h 1018"/>
              <a:gd name="T20" fmla="*/ 3202 w 3453"/>
              <a:gd name="T21" fmla="*/ 890 h 1018"/>
              <a:gd name="T22" fmla="*/ 3202 w 3453"/>
              <a:gd name="T23" fmla="*/ 890 h 1018"/>
              <a:gd name="T24" fmla="*/ 3026 w 3453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53" h="1018">
                <a:moveTo>
                  <a:pt x="3026" y="1017"/>
                </a:moveTo>
                <a:lnTo>
                  <a:pt x="428" y="1017"/>
                </a:lnTo>
                <a:lnTo>
                  <a:pt x="428" y="1017"/>
                </a:lnTo>
                <a:cubicBezTo>
                  <a:pt x="348" y="1017"/>
                  <a:pt x="277" y="966"/>
                  <a:pt x="252" y="890"/>
                </a:cubicBezTo>
                <a:lnTo>
                  <a:pt x="39" y="243"/>
                </a:lnTo>
                <a:lnTo>
                  <a:pt x="39" y="243"/>
                </a:lnTo>
                <a:cubicBezTo>
                  <a:pt x="0" y="123"/>
                  <a:pt x="89" y="0"/>
                  <a:pt x="215" y="0"/>
                </a:cubicBezTo>
                <a:lnTo>
                  <a:pt x="3238" y="4"/>
                </a:lnTo>
                <a:lnTo>
                  <a:pt x="3238" y="4"/>
                </a:lnTo>
                <a:cubicBezTo>
                  <a:pt x="3364" y="4"/>
                  <a:pt x="3452" y="127"/>
                  <a:pt x="3413" y="247"/>
                </a:cubicBezTo>
                <a:lnTo>
                  <a:pt x="3202" y="890"/>
                </a:lnTo>
                <a:lnTo>
                  <a:pt x="3202" y="890"/>
                </a:lnTo>
                <a:cubicBezTo>
                  <a:pt x="3177" y="966"/>
                  <a:pt x="3106" y="1017"/>
                  <a:pt x="3026" y="10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6003743" y="11046028"/>
            <a:ext cx="3158018" cy="1163479"/>
          </a:xfrm>
          <a:custGeom>
            <a:avLst/>
            <a:gdLst>
              <a:gd name="T0" fmla="*/ 2336 w 2765"/>
              <a:gd name="T1" fmla="*/ 1017 h 1018"/>
              <a:gd name="T2" fmla="*/ 426 w 2765"/>
              <a:gd name="T3" fmla="*/ 1017 h 1018"/>
              <a:gd name="T4" fmla="*/ 426 w 2765"/>
              <a:gd name="T5" fmla="*/ 1017 h 1018"/>
              <a:gd name="T6" fmla="*/ 250 w 2765"/>
              <a:gd name="T7" fmla="*/ 889 h 1018"/>
              <a:gd name="T8" fmla="*/ 39 w 2765"/>
              <a:gd name="T9" fmla="*/ 242 h 1018"/>
              <a:gd name="T10" fmla="*/ 39 w 2765"/>
              <a:gd name="T11" fmla="*/ 242 h 1018"/>
              <a:gd name="T12" fmla="*/ 215 w 2765"/>
              <a:gd name="T13" fmla="*/ 0 h 1018"/>
              <a:gd name="T14" fmla="*/ 2549 w 2765"/>
              <a:gd name="T15" fmla="*/ 0 h 1018"/>
              <a:gd name="T16" fmla="*/ 2549 w 2765"/>
              <a:gd name="T17" fmla="*/ 0 h 1018"/>
              <a:gd name="T18" fmla="*/ 2725 w 2765"/>
              <a:gd name="T19" fmla="*/ 243 h 1018"/>
              <a:gd name="T20" fmla="*/ 2512 w 2765"/>
              <a:gd name="T21" fmla="*/ 890 h 1018"/>
              <a:gd name="T22" fmla="*/ 2512 w 2765"/>
              <a:gd name="T23" fmla="*/ 890 h 1018"/>
              <a:gd name="T24" fmla="*/ 2336 w 2765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65" h="1018">
                <a:moveTo>
                  <a:pt x="2336" y="1017"/>
                </a:moveTo>
                <a:lnTo>
                  <a:pt x="426" y="1017"/>
                </a:lnTo>
                <a:lnTo>
                  <a:pt x="426" y="1017"/>
                </a:lnTo>
                <a:cubicBezTo>
                  <a:pt x="346" y="1017"/>
                  <a:pt x="275" y="966"/>
                  <a:pt x="250" y="889"/>
                </a:cubicBezTo>
                <a:lnTo>
                  <a:pt x="39" y="242"/>
                </a:lnTo>
                <a:lnTo>
                  <a:pt x="39" y="242"/>
                </a:lnTo>
                <a:cubicBezTo>
                  <a:pt x="0" y="123"/>
                  <a:pt x="89" y="0"/>
                  <a:pt x="215" y="0"/>
                </a:cubicBezTo>
                <a:lnTo>
                  <a:pt x="2549" y="0"/>
                </a:lnTo>
                <a:lnTo>
                  <a:pt x="2549" y="0"/>
                </a:lnTo>
                <a:cubicBezTo>
                  <a:pt x="2675" y="0"/>
                  <a:pt x="2764" y="123"/>
                  <a:pt x="2725" y="243"/>
                </a:cubicBezTo>
                <a:lnTo>
                  <a:pt x="2512" y="890"/>
                </a:lnTo>
                <a:lnTo>
                  <a:pt x="2512" y="890"/>
                </a:lnTo>
                <a:cubicBezTo>
                  <a:pt x="2487" y="966"/>
                  <a:pt x="2416" y="1017"/>
                  <a:pt x="2336" y="10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60"/>
          <p:cNvSpPr>
            <a:spLocks noChangeArrowheads="1"/>
          </p:cNvSpPr>
          <p:nvPr/>
        </p:nvSpPr>
        <p:spPr bwMode="auto">
          <a:xfrm>
            <a:off x="14364687" y="4070178"/>
            <a:ext cx="538927" cy="1354877"/>
          </a:xfrm>
          <a:custGeom>
            <a:avLst/>
            <a:gdLst>
              <a:gd name="T0" fmla="*/ 469 w 470"/>
              <a:gd name="T1" fmla="*/ 1184 h 1185"/>
              <a:gd name="T2" fmla="*/ 0 w 470"/>
              <a:gd name="T3" fmla="*/ 1184 h 1185"/>
              <a:gd name="T4" fmla="*/ 0 w 470"/>
              <a:gd name="T5" fmla="*/ 0 h 1185"/>
              <a:gd name="T6" fmla="*/ 469 w 470"/>
              <a:gd name="T7" fmla="*/ 0 h 1185"/>
              <a:gd name="T8" fmla="*/ 469 w 470"/>
              <a:gd name="T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5">
                <a:moveTo>
                  <a:pt x="469" y="1184"/>
                </a:moveTo>
                <a:lnTo>
                  <a:pt x="0" y="1184"/>
                </a:lnTo>
                <a:lnTo>
                  <a:pt x="0" y="0"/>
                </a:lnTo>
                <a:lnTo>
                  <a:pt x="469" y="0"/>
                </a:lnTo>
                <a:lnTo>
                  <a:pt x="469" y="11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61"/>
          <p:cNvSpPr>
            <a:spLocks noChangeArrowheads="1"/>
          </p:cNvSpPr>
          <p:nvPr/>
        </p:nvSpPr>
        <p:spPr bwMode="auto">
          <a:xfrm>
            <a:off x="14364687" y="5420018"/>
            <a:ext cx="538927" cy="1349839"/>
          </a:xfrm>
          <a:custGeom>
            <a:avLst/>
            <a:gdLst>
              <a:gd name="T0" fmla="*/ 469 w 470"/>
              <a:gd name="T1" fmla="*/ 1183 h 1184"/>
              <a:gd name="T2" fmla="*/ 0 w 470"/>
              <a:gd name="T3" fmla="*/ 1183 h 1184"/>
              <a:gd name="T4" fmla="*/ 0 w 470"/>
              <a:gd name="T5" fmla="*/ 0 h 1184"/>
              <a:gd name="T6" fmla="*/ 469 w 470"/>
              <a:gd name="T7" fmla="*/ 0 h 1184"/>
              <a:gd name="T8" fmla="*/ 469 w 470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4">
                <a:moveTo>
                  <a:pt x="469" y="1183"/>
                </a:moveTo>
                <a:lnTo>
                  <a:pt x="0" y="1183"/>
                </a:lnTo>
                <a:lnTo>
                  <a:pt x="0" y="0"/>
                </a:lnTo>
                <a:lnTo>
                  <a:pt x="469" y="0"/>
                </a:lnTo>
                <a:lnTo>
                  <a:pt x="469" y="11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2"/>
          <p:cNvSpPr>
            <a:spLocks noChangeArrowheads="1"/>
          </p:cNvSpPr>
          <p:nvPr/>
        </p:nvSpPr>
        <p:spPr bwMode="auto">
          <a:xfrm>
            <a:off x="14364687" y="6769857"/>
            <a:ext cx="538927" cy="1349839"/>
          </a:xfrm>
          <a:custGeom>
            <a:avLst/>
            <a:gdLst>
              <a:gd name="T0" fmla="*/ 469 w 470"/>
              <a:gd name="T1" fmla="*/ 1183 h 1184"/>
              <a:gd name="T2" fmla="*/ 0 w 470"/>
              <a:gd name="T3" fmla="*/ 1183 h 1184"/>
              <a:gd name="T4" fmla="*/ 0 w 470"/>
              <a:gd name="T5" fmla="*/ 0 h 1184"/>
              <a:gd name="T6" fmla="*/ 469 w 470"/>
              <a:gd name="T7" fmla="*/ 0 h 1184"/>
              <a:gd name="T8" fmla="*/ 469 w 470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4">
                <a:moveTo>
                  <a:pt x="469" y="1183"/>
                </a:moveTo>
                <a:lnTo>
                  <a:pt x="0" y="1183"/>
                </a:lnTo>
                <a:lnTo>
                  <a:pt x="0" y="0"/>
                </a:lnTo>
                <a:lnTo>
                  <a:pt x="469" y="0"/>
                </a:lnTo>
                <a:lnTo>
                  <a:pt x="469" y="11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3"/>
          <p:cNvSpPr>
            <a:spLocks noChangeArrowheads="1"/>
          </p:cNvSpPr>
          <p:nvPr/>
        </p:nvSpPr>
        <p:spPr bwMode="auto">
          <a:xfrm>
            <a:off x="14364687" y="8124734"/>
            <a:ext cx="538927" cy="1349839"/>
          </a:xfrm>
          <a:custGeom>
            <a:avLst/>
            <a:gdLst>
              <a:gd name="T0" fmla="*/ 469 w 470"/>
              <a:gd name="T1" fmla="*/ 1183 h 1184"/>
              <a:gd name="T2" fmla="*/ 0 w 470"/>
              <a:gd name="T3" fmla="*/ 1183 h 1184"/>
              <a:gd name="T4" fmla="*/ 0 w 470"/>
              <a:gd name="T5" fmla="*/ 0 h 1184"/>
              <a:gd name="T6" fmla="*/ 469 w 470"/>
              <a:gd name="T7" fmla="*/ 0 h 1184"/>
              <a:gd name="T8" fmla="*/ 469 w 470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4">
                <a:moveTo>
                  <a:pt x="469" y="1183"/>
                </a:moveTo>
                <a:lnTo>
                  <a:pt x="0" y="1183"/>
                </a:lnTo>
                <a:lnTo>
                  <a:pt x="0" y="0"/>
                </a:lnTo>
                <a:lnTo>
                  <a:pt x="469" y="0"/>
                </a:lnTo>
                <a:lnTo>
                  <a:pt x="469" y="11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4"/>
          <p:cNvSpPr>
            <a:spLocks noChangeArrowheads="1"/>
          </p:cNvSpPr>
          <p:nvPr/>
        </p:nvSpPr>
        <p:spPr bwMode="auto">
          <a:xfrm>
            <a:off x="14364687" y="9474573"/>
            <a:ext cx="538927" cy="1354874"/>
          </a:xfrm>
          <a:custGeom>
            <a:avLst/>
            <a:gdLst>
              <a:gd name="T0" fmla="*/ 469 w 470"/>
              <a:gd name="T1" fmla="*/ 1184 h 1185"/>
              <a:gd name="T2" fmla="*/ 0 w 470"/>
              <a:gd name="T3" fmla="*/ 1184 h 1185"/>
              <a:gd name="T4" fmla="*/ 0 w 470"/>
              <a:gd name="T5" fmla="*/ 0 h 1185"/>
              <a:gd name="T6" fmla="*/ 469 w 470"/>
              <a:gd name="T7" fmla="*/ 0 h 1185"/>
              <a:gd name="T8" fmla="*/ 469 w 470"/>
              <a:gd name="T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5">
                <a:moveTo>
                  <a:pt x="469" y="1184"/>
                </a:moveTo>
                <a:lnTo>
                  <a:pt x="0" y="1184"/>
                </a:lnTo>
                <a:lnTo>
                  <a:pt x="0" y="0"/>
                </a:lnTo>
                <a:lnTo>
                  <a:pt x="469" y="0"/>
                </a:lnTo>
                <a:lnTo>
                  <a:pt x="469" y="11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5"/>
          <p:cNvSpPr>
            <a:spLocks noChangeArrowheads="1"/>
          </p:cNvSpPr>
          <p:nvPr/>
        </p:nvSpPr>
        <p:spPr bwMode="auto">
          <a:xfrm>
            <a:off x="14364687" y="10824412"/>
            <a:ext cx="538927" cy="1354874"/>
          </a:xfrm>
          <a:custGeom>
            <a:avLst/>
            <a:gdLst>
              <a:gd name="T0" fmla="*/ 469 w 470"/>
              <a:gd name="T1" fmla="*/ 1184 h 1185"/>
              <a:gd name="T2" fmla="*/ 0 w 470"/>
              <a:gd name="T3" fmla="*/ 1184 h 1185"/>
              <a:gd name="T4" fmla="*/ 0 w 470"/>
              <a:gd name="T5" fmla="*/ 0 h 1185"/>
              <a:gd name="T6" fmla="*/ 469 w 470"/>
              <a:gd name="T7" fmla="*/ 0 h 1185"/>
              <a:gd name="T8" fmla="*/ 469 w 470"/>
              <a:gd name="T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5">
                <a:moveTo>
                  <a:pt x="469" y="1184"/>
                </a:moveTo>
                <a:lnTo>
                  <a:pt x="0" y="1184"/>
                </a:lnTo>
                <a:lnTo>
                  <a:pt x="0" y="0"/>
                </a:lnTo>
                <a:lnTo>
                  <a:pt x="469" y="0"/>
                </a:lnTo>
                <a:lnTo>
                  <a:pt x="469" y="11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CuadroTexto 332"/>
          <p:cNvSpPr txBox="1"/>
          <p:nvPr/>
        </p:nvSpPr>
        <p:spPr>
          <a:xfrm>
            <a:off x="5917612" y="4086167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4" name="CuadroTexto 333"/>
          <p:cNvSpPr txBox="1"/>
          <p:nvPr/>
        </p:nvSpPr>
        <p:spPr>
          <a:xfrm>
            <a:off x="6072671" y="5547649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5" name="CuadroTexto 334"/>
          <p:cNvSpPr txBox="1"/>
          <p:nvPr/>
        </p:nvSpPr>
        <p:spPr>
          <a:xfrm>
            <a:off x="6099937" y="7029277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6" name="CuadroTexto 335"/>
          <p:cNvSpPr txBox="1"/>
          <p:nvPr/>
        </p:nvSpPr>
        <p:spPr>
          <a:xfrm>
            <a:off x="6365936" y="8413003"/>
            <a:ext cx="2589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7" name="CuadroTexto 336"/>
          <p:cNvSpPr txBox="1"/>
          <p:nvPr/>
        </p:nvSpPr>
        <p:spPr>
          <a:xfrm>
            <a:off x="6512242" y="9867437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8" name="CuadroTexto 337"/>
          <p:cNvSpPr txBox="1"/>
          <p:nvPr/>
        </p:nvSpPr>
        <p:spPr>
          <a:xfrm>
            <a:off x="6687219" y="1128320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9" name="CuadroTexto 338"/>
          <p:cNvSpPr txBox="1"/>
          <p:nvPr/>
        </p:nvSpPr>
        <p:spPr>
          <a:xfrm>
            <a:off x="16216183" y="4209007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0" name="CuadroTexto 339"/>
          <p:cNvSpPr txBox="1"/>
          <p:nvPr/>
        </p:nvSpPr>
        <p:spPr>
          <a:xfrm>
            <a:off x="16216183" y="547070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16216183" y="688350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2" name="CuadroTexto 341"/>
          <p:cNvSpPr txBox="1"/>
          <p:nvPr/>
        </p:nvSpPr>
        <p:spPr>
          <a:xfrm>
            <a:off x="16216183" y="8259114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16216182" y="961340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16216181" y="1096324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5" name="CuadroTexto 344"/>
          <p:cNvSpPr txBox="1"/>
          <p:nvPr/>
        </p:nvSpPr>
        <p:spPr>
          <a:xfrm>
            <a:off x="9736070" y="923029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38077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13139561" y="2545557"/>
            <a:ext cx="9344501" cy="2736640"/>
          </a:xfrm>
          <a:custGeom>
            <a:avLst/>
            <a:gdLst>
              <a:gd name="T0" fmla="*/ 7842 w 7843"/>
              <a:gd name="T1" fmla="*/ 1547 h 2297"/>
              <a:gd name="T2" fmla="*/ 3921 w 7843"/>
              <a:gd name="T3" fmla="*/ 2296 h 2297"/>
              <a:gd name="T4" fmla="*/ 0 w 7843"/>
              <a:gd name="T5" fmla="*/ 1547 h 2297"/>
              <a:gd name="T6" fmla="*/ 0 w 7843"/>
              <a:gd name="T7" fmla="*/ 0 h 2297"/>
              <a:gd name="T8" fmla="*/ 3921 w 7843"/>
              <a:gd name="T9" fmla="*/ 636 h 2297"/>
              <a:gd name="T10" fmla="*/ 7842 w 7843"/>
              <a:gd name="T11" fmla="*/ 0 h 2297"/>
              <a:gd name="T12" fmla="*/ 7842 w 7843"/>
              <a:gd name="T13" fmla="*/ 1547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43" h="2297">
                <a:moveTo>
                  <a:pt x="7842" y="1547"/>
                </a:moveTo>
                <a:lnTo>
                  <a:pt x="3921" y="2296"/>
                </a:lnTo>
                <a:lnTo>
                  <a:pt x="0" y="1547"/>
                </a:lnTo>
                <a:lnTo>
                  <a:pt x="0" y="0"/>
                </a:lnTo>
                <a:lnTo>
                  <a:pt x="3921" y="636"/>
                </a:lnTo>
                <a:lnTo>
                  <a:pt x="7842" y="0"/>
                </a:lnTo>
                <a:lnTo>
                  <a:pt x="7842" y="15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13691090" y="4851478"/>
            <a:ext cx="8246695" cy="2290165"/>
          </a:xfrm>
          <a:custGeom>
            <a:avLst/>
            <a:gdLst>
              <a:gd name="T0" fmla="*/ 6921 w 6922"/>
              <a:gd name="T1" fmla="*/ 1294 h 1922"/>
              <a:gd name="T2" fmla="*/ 3461 w 6922"/>
              <a:gd name="T3" fmla="*/ 1921 h 1922"/>
              <a:gd name="T4" fmla="*/ 0 w 6922"/>
              <a:gd name="T5" fmla="*/ 1294 h 1922"/>
              <a:gd name="T6" fmla="*/ 0 w 6922"/>
              <a:gd name="T7" fmla="*/ 0 h 1922"/>
              <a:gd name="T8" fmla="*/ 3461 w 6922"/>
              <a:gd name="T9" fmla="*/ 532 h 1922"/>
              <a:gd name="T10" fmla="*/ 6921 w 6922"/>
              <a:gd name="T11" fmla="*/ 0 h 1922"/>
              <a:gd name="T12" fmla="*/ 6921 w 6922"/>
              <a:gd name="T13" fmla="*/ 1294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2" h="1922">
                <a:moveTo>
                  <a:pt x="6921" y="1294"/>
                </a:moveTo>
                <a:lnTo>
                  <a:pt x="3461" y="1921"/>
                </a:lnTo>
                <a:lnTo>
                  <a:pt x="0" y="1294"/>
                </a:lnTo>
                <a:lnTo>
                  <a:pt x="0" y="0"/>
                </a:lnTo>
                <a:lnTo>
                  <a:pt x="3461" y="532"/>
                </a:lnTo>
                <a:lnTo>
                  <a:pt x="6921" y="0"/>
                </a:lnTo>
                <a:lnTo>
                  <a:pt x="6921" y="1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14342421" y="6805472"/>
            <a:ext cx="6933527" cy="1927732"/>
          </a:xfrm>
          <a:custGeom>
            <a:avLst/>
            <a:gdLst>
              <a:gd name="T0" fmla="*/ 5822 w 5823"/>
              <a:gd name="T1" fmla="*/ 1089 h 1617"/>
              <a:gd name="T2" fmla="*/ 2911 w 5823"/>
              <a:gd name="T3" fmla="*/ 1616 h 1617"/>
              <a:gd name="T4" fmla="*/ 0 w 5823"/>
              <a:gd name="T5" fmla="*/ 1089 h 1617"/>
              <a:gd name="T6" fmla="*/ 0 w 5823"/>
              <a:gd name="T7" fmla="*/ 0 h 1617"/>
              <a:gd name="T8" fmla="*/ 2911 w 5823"/>
              <a:gd name="T9" fmla="*/ 448 h 1617"/>
              <a:gd name="T10" fmla="*/ 5822 w 5823"/>
              <a:gd name="T11" fmla="*/ 0 h 1617"/>
              <a:gd name="T12" fmla="*/ 5822 w 5823"/>
              <a:gd name="T13" fmla="*/ 1089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23" h="1617">
                <a:moveTo>
                  <a:pt x="5822" y="1089"/>
                </a:moveTo>
                <a:lnTo>
                  <a:pt x="2911" y="1616"/>
                </a:lnTo>
                <a:lnTo>
                  <a:pt x="0" y="1089"/>
                </a:lnTo>
                <a:lnTo>
                  <a:pt x="0" y="0"/>
                </a:lnTo>
                <a:lnTo>
                  <a:pt x="2911" y="448"/>
                </a:lnTo>
                <a:lnTo>
                  <a:pt x="5822" y="0"/>
                </a:lnTo>
                <a:lnTo>
                  <a:pt x="5822" y="10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4"/>
          <p:cNvSpPr>
            <a:spLocks noChangeArrowheads="1"/>
          </p:cNvSpPr>
          <p:nvPr/>
        </p:nvSpPr>
        <p:spPr bwMode="auto">
          <a:xfrm>
            <a:off x="15009512" y="8486327"/>
            <a:ext cx="5604599" cy="1560045"/>
          </a:xfrm>
          <a:custGeom>
            <a:avLst/>
            <a:gdLst>
              <a:gd name="T0" fmla="*/ 4706 w 4707"/>
              <a:gd name="T1" fmla="*/ 880 h 1308"/>
              <a:gd name="T2" fmla="*/ 2353 w 4707"/>
              <a:gd name="T3" fmla="*/ 1307 h 1308"/>
              <a:gd name="T4" fmla="*/ 0 w 4707"/>
              <a:gd name="T5" fmla="*/ 880 h 1308"/>
              <a:gd name="T6" fmla="*/ 0 w 4707"/>
              <a:gd name="T7" fmla="*/ 0 h 1308"/>
              <a:gd name="T8" fmla="*/ 2353 w 4707"/>
              <a:gd name="T9" fmla="*/ 362 h 1308"/>
              <a:gd name="T10" fmla="*/ 4706 w 4707"/>
              <a:gd name="T11" fmla="*/ 0 h 1308"/>
              <a:gd name="T12" fmla="*/ 4706 w 4707"/>
              <a:gd name="T13" fmla="*/ 88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7" h="1308">
                <a:moveTo>
                  <a:pt x="4706" y="880"/>
                </a:moveTo>
                <a:lnTo>
                  <a:pt x="2353" y="1307"/>
                </a:lnTo>
                <a:lnTo>
                  <a:pt x="0" y="880"/>
                </a:lnTo>
                <a:lnTo>
                  <a:pt x="0" y="0"/>
                </a:lnTo>
                <a:lnTo>
                  <a:pt x="2353" y="362"/>
                </a:lnTo>
                <a:lnTo>
                  <a:pt x="4706" y="0"/>
                </a:lnTo>
                <a:lnTo>
                  <a:pt x="4706" y="8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15519019" y="9894043"/>
            <a:ext cx="4590835" cy="1276401"/>
          </a:xfrm>
          <a:custGeom>
            <a:avLst/>
            <a:gdLst>
              <a:gd name="T0" fmla="*/ 3853 w 3854"/>
              <a:gd name="T1" fmla="*/ 720 h 1070"/>
              <a:gd name="T2" fmla="*/ 1927 w 3854"/>
              <a:gd name="T3" fmla="*/ 1069 h 1070"/>
              <a:gd name="T4" fmla="*/ 0 w 3854"/>
              <a:gd name="T5" fmla="*/ 720 h 1070"/>
              <a:gd name="T6" fmla="*/ 0 w 3854"/>
              <a:gd name="T7" fmla="*/ 0 h 1070"/>
              <a:gd name="T8" fmla="*/ 1927 w 3854"/>
              <a:gd name="T9" fmla="*/ 296 h 1070"/>
              <a:gd name="T10" fmla="*/ 3853 w 3854"/>
              <a:gd name="T11" fmla="*/ 0 h 1070"/>
              <a:gd name="T12" fmla="*/ 3853 w 3854"/>
              <a:gd name="T13" fmla="*/ 72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54" h="1070">
                <a:moveTo>
                  <a:pt x="3853" y="720"/>
                </a:moveTo>
                <a:lnTo>
                  <a:pt x="1927" y="1069"/>
                </a:lnTo>
                <a:lnTo>
                  <a:pt x="0" y="720"/>
                </a:lnTo>
                <a:lnTo>
                  <a:pt x="0" y="0"/>
                </a:lnTo>
                <a:lnTo>
                  <a:pt x="1927" y="296"/>
                </a:lnTo>
                <a:lnTo>
                  <a:pt x="3853" y="0"/>
                </a:lnTo>
                <a:lnTo>
                  <a:pt x="3853" y="72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8"/>
          <p:cNvSpPr>
            <a:spLocks noChangeArrowheads="1"/>
          </p:cNvSpPr>
          <p:nvPr/>
        </p:nvSpPr>
        <p:spPr bwMode="auto">
          <a:xfrm>
            <a:off x="1893589" y="4557329"/>
            <a:ext cx="998008" cy="998008"/>
          </a:xfrm>
          <a:custGeom>
            <a:avLst/>
            <a:gdLst>
              <a:gd name="T0" fmla="*/ 0 w 839"/>
              <a:gd name="T1" fmla="*/ 419 h 837"/>
              <a:gd name="T2" fmla="*/ 0 w 839"/>
              <a:gd name="T3" fmla="*/ 419 h 837"/>
              <a:gd name="T4" fmla="*/ 419 w 839"/>
              <a:gd name="T5" fmla="*/ 836 h 837"/>
              <a:gd name="T6" fmla="*/ 419 w 839"/>
              <a:gd name="T7" fmla="*/ 836 h 837"/>
              <a:gd name="T8" fmla="*/ 838 w 839"/>
              <a:gd name="T9" fmla="*/ 419 h 837"/>
              <a:gd name="T10" fmla="*/ 838 w 839"/>
              <a:gd name="T11" fmla="*/ 419 h 837"/>
              <a:gd name="T12" fmla="*/ 419 w 839"/>
              <a:gd name="T13" fmla="*/ 0 h 837"/>
              <a:gd name="T14" fmla="*/ 419 w 839"/>
              <a:gd name="T15" fmla="*/ 0 h 837"/>
              <a:gd name="T16" fmla="*/ 0 w 839"/>
              <a:gd name="T17" fmla="*/ 41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7">
                <a:moveTo>
                  <a:pt x="0" y="419"/>
                </a:moveTo>
                <a:lnTo>
                  <a:pt x="0" y="419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8" y="649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9"/>
          <p:cNvSpPr>
            <a:spLocks noChangeArrowheads="1"/>
          </p:cNvSpPr>
          <p:nvPr/>
        </p:nvSpPr>
        <p:spPr bwMode="auto">
          <a:xfrm>
            <a:off x="1893589" y="5791708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60"/>
          <p:cNvSpPr>
            <a:spLocks noChangeArrowheads="1"/>
          </p:cNvSpPr>
          <p:nvPr/>
        </p:nvSpPr>
        <p:spPr bwMode="auto">
          <a:xfrm>
            <a:off x="1893589" y="7026084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61"/>
          <p:cNvSpPr>
            <a:spLocks noChangeArrowheads="1"/>
          </p:cNvSpPr>
          <p:nvPr/>
        </p:nvSpPr>
        <p:spPr bwMode="auto">
          <a:xfrm>
            <a:off x="1893589" y="8276220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2"/>
          <p:cNvSpPr>
            <a:spLocks noChangeArrowheads="1"/>
          </p:cNvSpPr>
          <p:nvPr/>
        </p:nvSpPr>
        <p:spPr bwMode="auto">
          <a:xfrm>
            <a:off x="1893589" y="9505345"/>
            <a:ext cx="998008" cy="998008"/>
          </a:xfrm>
          <a:custGeom>
            <a:avLst/>
            <a:gdLst>
              <a:gd name="T0" fmla="*/ 0 w 839"/>
              <a:gd name="T1" fmla="*/ 419 h 838"/>
              <a:gd name="T2" fmla="*/ 0 w 839"/>
              <a:gd name="T3" fmla="*/ 419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9 h 838"/>
              <a:gd name="T10" fmla="*/ 838 w 839"/>
              <a:gd name="T11" fmla="*/ 419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CuadroTexto 287"/>
          <p:cNvSpPr txBox="1"/>
          <p:nvPr/>
        </p:nvSpPr>
        <p:spPr>
          <a:xfrm>
            <a:off x="1777533" y="1435023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89" name="CuadroTexto 288"/>
          <p:cNvSpPr txBox="1"/>
          <p:nvPr/>
        </p:nvSpPr>
        <p:spPr>
          <a:xfrm>
            <a:off x="3180492" y="4763945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3180492" y="599306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3180492" y="723270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2" name="CuadroTexto 291"/>
          <p:cNvSpPr txBox="1"/>
          <p:nvPr/>
        </p:nvSpPr>
        <p:spPr>
          <a:xfrm>
            <a:off x="3180492" y="849334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3180492" y="9685727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16173812" y="3620514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6291561" y="5712798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6" name="CuadroTexto 295"/>
          <p:cNvSpPr txBox="1"/>
          <p:nvPr/>
        </p:nvSpPr>
        <p:spPr>
          <a:xfrm>
            <a:off x="16276405" y="7509400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16514599" y="8963641"/>
            <a:ext cx="2589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16706306" y="10249988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1983757" y="4661101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1980584" y="588841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1980584" y="712467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2" name="CuadroTexto 301"/>
          <p:cNvSpPr txBox="1"/>
          <p:nvPr/>
        </p:nvSpPr>
        <p:spPr>
          <a:xfrm>
            <a:off x="1980584" y="8376750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303" name="CuadroTexto 302"/>
          <p:cNvSpPr txBox="1"/>
          <p:nvPr/>
        </p:nvSpPr>
        <p:spPr>
          <a:xfrm>
            <a:off x="1974989" y="959339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14877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3874144" y="2402625"/>
            <a:ext cx="8916041" cy="1920784"/>
          </a:xfrm>
          <a:custGeom>
            <a:avLst/>
            <a:gdLst>
              <a:gd name="T0" fmla="*/ 0 w 7429"/>
              <a:gd name="T1" fmla="*/ 0 h 1602"/>
              <a:gd name="T2" fmla="*/ 363 w 7429"/>
              <a:gd name="T3" fmla="*/ 1601 h 1602"/>
              <a:gd name="T4" fmla="*/ 7071 w 7429"/>
              <a:gd name="T5" fmla="*/ 1601 h 1602"/>
              <a:gd name="T6" fmla="*/ 7428 w 7429"/>
              <a:gd name="T7" fmla="*/ 0 h 1602"/>
              <a:gd name="T8" fmla="*/ 0 w 7429"/>
              <a:gd name="T9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9" h="1602">
                <a:moveTo>
                  <a:pt x="0" y="0"/>
                </a:moveTo>
                <a:lnTo>
                  <a:pt x="363" y="1601"/>
                </a:lnTo>
                <a:lnTo>
                  <a:pt x="7071" y="1601"/>
                </a:lnTo>
                <a:lnTo>
                  <a:pt x="742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4302747" y="4323409"/>
            <a:ext cx="8042959" cy="1915494"/>
          </a:xfrm>
          <a:custGeom>
            <a:avLst/>
            <a:gdLst>
              <a:gd name="T0" fmla="*/ 0 w 6704"/>
              <a:gd name="T1" fmla="*/ 0 h 1598"/>
              <a:gd name="T2" fmla="*/ 363 w 6704"/>
              <a:gd name="T3" fmla="*/ 1594 h 1598"/>
              <a:gd name="T4" fmla="*/ 6354 w 6704"/>
              <a:gd name="T5" fmla="*/ 1597 h 1598"/>
              <a:gd name="T6" fmla="*/ 6703 w 6704"/>
              <a:gd name="T7" fmla="*/ 0 h 1598"/>
              <a:gd name="T8" fmla="*/ 0 w 6704"/>
              <a:gd name="T9" fmla="*/ 0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4" h="1598">
                <a:moveTo>
                  <a:pt x="0" y="0"/>
                </a:moveTo>
                <a:lnTo>
                  <a:pt x="363" y="1594"/>
                </a:lnTo>
                <a:lnTo>
                  <a:pt x="6354" y="1597"/>
                </a:lnTo>
                <a:lnTo>
                  <a:pt x="6703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4736643" y="6238903"/>
            <a:ext cx="7191042" cy="1926077"/>
          </a:xfrm>
          <a:custGeom>
            <a:avLst/>
            <a:gdLst>
              <a:gd name="T0" fmla="*/ 0 w 5992"/>
              <a:gd name="T1" fmla="*/ 0 h 1604"/>
              <a:gd name="T2" fmla="*/ 365 w 5992"/>
              <a:gd name="T3" fmla="*/ 1603 h 1604"/>
              <a:gd name="T4" fmla="*/ 5633 w 5992"/>
              <a:gd name="T5" fmla="*/ 1603 h 1604"/>
              <a:gd name="T6" fmla="*/ 5991 w 5992"/>
              <a:gd name="T7" fmla="*/ 3 h 1604"/>
              <a:gd name="T8" fmla="*/ 0 w 5992"/>
              <a:gd name="T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2" h="1604">
                <a:moveTo>
                  <a:pt x="0" y="0"/>
                </a:moveTo>
                <a:lnTo>
                  <a:pt x="365" y="1603"/>
                </a:lnTo>
                <a:lnTo>
                  <a:pt x="5633" y="1603"/>
                </a:lnTo>
                <a:lnTo>
                  <a:pt x="5991" y="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5186416" y="8159690"/>
            <a:ext cx="6312663" cy="1926077"/>
          </a:xfrm>
          <a:custGeom>
            <a:avLst/>
            <a:gdLst>
              <a:gd name="T0" fmla="*/ 0 w 5262"/>
              <a:gd name="T1" fmla="*/ 0 h 1605"/>
              <a:gd name="T2" fmla="*/ 321 w 5262"/>
              <a:gd name="T3" fmla="*/ 1604 h 1605"/>
              <a:gd name="T4" fmla="*/ 4905 w 5262"/>
              <a:gd name="T5" fmla="*/ 1600 h 1605"/>
              <a:gd name="T6" fmla="*/ 5261 w 5262"/>
              <a:gd name="T7" fmla="*/ 4 h 1605"/>
              <a:gd name="T8" fmla="*/ 0 w 5262"/>
              <a:gd name="T9" fmla="*/ 0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2" h="1605">
                <a:moveTo>
                  <a:pt x="0" y="0"/>
                </a:moveTo>
                <a:lnTo>
                  <a:pt x="321" y="1604"/>
                </a:lnTo>
                <a:lnTo>
                  <a:pt x="4905" y="1600"/>
                </a:lnTo>
                <a:lnTo>
                  <a:pt x="5261" y="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5572688" y="10085767"/>
            <a:ext cx="5492494" cy="1931367"/>
          </a:xfrm>
          <a:custGeom>
            <a:avLst/>
            <a:gdLst>
              <a:gd name="T0" fmla="*/ 0 w 4576"/>
              <a:gd name="T1" fmla="*/ 0 h 1609"/>
              <a:gd name="T2" fmla="*/ 319 w 4576"/>
              <a:gd name="T3" fmla="*/ 1591 h 1609"/>
              <a:gd name="T4" fmla="*/ 4238 w 4576"/>
              <a:gd name="T5" fmla="*/ 1608 h 1609"/>
              <a:gd name="T6" fmla="*/ 4575 w 4576"/>
              <a:gd name="T7" fmla="*/ 4 h 1609"/>
              <a:gd name="T8" fmla="*/ 0 w 4576"/>
              <a:gd name="T9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6" h="1609">
                <a:moveTo>
                  <a:pt x="0" y="0"/>
                </a:moveTo>
                <a:lnTo>
                  <a:pt x="319" y="1591"/>
                </a:lnTo>
                <a:lnTo>
                  <a:pt x="4238" y="1608"/>
                </a:lnTo>
                <a:lnTo>
                  <a:pt x="4575" y="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CuadroTexto 247"/>
          <p:cNvSpPr txBox="1"/>
          <p:nvPr/>
        </p:nvSpPr>
        <p:spPr>
          <a:xfrm>
            <a:off x="16674731" y="2855185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6372830" y="6770835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0" name="CuadroTexto 249"/>
          <p:cNvSpPr txBox="1"/>
          <p:nvPr/>
        </p:nvSpPr>
        <p:spPr>
          <a:xfrm>
            <a:off x="16662721" y="4805071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1" name="CuadroTexto 250"/>
          <p:cNvSpPr txBox="1"/>
          <p:nvPr/>
        </p:nvSpPr>
        <p:spPr>
          <a:xfrm>
            <a:off x="16609810" y="8651935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2" name="CuadroTexto 251"/>
          <p:cNvSpPr txBox="1"/>
          <p:nvPr/>
        </p:nvSpPr>
        <p:spPr>
          <a:xfrm>
            <a:off x="16649348" y="10544200"/>
            <a:ext cx="3304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253" name="Freeform 69"/>
          <p:cNvSpPr>
            <a:spLocks noChangeArrowheads="1"/>
          </p:cNvSpPr>
          <p:nvPr/>
        </p:nvSpPr>
        <p:spPr bwMode="auto">
          <a:xfrm>
            <a:off x="1858902" y="4402525"/>
            <a:ext cx="1539028" cy="1534048"/>
          </a:xfrm>
          <a:custGeom>
            <a:avLst/>
            <a:gdLst>
              <a:gd name="T0" fmla="*/ 0 w 1361"/>
              <a:gd name="T1" fmla="*/ 680 h 1360"/>
              <a:gd name="T2" fmla="*/ 0 w 1361"/>
              <a:gd name="T3" fmla="*/ 680 h 1360"/>
              <a:gd name="T4" fmla="*/ 680 w 1361"/>
              <a:gd name="T5" fmla="*/ 1359 h 1360"/>
              <a:gd name="T6" fmla="*/ 680 w 1361"/>
              <a:gd name="T7" fmla="*/ 1359 h 1360"/>
              <a:gd name="T8" fmla="*/ 1360 w 1361"/>
              <a:gd name="T9" fmla="*/ 680 h 1360"/>
              <a:gd name="T10" fmla="*/ 1360 w 1361"/>
              <a:gd name="T11" fmla="*/ 680 h 1360"/>
              <a:gd name="T12" fmla="*/ 680 w 1361"/>
              <a:gd name="T13" fmla="*/ 0 h 1360"/>
              <a:gd name="T14" fmla="*/ 680 w 1361"/>
              <a:gd name="T15" fmla="*/ 0 h 1360"/>
              <a:gd name="T16" fmla="*/ 0 w 1361"/>
              <a:gd name="T17" fmla="*/ 68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0">
                <a:moveTo>
                  <a:pt x="0" y="680"/>
                </a:moveTo>
                <a:lnTo>
                  <a:pt x="0" y="680"/>
                </a:lnTo>
                <a:cubicBezTo>
                  <a:pt x="0" y="1055"/>
                  <a:pt x="304" y="1359"/>
                  <a:pt x="680" y="1359"/>
                </a:cubicBezTo>
                <a:lnTo>
                  <a:pt x="680" y="1359"/>
                </a:lnTo>
                <a:cubicBezTo>
                  <a:pt x="1055" y="1359"/>
                  <a:pt x="1360" y="1055"/>
                  <a:pt x="1360" y="680"/>
                </a:cubicBezTo>
                <a:lnTo>
                  <a:pt x="1360" y="680"/>
                </a:lnTo>
                <a:cubicBezTo>
                  <a:pt x="1360" y="304"/>
                  <a:pt x="1055" y="0"/>
                  <a:pt x="680" y="0"/>
                </a:cubicBezTo>
                <a:lnTo>
                  <a:pt x="680" y="0"/>
                </a:lnTo>
                <a:cubicBezTo>
                  <a:pt x="304" y="0"/>
                  <a:pt x="0" y="304"/>
                  <a:pt x="0" y="6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70"/>
          <p:cNvSpPr>
            <a:spLocks noChangeArrowheads="1"/>
          </p:cNvSpPr>
          <p:nvPr/>
        </p:nvSpPr>
        <p:spPr bwMode="auto">
          <a:xfrm>
            <a:off x="6356452" y="6160705"/>
            <a:ext cx="1534048" cy="1534048"/>
          </a:xfrm>
          <a:custGeom>
            <a:avLst/>
            <a:gdLst>
              <a:gd name="T0" fmla="*/ 0 w 1360"/>
              <a:gd name="T1" fmla="*/ 679 h 1360"/>
              <a:gd name="T2" fmla="*/ 0 w 1360"/>
              <a:gd name="T3" fmla="*/ 679 h 1360"/>
              <a:gd name="T4" fmla="*/ 679 w 1360"/>
              <a:gd name="T5" fmla="*/ 1359 h 1360"/>
              <a:gd name="T6" fmla="*/ 679 w 1360"/>
              <a:gd name="T7" fmla="*/ 1359 h 1360"/>
              <a:gd name="T8" fmla="*/ 1359 w 1360"/>
              <a:gd name="T9" fmla="*/ 679 h 1360"/>
              <a:gd name="T10" fmla="*/ 1359 w 1360"/>
              <a:gd name="T11" fmla="*/ 679 h 1360"/>
              <a:gd name="T12" fmla="*/ 679 w 1360"/>
              <a:gd name="T13" fmla="*/ 0 h 1360"/>
              <a:gd name="T14" fmla="*/ 679 w 1360"/>
              <a:gd name="T15" fmla="*/ 0 h 1360"/>
              <a:gd name="T16" fmla="*/ 0 w 1360"/>
              <a:gd name="T17" fmla="*/ 67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1360">
                <a:moveTo>
                  <a:pt x="0" y="679"/>
                </a:moveTo>
                <a:lnTo>
                  <a:pt x="0" y="679"/>
                </a:lnTo>
                <a:cubicBezTo>
                  <a:pt x="0" y="1054"/>
                  <a:pt x="304" y="1359"/>
                  <a:pt x="679" y="1359"/>
                </a:cubicBezTo>
                <a:lnTo>
                  <a:pt x="679" y="1359"/>
                </a:lnTo>
                <a:cubicBezTo>
                  <a:pt x="1055" y="1359"/>
                  <a:pt x="1359" y="1054"/>
                  <a:pt x="1359" y="679"/>
                </a:cubicBezTo>
                <a:lnTo>
                  <a:pt x="1359" y="679"/>
                </a:lnTo>
                <a:cubicBezTo>
                  <a:pt x="1359" y="305"/>
                  <a:pt x="1055" y="0"/>
                  <a:pt x="679" y="0"/>
                </a:cubicBezTo>
                <a:lnTo>
                  <a:pt x="679" y="0"/>
                </a:lnTo>
                <a:cubicBezTo>
                  <a:pt x="304" y="0"/>
                  <a:pt x="0" y="305"/>
                  <a:pt x="0" y="6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71"/>
          <p:cNvSpPr>
            <a:spLocks noChangeArrowheads="1"/>
          </p:cNvSpPr>
          <p:nvPr/>
        </p:nvSpPr>
        <p:spPr bwMode="auto">
          <a:xfrm>
            <a:off x="3985649" y="8855250"/>
            <a:ext cx="1539031" cy="1539031"/>
          </a:xfrm>
          <a:custGeom>
            <a:avLst/>
            <a:gdLst>
              <a:gd name="T0" fmla="*/ 0 w 1361"/>
              <a:gd name="T1" fmla="*/ 681 h 1361"/>
              <a:gd name="T2" fmla="*/ 0 w 1361"/>
              <a:gd name="T3" fmla="*/ 681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81 h 1361"/>
              <a:gd name="T10" fmla="*/ 1360 w 1361"/>
              <a:gd name="T11" fmla="*/ 681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8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81"/>
                </a:moveTo>
                <a:lnTo>
                  <a:pt x="0" y="681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5" y="1360"/>
                  <a:pt x="1360" y="1055"/>
                  <a:pt x="1360" y="681"/>
                </a:cubicBezTo>
                <a:lnTo>
                  <a:pt x="1360" y="681"/>
                </a:lnTo>
                <a:cubicBezTo>
                  <a:pt x="1360" y="305"/>
                  <a:pt x="1055" y="0"/>
                  <a:pt x="680" y="0"/>
                </a:cubicBezTo>
                <a:lnTo>
                  <a:pt x="680" y="0"/>
                </a:lnTo>
                <a:cubicBezTo>
                  <a:pt x="305" y="0"/>
                  <a:pt x="0" y="305"/>
                  <a:pt x="0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72"/>
          <p:cNvSpPr>
            <a:spLocks noChangeArrowheads="1"/>
          </p:cNvSpPr>
          <p:nvPr/>
        </p:nvSpPr>
        <p:spPr bwMode="auto">
          <a:xfrm>
            <a:off x="8991231" y="10389298"/>
            <a:ext cx="1539028" cy="1539031"/>
          </a:xfrm>
          <a:custGeom>
            <a:avLst/>
            <a:gdLst>
              <a:gd name="T0" fmla="*/ 0 w 1361"/>
              <a:gd name="T1" fmla="*/ 679 h 1361"/>
              <a:gd name="T2" fmla="*/ 0 w 1361"/>
              <a:gd name="T3" fmla="*/ 679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79 h 1361"/>
              <a:gd name="T10" fmla="*/ 1360 w 1361"/>
              <a:gd name="T11" fmla="*/ 679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7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79"/>
                </a:moveTo>
                <a:lnTo>
                  <a:pt x="0" y="679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6" y="1360"/>
                  <a:pt x="1360" y="1055"/>
                  <a:pt x="1360" y="679"/>
                </a:cubicBezTo>
                <a:lnTo>
                  <a:pt x="1360" y="679"/>
                </a:lnTo>
                <a:cubicBezTo>
                  <a:pt x="1360" y="304"/>
                  <a:pt x="1056" y="0"/>
                  <a:pt x="680" y="0"/>
                </a:cubicBezTo>
                <a:lnTo>
                  <a:pt x="680" y="0"/>
                </a:lnTo>
                <a:cubicBezTo>
                  <a:pt x="305" y="0"/>
                  <a:pt x="0" y="304"/>
                  <a:pt x="0" y="6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3"/>
          <p:cNvSpPr>
            <a:spLocks noChangeArrowheads="1"/>
          </p:cNvSpPr>
          <p:nvPr/>
        </p:nvSpPr>
        <p:spPr bwMode="auto">
          <a:xfrm>
            <a:off x="9215360" y="10588525"/>
            <a:ext cx="1140577" cy="1140577"/>
          </a:xfrm>
          <a:custGeom>
            <a:avLst/>
            <a:gdLst>
              <a:gd name="T0" fmla="*/ 505 w 1010"/>
              <a:gd name="T1" fmla="*/ 970 h 1010"/>
              <a:gd name="T2" fmla="*/ 505 w 1010"/>
              <a:gd name="T3" fmla="*/ 970 h 1010"/>
              <a:gd name="T4" fmla="*/ 39 w 1010"/>
              <a:gd name="T5" fmla="*/ 504 h 1010"/>
              <a:gd name="T6" fmla="*/ 39 w 1010"/>
              <a:gd name="T7" fmla="*/ 504 h 1010"/>
              <a:gd name="T8" fmla="*/ 505 w 1010"/>
              <a:gd name="T9" fmla="*/ 38 h 1010"/>
              <a:gd name="T10" fmla="*/ 505 w 1010"/>
              <a:gd name="T11" fmla="*/ 38 h 1010"/>
              <a:gd name="T12" fmla="*/ 971 w 1010"/>
              <a:gd name="T13" fmla="*/ 504 h 1010"/>
              <a:gd name="T14" fmla="*/ 971 w 1010"/>
              <a:gd name="T15" fmla="*/ 504 h 1010"/>
              <a:gd name="T16" fmla="*/ 505 w 1010"/>
              <a:gd name="T17" fmla="*/ 970 h 1010"/>
              <a:gd name="T18" fmla="*/ 505 w 1010"/>
              <a:gd name="T19" fmla="*/ 0 h 1010"/>
              <a:gd name="T20" fmla="*/ 505 w 1010"/>
              <a:gd name="T21" fmla="*/ 0 h 1010"/>
              <a:gd name="T22" fmla="*/ 0 w 1010"/>
              <a:gd name="T23" fmla="*/ 504 h 1010"/>
              <a:gd name="T24" fmla="*/ 0 w 1010"/>
              <a:gd name="T25" fmla="*/ 504 h 1010"/>
              <a:gd name="T26" fmla="*/ 505 w 1010"/>
              <a:gd name="T27" fmla="*/ 1009 h 1010"/>
              <a:gd name="T28" fmla="*/ 505 w 1010"/>
              <a:gd name="T29" fmla="*/ 1009 h 1010"/>
              <a:gd name="T30" fmla="*/ 1009 w 1010"/>
              <a:gd name="T31" fmla="*/ 504 h 1010"/>
              <a:gd name="T32" fmla="*/ 1009 w 1010"/>
              <a:gd name="T33" fmla="*/ 504 h 1010"/>
              <a:gd name="T34" fmla="*/ 505 w 1010"/>
              <a:gd name="T35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0" h="1010">
                <a:moveTo>
                  <a:pt x="505" y="970"/>
                </a:moveTo>
                <a:lnTo>
                  <a:pt x="505" y="970"/>
                </a:lnTo>
                <a:cubicBezTo>
                  <a:pt x="248" y="970"/>
                  <a:pt x="39" y="761"/>
                  <a:pt x="39" y="504"/>
                </a:cubicBezTo>
                <a:lnTo>
                  <a:pt x="39" y="504"/>
                </a:lnTo>
                <a:cubicBezTo>
                  <a:pt x="39" y="248"/>
                  <a:pt x="248" y="38"/>
                  <a:pt x="505" y="38"/>
                </a:cubicBezTo>
                <a:lnTo>
                  <a:pt x="505" y="38"/>
                </a:lnTo>
                <a:cubicBezTo>
                  <a:pt x="762" y="38"/>
                  <a:pt x="971" y="248"/>
                  <a:pt x="971" y="504"/>
                </a:cubicBezTo>
                <a:lnTo>
                  <a:pt x="971" y="504"/>
                </a:lnTo>
                <a:cubicBezTo>
                  <a:pt x="971" y="761"/>
                  <a:pt x="762" y="970"/>
                  <a:pt x="505" y="970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227" y="0"/>
                  <a:pt x="0" y="226"/>
                  <a:pt x="0" y="504"/>
                </a:cubicBezTo>
                <a:lnTo>
                  <a:pt x="0" y="504"/>
                </a:lnTo>
                <a:cubicBezTo>
                  <a:pt x="0" y="783"/>
                  <a:pt x="227" y="1009"/>
                  <a:pt x="505" y="1009"/>
                </a:cubicBezTo>
                <a:lnTo>
                  <a:pt x="505" y="1009"/>
                </a:lnTo>
                <a:cubicBezTo>
                  <a:pt x="783" y="1009"/>
                  <a:pt x="1009" y="783"/>
                  <a:pt x="1009" y="504"/>
                </a:cubicBezTo>
                <a:lnTo>
                  <a:pt x="1009" y="504"/>
                </a:lnTo>
                <a:cubicBezTo>
                  <a:pt x="1009" y="226"/>
                  <a:pt x="783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4"/>
          <p:cNvSpPr>
            <a:spLocks noChangeArrowheads="1"/>
          </p:cNvSpPr>
          <p:nvPr/>
        </p:nvSpPr>
        <p:spPr bwMode="auto">
          <a:xfrm>
            <a:off x="9474355" y="10917250"/>
            <a:ext cx="622586" cy="443282"/>
          </a:xfrm>
          <a:custGeom>
            <a:avLst/>
            <a:gdLst>
              <a:gd name="T0" fmla="*/ 513 w 550"/>
              <a:gd name="T1" fmla="*/ 9 h 391"/>
              <a:gd name="T2" fmla="*/ 214 w 550"/>
              <a:gd name="T3" fmla="*/ 345 h 391"/>
              <a:gd name="T4" fmla="*/ 34 w 550"/>
              <a:gd name="T5" fmla="*/ 201 h 391"/>
              <a:gd name="T6" fmla="*/ 34 w 550"/>
              <a:gd name="T7" fmla="*/ 201 h 391"/>
              <a:gd name="T8" fmla="*/ 7 w 550"/>
              <a:gd name="T9" fmla="*/ 204 h 391"/>
              <a:gd name="T10" fmla="*/ 7 w 550"/>
              <a:gd name="T11" fmla="*/ 204 h 391"/>
              <a:gd name="T12" fmla="*/ 10 w 550"/>
              <a:gd name="T13" fmla="*/ 231 h 391"/>
              <a:gd name="T14" fmla="*/ 204 w 550"/>
              <a:gd name="T15" fmla="*/ 386 h 391"/>
              <a:gd name="T16" fmla="*/ 204 w 550"/>
              <a:gd name="T17" fmla="*/ 386 h 391"/>
              <a:gd name="T18" fmla="*/ 216 w 550"/>
              <a:gd name="T19" fmla="*/ 390 h 391"/>
              <a:gd name="T20" fmla="*/ 216 w 550"/>
              <a:gd name="T21" fmla="*/ 390 h 391"/>
              <a:gd name="T22" fmla="*/ 231 w 550"/>
              <a:gd name="T23" fmla="*/ 384 h 391"/>
              <a:gd name="T24" fmla="*/ 541 w 550"/>
              <a:gd name="T25" fmla="*/ 34 h 391"/>
              <a:gd name="T26" fmla="*/ 541 w 550"/>
              <a:gd name="T27" fmla="*/ 34 h 391"/>
              <a:gd name="T28" fmla="*/ 539 w 550"/>
              <a:gd name="T29" fmla="*/ 7 h 391"/>
              <a:gd name="T30" fmla="*/ 539 w 550"/>
              <a:gd name="T31" fmla="*/ 7 h 391"/>
              <a:gd name="T32" fmla="*/ 513 w 550"/>
              <a:gd name="T33" fmla="*/ 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" h="391">
                <a:moveTo>
                  <a:pt x="513" y="9"/>
                </a:moveTo>
                <a:lnTo>
                  <a:pt x="214" y="345"/>
                </a:lnTo>
                <a:lnTo>
                  <a:pt x="34" y="201"/>
                </a:lnTo>
                <a:lnTo>
                  <a:pt x="34" y="201"/>
                </a:lnTo>
                <a:cubicBezTo>
                  <a:pt x="26" y="194"/>
                  <a:pt x="14" y="195"/>
                  <a:pt x="7" y="204"/>
                </a:cubicBezTo>
                <a:lnTo>
                  <a:pt x="7" y="204"/>
                </a:lnTo>
                <a:cubicBezTo>
                  <a:pt x="0" y="212"/>
                  <a:pt x="1" y="224"/>
                  <a:pt x="10" y="231"/>
                </a:cubicBezTo>
                <a:lnTo>
                  <a:pt x="204" y="386"/>
                </a:lnTo>
                <a:lnTo>
                  <a:pt x="204" y="386"/>
                </a:lnTo>
                <a:cubicBezTo>
                  <a:pt x="207" y="389"/>
                  <a:pt x="212" y="390"/>
                  <a:pt x="216" y="390"/>
                </a:cubicBezTo>
                <a:lnTo>
                  <a:pt x="216" y="390"/>
                </a:lnTo>
                <a:cubicBezTo>
                  <a:pt x="222" y="390"/>
                  <a:pt x="227" y="388"/>
                  <a:pt x="231" y="384"/>
                </a:cubicBezTo>
                <a:lnTo>
                  <a:pt x="541" y="34"/>
                </a:lnTo>
                <a:lnTo>
                  <a:pt x="541" y="34"/>
                </a:lnTo>
                <a:cubicBezTo>
                  <a:pt x="549" y="26"/>
                  <a:pt x="548" y="14"/>
                  <a:pt x="539" y="7"/>
                </a:cubicBezTo>
                <a:lnTo>
                  <a:pt x="539" y="7"/>
                </a:lnTo>
                <a:cubicBezTo>
                  <a:pt x="532" y="0"/>
                  <a:pt x="520" y="1"/>
                  <a:pt x="51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5"/>
          <p:cNvSpPr>
            <a:spLocks noChangeArrowheads="1"/>
          </p:cNvSpPr>
          <p:nvPr/>
        </p:nvSpPr>
        <p:spPr bwMode="auto">
          <a:xfrm>
            <a:off x="2147781" y="4581829"/>
            <a:ext cx="981192" cy="1115672"/>
          </a:xfrm>
          <a:custGeom>
            <a:avLst/>
            <a:gdLst>
              <a:gd name="T0" fmla="*/ 677 w 870"/>
              <a:gd name="T1" fmla="*/ 835 h 986"/>
              <a:gd name="T2" fmla="*/ 581 w 870"/>
              <a:gd name="T3" fmla="*/ 850 h 986"/>
              <a:gd name="T4" fmla="*/ 543 w 870"/>
              <a:gd name="T5" fmla="*/ 854 h 986"/>
              <a:gd name="T6" fmla="*/ 543 w 870"/>
              <a:gd name="T7" fmla="*/ 854 h 986"/>
              <a:gd name="T8" fmla="*/ 509 w 870"/>
              <a:gd name="T9" fmla="*/ 857 h 986"/>
              <a:gd name="T10" fmla="*/ 503 w 870"/>
              <a:gd name="T11" fmla="*/ 858 h 986"/>
              <a:gd name="T12" fmla="*/ 469 w 870"/>
              <a:gd name="T13" fmla="*/ 860 h 986"/>
              <a:gd name="T14" fmla="*/ 402 w 870"/>
              <a:gd name="T15" fmla="*/ 860 h 986"/>
              <a:gd name="T16" fmla="*/ 396 w 870"/>
              <a:gd name="T17" fmla="*/ 859 h 986"/>
              <a:gd name="T18" fmla="*/ 368 w 870"/>
              <a:gd name="T19" fmla="*/ 858 h 986"/>
              <a:gd name="T20" fmla="*/ 361 w 870"/>
              <a:gd name="T21" fmla="*/ 857 h 986"/>
              <a:gd name="T22" fmla="*/ 329 w 870"/>
              <a:gd name="T23" fmla="*/ 854 h 986"/>
              <a:gd name="T24" fmla="*/ 327 w 870"/>
              <a:gd name="T25" fmla="*/ 854 h 986"/>
              <a:gd name="T26" fmla="*/ 289 w 870"/>
              <a:gd name="T27" fmla="*/ 850 h 986"/>
              <a:gd name="T28" fmla="*/ 289 w 870"/>
              <a:gd name="T29" fmla="*/ 850 h 986"/>
              <a:gd name="T30" fmla="*/ 55 w 870"/>
              <a:gd name="T31" fmla="*/ 812 h 986"/>
              <a:gd name="T32" fmla="*/ 163 w 870"/>
              <a:gd name="T33" fmla="*/ 519 h 986"/>
              <a:gd name="T34" fmla="*/ 163 w 870"/>
              <a:gd name="T35" fmla="*/ 358 h 986"/>
              <a:gd name="T36" fmla="*/ 301 w 870"/>
              <a:gd name="T37" fmla="*/ 154 h 986"/>
              <a:gd name="T38" fmla="*/ 364 w 870"/>
              <a:gd name="T39" fmla="*/ 132 h 986"/>
              <a:gd name="T40" fmla="*/ 364 w 870"/>
              <a:gd name="T41" fmla="*/ 132 h 986"/>
              <a:gd name="T42" fmla="*/ 500 w 870"/>
              <a:gd name="T43" fmla="*/ 132 h 986"/>
              <a:gd name="T44" fmla="*/ 500 w 870"/>
              <a:gd name="T45" fmla="*/ 131 h 986"/>
              <a:gd name="T46" fmla="*/ 570 w 870"/>
              <a:gd name="T47" fmla="*/ 154 h 986"/>
              <a:gd name="T48" fmla="*/ 701 w 870"/>
              <a:gd name="T49" fmla="*/ 519 h 986"/>
              <a:gd name="T50" fmla="*/ 814 w 870"/>
              <a:gd name="T51" fmla="*/ 812 h 986"/>
              <a:gd name="T52" fmla="*/ 435 w 870"/>
              <a:gd name="T53" fmla="*/ 949 h 986"/>
              <a:gd name="T54" fmla="*/ 320 w 870"/>
              <a:gd name="T55" fmla="*/ 890 h 986"/>
              <a:gd name="T56" fmla="*/ 435 w 870"/>
              <a:gd name="T57" fmla="*/ 896 h 986"/>
              <a:gd name="T58" fmla="*/ 550 w 870"/>
              <a:gd name="T59" fmla="*/ 890 h 986"/>
              <a:gd name="T60" fmla="*/ 435 w 870"/>
              <a:gd name="T61" fmla="*/ 949 h 986"/>
              <a:gd name="T62" fmla="*/ 378 w 870"/>
              <a:gd name="T63" fmla="*/ 89 h 986"/>
              <a:gd name="T64" fmla="*/ 432 w 870"/>
              <a:gd name="T65" fmla="*/ 35 h 986"/>
              <a:gd name="T66" fmla="*/ 486 w 870"/>
              <a:gd name="T67" fmla="*/ 92 h 986"/>
              <a:gd name="T68" fmla="*/ 378 w 870"/>
              <a:gd name="T69" fmla="*/ 93 h 986"/>
              <a:gd name="T70" fmla="*/ 863 w 870"/>
              <a:gd name="T71" fmla="*/ 811 h 986"/>
              <a:gd name="T72" fmla="*/ 737 w 870"/>
              <a:gd name="T73" fmla="*/ 519 h 986"/>
              <a:gd name="T74" fmla="*/ 737 w 870"/>
              <a:gd name="T75" fmla="*/ 358 h 986"/>
              <a:gd name="T76" fmla="*/ 584 w 870"/>
              <a:gd name="T77" fmla="*/ 121 h 986"/>
              <a:gd name="T78" fmla="*/ 521 w 870"/>
              <a:gd name="T79" fmla="*/ 89 h 986"/>
              <a:gd name="T80" fmla="*/ 432 w 870"/>
              <a:gd name="T81" fmla="*/ 0 h 986"/>
              <a:gd name="T82" fmla="*/ 342 w 870"/>
              <a:gd name="T83" fmla="*/ 89 h 986"/>
              <a:gd name="T84" fmla="*/ 342 w 870"/>
              <a:gd name="T85" fmla="*/ 101 h 986"/>
              <a:gd name="T86" fmla="*/ 286 w 870"/>
              <a:gd name="T87" fmla="*/ 121 h 986"/>
              <a:gd name="T88" fmla="*/ 127 w 870"/>
              <a:gd name="T89" fmla="*/ 519 h 986"/>
              <a:gd name="T90" fmla="*/ 7 w 870"/>
              <a:gd name="T91" fmla="*/ 811 h 986"/>
              <a:gd name="T92" fmla="*/ 3 w 870"/>
              <a:gd name="T93" fmla="*/ 829 h 986"/>
              <a:gd name="T94" fmla="*/ 17 w 870"/>
              <a:gd name="T95" fmla="*/ 841 h 986"/>
              <a:gd name="T96" fmla="*/ 187 w 870"/>
              <a:gd name="T97" fmla="*/ 871 h 986"/>
              <a:gd name="T98" fmla="*/ 275 w 870"/>
              <a:gd name="T99" fmla="*/ 885 h 986"/>
              <a:gd name="T100" fmla="*/ 435 w 870"/>
              <a:gd name="T101" fmla="*/ 985 h 986"/>
              <a:gd name="T102" fmla="*/ 595 w 870"/>
              <a:gd name="T103" fmla="*/ 885 h 986"/>
              <a:gd name="T104" fmla="*/ 853 w 870"/>
              <a:gd name="T105" fmla="*/ 841 h 986"/>
              <a:gd name="T106" fmla="*/ 867 w 870"/>
              <a:gd name="T107" fmla="*/ 829 h 986"/>
              <a:gd name="T108" fmla="*/ 863 w 870"/>
              <a:gd name="T109" fmla="*/ 811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6">
                <a:moveTo>
                  <a:pt x="677" y="835"/>
                </a:moveTo>
                <a:lnTo>
                  <a:pt x="677" y="835"/>
                </a:lnTo>
                <a:cubicBezTo>
                  <a:pt x="643" y="841"/>
                  <a:pt x="611" y="846"/>
                  <a:pt x="581" y="850"/>
                </a:cubicBezTo>
                <a:lnTo>
                  <a:pt x="581" y="850"/>
                </a:lnTo>
                <a:lnTo>
                  <a:pt x="581" y="850"/>
                </a:lnTo>
                <a:cubicBezTo>
                  <a:pt x="568" y="852"/>
                  <a:pt x="556" y="853"/>
                  <a:pt x="543" y="854"/>
                </a:cubicBezTo>
                <a:lnTo>
                  <a:pt x="543" y="854"/>
                </a:lnTo>
                <a:lnTo>
                  <a:pt x="543" y="854"/>
                </a:lnTo>
                <a:cubicBezTo>
                  <a:pt x="531" y="856"/>
                  <a:pt x="520" y="857"/>
                  <a:pt x="509" y="857"/>
                </a:cubicBezTo>
                <a:lnTo>
                  <a:pt x="509" y="857"/>
                </a:lnTo>
                <a:cubicBezTo>
                  <a:pt x="507" y="857"/>
                  <a:pt x="505" y="857"/>
                  <a:pt x="503" y="858"/>
                </a:cubicBezTo>
                <a:lnTo>
                  <a:pt x="503" y="858"/>
                </a:lnTo>
                <a:cubicBezTo>
                  <a:pt x="493" y="859"/>
                  <a:pt x="483" y="859"/>
                  <a:pt x="474" y="859"/>
                </a:cubicBezTo>
                <a:lnTo>
                  <a:pt x="469" y="860"/>
                </a:lnTo>
                <a:lnTo>
                  <a:pt x="469" y="860"/>
                </a:lnTo>
                <a:cubicBezTo>
                  <a:pt x="446" y="861"/>
                  <a:pt x="424" y="861"/>
                  <a:pt x="402" y="860"/>
                </a:cubicBezTo>
                <a:lnTo>
                  <a:pt x="402" y="860"/>
                </a:lnTo>
                <a:cubicBezTo>
                  <a:pt x="400" y="859"/>
                  <a:pt x="398" y="859"/>
                  <a:pt x="396" y="859"/>
                </a:cubicBezTo>
                <a:lnTo>
                  <a:pt x="396" y="859"/>
                </a:lnTo>
                <a:cubicBezTo>
                  <a:pt x="387" y="859"/>
                  <a:pt x="377" y="859"/>
                  <a:pt x="368" y="858"/>
                </a:cubicBezTo>
                <a:lnTo>
                  <a:pt x="368" y="858"/>
                </a:lnTo>
                <a:cubicBezTo>
                  <a:pt x="365" y="857"/>
                  <a:pt x="364" y="857"/>
                  <a:pt x="361" y="857"/>
                </a:cubicBezTo>
                <a:lnTo>
                  <a:pt x="361" y="857"/>
                </a:lnTo>
                <a:cubicBezTo>
                  <a:pt x="350" y="857"/>
                  <a:pt x="340" y="856"/>
                  <a:pt x="329" y="854"/>
                </a:cubicBezTo>
                <a:lnTo>
                  <a:pt x="329" y="854"/>
                </a:lnTo>
                <a:cubicBezTo>
                  <a:pt x="328" y="854"/>
                  <a:pt x="327" y="854"/>
                  <a:pt x="327" y="854"/>
                </a:cubicBezTo>
                <a:lnTo>
                  <a:pt x="327" y="854"/>
                </a:lnTo>
                <a:cubicBezTo>
                  <a:pt x="315" y="853"/>
                  <a:pt x="302" y="852"/>
                  <a:pt x="289" y="850"/>
                </a:cubicBezTo>
                <a:lnTo>
                  <a:pt x="289" y="850"/>
                </a:lnTo>
                <a:lnTo>
                  <a:pt x="289" y="850"/>
                </a:lnTo>
                <a:cubicBezTo>
                  <a:pt x="259" y="846"/>
                  <a:pt x="227" y="841"/>
                  <a:pt x="193" y="835"/>
                </a:cubicBezTo>
                <a:lnTo>
                  <a:pt x="55" y="812"/>
                </a:lnTo>
                <a:lnTo>
                  <a:pt x="55" y="812"/>
                </a:lnTo>
                <a:cubicBezTo>
                  <a:pt x="127" y="730"/>
                  <a:pt x="163" y="632"/>
                  <a:pt x="163" y="519"/>
                </a:cubicBezTo>
                <a:lnTo>
                  <a:pt x="163" y="358"/>
                </a:lnTo>
                <a:lnTo>
                  <a:pt x="163" y="358"/>
                </a:lnTo>
                <a:cubicBezTo>
                  <a:pt x="164" y="261"/>
                  <a:pt x="233" y="185"/>
                  <a:pt x="301" y="154"/>
                </a:cubicBezTo>
                <a:lnTo>
                  <a:pt x="301" y="154"/>
                </a:lnTo>
                <a:cubicBezTo>
                  <a:pt x="321" y="144"/>
                  <a:pt x="342" y="138"/>
                  <a:pt x="364" y="132"/>
                </a:cubicBezTo>
                <a:lnTo>
                  <a:pt x="364" y="132"/>
                </a:lnTo>
                <a:lnTo>
                  <a:pt x="364" y="132"/>
                </a:lnTo>
                <a:lnTo>
                  <a:pt x="364" y="132"/>
                </a:lnTo>
                <a:cubicBezTo>
                  <a:pt x="408" y="122"/>
                  <a:pt x="455" y="122"/>
                  <a:pt x="500" y="132"/>
                </a:cubicBezTo>
                <a:lnTo>
                  <a:pt x="500" y="132"/>
                </a:lnTo>
                <a:lnTo>
                  <a:pt x="500" y="131"/>
                </a:lnTo>
                <a:lnTo>
                  <a:pt x="500" y="131"/>
                </a:lnTo>
                <a:cubicBezTo>
                  <a:pt x="524" y="136"/>
                  <a:pt x="547" y="143"/>
                  <a:pt x="570" y="154"/>
                </a:cubicBezTo>
                <a:lnTo>
                  <a:pt x="570" y="154"/>
                </a:lnTo>
                <a:cubicBezTo>
                  <a:pt x="636" y="184"/>
                  <a:pt x="702" y="259"/>
                  <a:pt x="701" y="358"/>
                </a:cubicBezTo>
                <a:lnTo>
                  <a:pt x="701" y="519"/>
                </a:lnTo>
                <a:lnTo>
                  <a:pt x="701" y="519"/>
                </a:lnTo>
                <a:cubicBezTo>
                  <a:pt x="701" y="628"/>
                  <a:pt x="740" y="728"/>
                  <a:pt x="814" y="812"/>
                </a:cubicBezTo>
                <a:lnTo>
                  <a:pt x="677" y="835"/>
                </a:lnTo>
                <a:close/>
                <a:moveTo>
                  <a:pt x="435" y="949"/>
                </a:moveTo>
                <a:lnTo>
                  <a:pt x="435" y="949"/>
                </a:lnTo>
                <a:cubicBezTo>
                  <a:pt x="390" y="949"/>
                  <a:pt x="348" y="927"/>
                  <a:pt x="320" y="890"/>
                </a:cubicBezTo>
                <a:lnTo>
                  <a:pt x="320" y="890"/>
                </a:lnTo>
                <a:cubicBezTo>
                  <a:pt x="360" y="894"/>
                  <a:pt x="398" y="896"/>
                  <a:pt x="435" y="896"/>
                </a:cubicBezTo>
                <a:lnTo>
                  <a:pt x="435" y="896"/>
                </a:lnTo>
                <a:cubicBezTo>
                  <a:pt x="472" y="896"/>
                  <a:pt x="510" y="894"/>
                  <a:pt x="550" y="890"/>
                </a:cubicBezTo>
                <a:lnTo>
                  <a:pt x="550" y="890"/>
                </a:lnTo>
                <a:cubicBezTo>
                  <a:pt x="523" y="927"/>
                  <a:pt x="480" y="949"/>
                  <a:pt x="435" y="949"/>
                </a:cubicBezTo>
                <a:close/>
                <a:moveTo>
                  <a:pt x="378" y="89"/>
                </a:moveTo>
                <a:lnTo>
                  <a:pt x="378" y="89"/>
                </a:lnTo>
                <a:cubicBezTo>
                  <a:pt x="378" y="59"/>
                  <a:pt x="402" y="35"/>
                  <a:pt x="432" y="35"/>
                </a:cubicBezTo>
                <a:lnTo>
                  <a:pt x="432" y="35"/>
                </a:lnTo>
                <a:cubicBezTo>
                  <a:pt x="461" y="35"/>
                  <a:pt x="486" y="59"/>
                  <a:pt x="486" y="89"/>
                </a:cubicBezTo>
                <a:lnTo>
                  <a:pt x="486" y="92"/>
                </a:lnTo>
                <a:lnTo>
                  <a:pt x="486" y="92"/>
                </a:lnTo>
                <a:cubicBezTo>
                  <a:pt x="450" y="87"/>
                  <a:pt x="414" y="87"/>
                  <a:pt x="378" y="93"/>
                </a:cubicBezTo>
                <a:lnTo>
                  <a:pt x="378" y="89"/>
                </a:lnTo>
                <a:close/>
                <a:moveTo>
                  <a:pt x="863" y="811"/>
                </a:moveTo>
                <a:lnTo>
                  <a:pt x="863" y="811"/>
                </a:lnTo>
                <a:cubicBezTo>
                  <a:pt x="779" y="729"/>
                  <a:pt x="737" y="630"/>
                  <a:pt x="737" y="519"/>
                </a:cubicBezTo>
                <a:lnTo>
                  <a:pt x="737" y="358"/>
                </a:lnTo>
                <a:lnTo>
                  <a:pt x="737" y="358"/>
                </a:lnTo>
                <a:cubicBezTo>
                  <a:pt x="738" y="235"/>
                  <a:pt x="655" y="154"/>
                  <a:pt x="584" y="121"/>
                </a:cubicBezTo>
                <a:lnTo>
                  <a:pt x="584" y="121"/>
                </a:lnTo>
                <a:cubicBezTo>
                  <a:pt x="564" y="111"/>
                  <a:pt x="543" y="105"/>
                  <a:pt x="521" y="99"/>
                </a:cubicBezTo>
                <a:lnTo>
                  <a:pt x="521" y="89"/>
                </a:lnTo>
                <a:lnTo>
                  <a:pt x="521" y="89"/>
                </a:lnTo>
                <a:cubicBezTo>
                  <a:pt x="521" y="39"/>
                  <a:pt x="481" y="0"/>
                  <a:pt x="432" y="0"/>
                </a:cubicBezTo>
                <a:lnTo>
                  <a:pt x="432" y="0"/>
                </a:lnTo>
                <a:cubicBezTo>
                  <a:pt x="383" y="0"/>
                  <a:pt x="342" y="39"/>
                  <a:pt x="342" y="89"/>
                </a:cubicBezTo>
                <a:lnTo>
                  <a:pt x="342" y="101"/>
                </a:lnTo>
                <a:lnTo>
                  <a:pt x="342" y="101"/>
                </a:lnTo>
                <a:cubicBezTo>
                  <a:pt x="323" y="106"/>
                  <a:pt x="304" y="113"/>
                  <a:pt x="286" y="121"/>
                </a:cubicBezTo>
                <a:lnTo>
                  <a:pt x="286" y="121"/>
                </a:lnTo>
                <a:cubicBezTo>
                  <a:pt x="207" y="157"/>
                  <a:pt x="128" y="245"/>
                  <a:pt x="127" y="358"/>
                </a:cubicBezTo>
                <a:lnTo>
                  <a:pt x="127" y="519"/>
                </a:lnTo>
                <a:lnTo>
                  <a:pt x="127" y="519"/>
                </a:lnTo>
                <a:cubicBezTo>
                  <a:pt x="127" y="634"/>
                  <a:pt x="86" y="732"/>
                  <a:pt x="7" y="811"/>
                </a:cubicBezTo>
                <a:lnTo>
                  <a:pt x="7" y="811"/>
                </a:lnTo>
                <a:cubicBezTo>
                  <a:pt x="2" y="816"/>
                  <a:pt x="0" y="823"/>
                  <a:pt x="3" y="829"/>
                </a:cubicBezTo>
                <a:lnTo>
                  <a:pt x="3" y="829"/>
                </a:lnTo>
                <a:cubicBezTo>
                  <a:pt x="4" y="836"/>
                  <a:pt x="10" y="840"/>
                  <a:pt x="17" y="841"/>
                </a:cubicBezTo>
                <a:lnTo>
                  <a:pt x="187" y="871"/>
                </a:lnTo>
                <a:lnTo>
                  <a:pt x="187" y="871"/>
                </a:lnTo>
                <a:cubicBezTo>
                  <a:pt x="218" y="876"/>
                  <a:pt x="247" y="881"/>
                  <a:pt x="275" y="885"/>
                </a:cubicBezTo>
                <a:lnTo>
                  <a:pt x="275" y="885"/>
                </a:lnTo>
                <a:cubicBezTo>
                  <a:pt x="307" y="946"/>
                  <a:pt x="368" y="985"/>
                  <a:pt x="435" y="985"/>
                </a:cubicBezTo>
                <a:lnTo>
                  <a:pt x="435" y="985"/>
                </a:lnTo>
                <a:cubicBezTo>
                  <a:pt x="502" y="985"/>
                  <a:pt x="564" y="946"/>
                  <a:pt x="595" y="885"/>
                </a:cubicBezTo>
                <a:lnTo>
                  <a:pt x="595" y="885"/>
                </a:lnTo>
                <a:cubicBezTo>
                  <a:pt x="623" y="881"/>
                  <a:pt x="652" y="876"/>
                  <a:pt x="683" y="871"/>
                </a:cubicBezTo>
                <a:lnTo>
                  <a:pt x="853" y="841"/>
                </a:lnTo>
                <a:lnTo>
                  <a:pt x="853" y="841"/>
                </a:lnTo>
                <a:cubicBezTo>
                  <a:pt x="860" y="840"/>
                  <a:pt x="866" y="835"/>
                  <a:pt x="867" y="829"/>
                </a:cubicBezTo>
                <a:lnTo>
                  <a:pt x="867" y="829"/>
                </a:lnTo>
                <a:cubicBezTo>
                  <a:pt x="869" y="823"/>
                  <a:pt x="868" y="816"/>
                  <a:pt x="863" y="8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16"/>
          <p:cNvSpPr>
            <a:spLocks noChangeArrowheads="1"/>
          </p:cNvSpPr>
          <p:nvPr/>
        </p:nvSpPr>
        <p:spPr bwMode="auto">
          <a:xfrm>
            <a:off x="2391833" y="4776077"/>
            <a:ext cx="388493" cy="229111"/>
          </a:xfrm>
          <a:custGeom>
            <a:avLst/>
            <a:gdLst>
              <a:gd name="T0" fmla="*/ 330 w 344"/>
              <a:gd name="T1" fmla="*/ 31 h 205"/>
              <a:gd name="T2" fmla="*/ 330 w 344"/>
              <a:gd name="T3" fmla="*/ 31 h 205"/>
              <a:gd name="T4" fmla="*/ 106 w 344"/>
              <a:gd name="T5" fmla="*/ 31 h 205"/>
              <a:gd name="T6" fmla="*/ 106 w 344"/>
              <a:gd name="T7" fmla="*/ 31 h 205"/>
              <a:gd name="T8" fmla="*/ 0 w 344"/>
              <a:gd name="T9" fmla="*/ 187 h 205"/>
              <a:gd name="T10" fmla="*/ 0 w 344"/>
              <a:gd name="T11" fmla="*/ 187 h 205"/>
              <a:gd name="T12" fmla="*/ 17 w 344"/>
              <a:gd name="T13" fmla="*/ 204 h 205"/>
              <a:gd name="T14" fmla="*/ 17 w 344"/>
              <a:gd name="T15" fmla="*/ 204 h 205"/>
              <a:gd name="T16" fmla="*/ 17 w 344"/>
              <a:gd name="T17" fmla="*/ 204 h 205"/>
              <a:gd name="T18" fmla="*/ 36 w 344"/>
              <a:gd name="T19" fmla="*/ 187 h 205"/>
              <a:gd name="T20" fmla="*/ 36 w 344"/>
              <a:gd name="T21" fmla="*/ 187 h 205"/>
              <a:gd name="T22" fmla="*/ 121 w 344"/>
              <a:gd name="T23" fmla="*/ 64 h 205"/>
              <a:gd name="T24" fmla="*/ 121 w 344"/>
              <a:gd name="T25" fmla="*/ 64 h 205"/>
              <a:gd name="T26" fmla="*/ 315 w 344"/>
              <a:gd name="T27" fmla="*/ 64 h 205"/>
              <a:gd name="T28" fmla="*/ 315 w 344"/>
              <a:gd name="T29" fmla="*/ 64 h 205"/>
              <a:gd name="T30" fmla="*/ 339 w 344"/>
              <a:gd name="T31" fmla="*/ 55 h 205"/>
              <a:gd name="T32" fmla="*/ 339 w 344"/>
              <a:gd name="T33" fmla="*/ 55 h 205"/>
              <a:gd name="T34" fmla="*/ 330 w 344"/>
              <a:gd name="T35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4" h="205">
                <a:moveTo>
                  <a:pt x="330" y="31"/>
                </a:moveTo>
                <a:lnTo>
                  <a:pt x="330" y="31"/>
                </a:lnTo>
                <a:cubicBezTo>
                  <a:pt x="260" y="0"/>
                  <a:pt x="175" y="0"/>
                  <a:pt x="106" y="31"/>
                </a:cubicBezTo>
                <a:lnTo>
                  <a:pt x="106" y="31"/>
                </a:lnTo>
                <a:cubicBezTo>
                  <a:pt x="67" y="50"/>
                  <a:pt x="0" y="103"/>
                  <a:pt x="0" y="187"/>
                </a:cubicBezTo>
                <a:lnTo>
                  <a:pt x="0" y="187"/>
                </a:lnTo>
                <a:cubicBezTo>
                  <a:pt x="0" y="197"/>
                  <a:pt x="8" y="204"/>
                  <a:pt x="17" y="204"/>
                </a:cubicBezTo>
                <a:lnTo>
                  <a:pt x="17" y="204"/>
                </a:lnTo>
                <a:lnTo>
                  <a:pt x="17" y="204"/>
                </a:lnTo>
                <a:cubicBezTo>
                  <a:pt x="28" y="204"/>
                  <a:pt x="36" y="197"/>
                  <a:pt x="36" y="187"/>
                </a:cubicBezTo>
                <a:lnTo>
                  <a:pt x="36" y="187"/>
                </a:lnTo>
                <a:cubicBezTo>
                  <a:pt x="36" y="121"/>
                  <a:pt x="90" y="78"/>
                  <a:pt x="121" y="64"/>
                </a:cubicBezTo>
                <a:lnTo>
                  <a:pt x="121" y="64"/>
                </a:lnTo>
                <a:cubicBezTo>
                  <a:pt x="181" y="36"/>
                  <a:pt x="255" y="36"/>
                  <a:pt x="315" y="64"/>
                </a:cubicBezTo>
                <a:lnTo>
                  <a:pt x="315" y="64"/>
                </a:lnTo>
                <a:cubicBezTo>
                  <a:pt x="324" y="68"/>
                  <a:pt x="335" y="65"/>
                  <a:pt x="339" y="55"/>
                </a:cubicBezTo>
                <a:lnTo>
                  <a:pt x="339" y="55"/>
                </a:lnTo>
                <a:cubicBezTo>
                  <a:pt x="343" y="46"/>
                  <a:pt x="339" y="36"/>
                  <a:pt x="33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17"/>
          <p:cNvSpPr>
            <a:spLocks noChangeArrowheads="1"/>
          </p:cNvSpPr>
          <p:nvPr/>
        </p:nvSpPr>
        <p:spPr bwMode="auto">
          <a:xfrm>
            <a:off x="6550699" y="6340010"/>
            <a:ext cx="1180419" cy="1175440"/>
          </a:xfrm>
          <a:custGeom>
            <a:avLst/>
            <a:gdLst>
              <a:gd name="T0" fmla="*/ 988 w 1043"/>
              <a:gd name="T1" fmla="*/ 597 h 1042"/>
              <a:gd name="T2" fmla="*/ 820 w 1043"/>
              <a:gd name="T3" fmla="*/ 645 h 1042"/>
              <a:gd name="T4" fmla="*/ 905 w 1043"/>
              <a:gd name="T5" fmla="*/ 796 h 1042"/>
              <a:gd name="T6" fmla="*/ 818 w 1043"/>
              <a:gd name="T7" fmla="*/ 905 h 1042"/>
              <a:gd name="T8" fmla="*/ 727 w 1043"/>
              <a:gd name="T9" fmla="*/ 836 h 1042"/>
              <a:gd name="T10" fmla="*/ 645 w 1043"/>
              <a:gd name="T11" fmla="*/ 820 h 1042"/>
              <a:gd name="T12" fmla="*/ 598 w 1043"/>
              <a:gd name="T13" fmla="*/ 988 h 1042"/>
              <a:gd name="T14" fmla="*/ 458 w 1043"/>
              <a:gd name="T15" fmla="*/ 1003 h 1042"/>
              <a:gd name="T16" fmla="*/ 443 w 1043"/>
              <a:gd name="T17" fmla="*/ 890 h 1042"/>
              <a:gd name="T18" fmla="*/ 367 w 1043"/>
              <a:gd name="T19" fmla="*/ 814 h 1042"/>
              <a:gd name="T20" fmla="*/ 245 w 1043"/>
              <a:gd name="T21" fmla="*/ 905 h 1042"/>
              <a:gd name="T22" fmla="*/ 135 w 1043"/>
              <a:gd name="T23" fmla="*/ 818 h 1042"/>
              <a:gd name="T24" fmla="*/ 205 w 1043"/>
              <a:gd name="T25" fmla="*/ 727 h 1042"/>
              <a:gd name="T26" fmla="*/ 221 w 1043"/>
              <a:gd name="T27" fmla="*/ 645 h 1042"/>
              <a:gd name="T28" fmla="*/ 53 w 1043"/>
              <a:gd name="T29" fmla="*/ 597 h 1042"/>
              <a:gd name="T30" fmla="*/ 38 w 1043"/>
              <a:gd name="T31" fmla="*/ 459 h 1042"/>
              <a:gd name="T32" fmla="*/ 150 w 1043"/>
              <a:gd name="T33" fmla="*/ 444 h 1042"/>
              <a:gd name="T34" fmla="*/ 205 w 1043"/>
              <a:gd name="T35" fmla="*/ 314 h 1042"/>
              <a:gd name="T36" fmla="*/ 135 w 1043"/>
              <a:gd name="T37" fmla="*/ 224 h 1042"/>
              <a:gd name="T38" fmla="*/ 245 w 1043"/>
              <a:gd name="T39" fmla="*/ 136 h 1042"/>
              <a:gd name="T40" fmla="*/ 396 w 1043"/>
              <a:gd name="T41" fmla="*/ 222 h 1042"/>
              <a:gd name="T42" fmla="*/ 443 w 1043"/>
              <a:gd name="T43" fmla="*/ 54 h 1042"/>
              <a:gd name="T44" fmla="*/ 582 w 1043"/>
              <a:gd name="T45" fmla="*/ 39 h 1042"/>
              <a:gd name="T46" fmla="*/ 598 w 1043"/>
              <a:gd name="T47" fmla="*/ 151 h 1042"/>
              <a:gd name="T48" fmla="*/ 645 w 1043"/>
              <a:gd name="T49" fmla="*/ 222 h 1042"/>
              <a:gd name="T50" fmla="*/ 797 w 1043"/>
              <a:gd name="T51" fmla="*/ 136 h 1042"/>
              <a:gd name="T52" fmla="*/ 905 w 1043"/>
              <a:gd name="T53" fmla="*/ 224 h 1042"/>
              <a:gd name="T54" fmla="*/ 837 w 1043"/>
              <a:gd name="T55" fmla="*/ 314 h 1042"/>
              <a:gd name="T56" fmla="*/ 890 w 1043"/>
              <a:gd name="T57" fmla="*/ 444 h 1042"/>
              <a:gd name="T58" fmla="*/ 1003 w 1043"/>
              <a:gd name="T59" fmla="*/ 459 h 1042"/>
              <a:gd name="T60" fmla="*/ 890 w 1043"/>
              <a:gd name="T61" fmla="*/ 405 h 1042"/>
              <a:gd name="T62" fmla="*/ 856 w 1043"/>
              <a:gd name="T63" fmla="*/ 382 h 1042"/>
              <a:gd name="T64" fmla="*/ 933 w 1043"/>
              <a:gd name="T65" fmla="*/ 272 h 1042"/>
              <a:gd name="T66" fmla="*/ 933 w 1043"/>
              <a:gd name="T67" fmla="*/ 197 h 1042"/>
              <a:gd name="T68" fmla="*/ 769 w 1043"/>
              <a:gd name="T69" fmla="*/ 108 h 1042"/>
              <a:gd name="T70" fmla="*/ 659 w 1043"/>
              <a:gd name="T71" fmla="*/ 186 h 1042"/>
              <a:gd name="T72" fmla="*/ 636 w 1043"/>
              <a:gd name="T73" fmla="*/ 54 h 1042"/>
              <a:gd name="T74" fmla="*/ 458 w 1043"/>
              <a:gd name="T75" fmla="*/ 0 h 1042"/>
              <a:gd name="T76" fmla="*/ 404 w 1043"/>
              <a:gd name="T77" fmla="*/ 151 h 1042"/>
              <a:gd name="T78" fmla="*/ 382 w 1043"/>
              <a:gd name="T79" fmla="*/ 186 h 1042"/>
              <a:gd name="T80" fmla="*/ 272 w 1043"/>
              <a:gd name="T81" fmla="*/ 108 h 1042"/>
              <a:gd name="T82" fmla="*/ 108 w 1043"/>
              <a:gd name="T83" fmla="*/ 197 h 1042"/>
              <a:gd name="T84" fmla="*/ 108 w 1043"/>
              <a:gd name="T85" fmla="*/ 272 h 1042"/>
              <a:gd name="T86" fmla="*/ 185 w 1043"/>
              <a:gd name="T87" fmla="*/ 382 h 1042"/>
              <a:gd name="T88" fmla="*/ 53 w 1043"/>
              <a:gd name="T89" fmla="*/ 405 h 1042"/>
              <a:gd name="T90" fmla="*/ 0 w 1043"/>
              <a:gd name="T91" fmla="*/ 582 h 1042"/>
              <a:gd name="T92" fmla="*/ 150 w 1043"/>
              <a:gd name="T93" fmla="*/ 636 h 1042"/>
              <a:gd name="T94" fmla="*/ 185 w 1043"/>
              <a:gd name="T95" fmla="*/ 659 h 1042"/>
              <a:gd name="T96" fmla="*/ 108 w 1043"/>
              <a:gd name="T97" fmla="*/ 769 h 1042"/>
              <a:gd name="T98" fmla="*/ 108 w 1043"/>
              <a:gd name="T99" fmla="*/ 845 h 1042"/>
              <a:gd name="T100" fmla="*/ 272 w 1043"/>
              <a:gd name="T101" fmla="*/ 933 h 1042"/>
              <a:gd name="T102" fmla="*/ 382 w 1043"/>
              <a:gd name="T103" fmla="*/ 855 h 1042"/>
              <a:gd name="T104" fmla="*/ 404 w 1043"/>
              <a:gd name="T105" fmla="*/ 988 h 1042"/>
              <a:gd name="T106" fmla="*/ 582 w 1043"/>
              <a:gd name="T107" fmla="*/ 1041 h 1042"/>
              <a:gd name="T108" fmla="*/ 636 w 1043"/>
              <a:gd name="T109" fmla="*/ 890 h 1042"/>
              <a:gd name="T110" fmla="*/ 659 w 1043"/>
              <a:gd name="T111" fmla="*/ 855 h 1042"/>
              <a:gd name="T112" fmla="*/ 769 w 1043"/>
              <a:gd name="T113" fmla="*/ 933 h 1042"/>
              <a:gd name="T114" fmla="*/ 933 w 1043"/>
              <a:gd name="T115" fmla="*/ 845 h 1042"/>
              <a:gd name="T116" fmla="*/ 933 w 1043"/>
              <a:gd name="T117" fmla="*/ 769 h 1042"/>
              <a:gd name="T118" fmla="*/ 856 w 1043"/>
              <a:gd name="T119" fmla="*/ 659 h 1042"/>
              <a:gd name="T120" fmla="*/ 988 w 1043"/>
              <a:gd name="T121" fmla="*/ 636 h 1042"/>
              <a:gd name="T122" fmla="*/ 1042 w 1043"/>
              <a:gd name="T123" fmla="*/ 459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43" h="1042">
                <a:moveTo>
                  <a:pt x="1003" y="582"/>
                </a:moveTo>
                <a:lnTo>
                  <a:pt x="1003" y="582"/>
                </a:lnTo>
                <a:cubicBezTo>
                  <a:pt x="1003" y="591"/>
                  <a:pt x="996" y="597"/>
                  <a:pt x="988" y="597"/>
                </a:cubicBezTo>
                <a:lnTo>
                  <a:pt x="890" y="597"/>
                </a:lnTo>
                <a:lnTo>
                  <a:pt x="890" y="597"/>
                </a:lnTo>
                <a:cubicBezTo>
                  <a:pt x="859" y="597"/>
                  <a:pt x="832" y="615"/>
                  <a:pt x="820" y="645"/>
                </a:cubicBezTo>
                <a:lnTo>
                  <a:pt x="820" y="645"/>
                </a:lnTo>
                <a:cubicBezTo>
                  <a:pt x="808" y="673"/>
                  <a:pt x="814" y="705"/>
                  <a:pt x="837" y="727"/>
                </a:cubicBezTo>
                <a:lnTo>
                  <a:pt x="905" y="796"/>
                </a:lnTo>
                <a:lnTo>
                  <a:pt x="905" y="796"/>
                </a:lnTo>
                <a:cubicBezTo>
                  <a:pt x="911" y="802"/>
                  <a:pt x="911" y="812"/>
                  <a:pt x="905" y="818"/>
                </a:cubicBezTo>
                <a:lnTo>
                  <a:pt x="818" y="905"/>
                </a:lnTo>
                <a:lnTo>
                  <a:pt x="818" y="905"/>
                </a:lnTo>
                <a:cubicBezTo>
                  <a:pt x="812" y="911"/>
                  <a:pt x="802" y="911"/>
                  <a:pt x="797" y="905"/>
                </a:cubicBezTo>
                <a:lnTo>
                  <a:pt x="727" y="836"/>
                </a:lnTo>
                <a:lnTo>
                  <a:pt x="727" y="836"/>
                </a:lnTo>
                <a:cubicBezTo>
                  <a:pt x="705" y="814"/>
                  <a:pt x="673" y="808"/>
                  <a:pt x="645" y="820"/>
                </a:cubicBezTo>
                <a:lnTo>
                  <a:pt x="645" y="820"/>
                </a:lnTo>
                <a:cubicBezTo>
                  <a:pt x="615" y="832"/>
                  <a:pt x="598" y="858"/>
                  <a:pt x="598" y="890"/>
                </a:cubicBezTo>
                <a:lnTo>
                  <a:pt x="598" y="988"/>
                </a:lnTo>
                <a:lnTo>
                  <a:pt x="598" y="988"/>
                </a:lnTo>
                <a:cubicBezTo>
                  <a:pt x="598" y="996"/>
                  <a:pt x="591" y="1003"/>
                  <a:pt x="582" y="1003"/>
                </a:cubicBezTo>
                <a:lnTo>
                  <a:pt x="458" y="1003"/>
                </a:lnTo>
                <a:lnTo>
                  <a:pt x="458" y="1003"/>
                </a:lnTo>
                <a:cubicBezTo>
                  <a:pt x="450" y="1003"/>
                  <a:pt x="443" y="996"/>
                  <a:pt x="443" y="988"/>
                </a:cubicBezTo>
                <a:lnTo>
                  <a:pt x="443" y="890"/>
                </a:lnTo>
                <a:lnTo>
                  <a:pt x="443" y="890"/>
                </a:lnTo>
                <a:cubicBezTo>
                  <a:pt x="443" y="858"/>
                  <a:pt x="425" y="832"/>
                  <a:pt x="396" y="820"/>
                </a:cubicBezTo>
                <a:lnTo>
                  <a:pt x="396" y="820"/>
                </a:lnTo>
                <a:cubicBezTo>
                  <a:pt x="387" y="816"/>
                  <a:pt x="376" y="814"/>
                  <a:pt x="367" y="814"/>
                </a:cubicBezTo>
                <a:lnTo>
                  <a:pt x="367" y="814"/>
                </a:lnTo>
                <a:cubicBezTo>
                  <a:pt x="347" y="814"/>
                  <a:pt x="328" y="821"/>
                  <a:pt x="313" y="836"/>
                </a:cubicBezTo>
                <a:lnTo>
                  <a:pt x="245" y="905"/>
                </a:lnTo>
                <a:lnTo>
                  <a:pt x="245" y="905"/>
                </a:lnTo>
                <a:cubicBezTo>
                  <a:pt x="239" y="911"/>
                  <a:pt x="229" y="911"/>
                  <a:pt x="223" y="905"/>
                </a:cubicBezTo>
                <a:lnTo>
                  <a:pt x="135" y="818"/>
                </a:lnTo>
                <a:lnTo>
                  <a:pt x="135" y="818"/>
                </a:lnTo>
                <a:cubicBezTo>
                  <a:pt x="129" y="812"/>
                  <a:pt x="129" y="802"/>
                  <a:pt x="135" y="796"/>
                </a:cubicBezTo>
                <a:lnTo>
                  <a:pt x="205" y="727"/>
                </a:lnTo>
                <a:lnTo>
                  <a:pt x="205" y="727"/>
                </a:lnTo>
                <a:cubicBezTo>
                  <a:pt x="226" y="705"/>
                  <a:pt x="233" y="673"/>
                  <a:pt x="221" y="645"/>
                </a:cubicBezTo>
                <a:lnTo>
                  <a:pt x="221" y="645"/>
                </a:lnTo>
                <a:cubicBezTo>
                  <a:pt x="209" y="615"/>
                  <a:pt x="182" y="597"/>
                  <a:pt x="150" y="597"/>
                </a:cubicBezTo>
                <a:lnTo>
                  <a:pt x="53" y="597"/>
                </a:lnTo>
                <a:lnTo>
                  <a:pt x="53" y="597"/>
                </a:lnTo>
                <a:cubicBezTo>
                  <a:pt x="45" y="597"/>
                  <a:pt x="38" y="591"/>
                  <a:pt x="38" y="582"/>
                </a:cubicBezTo>
                <a:lnTo>
                  <a:pt x="38" y="459"/>
                </a:lnTo>
                <a:lnTo>
                  <a:pt x="38" y="459"/>
                </a:lnTo>
                <a:cubicBezTo>
                  <a:pt x="38" y="450"/>
                  <a:pt x="45" y="444"/>
                  <a:pt x="53" y="444"/>
                </a:cubicBezTo>
                <a:lnTo>
                  <a:pt x="150" y="444"/>
                </a:lnTo>
                <a:lnTo>
                  <a:pt x="150" y="444"/>
                </a:lnTo>
                <a:cubicBezTo>
                  <a:pt x="182" y="444"/>
                  <a:pt x="209" y="426"/>
                  <a:pt x="221" y="397"/>
                </a:cubicBezTo>
                <a:lnTo>
                  <a:pt x="221" y="397"/>
                </a:lnTo>
                <a:cubicBezTo>
                  <a:pt x="233" y="368"/>
                  <a:pt x="226" y="336"/>
                  <a:pt x="205" y="314"/>
                </a:cubicBezTo>
                <a:lnTo>
                  <a:pt x="135" y="245"/>
                </a:lnTo>
                <a:lnTo>
                  <a:pt x="135" y="245"/>
                </a:lnTo>
                <a:cubicBezTo>
                  <a:pt x="129" y="239"/>
                  <a:pt x="129" y="230"/>
                  <a:pt x="135" y="224"/>
                </a:cubicBezTo>
                <a:lnTo>
                  <a:pt x="223" y="136"/>
                </a:lnTo>
                <a:lnTo>
                  <a:pt x="223" y="136"/>
                </a:lnTo>
                <a:cubicBezTo>
                  <a:pt x="229" y="130"/>
                  <a:pt x="239" y="130"/>
                  <a:pt x="245" y="136"/>
                </a:cubicBezTo>
                <a:lnTo>
                  <a:pt x="313" y="205"/>
                </a:lnTo>
                <a:lnTo>
                  <a:pt x="313" y="205"/>
                </a:lnTo>
                <a:cubicBezTo>
                  <a:pt x="335" y="227"/>
                  <a:pt x="367" y="233"/>
                  <a:pt x="396" y="222"/>
                </a:cubicBezTo>
                <a:lnTo>
                  <a:pt x="396" y="222"/>
                </a:lnTo>
                <a:cubicBezTo>
                  <a:pt x="425" y="209"/>
                  <a:pt x="443" y="182"/>
                  <a:pt x="443" y="151"/>
                </a:cubicBezTo>
                <a:lnTo>
                  <a:pt x="443" y="54"/>
                </a:lnTo>
                <a:lnTo>
                  <a:pt x="443" y="54"/>
                </a:lnTo>
                <a:cubicBezTo>
                  <a:pt x="443" y="45"/>
                  <a:pt x="450" y="39"/>
                  <a:pt x="458" y="39"/>
                </a:cubicBezTo>
                <a:lnTo>
                  <a:pt x="582" y="39"/>
                </a:lnTo>
                <a:lnTo>
                  <a:pt x="582" y="39"/>
                </a:lnTo>
                <a:cubicBezTo>
                  <a:pt x="591" y="39"/>
                  <a:pt x="598" y="45"/>
                  <a:pt x="598" y="54"/>
                </a:cubicBezTo>
                <a:lnTo>
                  <a:pt x="598" y="151"/>
                </a:lnTo>
                <a:lnTo>
                  <a:pt x="598" y="151"/>
                </a:lnTo>
                <a:cubicBezTo>
                  <a:pt x="598" y="182"/>
                  <a:pt x="615" y="209"/>
                  <a:pt x="645" y="222"/>
                </a:cubicBezTo>
                <a:lnTo>
                  <a:pt x="645" y="222"/>
                </a:lnTo>
                <a:cubicBezTo>
                  <a:pt x="673" y="233"/>
                  <a:pt x="705" y="227"/>
                  <a:pt x="727" y="205"/>
                </a:cubicBezTo>
                <a:lnTo>
                  <a:pt x="797" y="136"/>
                </a:lnTo>
                <a:lnTo>
                  <a:pt x="797" y="136"/>
                </a:lnTo>
                <a:cubicBezTo>
                  <a:pt x="802" y="130"/>
                  <a:pt x="812" y="130"/>
                  <a:pt x="818" y="136"/>
                </a:cubicBezTo>
                <a:lnTo>
                  <a:pt x="905" y="224"/>
                </a:lnTo>
                <a:lnTo>
                  <a:pt x="905" y="224"/>
                </a:lnTo>
                <a:cubicBezTo>
                  <a:pt x="911" y="230"/>
                  <a:pt x="911" y="239"/>
                  <a:pt x="905" y="245"/>
                </a:cubicBezTo>
                <a:lnTo>
                  <a:pt x="837" y="314"/>
                </a:lnTo>
                <a:lnTo>
                  <a:pt x="837" y="314"/>
                </a:lnTo>
                <a:cubicBezTo>
                  <a:pt x="814" y="336"/>
                  <a:pt x="808" y="368"/>
                  <a:pt x="820" y="397"/>
                </a:cubicBezTo>
                <a:lnTo>
                  <a:pt x="820" y="397"/>
                </a:lnTo>
                <a:cubicBezTo>
                  <a:pt x="832" y="426"/>
                  <a:pt x="859" y="444"/>
                  <a:pt x="890" y="444"/>
                </a:cubicBezTo>
                <a:lnTo>
                  <a:pt x="988" y="444"/>
                </a:lnTo>
                <a:lnTo>
                  <a:pt x="988" y="444"/>
                </a:lnTo>
                <a:cubicBezTo>
                  <a:pt x="996" y="444"/>
                  <a:pt x="1003" y="450"/>
                  <a:pt x="1003" y="459"/>
                </a:cubicBezTo>
                <a:lnTo>
                  <a:pt x="1003" y="582"/>
                </a:lnTo>
                <a:close/>
                <a:moveTo>
                  <a:pt x="988" y="405"/>
                </a:moveTo>
                <a:lnTo>
                  <a:pt x="890" y="405"/>
                </a:lnTo>
                <a:lnTo>
                  <a:pt x="890" y="405"/>
                </a:lnTo>
                <a:cubicBezTo>
                  <a:pt x="875" y="405"/>
                  <a:pt x="862" y="397"/>
                  <a:pt x="856" y="382"/>
                </a:cubicBezTo>
                <a:lnTo>
                  <a:pt x="856" y="382"/>
                </a:lnTo>
                <a:cubicBezTo>
                  <a:pt x="850" y="368"/>
                  <a:pt x="853" y="353"/>
                  <a:pt x="864" y="342"/>
                </a:cubicBezTo>
                <a:lnTo>
                  <a:pt x="933" y="272"/>
                </a:lnTo>
                <a:lnTo>
                  <a:pt x="933" y="272"/>
                </a:lnTo>
                <a:cubicBezTo>
                  <a:pt x="942" y="263"/>
                  <a:pt x="948" y="249"/>
                  <a:pt x="948" y="234"/>
                </a:cubicBezTo>
                <a:lnTo>
                  <a:pt x="948" y="234"/>
                </a:lnTo>
                <a:cubicBezTo>
                  <a:pt x="948" y="221"/>
                  <a:pt x="942" y="207"/>
                  <a:pt x="933" y="197"/>
                </a:cubicBezTo>
                <a:lnTo>
                  <a:pt x="845" y="108"/>
                </a:lnTo>
                <a:lnTo>
                  <a:pt x="845" y="108"/>
                </a:lnTo>
                <a:cubicBezTo>
                  <a:pt x="825" y="88"/>
                  <a:pt x="789" y="88"/>
                  <a:pt x="769" y="108"/>
                </a:cubicBezTo>
                <a:lnTo>
                  <a:pt x="700" y="178"/>
                </a:lnTo>
                <a:lnTo>
                  <a:pt x="700" y="178"/>
                </a:lnTo>
                <a:cubicBezTo>
                  <a:pt x="689" y="188"/>
                  <a:pt x="673" y="192"/>
                  <a:pt x="659" y="186"/>
                </a:cubicBezTo>
                <a:lnTo>
                  <a:pt x="659" y="186"/>
                </a:lnTo>
                <a:cubicBezTo>
                  <a:pt x="645" y="180"/>
                  <a:pt x="636" y="167"/>
                  <a:pt x="636" y="151"/>
                </a:cubicBezTo>
                <a:lnTo>
                  <a:pt x="636" y="54"/>
                </a:lnTo>
                <a:lnTo>
                  <a:pt x="636" y="54"/>
                </a:lnTo>
                <a:cubicBezTo>
                  <a:pt x="636" y="24"/>
                  <a:pt x="612" y="0"/>
                  <a:pt x="582" y="0"/>
                </a:cubicBezTo>
                <a:lnTo>
                  <a:pt x="458" y="0"/>
                </a:lnTo>
                <a:lnTo>
                  <a:pt x="458" y="0"/>
                </a:lnTo>
                <a:cubicBezTo>
                  <a:pt x="429" y="0"/>
                  <a:pt x="404" y="24"/>
                  <a:pt x="404" y="54"/>
                </a:cubicBezTo>
                <a:lnTo>
                  <a:pt x="404" y="151"/>
                </a:lnTo>
                <a:lnTo>
                  <a:pt x="404" y="151"/>
                </a:lnTo>
                <a:cubicBezTo>
                  <a:pt x="404" y="167"/>
                  <a:pt x="396" y="180"/>
                  <a:pt x="382" y="186"/>
                </a:cubicBezTo>
                <a:lnTo>
                  <a:pt x="382" y="186"/>
                </a:lnTo>
                <a:cubicBezTo>
                  <a:pt x="367" y="192"/>
                  <a:pt x="352" y="188"/>
                  <a:pt x="341" y="178"/>
                </a:cubicBezTo>
                <a:lnTo>
                  <a:pt x="272" y="108"/>
                </a:lnTo>
                <a:lnTo>
                  <a:pt x="272" y="108"/>
                </a:lnTo>
                <a:cubicBezTo>
                  <a:pt x="252" y="88"/>
                  <a:pt x="216" y="88"/>
                  <a:pt x="196" y="108"/>
                </a:cubicBezTo>
                <a:lnTo>
                  <a:pt x="108" y="197"/>
                </a:lnTo>
                <a:lnTo>
                  <a:pt x="108" y="197"/>
                </a:lnTo>
                <a:cubicBezTo>
                  <a:pt x="98" y="207"/>
                  <a:pt x="92" y="221"/>
                  <a:pt x="92" y="234"/>
                </a:cubicBezTo>
                <a:lnTo>
                  <a:pt x="92" y="234"/>
                </a:lnTo>
                <a:cubicBezTo>
                  <a:pt x="92" y="249"/>
                  <a:pt x="98" y="263"/>
                  <a:pt x="108" y="272"/>
                </a:cubicBezTo>
                <a:lnTo>
                  <a:pt x="177" y="342"/>
                </a:lnTo>
                <a:lnTo>
                  <a:pt x="177" y="342"/>
                </a:lnTo>
                <a:cubicBezTo>
                  <a:pt x="188" y="353"/>
                  <a:pt x="191" y="368"/>
                  <a:pt x="185" y="382"/>
                </a:cubicBezTo>
                <a:lnTo>
                  <a:pt x="185" y="382"/>
                </a:lnTo>
                <a:cubicBezTo>
                  <a:pt x="179" y="397"/>
                  <a:pt x="166" y="405"/>
                  <a:pt x="150" y="405"/>
                </a:cubicBezTo>
                <a:lnTo>
                  <a:pt x="53" y="405"/>
                </a:lnTo>
                <a:lnTo>
                  <a:pt x="53" y="405"/>
                </a:lnTo>
                <a:cubicBezTo>
                  <a:pt x="23" y="405"/>
                  <a:pt x="0" y="429"/>
                  <a:pt x="0" y="459"/>
                </a:cubicBezTo>
                <a:lnTo>
                  <a:pt x="0" y="582"/>
                </a:lnTo>
                <a:lnTo>
                  <a:pt x="0" y="582"/>
                </a:lnTo>
                <a:cubicBezTo>
                  <a:pt x="0" y="612"/>
                  <a:pt x="23" y="636"/>
                  <a:pt x="53" y="636"/>
                </a:cubicBezTo>
                <a:lnTo>
                  <a:pt x="150" y="636"/>
                </a:lnTo>
                <a:lnTo>
                  <a:pt x="150" y="636"/>
                </a:lnTo>
                <a:cubicBezTo>
                  <a:pt x="166" y="636"/>
                  <a:pt x="179" y="645"/>
                  <a:pt x="185" y="659"/>
                </a:cubicBezTo>
                <a:lnTo>
                  <a:pt x="185" y="659"/>
                </a:lnTo>
                <a:cubicBezTo>
                  <a:pt x="191" y="673"/>
                  <a:pt x="188" y="688"/>
                  <a:pt x="177" y="699"/>
                </a:cubicBezTo>
                <a:lnTo>
                  <a:pt x="108" y="769"/>
                </a:lnTo>
                <a:lnTo>
                  <a:pt x="108" y="769"/>
                </a:lnTo>
                <a:cubicBezTo>
                  <a:pt x="98" y="779"/>
                  <a:pt x="92" y="793"/>
                  <a:pt x="92" y="807"/>
                </a:cubicBezTo>
                <a:lnTo>
                  <a:pt x="92" y="807"/>
                </a:lnTo>
                <a:cubicBezTo>
                  <a:pt x="92" y="821"/>
                  <a:pt x="98" y="835"/>
                  <a:pt x="108" y="845"/>
                </a:cubicBezTo>
                <a:lnTo>
                  <a:pt x="196" y="933"/>
                </a:lnTo>
                <a:lnTo>
                  <a:pt x="196" y="933"/>
                </a:lnTo>
                <a:cubicBezTo>
                  <a:pt x="216" y="953"/>
                  <a:pt x="252" y="953"/>
                  <a:pt x="272" y="933"/>
                </a:cubicBezTo>
                <a:lnTo>
                  <a:pt x="341" y="863"/>
                </a:lnTo>
                <a:lnTo>
                  <a:pt x="341" y="863"/>
                </a:lnTo>
                <a:cubicBezTo>
                  <a:pt x="352" y="852"/>
                  <a:pt x="367" y="849"/>
                  <a:pt x="382" y="855"/>
                </a:cubicBezTo>
                <a:lnTo>
                  <a:pt x="382" y="855"/>
                </a:lnTo>
                <a:cubicBezTo>
                  <a:pt x="396" y="862"/>
                  <a:pt x="404" y="875"/>
                  <a:pt x="404" y="890"/>
                </a:cubicBezTo>
                <a:lnTo>
                  <a:pt x="404" y="988"/>
                </a:lnTo>
                <a:lnTo>
                  <a:pt x="404" y="988"/>
                </a:lnTo>
                <a:cubicBezTo>
                  <a:pt x="404" y="1017"/>
                  <a:pt x="429" y="1041"/>
                  <a:pt x="458" y="1041"/>
                </a:cubicBezTo>
                <a:lnTo>
                  <a:pt x="582" y="1041"/>
                </a:lnTo>
                <a:lnTo>
                  <a:pt x="582" y="1041"/>
                </a:lnTo>
                <a:cubicBezTo>
                  <a:pt x="612" y="1041"/>
                  <a:pt x="636" y="1017"/>
                  <a:pt x="636" y="988"/>
                </a:cubicBezTo>
                <a:lnTo>
                  <a:pt x="636" y="890"/>
                </a:lnTo>
                <a:lnTo>
                  <a:pt x="636" y="890"/>
                </a:lnTo>
                <a:cubicBezTo>
                  <a:pt x="636" y="875"/>
                  <a:pt x="645" y="862"/>
                  <a:pt x="659" y="855"/>
                </a:cubicBezTo>
                <a:lnTo>
                  <a:pt x="659" y="855"/>
                </a:lnTo>
                <a:cubicBezTo>
                  <a:pt x="673" y="849"/>
                  <a:pt x="689" y="852"/>
                  <a:pt x="700" y="863"/>
                </a:cubicBezTo>
                <a:lnTo>
                  <a:pt x="769" y="933"/>
                </a:lnTo>
                <a:lnTo>
                  <a:pt x="769" y="933"/>
                </a:lnTo>
                <a:cubicBezTo>
                  <a:pt x="789" y="953"/>
                  <a:pt x="825" y="953"/>
                  <a:pt x="845" y="933"/>
                </a:cubicBezTo>
                <a:lnTo>
                  <a:pt x="933" y="845"/>
                </a:lnTo>
                <a:lnTo>
                  <a:pt x="933" y="845"/>
                </a:lnTo>
                <a:cubicBezTo>
                  <a:pt x="942" y="835"/>
                  <a:pt x="948" y="821"/>
                  <a:pt x="948" y="807"/>
                </a:cubicBezTo>
                <a:lnTo>
                  <a:pt x="948" y="807"/>
                </a:lnTo>
                <a:cubicBezTo>
                  <a:pt x="948" y="793"/>
                  <a:pt x="942" y="779"/>
                  <a:pt x="933" y="769"/>
                </a:cubicBezTo>
                <a:lnTo>
                  <a:pt x="864" y="699"/>
                </a:lnTo>
                <a:lnTo>
                  <a:pt x="864" y="699"/>
                </a:lnTo>
                <a:cubicBezTo>
                  <a:pt x="853" y="688"/>
                  <a:pt x="850" y="673"/>
                  <a:pt x="856" y="659"/>
                </a:cubicBezTo>
                <a:lnTo>
                  <a:pt x="856" y="659"/>
                </a:lnTo>
                <a:cubicBezTo>
                  <a:pt x="862" y="645"/>
                  <a:pt x="875" y="636"/>
                  <a:pt x="890" y="636"/>
                </a:cubicBezTo>
                <a:lnTo>
                  <a:pt x="988" y="636"/>
                </a:lnTo>
                <a:lnTo>
                  <a:pt x="988" y="636"/>
                </a:lnTo>
                <a:cubicBezTo>
                  <a:pt x="1017" y="636"/>
                  <a:pt x="1042" y="612"/>
                  <a:pt x="1042" y="582"/>
                </a:cubicBezTo>
                <a:lnTo>
                  <a:pt x="1042" y="459"/>
                </a:lnTo>
                <a:lnTo>
                  <a:pt x="1042" y="459"/>
                </a:lnTo>
                <a:cubicBezTo>
                  <a:pt x="1042" y="429"/>
                  <a:pt x="1017" y="405"/>
                  <a:pt x="988" y="4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18"/>
          <p:cNvSpPr>
            <a:spLocks noChangeArrowheads="1"/>
          </p:cNvSpPr>
          <p:nvPr/>
        </p:nvSpPr>
        <p:spPr bwMode="auto">
          <a:xfrm>
            <a:off x="6939192" y="6733482"/>
            <a:ext cx="393472" cy="393475"/>
          </a:xfrm>
          <a:custGeom>
            <a:avLst/>
            <a:gdLst>
              <a:gd name="T0" fmla="*/ 174 w 348"/>
              <a:gd name="T1" fmla="*/ 307 h 347"/>
              <a:gd name="T2" fmla="*/ 174 w 348"/>
              <a:gd name="T3" fmla="*/ 307 h 347"/>
              <a:gd name="T4" fmla="*/ 38 w 348"/>
              <a:gd name="T5" fmla="*/ 172 h 347"/>
              <a:gd name="T6" fmla="*/ 38 w 348"/>
              <a:gd name="T7" fmla="*/ 172 h 347"/>
              <a:gd name="T8" fmla="*/ 174 w 348"/>
              <a:gd name="T9" fmla="*/ 38 h 347"/>
              <a:gd name="T10" fmla="*/ 174 w 348"/>
              <a:gd name="T11" fmla="*/ 38 h 347"/>
              <a:gd name="T12" fmla="*/ 308 w 348"/>
              <a:gd name="T13" fmla="*/ 172 h 347"/>
              <a:gd name="T14" fmla="*/ 308 w 348"/>
              <a:gd name="T15" fmla="*/ 172 h 347"/>
              <a:gd name="T16" fmla="*/ 174 w 348"/>
              <a:gd name="T17" fmla="*/ 307 h 347"/>
              <a:gd name="T18" fmla="*/ 174 w 348"/>
              <a:gd name="T19" fmla="*/ 0 h 347"/>
              <a:gd name="T20" fmla="*/ 174 w 348"/>
              <a:gd name="T21" fmla="*/ 0 h 347"/>
              <a:gd name="T22" fmla="*/ 0 w 348"/>
              <a:gd name="T23" fmla="*/ 172 h 347"/>
              <a:gd name="T24" fmla="*/ 0 w 348"/>
              <a:gd name="T25" fmla="*/ 172 h 347"/>
              <a:gd name="T26" fmla="*/ 174 w 348"/>
              <a:gd name="T27" fmla="*/ 346 h 347"/>
              <a:gd name="T28" fmla="*/ 174 w 348"/>
              <a:gd name="T29" fmla="*/ 346 h 347"/>
              <a:gd name="T30" fmla="*/ 347 w 348"/>
              <a:gd name="T31" fmla="*/ 172 h 347"/>
              <a:gd name="T32" fmla="*/ 347 w 348"/>
              <a:gd name="T33" fmla="*/ 172 h 347"/>
              <a:gd name="T34" fmla="*/ 174 w 348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8" h="347">
                <a:moveTo>
                  <a:pt x="174" y="307"/>
                </a:moveTo>
                <a:lnTo>
                  <a:pt x="174" y="307"/>
                </a:lnTo>
                <a:cubicBezTo>
                  <a:pt x="99" y="307"/>
                  <a:pt x="38" y="246"/>
                  <a:pt x="38" y="172"/>
                </a:cubicBezTo>
                <a:lnTo>
                  <a:pt x="38" y="172"/>
                </a:lnTo>
                <a:cubicBezTo>
                  <a:pt x="38" y="99"/>
                  <a:pt x="99" y="38"/>
                  <a:pt x="174" y="38"/>
                </a:cubicBezTo>
                <a:lnTo>
                  <a:pt x="174" y="38"/>
                </a:lnTo>
                <a:cubicBezTo>
                  <a:pt x="248" y="38"/>
                  <a:pt x="308" y="99"/>
                  <a:pt x="308" y="172"/>
                </a:cubicBezTo>
                <a:lnTo>
                  <a:pt x="308" y="172"/>
                </a:lnTo>
                <a:cubicBezTo>
                  <a:pt x="308" y="246"/>
                  <a:pt x="248" y="307"/>
                  <a:pt x="174" y="307"/>
                </a:cubicBezTo>
                <a:close/>
                <a:moveTo>
                  <a:pt x="174" y="0"/>
                </a:moveTo>
                <a:lnTo>
                  <a:pt x="174" y="0"/>
                </a:lnTo>
                <a:cubicBezTo>
                  <a:pt x="78" y="0"/>
                  <a:pt x="0" y="77"/>
                  <a:pt x="0" y="172"/>
                </a:cubicBezTo>
                <a:lnTo>
                  <a:pt x="0" y="172"/>
                </a:lnTo>
                <a:cubicBezTo>
                  <a:pt x="0" y="268"/>
                  <a:pt x="78" y="346"/>
                  <a:pt x="174" y="346"/>
                </a:cubicBezTo>
                <a:lnTo>
                  <a:pt x="174" y="346"/>
                </a:lnTo>
                <a:cubicBezTo>
                  <a:pt x="269" y="346"/>
                  <a:pt x="347" y="268"/>
                  <a:pt x="347" y="172"/>
                </a:cubicBezTo>
                <a:lnTo>
                  <a:pt x="347" y="172"/>
                </a:lnTo>
                <a:cubicBezTo>
                  <a:pt x="347" y="77"/>
                  <a:pt x="269" y="0"/>
                  <a:pt x="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19"/>
          <p:cNvSpPr>
            <a:spLocks noChangeArrowheads="1"/>
          </p:cNvSpPr>
          <p:nvPr/>
        </p:nvSpPr>
        <p:spPr bwMode="auto">
          <a:xfrm>
            <a:off x="4314374" y="8999691"/>
            <a:ext cx="921427" cy="1130612"/>
          </a:xfrm>
          <a:custGeom>
            <a:avLst/>
            <a:gdLst>
              <a:gd name="T0" fmla="*/ 777 w 815"/>
              <a:gd name="T1" fmla="*/ 865 h 1000"/>
              <a:gd name="T2" fmla="*/ 777 w 815"/>
              <a:gd name="T3" fmla="*/ 865 h 1000"/>
              <a:gd name="T4" fmla="*/ 680 w 815"/>
              <a:gd name="T5" fmla="*/ 962 h 1000"/>
              <a:gd name="T6" fmla="*/ 134 w 815"/>
              <a:gd name="T7" fmla="*/ 962 h 1000"/>
              <a:gd name="T8" fmla="*/ 134 w 815"/>
              <a:gd name="T9" fmla="*/ 962 h 1000"/>
              <a:gd name="T10" fmla="*/ 37 w 815"/>
              <a:gd name="T11" fmla="*/ 865 h 1000"/>
              <a:gd name="T12" fmla="*/ 37 w 815"/>
              <a:gd name="T13" fmla="*/ 503 h 1000"/>
              <a:gd name="T14" fmla="*/ 37 w 815"/>
              <a:gd name="T15" fmla="*/ 503 h 1000"/>
              <a:gd name="T16" fmla="*/ 134 w 815"/>
              <a:gd name="T17" fmla="*/ 407 h 1000"/>
              <a:gd name="T18" fmla="*/ 680 w 815"/>
              <a:gd name="T19" fmla="*/ 407 h 1000"/>
              <a:gd name="T20" fmla="*/ 680 w 815"/>
              <a:gd name="T21" fmla="*/ 407 h 1000"/>
              <a:gd name="T22" fmla="*/ 777 w 815"/>
              <a:gd name="T23" fmla="*/ 503 h 1000"/>
              <a:gd name="T24" fmla="*/ 777 w 815"/>
              <a:gd name="T25" fmla="*/ 865 h 1000"/>
              <a:gd name="T26" fmla="*/ 148 w 815"/>
              <a:gd name="T27" fmla="*/ 268 h 1000"/>
              <a:gd name="T28" fmla="*/ 148 w 815"/>
              <a:gd name="T29" fmla="*/ 268 h 1000"/>
              <a:gd name="T30" fmla="*/ 407 w 815"/>
              <a:gd name="T31" fmla="*/ 37 h 1000"/>
              <a:gd name="T32" fmla="*/ 407 w 815"/>
              <a:gd name="T33" fmla="*/ 37 h 1000"/>
              <a:gd name="T34" fmla="*/ 666 w 815"/>
              <a:gd name="T35" fmla="*/ 268 h 1000"/>
              <a:gd name="T36" fmla="*/ 666 w 815"/>
              <a:gd name="T37" fmla="*/ 370 h 1000"/>
              <a:gd name="T38" fmla="*/ 148 w 815"/>
              <a:gd name="T39" fmla="*/ 370 h 1000"/>
              <a:gd name="T40" fmla="*/ 148 w 815"/>
              <a:gd name="T41" fmla="*/ 268 h 1000"/>
              <a:gd name="T42" fmla="*/ 703 w 815"/>
              <a:gd name="T43" fmla="*/ 372 h 1000"/>
              <a:gd name="T44" fmla="*/ 703 w 815"/>
              <a:gd name="T45" fmla="*/ 268 h 1000"/>
              <a:gd name="T46" fmla="*/ 703 w 815"/>
              <a:gd name="T47" fmla="*/ 268 h 1000"/>
              <a:gd name="T48" fmla="*/ 407 w 815"/>
              <a:gd name="T49" fmla="*/ 0 h 1000"/>
              <a:gd name="T50" fmla="*/ 407 w 815"/>
              <a:gd name="T51" fmla="*/ 0 h 1000"/>
              <a:gd name="T52" fmla="*/ 111 w 815"/>
              <a:gd name="T53" fmla="*/ 268 h 1000"/>
              <a:gd name="T54" fmla="*/ 111 w 815"/>
              <a:gd name="T55" fmla="*/ 372 h 1000"/>
              <a:gd name="T56" fmla="*/ 111 w 815"/>
              <a:gd name="T57" fmla="*/ 372 h 1000"/>
              <a:gd name="T58" fmla="*/ 0 w 815"/>
              <a:gd name="T59" fmla="*/ 504 h 1000"/>
              <a:gd name="T60" fmla="*/ 0 w 815"/>
              <a:gd name="T61" fmla="*/ 865 h 1000"/>
              <a:gd name="T62" fmla="*/ 0 w 815"/>
              <a:gd name="T63" fmla="*/ 865 h 1000"/>
              <a:gd name="T64" fmla="*/ 134 w 815"/>
              <a:gd name="T65" fmla="*/ 999 h 1000"/>
              <a:gd name="T66" fmla="*/ 680 w 815"/>
              <a:gd name="T67" fmla="*/ 999 h 1000"/>
              <a:gd name="T68" fmla="*/ 680 w 815"/>
              <a:gd name="T69" fmla="*/ 999 h 1000"/>
              <a:gd name="T70" fmla="*/ 814 w 815"/>
              <a:gd name="T71" fmla="*/ 865 h 1000"/>
              <a:gd name="T72" fmla="*/ 814 w 815"/>
              <a:gd name="T73" fmla="*/ 503 h 1000"/>
              <a:gd name="T74" fmla="*/ 814 w 815"/>
              <a:gd name="T75" fmla="*/ 503 h 1000"/>
              <a:gd name="T76" fmla="*/ 703 w 815"/>
              <a:gd name="T77" fmla="*/ 3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5" h="1000">
                <a:moveTo>
                  <a:pt x="777" y="865"/>
                </a:moveTo>
                <a:lnTo>
                  <a:pt x="777" y="865"/>
                </a:lnTo>
                <a:cubicBezTo>
                  <a:pt x="777" y="918"/>
                  <a:pt x="734" y="962"/>
                  <a:pt x="680" y="962"/>
                </a:cubicBezTo>
                <a:lnTo>
                  <a:pt x="134" y="962"/>
                </a:lnTo>
                <a:lnTo>
                  <a:pt x="134" y="962"/>
                </a:lnTo>
                <a:cubicBezTo>
                  <a:pt x="81" y="962"/>
                  <a:pt x="37" y="918"/>
                  <a:pt x="37" y="865"/>
                </a:cubicBezTo>
                <a:lnTo>
                  <a:pt x="37" y="503"/>
                </a:lnTo>
                <a:lnTo>
                  <a:pt x="37" y="503"/>
                </a:lnTo>
                <a:cubicBezTo>
                  <a:pt x="37" y="450"/>
                  <a:pt x="81" y="407"/>
                  <a:pt x="134" y="407"/>
                </a:cubicBezTo>
                <a:lnTo>
                  <a:pt x="680" y="407"/>
                </a:lnTo>
                <a:lnTo>
                  <a:pt x="680" y="407"/>
                </a:lnTo>
                <a:cubicBezTo>
                  <a:pt x="734" y="407"/>
                  <a:pt x="777" y="450"/>
                  <a:pt x="777" y="503"/>
                </a:cubicBezTo>
                <a:lnTo>
                  <a:pt x="777" y="865"/>
                </a:lnTo>
                <a:close/>
                <a:moveTo>
                  <a:pt x="148" y="268"/>
                </a:moveTo>
                <a:lnTo>
                  <a:pt x="148" y="268"/>
                </a:lnTo>
                <a:cubicBezTo>
                  <a:pt x="148" y="141"/>
                  <a:pt x="264" y="37"/>
                  <a:pt x="407" y="37"/>
                </a:cubicBezTo>
                <a:lnTo>
                  <a:pt x="407" y="37"/>
                </a:lnTo>
                <a:cubicBezTo>
                  <a:pt x="550" y="37"/>
                  <a:pt x="666" y="141"/>
                  <a:pt x="666" y="268"/>
                </a:cubicBezTo>
                <a:lnTo>
                  <a:pt x="666" y="370"/>
                </a:lnTo>
                <a:lnTo>
                  <a:pt x="148" y="370"/>
                </a:lnTo>
                <a:lnTo>
                  <a:pt x="148" y="268"/>
                </a:lnTo>
                <a:close/>
                <a:moveTo>
                  <a:pt x="703" y="372"/>
                </a:moveTo>
                <a:lnTo>
                  <a:pt x="703" y="268"/>
                </a:lnTo>
                <a:lnTo>
                  <a:pt x="703" y="268"/>
                </a:lnTo>
                <a:cubicBezTo>
                  <a:pt x="703" y="120"/>
                  <a:pt x="570" y="0"/>
                  <a:pt x="407" y="0"/>
                </a:cubicBezTo>
                <a:lnTo>
                  <a:pt x="407" y="0"/>
                </a:lnTo>
                <a:cubicBezTo>
                  <a:pt x="244" y="0"/>
                  <a:pt x="111" y="120"/>
                  <a:pt x="111" y="268"/>
                </a:cubicBezTo>
                <a:lnTo>
                  <a:pt x="111" y="372"/>
                </a:lnTo>
                <a:lnTo>
                  <a:pt x="111" y="372"/>
                </a:lnTo>
                <a:cubicBezTo>
                  <a:pt x="48" y="383"/>
                  <a:pt x="0" y="438"/>
                  <a:pt x="0" y="504"/>
                </a:cubicBezTo>
                <a:lnTo>
                  <a:pt x="0" y="865"/>
                </a:lnTo>
                <a:lnTo>
                  <a:pt x="0" y="865"/>
                </a:lnTo>
                <a:cubicBezTo>
                  <a:pt x="0" y="939"/>
                  <a:pt x="60" y="999"/>
                  <a:pt x="134" y="999"/>
                </a:cubicBezTo>
                <a:lnTo>
                  <a:pt x="680" y="999"/>
                </a:lnTo>
                <a:lnTo>
                  <a:pt x="680" y="999"/>
                </a:lnTo>
                <a:cubicBezTo>
                  <a:pt x="754" y="999"/>
                  <a:pt x="814" y="939"/>
                  <a:pt x="814" y="865"/>
                </a:cubicBezTo>
                <a:lnTo>
                  <a:pt x="814" y="503"/>
                </a:lnTo>
                <a:lnTo>
                  <a:pt x="814" y="503"/>
                </a:lnTo>
                <a:cubicBezTo>
                  <a:pt x="814" y="438"/>
                  <a:pt x="766" y="383"/>
                  <a:pt x="703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20"/>
          <p:cNvSpPr>
            <a:spLocks noChangeArrowheads="1"/>
          </p:cNvSpPr>
          <p:nvPr/>
        </p:nvSpPr>
        <p:spPr bwMode="auto">
          <a:xfrm>
            <a:off x="4692905" y="9582429"/>
            <a:ext cx="169343" cy="293862"/>
          </a:xfrm>
          <a:custGeom>
            <a:avLst/>
            <a:gdLst>
              <a:gd name="T0" fmla="*/ 111 w 149"/>
              <a:gd name="T1" fmla="*/ 185 h 260"/>
              <a:gd name="T2" fmla="*/ 111 w 149"/>
              <a:gd name="T3" fmla="*/ 185 h 260"/>
              <a:gd name="T4" fmla="*/ 74 w 149"/>
              <a:gd name="T5" fmla="*/ 222 h 260"/>
              <a:gd name="T6" fmla="*/ 74 w 149"/>
              <a:gd name="T7" fmla="*/ 222 h 260"/>
              <a:gd name="T8" fmla="*/ 37 w 149"/>
              <a:gd name="T9" fmla="*/ 185 h 260"/>
              <a:gd name="T10" fmla="*/ 37 w 149"/>
              <a:gd name="T11" fmla="*/ 74 h 260"/>
              <a:gd name="T12" fmla="*/ 37 w 149"/>
              <a:gd name="T13" fmla="*/ 74 h 260"/>
              <a:gd name="T14" fmla="*/ 74 w 149"/>
              <a:gd name="T15" fmla="*/ 37 h 260"/>
              <a:gd name="T16" fmla="*/ 74 w 149"/>
              <a:gd name="T17" fmla="*/ 37 h 260"/>
              <a:gd name="T18" fmla="*/ 111 w 149"/>
              <a:gd name="T19" fmla="*/ 74 h 260"/>
              <a:gd name="T20" fmla="*/ 111 w 149"/>
              <a:gd name="T21" fmla="*/ 185 h 260"/>
              <a:gd name="T22" fmla="*/ 74 w 149"/>
              <a:gd name="T23" fmla="*/ 0 h 260"/>
              <a:gd name="T24" fmla="*/ 74 w 149"/>
              <a:gd name="T25" fmla="*/ 0 h 260"/>
              <a:gd name="T26" fmla="*/ 0 w 149"/>
              <a:gd name="T27" fmla="*/ 74 h 260"/>
              <a:gd name="T28" fmla="*/ 0 w 149"/>
              <a:gd name="T29" fmla="*/ 185 h 260"/>
              <a:gd name="T30" fmla="*/ 0 w 149"/>
              <a:gd name="T31" fmla="*/ 185 h 260"/>
              <a:gd name="T32" fmla="*/ 74 w 149"/>
              <a:gd name="T33" fmla="*/ 259 h 260"/>
              <a:gd name="T34" fmla="*/ 74 w 149"/>
              <a:gd name="T35" fmla="*/ 259 h 260"/>
              <a:gd name="T36" fmla="*/ 148 w 149"/>
              <a:gd name="T37" fmla="*/ 185 h 260"/>
              <a:gd name="T38" fmla="*/ 148 w 149"/>
              <a:gd name="T39" fmla="*/ 74 h 260"/>
              <a:gd name="T40" fmla="*/ 148 w 149"/>
              <a:gd name="T41" fmla="*/ 74 h 260"/>
              <a:gd name="T42" fmla="*/ 74 w 149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60">
                <a:moveTo>
                  <a:pt x="111" y="185"/>
                </a:moveTo>
                <a:lnTo>
                  <a:pt x="111" y="185"/>
                </a:lnTo>
                <a:cubicBezTo>
                  <a:pt x="111" y="205"/>
                  <a:pt x="94" y="222"/>
                  <a:pt x="74" y="222"/>
                </a:cubicBezTo>
                <a:lnTo>
                  <a:pt x="74" y="222"/>
                </a:lnTo>
                <a:cubicBezTo>
                  <a:pt x="54" y="222"/>
                  <a:pt x="37" y="205"/>
                  <a:pt x="37" y="185"/>
                </a:cubicBezTo>
                <a:lnTo>
                  <a:pt x="37" y="74"/>
                </a:lnTo>
                <a:lnTo>
                  <a:pt x="37" y="74"/>
                </a:lnTo>
                <a:cubicBezTo>
                  <a:pt x="37" y="53"/>
                  <a:pt x="54" y="37"/>
                  <a:pt x="74" y="37"/>
                </a:cubicBezTo>
                <a:lnTo>
                  <a:pt x="74" y="37"/>
                </a:lnTo>
                <a:cubicBezTo>
                  <a:pt x="94" y="37"/>
                  <a:pt x="111" y="53"/>
                  <a:pt x="111" y="74"/>
                </a:cubicBezTo>
                <a:lnTo>
                  <a:pt x="111" y="185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226"/>
                  <a:pt x="33" y="259"/>
                  <a:pt x="74" y="259"/>
                </a:cubicBezTo>
                <a:lnTo>
                  <a:pt x="74" y="259"/>
                </a:lnTo>
                <a:cubicBezTo>
                  <a:pt x="115" y="259"/>
                  <a:pt x="148" y="226"/>
                  <a:pt x="148" y="185"/>
                </a:cubicBezTo>
                <a:lnTo>
                  <a:pt x="148" y="74"/>
                </a:lnTo>
                <a:lnTo>
                  <a:pt x="148" y="74"/>
                </a:lnTo>
                <a:cubicBezTo>
                  <a:pt x="148" y="33"/>
                  <a:pt x="115" y="0"/>
                  <a:pt x="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CuadroTexto 264"/>
          <p:cNvSpPr txBox="1"/>
          <p:nvPr/>
        </p:nvSpPr>
        <p:spPr>
          <a:xfrm>
            <a:off x="3729156" y="469249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8199323" y="6358532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5853405" y="908794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0834100" y="1058852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777533" y="1435023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089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2715997" y="2649549"/>
            <a:ext cx="8584829" cy="9399043"/>
          </a:xfrm>
          <a:custGeom>
            <a:avLst/>
            <a:gdLst>
              <a:gd name="T0" fmla="*/ 7431 w 7441"/>
              <a:gd name="T1" fmla="*/ 1854 h 8143"/>
              <a:gd name="T2" fmla="*/ 7431 w 7441"/>
              <a:gd name="T3" fmla="*/ 1854 h 8143"/>
              <a:gd name="T4" fmla="*/ 3720 w 7441"/>
              <a:gd name="T5" fmla="*/ 0 h 8143"/>
              <a:gd name="T6" fmla="*/ 3720 w 7441"/>
              <a:gd name="T7" fmla="*/ 0 h 8143"/>
              <a:gd name="T8" fmla="*/ 9 w 7441"/>
              <a:gd name="T9" fmla="*/ 1854 h 8143"/>
              <a:gd name="T10" fmla="*/ 9 w 7441"/>
              <a:gd name="T11" fmla="*/ 1854 h 8143"/>
              <a:gd name="T12" fmla="*/ 11 w 7441"/>
              <a:gd name="T13" fmla="*/ 1912 h 8143"/>
              <a:gd name="T14" fmla="*/ 11 w 7441"/>
              <a:gd name="T15" fmla="*/ 1912 h 8143"/>
              <a:gd name="T16" fmla="*/ 149 w 7441"/>
              <a:gd name="T17" fmla="*/ 2531 h 8143"/>
              <a:gd name="T18" fmla="*/ 2705 w 7441"/>
              <a:gd name="T19" fmla="*/ 7324 h 8143"/>
              <a:gd name="T20" fmla="*/ 2705 w 7441"/>
              <a:gd name="T21" fmla="*/ 7324 h 8143"/>
              <a:gd name="T22" fmla="*/ 4735 w 7441"/>
              <a:gd name="T23" fmla="*/ 7324 h 8143"/>
              <a:gd name="T24" fmla="*/ 7291 w 7441"/>
              <a:gd name="T25" fmla="*/ 2531 h 8143"/>
              <a:gd name="T26" fmla="*/ 7291 w 7441"/>
              <a:gd name="T27" fmla="*/ 2531 h 8143"/>
              <a:gd name="T28" fmla="*/ 7429 w 7441"/>
              <a:gd name="T29" fmla="*/ 1912 h 8143"/>
              <a:gd name="T30" fmla="*/ 7429 w 7441"/>
              <a:gd name="T31" fmla="*/ 1912 h 8143"/>
              <a:gd name="T32" fmla="*/ 7431 w 7441"/>
              <a:gd name="T33" fmla="*/ 1854 h 8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41" h="8143">
                <a:moveTo>
                  <a:pt x="7431" y="1854"/>
                </a:moveTo>
                <a:lnTo>
                  <a:pt x="7431" y="1854"/>
                </a:lnTo>
                <a:cubicBezTo>
                  <a:pt x="7431" y="830"/>
                  <a:pt x="5770" y="0"/>
                  <a:pt x="3720" y="0"/>
                </a:cubicBezTo>
                <a:lnTo>
                  <a:pt x="3720" y="0"/>
                </a:lnTo>
                <a:cubicBezTo>
                  <a:pt x="1671" y="0"/>
                  <a:pt x="9" y="830"/>
                  <a:pt x="9" y="1854"/>
                </a:cubicBezTo>
                <a:lnTo>
                  <a:pt x="9" y="1854"/>
                </a:lnTo>
                <a:cubicBezTo>
                  <a:pt x="9" y="1873"/>
                  <a:pt x="10" y="1893"/>
                  <a:pt x="11" y="1912"/>
                </a:cubicBezTo>
                <a:lnTo>
                  <a:pt x="11" y="1912"/>
                </a:lnTo>
                <a:cubicBezTo>
                  <a:pt x="0" y="2117"/>
                  <a:pt x="42" y="2329"/>
                  <a:pt x="149" y="2531"/>
                </a:cubicBezTo>
                <a:lnTo>
                  <a:pt x="2705" y="7324"/>
                </a:lnTo>
                <a:lnTo>
                  <a:pt x="2705" y="7324"/>
                </a:lnTo>
                <a:cubicBezTo>
                  <a:pt x="3141" y="8142"/>
                  <a:pt x="4299" y="8142"/>
                  <a:pt x="4735" y="7324"/>
                </a:cubicBezTo>
                <a:lnTo>
                  <a:pt x="7291" y="2531"/>
                </a:lnTo>
                <a:lnTo>
                  <a:pt x="7291" y="2531"/>
                </a:lnTo>
                <a:cubicBezTo>
                  <a:pt x="7398" y="2329"/>
                  <a:pt x="7440" y="2117"/>
                  <a:pt x="7429" y="1912"/>
                </a:cubicBezTo>
                <a:lnTo>
                  <a:pt x="7429" y="1912"/>
                </a:lnTo>
                <a:cubicBezTo>
                  <a:pt x="7431" y="1893"/>
                  <a:pt x="7431" y="1873"/>
                  <a:pt x="7431" y="18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3194346" y="3132988"/>
            <a:ext cx="7628132" cy="3455304"/>
          </a:xfrm>
          <a:custGeom>
            <a:avLst/>
            <a:gdLst>
              <a:gd name="T0" fmla="*/ 0 w 6610"/>
              <a:gd name="T1" fmla="*/ 1497 h 2993"/>
              <a:gd name="T2" fmla="*/ 0 w 6610"/>
              <a:gd name="T3" fmla="*/ 1497 h 2993"/>
              <a:gd name="T4" fmla="*/ 3304 w 6610"/>
              <a:gd name="T5" fmla="*/ 2992 h 2993"/>
              <a:gd name="T6" fmla="*/ 3304 w 6610"/>
              <a:gd name="T7" fmla="*/ 2992 h 2993"/>
              <a:gd name="T8" fmla="*/ 6609 w 6610"/>
              <a:gd name="T9" fmla="*/ 1497 h 2993"/>
              <a:gd name="T10" fmla="*/ 6609 w 6610"/>
              <a:gd name="T11" fmla="*/ 1497 h 2993"/>
              <a:gd name="T12" fmla="*/ 3304 w 6610"/>
              <a:gd name="T13" fmla="*/ 0 h 2993"/>
              <a:gd name="T14" fmla="*/ 3304 w 6610"/>
              <a:gd name="T15" fmla="*/ 0 h 2993"/>
              <a:gd name="T16" fmla="*/ 0 w 6610"/>
              <a:gd name="T17" fmla="*/ 1497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10" h="2993">
                <a:moveTo>
                  <a:pt x="0" y="1497"/>
                </a:moveTo>
                <a:lnTo>
                  <a:pt x="0" y="1497"/>
                </a:lnTo>
                <a:cubicBezTo>
                  <a:pt x="0" y="2323"/>
                  <a:pt x="1479" y="2992"/>
                  <a:pt x="3304" y="2992"/>
                </a:cubicBezTo>
                <a:lnTo>
                  <a:pt x="3304" y="2992"/>
                </a:lnTo>
                <a:cubicBezTo>
                  <a:pt x="5129" y="2992"/>
                  <a:pt x="6609" y="2323"/>
                  <a:pt x="6609" y="1497"/>
                </a:cubicBezTo>
                <a:lnTo>
                  <a:pt x="6609" y="1497"/>
                </a:lnTo>
                <a:cubicBezTo>
                  <a:pt x="6609" y="670"/>
                  <a:pt x="5129" y="0"/>
                  <a:pt x="3304" y="0"/>
                </a:cubicBezTo>
                <a:lnTo>
                  <a:pt x="3304" y="0"/>
                </a:lnTo>
                <a:cubicBezTo>
                  <a:pt x="1479" y="0"/>
                  <a:pt x="0" y="670"/>
                  <a:pt x="0" y="1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4639569" y="5000581"/>
            <a:ext cx="2498607" cy="2493519"/>
          </a:xfrm>
          <a:custGeom>
            <a:avLst/>
            <a:gdLst>
              <a:gd name="T0" fmla="*/ 11 w 2163"/>
              <a:gd name="T1" fmla="*/ 1061 h 2162"/>
              <a:gd name="T2" fmla="*/ 11 w 2163"/>
              <a:gd name="T3" fmla="*/ 1061 h 2162"/>
              <a:gd name="T4" fmla="*/ 1101 w 2163"/>
              <a:gd name="T5" fmla="*/ 2150 h 2162"/>
              <a:gd name="T6" fmla="*/ 1101 w 2163"/>
              <a:gd name="T7" fmla="*/ 2150 h 2162"/>
              <a:gd name="T8" fmla="*/ 2150 w 2163"/>
              <a:gd name="T9" fmla="*/ 1102 h 2162"/>
              <a:gd name="T10" fmla="*/ 2150 w 2163"/>
              <a:gd name="T11" fmla="*/ 1102 h 2162"/>
              <a:gd name="T12" fmla="*/ 1061 w 2163"/>
              <a:gd name="T13" fmla="*/ 11 h 2162"/>
              <a:gd name="T14" fmla="*/ 1061 w 2163"/>
              <a:gd name="T15" fmla="*/ 11 h 2162"/>
              <a:gd name="T16" fmla="*/ 11 w 2163"/>
              <a:gd name="T17" fmla="*/ 106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3" h="2162">
                <a:moveTo>
                  <a:pt x="11" y="1061"/>
                </a:moveTo>
                <a:lnTo>
                  <a:pt x="11" y="1061"/>
                </a:lnTo>
                <a:cubicBezTo>
                  <a:pt x="0" y="1667"/>
                  <a:pt x="494" y="2161"/>
                  <a:pt x="1101" y="2150"/>
                </a:cubicBezTo>
                <a:lnTo>
                  <a:pt x="1101" y="2150"/>
                </a:lnTo>
                <a:cubicBezTo>
                  <a:pt x="1673" y="2140"/>
                  <a:pt x="2140" y="1672"/>
                  <a:pt x="2150" y="1102"/>
                </a:cubicBezTo>
                <a:lnTo>
                  <a:pt x="2150" y="1102"/>
                </a:lnTo>
                <a:cubicBezTo>
                  <a:pt x="2162" y="494"/>
                  <a:pt x="1667" y="0"/>
                  <a:pt x="1061" y="11"/>
                </a:cubicBezTo>
                <a:lnTo>
                  <a:pt x="1061" y="11"/>
                </a:lnTo>
                <a:cubicBezTo>
                  <a:pt x="488" y="22"/>
                  <a:pt x="22" y="489"/>
                  <a:pt x="11" y="1061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4649747" y="4990404"/>
            <a:ext cx="2661449" cy="1602978"/>
          </a:xfrm>
          <a:custGeom>
            <a:avLst/>
            <a:gdLst>
              <a:gd name="T0" fmla="*/ 0 w 2305"/>
              <a:gd name="T1" fmla="*/ 1092 h 1390"/>
              <a:gd name="T2" fmla="*/ 0 w 2305"/>
              <a:gd name="T3" fmla="*/ 1092 h 1390"/>
              <a:gd name="T4" fmla="*/ 1070 w 2305"/>
              <a:gd name="T5" fmla="*/ 22 h 1390"/>
              <a:gd name="T6" fmla="*/ 1070 w 2305"/>
              <a:gd name="T7" fmla="*/ 22 h 1390"/>
              <a:gd name="T8" fmla="*/ 2098 w 2305"/>
              <a:gd name="T9" fmla="*/ 1384 h 1390"/>
              <a:gd name="T10" fmla="*/ 2098 w 2305"/>
              <a:gd name="T11" fmla="*/ 1384 h 1390"/>
              <a:gd name="T12" fmla="*/ 1012 w 2305"/>
              <a:gd name="T13" fmla="*/ 1317 h 1390"/>
              <a:gd name="T14" fmla="*/ 1012 w 2305"/>
              <a:gd name="T15" fmla="*/ 1317 h 1390"/>
              <a:gd name="T16" fmla="*/ 0 w 2305"/>
              <a:gd name="T17" fmla="*/ 1092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5" h="1390">
                <a:moveTo>
                  <a:pt x="0" y="1092"/>
                </a:moveTo>
                <a:lnTo>
                  <a:pt x="0" y="1092"/>
                </a:lnTo>
                <a:cubicBezTo>
                  <a:pt x="0" y="501"/>
                  <a:pt x="479" y="0"/>
                  <a:pt x="1070" y="22"/>
                </a:cubicBezTo>
                <a:lnTo>
                  <a:pt x="1070" y="22"/>
                </a:lnTo>
                <a:cubicBezTo>
                  <a:pt x="1733" y="47"/>
                  <a:pt x="2304" y="557"/>
                  <a:pt x="2098" y="1384"/>
                </a:cubicBezTo>
                <a:lnTo>
                  <a:pt x="2098" y="1384"/>
                </a:lnTo>
                <a:cubicBezTo>
                  <a:pt x="1786" y="1389"/>
                  <a:pt x="1419" y="1374"/>
                  <a:pt x="1012" y="1317"/>
                </a:cubicBezTo>
                <a:lnTo>
                  <a:pt x="1012" y="1317"/>
                </a:lnTo>
                <a:cubicBezTo>
                  <a:pt x="627" y="1261"/>
                  <a:pt x="287" y="1179"/>
                  <a:pt x="0" y="10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3693049" y="1667409"/>
            <a:ext cx="2941335" cy="2941335"/>
          </a:xfrm>
          <a:custGeom>
            <a:avLst/>
            <a:gdLst>
              <a:gd name="T0" fmla="*/ 0 w 2549"/>
              <a:gd name="T1" fmla="*/ 1274 h 2549"/>
              <a:gd name="T2" fmla="*/ 0 w 2549"/>
              <a:gd name="T3" fmla="*/ 1274 h 2549"/>
              <a:gd name="T4" fmla="*/ 1274 w 2549"/>
              <a:gd name="T5" fmla="*/ 2548 h 2549"/>
              <a:gd name="T6" fmla="*/ 1274 w 2549"/>
              <a:gd name="T7" fmla="*/ 2548 h 2549"/>
              <a:gd name="T8" fmla="*/ 2548 w 2549"/>
              <a:gd name="T9" fmla="*/ 1274 h 2549"/>
              <a:gd name="T10" fmla="*/ 2548 w 2549"/>
              <a:gd name="T11" fmla="*/ 1274 h 2549"/>
              <a:gd name="T12" fmla="*/ 1274 w 2549"/>
              <a:gd name="T13" fmla="*/ 0 h 2549"/>
              <a:gd name="T14" fmla="*/ 1274 w 2549"/>
              <a:gd name="T15" fmla="*/ 0 h 2549"/>
              <a:gd name="T16" fmla="*/ 0 w 2549"/>
              <a:gd name="T17" fmla="*/ 1274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9" h="2549">
                <a:moveTo>
                  <a:pt x="0" y="1274"/>
                </a:moveTo>
                <a:lnTo>
                  <a:pt x="0" y="1274"/>
                </a:lnTo>
                <a:cubicBezTo>
                  <a:pt x="0" y="1978"/>
                  <a:pt x="571" y="2548"/>
                  <a:pt x="1274" y="2548"/>
                </a:cubicBezTo>
                <a:lnTo>
                  <a:pt x="1274" y="2548"/>
                </a:lnTo>
                <a:cubicBezTo>
                  <a:pt x="1978" y="2548"/>
                  <a:pt x="2548" y="1978"/>
                  <a:pt x="2548" y="1274"/>
                </a:cubicBezTo>
                <a:lnTo>
                  <a:pt x="2548" y="1274"/>
                </a:lnTo>
                <a:cubicBezTo>
                  <a:pt x="2548" y="571"/>
                  <a:pt x="1978" y="0"/>
                  <a:pt x="1274" y="0"/>
                </a:cubicBezTo>
                <a:lnTo>
                  <a:pt x="1274" y="0"/>
                </a:lnTo>
                <a:cubicBezTo>
                  <a:pt x="571" y="0"/>
                  <a:pt x="0" y="571"/>
                  <a:pt x="0" y="12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6924445" y="7483923"/>
            <a:ext cx="2081327" cy="2081327"/>
          </a:xfrm>
          <a:custGeom>
            <a:avLst/>
            <a:gdLst>
              <a:gd name="T0" fmla="*/ 0 w 1804"/>
              <a:gd name="T1" fmla="*/ 902 h 1804"/>
              <a:gd name="T2" fmla="*/ 0 w 1804"/>
              <a:gd name="T3" fmla="*/ 902 h 1804"/>
              <a:gd name="T4" fmla="*/ 902 w 1804"/>
              <a:gd name="T5" fmla="*/ 1803 h 1804"/>
              <a:gd name="T6" fmla="*/ 902 w 1804"/>
              <a:gd name="T7" fmla="*/ 1803 h 1804"/>
              <a:gd name="T8" fmla="*/ 1803 w 1804"/>
              <a:gd name="T9" fmla="*/ 902 h 1804"/>
              <a:gd name="T10" fmla="*/ 1803 w 1804"/>
              <a:gd name="T11" fmla="*/ 902 h 1804"/>
              <a:gd name="T12" fmla="*/ 902 w 1804"/>
              <a:gd name="T13" fmla="*/ 0 h 1804"/>
              <a:gd name="T14" fmla="*/ 902 w 1804"/>
              <a:gd name="T15" fmla="*/ 0 h 1804"/>
              <a:gd name="T16" fmla="*/ 0 w 1804"/>
              <a:gd name="T17" fmla="*/ 902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4" h="1804">
                <a:moveTo>
                  <a:pt x="0" y="902"/>
                </a:moveTo>
                <a:lnTo>
                  <a:pt x="0" y="902"/>
                </a:lnTo>
                <a:cubicBezTo>
                  <a:pt x="0" y="1400"/>
                  <a:pt x="403" y="1803"/>
                  <a:pt x="902" y="1803"/>
                </a:cubicBezTo>
                <a:lnTo>
                  <a:pt x="902" y="1803"/>
                </a:lnTo>
                <a:cubicBezTo>
                  <a:pt x="1399" y="1803"/>
                  <a:pt x="1803" y="1400"/>
                  <a:pt x="1803" y="902"/>
                </a:cubicBezTo>
                <a:lnTo>
                  <a:pt x="1803" y="902"/>
                </a:lnTo>
                <a:cubicBezTo>
                  <a:pt x="1803" y="404"/>
                  <a:pt x="1399" y="0"/>
                  <a:pt x="902" y="0"/>
                </a:cubicBezTo>
                <a:lnTo>
                  <a:pt x="902" y="0"/>
                </a:lnTo>
                <a:cubicBezTo>
                  <a:pt x="403" y="0"/>
                  <a:pt x="0" y="404"/>
                  <a:pt x="0" y="902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8303516" y="3901397"/>
            <a:ext cx="1918482" cy="1918485"/>
          </a:xfrm>
          <a:custGeom>
            <a:avLst/>
            <a:gdLst>
              <a:gd name="T0" fmla="*/ 0 w 1663"/>
              <a:gd name="T1" fmla="*/ 831 h 1662"/>
              <a:gd name="T2" fmla="*/ 0 w 1663"/>
              <a:gd name="T3" fmla="*/ 831 h 1662"/>
              <a:gd name="T4" fmla="*/ 831 w 1663"/>
              <a:gd name="T5" fmla="*/ 1661 h 1662"/>
              <a:gd name="T6" fmla="*/ 831 w 1663"/>
              <a:gd name="T7" fmla="*/ 1661 h 1662"/>
              <a:gd name="T8" fmla="*/ 1662 w 1663"/>
              <a:gd name="T9" fmla="*/ 831 h 1662"/>
              <a:gd name="T10" fmla="*/ 1662 w 1663"/>
              <a:gd name="T11" fmla="*/ 831 h 1662"/>
              <a:gd name="T12" fmla="*/ 831 w 1663"/>
              <a:gd name="T13" fmla="*/ 0 h 1662"/>
              <a:gd name="T14" fmla="*/ 831 w 1663"/>
              <a:gd name="T15" fmla="*/ 0 h 1662"/>
              <a:gd name="T16" fmla="*/ 0 w 1663"/>
              <a:gd name="T17" fmla="*/ 831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3" h="1662">
                <a:moveTo>
                  <a:pt x="0" y="831"/>
                </a:moveTo>
                <a:lnTo>
                  <a:pt x="0" y="831"/>
                </a:lnTo>
                <a:cubicBezTo>
                  <a:pt x="0" y="1290"/>
                  <a:pt x="372" y="1661"/>
                  <a:pt x="831" y="1661"/>
                </a:cubicBezTo>
                <a:lnTo>
                  <a:pt x="831" y="1661"/>
                </a:lnTo>
                <a:cubicBezTo>
                  <a:pt x="1290" y="1661"/>
                  <a:pt x="1662" y="1290"/>
                  <a:pt x="1662" y="831"/>
                </a:cubicBezTo>
                <a:lnTo>
                  <a:pt x="1662" y="831"/>
                </a:lnTo>
                <a:cubicBezTo>
                  <a:pt x="1662" y="372"/>
                  <a:pt x="1290" y="0"/>
                  <a:pt x="831" y="0"/>
                </a:cubicBezTo>
                <a:lnTo>
                  <a:pt x="831" y="0"/>
                </a:lnTo>
                <a:cubicBezTo>
                  <a:pt x="372" y="0"/>
                  <a:pt x="0" y="372"/>
                  <a:pt x="0" y="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5214604" y="8191270"/>
            <a:ext cx="671724" cy="671724"/>
          </a:xfrm>
          <a:custGeom>
            <a:avLst/>
            <a:gdLst>
              <a:gd name="T0" fmla="*/ 0 w 580"/>
              <a:gd name="T1" fmla="*/ 290 h 580"/>
              <a:gd name="T2" fmla="*/ 0 w 580"/>
              <a:gd name="T3" fmla="*/ 290 h 580"/>
              <a:gd name="T4" fmla="*/ 290 w 580"/>
              <a:gd name="T5" fmla="*/ 579 h 580"/>
              <a:gd name="T6" fmla="*/ 290 w 580"/>
              <a:gd name="T7" fmla="*/ 579 h 580"/>
              <a:gd name="T8" fmla="*/ 579 w 580"/>
              <a:gd name="T9" fmla="*/ 290 h 580"/>
              <a:gd name="T10" fmla="*/ 579 w 580"/>
              <a:gd name="T11" fmla="*/ 290 h 580"/>
              <a:gd name="T12" fmla="*/ 290 w 580"/>
              <a:gd name="T13" fmla="*/ 0 h 580"/>
              <a:gd name="T14" fmla="*/ 290 w 580"/>
              <a:gd name="T15" fmla="*/ 0 h 580"/>
              <a:gd name="T16" fmla="*/ 0 w 580"/>
              <a:gd name="T17" fmla="*/ 29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580">
                <a:moveTo>
                  <a:pt x="0" y="290"/>
                </a:moveTo>
                <a:lnTo>
                  <a:pt x="0" y="290"/>
                </a:lnTo>
                <a:cubicBezTo>
                  <a:pt x="0" y="450"/>
                  <a:pt x="130" y="579"/>
                  <a:pt x="290" y="579"/>
                </a:cubicBezTo>
                <a:lnTo>
                  <a:pt x="290" y="579"/>
                </a:lnTo>
                <a:cubicBezTo>
                  <a:pt x="450" y="579"/>
                  <a:pt x="579" y="450"/>
                  <a:pt x="579" y="290"/>
                </a:cubicBezTo>
                <a:lnTo>
                  <a:pt x="579" y="290"/>
                </a:lnTo>
                <a:cubicBezTo>
                  <a:pt x="579" y="130"/>
                  <a:pt x="450" y="0"/>
                  <a:pt x="290" y="0"/>
                </a:cubicBezTo>
                <a:lnTo>
                  <a:pt x="290" y="0"/>
                </a:lnTo>
                <a:cubicBezTo>
                  <a:pt x="130" y="0"/>
                  <a:pt x="0" y="130"/>
                  <a:pt x="0" y="29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7077110" y="4038797"/>
            <a:ext cx="671724" cy="671724"/>
          </a:xfrm>
          <a:custGeom>
            <a:avLst/>
            <a:gdLst>
              <a:gd name="T0" fmla="*/ 0 w 580"/>
              <a:gd name="T1" fmla="*/ 289 h 580"/>
              <a:gd name="T2" fmla="*/ 0 w 580"/>
              <a:gd name="T3" fmla="*/ 289 h 580"/>
              <a:gd name="T4" fmla="*/ 290 w 580"/>
              <a:gd name="T5" fmla="*/ 579 h 580"/>
              <a:gd name="T6" fmla="*/ 290 w 580"/>
              <a:gd name="T7" fmla="*/ 579 h 580"/>
              <a:gd name="T8" fmla="*/ 579 w 580"/>
              <a:gd name="T9" fmla="*/ 289 h 580"/>
              <a:gd name="T10" fmla="*/ 579 w 580"/>
              <a:gd name="T11" fmla="*/ 289 h 580"/>
              <a:gd name="T12" fmla="*/ 290 w 580"/>
              <a:gd name="T13" fmla="*/ 0 h 580"/>
              <a:gd name="T14" fmla="*/ 290 w 580"/>
              <a:gd name="T15" fmla="*/ 0 h 580"/>
              <a:gd name="T16" fmla="*/ 0 w 580"/>
              <a:gd name="T17" fmla="*/ 28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580">
                <a:moveTo>
                  <a:pt x="0" y="289"/>
                </a:moveTo>
                <a:lnTo>
                  <a:pt x="0" y="289"/>
                </a:lnTo>
                <a:cubicBezTo>
                  <a:pt x="0" y="450"/>
                  <a:pt x="130" y="579"/>
                  <a:pt x="290" y="579"/>
                </a:cubicBezTo>
                <a:lnTo>
                  <a:pt x="290" y="579"/>
                </a:lnTo>
                <a:cubicBezTo>
                  <a:pt x="449" y="579"/>
                  <a:pt x="579" y="450"/>
                  <a:pt x="579" y="289"/>
                </a:cubicBezTo>
                <a:lnTo>
                  <a:pt x="579" y="289"/>
                </a:lnTo>
                <a:cubicBezTo>
                  <a:pt x="579" y="130"/>
                  <a:pt x="449" y="0"/>
                  <a:pt x="290" y="0"/>
                </a:cubicBezTo>
                <a:lnTo>
                  <a:pt x="290" y="0"/>
                </a:lnTo>
                <a:cubicBezTo>
                  <a:pt x="130" y="0"/>
                  <a:pt x="0" y="130"/>
                  <a:pt x="0" y="2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3"/>
          <p:cNvSpPr>
            <a:spLocks noChangeArrowheads="1"/>
          </p:cNvSpPr>
          <p:nvPr/>
        </p:nvSpPr>
        <p:spPr bwMode="auto">
          <a:xfrm>
            <a:off x="9214412" y="6659535"/>
            <a:ext cx="529237" cy="529237"/>
          </a:xfrm>
          <a:custGeom>
            <a:avLst/>
            <a:gdLst>
              <a:gd name="T0" fmla="*/ 0 w 457"/>
              <a:gd name="T1" fmla="*/ 229 h 458"/>
              <a:gd name="T2" fmla="*/ 0 w 457"/>
              <a:gd name="T3" fmla="*/ 229 h 458"/>
              <a:gd name="T4" fmla="*/ 228 w 457"/>
              <a:gd name="T5" fmla="*/ 457 h 458"/>
              <a:gd name="T6" fmla="*/ 228 w 457"/>
              <a:gd name="T7" fmla="*/ 457 h 458"/>
              <a:gd name="T8" fmla="*/ 456 w 457"/>
              <a:gd name="T9" fmla="*/ 229 h 458"/>
              <a:gd name="T10" fmla="*/ 456 w 457"/>
              <a:gd name="T11" fmla="*/ 229 h 458"/>
              <a:gd name="T12" fmla="*/ 228 w 457"/>
              <a:gd name="T13" fmla="*/ 0 h 458"/>
              <a:gd name="T14" fmla="*/ 228 w 457"/>
              <a:gd name="T15" fmla="*/ 0 h 458"/>
              <a:gd name="T16" fmla="*/ 0 w 457"/>
              <a:gd name="T17" fmla="*/ 22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" h="458">
                <a:moveTo>
                  <a:pt x="0" y="229"/>
                </a:moveTo>
                <a:lnTo>
                  <a:pt x="0" y="229"/>
                </a:lnTo>
                <a:cubicBezTo>
                  <a:pt x="0" y="355"/>
                  <a:pt x="102" y="457"/>
                  <a:pt x="228" y="457"/>
                </a:cubicBezTo>
                <a:lnTo>
                  <a:pt x="228" y="457"/>
                </a:lnTo>
                <a:cubicBezTo>
                  <a:pt x="354" y="457"/>
                  <a:pt x="456" y="355"/>
                  <a:pt x="456" y="229"/>
                </a:cubicBezTo>
                <a:lnTo>
                  <a:pt x="456" y="229"/>
                </a:lnTo>
                <a:cubicBezTo>
                  <a:pt x="456" y="103"/>
                  <a:pt x="354" y="0"/>
                  <a:pt x="228" y="0"/>
                </a:cubicBezTo>
                <a:lnTo>
                  <a:pt x="228" y="0"/>
                </a:lnTo>
                <a:cubicBezTo>
                  <a:pt x="102" y="0"/>
                  <a:pt x="0" y="103"/>
                  <a:pt x="0" y="229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4"/>
          <p:cNvSpPr>
            <a:spLocks noChangeArrowheads="1"/>
          </p:cNvSpPr>
          <p:nvPr/>
        </p:nvSpPr>
        <p:spPr bwMode="auto">
          <a:xfrm>
            <a:off x="3545472" y="4863185"/>
            <a:ext cx="529237" cy="529237"/>
          </a:xfrm>
          <a:custGeom>
            <a:avLst/>
            <a:gdLst>
              <a:gd name="T0" fmla="*/ 0 w 458"/>
              <a:gd name="T1" fmla="*/ 228 h 457"/>
              <a:gd name="T2" fmla="*/ 0 w 458"/>
              <a:gd name="T3" fmla="*/ 228 h 457"/>
              <a:gd name="T4" fmla="*/ 228 w 458"/>
              <a:gd name="T5" fmla="*/ 456 h 457"/>
              <a:gd name="T6" fmla="*/ 228 w 458"/>
              <a:gd name="T7" fmla="*/ 456 h 457"/>
              <a:gd name="T8" fmla="*/ 457 w 458"/>
              <a:gd name="T9" fmla="*/ 228 h 457"/>
              <a:gd name="T10" fmla="*/ 457 w 458"/>
              <a:gd name="T11" fmla="*/ 228 h 457"/>
              <a:gd name="T12" fmla="*/ 228 w 458"/>
              <a:gd name="T13" fmla="*/ 0 h 457"/>
              <a:gd name="T14" fmla="*/ 228 w 458"/>
              <a:gd name="T15" fmla="*/ 0 h 457"/>
              <a:gd name="T16" fmla="*/ 0 w 458"/>
              <a:gd name="T17" fmla="*/ 2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" h="457">
                <a:moveTo>
                  <a:pt x="0" y="228"/>
                </a:moveTo>
                <a:lnTo>
                  <a:pt x="0" y="228"/>
                </a:lnTo>
                <a:cubicBezTo>
                  <a:pt x="0" y="354"/>
                  <a:pt x="102" y="456"/>
                  <a:pt x="228" y="456"/>
                </a:cubicBezTo>
                <a:lnTo>
                  <a:pt x="228" y="456"/>
                </a:lnTo>
                <a:cubicBezTo>
                  <a:pt x="354" y="456"/>
                  <a:pt x="457" y="354"/>
                  <a:pt x="457" y="228"/>
                </a:cubicBezTo>
                <a:lnTo>
                  <a:pt x="457" y="228"/>
                </a:lnTo>
                <a:cubicBezTo>
                  <a:pt x="457" y="102"/>
                  <a:pt x="354" y="0"/>
                  <a:pt x="228" y="0"/>
                </a:cubicBezTo>
                <a:lnTo>
                  <a:pt x="228" y="0"/>
                </a:lnTo>
                <a:cubicBezTo>
                  <a:pt x="102" y="0"/>
                  <a:pt x="0" y="102"/>
                  <a:pt x="0" y="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5"/>
          <p:cNvSpPr>
            <a:spLocks noChangeArrowheads="1"/>
          </p:cNvSpPr>
          <p:nvPr/>
        </p:nvSpPr>
        <p:spPr bwMode="auto">
          <a:xfrm>
            <a:off x="6670005" y="10359105"/>
            <a:ext cx="814210" cy="814210"/>
          </a:xfrm>
          <a:custGeom>
            <a:avLst/>
            <a:gdLst>
              <a:gd name="T0" fmla="*/ 0 w 705"/>
              <a:gd name="T1" fmla="*/ 352 h 705"/>
              <a:gd name="T2" fmla="*/ 0 w 705"/>
              <a:gd name="T3" fmla="*/ 352 h 705"/>
              <a:gd name="T4" fmla="*/ 352 w 705"/>
              <a:gd name="T5" fmla="*/ 704 h 705"/>
              <a:gd name="T6" fmla="*/ 352 w 705"/>
              <a:gd name="T7" fmla="*/ 704 h 705"/>
              <a:gd name="T8" fmla="*/ 704 w 705"/>
              <a:gd name="T9" fmla="*/ 352 h 705"/>
              <a:gd name="T10" fmla="*/ 704 w 705"/>
              <a:gd name="T11" fmla="*/ 352 h 705"/>
              <a:gd name="T12" fmla="*/ 352 w 705"/>
              <a:gd name="T13" fmla="*/ 0 h 705"/>
              <a:gd name="T14" fmla="*/ 352 w 705"/>
              <a:gd name="T15" fmla="*/ 0 h 705"/>
              <a:gd name="T16" fmla="*/ 0 w 705"/>
              <a:gd name="T17" fmla="*/ 35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705">
                <a:moveTo>
                  <a:pt x="0" y="352"/>
                </a:moveTo>
                <a:lnTo>
                  <a:pt x="0" y="352"/>
                </a:lnTo>
                <a:cubicBezTo>
                  <a:pt x="0" y="546"/>
                  <a:pt x="158" y="704"/>
                  <a:pt x="352" y="704"/>
                </a:cubicBezTo>
                <a:lnTo>
                  <a:pt x="352" y="704"/>
                </a:lnTo>
                <a:cubicBezTo>
                  <a:pt x="547" y="704"/>
                  <a:pt x="704" y="546"/>
                  <a:pt x="704" y="352"/>
                </a:cubicBezTo>
                <a:lnTo>
                  <a:pt x="704" y="352"/>
                </a:lnTo>
                <a:cubicBezTo>
                  <a:pt x="704" y="157"/>
                  <a:pt x="547" y="0"/>
                  <a:pt x="352" y="0"/>
                </a:cubicBezTo>
                <a:lnTo>
                  <a:pt x="352" y="0"/>
                </a:lnTo>
                <a:cubicBezTo>
                  <a:pt x="158" y="0"/>
                  <a:pt x="0" y="157"/>
                  <a:pt x="0" y="352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CuadroTexto 214"/>
          <p:cNvSpPr txBox="1"/>
          <p:nvPr/>
        </p:nvSpPr>
        <p:spPr>
          <a:xfrm>
            <a:off x="17522898" y="1782214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16" name="CuadroTexto 215"/>
          <p:cNvSpPr txBox="1"/>
          <p:nvPr/>
        </p:nvSpPr>
        <p:spPr>
          <a:xfrm>
            <a:off x="4329257" y="1538251"/>
            <a:ext cx="16129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5249951" y="4879893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7422184" y="7414352"/>
            <a:ext cx="1173719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8748938" y="3896307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20" name="Freeform 58"/>
          <p:cNvSpPr>
            <a:spLocks noChangeArrowheads="1"/>
          </p:cNvSpPr>
          <p:nvPr/>
        </p:nvSpPr>
        <p:spPr bwMode="auto">
          <a:xfrm>
            <a:off x="13562741" y="6452919"/>
            <a:ext cx="998008" cy="998008"/>
          </a:xfrm>
          <a:custGeom>
            <a:avLst/>
            <a:gdLst>
              <a:gd name="T0" fmla="*/ 0 w 839"/>
              <a:gd name="T1" fmla="*/ 419 h 837"/>
              <a:gd name="T2" fmla="*/ 0 w 839"/>
              <a:gd name="T3" fmla="*/ 419 h 837"/>
              <a:gd name="T4" fmla="*/ 419 w 839"/>
              <a:gd name="T5" fmla="*/ 836 h 837"/>
              <a:gd name="T6" fmla="*/ 419 w 839"/>
              <a:gd name="T7" fmla="*/ 836 h 837"/>
              <a:gd name="T8" fmla="*/ 838 w 839"/>
              <a:gd name="T9" fmla="*/ 419 h 837"/>
              <a:gd name="T10" fmla="*/ 838 w 839"/>
              <a:gd name="T11" fmla="*/ 419 h 837"/>
              <a:gd name="T12" fmla="*/ 419 w 839"/>
              <a:gd name="T13" fmla="*/ 0 h 837"/>
              <a:gd name="T14" fmla="*/ 419 w 839"/>
              <a:gd name="T15" fmla="*/ 0 h 837"/>
              <a:gd name="T16" fmla="*/ 0 w 839"/>
              <a:gd name="T17" fmla="*/ 41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7">
                <a:moveTo>
                  <a:pt x="0" y="419"/>
                </a:moveTo>
                <a:lnTo>
                  <a:pt x="0" y="419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8" y="649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59"/>
          <p:cNvSpPr>
            <a:spLocks noChangeArrowheads="1"/>
          </p:cNvSpPr>
          <p:nvPr/>
        </p:nvSpPr>
        <p:spPr bwMode="auto">
          <a:xfrm>
            <a:off x="13562741" y="7687298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60"/>
          <p:cNvSpPr>
            <a:spLocks noChangeArrowheads="1"/>
          </p:cNvSpPr>
          <p:nvPr/>
        </p:nvSpPr>
        <p:spPr bwMode="auto">
          <a:xfrm>
            <a:off x="13562741" y="8921674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61"/>
          <p:cNvSpPr>
            <a:spLocks noChangeArrowheads="1"/>
          </p:cNvSpPr>
          <p:nvPr/>
        </p:nvSpPr>
        <p:spPr bwMode="auto">
          <a:xfrm>
            <a:off x="13562741" y="10171810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CuadroTexto 223"/>
          <p:cNvSpPr txBox="1"/>
          <p:nvPr/>
        </p:nvSpPr>
        <p:spPr>
          <a:xfrm>
            <a:off x="14849644" y="6659535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14849644" y="788865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14849644" y="912829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4849644" y="1038893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3652909" y="6556691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9" name="CuadroTexto 228"/>
          <p:cNvSpPr txBox="1"/>
          <p:nvPr/>
        </p:nvSpPr>
        <p:spPr>
          <a:xfrm>
            <a:off x="13649736" y="778400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3649736" y="902026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1" name="CuadroTexto 230"/>
          <p:cNvSpPr txBox="1"/>
          <p:nvPr/>
        </p:nvSpPr>
        <p:spPr>
          <a:xfrm>
            <a:off x="13649736" y="10272340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61234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24"/>
          <p:cNvSpPr>
            <a:spLocks noChangeArrowheads="1"/>
          </p:cNvSpPr>
          <p:nvPr/>
        </p:nvSpPr>
        <p:spPr bwMode="auto">
          <a:xfrm>
            <a:off x="11856137" y="2197742"/>
            <a:ext cx="10630483" cy="9845545"/>
          </a:xfrm>
          <a:custGeom>
            <a:avLst/>
            <a:gdLst>
              <a:gd name="T0" fmla="*/ 9016 w 9017"/>
              <a:gd name="T1" fmla="*/ 0 h 8350"/>
              <a:gd name="T2" fmla="*/ 4507 w 9017"/>
              <a:gd name="T3" fmla="*/ 8349 h 8350"/>
              <a:gd name="T4" fmla="*/ 0 w 9017"/>
              <a:gd name="T5" fmla="*/ 0 h 8350"/>
              <a:gd name="T6" fmla="*/ 9016 w 9017"/>
              <a:gd name="T7" fmla="*/ 0 h 8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17" h="8350">
                <a:moveTo>
                  <a:pt x="9016" y="0"/>
                </a:moveTo>
                <a:lnTo>
                  <a:pt x="4507" y="8349"/>
                </a:lnTo>
                <a:lnTo>
                  <a:pt x="0" y="0"/>
                </a:lnTo>
                <a:lnTo>
                  <a:pt x="901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25"/>
          <p:cNvSpPr>
            <a:spLocks noChangeArrowheads="1"/>
          </p:cNvSpPr>
          <p:nvPr/>
        </p:nvSpPr>
        <p:spPr bwMode="auto">
          <a:xfrm>
            <a:off x="11902920" y="4147096"/>
            <a:ext cx="10583700" cy="207931"/>
          </a:xfrm>
          <a:custGeom>
            <a:avLst/>
            <a:gdLst>
              <a:gd name="T0" fmla="*/ 8975 w 8976"/>
              <a:gd name="T1" fmla="*/ 174 h 175"/>
              <a:gd name="T2" fmla="*/ 0 w 8976"/>
              <a:gd name="T3" fmla="*/ 174 h 175"/>
              <a:gd name="T4" fmla="*/ 0 w 8976"/>
              <a:gd name="T5" fmla="*/ 0 h 175"/>
              <a:gd name="T6" fmla="*/ 8975 w 8976"/>
              <a:gd name="T7" fmla="*/ 0 h 175"/>
              <a:gd name="T8" fmla="*/ 8975 w 8976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76" h="175">
                <a:moveTo>
                  <a:pt x="8975" y="174"/>
                </a:moveTo>
                <a:lnTo>
                  <a:pt x="0" y="174"/>
                </a:lnTo>
                <a:lnTo>
                  <a:pt x="0" y="0"/>
                </a:lnTo>
                <a:lnTo>
                  <a:pt x="8975" y="0"/>
                </a:lnTo>
                <a:lnTo>
                  <a:pt x="8975" y="1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6"/>
          <p:cNvSpPr>
            <a:spLocks noChangeArrowheads="1"/>
          </p:cNvSpPr>
          <p:nvPr/>
        </p:nvSpPr>
        <p:spPr bwMode="auto">
          <a:xfrm>
            <a:off x="11902920" y="6449936"/>
            <a:ext cx="10583700" cy="207931"/>
          </a:xfrm>
          <a:custGeom>
            <a:avLst/>
            <a:gdLst>
              <a:gd name="T0" fmla="*/ 8975 w 8976"/>
              <a:gd name="T1" fmla="*/ 174 h 175"/>
              <a:gd name="T2" fmla="*/ 0 w 8976"/>
              <a:gd name="T3" fmla="*/ 174 h 175"/>
              <a:gd name="T4" fmla="*/ 0 w 8976"/>
              <a:gd name="T5" fmla="*/ 0 h 175"/>
              <a:gd name="T6" fmla="*/ 8975 w 8976"/>
              <a:gd name="T7" fmla="*/ 0 h 175"/>
              <a:gd name="T8" fmla="*/ 8975 w 8976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76" h="175">
                <a:moveTo>
                  <a:pt x="8975" y="174"/>
                </a:moveTo>
                <a:lnTo>
                  <a:pt x="0" y="174"/>
                </a:lnTo>
                <a:lnTo>
                  <a:pt x="0" y="0"/>
                </a:lnTo>
                <a:lnTo>
                  <a:pt x="8975" y="0"/>
                </a:lnTo>
                <a:lnTo>
                  <a:pt x="8975" y="17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27"/>
          <p:cNvSpPr>
            <a:spLocks noChangeArrowheads="1"/>
          </p:cNvSpPr>
          <p:nvPr/>
        </p:nvSpPr>
        <p:spPr bwMode="auto">
          <a:xfrm>
            <a:off x="11902920" y="8617618"/>
            <a:ext cx="10583700" cy="207931"/>
          </a:xfrm>
          <a:custGeom>
            <a:avLst/>
            <a:gdLst>
              <a:gd name="T0" fmla="*/ 8975 w 8976"/>
              <a:gd name="T1" fmla="*/ 174 h 175"/>
              <a:gd name="T2" fmla="*/ 0 w 8976"/>
              <a:gd name="T3" fmla="*/ 174 h 175"/>
              <a:gd name="T4" fmla="*/ 0 w 8976"/>
              <a:gd name="T5" fmla="*/ 0 h 175"/>
              <a:gd name="T6" fmla="*/ 8975 w 8976"/>
              <a:gd name="T7" fmla="*/ 0 h 175"/>
              <a:gd name="T8" fmla="*/ 8975 w 8976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76" h="175">
                <a:moveTo>
                  <a:pt x="8975" y="174"/>
                </a:moveTo>
                <a:lnTo>
                  <a:pt x="0" y="174"/>
                </a:lnTo>
                <a:lnTo>
                  <a:pt x="0" y="0"/>
                </a:lnTo>
                <a:lnTo>
                  <a:pt x="8975" y="0"/>
                </a:lnTo>
                <a:lnTo>
                  <a:pt x="8975" y="1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CuadroTexto 195"/>
          <p:cNvSpPr txBox="1"/>
          <p:nvPr/>
        </p:nvSpPr>
        <p:spPr>
          <a:xfrm>
            <a:off x="1975870" y="1437365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197" name="Freeform 58"/>
          <p:cNvSpPr>
            <a:spLocks noChangeArrowheads="1"/>
          </p:cNvSpPr>
          <p:nvPr/>
        </p:nvSpPr>
        <p:spPr bwMode="auto">
          <a:xfrm>
            <a:off x="2023403" y="7484393"/>
            <a:ext cx="998008" cy="998008"/>
          </a:xfrm>
          <a:custGeom>
            <a:avLst/>
            <a:gdLst>
              <a:gd name="T0" fmla="*/ 0 w 839"/>
              <a:gd name="T1" fmla="*/ 419 h 837"/>
              <a:gd name="T2" fmla="*/ 0 w 839"/>
              <a:gd name="T3" fmla="*/ 419 h 837"/>
              <a:gd name="T4" fmla="*/ 419 w 839"/>
              <a:gd name="T5" fmla="*/ 836 h 837"/>
              <a:gd name="T6" fmla="*/ 419 w 839"/>
              <a:gd name="T7" fmla="*/ 836 h 837"/>
              <a:gd name="T8" fmla="*/ 838 w 839"/>
              <a:gd name="T9" fmla="*/ 419 h 837"/>
              <a:gd name="T10" fmla="*/ 838 w 839"/>
              <a:gd name="T11" fmla="*/ 419 h 837"/>
              <a:gd name="T12" fmla="*/ 419 w 839"/>
              <a:gd name="T13" fmla="*/ 0 h 837"/>
              <a:gd name="T14" fmla="*/ 419 w 839"/>
              <a:gd name="T15" fmla="*/ 0 h 837"/>
              <a:gd name="T16" fmla="*/ 0 w 839"/>
              <a:gd name="T17" fmla="*/ 41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7">
                <a:moveTo>
                  <a:pt x="0" y="419"/>
                </a:moveTo>
                <a:lnTo>
                  <a:pt x="0" y="419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8" y="649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59"/>
          <p:cNvSpPr>
            <a:spLocks noChangeArrowheads="1"/>
          </p:cNvSpPr>
          <p:nvPr/>
        </p:nvSpPr>
        <p:spPr bwMode="auto">
          <a:xfrm>
            <a:off x="2023403" y="8718772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60"/>
          <p:cNvSpPr>
            <a:spLocks noChangeArrowheads="1"/>
          </p:cNvSpPr>
          <p:nvPr/>
        </p:nvSpPr>
        <p:spPr bwMode="auto">
          <a:xfrm>
            <a:off x="2023403" y="9953148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CuadroTexto 199"/>
          <p:cNvSpPr txBox="1"/>
          <p:nvPr/>
        </p:nvSpPr>
        <p:spPr>
          <a:xfrm>
            <a:off x="3310306" y="769100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3310306" y="892013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3310306" y="1015976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2113571" y="7588165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4" name="CuadroTexto 203"/>
          <p:cNvSpPr txBox="1"/>
          <p:nvPr/>
        </p:nvSpPr>
        <p:spPr>
          <a:xfrm>
            <a:off x="2110398" y="881548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05" name="CuadroTexto 204"/>
          <p:cNvSpPr txBox="1"/>
          <p:nvPr/>
        </p:nvSpPr>
        <p:spPr>
          <a:xfrm>
            <a:off x="2110398" y="1005174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6" name="CuadroTexto 205"/>
          <p:cNvSpPr txBox="1"/>
          <p:nvPr/>
        </p:nvSpPr>
        <p:spPr>
          <a:xfrm>
            <a:off x="15528288" y="2633671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5480182" y="4919363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8" name="CuadroTexto 207"/>
          <p:cNvSpPr txBox="1"/>
          <p:nvPr/>
        </p:nvSpPr>
        <p:spPr>
          <a:xfrm>
            <a:off x="15356611" y="7036063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59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6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85304</TotalTime>
  <Words>423</Words>
  <Application>Microsoft Macintosh PowerPoint</Application>
  <PresentationFormat>Custom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15418</cp:revision>
  <dcterms:created xsi:type="dcterms:W3CDTF">2014-11-12T21:47:38Z</dcterms:created>
  <dcterms:modified xsi:type="dcterms:W3CDTF">2019-06-06T21:05:46Z</dcterms:modified>
  <cp:category/>
</cp:coreProperties>
</file>