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 autoAdjust="0"/>
    <p:restoredTop sz="50000" autoAdjust="0"/>
  </p:normalViewPr>
  <p:slideViewPr>
    <p:cSldViewPr snapToGrid="0" snapToObjects="1">
      <p:cViewPr>
        <p:scale>
          <a:sx n="60" d="100"/>
          <a:sy n="60" d="100"/>
        </p:scale>
        <p:origin x="1256" y="3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0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6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1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9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>
            <a:spLocks noChangeArrowheads="1"/>
          </p:cNvSpPr>
          <p:nvPr/>
        </p:nvSpPr>
        <p:spPr bwMode="auto">
          <a:xfrm>
            <a:off x="4957613" y="11351379"/>
            <a:ext cx="3334626" cy="1823707"/>
          </a:xfrm>
          <a:custGeom>
            <a:avLst/>
            <a:gdLst>
              <a:gd name="T0" fmla="*/ 371 w 2773"/>
              <a:gd name="T1" fmla="*/ 695 h 1515"/>
              <a:gd name="T2" fmla="*/ 371 w 2773"/>
              <a:gd name="T3" fmla="*/ 695 h 1515"/>
              <a:gd name="T4" fmla="*/ 2401 w 2773"/>
              <a:gd name="T5" fmla="*/ 695 h 1515"/>
              <a:gd name="T6" fmla="*/ 2772 w 2773"/>
              <a:gd name="T7" fmla="*/ 0 h 1515"/>
              <a:gd name="T8" fmla="*/ 0 w 2773"/>
              <a:gd name="T9" fmla="*/ 0 h 1515"/>
              <a:gd name="T10" fmla="*/ 371 w 2773"/>
              <a:gd name="T11" fmla="*/ 695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3" h="1515">
                <a:moveTo>
                  <a:pt x="371" y="695"/>
                </a:moveTo>
                <a:lnTo>
                  <a:pt x="371" y="695"/>
                </a:lnTo>
                <a:cubicBezTo>
                  <a:pt x="807" y="1514"/>
                  <a:pt x="1965" y="1514"/>
                  <a:pt x="2401" y="695"/>
                </a:cubicBezTo>
                <a:lnTo>
                  <a:pt x="2772" y="0"/>
                </a:lnTo>
                <a:lnTo>
                  <a:pt x="0" y="0"/>
                </a:lnTo>
                <a:lnTo>
                  <a:pt x="371" y="6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1"/>
          <p:cNvSpPr>
            <a:spLocks noChangeArrowheads="1"/>
          </p:cNvSpPr>
          <p:nvPr/>
        </p:nvSpPr>
        <p:spPr bwMode="auto">
          <a:xfrm>
            <a:off x="3425485" y="7672155"/>
            <a:ext cx="6393579" cy="1442001"/>
          </a:xfrm>
          <a:custGeom>
            <a:avLst/>
            <a:gdLst>
              <a:gd name="T0" fmla="*/ 638 w 5319"/>
              <a:gd name="T1" fmla="*/ 1199 h 1200"/>
              <a:gd name="T2" fmla="*/ 4679 w 5319"/>
              <a:gd name="T3" fmla="*/ 1199 h 1200"/>
              <a:gd name="T4" fmla="*/ 5318 w 5319"/>
              <a:gd name="T5" fmla="*/ 0 h 1200"/>
              <a:gd name="T6" fmla="*/ 0 w 5319"/>
              <a:gd name="T7" fmla="*/ 0 h 1200"/>
              <a:gd name="T8" fmla="*/ 638 w 5319"/>
              <a:gd name="T9" fmla="*/ 1199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9" h="1200">
                <a:moveTo>
                  <a:pt x="638" y="1199"/>
                </a:moveTo>
                <a:lnTo>
                  <a:pt x="4679" y="1199"/>
                </a:lnTo>
                <a:lnTo>
                  <a:pt x="5318" y="0"/>
                </a:lnTo>
                <a:lnTo>
                  <a:pt x="0" y="0"/>
                </a:lnTo>
                <a:lnTo>
                  <a:pt x="638" y="11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2"/>
          <p:cNvSpPr>
            <a:spLocks noChangeArrowheads="1"/>
          </p:cNvSpPr>
          <p:nvPr/>
        </p:nvSpPr>
        <p:spPr bwMode="auto">
          <a:xfrm>
            <a:off x="4194201" y="9506465"/>
            <a:ext cx="4861451" cy="1431398"/>
          </a:xfrm>
          <a:custGeom>
            <a:avLst/>
            <a:gdLst>
              <a:gd name="T0" fmla="*/ 635 w 4042"/>
              <a:gd name="T1" fmla="*/ 1190 h 1191"/>
              <a:gd name="T2" fmla="*/ 3407 w 4042"/>
              <a:gd name="T3" fmla="*/ 1190 h 1191"/>
              <a:gd name="T4" fmla="*/ 4041 w 4042"/>
              <a:gd name="T5" fmla="*/ 0 h 1191"/>
              <a:gd name="T6" fmla="*/ 0 w 4042"/>
              <a:gd name="T7" fmla="*/ 0 h 1191"/>
              <a:gd name="T8" fmla="*/ 635 w 4042"/>
              <a:gd name="T9" fmla="*/ 119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2" h="1191">
                <a:moveTo>
                  <a:pt x="635" y="1190"/>
                </a:moveTo>
                <a:lnTo>
                  <a:pt x="3407" y="1190"/>
                </a:lnTo>
                <a:lnTo>
                  <a:pt x="4041" y="0"/>
                </a:lnTo>
                <a:lnTo>
                  <a:pt x="0" y="0"/>
                </a:lnTo>
                <a:lnTo>
                  <a:pt x="635" y="11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4"/>
          <p:cNvSpPr>
            <a:spLocks noChangeArrowheads="1"/>
          </p:cNvSpPr>
          <p:nvPr/>
        </p:nvSpPr>
        <p:spPr bwMode="auto">
          <a:xfrm>
            <a:off x="2158434" y="1782214"/>
            <a:ext cx="8932984" cy="2687850"/>
          </a:xfrm>
          <a:custGeom>
            <a:avLst/>
            <a:gdLst>
              <a:gd name="T0" fmla="*/ 7424 w 7431"/>
              <a:gd name="T1" fmla="*/ 1912 h 2236"/>
              <a:gd name="T2" fmla="*/ 7424 w 7431"/>
              <a:gd name="T3" fmla="*/ 1912 h 2236"/>
              <a:gd name="T4" fmla="*/ 7426 w 7431"/>
              <a:gd name="T5" fmla="*/ 1853 h 2236"/>
              <a:gd name="T6" fmla="*/ 7426 w 7431"/>
              <a:gd name="T7" fmla="*/ 1853 h 2236"/>
              <a:gd name="T8" fmla="*/ 3715 w 7431"/>
              <a:gd name="T9" fmla="*/ 0 h 2236"/>
              <a:gd name="T10" fmla="*/ 3715 w 7431"/>
              <a:gd name="T11" fmla="*/ 0 h 2236"/>
              <a:gd name="T12" fmla="*/ 4 w 7431"/>
              <a:gd name="T13" fmla="*/ 1853 h 2236"/>
              <a:gd name="T14" fmla="*/ 4 w 7431"/>
              <a:gd name="T15" fmla="*/ 1853 h 2236"/>
              <a:gd name="T16" fmla="*/ 6 w 7431"/>
              <a:gd name="T17" fmla="*/ 1912 h 2236"/>
              <a:gd name="T18" fmla="*/ 6 w 7431"/>
              <a:gd name="T19" fmla="*/ 1912 h 2236"/>
              <a:gd name="T20" fmla="*/ 34 w 7431"/>
              <a:gd name="T21" fmla="*/ 2235 h 2236"/>
              <a:gd name="T22" fmla="*/ 7396 w 7431"/>
              <a:gd name="T23" fmla="*/ 2235 h 2236"/>
              <a:gd name="T24" fmla="*/ 7396 w 7431"/>
              <a:gd name="T25" fmla="*/ 2235 h 2236"/>
              <a:gd name="T26" fmla="*/ 7424 w 7431"/>
              <a:gd name="T27" fmla="*/ 1912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31" h="2236">
                <a:moveTo>
                  <a:pt x="7424" y="1912"/>
                </a:moveTo>
                <a:lnTo>
                  <a:pt x="7424" y="1912"/>
                </a:lnTo>
                <a:cubicBezTo>
                  <a:pt x="7426" y="1892"/>
                  <a:pt x="7426" y="1873"/>
                  <a:pt x="7426" y="1853"/>
                </a:cubicBezTo>
                <a:lnTo>
                  <a:pt x="7426" y="1853"/>
                </a:lnTo>
                <a:cubicBezTo>
                  <a:pt x="7426" y="829"/>
                  <a:pt x="5764" y="0"/>
                  <a:pt x="3715" y="0"/>
                </a:cubicBezTo>
                <a:lnTo>
                  <a:pt x="3715" y="0"/>
                </a:lnTo>
                <a:cubicBezTo>
                  <a:pt x="1665" y="0"/>
                  <a:pt x="4" y="829"/>
                  <a:pt x="4" y="1853"/>
                </a:cubicBezTo>
                <a:lnTo>
                  <a:pt x="4" y="1853"/>
                </a:lnTo>
                <a:cubicBezTo>
                  <a:pt x="4" y="1873"/>
                  <a:pt x="5" y="1892"/>
                  <a:pt x="6" y="1912"/>
                </a:cubicBezTo>
                <a:lnTo>
                  <a:pt x="6" y="1912"/>
                </a:lnTo>
                <a:cubicBezTo>
                  <a:pt x="0" y="2018"/>
                  <a:pt x="8" y="2127"/>
                  <a:pt x="34" y="2235"/>
                </a:cubicBezTo>
                <a:lnTo>
                  <a:pt x="7396" y="2235"/>
                </a:lnTo>
                <a:lnTo>
                  <a:pt x="7396" y="2235"/>
                </a:lnTo>
                <a:cubicBezTo>
                  <a:pt x="7421" y="2127"/>
                  <a:pt x="7430" y="2018"/>
                  <a:pt x="7424" y="19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5"/>
          <p:cNvSpPr>
            <a:spLocks noChangeArrowheads="1"/>
          </p:cNvSpPr>
          <p:nvPr/>
        </p:nvSpPr>
        <p:spPr bwMode="auto">
          <a:xfrm>
            <a:off x="2195543" y="4872976"/>
            <a:ext cx="8853464" cy="2412170"/>
          </a:xfrm>
          <a:custGeom>
            <a:avLst/>
            <a:gdLst>
              <a:gd name="T0" fmla="*/ 0 w 7363"/>
              <a:gd name="T1" fmla="*/ 0 h 2006"/>
              <a:gd name="T2" fmla="*/ 0 w 7363"/>
              <a:gd name="T3" fmla="*/ 0 h 2006"/>
              <a:gd name="T4" fmla="*/ 110 w 7363"/>
              <a:gd name="T5" fmla="*/ 295 h 2006"/>
              <a:gd name="T6" fmla="*/ 1022 w 7363"/>
              <a:gd name="T7" fmla="*/ 2005 h 2006"/>
              <a:gd name="T8" fmla="*/ 6340 w 7363"/>
              <a:gd name="T9" fmla="*/ 2005 h 2006"/>
              <a:gd name="T10" fmla="*/ 7251 w 7363"/>
              <a:gd name="T11" fmla="*/ 295 h 2006"/>
              <a:gd name="T12" fmla="*/ 7251 w 7363"/>
              <a:gd name="T13" fmla="*/ 295 h 2006"/>
              <a:gd name="T14" fmla="*/ 7362 w 7363"/>
              <a:gd name="T15" fmla="*/ 0 h 2006"/>
              <a:gd name="T16" fmla="*/ 0 w 7363"/>
              <a:gd name="T17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63" h="2006">
                <a:moveTo>
                  <a:pt x="0" y="0"/>
                </a:moveTo>
                <a:lnTo>
                  <a:pt x="0" y="0"/>
                </a:lnTo>
                <a:cubicBezTo>
                  <a:pt x="22" y="100"/>
                  <a:pt x="59" y="199"/>
                  <a:pt x="110" y="295"/>
                </a:cubicBezTo>
                <a:lnTo>
                  <a:pt x="1022" y="2005"/>
                </a:lnTo>
                <a:lnTo>
                  <a:pt x="6340" y="2005"/>
                </a:lnTo>
                <a:lnTo>
                  <a:pt x="7251" y="295"/>
                </a:lnTo>
                <a:lnTo>
                  <a:pt x="7251" y="295"/>
                </a:lnTo>
                <a:cubicBezTo>
                  <a:pt x="7303" y="199"/>
                  <a:pt x="7340" y="100"/>
                  <a:pt x="7362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60"/>
          <p:cNvSpPr>
            <a:spLocks noChangeArrowheads="1"/>
          </p:cNvSpPr>
          <p:nvPr/>
        </p:nvSpPr>
        <p:spPr bwMode="auto">
          <a:xfrm>
            <a:off x="13275626" y="5715533"/>
            <a:ext cx="1097407" cy="1097404"/>
          </a:xfrm>
          <a:custGeom>
            <a:avLst/>
            <a:gdLst>
              <a:gd name="T0" fmla="*/ 0 w 914"/>
              <a:gd name="T1" fmla="*/ 456 h 912"/>
              <a:gd name="T2" fmla="*/ 0 w 914"/>
              <a:gd name="T3" fmla="*/ 456 h 912"/>
              <a:gd name="T4" fmla="*/ 457 w 914"/>
              <a:gd name="T5" fmla="*/ 911 h 912"/>
              <a:gd name="T6" fmla="*/ 457 w 914"/>
              <a:gd name="T7" fmla="*/ 911 h 912"/>
              <a:gd name="T8" fmla="*/ 913 w 914"/>
              <a:gd name="T9" fmla="*/ 456 h 912"/>
              <a:gd name="T10" fmla="*/ 913 w 914"/>
              <a:gd name="T11" fmla="*/ 456 h 912"/>
              <a:gd name="T12" fmla="*/ 457 w 914"/>
              <a:gd name="T13" fmla="*/ 0 h 912"/>
              <a:gd name="T14" fmla="*/ 457 w 914"/>
              <a:gd name="T15" fmla="*/ 0 h 912"/>
              <a:gd name="T16" fmla="*/ 0 w 914"/>
              <a:gd name="T17" fmla="*/ 456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2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1"/>
                  <a:pt x="457" y="911"/>
                </a:cubicBezTo>
                <a:lnTo>
                  <a:pt x="457" y="911"/>
                </a:lnTo>
                <a:cubicBezTo>
                  <a:pt x="709" y="911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61"/>
          <p:cNvSpPr>
            <a:spLocks noChangeArrowheads="1"/>
          </p:cNvSpPr>
          <p:nvPr/>
        </p:nvSpPr>
        <p:spPr bwMode="auto">
          <a:xfrm>
            <a:off x="13275626" y="7078010"/>
            <a:ext cx="1097407" cy="1097407"/>
          </a:xfrm>
          <a:custGeom>
            <a:avLst/>
            <a:gdLst>
              <a:gd name="T0" fmla="*/ 0 w 914"/>
              <a:gd name="T1" fmla="*/ 456 h 913"/>
              <a:gd name="T2" fmla="*/ 0 w 914"/>
              <a:gd name="T3" fmla="*/ 456 h 913"/>
              <a:gd name="T4" fmla="*/ 457 w 914"/>
              <a:gd name="T5" fmla="*/ 912 h 913"/>
              <a:gd name="T6" fmla="*/ 457 w 914"/>
              <a:gd name="T7" fmla="*/ 912 h 913"/>
              <a:gd name="T8" fmla="*/ 913 w 914"/>
              <a:gd name="T9" fmla="*/ 456 h 913"/>
              <a:gd name="T10" fmla="*/ 913 w 914"/>
              <a:gd name="T11" fmla="*/ 456 h 913"/>
              <a:gd name="T12" fmla="*/ 457 w 914"/>
              <a:gd name="T13" fmla="*/ 0 h 913"/>
              <a:gd name="T14" fmla="*/ 457 w 914"/>
              <a:gd name="T15" fmla="*/ 0 h 913"/>
              <a:gd name="T16" fmla="*/ 0 w 914"/>
              <a:gd name="T17" fmla="*/ 45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2"/>
                  <a:pt x="457" y="912"/>
                </a:cubicBezTo>
                <a:lnTo>
                  <a:pt x="457" y="912"/>
                </a:lnTo>
                <a:cubicBezTo>
                  <a:pt x="709" y="912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62"/>
          <p:cNvSpPr>
            <a:spLocks noChangeArrowheads="1"/>
          </p:cNvSpPr>
          <p:nvPr/>
        </p:nvSpPr>
        <p:spPr bwMode="auto">
          <a:xfrm>
            <a:off x="13275626" y="8440491"/>
            <a:ext cx="1097407" cy="1097404"/>
          </a:xfrm>
          <a:custGeom>
            <a:avLst/>
            <a:gdLst>
              <a:gd name="T0" fmla="*/ 0 w 914"/>
              <a:gd name="T1" fmla="*/ 456 h 913"/>
              <a:gd name="T2" fmla="*/ 0 w 914"/>
              <a:gd name="T3" fmla="*/ 456 h 913"/>
              <a:gd name="T4" fmla="*/ 457 w 914"/>
              <a:gd name="T5" fmla="*/ 912 h 913"/>
              <a:gd name="T6" fmla="*/ 457 w 914"/>
              <a:gd name="T7" fmla="*/ 912 h 913"/>
              <a:gd name="T8" fmla="*/ 913 w 914"/>
              <a:gd name="T9" fmla="*/ 456 h 913"/>
              <a:gd name="T10" fmla="*/ 913 w 914"/>
              <a:gd name="T11" fmla="*/ 456 h 913"/>
              <a:gd name="T12" fmla="*/ 457 w 914"/>
              <a:gd name="T13" fmla="*/ 0 h 913"/>
              <a:gd name="T14" fmla="*/ 457 w 914"/>
              <a:gd name="T15" fmla="*/ 0 h 913"/>
              <a:gd name="T16" fmla="*/ 0 w 914"/>
              <a:gd name="T17" fmla="*/ 45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0" y="456"/>
                </a:moveTo>
                <a:lnTo>
                  <a:pt x="0" y="456"/>
                </a:lnTo>
                <a:cubicBezTo>
                  <a:pt x="0" y="708"/>
                  <a:pt x="205" y="912"/>
                  <a:pt x="457" y="912"/>
                </a:cubicBezTo>
                <a:lnTo>
                  <a:pt x="457" y="912"/>
                </a:lnTo>
                <a:cubicBezTo>
                  <a:pt x="709" y="912"/>
                  <a:pt x="913" y="708"/>
                  <a:pt x="913" y="456"/>
                </a:cubicBezTo>
                <a:lnTo>
                  <a:pt x="913" y="456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63"/>
          <p:cNvSpPr>
            <a:spLocks noChangeArrowheads="1"/>
          </p:cNvSpPr>
          <p:nvPr/>
        </p:nvSpPr>
        <p:spPr bwMode="auto">
          <a:xfrm>
            <a:off x="13275626" y="9808272"/>
            <a:ext cx="1097407" cy="1097404"/>
          </a:xfrm>
          <a:custGeom>
            <a:avLst/>
            <a:gdLst>
              <a:gd name="T0" fmla="*/ 0 w 914"/>
              <a:gd name="T1" fmla="*/ 457 h 914"/>
              <a:gd name="T2" fmla="*/ 0 w 914"/>
              <a:gd name="T3" fmla="*/ 457 h 914"/>
              <a:gd name="T4" fmla="*/ 457 w 914"/>
              <a:gd name="T5" fmla="*/ 913 h 914"/>
              <a:gd name="T6" fmla="*/ 457 w 914"/>
              <a:gd name="T7" fmla="*/ 913 h 914"/>
              <a:gd name="T8" fmla="*/ 913 w 914"/>
              <a:gd name="T9" fmla="*/ 457 h 914"/>
              <a:gd name="T10" fmla="*/ 913 w 914"/>
              <a:gd name="T11" fmla="*/ 457 h 914"/>
              <a:gd name="T12" fmla="*/ 457 w 914"/>
              <a:gd name="T13" fmla="*/ 0 h 914"/>
              <a:gd name="T14" fmla="*/ 457 w 914"/>
              <a:gd name="T15" fmla="*/ 0 h 914"/>
              <a:gd name="T16" fmla="*/ 0 w 914"/>
              <a:gd name="T17" fmla="*/ 45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4">
                <a:moveTo>
                  <a:pt x="0" y="457"/>
                </a:moveTo>
                <a:lnTo>
                  <a:pt x="0" y="457"/>
                </a:lnTo>
                <a:cubicBezTo>
                  <a:pt x="0" y="709"/>
                  <a:pt x="205" y="913"/>
                  <a:pt x="457" y="913"/>
                </a:cubicBezTo>
                <a:lnTo>
                  <a:pt x="457" y="913"/>
                </a:lnTo>
                <a:cubicBezTo>
                  <a:pt x="709" y="913"/>
                  <a:pt x="913" y="709"/>
                  <a:pt x="913" y="457"/>
                </a:cubicBezTo>
                <a:lnTo>
                  <a:pt x="913" y="457"/>
                </a:lnTo>
                <a:cubicBezTo>
                  <a:pt x="913" y="204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4"/>
                  <a:pt x="0" y="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64"/>
          <p:cNvSpPr>
            <a:spLocks noChangeArrowheads="1"/>
          </p:cNvSpPr>
          <p:nvPr/>
        </p:nvSpPr>
        <p:spPr bwMode="auto">
          <a:xfrm>
            <a:off x="13275626" y="11165449"/>
            <a:ext cx="1097407" cy="1097404"/>
          </a:xfrm>
          <a:custGeom>
            <a:avLst/>
            <a:gdLst>
              <a:gd name="T0" fmla="*/ 0 w 914"/>
              <a:gd name="T1" fmla="*/ 457 h 914"/>
              <a:gd name="T2" fmla="*/ 0 w 914"/>
              <a:gd name="T3" fmla="*/ 457 h 914"/>
              <a:gd name="T4" fmla="*/ 457 w 914"/>
              <a:gd name="T5" fmla="*/ 913 h 914"/>
              <a:gd name="T6" fmla="*/ 457 w 914"/>
              <a:gd name="T7" fmla="*/ 913 h 914"/>
              <a:gd name="T8" fmla="*/ 913 w 914"/>
              <a:gd name="T9" fmla="*/ 457 h 914"/>
              <a:gd name="T10" fmla="*/ 913 w 914"/>
              <a:gd name="T11" fmla="*/ 457 h 914"/>
              <a:gd name="T12" fmla="*/ 457 w 914"/>
              <a:gd name="T13" fmla="*/ 0 h 914"/>
              <a:gd name="T14" fmla="*/ 457 w 914"/>
              <a:gd name="T15" fmla="*/ 0 h 914"/>
              <a:gd name="T16" fmla="*/ 0 w 914"/>
              <a:gd name="T17" fmla="*/ 45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4">
                <a:moveTo>
                  <a:pt x="0" y="457"/>
                </a:moveTo>
                <a:lnTo>
                  <a:pt x="0" y="457"/>
                </a:lnTo>
                <a:cubicBezTo>
                  <a:pt x="0" y="709"/>
                  <a:pt x="205" y="913"/>
                  <a:pt x="457" y="913"/>
                </a:cubicBezTo>
                <a:lnTo>
                  <a:pt x="457" y="913"/>
                </a:lnTo>
                <a:cubicBezTo>
                  <a:pt x="709" y="913"/>
                  <a:pt x="913" y="709"/>
                  <a:pt x="913" y="457"/>
                </a:cubicBezTo>
                <a:lnTo>
                  <a:pt x="913" y="457"/>
                </a:lnTo>
                <a:cubicBezTo>
                  <a:pt x="913" y="205"/>
                  <a:pt x="709" y="0"/>
                  <a:pt x="457" y="0"/>
                </a:cubicBezTo>
                <a:lnTo>
                  <a:pt x="457" y="0"/>
                </a:lnTo>
                <a:cubicBezTo>
                  <a:pt x="205" y="0"/>
                  <a:pt x="0" y="205"/>
                  <a:pt x="0" y="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CuadroTexto 263"/>
          <p:cNvSpPr txBox="1"/>
          <p:nvPr/>
        </p:nvSpPr>
        <p:spPr>
          <a:xfrm>
            <a:off x="13333033" y="1782214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14825697" y="590653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4841195" y="73006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4825697" y="866179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4825697" y="1005590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4841195" y="1145275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4927133" y="2663581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4957613" y="5567505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2" name="CuadroTexto 271"/>
          <p:cNvSpPr txBox="1"/>
          <p:nvPr/>
        </p:nvSpPr>
        <p:spPr>
          <a:xfrm>
            <a:off x="4927133" y="791580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3" name="CuadroTexto 272"/>
          <p:cNvSpPr txBox="1"/>
          <p:nvPr/>
        </p:nvSpPr>
        <p:spPr>
          <a:xfrm>
            <a:off x="5231933" y="9760499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4" name="CuadroTexto 273"/>
          <p:cNvSpPr txBox="1"/>
          <p:nvPr/>
        </p:nvSpPr>
        <p:spPr>
          <a:xfrm>
            <a:off x="5451452" y="11622035"/>
            <a:ext cx="23182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13504321" y="568205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3504320" y="705192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3504320" y="841263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3486734" y="978040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13504969" y="1114817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972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3783120" y="2458933"/>
            <a:ext cx="9227574" cy="1809011"/>
          </a:xfrm>
          <a:custGeom>
            <a:avLst/>
            <a:gdLst>
              <a:gd name="T0" fmla="*/ 7181 w 7582"/>
              <a:gd name="T1" fmla="*/ 1216 h 1485"/>
              <a:gd name="T2" fmla="*/ 7181 w 7582"/>
              <a:gd name="T3" fmla="*/ 1216 h 1485"/>
              <a:gd name="T4" fmla="*/ 3780 w 7582"/>
              <a:gd name="T5" fmla="*/ 1483 h 1485"/>
              <a:gd name="T6" fmla="*/ 3780 w 7582"/>
              <a:gd name="T7" fmla="*/ 1483 h 1485"/>
              <a:gd name="T8" fmla="*/ 408 w 7582"/>
              <a:gd name="T9" fmla="*/ 1216 h 1485"/>
              <a:gd name="T10" fmla="*/ 408 w 7582"/>
              <a:gd name="T11" fmla="*/ 1216 h 1485"/>
              <a:gd name="T12" fmla="*/ 0 w 7582"/>
              <a:gd name="T13" fmla="*/ 0 h 1485"/>
              <a:gd name="T14" fmla="*/ 0 w 7582"/>
              <a:gd name="T15" fmla="*/ 0 h 1485"/>
              <a:gd name="T16" fmla="*/ 3780 w 7582"/>
              <a:gd name="T17" fmla="*/ 296 h 1485"/>
              <a:gd name="T18" fmla="*/ 3780 w 7582"/>
              <a:gd name="T19" fmla="*/ 296 h 1485"/>
              <a:gd name="T20" fmla="*/ 7581 w 7582"/>
              <a:gd name="T21" fmla="*/ 0 h 1485"/>
              <a:gd name="T22" fmla="*/ 7581 w 7582"/>
              <a:gd name="T23" fmla="*/ 0 h 1485"/>
              <a:gd name="T24" fmla="*/ 7181 w 7582"/>
              <a:gd name="T25" fmla="*/ 1216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82" h="1485">
                <a:moveTo>
                  <a:pt x="7181" y="1216"/>
                </a:moveTo>
                <a:lnTo>
                  <a:pt x="7181" y="1216"/>
                </a:lnTo>
                <a:cubicBezTo>
                  <a:pt x="6215" y="1369"/>
                  <a:pt x="5069" y="1484"/>
                  <a:pt x="3780" y="1483"/>
                </a:cubicBezTo>
                <a:lnTo>
                  <a:pt x="3780" y="1483"/>
                </a:lnTo>
                <a:cubicBezTo>
                  <a:pt x="2503" y="1482"/>
                  <a:pt x="1367" y="1368"/>
                  <a:pt x="408" y="1216"/>
                </a:cubicBezTo>
                <a:lnTo>
                  <a:pt x="408" y="1216"/>
                </a:lnTo>
                <a:cubicBezTo>
                  <a:pt x="272" y="810"/>
                  <a:pt x="136" y="405"/>
                  <a:pt x="0" y="0"/>
                </a:cubicBezTo>
                <a:lnTo>
                  <a:pt x="0" y="0"/>
                </a:lnTo>
                <a:cubicBezTo>
                  <a:pt x="1078" y="169"/>
                  <a:pt x="2350" y="295"/>
                  <a:pt x="3780" y="296"/>
                </a:cubicBezTo>
                <a:lnTo>
                  <a:pt x="3780" y="296"/>
                </a:lnTo>
                <a:cubicBezTo>
                  <a:pt x="5218" y="296"/>
                  <a:pt x="6498" y="170"/>
                  <a:pt x="7581" y="0"/>
                </a:cubicBezTo>
                <a:lnTo>
                  <a:pt x="7581" y="0"/>
                </a:lnTo>
                <a:cubicBezTo>
                  <a:pt x="7447" y="405"/>
                  <a:pt x="7314" y="810"/>
                  <a:pt x="7181" y="1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4314549" y="4541713"/>
            <a:ext cx="8218395" cy="1712387"/>
          </a:xfrm>
          <a:custGeom>
            <a:avLst/>
            <a:gdLst>
              <a:gd name="T0" fmla="*/ 6348 w 6750"/>
              <a:gd name="T1" fmla="*/ 1216 h 1408"/>
              <a:gd name="T2" fmla="*/ 6348 w 6750"/>
              <a:gd name="T3" fmla="*/ 1216 h 1408"/>
              <a:gd name="T4" fmla="*/ 3351 w 6750"/>
              <a:gd name="T5" fmla="*/ 1406 h 1408"/>
              <a:gd name="T6" fmla="*/ 3351 w 6750"/>
              <a:gd name="T7" fmla="*/ 1406 h 1408"/>
              <a:gd name="T8" fmla="*/ 400 w 6750"/>
              <a:gd name="T9" fmla="*/ 1216 h 1408"/>
              <a:gd name="T10" fmla="*/ 400 w 6750"/>
              <a:gd name="T11" fmla="*/ 1216 h 1408"/>
              <a:gd name="T12" fmla="*/ 0 w 6750"/>
              <a:gd name="T13" fmla="*/ 0 h 1408"/>
              <a:gd name="T14" fmla="*/ 0 w 6750"/>
              <a:gd name="T15" fmla="*/ 0 h 1408"/>
              <a:gd name="T16" fmla="*/ 3351 w 6750"/>
              <a:gd name="T17" fmla="*/ 242 h 1408"/>
              <a:gd name="T18" fmla="*/ 3351 w 6750"/>
              <a:gd name="T19" fmla="*/ 242 h 1408"/>
              <a:gd name="T20" fmla="*/ 6749 w 6750"/>
              <a:gd name="T21" fmla="*/ 0 h 1408"/>
              <a:gd name="T22" fmla="*/ 6749 w 6750"/>
              <a:gd name="T23" fmla="*/ 0 h 1408"/>
              <a:gd name="T24" fmla="*/ 6348 w 6750"/>
              <a:gd name="T25" fmla="*/ 1216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50" h="1408">
                <a:moveTo>
                  <a:pt x="6348" y="1216"/>
                </a:moveTo>
                <a:lnTo>
                  <a:pt x="6348" y="1216"/>
                </a:lnTo>
                <a:cubicBezTo>
                  <a:pt x="5467" y="1329"/>
                  <a:pt x="4460" y="1407"/>
                  <a:pt x="3351" y="1406"/>
                </a:cubicBezTo>
                <a:lnTo>
                  <a:pt x="3351" y="1406"/>
                </a:lnTo>
                <a:cubicBezTo>
                  <a:pt x="2260" y="1404"/>
                  <a:pt x="1269" y="1327"/>
                  <a:pt x="400" y="1216"/>
                </a:cubicBezTo>
                <a:lnTo>
                  <a:pt x="400" y="1216"/>
                </a:lnTo>
                <a:cubicBezTo>
                  <a:pt x="267" y="811"/>
                  <a:pt x="134" y="406"/>
                  <a:pt x="0" y="0"/>
                </a:cubicBezTo>
                <a:lnTo>
                  <a:pt x="0" y="0"/>
                </a:lnTo>
                <a:cubicBezTo>
                  <a:pt x="970" y="140"/>
                  <a:pt x="2096" y="241"/>
                  <a:pt x="3351" y="242"/>
                </a:cubicBezTo>
                <a:lnTo>
                  <a:pt x="3351" y="242"/>
                </a:lnTo>
                <a:cubicBezTo>
                  <a:pt x="4625" y="244"/>
                  <a:pt x="5767" y="142"/>
                  <a:pt x="6749" y="0"/>
                </a:cubicBezTo>
                <a:lnTo>
                  <a:pt x="6749" y="0"/>
                </a:lnTo>
                <a:cubicBezTo>
                  <a:pt x="6615" y="406"/>
                  <a:pt x="6482" y="811"/>
                  <a:pt x="6348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4786932" y="6603022"/>
            <a:ext cx="7203843" cy="1696285"/>
          </a:xfrm>
          <a:custGeom>
            <a:avLst/>
            <a:gdLst>
              <a:gd name="T0" fmla="*/ 5517 w 5917"/>
              <a:gd name="T1" fmla="*/ 1220 h 1393"/>
              <a:gd name="T2" fmla="*/ 5517 w 5917"/>
              <a:gd name="T3" fmla="*/ 1220 h 1393"/>
              <a:gd name="T4" fmla="*/ 2965 w 5917"/>
              <a:gd name="T5" fmla="*/ 1392 h 1393"/>
              <a:gd name="T6" fmla="*/ 2965 w 5917"/>
              <a:gd name="T7" fmla="*/ 1392 h 1393"/>
              <a:gd name="T8" fmla="*/ 401 w 5917"/>
              <a:gd name="T9" fmla="*/ 1220 h 1393"/>
              <a:gd name="T10" fmla="*/ 401 w 5917"/>
              <a:gd name="T11" fmla="*/ 1220 h 1393"/>
              <a:gd name="T12" fmla="*/ 0 w 5917"/>
              <a:gd name="T13" fmla="*/ 0 h 1393"/>
              <a:gd name="T14" fmla="*/ 0 w 5917"/>
              <a:gd name="T15" fmla="*/ 0 h 1393"/>
              <a:gd name="T16" fmla="*/ 2965 w 5917"/>
              <a:gd name="T17" fmla="*/ 209 h 1393"/>
              <a:gd name="T18" fmla="*/ 2965 w 5917"/>
              <a:gd name="T19" fmla="*/ 209 h 1393"/>
              <a:gd name="T20" fmla="*/ 5916 w 5917"/>
              <a:gd name="T21" fmla="*/ 6 h 1393"/>
              <a:gd name="T22" fmla="*/ 5916 w 5917"/>
              <a:gd name="T23" fmla="*/ 6 h 1393"/>
              <a:gd name="T24" fmla="*/ 5517 w 5917"/>
              <a:gd name="T25" fmla="*/ 122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1393">
                <a:moveTo>
                  <a:pt x="5517" y="1220"/>
                </a:moveTo>
                <a:lnTo>
                  <a:pt x="5517" y="1220"/>
                </a:lnTo>
                <a:cubicBezTo>
                  <a:pt x="4771" y="1321"/>
                  <a:pt x="3914" y="1392"/>
                  <a:pt x="2965" y="1392"/>
                </a:cubicBezTo>
                <a:lnTo>
                  <a:pt x="2965" y="1392"/>
                </a:lnTo>
                <a:cubicBezTo>
                  <a:pt x="2011" y="1392"/>
                  <a:pt x="1150" y="1322"/>
                  <a:pt x="401" y="1220"/>
                </a:cubicBezTo>
                <a:lnTo>
                  <a:pt x="401" y="1220"/>
                </a:lnTo>
                <a:cubicBezTo>
                  <a:pt x="267" y="813"/>
                  <a:pt x="134" y="406"/>
                  <a:pt x="0" y="0"/>
                </a:cubicBezTo>
                <a:lnTo>
                  <a:pt x="0" y="0"/>
                </a:lnTo>
                <a:cubicBezTo>
                  <a:pt x="860" y="121"/>
                  <a:pt x="1857" y="208"/>
                  <a:pt x="2965" y="209"/>
                </a:cubicBezTo>
                <a:lnTo>
                  <a:pt x="2965" y="209"/>
                </a:lnTo>
                <a:cubicBezTo>
                  <a:pt x="4067" y="209"/>
                  <a:pt x="5059" y="125"/>
                  <a:pt x="5916" y="6"/>
                </a:cubicBezTo>
                <a:lnTo>
                  <a:pt x="5916" y="6"/>
                </a:lnTo>
                <a:cubicBezTo>
                  <a:pt x="5783" y="410"/>
                  <a:pt x="5649" y="816"/>
                  <a:pt x="5517" y="12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329101" y="8616017"/>
            <a:ext cx="6183925" cy="1605031"/>
          </a:xfrm>
          <a:custGeom>
            <a:avLst/>
            <a:gdLst>
              <a:gd name="T0" fmla="*/ 4679 w 5080"/>
              <a:gd name="T1" fmla="*/ 1134 h 1320"/>
              <a:gd name="T2" fmla="*/ 4679 w 5080"/>
              <a:gd name="T3" fmla="*/ 1134 h 1320"/>
              <a:gd name="T4" fmla="*/ 2516 w 5080"/>
              <a:gd name="T5" fmla="*/ 1318 h 1320"/>
              <a:gd name="T6" fmla="*/ 2516 w 5080"/>
              <a:gd name="T7" fmla="*/ 1318 h 1320"/>
              <a:gd name="T8" fmla="*/ 401 w 5080"/>
              <a:gd name="T9" fmla="*/ 1134 h 1320"/>
              <a:gd name="T10" fmla="*/ 401 w 5080"/>
              <a:gd name="T11" fmla="*/ 1134 h 1320"/>
              <a:gd name="T12" fmla="*/ 0 w 5080"/>
              <a:gd name="T13" fmla="*/ 0 h 1320"/>
              <a:gd name="T14" fmla="*/ 0 w 5080"/>
              <a:gd name="T15" fmla="*/ 0 h 1320"/>
              <a:gd name="T16" fmla="*/ 2537 w 5080"/>
              <a:gd name="T17" fmla="*/ 259 h 1320"/>
              <a:gd name="T18" fmla="*/ 2537 w 5080"/>
              <a:gd name="T19" fmla="*/ 259 h 1320"/>
              <a:gd name="T20" fmla="*/ 5079 w 5080"/>
              <a:gd name="T21" fmla="*/ 6 h 1320"/>
              <a:gd name="T22" fmla="*/ 5079 w 5080"/>
              <a:gd name="T23" fmla="*/ 6 h 1320"/>
              <a:gd name="T24" fmla="*/ 4679 w 5080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" h="1320">
                <a:moveTo>
                  <a:pt x="4679" y="1134"/>
                </a:moveTo>
                <a:lnTo>
                  <a:pt x="4679" y="1134"/>
                </a:lnTo>
                <a:cubicBezTo>
                  <a:pt x="4084" y="1237"/>
                  <a:pt x="3353" y="1319"/>
                  <a:pt x="2516" y="1318"/>
                </a:cubicBezTo>
                <a:lnTo>
                  <a:pt x="2516" y="1318"/>
                </a:lnTo>
                <a:cubicBezTo>
                  <a:pt x="1700" y="1316"/>
                  <a:pt x="985" y="1236"/>
                  <a:pt x="401" y="1134"/>
                </a:cubicBezTo>
                <a:lnTo>
                  <a:pt x="401" y="1134"/>
                </a:lnTo>
                <a:cubicBezTo>
                  <a:pt x="267" y="756"/>
                  <a:pt x="133" y="379"/>
                  <a:pt x="0" y="0"/>
                </a:cubicBezTo>
                <a:lnTo>
                  <a:pt x="0" y="0"/>
                </a:lnTo>
                <a:cubicBezTo>
                  <a:pt x="670" y="138"/>
                  <a:pt x="1533" y="258"/>
                  <a:pt x="2537" y="259"/>
                </a:cubicBezTo>
                <a:lnTo>
                  <a:pt x="2537" y="259"/>
                </a:lnTo>
                <a:cubicBezTo>
                  <a:pt x="3544" y="260"/>
                  <a:pt x="4407" y="142"/>
                  <a:pt x="5079" y="6"/>
                </a:cubicBezTo>
                <a:lnTo>
                  <a:pt x="5079" y="6"/>
                </a:lnTo>
                <a:cubicBezTo>
                  <a:pt x="4946" y="382"/>
                  <a:pt x="4813" y="759"/>
                  <a:pt x="4679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5849795" y="10602173"/>
            <a:ext cx="5164007" cy="1540615"/>
          </a:xfrm>
          <a:custGeom>
            <a:avLst/>
            <a:gdLst>
              <a:gd name="T0" fmla="*/ 3843 w 4244"/>
              <a:gd name="T1" fmla="*/ 1133 h 1267"/>
              <a:gd name="T2" fmla="*/ 3843 w 4244"/>
              <a:gd name="T3" fmla="*/ 1133 h 1267"/>
              <a:gd name="T4" fmla="*/ 2088 w 4244"/>
              <a:gd name="T5" fmla="*/ 1264 h 1267"/>
              <a:gd name="T6" fmla="*/ 2088 w 4244"/>
              <a:gd name="T7" fmla="*/ 1264 h 1267"/>
              <a:gd name="T8" fmla="*/ 401 w 4244"/>
              <a:gd name="T9" fmla="*/ 1133 h 1267"/>
              <a:gd name="T10" fmla="*/ 0 w 4244"/>
              <a:gd name="T11" fmla="*/ 0 h 1267"/>
              <a:gd name="T12" fmla="*/ 0 w 4244"/>
              <a:gd name="T13" fmla="*/ 0 h 1267"/>
              <a:gd name="T14" fmla="*/ 2109 w 4244"/>
              <a:gd name="T15" fmla="*/ 226 h 1267"/>
              <a:gd name="T16" fmla="*/ 2109 w 4244"/>
              <a:gd name="T17" fmla="*/ 226 h 1267"/>
              <a:gd name="T18" fmla="*/ 4243 w 4244"/>
              <a:gd name="T19" fmla="*/ 5 h 1267"/>
              <a:gd name="T20" fmla="*/ 4243 w 4244"/>
              <a:gd name="T21" fmla="*/ 5 h 1267"/>
              <a:gd name="T22" fmla="*/ 3843 w 4244"/>
              <a:gd name="T23" fmla="*/ 1133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4" h="1267">
                <a:moveTo>
                  <a:pt x="3843" y="1133"/>
                </a:moveTo>
                <a:lnTo>
                  <a:pt x="3843" y="1133"/>
                </a:lnTo>
                <a:cubicBezTo>
                  <a:pt x="3349" y="1209"/>
                  <a:pt x="2757" y="1266"/>
                  <a:pt x="2088" y="1264"/>
                </a:cubicBezTo>
                <a:lnTo>
                  <a:pt x="2088" y="1264"/>
                </a:lnTo>
                <a:cubicBezTo>
                  <a:pt x="1448" y="1262"/>
                  <a:pt x="880" y="1206"/>
                  <a:pt x="401" y="1133"/>
                </a:cubicBezTo>
                <a:lnTo>
                  <a:pt x="0" y="0"/>
                </a:lnTo>
                <a:lnTo>
                  <a:pt x="0" y="0"/>
                </a:lnTo>
                <a:cubicBezTo>
                  <a:pt x="551" y="118"/>
                  <a:pt x="1269" y="224"/>
                  <a:pt x="2109" y="226"/>
                </a:cubicBezTo>
                <a:lnTo>
                  <a:pt x="2109" y="226"/>
                </a:lnTo>
                <a:cubicBezTo>
                  <a:pt x="2960" y="228"/>
                  <a:pt x="3687" y="123"/>
                  <a:pt x="4243" y="5"/>
                </a:cubicBezTo>
                <a:lnTo>
                  <a:pt x="4243" y="5"/>
                </a:lnTo>
                <a:cubicBezTo>
                  <a:pt x="4110" y="381"/>
                  <a:pt x="3977" y="757"/>
                  <a:pt x="3843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0310028" y="3049412"/>
            <a:ext cx="2791355" cy="633423"/>
          </a:xfrm>
          <a:custGeom>
            <a:avLst/>
            <a:gdLst>
              <a:gd name="T0" fmla="*/ 2092 w 2292"/>
              <a:gd name="T1" fmla="*/ 521 h 522"/>
              <a:gd name="T2" fmla="*/ 0 w 2292"/>
              <a:gd name="T3" fmla="*/ 521 h 522"/>
              <a:gd name="T4" fmla="*/ 228 w 2292"/>
              <a:gd name="T5" fmla="*/ 261 h 522"/>
              <a:gd name="T6" fmla="*/ 0 w 2292"/>
              <a:gd name="T7" fmla="*/ 0 h 522"/>
              <a:gd name="T8" fmla="*/ 2092 w 2292"/>
              <a:gd name="T9" fmla="*/ 0 h 522"/>
              <a:gd name="T10" fmla="*/ 2291 w 2292"/>
              <a:gd name="T11" fmla="*/ 261 h 522"/>
              <a:gd name="T12" fmla="*/ 2092 w 2292"/>
              <a:gd name="T1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2" h="522">
                <a:moveTo>
                  <a:pt x="2092" y="521"/>
                </a:moveTo>
                <a:lnTo>
                  <a:pt x="0" y="521"/>
                </a:lnTo>
                <a:lnTo>
                  <a:pt x="228" y="261"/>
                </a:lnTo>
                <a:lnTo>
                  <a:pt x="0" y="0"/>
                </a:lnTo>
                <a:lnTo>
                  <a:pt x="2092" y="0"/>
                </a:lnTo>
                <a:lnTo>
                  <a:pt x="2291" y="261"/>
                </a:lnTo>
                <a:lnTo>
                  <a:pt x="2092" y="5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0556956" y="5083879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1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60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1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0793147" y="7134451"/>
            <a:ext cx="2791355" cy="633423"/>
          </a:xfrm>
          <a:custGeom>
            <a:avLst/>
            <a:gdLst>
              <a:gd name="T0" fmla="*/ 2093 w 2293"/>
              <a:gd name="T1" fmla="*/ 521 h 522"/>
              <a:gd name="T2" fmla="*/ 0 w 2293"/>
              <a:gd name="T3" fmla="*/ 521 h 522"/>
              <a:gd name="T4" fmla="*/ 229 w 2293"/>
              <a:gd name="T5" fmla="*/ 261 h 522"/>
              <a:gd name="T6" fmla="*/ 0 w 2293"/>
              <a:gd name="T7" fmla="*/ 0 h 522"/>
              <a:gd name="T8" fmla="*/ 2093 w 2293"/>
              <a:gd name="T9" fmla="*/ 0 h 522"/>
              <a:gd name="T10" fmla="*/ 2292 w 2293"/>
              <a:gd name="T11" fmla="*/ 260 h 522"/>
              <a:gd name="T12" fmla="*/ 2093 w 2293"/>
              <a:gd name="T1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2">
                <a:moveTo>
                  <a:pt x="2093" y="521"/>
                </a:moveTo>
                <a:lnTo>
                  <a:pt x="0" y="521"/>
                </a:lnTo>
                <a:lnTo>
                  <a:pt x="229" y="261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1174276" y="9233337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0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59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0"/>
                </a:lnTo>
                <a:lnTo>
                  <a:pt x="0" y="0"/>
                </a:lnTo>
                <a:lnTo>
                  <a:pt x="2093" y="0"/>
                </a:lnTo>
                <a:lnTo>
                  <a:pt x="2292" y="259"/>
                </a:lnTo>
                <a:lnTo>
                  <a:pt x="2093" y="5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1630554" y="11187286"/>
            <a:ext cx="2791355" cy="633423"/>
          </a:xfrm>
          <a:custGeom>
            <a:avLst/>
            <a:gdLst>
              <a:gd name="T0" fmla="*/ 2093 w 2293"/>
              <a:gd name="T1" fmla="*/ 520 h 521"/>
              <a:gd name="T2" fmla="*/ 0 w 2293"/>
              <a:gd name="T3" fmla="*/ 520 h 521"/>
              <a:gd name="T4" fmla="*/ 229 w 2293"/>
              <a:gd name="T5" fmla="*/ 262 h 521"/>
              <a:gd name="T6" fmla="*/ 0 w 2293"/>
              <a:gd name="T7" fmla="*/ 0 h 521"/>
              <a:gd name="T8" fmla="*/ 2093 w 2293"/>
              <a:gd name="T9" fmla="*/ 0 h 521"/>
              <a:gd name="T10" fmla="*/ 2292 w 2293"/>
              <a:gd name="T11" fmla="*/ 260 h 521"/>
              <a:gd name="T12" fmla="*/ 2093 w 2293"/>
              <a:gd name="T1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521">
                <a:moveTo>
                  <a:pt x="2093" y="520"/>
                </a:moveTo>
                <a:lnTo>
                  <a:pt x="0" y="520"/>
                </a:lnTo>
                <a:lnTo>
                  <a:pt x="229" y="262"/>
                </a:lnTo>
                <a:lnTo>
                  <a:pt x="0" y="0"/>
                </a:lnTo>
                <a:lnTo>
                  <a:pt x="2093" y="0"/>
                </a:lnTo>
                <a:lnTo>
                  <a:pt x="2292" y="260"/>
                </a:lnTo>
                <a:lnTo>
                  <a:pt x="2093" y="5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1006548" y="129643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953951" y="3012724"/>
            <a:ext cx="6363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10785360" y="3046847"/>
            <a:ext cx="20217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11054315" y="5062980"/>
            <a:ext cx="2047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11129528" y="7099357"/>
            <a:ext cx="23278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1593441" y="9212437"/>
            <a:ext cx="20970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12072313" y="11156316"/>
            <a:ext cx="20040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16475666" y="11336800"/>
            <a:ext cx="391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6204640" y="9365382"/>
            <a:ext cx="4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027217" y="7367764"/>
            <a:ext cx="48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5506523" y="5267067"/>
            <a:ext cx="60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5107355" y="3177429"/>
            <a:ext cx="680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12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0388771" y="3513153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0 w 7827"/>
              <a:gd name="T11" fmla="*/ 260 h 521"/>
              <a:gd name="T12" fmla="*/ 260 w 7827"/>
              <a:gd name="T13" fmla="*/ 0 h 521"/>
              <a:gd name="T14" fmla="*/ 7567 w 7827"/>
              <a:gd name="T15" fmla="*/ 0 h 521"/>
              <a:gd name="T16" fmla="*/ 7567 w 7827"/>
              <a:gd name="T17" fmla="*/ 0 h 521"/>
              <a:gd name="T18" fmla="*/ 7826 w 7827"/>
              <a:gd name="T19" fmla="*/ 260 h 521"/>
              <a:gd name="T20" fmla="*/ 7826 w 7827"/>
              <a:gd name="T21" fmla="*/ 260 h 521"/>
              <a:gd name="T22" fmla="*/ 7826 w 7827"/>
              <a:gd name="T23" fmla="*/ 260 h 521"/>
              <a:gd name="T24" fmla="*/ 7567 w 7827"/>
              <a:gd name="T2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0388771" y="5517418"/>
            <a:ext cx="9397340" cy="624019"/>
          </a:xfrm>
          <a:custGeom>
            <a:avLst/>
            <a:gdLst>
              <a:gd name="T0" fmla="*/ 7567 w 7827"/>
              <a:gd name="T1" fmla="*/ 521 h 522"/>
              <a:gd name="T2" fmla="*/ 260 w 7827"/>
              <a:gd name="T3" fmla="*/ 521 h 522"/>
              <a:gd name="T4" fmla="*/ 260 w 7827"/>
              <a:gd name="T5" fmla="*/ 521 h 522"/>
              <a:gd name="T6" fmla="*/ 0 w 7827"/>
              <a:gd name="T7" fmla="*/ 260 h 522"/>
              <a:gd name="T8" fmla="*/ 0 w 7827"/>
              <a:gd name="T9" fmla="*/ 260 h 522"/>
              <a:gd name="T10" fmla="*/ 0 w 7827"/>
              <a:gd name="T11" fmla="*/ 260 h 522"/>
              <a:gd name="T12" fmla="*/ 260 w 7827"/>
              <a:gd name="T13" fmla="*/ 0 h 522"/>
              <a:gd name="T14" fmla="*/ 7567 w 7827"/>
              <a:gd name="T15" fmla="*/ 0 h 522"/>
              <a:gd name="T16" fmla="*/ 7567 w 7827"/>
              <a:gd name="T17" fmla="*/ 0 h 522"/>
              <a:gd name="T18" fmla="*/ 7826 w 7827"/>
              <a:gd name="T19" fmla="*/ 260 h 522"/>
              <a:gd name="T20" fmla="*/ 7826 w 7827"/>
              <a:gd name="T21" fmla="*/ 260 h 522"/>
              <a:gd name="T22" fmla="*/ 7826 w 7827"/>
              <a:gd name="T23" fmla="*/ 260 h 522"/>
              <a:gd name="T24" fmla="*/ 7567 w 7827"/>
              <a:gd name="T2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27" h="522">
                <a:moveTo>
                  <a:pt x="7567" y="521"/>
                </a:moveTo>
                <a:lnTo>
                  <a:pt x="260" y="521"/>
                </a:lnTo>
                <a:lnTo>
                  <a:pt x="260" y="521"/>
                </a:lnTo>
                <a:cubicBezTo>
                  <a:pt x="117" y="521"/>
                  <a:pt x="0" y="403"/>
                  <a:pt x="0" y="260"/>
                </a:cubicBezTo>
                <a:lnTo>
                  <a:pt x="0" y="260"/>
                </a:ln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lnTo>
                  <a:pt x="7826" y="260"/>
                </a:lnTo>
                <a:cubicBezTo>
                  <a:pt x="7826" y="403"/>
                  <a:pt x="7710" y="521"/>
                  <a:pt x="7567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0388771" y="7521680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260 w 7827"/>
              <a:gd name="T11" fmla="*/ 0 h 521"/>
              <a:gd name="T12" fmla="*/ 7567 w 7827"/>
              <a:gd name="T13" fmla="*/ 0 h 521"/>
              <a:gd name="T14" fmla="*/ 7567 w 7827"/>
              <a:gd name="T15" fmla="*/ 0 h 521"/>
              <a:gd name="T16" fmla="*/ 7826 w 7827"/>
              <a:gd name="T17" fmla="*/ 260 h 521"/>
              <a:gd name="T18" fmla="*/ 7826 w 7827"/>
              <a:gd name="T19" fmla="*/ 260 h 521"/>
              <a:gd name="T20" fmla="*/ 7567 w 7827"/>
              <a:gd name="T21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7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7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10388771" y="9451909"/>
            <a:ext cx="9397340" cy="624019"/>
          </a:xfrm>
          <a:custGeom>
            <a:avLst/>
            <a:gdLst>
              <a:gd name="T0" fmla="*/ 7567 w 7827"/>
              <a:gd name="T1" fmla="*/ 519 h 520"/>
              <a:gd name="T2" fmla="*/ 260 w 7827"/>
              <a:gd name="T3" fmla="*/ 519 h 520"/>
              <a:gd name="T4" fmla="*/ 260 w 7827"/>
              <a:gd name="T5" fmla="*/ 519 h 520"/>
              <a:gd name="T6" fmla="*/ 0 w 7827"/>
              <a:gd name="T7" fmla="*/ 260 h 520"/>
              <a:gd name="T8" fmla="*/ 0 w 7827"/>
              <a:gd name="T9" fmla="*/ 260 h 520"/>
              <a:gd name="T10" fmla="*/ 260 w 7827"/>
              <a:gd name="T11" fmla="*/ 0 h 520"/>
              <a:gd name="T12" fmla="*/ 7567 w 7827"/>
              <a:gd name="T13" fmla="*/ 0 h 520"/>
              <a:gd name="T14" fmla="*/ 7567 w 7827"/>
              <a:gd name="T15" fmla="*/ 0 h 520"/>
              <a:gd name="T16" fmla="*/ 7826 w 7827"/>
              <a:gd name="T17" fmla="*/ 260 h 520"/>
              <a:gd name="T18" fmla="*/ 7826 w 7827"/>
              <a:gd name="T19" fmla="*/ 260 h 520"/>
              <a:gd name="T20" fmla="*/ 7567 w 7827"/>
              <a:gd name="T21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0">
                <a:moveTo>
                  <a:pt x="7567" y="519"/>
                </a:moveTo>
                <a:lnTo>
                  <a:pt x="260" y="519"/>
                </a:lnTo>
                <a:lnTo>
                  <a:pt x="260" y="519"/>
                </a:lnTo>
                <a:cubicBezTo>
                  <a:pt x="117" y="519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6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19"/>
                  <a:pt x="7567" y="5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0388771" y="11392712"/>
            <a:ext cx="9397340" cy="624019"/>
          </a:xfrm>
          <a:custGeom>
            <a:avLst/>
            <a:gdLst>
              <a:gd name="T0" fmla="*/ 7567 w 7827"/>
              <a:gd name="T1" fmla="*/ 520 h 521"/>
              <a:gd name="T2" fmla="*/ 260 w 7827"/>
              <a:gd name="T3" fmla="*/ 520 h 521"/>
              <a:gd name="T4" fmla="*/ 260 w 7827"/>
              <a:gd name="T5" fmla="*/ 520 h 521"/>
              <a:gd name="T6" fmla="*/ 0 w 7827"/>
              <a:gd name="T7" fmla="*/ 260 h 521"/>
              <a:gd name="T8" fmla="*/ 0 w 7827"/>
              <a:gd name="T9" fmla="*/ 260 h 521"/>
              <a:gd name="T10" fmla="*/ 260 w 7827"/>
              <a:gd name="T11" fmla="*/ 0 h 521"/>
              <a:gd name="T12" fmla="*/ 7567 w 7827"/>
              <a:gd name="T13" fmla="*/ 0 h 521"/>
              <a:gd name="T14" fmla="*/ 7567 w 7827"/>
              <a:gd name="T15" fmla="*/ 0 h 521"/>
              <a:gd name="T16" fmla="*/ 7826 w 7827"/>
              <a:gd name="T17" fmla="*/ 260 h 521"/>
              <a:gd name="T18" fmla="*/ 7826 w 7827"/>
              <a:gd name="T19" fmla="*/ 260 h 521"/>
              <a:gd name="T20" fmla="*/ 7567 w 7827"/>
              <a:gd name="T21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27" h="521">
                <a:moveTo>
                  <a:pt x="7567" y="520"/>
                </a:moveTo>
                <a:lnTo>
                  <a:pt x="260" y="520"/>
                </a:lnTo>
                <a:lnTo>
                  <a:pt x="260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0" y="0"/>
                </a:cubicBezTo>
                <a:lnTo>
                  <a:pt x="7567" y="0"/>
                </a:lnTo>
                <a:lnTo>
                  <a:pt x="7567" y="0"/>
                </a:lnTo>
                <a:cubicBezTo>
                  <a:pt x="7710" y="0"/>
                  <a:pt x="7826" y="116"/>
                  <a:pt x="7826" y="260"/>
                </a:cubicBezTo>
                <a:lnTo>
                  <a:pt x="7826" y="260"/>
                </a:lnTo>
                <a:cubicBezTo>
                  <a:pt x="7826" y="403"/>
                  <a:pt x="7710" y="520"/>
                  <a:pt x="7567" y="5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3200031" y="2815098"/>
            <a:ext cx="9100864" cy="1782157"/>
          </a:xfrm>
          <a:custGeom>
            <a:avLst/>
            <a:gdLst>
              <a:gd name="T0" fmla="*/ 7181 w 7581"/>
              <a:gd name="T1" fmla="*/ 1215 h 1484"/>
              <a:gd name="T2" fmla="*/ 7181 w 7581"/>
              <a:gd name="T3" fmla="*/ 1215 h 1484"/>
              <a:gd name="T4" fmla="*/ 3780 w 7581"/>
              <a:gd name="T5" fmla="*/ 1483 h 1484"/>
              <a:gd name="T6" fmla="*/ 3780 w 7581"/>
              <a:gd name="T7" fmla="*/ 1483 h 1484"/>
              <a:gd name="T8" fmla="*/ 408 w 7581"/>
              <a:gd name="T9" fmla="*/ 1215 h 1484"/>
              <a:gd name="T10" fmla="*/ 408 w 7581"/>
              <a:gd name="T11" fmla="*/ 1215 h 1484"/>
              <a:gd name="T12" fmla="*/ 0 w 7581"/>
              <a:gd name="T13" fmla="*/ 0 h 1484"/>
              <a:gd name="T14" fmla="*/ 0 w 7581"/>
              <a:gd name="T15" fmla="*/ 0 h 1484"/>
              <a:gd name="T16" fmla="*/ 3780 w 7581"/>
              <a:gd name="T17" fmla="*/ 296 h 1484"/>
              <a:gd name="T18" fmla="*/ 3780 w 7581"/>
              <a:gd name="T19" fmla="*/ 296 h 1484"/>
              <a:gd name="T20" fmla="*/ 7580 w 7581"/>
              <a:gd name="T21" fmla="*/ 0 h 1484"/>
              <a:gd name="T22" fmla="*/ 7580 w 7581"/>
              <a:gd name="T23" fmla="*/ 0 h 1484"/>
              <a:gd name="T24" fmla="*/ 7181 w 7581"/>
              <a:gd name="T25" fmla="*/ 1215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81" h="1484">
                <a:moveTo>
                  <a:pt x="7181" y="1215"/>
                </a:moveTo>
                <a:lnTo>
                  <a:pt x="7181" y="1215"/>
                </a:lnTo>
                <a:cubicBezTo>
                  <a:pt x="6215" y="1369"/>
                  <a:pt x="5069" y="1483"/>
                  <a:pt x="3780" y="1483"/>
                </a:cubicBezTo>
                <a:lnTo>
                  <a:pt x="3780" y="1483"/>
                </a:lnTo>
                <a:cubicBezTo>
                  <a:pt x="2503" y="1481"/>
                  <a:pt x="1367" y="1368"/>
                  <a:pt x="408" y="1215"/>
                </a:cubicBezTo>
                <a:lnTo>
                  <a:pt x="408" y="1215"/>
                </a:lnTo>
                <a:cubicBezTo>
                  <a:pt x="272" y="810"/>
                  <a:pt x="136" y="405"/>
                  <a:pt x="0" y="0"/>
                </a:cubicBezTo>
                <a:lnTo>
                  <a:pt x="0" y="0"/>
                </a:lnTo>
                <a:cubicBezTo>
                  <a:pt x="1077" y="169"/>
                  <a:pt x="2350" y="295"/>
                  <a:pt x="3780" y="296"/>
                </a:cubicBezTo>
                <a:lnTo>
                  <a:pt x="3780" y="296"/>
                </a:lnTo>
                <a:cubicBezTo>
                  <a:pt x="5218" y="296"/>
                  <a:pt x="6498" y="170"/>
                  <a:pt x="7580" y="0"/>
                </a:cubicBezTo>
                <a:lnTo>
                  <a:pt x="7580" y="0"/>
                </a:lnTo>
                <a:cubicBezTo>
                  <a:pt x="7447" y="405"/>
                  <a:pt x="7314" y="810"/>
                  <a:pt x="7181" y="1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3724166" y="4866956"/>
            <a:ext cx="8100244" cy="1686968"/>
          </a:xfrm>
          <a:custGeom>
            <a:avLst/>
            <a:gdLst>
              <a:gd name="T0" fmla="*/ 6348 w 6748"/>
              <a:gd name="T1" fmla="*/ 1216 h 1407"/>
              <a:gd name="T2" fmla="*/ 6348 w 6748"/>
              <a:gd name="T3" fmla="*/ 1216 h 1407"/>
              <a:gd name="T4" fmla="*/ 3350 w 6748"/>
              <a:gd name="T5" fmla="*/ 1405 h 1407"/>
              <a:gd name="T6" fmla="*/ 3350 w 6748"/>
              <a:gd name="T7" fmla="*/ 1405 h 1407"/>
              <a:gd name="T8" fmla="*/ 399 w 6748"/>
              <a:gd name="T9" fmla="*/ 1216 h 1407"/>
              <a:gd name="T10" fmla="*/ 399 w 6748"/>
              <a:gd name="T11" fmla="*/ 1216 h 1407"/>
              <a:gd name="T12" fmla="*/ 0 w 6748"/>
              <a:gd name="T13" fmla="*/ 0 h 1407"/>
              <a:gd name="T14" fmla="*/ 0 w 6748"/>
              <a:gd name="T15" fmla="*/ 0 h 1407"/>
              <a:gd name="T16" fmla="*/ 3350 w 6748"/>
              <a:gd name="T17" fmla="*/ 242 h 1407"/>
              <a:gd name="T18" fmla="*/ 3350 w 6748"/>
              <a:gd name="T19" fmla="*/ 242 h 1407"/>
              <a:gd name="T20" fmla="*/ 6747 w 6748"/>
              <a:gd name="T21" fmla="*/ 0 h 1407"/>
              <a:gd name="T22" fmla="*/ 6747 w 6748"/>
              <a:gd name="T23" fmla="*/ 0 h 1407"/>
              <a:gd name="T24" fmla="*/ 6348 w 6748"/>
              <a:gd name="T25" fmla="*/ 121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8" h="1407">
                <a:moveTo>
                  <a:pt x="6348" y="1216"/>
                </a:moveTo>
                <a:lnTo>
                  <a:pt x="6348" y="1216"/>
                </a:lnTo>
                <a:cubicBezTo>
                  <a:pt x="5466" y="1328"/>
                  <a:pt x="4460" y="1406"/>
                  <a:pt x="3350" y="1405"/>
                </a:cubicBezTo>
                <a:lnTo>
                  <a:pt x="3350" y="1405"/>
                </a:lnTo>
                <a:cubicBezTo>
                  <a:pt x="2259" y="1404"/>
                  <a:pt x="1269" y="1327"/>
                  <a:pt x="399" y="1216"/>
                </a:cubicBezTo>
                <a:lnTo>
                  <a:pt x="399" y="1216"/>
                </a:lnTo>
                <a:cubicBezTo>
                  <a:pt x="265" y="811"/>
                  <a:pt x="133" y="405"/>
                  <a:pt x="0" y="0"/>
                </a:cubicBezTo>
                <a:lnTo>
                  <a:pt x="0" y="0"/>
                </a:lnTo>
                <a:cubicBezTo>
                  <a:pt x="969" y="140"/>
                  <a:pt x="2095" y="241"/>
                  <a:pt x="3350" y="242"/>
                </a:cubicBezTo>
                <a:lnTo>
                  <a:pt x="3350" y="242"/>
                </a:lnTo>
                <a:cubicBezTo>
                  <a:pt x="4623" y="243"/>
                  <a:pt x="5766" y="142"/>
                  <a:pt x="6747" y="0"/>
                </a:cubicBezTo>
                <a:lnTo>
                  <a:pt x="6747" y="0"/>
                </a:lnTo>
                <a:cubicBezTo>
                  <a:pt x="6614" y="405"/>
                  <a:pt x="6481" y="811"/>
                  <a:pt x="6348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4190062" y="6892375"/>
            <a:ext cx="7104920" cy="1671101"/>
          </a:xfrm>
          <a:custGeom>
            <a:avLst/>
            <a:gdLst>
              <a:gd name="T0" fmla="*/ 5516 w 5917"/>
              <a:gd name="T1" fmla="*/ 1222 h 1395"/>
              <a:gd name="T2" fmla="*/ 5516 w 5917"/>
              <a:gd name="T3" fmla="*/ 1222 h 1395"/>
              <a:gd name="T4" fmla="*/ 2965 w 5917"/>
              <a:gd name="T5" fmla="*/ 1393 h 1395"/>
              <a:gd name="T6" fmla="*/ 2965 w 5917"/>
              <a:gd name="T7" fmla="*/ 1393 h 1395"/>
              <a:gd name="T8" fmla="*/ 401 w 5917"/>
              <a:gd name="T9" fmla="*/ 1222 h 1395"/>
              <a:gd name="T10" fmla="*/ 401 w 5917"/>
              <a:gd name="T11" fmla="*/ 1222 h 1395"/>
              <a:gd name="T12" fmla="*/ 0 w 5917"/>
              <a:gd name="T13" fmla="*/ 0 h 1395"/>
              <a:gd name="T14" fmla="*/ 0 w 5917"/>
              <a:gd name="T15" fmla="*/ 0 h 1395"/>
              <a:gd name="T16" fmla="*/ 2965 w 5917"/>
              <a:gd name="T17" fmla="*/ 209 h 1395"/>
              <a:gd name="T18" fmla="*/ 2965 w 5917"/>
              <a:gd name="T19" fmla="*/ 209 h 1395"/>
              <a:gd name="T20" fmla="*/ 5916 w 5917"/>
              <a:gd name="T21" fmla="*/ 7 h 1395"/>
              <a:gd name="T22" fmla="*/ 5916 w 5917"/>
              <a:gd name="T23" fmla="*/ 7 h 1395"/>
              <a:gd name="T24" fmla="*/ 5516 w 5917"/>
              <a:gd name="T25" fmla="*/ 1222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7" h="1395">
                <a:moveTo>
                  <a:pt x="5516" y="1222"/>
                </a:moveTo>
                <a:lnTo>
                  <a:pt x="5516" y="1222"/>
                </a:lnTo>
                <a:cubicBezTo>
                  <a:pt x="4771" y="1323"/>
                  <a:pt x="3914" y="1393"/>
                  <a:pt x="2965" y="1393"/>
                </a:cubicBezTo>
                <a:lnTo>
                  <a:pt x="2965" y="1393"/>
                </a:lnTo>
                <a:cubicBezTo>
                  <a:pt x="2011" y="1394"/>
                  <a:pt x="1149" y="1323"/>
                  <a:pt x="401" y="1222"/>
                </a:cubicBezTo>
                <a:lnTo>
                  <a:pt x="401" y="1222"/>
                </a:lnTo>
                <a:cubicBezTo>
                  <a:pt x="267" y="815"/>
                  <a:pt x="134" y="408"/>
                  <a:pt x="0" y="0"/>
                </a:cubicBezTo>
                <a:lnTo>
                  <a:pt x="0" y="0"/>
                </a:lnTo>
                <a:cubicBezTo>
                  <a:pt x="860" y="122"/>
                  <a:pt x="1857" y="208"/>
                  <a:pt x="2965" y="209"/>
                </a:cubicBezTo>
                <a:lnTo>
                  <a:pt x="2965" y="209"/>
                </a:lnTo>
                <a:cubicBezTo>
                  <a:pt x="4066" y="210"/>
                  <a:pt x="5059" y="126"/>
                  <a:pt x="5916" y="7"/>
                </a:cubicBezTo>
                <a:lnTo>
                  <a:pt x="5916" y="7"/>
                </a:lnTo>
                <a:cubicBezTo>
                  <a:pt x="5783" y="412"/>
                  <a:pt x="5649" y="817"/>
                  <a:pt x="5516" y="1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4724783" y="8875484"/>
            <a:ext cx="6099007" cy="1581202"/>
          </a:xfrm>
          <a:custGeom>
            <a:avLst/>
            <a:gdLst>
              <a:gd name="T0" fmla="*/ 4679 w 5080"/>
              <a:gd name="T1" fmla="*/ 1134 h 1320"/>
              <a:gd name="T2" fmla="*/ 4679 w 5080"/>
              <a:gd name="T3" fmla="*/ 1134 h 1320"/>
              <a:gd name="T4" fmla="*/ 2516 w 5080"/>
              <a:gd name="T5" fmla="*/ 1318 h 1320"/>
              <a:gd name="T6" fmla="*/ 2516 w 5080"/>
              <a:gd name="T7" fmla="*/ 1318 h 1320"/>
              <a:gd name="T8" fmla="*/ 401 w 5080"/>
              <a:gd name="T9" fmla="*/ 1134 h 1320"/>
              <a:gd name="T10" fmla="*/ 401 w 5080"/>
              <a:gd name="T11" fmla="*/ 1134 h 1320"/>
              <a:gd name="T12" fmla="*/ 0 w 5080"/>
              <a:gd name="T13" fmla="*/ 0 h 1320"/>
              <a:gd name="T14" fmla="*/ 0 w 5080"/>
              <a:gd name="T15" fmla="*/ 0 h 1320"/>
              <a:gd name="T16" fmla="*/ 2537 w 5080"/>
              <a:gd name="T17" fmla="*/ 259 h 1320"/>
              <a:gd name="T18" fmla="*/ 2537 w 5080"/>
              <a:gd name="T19" fmla="*/ 259 h 1320"/>
              <a:gd name="T20" fmla="*/ 5079 w 5080"/>
              <a:gd name="T21" fmla="*/ 6 h 1320"/>
              <a:gd name="T22" fmla="*/ 5079 w 5080"/>
              <a:gd name="T23" fmla="*/ 6 h 1320"/>
              <a:gd name="T24" fmla="*/ 4679 w 5080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" h="1320">
                <a:moveTo>
                  <a:pt x="4679" y="1134"/>
                </a:moveTo>
                <a:lnTo>
                  <a:pt x="4679" y="1134"/>
                </a:lnTo>
                <a:cubicBezTo>
                  <a:pt x="4084" y="1237"/>
                  <a:pt x="3353" y="1319"/>
                  <a:pt x="2516" y="1318"/>
                </a:cubicBezTo>
                <a:lnTo>
                  <a:pt x="2516" y="1318"/>
                </a:lnTo>
                <a:cubicBezTo>
                  <a:pt x="1700" y="1316"/>
                  <a:pt x="986" y="1235"/>
                  <a:pt x="401" y="1134"/>
                </a:cubicBezTo>
                <a:lnTo>
                  <a:pt x="401" y="1134"/>
                </a:lnTo>
                <a:cubicBezTo>
                  <a:pt x="268" y="756"/>
                  <a:pt x="134" y="378"/>
                  <a:pt x="0" y="0"/>
                </a:cubicBezTo>
                <a:lnTo>
                  <a:pt x="0" y="0"/>
                </a:lnTo>
                <a:cubicBezTo>
                  <a:pt x="671" y="138"/>
                  <a:pt x="1532" y="257"/>
                  <a:pt x="2537" y="259"/>
                </a:cubicBezTo>
                <a:lnTo>
                  <a:pt x="2537" y="259"/>
                </a:lnTo>
                <a:cubicBezTo>
                  <a:pt x="3543" y="260"/>
                  <a:pt x="4407" y="142"/>
                  <a:pt x="5079" y="6"/>
                </a:cubicBezTo>
                <a:lnTo>
                  <a:pt x="5079" y="6"/>
                </a:lnTo>
                <a:cubicBezTo>
                  <a:pt x="4946" y="382"/>
                  <a:pt x="4813" y="758"/>
                  <a:pt x="4679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5238329" y="10832153"/>
            <a:ext cx="5098387" cy="1517742"/>
          </a:xfrm>
          <a:custGeom>
            <a:avLst/>
            <a:gdLst>
              <a:gd name="T0" fmla="*/ 3843 w 4245"/>
              <a:gd name="T1" fmla="*/ 1133 h 1266"/>
              <a:gd name="T2" fmla="*/ 3843 w 4245"/>
              <a:gd name="T3" fmla="*/ 1133 h 1266"/>
              <a:gd name="T4" fmla="*/ 2088 w 4245"/>
              <a:gd name="T5" fmla="*/ 1264 h 1266"/>
              <a:gd name="T6" fmla="*/ 2088 w 4245"/>
              <a:gd name="T7" fmla="*/ 1264 h 1266"/>
              <a:gd name="T8" fmla="*/ 401 w 4245"/>
              <a:gd name="T9" fmla="*/ 1133 h 1266"/>
              <a:gd name="T10" fmla="*/ 401 w 4245"/>
              <a:gd name="T11" fmla="*/ 1133 h 1266"/>
              <a:gd name="T12" fmla="*/ 0 w 4245"/>
              <a:gd name="T13" fmla="*/ 0 h 1266"/>
              <a:gd name="T14" fmla="*/ 0 w 4245"/>
              <a:gd name="T15" fmla="*/ 0 h 1266"/>
              <a:gd name="T16" fmla="*/ 2109 w 4245"/>
              <a:gd name="T17" fmla="*/ 226 h 1266"/>
              <a:gd name="T18" fmla="*/ 2109 w 4245"/>
              <a:gd name="T19" fmla="*/ 226 h 1266"/>
              <a:gd name="T20" fmla="*/ 4244 w 4245"/>
              <a:gd name="T21" fmla="*/ 5 h 1266"/>
              <a:gd name="T22" fmla="*/ 4244 w 4245"/>
              <a:gd name="T23" fmla="*/ 5 h 1266"/>
              <a:gd name="T24" fmla="*/ 3843 w 4245"/>
              <a:gd name="T25" fmla="*/ 1133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5" h="1266">
                <a:moveTo>
                  <a:pt x="3843" y="1133"/>
                </a:moveTo>
                <a:lnTo>
                  <a:pt x="3843" y="1133"/>
                </a:lnTo>
                <a:cubicBezTo>
                  <a:pt x="3349" y="1208"/>
                  <a:pt x="2757" y="1265"/>
                  <a:pt x="2088" y="1264"/>
                </a:cubicBezTo>
                <a:lnTo>
                  <a:pt x="2088" y="1264"/>
                </a:lnTo>
                <a:cubicBezTo>
                  <a:pt x="1447" y="1262"/>
                  <a:pt x="879" y="1206"/>
                  <a:pt x="401" y="1133"/>
                </a:cubicBezTo>
                <a:lnTo>
                  <a:pt x="401" y="1133"/>
                </a:lnTo>
                <a:cubicBezTo>
                  <a:pt x="267" y="755"/>
                  <a:pt x="134" y="377"/>
                  <a:pt x="0" y="0"/>
                </a:cubicBezTo>
                <a:lnTo>
                  <a:pt x="0" y="0"/>
                </a:lnTo>
                <a:cubicBezTo>
                  <a:pt x="552" y="118"/>
                  <a:pt x="1269" y="224"/>
                  <a:pt x="2109" y="226"/>
                </a:cubicBezTo>
                <a:lnTo>
                  <a:pt x="2109" y="226"/>
                </a:lnTo>
                <a:cubicBezTo>
                  <a:pt x="2960" y="228"/>
                  <a:pt x="3686" y="123"/>
                  <a:pt x="4244" y="5"/>
                </a:cubicBezTo>
                <a:lnTo>
                  <a:pt x="4244" y="5"/>
                </a:lnTo>
                <a:cubicBezTo>
                  <a:pt x="4110" y="380"/>
                  <a:pt x="3977" y="757"/>
                  <a:pt x="3843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CuadroTexto 388"/>
          <p:cNvSpPr txBox="1"/>
          <p:nvPr/>
        </p:nvSpPr>
        <p:spPr>
          <a:xfrm>
            <a:off x="1705856" y="818453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653259" y="2534738"/>
            <a:ext cx="6363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1695351" y="3506230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2" name="CuadroTexto 391"/>
          <p:cNvSpPr txBox="1"/>
          <p:nvPr/>
        </p:nvSpPr>
        <p:spPr>
          <a:xfrm>
            <a:off x="11923582" y="5517415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2125393" y="7514757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4" name="CuadroTexto 393"/>
          <p:cNvSpPr txBox="1"/>
          <p:nvPr/>
        </p:nvSpPr>
        <p:spPr>
          <a:xfrm>
            <a:off x="12392089" y="9450271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5" name="CuadroTexto 394"/>
          <p:cNvSpPr txBox="1"/>
          <p:nvPr/>
        </p:nvSpPr>
        <p:spPr>
          <a:xfrm>
            <a:off x="12625977" y="11371651"/>
            <a:ext cx="704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6" name="CuadroTexto 395"/>
          <p:cNvSpPr txBox="1"/>
          <p:nvPr/>
        </p:nvSpPr>
        <p:spPr>
          <a:xfrm>
            <a:off x="15925174" y="11524893"/>
            <a:ext cx="391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5654148" y="9632987"/>
            <a:ext cx="4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15476725" y="7635369"/>
            <a:ext cx="48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4956031" y="5634062"/>
            <a:ext cx="60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14556863" y="3564303"/>
            <a:ext cx="680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43771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8157442" y="6409609"/>
            <a:ext cx="8260048" cy="429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8157442" y="7721953"/>
            <a:ext cx="8260048" cy="429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8157442" y="9038587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8157442" y="10436705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8157442" y="11954907"/>
            <a:ext cx="8260048" cy="428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5275432" y="9703335"/>
            <a:ext cx="4498852" cy="1466738"/>
          </a:xfrm>
          <a:custGeom>
            <a:avLst/>
            <a:gdLst>
              <a:gd name="T0" fmla="*/ 816 w 4626"/>
              <a:gd name="T1" fmla="*/ 1509 h 1510"/>
              <a:gd name="T2" fmla="*/ 3810 w 4626"/>
              <a:gd name="T3" fmla="*/ 1509 h 1510"/>
              <a:gd name="T4" fmla="*/ 4625 w 4626"/>
              <a:gd name="T5" fmla="*/ 0 h 1510"/>
              <a:gd name="T6" fmla="*/ 0 w 4626"/>
              <a:gd name="T7" fmla="*/ 0 h 1510"/>
              <a:gd name="T8" fmla="*/ 816 w 4626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1510">
                <a:moveTo>
                  <a:pt x="816" y="1509"/>
                </a:moveTo>
                <a:lnTo>
                  <a:pt x="3810" y="1509"/>
                </a:lnTo>
                <a:lnTo>
                  <a:pt x="4625" y="0"/>
                </a:lnTo>
                <a:lnTo>
                  <a:pt x="0" y="0"/>
                </a:lnTo>
                <a:lnTo>
                  <a:pt x="816" y="15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6068841" y="11170073"/>
            <a:ext cx="2912033" cy="1749792"/>
          </a:xfrm>
          <a:custGeom>
            <a:avLst/>
            <a:gdLst>
              <a:gd name="T0" fmla="*/ 575 w 2995"/>
              <a:gd name="T1" fmla="*/ 1067 h 1800"/>
              <a:gd name="T2" fmla="*/ 575 w 2995"/>
              <a:gd name="T3" fmla="*/ 1067 h 1800"/>
              <a:gd name="T4" fmla="*/ 2418 w 2995"/>
              <a:gd name="T5" fmla="*/ 1067 h 1800"/>
              <a:gd name="T6" fmla="*/ 2994 w 2995"/>
              <a:gd name="T7" fmla="*/ 0 h 1800"/>
              <a:gd name="T8" fmla="*/ 0 w 2995"/>
              <a:gd name="T9" fmla="*/ 0 h 1800"/>
              <a:gd name="T10" fmla="*/ 575 w 2995"/>
              <a:gd name="T11" fmla="*/ 1067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5" h="1800">
                <a:moveTo>
                  <a:pt x="575" y="1067"/>
                </a:moveTo>
                <a:lnTo>
                  <a:pt x="575" y="1067"/>
                </a:lnTo>
                <a:cubicBezTo>
                  <a:pt x="971" y="1799"/>
                  <a:pt x="2022" y="1799"/>
                  <a:pt x="2418" y="1067"/>
                </a:cubicBezTo>
                <a:lnTo>
                  <a:pt x="2994" y="0"/>
                </a:lnTo>
                <a:lnTo>
                  <a:pt x="0" y="0"/>
                </a:lnTo>
                <a:lnTo>
                  <a:pt x="575" y="10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4559216" y="8373836"/>
            <a:ext cx="5935570" cy="1329499"/>
          </a:xfrm>
          <a:custGeom>
            <a:avLst/>
            <a:gdLst>
              <a:gd name="T0" fmla="*/ 0 w 6101"/>
              <a:gd name="T1" fmla="*/ 0 h 1366"/>
              <a:gd name="T2" fmla="*/ 737 w 6101"/>
              <a:gd name="T3" fmla="*/ 1365 h 1366"/>
              <a:gd name="T4" fmla="*/ 5362 w 6101"/>
              <a:gd name="T5" fmla="*/ 1365 h 1366"/>
              <a:gd name="T6" fmla="*/ 6100 w 6101"/>
              <a:gd name="T7" fmla="*/ 0 h 1366"/>
              <a:gd name="T8" fmla="*/ 0 w 6101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1" h="1366">
                <a:moveTo>
                  <a:pt x="0" y="0"/>
                </a:moveTo>
                <a:lnTo>
                  <a:pt x="737" y="1365"/>
                </a:lnTo>
                <a:lnTo>
                  <a:pt x="5362" y="1365"/>
                </a:lnTo>
                <a:lnTo>
                  <a:pt x="610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3675743" y="5749148"/>
            <a:ext cx="7702517" cy="1320922"/>
          </a:xfrm>
          <a:custGeom>
            <a:avLst/>
            <a:gdLst>
              <a:gd name="T0" fmla="*/ 6713 w 7920"/>
              <a:gd name="T1" fmla="*/ 0 h 1358"/>
              <a:gd name="T2" fmla="*/ 1206 w 7920"/>
              <a:gd name="T3" fmla="*/ 0 h 1358"/>
              <a:gd name="T4" fmla="*/ 1206 w 7920"/>
              <a:gd name="T5" fmla="*/ 0 h 1358"/>
              <a:gd name="T6" fmla="*/ 206 w 7920"/>
              <a:gd name="T7" fmla="*/ 1357 h 1358"/>
              <a:gd name="T8" fmla="*/ 7714 w 7920"/>
              <a:gd name="T9" fmla="*/ 1357 h 1358"/>
              <a:gd name="T10" fmla="*/ 7714 w 7920"/>
              <a:gd name="T11" fmla="*/ 1357 h 1358"/>
              <a:gd name="T12" fmla="*/ 6713 w 7920"/>
              <a:gd name="T1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20" h="1358">
                <a:moveTo>
                  <a:pt x="6713" y="0"/>
                </a:moveTo>
                <a:lnTo>
                  <a:pt x="1206" y="0"/>
                </a:lnTo>
                <a:lnTo>
                  <a:pt x="1206" y="0"/>
                </a:lnTo>
                <a:cubicBezTo>
                  <a:pt x="483" y="0"/>
                  <a:pt x="0" y="703"/>
                  <a:pt x="206" y="1357"/>
                </a:cubicBezTo>
                <a:lnTo>
                  <a:pt x="7714" y="1357"/>
                </a:lnTo>
                <a:lnTo>
                  <a:pt x="7714" y="1357"/>
                </a:lnTo>
                <a:cubicBezTo>
                  <a:pt x="7919" y="703"/>
                  <a:pt x="7436" y="0"/>
                  <a:pt x="671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3873023" y="7065782"/>
            <a:ext cx="7303668" cy="1308054"/>
          </a:xfrm>
          <a:custGeom>
            <a:avLst/>
            <a:gdLst>
              <a:gd name="T0" fmla="*/ 7429 w 7509"/>
              <a:gd name="T1" fmla="*/ 187 h 1345"/>
              <a:gd name="T2" fmla="*/ 7429 w 7509"/>
              <a:gd name="T3" fmla="*/ 187 h 1345"/>
              <a:gd name="T4" fmla="*/ 7508 w 7509"/>
              <a:gd name="T5" fmla="*/ 0 h 1345"/>
              <a:gd name="T6" fmla="*/ 0 w 7509"/>
              <a:gd name="T7" fmla="*/ 0 h 1345"/>
              <a:gd name="T8" fmla="*/ 0 w 7509"/>
              <a:gd name="T9" fmla="*/ 0 h 1345"/>
              <a:gd name="T10" fmla="*/ 79 w 7509"/>
              <a:gd name="T11" fmla="*/ 187 h 1345"/>
              <a:gd name="T12" fmla="*/ 704 w 7509"/>
              <a:gd name="T13" fmla="*/ 1344 h 1345"/>
              <a:gd name="T14" fmla="*/ 6804 w 7509"/>
              <a:gd name="T15" fmla="*/ 1344 h 1345"/>
              <a:gd name="T16" fmla="*/ 7429 w 7509"/>
              <a:gd name="T17" fmla="*/ 187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9" h="1345">
                <a:moveTo>
                  <a:pt x="7429" y="187"/>
                </a:moveTo>
                <a:lnTo>
                  <a:pt x="7429" y="187"/>
                </a:lnTo>
                <a:cubicBezTo>
                  <a:pt x="7462" y="126"/>
                  <a:pt x="7488" y="63"/>
                  <a:pt x="750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9" y="63"/>
                  <a:pt x="46" y="126"/>
                  <a:pt x="79" y="187"/>
                </a:cubicBezTo>
                <a:lnTo>
                  <a:pt x="704" y="1344"/>
                </a:lnTo>
                <a:lnTo>
                  <a:pt x="6804" y="1344"/>
                </a:lnTo>
                <a:lnTo>
                  <a:pt x="7429" y="1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5"/>
          <p:cNvSpPr>
            <a:spLocks noChangeArrowheads="1"/>
          </p:cNvSpPr>
          <p:nvPr/>
        </p:nvSpPr>
        <p:spPr bwMode="auto">
          <a:xfrm>
            <a:off x="16130146" y="6117977"/>
            <a:ext cx="583264" cy="583264"/>
          </a:xfrm>
          <a:custGeom>
            <a:avLst/>
            <a:gdLst>
              <a:gd name="T0" fmla="*/ 0 w 599"/>
              <a:gd name="T1" fmla="*/ 299 h 599"/>
              <a:gd name="T2" fmla="*/ 0 w 599"/>
              <a:gd name="T3" fmla="*/ 299 h 599"/>
              <a:gd name="T4" fmla="*/ 299 w 599"/>
              <a:gd name="T5" fmla="*/ 598 h 599"/>
              <a:gd name="T6" fmla="*/ 299 w 599"/>
              <a:gd name="T7" fmla="*/ 598 h 599"/>
              <a:gd name="T8" fmla="*/ 598 w 599"/>
              <a:gd name="T9" fmla="*/ 299 h 599"/>
              <a:gd name="T10" fmla="*/ 598 w 599"/>
              <a:gd name="T11" fmla="*/ 299 h 599"/>
              <a:gd name="T12" fmla="*/ 299 w 599"/>
              <a:gd name="T13" fmla="*/ 0 h 599"/>
              <a:gd name="T14" fmla="*/ 299 w 599"/>
              <a:gd name="T15" fmla="*/ 0 h 599"/>
              <a:gd name="T16" fmla="*/ 0 w 599"/>
              <a:gd name="T17" fmla="*/ 299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9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8"/>
                  <a:pt x="299" y="598"/>
                </a:cubicBezTo>
                <a:lnTo>
                  <a:pt x="299" y="598"/>
                </a:lnTo>
                <a:cubicBezTo>
                  <a:pt x="464" y="598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6"/>
          <p:cNvSpPr>
            <a:spLocks noChangeArrowheads="1"/>
          </p:cNvSpPr>
          <p:nvPr/>
        </p:nvSpPr>
        <p:spPr bwMode="auto">
          <a:xfrm>
            <a:off x="16130146" y="7430321"/>
            <a:ext cx="583264" cy="583264"/>
          </a:xfrm>
          <a:custGeom>
            <a:avLst/>
            <a:gdLst>
              <a:gd name="T0" fmla="*/ 0 w 599"/>
              <a:gd name="T1" fmla="*/ 299 h 598"/>
              <a:gd name="T2" fmla="*/ 0 w 599"/>
              <a:gd name="T3" fmla="*/ 299 h 598"/>
              <a:gd name="T4" fmla="*/ 299 w 599"/>
              <a:gd name="T5" fmla="*/ 597 h 598"/>
              <a:gd name="T6" fmla="*/ 299 w 599"/>
              <a:gd name="T7" fmla="*/ 597 h 598"/>
              <a:gd name="T8" fmla="*/ 598 w 599"/>
              <a:gd name="T9" fmla="*/ 299 h 598"/>
              <a:gd name="T10" fmla="*/ 598 w 599"/>
              <a:gd name="T11" fmla="*/ 299 h 598"/>
              <a:gd name="T12" fmla="*/ 299 w 599"/>
              <a:gd name="T13" fmla="*/ 0 h 598"/>
              <a:gd name="T14" fmla="*/ 299 w 599"/>
              <a:gd name="T15" fmla="*/ 0 h 598"/>
              <a:gd name="T16" fmla="*/ 0 w 599"/>
              <a:gd name="T17" fmla="*/ 29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8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4" y="597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7"/>
          <p:cNvSpPr>
            <a:spLocks noChangeArrowheads="1"/>
          </p:cNvSpPr>
          <p:nvPr/>
        </p:nvSpPr>
        <p:spPr bwMode="auto">
          <a:xfrm>
            <a:off x="16130146" y="8746955"/>
            <a:ext cx="583264" cy="578974"/>
          </a:xfrm>
          <a:custGeom>
            <a:avLst/>
            <a:gdLst>
              <a:gd name="T0" fmla="*/ 0 w 599"/>
              <a:gd name="T1" fmla="*/ 299 h 597"/>
              <a:gd name="T2" fmla="*/ 0 w 599"/>
              <a:gd name="T3" fmla="*/ 299 h 597"/>
              <a:gd name="T4" fmla="*/ 299 w 599"/>
              <a:gd name="T5" fmla="*/ 596 h 597"/>
              <a:gd name="T6" fmla="*/ 299 w 599"/>
              <a:gd name="T7" fmla="*/ 596 h 597"/>
              <a:gd name="T8" fmla="*/ 598 w 599"/>
              <a:gd name="T9" fmla="*/ 299 h 597"/>
              <a:gd name="T10" fmla="*/ 598 w 599"/>
              <a:gd name="T11" fmla="*/ 299 h 597"/>
              <a:gd name="T12" fmla="*/ 299 w 599"/>
              <a:gd name="T13" fmla="*/ 0 h 597"/>
              <a:gd name="T14" fmla="*/ 299 w 599"/>
              <a:gd name="T15" fmla="*/ 0 h 597"/>
              <a:gd name="T16" fmla="*/ 0 w 599"/>
              <a:gd name="T17" fmla="*/ 29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7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6"/>
                  <a:pt x="299" y="596"/>
                </a:cubicBezTo>
                <a:lnTo>
                  <a:pt x="299" y="596"/>
                </a:lnTo>
                <a:cubicBezTo>
                  <a:pt x="464" y="596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8"/>
          <p:cNvSpPr>
            <a:spLocks noChangeArrowheads="1"/>
          </p:cNvSpPr>
          <p:nvPr/>
        </p:nvSpPr>
        <p:spPr bwMode="auto">
          <a:xfrm>
            <a:off x="16130146" y="10145073"/>
            <a:ext cx="583264" cy="583264"/>
          </a:xfrm>
          <a:custGeom>
            <a:avLst/>
            <a:gdLst>
              <a:gd name="T0" fmla="*/ 0 w 599"/>
              <a:gd name="T1" fmla="*/ 299 h 598"/>
              <a:gd name="T2" fmla="*/ 0 w 599"/>
              <a:gd name="T3" fmla="*/ 299 h 598"/>
              <a:gd name="T4" fmla="*/ 299 w 599"/>
              <a:gd name="T5" fmla="*/ 597 h 598"/>
              <a:gd name="T6" fmla="*/ 299 w 599"/>
              <a:gd name="T7" fmla="*/ 597 h 598"/>
              <a:gd name="T8" fmla="*/ 598 w 599"/>
              <a:gd name="T9" fmla="*/ 299 h 598"/>
              <a:gd name="T10" fmla="*/ 598 w 599"/>
              <a:gd name="T11" fmla="*/ 299 h 598"/>
              <a:gd name="T12" fmla="*/ 299 w 599"/>
              <a:gd name="T13" fmla="*/ 0 h 598"/>
              <a:gd name="T14" fmla="*/ 299 w 599"/>
              <a:gd name="T15" fmla="*/ 0 h 598"/>
              <a:gd name="T16" fmla="*/ 0 w 599"/>
              <a:gd name="T17" fmla="*/ 29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8">
                <a:moveTo>
                  <a:pt x="0" y="299"/>
                </a:moveTo>
                <a:lnTo>
                  <a:pt x="0" y="299"/>
                </a:lnTo>
                <a:cubicBezTo>
                  <a:pt x="0" y="463"/>
                  <a:pt x="134" y="597"/>
                  <a:pt x="299" y="597"/>
                </a:cubicBezTo>
                <a:lnTo>
                  <a:pt x="299" y="597"/>
                </a:lnTo>
                <a:cubicBezTo>
                  <a:pt x="464" y="597"/>
                  <a:pt x="598" y="463"/>
                  <a:pt x="598" y="299"/>
                </a:cubicBezTo>
                <a:lnTo>
                  <a:pt x="598" y="299"/>
                </a:lnTo>
                <a:cubicBezTo>
                  <a:pt x="598" y="133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3"/>
                  <a:pt x="0" y="2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9"/>
          <p:cNvSpPr>
            <a:spLocks noChangeArrowheads="1"/>
          </p:cNvSpPr>
          <p:nvPr/>
        </p:nvSpPr>
        <p:spPr bwMode="auto">
          <a:xfrm>
            <a:off x="16130146" y="11663275"/>
            <a:ext cx="583264" cy="583264"/>
          </a:xfrm>
          <a:custGeom>
            <a:avLst/>
            <a:gdLst>
              <a:gd name="T0" fmla="*/ 0 w 599"/>
              <a:gd name="T1" fmla="*/ 299 h 599"/>
              <a:gd name="T2" fmla="*/ 0 w 599"/>
              <a:gd name="T3" fmla="*/ 299 h 599"/>
              <a:gd name="T4" fmla="*/ 299 w 599"/>
              <a:gd name="T5" fmla="*/ 598 h 599"/>
              <a:gd name="T6" fmla="*/ 299 w 599"/>
              <a:gd name="T7" fmla="*/ 598 h 599"/>
              <a:gd name="T8" fmla="*/ 598 w 599"/>
              <a:gd name="T9" fmla="*/ 299 h 599"/>
              <a:gd name="T10" fmla="*/ 598 w 599"/>
              <a:gd name="T11" fmla="*/ 299 h 599"/>
              <a:gd name="T12" fmla="*/ 299 w 599"/>
              <a:gd name="T13" fmla="*/ 0 h 599"/>
              <a:gd name="T14" fmla="*/ 299 w 599"/>
              <a:gd name="T15" fmla="*/ 0 h 599"/>
              <a:gd name="T16" fmla="*/ 0 w 599"/>
              <a:gd name="T17" fmla="*/ 299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599">
                <a:moveTo>
                  <a:pt x="0" y="299"/>
                </a:moveTo>
                <a:lnTo>
                  <a:pt x="0" y="299"/>
                </a:lnTo>
                <a:cubicBezTo>
                  <a:pt x="0" y="464"/>
                  <a:pt x="134" y="598"/>
                  <a:pt x="299" y="598"/>
                </a:cubicBezTo>
                <a:lnTo>
                  <a:pt x="299" y="598"/>
                </a:lnTo>
                <a:cubicBezTo>
                  <a:pt x="464" y="598"/>
                  <a:pt x="598" y="464"/>
                  <a:pt x="598" y="299"/>
                </a:cubicBezTo>
                <a:lnTo>
                  <a:pt x="598" y="299"/>
                </a:lnTo>
                <a:cubicBezTo>
                  <a:pt x="598" y="134"/>
                  <a:pt x="464" y="0"/>
                  <a:pt x="299" y="0"/>
                </a:cubicBezTo>
                <a:lnTo>
                  <a:pt x="299" y="0"/>
                </a:lnTo>
                <a:cubicBezTo>
                  <a:pt x="134" y="0"/>
                  <a:pt x="0" y="134"/>
                  <a:pt x="0" y="2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CuadroTexto 267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7641140" y="116686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6580479" y="6094138"/>
            <a:ext cx="20217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1" name="CuadroTexto 270"/>
          <p:cNvSpPr txBox="1"/>
          <p:nvPr/>
        </p:nvSpPr>
        <p:spPr>
          <a:xfrm>
            <a:off x="6580479" y="7337863"/>
            <a:ext cx="2047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6478879" y="8681332"/>
            <a:ext cx="23278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3" name="CuadroTexto 272"/>
          <p:cNvSpPr txBox="1"/>
          <p:nvPr/>
        </p:nvSpPr>
        <p:spPr>
          <a:xfrm>
            <a:off x="6555079" y="10105720"/>
            <a:ext cx="20970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4" name="CuadroTexto 273"/>
          <p:cNvSpPr txBox="1"/>
          <p:nvPr/>
        </p:nvSpPr>
        <p:spPr>
          <a:xfrm>
            <a:off x="6631279" y="11533276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5" name="CuadroTexto 274"/>
          <p:cNvSpPr txBox="1"/>
          <p:nvPr/>
        </p:nvSpPr>
        <p:spPr>
          <a:xfrm>
            <a:off x="17081342" y="584039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7081342" y="716832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7081341" y="850603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7081341" y="989809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17081341" y="1141629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6258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14217560" y="1846811"/>
            <a:ext cx="6992356" cy="1507877"/>
          </a:xfrm>
          <a:custGeom>
            <a:avLst/>
            <a:gdLst>
              <a:gd name="T0" fmla="*/ 0 w 6484"/>
              <a:gd name="T1" fmla="*/ 0 h 1398"/>
              <a:gd name="T2" fmla="*/ 317 w 6484"/>
              <a:gd name="T3" fmla="*/ 1397 h 1398"/>
              <a:gd name="T4" fmla="*/ 6170 w 6484"/>
              <a:gd name="T5" fmla="*/ 1397 h 1398"/>
              <a:gd name="T6" fmla="*/ 6483 w 6484"/>
              <a:gd name="T7" fmla="*/ 0 h 1398"/>
              <a:gd name="T8" fmla="*/ 0 w 6484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4" h="1398">
                <a:moveTo>
                  <a:pt x="0" y="0"/>
                </a:moveTo>
                <a:lnTo>
                  <a:pt x="317" y="1397"/>
                </a:lnTo>
                <a:lnTo>
                  <a:pt x="6170" y="1397"/>
                </a:lnTo>
                <a:lnTo>
                  <a:pt x="6483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14560043" y="3559225"/>
            <a:ext cx="6312146" cy="1503119"/>
          </a:xfrm>
          <a:custGeom>
            <a:avLst/>
            <a:gdLst>
              <a:gd name="T0" fmla="*/ 0 w 5850"/>
              <a:gd name="T1" fmla="*/ 0 h 1395"/>
              <a:gd name="T2" fmla="*/ 316 w 5850"/>
              <a:gd name="T3" fmla="*/ 1391 h 1395"/>
              <a:gd name="T4" fmla="*/ 5545 w 5850"/>
              <a:gd name="T5" fmla="*/ 1394 h 1395"/>
              <a:gd name="T6" fmla="*/ 5849 w 5850"/>
              <a:gd name="T7" fmla="*/ 0 h 1395"/>
              <a:gd name="T8" fmla="*/ 0 w 5850"/>
              <a:gd name="T9" fmla="*/ 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0" h="1395">
                <a:moveTo>
                  <a:pt x="0" y="0"/>
                </a:moveTo>
                <a:lnTo>
                  <a:pt x="316" y="1391"/>
                </a:lnTo>
                <a:lnTo>
                  <a:pt x="5545" y="1394"/>
                </a:lnTo>
                <a:lnTo>
                  <a:pt x="584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4893013" y="5262125"/>
            <a:ext cx="5641452" cy="1507877"/>
          </a:xfrm>
          <a:custGeom>
            <a:avLst/>
            <a:gdLst>
              <a:gd name="T0" fmla="*/ 0 w 5230"/>
              <a:gd name="T1" fmla="*/ 0 h 1400"/>
              <a:gd name="T2" fmla="*/ 319 w 5230"/>
              <a:gd name="T3" fmla="*/ 1399 h 1400"/>
              <a:gd name="T4" fmla="*/ 4916 w 5230"/>
              <a:gd name="T5" fmla="*/ 1399 h 1400"/>
              <a:gd name="T6" fmla="*/ 5229 w 5230"/>
              <a:gd name="T7" fmla="*/ 2 h 1400"/>
              <a:gd name="T8" fmla="*/ 0 w 5230"/>
              <a:gd name="T9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0" h="1400">
                <a:moveTo>
                  <a:pt x="0" y="0"/>
                </a:moveTo>
                <a:lnTo>
                  <a:pt x="319" y="1399"/>
                </a:lnTo>
                <a:lnTo>
                  <a:pt x="4916" y="1399"/>
                </a:lnTo>
                <a:lnTo>
                  <a:pt x="5229" y="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5249764" y="7007837"/>
            <a:ext cx="4956487" cy="1512632"/>
          </a:xfrm>
          <a:custGeom>
            <a:avLst/>
            <a:gdLst>
              <a:gd name="T0" fmla="*/ 0 w 4593"/>
              <a:gd name="T1" fmla="*/ 0 h 1401"/>
              <a:gd name="T2" fmla="*/ 281 w 4593"/>
              <a:gd name="T3" fmla="*/ 1400 h 1401"/>
              <a:gd name="T4" fmla="*/ 4281 w 4593"/>
              <a:gd name="T5" fmla="*/ 1396 h 1401"/>
              <a:gd name="T6" fmla="*/ 4592 w 4593"/>
              <a:gd name="T7" fmla="*/ 3 h 1401"/>
              <a:gd name="T8" fmla="*/ 0 w 4593"/>
              <a:gd name="T9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3" h="1401">
                <a:moveTo>
                  <a:pt x="0" y="0"/>
                </a:moveTo>
                <a:lnTo>
                  <a:pt x="281" y="1400"/>
                </a:lnTo>
                <a:lnTo>
                  <a:pt x="4281" y="1396"/>
                </a:lnTo>
                <a:lnTo>
                  <a:pt x="4592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15573220" y="8763060"/>
            <a:ext cx="4304819" cy="1517390"/>
          </a:xfrm>
          <a:custGeom>
            <a:avLst/>
            <a:gdLst>
              <a:gd name="T0" fmla="*/ 0 w 3993"/>
              <a:gd name="T1" fmla="*/ 0 h 1405"/>
              <a:gd name="T2" fmla="*/ 279 w 3993"/>
              <a:gd name="T3" fmla="*/ 1389 h 1405"/>
              <a:gd name="T4" fmla="*/ 3699 w 3993"/>
              <a:gd name="T5" fmla="*/ 1404 h 1405"/>
              <a:gd name="T6" fmla="*/ 3992 w 3993"/>
              <a:gd name="T7" fmla="*/ 4 h 1405"/>
              <a:gd name="T8" fmla="*/ 0 w 3993"/>
              <a:gd name="T9" fmla="*/ 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3" h="1405">
                <a:moveTo>
                  <a:pt x="0" y="0"/>
                </a:moveTo>
                <a:lnTo>
                  <a:pt x="279" y="1389"/>
                </a:lnTo>
                <a:lnTo>
                  <a:pt x="3699" y="1404"/>
                </a:lnTo>
                <a:lnTo>
                  <a:pt x="3992" y="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14098641" y="10551581"/>
            <a:ext cx="7211165" cy="1507877"/>
          </a:xfrm>
          <a:custGeom>
            <a:avLst/>
            <a:gdLst>
              <a:gd name="T0" fmla="*/ 0 w 6687"/>
              <a:gd name="T1" fmla="*/ 1397 h 1398"/>
              <a:gd name="T2" fmla="*/ 6686 w 6687"/>
              <a:gd name="T3" fmla="*/ 1397 h 1398"/>
              <a:gd name="T4" fmla="*/ 6686 w 6687"/>
              <a:gd name="T5" fmla="*/ 0 h 1398"/>
              <a:gd name="T6" fmla="*/ 0 w 6687"/>
              <a:gd name="T7" fmla="*/ 0 h 1398"/>
              <a:gd name="T8" fmla="*/ 0 w 6687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7" h="1398">
                <a:moveTo>
                  <a:pt x="0" y="1397"/>
                </a:moveTo>
                <a:lnTo>
                  <a:pt x="6686" y="1397"/>
                </a:lnTo>
                <a:lnTo>
                  <a:pt x="6686" y="0"/>
                </a:lnTo>
                <a:lnTo>
                  <a:pt x="0" y="0"/>
                </a:lnTo>
                <a:lnTo>
                  <a:pt x="0" y="13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1"/>
          <p:cNvSpPr>
            <a:spLocks noChangeArrowheads="1"/>
          </p:cNvSpPr>
          <p:nvPr/>
        </p:nvSpPr>
        <p:spPr bwMode="auto">
          <a:xfrm>
            <a:off x="3072599" y="5024290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2"/>
          <p:cNvSpPr>
            <a:spLocks noChangeArrowheads="1"/>
          </p:cNvSpPr>
          <p:nvPr/>
        </p:nvSpPr>
        <p:spPr bwMode="auto">
          <a:xfrm>
            <a:off x="3072599" y="6142117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3"/>
          <p:cNvSpPr>
            <a:spLocks noChangeArrowheads="1"/>
          </p:cNvSpPr>
          <p:nvPr/>
        </p:nvSpPr>
        <p:spPr bwMode="auto">
          <a:xfrm>
            <a:off x="3072599" y="7264700"/>
            <a:ext cx="903774" cy="903774"/>
          </a:xfrm>
          <a:custGeom>
            <a:avLst/>
            <a:gdLst>
              <a:gd name="T0" fmla="*/ 0 w 838"/>
              <a:gd name="T1" fmla="*/ 418 h 838"/>
              <a:gd name="T2" fmla="*/ 0 w 838"/>
              <a:gd name="T3" fmla="*/ 418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8 h 838"/>
              <a:gd name="T10" fmla="*/ 837 w 838"/>
              <a:gd name="T11" fmla="*/ 418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49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4"/>
          <p:cNvSpPr>
            <a:spLocks noChangeArrowheads="1"/>
          </p:cNvSpPr>
          <p:nvPr/>
        </p:nvSpPr>
        <p:spPr bwMode="auto">
          <a:xfrm>
            <a:off x="3072599" y="8392037"/>
            <a:ext cx="903774" cy="903774"/>
          </a:xfrm>
          <a:custGeom>
            <a:avLst/>
            <a:gdLst>
              <a:gd name="T0" fmla="*/ 0 w 838"/>
              <a:gd name="T1" fmla="*/ 418 h 837"/>
              <a:gd name="T2" fmla="*/ 0 w 838"/>
              <a:gd name="T3" fmla="*/ 418 h 837"/>
              <a:gd name="T4" fmla="*/ 418 w 838"/>
              <a:gd name="T5" fmla="*/ 836 h 837"/>
              <a:gd name="T6" fmla="*/ 418 w 838"/>
              <a:gd name="T7" fmla="*/ 836 h 837"/>
              <a:gd name="T8" fmla="*/ 837 w 838"/>
              <a:gd name="T9" fmla="*/ 418 h 837"/>
              <a:gd name="T10" fmla="*/ 837 w 838"/>
              <a:gd name="T11" fmla="*/ 418 h 837"/>
              <a:gd name="T12" fmla="*/ 418 w 838"/>
              <a:gd name="T13" fmla="*/ 0 h 837"/>
              <a:gd name="T14" fmla="*/ 418 w 838"/>
              <a:gd name="T15" fmla="*/ 0 h 837"/>
              <a:gd name="T16" fmla="*/ 0 w 838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7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7" y="836"/>
                  <a:pt x="418" y="836"/>
                </a:cubicBezTo>
                <a:lnTo>
                  <a:pt x="418" y="836"/>
                </a:lnTo>
                <a:cubicBezTo>
                  <a:pt x="650" y="836"/>
                  <a:pt x="837" y="650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5"/>
          <p:cNvSpPr>
            <a:spLocks noChangeArrowheads="1"/>
          </p:cNvSpPr>
          <p:nvPr/>
        </p:nvSpPr>
        <p:spPr bwMode="auto">
          <a:xfrm>
            <a:off x="3072599" y="9509864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CuadroTexto 304"/>
          <p:cNvSpPr txBox="1"/>
          <p:nvPr/>
        </p:nvSpPr>
        <p:spPr>
          <a:xfrm>
            <a:off x="1888942" y="1536558"/>
            <a:ext cx="544553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307" name="CuadroTexto 306"/>
          <p:cNvSpPr txBox="1"/>
          <p:nvPr/>
        </p:nvSpPr>
        <p:spPr>
          <a:xfrm>
            <a:off x="3246006" y="49769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3251685" y="609951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09" name="CuadroTexto 308"/>
          <p:cNvSpPr txBox="1"/>
          <p:nvPr/>
        </p:nvSpPr>
        <p:spPr>
          <a:xfrm>
            <a:off x="3257371" y="7237294"/>
            <a:ext cx="26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0" name="CuadroTexto 309"/>
          <p:cNvSpPr txBox="1"/>
          <p:nvPr/>
        </p:nvSpPr>
        <p:spPr>
          <a:xfrm>
            <a:off x="3245480" y="8340189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11" name="CuadroTexto 310"/>
          <p:cNvSpPr txBox="1"/>
          <p:nvPr/>
        </p:nvSpPr>
        <p:spPr>
          <a:xfrm>
            <a:off x="3252697" y="9496230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4110771" y="5148266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110771" y="628279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096034" y="740657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9" name="CuadroTexto 318"/>
          <p:cNvSpPr txBox="1"/>
          <p:nvPr/>
        </p:nvSpPr>
        <p:spPr>
          <a:xfrm>
            <a:off x="4110771" y="854527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0" name="CuadroTexto 319"/>
          <p:cNvSpPr txBox="1"/>
          <p:nvPr/>
        </p:nvSpPr>
        <p:spPr>
          <a:xfrm>
            <a:off x="4096034" y="960499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6060057" y="2024345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16081926" y="3755387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3" name="CuadroTexto 322"/>
          <p:cNvSpPr txBox="1"/>
          <p:nvPr/>
        </p:nvSpPr>
        <p:spPr>
          <a:xfrm>
            <a:off x="16024065" y="5568138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16343715" y="7380999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5" name="CuadroTexto 324"/>
          <p:cNvSpPr txBox="1"/>
          <p:nvPr/>
        </p:nvSpPr>
        <p:spPr>
          <a:xfrm>
            <a:off x="16545091" y="9152177"/>
            <a:ext cx="23182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775827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4077113" y="1792254"/>
            <a:ext cx="8409031" cy="1813400"/>
          </a:xfrm>
          <a:custGeom>
            <a:avLst/>
            <a:gdLst>
              <a:gd name="T0" fmla="*/ 0 w 6932"/>
              <a:gd name="T1" fmla="*/ 0 h 1495"/>
              <a:gd name="T2" fmla="*/ 338 w 6932"/>
              <a:gd name="T3" fmla="*/ 1494 h 1495"/>
              <a:gd name="T4" fmla="*/ 6597 w 6932"/>
              <a:gd name="T5" fmla="*/ 1494 h 1495"/>
              <a:gd name="T6" fmla="*/ 6931 w 6932"/>
              <a:gd name="T7" fmla="*/ 0 h 1495"/>
              <a:gd name="T8" fmla="*/ 0 w 6932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2" h="1495">
                <a:moveTo>
                  <a:pt x="0" y="0"/>
                </a:moveTo>
                <a:lnTo>
                  <a:pt x="338" y="1494"/>
                </a:lnTo>
                <a:lnTo>
                  <a:pt x="6597" y="1494"/>
                </a:lnTo>
                <a:lnTo>
                  <a:pt x="6931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4483656" y="3851719"/>
            <a:ext cx="7585246" cy="1808049"/>
          </a:xfrm>
          <a:custGeom>
            <a:avLst/>
            <a:gdLst>
              <a:gd name="T0" fmla="*/ 0 w 6254"/>
              <a:gd name="T1" fmla="*/ 0 h 1492"/>
              <a:gd name="T2" fmla="*/ 337 w 6254"/>
              <a:gd name="T3" fmla="*/ 1488 h 1492"/>
              <a:gd name="T4" fmla="*/ 5928 w 6254"/>
              <a:gd name="T5" fmla="*/ 1491 h 1492"/>
              <a:gd name="T6" fmla="*/ 6253 w 6254"/>
              <a:gd name="T7" fmla="*/ 0 h 1492"/>
              <a:gd name="T8" fmla="*/ 0 w 6254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4" h="1492">
                <a:moveTo>
                  <a:pt x="0" y="0"/>
                </a:moveTo>
                <a:lnTo>
                  <a:pt x="337" y="1488"/>
                </a:lnTo>
                <a:lnTo>
                  <a:pt x="5928" y="1491"/>
                </a:lnTo>
                <a:lnTo>
                  <a:pt x="6253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4884849" y="5900483"/>
            <a:ext cx="6782857" cy="1813400"/>
          </a:xfrm>
          <a:custGeom>
            <a:avLst/>
            <a:gdLst>
              <a:gd name="T0" fmla="*/ 0 w 5591"/>
              <a:gd name="T1" fmla="*/ 0 h 1497"/>
              <a:gd name="T2" fmla="*/ 341 w 5591"/>
              <a:gd name="T3" fmla="*/ 1496 h 1497"/>
              <a:gd name="T4" fmla="*/ 5256 w 5591"/>
              <a:gd name="T5" fmla="*/ 1496 h 1497"/>
              <a:gd name="T6" fmla="*/ 5590 w 5591"/>
              <a:gd name="T7" fmla="*/ 4 h 1497"/>
              <a:gd name="T8" fmla="*/ 0 w 5591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1" h="1497">
                <a:moveTo>
                  <a:pt x="0" y="0"/>
                </a:moveTo>
                <a:lnTo>
                  <a:pt x="341" y="1496"/>
                </a:lnTo>
                <a:lnTo>
                  <a:pt x="5256" y="1496"/>
                </a:lnTo>
                <a:lnTo>
                  <a:pt x="5590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312790" y="7997392"/>
            <a:ext cx="5953724" cy="1818747"/>
          </a:xfrm>
          <a:custGeom>
            <a:avLst/>
            <a:gdLst>
              <a:gd name="T0" fmla="*/ 0 w 4910"/>
              <a:gd name="T1" fmla="*/ 0 h 1498"/>
              <a:gd name="T2" fmla="*/ 300 w 4910"/>
              <a:gd name="T3" fmla="*/ 1497 h 1498"/>
              <a:gd name="T4" fmla="*/ 4576 w 4910"/>
              <a:gd name="T5" fmla="*/ 1492 h 1498"/>
              <a:gd name="T6" fmla="*/ 4909 w 4910"/>
              <a:gd name="T7" fmla="*/ 3 h 1498"/>
              <a:gd name="T8" fmla="*/ 0 w 4910"/>
              <a:gd name="T9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0" h="1498">
                <a:moveTo>
                  <a:pt x="0" y="0"/>
                </a:moveTo>
                <a:lnTo>
                  <a:pt x="300" y="1497"/>
                </a:lnTo>
                <a:lnTo>
                  <a:pt x="4576" y="1492"/>
                </a:lnTo>
                <a:lnTo>
                  <a:pt x="4909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5703287" y="10104999"/>
            <a:ext cx="5178080" cy="1818747"/>
          </a:xfrm>
          <a:custGeom>
            <a:avLst/>
            <a:gdLst>
              <a:gd name="T0" fmla="*/ 0 w 4270"/>
              <a:gd name="T1" fmla="*/ 0 h 1501"/>
              <a:gd name="T2" fmla="*/ 298 w 4270"/>
              <a:gd name="T3" fmla="*/ 1484 h 1501"/>
              <a:gd name="T4" fmla="*/ 3954 w 4270"/>
              <a:gd name="T5" fmla="*/ 1500 h 1501"/>
              <a:gd name="T6" fmla="*/ 4269 w 4270"/>
              <a:gd name="T7" fmla="*/ 3 h 1501"/>
              <a:gd name="T8" fmla="*/ 0 w 4270"/>
              <a:gd name="T9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0" h="1501">
                <a:moveTo>
                  <a:pt x="0" y="0"/>
                </a:moveTo>
                <a:lnTo>
                  <a:pt x="298" y="1484"/>
                </a:lnTo>
                <a:lnTo>
                  <a:pt x="3954" y="1500"/>
                </a:lnTo>
                <a:lnTo>
                  <a:pt x="4269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4077113" y="1792254"/>
            <a:ext cx="2289482" cy="1813400"/>
          </a:xfrm>
          <a:custGeom>
            <a:avLst/>
            <a:gdLst>
              <a:gd name="T0" fmla="*/ 0 w 1887"/>
              <a:gd name="T1" fmla="*/ 0 h 1495"/>
              <a:gd name="T2" fmla="*/ 338 w 1887"/>
              <a:gd name="T3" fmla="*/ 1494 h 1495"/>
              <a:gd name="T4" fmla="*/ 1886 w 1887"/>
              <a:gd name="T5" fmla="*/ 1494 h 1495"/>
              <a:gd name="T6" fmla="*/ 1484 w 1887"/>
              <a:gd name="T7" fmla="*/ 0 h 1495"/>
              <a:gd name="T8" fmla="*/ 0 w 1887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7" h="1495">
                <a:moveTo>
                  <a:pt x="0" y="0"/>
                </a:moveTo>
                <a:lnTo>
                  <a:pt x="338" y="1494"/>
                </a:lnTo>
                <a:lnTo>
                  <a:pt x="1886" y="1494"/>
                </a:lnTo>
                <a:lnTo>
                  <a:pt x="1484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4884849" y="5905834"/>
            <a:ext cx="2289482" cy="1813396"/>
          </a:xfrm>
          <a:custGeom>
            <a:avLst/>
            <a:gdLst>
              <a:gd name="T0" fmla="*/ 0 w 1888"/>
              <a:gd name="T1" fmla="*/ 0 h 1494"/>
              <a:gd name="T2" fmla="*/ 338 w 1888"/>
              <a:gd name="T3" fmla="*/ 1493 h 1494"/>
              <a:gd name="T4" fmla="*/ 1887 w 1888"/>
              <a:gd name="T5" fmla="*/ 1493 h 1494"/>
              <a:gd name="T6" fmla="*/ 1484 w 1888"/>
              <a:gd name="T7" fmla="*/ 0 h 1494"/>
              <a:gd name="T8" fmla="*/ 0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0" y="0"/>
                </a:moveTo>
                <a:lnTo>
                  <a:pt x="338" y="1493"/>
                </a:lnTo>
                <a:lnTo>
                  <a:pt x="1887" y="1493"/>
                </a:lnTo>
                <a:lnTo>
                  <a:pt x="1484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5697936" y="10099651"/>
            <a:ext cx="2289482" cy="1813396"/>
          </a:xfrm>
          <a:custGeom>
            <a:avLst/>
            <a:gdLst>
              <a:gd name="T0" fmla="*/ 0 w 1888"/>
              <a:gd name="T1" fmla="*/ 0 h 1494"/>
              <a:gd name="T2" fmla="*/ 301 w 1888"/>
              <a:gd name="T3" fmla="*/ 1488 h 1494"/>
              <a:gd name="T4" fmla="*/ 1887 w 1888"/>
              <a:gd name="T5" fmla="*/ 1493 h 1494"/>
              <a:gd name="T6" fmla="*/ 1485 w 1888"/>
              <a:gd name="T7" fmla="*/ 0 h 1494"/>
              <a:gd name="T8" fmla="*/ 0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0" y="0"/>
                </a:moveTo>
                <a:lnTo>
                  <a:pt x="301" y="1488"/>
                </a:lnTo>
                <a:lnTo>
                  <a:pt x="1887" y="1493"/>
                </a:lnTo>
                <a:lnTo>
                  <a:pt x="1485" y="0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9779420" y="3851719"/>
            <a:ext cx="2289482" cy="1813396"/>
          </a:xfrm>
          <a:custGeom>
            <a:avLst/>
            <a:gdLst>
              <a:gd name="T0" fmla="*/ 1887 w 1888"/>
              <a:gd name="T1" fmla="*/ 0 h 1495"/>
              <a:gd name="T2" fmla="*/ 1549 w 1888"/>
              <a:gd name="T3" fmla="*/ 1494 h 1495"/>
              <a:gd name="T4" fmla="*/ 0 w 1888"/>
              <a:gd name="T5" fmla="*/ 1494 h 1495"/>
              <a:gd name="T6" fmla="*/ 403 w 1888"/>
              <a:gd name="T7" fmla="*/ 0 h 1495"/>
              <a:gd name="T8" fmla="*/ 1887 w 1888"/>
              <a:gd name="T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5">
                <a:moveTo>
                  <a:pt x="1887" y="0"/>
                </a:moveTo>
                <a:lnTo>
                  <a:pt x="1549" y="1494"/>
                </a:lnTo>
                <a:lnTo>
                  <a:pt x="0" y="1494"/>
                </a:lnTo>
                <a:lnTo>
                  <a:pt x="403" y="0"/>
                </a:lnTo>
                <a:lnTo>
                  <a:pt x="1887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8977032" y="8002743"/>
            <a:ext cx="2289482" cy="1813396"/>
          </a:xfrm>
          <a:custGeom>
            <a:avLst/>
            <a:gdLst>
              <a:gd name="T0" fmla="*/ 1887 w 1888"/>
              <a:gd name="T1" fmla="*/ 0 h 1494"/>
              <a:gd name="T2" fmla="*/ 1549 w 1888"/>
              <a:gd name="T3" fmla="*/ 1493 h 1494"/>
              <a:gd name="T4" fmla="*/ 0 w 1888"/>
              <a:gd name="T5" fmla="*/ 1493 h 1494"/>
              <a:gd name="T6" fmla="*/ 403 w 1888"/>
              <a:gd name="T7" fmla="*/ 0 h 1494"/>
              <a:gd name="T8" fmla="*/ 1887 w 1888"/>
              <a:gd name="T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8" h="1494">
                <a:moveTo>
                  <a:pt x="1887" y="0"/>
                </a:moveTo>
                <a:lnTo>
                  <a:pt x="1549" y="1493"/>
                </a:lnTo>
                <a:lnTo>
                  <a:pt x="0" y="1493"/>
                </a:lnTo>
                <a:lnTo>
                  <a:pt x="403" y="0"/>
                </a:lnTo>
                <a:lnTo>
                  <a:pt x="1887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CuadroTexto 405"/>
          <p:cNvSpPr txBox="1"/>
          <p:nvPr/>
        </p:nvSpPr>
        <p:spPr>
          <a:xfrm>
            <a:off x="1705856" y="1580453"/>
            <a:ext cx="544553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695789" y="4466320"/>
            <a:ext cx="7135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4559013" y="1375515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20266271" y="343230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5357102" y="550261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9454021" y="7599603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6145477" y="9708054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7106385" y="21143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592215" y="4259818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7583308" y="633454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16081131" y="8552822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8048546" y="10691206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3900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 flipH="1">
            <a:off x="7312888" y="5938212"/>
            <a:ext cx="3785210" cy="431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H="1">
            <a:off x="7312888" y="7891175"/>
            <a:ext cx="6186535" cy="431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 flipH="1">
            <a:off x="7312888" y="9891560"/>
            <a:ext cx="6186535" cy="431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7312888" y="11879009"/>
            <a:ext cx="6186535" cy="431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1093788" y="4955265"/>
            <a:ext cx="9109508" cy="1965895"/>
          </a:xfrm>
          <a:custGeom>
            <a:avLst/>
            <a:gdLst>
              <a:gd name="T0" fmla="*/ 0 w 9318"/>
              <a:gd name="T1" fmla="*/ 0 h 2010"/>
              <a:gd name="T2" fmla="*/ 454 w 9318"/>
              <a:gd name="T3" fmla="*/ 2009 h 2010"/>
              <a:gd name="T4" fmla="*/ 8869 w 9318"/>
              <a:gd name="T5" fmla="*/ 2009 h 2010"/>
              <a:gd name="T6" fmla="*/ 9317 w 9318"/>
              <a:gd name="T7" fmla="*/ 0 h 2010"/>
              <a:gd name="T8" fmla="*/ 0 w 931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8" h="2010">
                <a:moveTo>
                  <a:pt x="0" y="0"/>
                </a:moveTo>
                <a:lnTo>
                  <a:pt x="454" y="2009"/>
                </a:lnTo>
                <a:lnTo>
                  <a:pt x="8869" y="2009"/>
                </a:lnTo>
                <a:lnTo>
                  <a:pt x="931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2025002" y="6908228"/>
            <a:ext cx="7242771" cy="1965895"/>
          </a:xfrm>
          <a:custGeom>
            <a:avLst/>
            <a:gdLst>
              <a:gd name="T0" fmla="*/ 0 w 7410"/>
              <a:gd name="T1" fmla="*/ 0 h 2010"/>
              <a:gd name="T2" fmla="*/ 362 w 7410"/>
              <a:gd name="T3" fmla="*/ 2009 h 2010"/>
              <a:gd name="T4" fmla="*/ 7052 w 7410"/>
              <a:gd name="T5" fmla="*/ 2009 h 2010"/>
              <a:gd name="T6" fmla="*/ 7409 w 7410"/>
              <a:gd name="T7" fmla="*/ 0 h 2010"/>
              <a:gd name="T8" fmla="*/ 0 w 7410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0" h="2010">
                <a:moveTo>
                  <a:pt x="0" y="0"/>
                </a:moveTo>
                <a:lnTo>
                  <a:pt x="362" y="2009"/>
                </a:lnTo>
                <a:lnTo>
                  <a:pt x="7052" y="2009"/>
                </a:lnTo>
                <a:lnTo>
                  <a:pt x="740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2831190" y="8874123"/>
            <a:ext cx="5634705" cy="1961582"/>
          </a:xfrm>
          <a:custGeom>
            <a:avLst/>
            <a:gdLst>
              <a:gd name="T0" fmla="*/ 0 w 5762"/>
              <a:gd name="T1" fmla="*/ 0 h 2008"/>
              <a:gd name="T2" fmla="*/ 281 w 5762"/>
              <a:gd name="T3" fmla="*/ 2007 h 2008"/>
              <a:gd name="T4" fmla="*/ 5483 w 5762"/>
              <a:gd name="T5" fmla="*/ 2007 h 2008"/>
              <a:gd name="T6" fmla="*/ 5761 w 5762"/>
              <a:gd name="T7" fmla="*/ 0 h 2008"/>
              <a:gd name="T8" fmla="*/ 0 w 5762"/>
              <a:gd name="T9" fmla="*/ 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2" h="2008">
                <a:moveTo>
                  <a:pt x="0" y="0"/>
                </a:moveTo>
                <a:lnTo>
                  <a:pt x="281" y="2007"/>
                </a:lnTo>
                <a:lnTo>
                  <a:pt x="5483" y="2007"/>
                </a:lnTo>
                <a:lnTo>
                  <a:pt x="576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3658935" y="10835705"/>
            <a:ext cx="3974902" cy="1965895"/>
          </a:xfrm>
          <a:custGeom>
            <a:avLst/>
            <a:gdLst>
              <a:gd name="T0" fmla="*/ 0 w 4067"/>
              <a:gd name="T1" fmla="*/ 0 h 2010"/>
              <a:gd name="T2" fmla="*/ 199 w 4067"/>
              <a:gd name="T3" fmla="*/ 2009 h 2010"/>
              <a:gd name="T4" fmla="*/ 3871 w 4067"/>
              <a:gd name="T5" fmla="*/ 2009 h 2010"/>
              <a:gd name="T6" fmla="*/ 4066 w 4067"/>
              <a:gd name="T7" fmla="*/ 0 h 2010"/>
              <a:gd name="T8" fmla="*/ 0 w 406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7" h="2010">
                <a:moveTo>
                  <a:pt x="0" y="0"/>
                </a:moveTo>
                <a:lnTo>
                  <a:pt x="199" y="2009"/>
                </a:lnTo>
                <a:lnTo>
                  <a:pt x="3871" y="2009"/>
                </a:lnTo>
                <a:lnTo>
                  <a:pt x="4066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4"/>
          <p:cNvSpPr>
            <a:spLocks noChangeArrowheads="1"/>
          </p:cNvSpPr>
          <p:nvPr/>
        </p:nvSpPr>
        <p:spPr bwMode="auto">
          <a:xfrm>
            <a:off x="10266043" y="5041488"/>
            <a:ext cx="1789136" cy="1789138"/>
          </a:xfrm>
          <a:custGeom>
            <a:avLst/>
            <a:gdLst>
              <a:gd name="T0" fmla="*/ 0 w 1828"/>
              <a:gd name="T1" fmla="*/ 914 h 1829"/>
              <a:gd name="T2" fmla="*/ 0 w 1828"/>
              <a:gd name="T3" fmla="*/ 914 h 1829"/>
              <a:gd name="T4" fmla="*/ 915 w 1828"/>
              <a:gd name="T5" fmla="*/ 1828 h 1829"/>
              <a:gd name="T6" fmla="*/ 915 w 1828"/>
              <a:gd name="T7" fmla="*/ 1828 h 1829"/>
              <a:gd name="T8" fmla="*/ 1827 w 1828"/>
              <a:gd name="T9" fmla="*/ 914 h 1829"/>
              <a:gd name="T10" fmla="*/ 1827 w 1828"/>
              <a:gd name="T11" fmla="*/ 914 h 1829"/>
              <a:gd name="T12" fmla="*/ 915 w 1828"/>
              <a:gd name="T13" fmla="*/ 0 h 1829"/>
              <a:gd name="T14" fmla="*/ 915 w 1828"/>
              <a:gd name="T15" fmla="*/ 0 h 1829"/>
              <a:gd name="T16" fmla="*/ 0 w 1828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8" h="1829">
                <a:moveTo>
                  <a:pt x="0" y="914"/>
                </a:moveTo>
                <a:lnTo>
                  <a:pt x="0" y="914"/>
                </a:lnTo>
                <a:cubicBezTo>
                  <a:pt x="0" y="1419"/>
                  <a:pt x="409" y="1828"/>
                  <a:pt x="915" y="1828"/>
                </a:cubicBezTo>
                <a:lnTo>
                  <a:pt x="915" y="1828"/>
                </a:lnTo>
                <a:cubicBezTo>
                  <a:pt x="1418" y="1828"/>
                  <a:pt x="1827" y="1419"/>
                  <a:pt x="1827" y="914"/>
                </a:cubicBezTo>
                <a:lnTo>
                  <a:pt x="1827" y="914"/>
                </a:lnTo>
                <a:cubicBezTo>
                  <a:pt x="1827" y="409"/>
                  <a:pt x="1418" y="0"/>
                  <a:pt x="915" y="0"/>
                </a:cubicBezTo>
                <a:lnTo>
                  <a:pt x="915" y="0"/>
                </a:lnTo>
                <a:cubicBezTo>
                  <a:pt x="409" y="0"/>
                  <a:pt x="0" y="409"/>
                  <a:pt x="0" y="91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5"/>
          <p:cNvSpPr>
            <a:spLocks noChangeArrowheads="1"/>
          </p:cNvSpPr>
          <p:nvPr/>
        </p:nvSpPr>
        <p:spPr bwMode="auto">
          <a:xfrm>
            <a:off x="11356769" y="7136719"/>
            <a:ext cx="1508911" cy="1513223"/>
          </a:xfrm>
          <a:custGeom>
            <a:avLst/>
            <a:gdLst>
              <a:gd name="T0" fmla="*/ 0 w 1545"/>
              <a:gd name="T1" fmla="*/ 773 h 1546"/>
              <a:gd name="T2" fmla="*/ 0 w 1545"/>
              <a:gd name="T3" fmla="*/ 773 h 1546"/>
              <a:gd name="T4" fmla="*/ 772 w 1545"/>
              <a:gd name="T5" fmla="*/ 1545 h 1546"/>
              <a:gd name="T6" fmla="*/ 772 w 1545"/>
              <a:gd name="T7" fmla="*/ 1545 h 1546"/>
              <a:gd name="T8" fmla="*/ 1544 w 1545"/>
              <a:gd name="T9" fmla="*/ 773 h 1546"/>
              <a:gd name="T10" fmla="*/ 1544 w 1545"/>
              <a:gd name="T11" fmla="*/ 773 h 1546"/>
              <a:gd name="T12" fmla="*/ 772 w 1545"/>
              <a:gd name="T13" fmla="*/ 0 h 1546"/>
              <a:gd name="T14" fmla="*/ 772 w 1545"/>
              <a:gd name="T15" fmla="*/ 0 h 1546"/>
              <a:gd name="T16" fmla="*/ 0 w 1545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6">
                <a:moveTo>
                  <a:pt x="0" y="773"/>
                </a:moveTo>
                <a:lnTo>
                  <a:pt x="0" y="773"/>
                </a:lnTo>
                <a:cubicBezTo>
                  <a:pt x="0" y="1199"/>
                  <a:pt x="345" y="1545"/>
                  <a:pt x="772" y="1545"/>
                </a:cubicBezTo>
                <a:lnTo>
                  <a:pt x="772" y="1545"/>
                </a:lnTo>
                <a:cubicBezTo>
                  <a:pt x="1198" y="1545"/>
                  <a:pt x="1544" y="1199"/>
                  <a:pt x="1544" y="773"/>
                </a:cubicBezTo>
                <a:lnTo>
                  <a:pt x="1544" y="773"/>
                </a:lnTo>
                <a:cubicBezTo>
                  <a:pt x="1544" y="346"/>
                  <a:pt x="1198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6"/>
          <p:cNvSpPr>
            <a:spLocks noChangeArrowheads="1"/>
          </p:cNvSpPr>
          <p:nvPr/>
        </p:nvSpPr>
        <p:spPr bwMode="auto">
          <a:xfrm>
            <a:off x="12201759" y="9244884"/>
            <a:ext cx="1293352" cy="1293352"/>
          </a:xfrm>
          <a:custGeom>
            <a:avLst/>
            <a:gdLst>
              <a:gd name="T0" fmla="*/ 0 w 1325"/>
              <a:gd name="T1" fmla="*/ 662 h 1325"/>
              <a:gd name="T2" fmla="*/ 0 w 1325"/>
              <a:gd name="T3" fmla="*/ 662 h 1325"/>
              <a:gd name="T4" fmla="*/ 662 w 1325"/>
              <a:gd name="T5" fmla="*/ 1324 h 1325"/>
              <a:gd name="T6" fmla="*/ 662 w 1325"/>
              <a:gd name="T7" fmla="*/ 1324 h 1325"/>
              <a:gd name="T8" fmla="*/ 1324 w 1325"/>
              <a:gd name="T9" fmla="*/ 662 h 1325"/>
              <a:gd name="T10" fmla="*/ 1324 w 1325"/>
              <a:gd name="T11" fmla="*/ 662 h 1325"/>
              <a:gd name="T12" fmla="*/ 662 w 1325"/>
              <a:gd name="T13" fmla="*/ 0 h 1325"/>
              <a:gd name="T14" fmla="*/ 662 w 1325"/>
              <a:gd name="T15" fmla="*/ 0 h 1325"/>
              <a:gd name="T16" fmla="*/ 0 w 1325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5">
                <a:moveTo>
                  <a:pt x="0" y="662"/>
                </a:moveTo>
                <a:lnTo>
                  <a:pt x="0" y="662"/>
                </a:lnTo>
                <a:cubicBezTo>
                  <a:pt x="0" y="1028"/>
                  <a:pt x="297" y="1324"/>
                  <a:pt x="662" y="1324"/>
                </a:cubicBezTo>
                <a:lnTo>
                  <a:pt x="662" y="1324"/>
                </a:lnTo>
                <a:cubicBezTo>
                  <a:pt x="1028" y="1324"/>
                  <a:pt x="1324" y="1028"/>
                  <a:pt x="1324" y="662"/>
                </a:cubicBezTo>
                <a:lnTo>
                  <a:pt x="1324" y="662"/>
                </a:lnTo>
                <a:cubicBezTo>
                  <a:pt x="1324" y="297"/>
                  <a:pt x="1028" y="0"/>
                  <a:pt x="662" y="0"/>
                </a:cubicBezTo>
                <a:lnTo>
                  <a:pt x="662" y="0"/>
                </a:lnTo>
                <a:cubicBezTo>
                  <a:pt x="297" y="0"/>
                  <a:pt x="0" y="297"/>
                  <a:pt x="0" y="66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"/>
          <p:cNvSpPr>
            <a:spLocks noChangeArrowheads="1"/>
          </p:cNvSpPr>
          <p:nvPr/>
        </p:nvSpPr>
        <p:spPr bwMode="auto">
          <a:xfrm>
            <a:off x="13132972" y="11391848"/>
            <a:ext cx="982947" cy="982947"/>
          </a:xfrm>
          <a:custGeom>
            <a:avLst/>
            <a:gdLst>
              <a:gd name="T0" fmla="*/ 0 w 1005"/>
              <a:gd name="T1" fmla="*/ 501 h 1004"/>
              <a:gd name="T2" fmla="*/ 0 w 1005"/>
              <a:gd name="T3" fmla="*/ 501 h 1004"/>
              <a:gd name="T4" fmla="*/ 502 w 1005"/>
              <a:gd name="T5" fmla="*/ 1003 h 1004"/>
              <a:gd name="T6" fmla="*/ 502 w 1005"/>
              <a:gd name="T7" fmla="*/ 1003 h 1004"/>
              <a:gd name="T8" fmla="*/ 1004 w 1005"/>
              <a:gd name="T9" fmla="*/ 501 h 1004"/>
              <a:gd name="T10" fmla="*/ 1004 w 1005"/>
              <a:gd name="T11" fmla="*/ 501 h 1004"/>
              <a:gd name="T12" fmla="*/ 502 w 1005"/>
              <a:gd name="T13" fmla="*/ 0 h 1004"/>
              <a:gd name="T14" fmla="*/ 502 w 1005"/>
              <a:gd name="T15" fmla="*/ 0 h 1004"/>
              <a:gd name="T16" fmla="*/ 0 w 1005"/>
              <a:gd name="T17" fmla="*/ 50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4">
                <a:moveTo>
                  <a:pt x="0" y="501"/>
                </a:moveTo>
                <a:lnTo>
                  <a:pt x="0" y="501"/>
                </a:lnTo>
                <a:cubicBezTo>
                  <a:pt x="0" y="778"/>
                  <a:pt x="225" y="1003"/>
                  <a:pt x="502" y="1003"/>
                </a:cubicBezTo>
                <a:lnTo>
                  <a:pt x="502" y="1003"/>
                </a:lnTo>
                <a:cubicBezTo>
                  <a:pt x="779" y="1003"/>
                  <a:pt x="1004" y="778"/>
                  <a:pt x="1004" y="501"/>
                </a:cubicBezTo>
                <a:lnTo>
                  <a:pt x="1004" y="501"/>
                </a:lnTo>
                <a:cubicBezTo>
                  <a:pt x="1004" y="225"/>
                  <a:pt x="779" y="0"/>
                  <a:pt x="502" y="0"/>
                </a:cubicBezTo>
                <a:lnTo>
                  <a:pt x="502" y="0"/>
                </a:lnTo>
                <a:cubicBezTo>
                  <a:pt x="225" y="0"/>
                  <a:pt x="0" y="225"/>
                  <a:pt x="0" y="50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CuadroTexto 220"/>
          <p:cNvSpPr txBox="1"/>
          <p:nvPr/>
        </p:nvSpPr>
        <p:spPr>
          <a:xfrm>
            <a:off x="2496981" y="270195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7641140" y="923029"/>
            <a:ext cx="90953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2865688" y="5397448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2882933" y="7352037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2891555" y="9372350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2882932" y="11297577"/>
            <a:ext cx="424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beiºng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4010412" y="5405259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14089859" y="7388904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14054690" y="9372350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0" name="CuadroTexto 229"/>
          <p:cNvSpPr txBox="1"/>
          <p:nvPr/>
        </p:nvSpPr>
        <p:spPr>
          <a:xfrm>
            <a:off x="14306738" y="11394301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9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4909530" y="3169479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4909530" y="5129489"/>
            <a:ext cx="14553448" cy="5143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4909530" y="7089496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909530" y="9003205"/>
            <a:ext cx="14553448" cy="5146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4909530" y="10870616"/>
            <a:ext cx="14553448" cy="5143"/>
          </a:xfrm>
          <a:prstGeom prst="line">
            <a:avLst/>
          </a:prstGeom>
          <a:noFill/>
          <a:ln w="147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7780093" y="2186904"/>
            <a:ext cx="8843187" cy="1733654"/>
          </a:xfrm>
          <a:custGeom>
            <a:avLst/>
            <a:gdLst>
              <a:gd name="T0" fmla="*/ 7179 w 7579"/>
              <a:gd name="T1" fmla="*/ 1215 h 1484"/>
              <a:gd name="T2" fmla="*/ 7179 w 7579"/>
              <a:gd name="T3" fmla="*/ 1215 h 1484"/>
              <a:gd name="T4" fmla="*/ 3778 w 7579"/>
              <a:gd name="T5" fmla="*/ 1483 h 1484"/>
              <a:gd name="T6" fmla="*/ 3778 w 7579"/>
              <a:gd name="T7" fmla="*/ 1483 h 1484"/>
              <a:gd name="T8" fmla="*/ 407 w 7579"/>
              <a:gd name="T9" fmla="*/ 1215 h 1484"/>
              <a:gd name="T10" fmla="*/ 407 w 7579"/>
              <a:gd name="T11" fmla="*/ 1215 h 1484"/>
              <a:gd name="T12" fmla="*/ 0 w 7579"/>
              <a:gd name="T13" fmla="*/ 0 h 1484"/>
              <a:gd name="T14" fmla="*/ 0 w 7579"/>
              <a:gd name="T15" fmla="*/ 0 h 1484"/>
              <a:gd name="T16" fmla="*/ 3778 w 7579"/>
              <a:gd name="T17" fmla="*/ 296 h 1484"/>
              <a:gd name="T18" fmla="*/ 3778 w 7579"/>
              <a:gd name="T19" fmla="*/ 296 h 1484"/>
              <a:gd name="T20" fmla="*/ 7578 w 7579"/>
              <a:gd name="T21" fmla="*/ 0 h 1484"/>
              <a:gd name="T22" fmla="*/ 7578 w 7579"/>
              <a:gd name="T23" fmla="*/ 0 h 1484"/>
              <a:gd name="T24" fmla="*/ 7179 w 7579"/>
              <a:gd name="T25" fmla="*/ 1215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79" h="1484">
                <a:moveTo>
                  <a:pt x="7179" y="1215"/>
                </a:moveTo>
                <a:lnTo>
                  <a:pt x="7179" y="1215"/>
                </a:lnTo>
                <a:cubicBezTo>
                  <a:pt x="6213" y="1369"/>
                  <a:pt x="5067" y="1483"/>
                  <a:pt x="3778" y="1483"/>
                </a:cubicBezTo>
                <a:lnTo>
                  <a:pt x="3778" y="1483"/>
                </a:lnTo>
                <a:cubicBezTo>
                  <a:pt x="2502" y="1481"/>
                  <a:pt x="1367" y="1368"/>
                  <a:pt x="407" y="1215"/>
                </a:cubicBezTo>
                <a:lnTo>
                  <a:pt x="407" y="1215"/>
                </a:lnTo>
                <a:cubicBezTo>
                  <a:pt x="271" y="810"/>
                  <a:pt x="135" y="405"/>
                  <a:pt x="0" y="0"/>
                </a:cubicBezTo>
                <a:lnTo>
                  <a:pt x="0" y="0"/>
                </a:lnTo>
                <a:cubicBezTo>
                  <a:pt x="1076" y="169"/>
                  <a:pt x="2349" y="295"/>
                  <a:pt x="3778" y="296"/>
                </a:cubicBezTo>
                <a:lnTo>
                  <a:pt x="3778" y="296"/>
                </a:lnTo>
                <a:cubicBezTo>
                  <a:pt x="5216" y="296"/>
                  <a:pt x="6496" y="170"/>
                  <a:pt x="7578" y="0"/>
                </a:cubicBezTo>
                <a:lnTo>
                  <a:pt x="7578" y="0"/>
                </a:lnTo>
                <a:cubicBezTo>
                  <a:pt x="7446" y="405"/>
                  <a:pt x="7312" y="810"/>
                  <a:pt x="7179" y="1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8289385" y="4182923"/>
            <a:ext cx="7870900" cy="1641055"/>
          </a:xfrm>
          <a:custGeom>
            <a:avLst/>
            <a:gdLst>
              <a:gd name="T0" fmla="*/ 6347 w 6747"/>
              <a:gd name="T1" fmla="*/ 1216 h 1407"/>
              <a:gd name="T2" fmla="*/ 6347 w 6747"/>
              <a:gd name="T3" fmla="*/ 1216 h 1407"/>
              <a:gd name="T4" fmla="*/ 3349 w 6747"/>
              <a:gd name="T5" fmla="*/ 1405 h 1407"/>
              <a:gd name="T6" fmla="*/ 3349 w 6747"/>
              <a:gd name="T7" fmla="*/ 1405 h 1407"/>
              <a:gd name="T8" fmla="*/ 399 w 6747"/>
              <a:gd name="T9" fmla="*/ 1216 h 1407"/>
              <a:gd name="T10" fmla="*/ 399 w 6747"/>
              <a:gd name="T11" fmla="*/ 1216 h 1407"/>
              <a:gd name="T12" fmla="*/ 0 w 6747"/>
              <a:gd name="T13" fmla="*/ 0 h 1407"/>
              <a:gd name="T14" fmla="*/ 0 w 6747"/>
              <a:gd name="T15" fmla="*/ 0 h 1407"/>
              <a:gd name="T16" fmla="*/ 3349 w 6747"/>
              <a:gd name="T17" fmla="*/ 242 h 1407"/>
              <a:gd name="T18" fmla="*/ 3349 w 6747"/>
              <a:gd name="T19" fmla="*/ 242 h 1407"/>
              <a:gd name="T20" fmla="*/ 6746 w 6747"/>
              <a:gd name="T21" fmla="*/ 0 h 1407"/>
              <a:gd name="T22" fmla="*/ 6746 w 6747"/>
              <a:gd name="T23" fmla="*/ 0 h 1407"/>
              <a:gd name="T24" fmla="*/ 6347 w 6747"/>
              <a:gd name="T25" fmla="*/ 121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7" h="1407">
                <a:moveTo>
                  <a:pt x="6347" y="1216"/>
                </a:moveTo>
                <a:lnTo>
                  <a:pt x="6347" y="1216"/>
                </a:lnTo>
                <a:cubicBezTo>
                  <a:pt x="5465" y="1328"/>
                  <a:pt x="4459" y="1406"/>
                  <a:pt x="3349" y="1405"/>
                </a:cubicBezTo>
                <a:lnTo>
                  <a:pt x="3349" y="1405"/>
                </a:lnTo>
                <a:cubicBezTo>
                  <a:pt x="2259" y="1404"/>
                  <a:pt x="1268" y="1327"/>
                  <a:pt x="399" y="1216"/>
                </a:cubicBezTo>
                <a:lnTo>
                  <a:pt x="399" y="1216"/>
                </a:lnTo>
                <a:cubicBezTo>
                  <a:pt x="266" y="811"/>
                  <a:pt x="133" y="405"/>
                  <a:pt x="0" y="0"/>
                </a:cubicBezTo>
                <a:lnTo>
                  <a:pt x="0" y="0"/>
                </a:lnTo>
                <a:cubicBezTo>
                  <a:pt x="969" y="140"/>
                  <a:pt x="2095" y="241"/>
                  <a:pt x="3349" y="242"/>
                </a:cubicBezTo>
                <a:lnTo>
                  <a:pt x="3349" y="242"/>
                </a:lnTo>
                <a:cubicBezTo>
                  <a:pt x="4622" y="243"/>
                  <a:pt x="5765" y="142"/>
                  <a:pt x="6746" y="0"/>
                </a:cubicBezTo>
                <a:lnTo>
                  <a:pt x="6746" y="0"/>
                </a:lnTo>
                <a:cubicBezTo>
                  <a:pt x="6613" y="405"/>
                  <a:pt x="6480" y="811"/>
                  <a:pt x="6347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8736948" y="6153219"/>
            <a:ext cx="6903757" cy="1625624"/>
          </a:xfrm>
          <a:custGeom>
            <a:avLst/>
            <a:gdLst>
              <a:gd name="T0" fmla="*/ 5516 w 5916"/>
              <a:gd name="T1" fmla="*/ 1221 h 1394"/>
              <a:gd name="T2" fmla="*/ 5516 w 5916"/>
              <a:gd name="T3" fmla="*/ 1221 h 1394"/>
              <a:gd name="T4" fmla="*/ 2964 w 5916"/>
              <a:gd name="T5" fmla="*/ 1392 h 1394"/>
              <a:gd name="T6" fmla="*/ 2964 w 5916"/>
              <a:gd name="T7" fmla="*/ 1392 h 1394"/>
              <a:gd name="T8" fmla="*/ 402 w 5916"/>
              <a:gd name="T9" fmla="*/ 1221 h 1394"/>
              <a:gd name="T10" fmla="*/ 402 w 5916"/>
              <a:gd name="T11" fmla="*/ 1221 h 1394"/>
              <a:gd name="T12" fmla="*/ 0 w 5916"/>
              <a:gd name="T13" fmla="*/ 0 h 1394"/>
              <a:gd name="T14" fmla="*/ 0 w 5916"/>
              <a:gd name="T15" fmla="*/ 0 h 1394"/>
              <a:gd name="T16" fmla="*/ 2964 w 5916"/>
              <a:gd name="T17" fmla="*/ 209 h 1394"/>
              <a:gd name="T18" fmla="*/ 2964 w 5916"/>
              <a:gd name="T19" fmla="*/ 209 h 1394"/>
              <a:gd name="T20" fmla="*/ 5915 w 5916"/>
              <a:gd name="T21" fmla="*/ 7 h 1394"/>
              <a:gd name="T22" fmla="*/ 5915 w 5916"/>
              <a:gd name="T23" fmla="*/ 7 h 1394"/>
              <a:gd name="T24" fmla="*/ 5516 w 5916"/>
              <a:gd name="T25" fmla="*/ 1221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6" h="1394">
                <a:moveTo>
                  <a:pt x="5516" y="1221"/>
                </a:moveTo>
                <a:lnTo>
                  <a:pt x="5516" y="1221"/>
                </a:lnTo>
                <a:cubicBezTo>
                  <a:pt x="4770" y="1322"/>
                  <a:pt x="3913" y="1392"/>
                  <a:pt x="2964" y="1392"/>
                </a:cubicBezTo>
                <a:lnTo>
                  <a:pt x="2964" y="1392"/>
                </a:lnTo>
                <a:cubicBezTo>
                  <a:pt x="2011" y="1393"/>
                  <a:pt x="1149" y="1322"/>
                  <a:pt x="402" y="1221"/>
                </a:cubicBezTo>
                <a:lnTo>
                  <a:pt x="402" y="1221"/>
                </a:lnTo>
                <a:cubicBezTo>
                  <a:pt x="268" y="814"/>
                  <a:pt x="134" y="408"/>
                  <a:pt x="0" y="0"/>
                </a:cubicBezTo>
                <a:lnTo>
                  <a:pt x="0" y="0"/>
                </a:lnTo>
                <a:cubicBezTo>
                  <a:pt x="860" y="121"/>
                  <a:pt x="1857" y="208"/>
                  <a:pt x="2964" y="209"/>
                </a:cubicBezTo>
                <a:lnTo>
                  <a:pt x="2964" y="209"/>
                </a:lnTo>
                <a:cubicBezTo>
                  <a:pt x="4066" y="210"/>
                  <a:pt x="5058" y="126"/>
                  <a:pt x="5915" y="7"/>
                </a:cubicBezTo>
                <a:lnTo>
                  <a:pt x="5915" y="7"/>
                </a:lnTo>
                <a:cubicBezTo>
                  <a:pt x="5782" y="412"/>
                  <a:pt x="5648" y="816"/>
                  <a:pt x="5516" y="12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261675" y="8082363"/>
            <a:ext cx="5926325" cy="1538168"/>
          </a:xfrm>
          <a:custGeom>
            <a:avLst/>
            <a:gdLst>
              <a:gd name="T0" fmla="*/ 4678 w 5079"/>
              <a:gd name="T1" fmla="*/ 1134 h 1320"/>
              <a:gd name="T2" fmla="*/ 4678 w 5079"/>
              <a:gd name="T3" fmla="*/ 1134 h 1320"/>
              <a:gd name="T4" fmla="*/ 2515 w 5079"/>
              <a:gd name="T5" fmla="*/ 1318 h 1320"/>
              <a:gd name="T6" fmla="*/ 2515 w 5079"/>
              <a:gd name="T7" fmla="*/ 1318 h 1320"/>
              <a:gd name="T8" fmla="*/ 401 w 5079"/>
              <a:gd name="T9" fmla="*/ 1134 h 1320"/>
              <a:gd name="T10" fmla="*/ 401 w 5079"/>
              <a:gd name="T11" fmla="*/ 1134 h 1320"/>
              <a:gd name="T12" fmla="*/ 0 w 5079"/>
              <a:gd name="T13" fmla="*/ 0 h 1320"/>
              <a:gd name="T14" fmla="*/ 0 w 5079"/>
              <a:gd name="T15" fmla="*/ 0 h 1320"/>
              <a:gd name="T16" fmla="*/ 2536 w 5079"/>
              <a:gd name="T17" fmla="*/ 259 h 1320"/>
              <a:gd name="T18" fmla="*/ 2536 w 5079"/>
              <a:gd name="T19" fmla="*/ 259 h 1320"/>
              <a:gd name="T20" fmla="*/ 5078 w 5079"/>
              <a:gd name="T21" fmla="*/ 6 h 1320"/>
              <a:gd name="T22" fmla="*/ 5078 w 5079"/>
              <a:gd name="T23" fmla="*/ 6 h 1320"/>
              <a:gd name="T24" fmla="*/ 4678 w 5079"/>
              <a:gd name="T25" fmla="*/ 113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79" h="1320">
                <a:moveTo>
                  <a:pt x="4678" y="1134"/>
                </a:moveTo>
                <a:lnTo>
                  <a:pt x="4678" y="1134"/>
                </a:lnTo>
                <a:cubicBezTo>
                  <a:pt x="4083" y="1237"/>
                  <a:pt x="3352" y="1319"/>
                  <a:pt x="2515" y="1318"/>
                </a:cubicBezTo>
                <a:lnTo>
                  <a:pt x="2515" y="1318"/>
                </a:lnTo>
                <a:cubicBezTo>
                  <a:pt x="1700" y="1316"/>
                  <a:pt x="986" y="1235"/>
                  <a:pt x="401" y="1134"/>
                </a:cubicBezTo>
                <a:lnTo>
                  <a:pt x="401" y="1134"/>
                </a:lnTo>
                <a:cubicBezTo>
                  <a:pt x="268" y="756"/>
                  <a:pt x="134" y="378"/>
                  <a:pt x="0" y="0"/>
                </a:cubicBezTo>
                <a:lnTo>
                  <a:pt x="0" y="0"/>
                </a:lnTo>
                <a:cubicBezTo>
                  <a:pt x="671" y="137"/>
                  <a:pt x="1532" y="257"/>
                  <a:pt x="2536" y="259"/>
                </a:cubicBezTo>
                <a:lnTo>
                  <a:pt x="2536" y="259"/>
                </a:lnTo>
                <a:cubicBezTo>
                  <a:pt x="3543" y="260"/>
                  <a:pt x="4406" y="142"/>
                  <a:pt x="5078" y="6"/>
                </a:cubicBezTo>
                <a:lnTo>
                  <a:pt x="5078" y="6"/>
                </a:lnTo>
                <a:cubicBezTo>
                  <a:pt x="4945" y="382"/>
                  <a:pt x="4812" y="758"/>
                  <a:pt x="4678" y="1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9760678" y="9985783"/>
            <a:ext cx="4948893" cy="1476435"/>
          </a:xfrm>
          <a:custGeom>
            <a:avLst/>
            <a:gdLst>
              <a:gd name="T0" fmla="*/ 3842 w 4243"/>
              <a:gd name="T1" fmla="*/ 1133 h 1266"/>
              <a:gd name="T2" fmla="*/ 3842 w 4243"/>
              <a:gd name="T3" fmla="*/ 1133 h 1266"/>
              <a:gd name="T4" fmla="*/ 2087 w 4243"/>
              <a:gd name="T5" fmla="*/ 1264 h 1266"/>
              <a:gd name="T6" fmla="*/ 2087 w 4243"/>
              <a:gd name="T7" fmla="*/ 1264 h 1266"/>
              <a:gd name="T8" fmla="*/ 402 w 4243"/>
              <a:gd name="T9" fmla="*/ 1133 h 1266"/>
              <a:gd name="T10" fmla="*/ 402 w 4243"/>
              <a:gd name="T11" fmla="*/ 1133 h 1266"/>
              <a:gd name="T12" fmla="*/ 0 w 4243"/>
              <a:gd name="T13" fmla="*/ 0 h 1266"/>
              <a:gd name="T14" fmla="*/ 0 w 4243"/>
              <a:gd name="T15" fmla="*/ 0 h 1266"/>
              <a:gd name="T16" fmla="*/ 2108 w 4243"/>
              <a:gd name="T17" fmla="*/ 226 h 1266"/>
              <a:gd name="T18" fmla="*/ 2108 w 4243"/>
              <a:gd name="T19" fmla="*/ 226 h 1266"/>
              <a:gd name="T20" fmla="*/ 4242 w 4243"/>
              <a:gd name="T21" fmla="*/ 5 h 1266"/>
              <a:gd name="T22" fmla="*/ 4242 w 4243"/>
              <a:gd name="T23" fmla="*/ 5 h 1266"/>
              <a:gd name="T24" fmla="*/ 3842 w 4243"/>
              <a:gd name="T25" fmla="*/ 1133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3" h="1266">
                <a:moveTo>
                  <a:pt x="3842" y="1133"/>
                </a:moveTo>
                <a:lnTo>
                  <a:pt x="3842" y="1133"/>
                </a:lnTo>
                <a:cubicBezTo>
                  <a:pt x="3348" y="1208"/>
                  <a:pt x="2756" y="1265"/>
                  <a:pt x="2087" y="1264"/>
                </a:cubicBezTo>
                <a:lnTo>
                  <a:pt x="2087" y="1264"/>
                </a:lnTo>
                <a:cubicBezTo>
                  <a:pt x="1448" y="1262"/>
                  <a:pt x="880" y="1206"/>
                  <a:pt x="402" y="1133"/>
                </a:cubicBezTo>
                <a:lnTo>
                  <a:pt x="402" y="1133"/>
                </a:lnTo>
                <a:cubicBezTo>
                  <a:pt x="268" y="755"/>
                  <a:pt x="134" y="377"/>
                  <a:pt x="0" y="0"/>
                </a:cubicBezTo>
                <a:lnTo>
                  <a:pt x="0" y="0"/>
                </a:lnTo>
                <a:cubicBezTo>
                  <a:pt x="551" y="118"/>
                  <a:pt x="1269" y="224"/>
                  <a:pt x="2108" y="226"/>
                </a:cubicBezTo>
                <a:lnTo>
                  <a:pt x="2108" y="226"/>
                </a:lnTo>
                <a:cubicBezTo>
                  <a:pt x="2959" y="228"/>
                  <a:pt x="3686" y="123"/>
                  <a:pt x="4242" y="5"/>
                </a:cubicBezTo>
                <a:lnTo>
                  <a:pt x="4242" y="5"/>
                </a:lnTo>
                <a:cubicBezTo>
                  <a:pt x="4109" y="380"/>
                  <a:pt x="3976" y="757"/>
                  <a:pt x="3842" y="1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4256192" y="2516144"/>
            <a:ext cx="1311818" cy="1311815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2"/>
          <p:cNvSpPr>
            <a:spLocks noChangeArrowheads="1"/>
          </p:cNvSpPr>
          <p:nvPr/>
        </p:nvSpPr>
        <p:spPr bwMode="auto">
          <a:xfrm>
            <a:off x="4256192" y="4476151"/>
            <a:ext cx="1311818" cy="1311818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3"/>
          <p:cNvSpPr>
            <a:spLocks noChangeArrowheads="1"/>
          </p:cNvSpPr>
          <p:nvPr/>
        </p:nvSpPr>
        <p:spPr bwMode="auto">
          <a:xfrm>
            <a:off x="4256192" y="6436161"/>
            <a:ext cx="1311818" cy="1306672"/>
          </a:xfrm>
          <a:custGeom>
            <a:avLst/>
            <a:gdLst>
              <a:gd name="T0" fmla="*/ 0 w 1123"/>
              <a:gd name="T1" fmla="*/ 560 h 1122"/>
              <a:gd name="T2" fmla="*/ 0 w 1123"/>
              <a:gd name="T3" fmla="*/ 560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0 h 1122"/>
              <a:gd name="T10" fmla="*/ 1122 w 1123"/>
              <a:gd name="T11" fmla="*/ 560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0"/>
                  <a:pt x="1122" y="560"/>
                </a:cubicBezTo>
                <a:lnTo>
                  <a:pt x="1122" y="560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4"/>
          <p:cNvSpPr>
            <a:spLocks noChangeArrowheads="1"/>
          </p:cNvSpPr>
          <p:nvPr/>
        </p:nvSpPr>
        <p:spPr bwMode="auto">
          <a:xfrm>
            <a:off x="4256192" y="8344725"/>
            <a:ext cx="1311818" cy="1306672"/>
          </a:xfrm>
          <a:custGeom>
            <a:avLst/>
            <a:gdLst>
              <a:gd name="T0" fmla="*/ 0 w 1123"/>
              <a:gd name="T1" fmla="*/ 561 h 1122"/>
              <a:gd name="T2" fmla="*/ 0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1 h 1122"/>
              <a:gd name="T10" fmla="*/ 1122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5"/>
          <p:cNvSpPr>
            <a:spLocks noChangeArrowheads="1"/>
          </p:cNvSpPr>
          <p:nvPr/>
        </p:nvSpPr>
        <p:spPr bwMode="auto">
          <a:xfrm>
            <a:off x="4256192" y="10217279"/>
            <a:ext cx="1311818" cy="1311818"/>
          </a:xfrm>
          <a:custGeom>
            <a:avLst/>
            <a:gdLst>
              <a:gd name="T0" fmla="*/ 0 w 1123"/>
              <a:gd name="T1" fmla="*/ 562 h 1123"/>
              <a:gd name="T2" fmla="*/ 0 w 1123"/>
              <a:gd name="T3" fmla="*/ 562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2 h 1123"/>
              <a:gd name="T10" fmla="*/ 1122 w 1123"/>
              <a:gd name="T11" fmla="*/ 562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2"/>
                </a:moveTo>
                <a:lnTo>
                  <a:pt x="0" y="562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2"/>
                </a:cubicBezTo>
                <a:lnTo>
                  <a:pt x="1122" y="562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"/>
          <p:cNvSpPr>
            <a:spLocks noChangeArrowheads="1"/>
          </p:cNvSpPr>
          <p:nvPr/>
        </p:nvSpPr>
        <p:spPr bwMode="auto">
          <a:xfrm>
            <a:off x="18809643" y="2516144"/>
            <a:ext cx="1311815" cy="1311815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7"/>
          <p:cNvSpPr>
            <a:spLocks noChangeArrowheads="1"/>
          </p:cNvSpPr>
          <p:nvPr/>
        </p:nvSpPr>
        <p:spPr bwMode="auto">
          <a:xfrm>
            <a:off x="18809643" y="4476151"/>
            <a:ext cx="1311815" cy="1311818"/>
          </a:xfrm>
          <a:custGeom>
            <a:avLst/>
            <a:gdLst>
              <a:gd name="T0" fmla="*/ 0 w 1123"/>
              <a:gd name="T1" fmla="*/ 561 h 1123"/>
              <a:gd name="T2" fmla="*/ 0 w 1123"/>
              <a:gd name="T3" fmla="*/ 561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1 h 1123"/>
              <a:gd name="T10" fmla="*/ 1122 w 1123"/>
              <a:gd name="T11" fmla="*/ 561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1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8"/>
          <p:cNvSpPr>
            <a:spLocks noChangeArrowheads="1"/>
          </p:cNvSpPr>
          <p:nvPr/>
        </p:nvSpPr>
        <p:spPr bwMode="auto">
          <a:xfrm>
            <a:off x="18809643" y="6436161"/>
            <a:ext cx="1311815" cy="1306672"/>
          </a:xfrm>
          <a:custGeom>
            <a:avLst/>
            <a:gdLst>
              <a:gd name="T0" fmla="*/ 0 w 1123"/>
              <a:gd name="T1" fmla="*/ 560 h 1122"/>
              <a:gd name="T2" fmla="*/ 0 w 1123"/>
              <a:gd name="T3" fmla="*/ 560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0 h 1122"/>
              <a:gd name="T10" fmla="*/ 1122 w 1123"/>
              <a:gd name="T11" fmla="*/ 560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0"/>
                  <a:pt x="1122" y="560"/>
                </a:cubicBezTo>
                <a:lnTo>
                  <a:pt x="1122" y="560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9"/>
          <p:cNvSpPr>
            <a:spLocks noChangeArrowheads="1"/>
          </p:cNvSpPr>
          <p:nvPr/>
        </p:nvSpPr>
        <p:spPr bwMode="auto">
          <a:xfrm>
            <a:off x="18809643" y="8344725"/>
            <a:ext cx="1311815" cy="1306672"/>
          </a:xfrm>
          <a:custGeom>
            <a:avLst/>
            <a:gdLst>
              <a:gd name="T0" fmla="*/ 0 w 1123"/>
              <a:gd name="T1" fmla="*/ 561 h 1122"/>
              <a:gd name="T2" fmla="*/ 0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1122 w 1123"/>
              <a:gd name="T9" fmla="*/ 561 h 1122"/>
              <a:gd name="T10" fmla="*/ 1122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0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2" y="871"/>
                  <a:pt x="1122" y="561"/>
                </a:cubicBezTo>
                <a:lnTo>
                  <a:pt x="1122" y="561"/>
                </a:lnTo>
                <a:cubicBezTo>
                  <a:pt x="1122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"/>
          <p:cNvSpPr>
            <a:spLocks noChangeArrowheads="1"/>
          </p:cNvSpPr>
          <p:nvPr/>
        </p:nvSpPr>
        <p:spPr bwMode="auto">
          <a:xfrm>
            <a:off x="18809643" y="10217279"/>
            <a:ext cx="1311815" cy="1311818"/>
          </a:xfrm>
          <a:custGeom>
            <a:avLst/>
            <a:gdLst>
              <a:gd name="T0" fmla="*/ 0 w 1123"/>
              <a:gd name="T1" fmla="*/ 562 h 1123"/>
              <a:gd name="T2" fmla="*/ 0 w 1123"/>
              <a:gd name="T3" fmla="*/ 562 h 1123"/>
              <a:gd name="T4" fmla="*/ 561 w 1123"/>
              <a:gd name="T5" fmla="*/ 1122 h 1123"/>
              <a:gd name="T6" fmla="*/ 561 w 1123"/>
              <a:gd name="T7" fmla="*/ 1122 h 1123"/>
              <a:gd name="T8" fmla="*/ 1122 w 1123"/>
              <a:gd name="T9" fmla="*/ 562 h 1123"/>
              <a:gd name="T10" fmla="*/ 1122 w 1123"/>
              <a:gd name="T11" fmla="*/ 562 h 1123"/>
              <a:gd name="T12" fmla="*/ 561 w 1123"/>
              <a:gd name="T13" fmla="*/ 0 h 1123"/>
              <a:gd name="T14" fmla="*/ 561 w 1123"/>
              <a:gd name="T15" fmla="*/ 0 h 1123"/>
              <a:gd name="T16" fmla="*/ 0 w 1123"/>
              <a:gd name="T17" fmla="*/ 5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3">
                <a:moveTo>
                  <a:pt x="0" y="562"/>
                </a:moveTo>
                <a:lnTo>
                  <a:pt x="0" y="562"/>
                </a:lnTo>
                <a:cubicBezTo>
                  <a:pt x="0" y="871"/>
                  <a:pt x="251" y="1122"/>
                  <a:pt x="561" y="1122"/>
                </a:cubicBezTo>
                <a:lnTo>
                  <a:pt x="561" y="1122"/>
                </a:lnTo>
                <a:cubicBezTo>
                  <a:pt x="871" y="1122"/>
                  <a:pt x="1122" y="871"/>
                  <a:pt x="1122" y="562"/>
                </a:cubicBezTo>
                <a:lnTo>
                  <a:pt x="1122" y="562"/>
                </a:lnTo>
                <a:cubicBezTo>
                  <a:pt x="1122" y="252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2"/>
                  <a:pt x="0" y="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CuadroTexto 109"/>
          <p:cNvSpPr txBox="1"/>
          <p:nvPr/>
        </p:nvSpPr>
        <p:spPr>
          <a:xfrm>
            <a:off x="10408342" y="2580087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10408342" y="4563518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0208853" y="6473794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10417813" y="8346273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0485428" y="10220557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4536079" y="244442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4536079" y="442573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4539310" y="640815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4521381" y="830135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4554007" y="1017401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9042167" y="2441064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19064468" y="4443737"/>
            <a:ext cx="848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19012440" y="6381673"/>
            <a:ext cx="870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23" name="CuadroTexto 122"/>
          <p:cNvSpPr txBox="1"/>
          <p:nvPr/>
        </p:nvSpPr>
        <p:spPr>
          <a:xfrm>
            <a:off x="19034741" y="8316747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19076203" y="10174016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2815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8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68D2E6"/>
      </a:accent1>
      <a:accent2>
        <a:srgbClr val="A6DBD7"/>
      </a:accent2>
      <a:accent3>
        <a:srgbClr val="DEE3CB"/>
      </a:accent3>
      <a:accent4>
        <a:srgbClr val="F28631"/>
      </a:accent4>
      <a:accent5>
        <a:srgbClr val="F96800"/>
      </a:accent5>
      <a:accent6>
        <a:srgbClr val="68D2E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85304</TotalTime>
  <Words>586</Words>
  <Application>Microsoft Macintosh PowerPoint</Application>
  <PresentationFormat>Custom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15417</cp:revision>
  <dcterms:created xsi:type="dcterms:W3CDTF">2014-11-12T21:47:38Z</dcterms:created>
  <dcterms:modified xsi:type="dcterms:W3CDTF">2019-06-06T20:26:16Z</dcterms:modified>
  <cp:category/>
</cp:coreProperties>
</file>