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6"/>
  </p:notesMasterIdLst>
  <p:sldIdLst>
    <p:sldId id="258" r:id="rId2"/>
    <p:sldId id="259" r:id="rId3"/>
    <p:sldId id="260" r:id="rId4"/>
    <p:sldId id="261" r:id="rId5"/>
    <p:sldId id="262" r:id="rId6"/>
    <p:sldId id="263" r:id="rId7"/>
    <p:sldId id="264" r:id="rId8"/>
    <p:sldId id="265" r:id="rId9"/>
    <p:sldId id="266" r:id="rId10"/>
    <p:sldId id="267" r:id="rId11"/>
    <p:sldId id="268" r:id="rId12"/>
    <p:sldId id="281" r:id="rId13"/>
    <p:sldId id="269" r:id="rId14"/>
    <p:sldId id="270" r:id="rId15"/>
    <p:sldId id="271" r:id="rId16"/>
    <p:sldId id="277" r:id="rId17"/>
    <p:sldId id="272" r:id="rId18"/>
    <p:sldId id="273" r:id="rId19"/>
    <p:sldId id="274" r:id="rId20"/>
    <p:sldId id="275" r:id="rId21"/>
    <p:sldId id="276" r:id="rId22"/>
    <p:sldId id="278" r:id="rId23"/>
    <p:sldId id="280" r:id="rId24"/>
    <p:sldId id="279" r:id="rId2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2" autoAdjust="0"/>
    <p:restoredTop sz="95672" autoAdjust="0"/>
  </p:normalViewPr>
  <p:slideViewPr>
    <p:cSldViewPr snapToGrid="0" snapToObjects="1">
      <p:cViewPr>
        <p:scale>
          <a:sx n="34" d="100"/>
          <a:sy n="34" d="100"/>
        </p:scale>
        <p:origin x="872" y="103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3968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91662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0468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15449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1196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2775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241266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70132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06026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3812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72785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6193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20</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074905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52999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8342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855573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70796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0646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83929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59189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2582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25722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2918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5049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5" name="Group 4">
            <a:extLst>
              <a:ext uri="{FF2B5EF4-FFF2-40B4-BE49-F238E27FC236}">
                <a16:creationId xmlns:a16="http://schemas.microsoft.com/office/drawing/2014/main" id="{B02300DF-380C-0F4C-8882-70469ACEE05A}"/>
              </a:ext>
            </a:extLst>
          </p:cNvPr>
          <p:cNvGrpSpPr/>
          <p:nvPr/>
        </p:nvGrpSpPr>
        <p:grpSpPr>
          <a:xfrm>
            <a:off x="3702960" y="3572189"/>
            <a:ext cx="1921986" cy="6571622"/>
            <a:chOff x="3574318" y="3132338"/>
            <a:chExt cx="2179269" cy="7451324"/>
          </a:xfrm>
        </p:grpSpPr>
        <p:sp>
          <p:nvSpPr>
            <p:cNvPr id="51" name="Freeform 160">
              <a:extLst>
                <a:ext uri="{FF2B5EF4-FFF2-40B4-BE49-F238E27FC236}">
                  <a16:creationId xmlns:a16="http://schemas.microsoft.com/office/drawing/2014/main" id="{500D9146-D99B-F44F-B4BF-D52DA117F123}"/>
                </a:ext>
              </a:extLst>
            </p:cNvPr>
            <p:cNvSpPr>
              <a:spLocks noChangeArrowheads="1"/>
            </p:cNvSpPr>
            <p:nvPr/>
          </p:nvSpPr>
          <p:spPr bwMode="auto">
            <a:xfrm>
              <a:off x="3574318" y="3132338"/>
              <a:ext cx="2179269" cy="7451324"/>
            </a:xfrm>
            <a:custGeom>
              <a:avLst/>
              <a:gdLst>
                <a:gd name="T0" fmla="*/ 1761 w 2483"/>
                <a:gd name="T1" fmla="*/ 6117 h 8487"/>
                <a:gd name="T2" fmla="*/ 1761 w 2483"/>
                <a:gd name="T3" fmla="*/ 520 h 8487"/>
                <a:gd name="T4" fmla="*/ 1761 w 2483"/>
                <a:gd name="T5" fmla="*/ 520 h 8487"/>
                <a:gd name="T6" fmla="*/ 1241 w 2483"/>
                <a:gd name="T7" fmla="*/ 0 h 8487"/>
                <a:gd name="T8" fmla="*/ 1241 w 2483"/>
                <a:gd name="T9" fmla="*/ 0 h 8487"/>
                <a:gd name="T10" fmla="*/ 721 w 2483"/>
                <a:gd name="T11" fmla="*/ 520 h 8487"/>
                <a:gd name="T12" fmla="*/ 721 w 2483"/>
                <a:gd name="T13" fmla="*/ 6117 h 8487"/>
                <a:gd name="T14" fmla="*/ 721 w 2483"/>
                <a:gd name="T15" fmla="*/ 6117 h 8487"/>
                <a:gd name="T16" fmla="*/ 0 w 2483"/>
                <a:gd name="T17" fmla="*/ 7245 h 8487"/>
                <a:gd name="T18" fmla="*/ 0 w 2483"/>
                <a:gd name="T19" fmla="*/ 7245 h 8487"/>
                <a:gd name="T20" fmla="*/ 1241 w 2483"/>
                <a:gd name="T21" fmla="*/ 8486 h 8487"/>
                <a:gd name="T22" fmla="*/ 1241 w 2483"/>
                <a:gd name="T23" fmla="*/ 8486 h 8487"/>
                <a:gd name="T24" fmla="*/ 2482 w 2483"/>
                <a:gd name="T25" fmla="*/ 7245 h 8487"/>
                <a:gd name="T26" fmla="*/ 2482 w 2483"/>
                <a:gd name="T27" fmla="*/ 7245 h 8487"/>
                <a:gd name="T28" fmla="*/ 1761 w 2483"/>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3" h="8487">
                  <a:moveTo>
                    <a:pt x="1761" y="6117"/>
                  </a:moveTo>
                  <a:lnTo>
                    <a:pt x="1761" y="520"/>
                  </a:lnTo>
                  <a:lnTo>
                    <a:pt x="1761" y="520"/>
                  </a:lnTo>
                  <a:cubicBezTo>
                    <a:pt x="1761" y="233"/>
                    <a:pt x="1528" y="0"/>
                    <a:pt x="1241" y="0"/>
                  </a:cubicBezTo>
                  <a:lnTo>
                    <a:pt x="1241" y="0"/>
                  </a:lnTo>
                  <a:cubicBezTo>
                    <a:pt x="954" y="0"/>
                    <a:pt x="721" y="233"/>
                    <a:pt x="721" y="520"/>
                  </a:cubicBezTo>
                  <a:lnTo>
                    <a:pt x="721" y="6117"/>
                  </a:lnTo>
                  <a:lnTo>
                    <a:pt x="721" y="6117"/>
                  </a:lnTo>
                  <a:cubicBezTo>
                    <a:pt x="295" y="6314"/>
                    <a:pt x="0" y="6745"/>
                    <a:pt x="0" y="7245"/>
                  </a:cubicBezTo>
                  <a:lnTo>
                    <a:pt x="0" y="7245"/>
                  </a:lnTo>
                  <a:cubicBezTo>
                    <a:pt x="0" y="7931"/>
                    <a:pt x="555" y="8486"/>
                    <a:pt x="1241" y="8486"/>
                  </a:cubicBezTo>
                  <a:lnTo>
                    <a:pt x="1241" y="8486"/>
                  </a:lnTo>
                  <a:cubicBezTo>
                    <a:pt x="1927" y="8486"/>
                    <a:pt x="2482" y="7931"/>
                    <a:pt x="2482" y="7245"/>
                  </a:cubicBezTo>
                  <a:lnTo>
                    <a:pt x="2482" y="7245"/>
                  </a:lnTo>
                  <a:cubicBezTo>
                    <a:pt x="2482"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0" name="Freeform 340">
              <a:extLst>
                <a:ext uri="{FF2B5EF4-FFF2-40B4-BE49-F238E27FC236}">
                  <a16:creationId xmlns:a16="http://schemas.microsoft.com/office/drawing/2014/main" id="{791AE532-955D-6E48-90B1-D250C3EC103B}"/>
                </a:ext>
              </a:extLst>
            </p:cNvPr>
            <p:cNvSpPr>
              <a:spLocks noChangeArrowheads="1"/>
            </p:cNvSpPr>
            <p:nvPr/>
          </p:nvSpPr>
          <p:spPr bwMode="auto">
            <a:xfrm>
              <a:off x="4449123" y="8137305"/>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1" name="Freeform 341">
              <a:extLst>
                <a:ext uri="{FF2B5EF4-FFF2-40B4-BE49-F238E27FC236}">
                  <a16:creationId xmlns:a16="http://schemas.microsoft.com/office/drawing/2014/main" id="{2B6567BD-EA67-5E46-9CBB-DF4A9ADADD24}"/>
                </a:ext>
              </a:extLst>
            </p:cNvPr>
            <p:cNvSpPr>
              <a:spLocks noChangeArrowheads="1"/>
            </p:cNvSpPr>
            <p:nvPr/>
          </p:nvSpPr>
          <p:spPr bwMode="auto">
            <a:xfrm>
              <a:off x="4449123" y="7610874"/>
              <a:ext cx="429659"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2" name="Freeform 342">
              <a:extLst>
                <a:ext uri="{FF2B5EF4-FFF2-40B4-BE49-F238E27FC236}">
                  <a16:creationId xmlns:a16="http://schemas.microsoft.com/office/drawing/2014/main" id="{68CD1281-2162-2E46-8008-510CAF74DAF1}"/>
                </a:ext>
              </a:extLst>
            </p:cNvPr>
            <p:cNvSpPr>
              <a:spLocks noChangeArrowheads="1"/>
            </p:cNvSpPr>
            <p:nvPr/>
          </p:nvSpPr>
          <p:spPr bwMode="auto">
            <a:xfrm>
              <a:off x="4449123" y="7084443"/>
              <a:ext cx="429659" cy="526431"/>
            </a:xfrm>
            <a:custGeom>
              <a:avLst/>
              <a:gdLst>
                <a:gd name="T0" fmla="*/ 0 w 489"/>
                <a:gd name="T1" fmla="*/ 598 h 599"/>
                <a:gd name="T2" fmla="*/ 488 w 489"/>
                <a:gd name="T3" fmla="*/ 598 h 599"/>
                <a:gd name="T4" fmla="*/ 488 w 489"/>
                <a:gd name="T5" fmla="*/ 0 h 599"/>
                <a:gd name="T6" fmla="*/ 0 w 489"/>
                <a:gd name="T7" fmla="*/ 0 h 599"/>
                <a:gd name="T8" fmla="*/ 0 w 489"/>
                <a:gd name="T9" fmla="*/ 598 h 599"/>
              </a:gdLst>
              <a:ahLst/>
              <a:cxnLst>
                <a:cxn ang="0">
                  <a:pos x="T0" y="T1"/>
                </a:cxn>
                <a:cxn ang="0">
                  <a:pos x="T2" y="T3"/>
                </a:cxn>
                <a:cxn ang="0">
                  <a:pos x="T4" y="T5"/>
                </a:cxn>
                <a:cxn ang="0">
                  <a:pos x="T6" y="T7"/>
                </a:cxn>
                <a:cxn ang="0">
                  <a:pos x="T8" y="T9"/>
                </a:cxn>
              </a:cxnLst>
              <a:rect l="0" t="0" r="r" b="b"/>
              <a:pathLst>
                <a:path w="489" h="599">
                  <a:moveTo>
                    <a:pt x="0" y="598"/>
                  </a:moveTo>
                  <a:lnTo>
                    <a:pt x="488" y="598"/>
                  </a:lnTo>
                  <a:lnTo>
                    <a:pt x="488" y="0"/>
                  </a:lnTo>
                  <a:lnTo>
                    <a:pt x="0" y="0"/>
                  </a:lnTo>
                  <a:lnTo>
                    <a:pt x="0" y="598"/>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3" name="Freeform 343">
              <a:extLst>
                <a:ext uri="{FF2B5EF4-FFF2-40B4-BE49-F238E27FC236}">
                  <a16:creationId xmlns:a16="http://schemas.microsoft.com/office/drawing/2014/main" id="{DFDA338F-07DF-354A-862D-253022AC1CEC}"/>
                </a:ext>
              </a:extLst>
            </p:cNvPr>
            <p:cNvSpPr>
              <a:spLocks noChangeArrowheads="1"/>
            </p:cNvSpPr>
            <p:nvPr/>
          </p:nvSpPr>
          <p:spPr bwMode="auto">
            <a:xfrm>
              <a:off x="4449123" y="6561882"/>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4" name="Freeform 344">
              <a:extLst>
                <a:ext uri="{FF2B5EF4-FFF2-40B4-BE49-F238E27FC236}">
                  <a16:creationId xmlns:a16="http://schemas.microsoft.com/office/drawing/2014/main" id="{67CE90AF-BAA4-0B4B-B95A-DB0379A87AF0}"/>
                </a:ext>
              </a:extLst>
            </p:cNvPr>
            <p:cNvSpPr>
              <a:spLocks noChangeArrowheads="1"/>
            </p:cNvSpPr>
            <p:nvPr/>
          </p:nvSpPr>
          <p:spPr bwMode="auto">
            <a:xfrm>
              <a:off x="4449123" y="6031581"/>
              <a:ext cx="429659"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5" name="Freeform 345">
              <a:extLst>
                <a:ext uri="{FF2B5EF4-FFF2-40B4-BE49-F238E27FC236}">
                  <a16:creationId xmlns:a16="http://schemas.microsoft.com/office/drawing/2014/main" id="{76097CCB-9107-874B-88DE-8C7EFC5DD7AB}"/>
                </a:ext>
              </a:extLst>
            </p:cNvPr>
            <p:cNvSpPr>
              <a:spLocks noChangeArrowheads="1"/>
            </p:cNvSpPr>
            <p:nvPr/>
          </p:nvSpPr>
          <p:spPr bwMode="auto">
            <a:xfrm>
              <a:off x="4449123" y="5509020"/>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6" name="Freeform 346">
              <a:extLst>
                <a:ext uri="{FF2B5EF4-FFF2-40B4-BE49-F238E27FC236}">
                  <a16:creationId xmlns:a16="http://schemas.microsoft.com/office/drawing/2014/main" id="{272E9868-82F4-434D-B564-0F35581D89ED}"/>
                </a:ext>
              </a:extLst>
            </p:cNvPr>
            <p:cNvSpPr>
              <a:spLocks noChangeArrowheads="1"/>
            </p:cNvSpPr>
            <p:nvPr/>
          </p:nvSpPr>
          <p:spPr bwMode="auto">
            <a:xfrm>
              <a:off x="4449123" y="4982588"/>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7" name="Freeform 347">
              <a:extLst>
                <a:ext uri="{FF2B5EF4-FFF2-40B4-BE49-F238E27FC236}">
                  <a16:creationId xmlns:a16="http://schemas.microsoft.com/office/drawing/2014/main" id="{E88FDEF5-D649-6848-9E2E-F15949B56F82}"/>
                </a:ext>
              </a:extLst>
            </p:cNvPr>
            <p:cNvSpPr>
              <a:spLocks noChangeArrowheads="1"/>
            </p:cNvSpPr>
            <p:nvPr/>
          </p:nvSpPr>
          <p:spPr bwMode="auto">
            <a:xfrm>
              <a:off x="4449123" y="4456157"/>
              <a:ext cx="429659"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8" name="Freeform 348">
              <a:extLst>
                <a:ext uri="{FF2B5EF4-FFF2-40B4-BE49-F238E27FC236}">
                  <a16:creationId xmlns:a16="http://schemas.microsoft.com/office/drawing/2014/main" id="{3AE07D52-1D58-0F4C-9B98-AA4A7721ED18}"/>
                </a:ext>
              </a:extLst>
            </p:cNvPr>
            <p:cNvSpPr>
              <a:spLocks noChangeArrowheads="1"/>
            </p:cNvSpPr>
            <p:nvPr/>
          </p:nvSpPr>
          <p:spPr bwMode="auto">
            <a:xfrm>
              <a:off x="4449123" y="3929726"/>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9" name="Freeform 349">
              <a:extLst>
                <a:ext uri="{FF2B5EF4-FFF2-40B4-BE49-F238E27FC236}">
                  <a16:creationId xmlns:a16="http://schemas.microsoft.com/office/drawing/2014/main" id="{90FBF110-623E-AC43-856C-26FD35CD6D0A}"/>
                </a:ext>
              </a:extLst>
            </p:cNvPr>
            <p:cNvSpPr>
              <a:spLocks noChangeArrowheads="1"/>
            </p:cNvSpPr>
            <p:nvPr/>
          </p:nvSpPr>
          <p:spPr bwMode="auto">
            <a:xfrm>
              <a:off x="4449123" y="3403295"/>
              <a:ext cx="429659"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9" y="0"/>
                    <a:pt x="244" y="0"/>
                  </a:cubicBezTo>
                  <a:lnTo>
                    <a:pt x="244" y="0"/>
                  </a:lnTo>
                  <a:cubicBezTo>
                    <a:pt x="109" y="0"/>
                    <a:pt x="0" y="109"/>
                    <a:pt x="0" y="243"/>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0" name="Freeform 350">
              <a:extLst>
                <a:ext uri="{FF2B5EF4-FFF2-40B4-BE49-F238E27FC236}">
                  <a16:creationId xmlns:a16="http://schemas.microsoft.com/office/drawing/2014/main" id="{8623D19A-5E9A-BC4F-99E5-2E3F12E06308}"/>
                </a:ext>
              </a:extLst>
            </p:cNvPr>
            <p:cNvSpPr>
              <a:spLocks noChangeArrowheads="1"/>
            </p:cNvSpPr>
            <p:nvPr/>
          </p:nvSpPr>
          <p:spPr bwMode="auto">
            <a:xfrm>
              <a:off x="4449123" y="3403295"/>
              <a:ext cx="429659"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9" y="0"/>
                    <a:pt x="244" y="0"/>
                  </a:cubicBezTo>
                  <a:lnTo>
                    <a:pt x="244" y="0"/>
                  </a:lnTo>
                  <a:cubicBezTo>
                    <a:pt x="109" y="0"/>
                    <a:pt x="0" y="109"/>
                    <a:pt x="0" y="243"/>
                  </a:cubicBezTo>
                </a:path>
              </a:pathLst>
            </a:custGeom>
            <a:noFill/>
            <a:ln w="111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384">
              <a:extLst>
                <a:ext uri="{FF2B5EF4-FFF2-40B4-BE49-F238E27FC236}">
                  <a16:creationId xmlns:a16="http://schemas.microsoft.com/office/drawing/2014/main" id="{7F60787F-6FA0-9C47-92DD-57F034C4BA3D}"/>
                </a:ext>
              </a:extLst>
            </p:cNvPr>
            <p:cNvSpPr>
              <a:spLocks noChangeArrowheads="1"/>
            </p:cNvSpPr>
            <p:nvPr/>
          </p:nvSpPr>
          <p:spPr bwMode="auto">
            <a:xfrm>
              <a:off x="3775601" y="8597931"/>
              <a:ext cx="1780576" cy="1780576"/>
            </a:xfrm>
            <a:custGeom>
              <a:avLst/>
              <a:gdLst>
                <a:gd name="T0" fmla="*/ 2028 w 2029"/>
                <a:gd name="T1" fmla="*/ 1013 h 2028"/>
                <a:gd name="T2" fmla="*/ 2028 w 2029"/>
                <a:gd name="T3" fmla="*/ 1013 h 2028"/>
                <a:gd name="T4" fmla="*/ 1014 w 2029"/>
                <a:gd name="T5" fmla="*/ 2027 h 2028"/>
                <a:gd name="T6" fmla="*/ 1014 w 2029"/>
                <a:gd name="T7" fmla="*/ 2027 h 2028"/>
                <a:gd name="T8" fmla="*/ 0 w 2029"/>
                <a:gd name="T9" fmla="*/ 1013 h 2028"/>
                <a:gd name="T10" fmla="*/ 0 w 2029"/>
                <a:gd name="T11" fmla="*/ 1013 h 2028"/>
                <a:gd name="T12" fmla="*/ 1014 w 2029"/>
                <a:gd name="T13" fmla="*/ 0 h 2028"/>
                <a:gd name="T14" fmla="*/ 1014 w 2029"/>
                <a:gd name="T15" fmla="*/ 0 h 2028"/>
                <a:gd name="T16" fmla="*/ 2028 w 2029"/>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9" h="2028">
                  <a:moveTo>
                    <a:pt x="2028" y="1013"/>
                  </a:moveTo>
                  <a:lnTo>
                    <a:pt x="2028" y="1013"/>
                  </a:lnTo>
                  <a:cubicBezTo>
                    <a:pt x="2028" y="1573"/>
                    <a:pt x="1574" y="2027"/>
                    <a:pt x="1014" y="2027"/>
                  </a:cubicBezTo>
                  <a:lnTo>
                    <a:pt x="1014" y="2027"/>
                  </a:lnTo>
                  <a:cubicBezTo>
                    <a:pt x="454" y="2027"/>
                    <a:pt x="0" y="1573"/>
                    <a:pt x="0" y="1013"/>
                  </a:cubicBezTo>
                  <a:lnTo>
                    <a:pt x="0" y="1013"/>
                  </a:lnTo>
                  <a:cubicBezTo>
                    <a:pt x="0" y="454"/>
                    <a:pt x="454" y="0"/>
                    <a:pt x="1014" y="0"/>
                  </a:cubicBezTo>
                  <a:lnTo>
                    <a:pt x="1014" y="0"/>
                  </a:lnTo>
                  <a:cubicBezTo>
                    <a:pt x="1574" y="0"/>
                    <a:pt x="2028" y="454"/>
                    <a:pt x="2028" y="1013"/>
                  </a:cubicBezTo>
                </a:path>
              </a:pathLst>
            </a:custGeom>
            <a:solidFill>
              <a:schemeClr val="accent1"/>
            </a:solidFill>
            <a:ln>
              <a:noFill/>
            </a:ln>
            <a:effectLst/>
          </p:spPr>
          <p:txBody>
            <a:bodyPr wrap="none" anchor="ctr"/>
            <a:lstStyle/>
            <a:p>
              <a:endParaRPr lang="en-US"/>
            </a:p>
          </p:txBody>
        </p:sp>
      </p:grpSp>
      <p:grpSp>
        <p:nvGrpSpPr>
          <p:cNvPr id="6" name="Group 5">
            <a:extLst>
              <a:ext uri="{FF2B5EF4-FFF2-40B4-BE49-F238E27FC236}">
                <a16:creationId xmlns:a16="http://schemas.microsoft.com/office/drawing/2014/main" id="{37BC95B8-AD78-5C47-BB22-36CBBC1E203D}"/>
              </a:ext>
            </a:extLst>
          </p:cNvPr>
          <p:cNvGrpSpPr/>
          <p:nvPr/>
        </p:nvGrpSpPr>
        <p:grpSpPr>
          <a:xfrm>
            <a:off x="8719540" y="3572189"/>
            <a:ext cx="1921986" cy="6571622"/>
            <a:chOff x="8590898" y="3132338"/>
            <a:chExt cx="2179269" cy="7451324"/>
          </a:xfrm>
        </p:grpSpPr>
        <p:sp>
          <p:nvSpPr>
            <p:cNvPr id="52" name="Freeform 161">
              <a:extLst>
                <a:ext uri="{FF2B5EF4-FFF2-40B4-BE49-F238E27FC236}">
                  <a16:creationId xmlns:a16="http://schemas.microsoft.com/office/drawing/2014/main" id="{A53BC4EF-7C86-AA4C-B7A2-B70D58153D3D}"/>
                </a:ext>
              </a:extLst>
            </p:cNvPr>
            <p:cNvSpPr>
              <a:spLocks noChangeArrowheads="1"/>
            </p:cNvSpPr>
            <p:nvPr/>
          </p:nvSpPr>
          <p:spPr bwMode="auto">
            <a:xfrm>
              <a:off x="8590898" y="3132338"/>
              <a:ext cx="2179269" cy="7451324"/>
            </a:xfrm>
            <a:custGeom>
              <a:avLst/>
              <a:gdLst>
                <a:gd name="T0" fmla="*/ 1760 w 2482"/>
                <a:gd name="T1" fmla="*/ 6117 h 8487"/>
                <a:gd name="T2" fmla="*/ 1760 w 2482"/>
                <a:gd name="T3" fmla="*/ 520 h 8487"/>
                <a:gd name="T4" fmla="*/ 1760 w 2482"/>
                <a:gd name="T5" fmla="*/ 520 h 8487"/>
                <a:gd name="T6" fmla="*/ 1240 w 2482"/>
                <a:gd name="T7" fmla="*/ 0 h 8487"/>
                <a:gd name="T8" fmla="*/ 1240 w 2482"/>
                <a:gd name="T9" fmla="*/ 0 h 8487"/>
                <a:gd name="T10" fmla="*/ 721 w 2482"/>
                <a:gd name="T11" fmla="*/ 520 h 8487"/>
                <a:gd name="T12" fmla="*/ 721 w 2482"/>
                <a:gd name="T13" fmla="*/ 6117 h 8487"/>
                <a:gd name="T14" fmla="*/ 721 w 2482"/>
                <a:gd name="T15" fmla="*/ 6117 h 8487"/>
                <a:gd name="T16" fmla="*/ 0 w 2482"/>
                <a:gd name="T17" fmla="*/ 7245 h 8487"/>
                <a:gd name="T18" fmla="*/ 0 w 2482"/>
                <a:gd name="T19" fmla="*/ 7245 h 8487"/>
                <a:gd name="T20" fmla="*/ 1240 w 2482"/>
                <a:gd name="T21" fmla="*/ 8486 h 8487"/>
                <a:gd name="T22" fmla="*/ 1240 w 2482"/>
                <a:gd name="T23" fmla="*/ 8486 h 8487"/>
                <a:gd name="T24" fmla="*/ 2481 w 2482"/>
                <a:gd name="T25" fmla="*/ 7245 h 8487"/>
                <a:gd name="T26" fmla="*/ 2481 w 2482"/>
                <a:gd name="T27" fmla="*/ 7245 h 8487"/>
                <a:gd name="T28" fmla="*/ 1760 w 2482"/>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2" h="8487">
                  <a:moveTo>
                    <a:pt x="1760" y="6117"/>
                  </a:moveTo>
                  <a:lnTo>
                    <a:pt x="1760" y="520"/>
                  </a:lnTo>
                  <a:lnTo>
                    <a:pt x="1760" y="520"/>
                  </a:lnTo>
                  <a:cubicBezTo>
                    <a:pt x="1760" y="233"/>
                    <a:pt x="1527" y="0"/>
                    <a:pt x="1240" y="0"/>
                  </a:cubicBezTo>
                  <a:lnTo>
                    <a:pt x="1240" y="0"/>
                  </a:lnTo>
                  <a:cubicBezTo>
                    <a:pt x="953" y="0"/>
                    <a:pt x="721" y="233"/>
                    <a:pt x="721" y="520"/>
                  </a:cubicBezTo>
                  <a:lnTo>
                    <a:pt x="721" y="6117"/>
                  </a:lnTo>
                  <a:lnTo>
                    <a:pt x="721" y="6117"/>
                  </a:lnTo>
                  <a:cubicBezTo>
                    <a:pt x="295" y="6314"/>
                    <a:pt x="0" y="6745"/>
                    <a:pt x="0" y="7245"/>
                  </a:cubicBezTo>
                  <a:lnTo>
                    <a:pt x="0" y="7245"/>
                  </a:lnTo>
                  <a:cubicBezTo>
                    <a:pt x="0" y="7931"/>
                    <a:pt x="554" y="8486"/>
                    <a:pt x="1240" y="8486"/>
                  </a:cubicBezTo>
                  <a:lnTo>
                    <a:pt x="1240" y="8486"/>
                  </a:lnTo>
                  <a:cubicBezTo>
                    <a:pt x="1926" y="8486"/>
                    <a:pt x="2481" y="7931"/>
                    <a:pt x="2481" y="7245"/>
                  </a:cubicBezTo>
                  <a:lnTo>
                    <a:pt x="2481" y="7245"/>
                  </a:lnTo>
                  <a:cubicBezTo>
                    <a:pt x="2481" y="6745"/>
                    <a:pt x="2186" y="6314"/>
                    <a:pt x="1760"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1" name="Freeform 351">
              <a:extLst>
                <a:ext uri="{FF2B5EF4-FFF2-40B4-BE49-F238E27FC236}">
                  <a16:creationId xmlns:a16="http://schemas.microsoft.com/office/drawing/2014/main" id="{DA24A44C-2633-A049-A25C-CED8021B1686}"/>
                </a:ext>
              </a:extLst>
            </p:cNvPr>
            <p:cNvSpPr>
              <a:spLocks noChangeArrowheads="1"/>
            </p:cNvSpPr>
            <p:nvPr/>
          </p:nvSpPr>
          <p:spPr bwMode="auto">
            <a:xfrm>
              <a:off x="9465703" y="8137305"/>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2" name="Freeform 352">
              <a:extLst>
                <a:ext uri="{FF2B5EF4-FFF2-40B4-BE49-F238E27FC236}">
                  <a16:creationId xmlns:a16="http://schemas.microsoft.com/office/drawing/2014/main" id="{5360FC63-7CFE-6F4A-A4F5-040E53D140FE}"/>
                </a:ext>
              </a:extLst>
            </p:cNvPr>
            <p:cNvSpPr>
              <a:spLocks noChangeArrowheads="1"/>
            </p:cNvSpPr>
            <p:nvPr/>
          </p:nvSpPr>
          <p:spPr bwMode="auto">
            <a:xfrm>
              <a:off x="9465703" y="7610874"/>
              <a:ext cx="429659"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3" name="Freeform 353">
              <a:extLst>
                <a:ext uri="{FF2B5EF4-FFF2-40B4-BE49-F238E27FC236}">
                  <a16:creationId xmlns:a16="http://schemas.microsoft.com/office/drawing/2014/main" id="{5A003A8D-46E3-FC4F-944A-159439A7FBF2}"/>
                </a:ext>
              </a:extLst>
            </p:cNvPr>
            <p:cNvSpPr>
              <a:spLocks noChangeArrowheads="1"/>
            </p:cNvSpPr>
            <p:nvPr/>
          </p:nvSpPr>
          <p:spPr bwMode="auto">
            <a:xfrm>
              <a:off x="9465703" y="7084443"/>
              <a:ext cx="429659" cy="526431"/>
            </a:xfrm>
            <a:custGeom>
              <a:avLst/>
              <a:gdLst>
                <a:gd name="T0" fmla="*/ 0 w 488"/>
                <a:gd name="T1" fmla="*/ 598 h 599"/>
                <a:gd name="T2" fmla="*/ 487 w 488"/>
                <a:gd name="T3" fmla="*/ 598 h 599"/>
                <a:gd name="T4" fmla="*/ 487 w 488"/>
                <a:gd name="T5" fmla="*/ 0 h 599"/>
                <a:gd name="T6" fmla="*/ 0 w 488"/>
                <a:gd name="T7" fmla="*/ 0 h 599"/>
                <a:gd name="T8" fmla="*/ 0 w 488"/>
                <a:gd name="T9" fmla="*/ 598 h 599"/>
              </a:gdLst>
              <a:ahLst/>
              <a:cxnLst>
                <a:cxn ang="0">
                  <a:pos x="T0" y="T1"/>
                </a:cxn>
                <a:cxn ang="0">
                  <a:pos x="T2" y="T3"/>
                </a:cxn>
                <a:cxn ang="0">
                  <a:pos x="T4" y="T5"/>
                </a:cxn>
                <a:cxn ang="0">
                  <a:pos x="T6" y="T7"/>
                </a:cxn>
                <a:cxn ang="0">
                  <a:pos x="T8" y="T9"/>
                </a:cxn>
              </a:cxnLst>
              <a:rect l="0" t="0" r="r" b="b"/>
              <a:pathLst>
                <a:path w="488" h="599">
                  <a:moveTo>
                    <a:pt x="0" y="598"/>
                  </a:moveTo>
                  <a:lnTo>
                    <a:pt x="487" y="598"/>
                  </a:lnTo>
                  <a:lnTo>
                    <a:pt x="487" y="0"/>
                  </a:lnTo>
                  <a:lnTo>
                    <a:pt x="0" y="0"/>
                  </a:lnTo>
                  <a:lnTo>
                    <a:pt x="0" y="598"/>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4" name="Freeform 354">
              <a:extLst>
                <a:ext uri="{FF2B5EF4-FFF2-40B4-BE49-F238E27FC236}">
                  <a16:creationId xmlns:a16="http://schemas.microsoft.com/office/drawing/2014/main" id="{F180A51E-B841-9A46-9474-9800C55EBF97}"/>
                </a:ext>
              </a:extLst>
            </p:cNvPr>
            <p:cNvSpPr>
              <a:spLocks noChangeArrowheads="1"/>
            </p:cNvSpPr>
            <p:nvPr/>
          </p:nvSpPr>
          <p:spPr bwMode="auto">
            <a:xfrm>
              <a:off x="9465703" y="6561882"/>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5" name="Freeform 355">
              <a:extLst>
                <a:ext uri="{FF2B5EF4-FFF2-40B4-BE49-F238E27FC236}">
                  <a16:creationId xmlns:a16="http://schemas.microsoft.com/office/drawing/2014/main" id="{4F1D7108-E810-A549-BA34-07D669A30547}"/>
                </a:ext>
              </a:extLst>
            </p:cNvPr>
            <p:cNvSpPr>
              <a:spLocks noChangeArrowheads="1"/>
            </p:cNvSpPr>
            <p:nvPr/>
          </p:nvSpPr>
          <p:spPr bwMode="auto">
            <a:xfrm>
              <a:off x="9465703" y="6031581"/>
              <a:ext cx="429659"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6" name="Freeform 356">
              <a:extLst>
                <a:ext uri="{FF2B5EF4-FFF2-40B4-BE49-F238E27FC236}">
                  <a16:creationId xmlns:a16="http://schemas.microsoft.com/office/drawing/2014/main" id="{8FD8B2A8-E032-124B-8899-50F9C73FA7F0}"/>
                </a:ext>
              </a:extLst>
            </p:cNvPr>
            <p:cNvSpPr>
              <a:spLocks noChangeArrowheads="1"/>
            </p:cNvSpPr>
            <p:nvPr/>
          </p:nvSpPr>
          <p:spPr bwMode="auto">
            <a:xfrm>
              <a:off x="9465703" y="5509020"/>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7" name="Freeform 357">
              <a:extLst>
                <a:ext uri="{FF2B5EF4-FFF2-40B4-BE49-F238E27FC236}">
                  <a16:creationId xmlns:a16="http://schemas.microsoft.com/office/drawing/2014/main" id="{5D45C536-2779-4B40-8E04-0D229BA8DFA9}"/>
                </a:ext>
              </a:extLst>
            </p:cNvPr>
            <p:cNvSpPr>
              <a:spLocks noChangeArrowheads="1"/>
            </p:cNvSpPr>
            <p:nvPr/>
          </p:nvSpPr>
          <p:spPr bwMode="auto">
            <a:xfrm>
              <a:off x="9465703" y="4982588"/>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8" name="Freeform 358">
              <a:extLst>
                <a:ext uri="{FF2B5EF4-FFF2-40B4-BE49-F238E27FC236}">
                  <a16:creationId xmlns:a16="http://schemas.microsoft.com/office/drawing/2014/main" id="{07F3342A-EDBE-3942-8B83-1342E870A94E}"/>
                </a:ext>
              </a:extLst>
            </p:cNvPr>
            <p:cNvSpPr>
              <a:spLocks noChangeArrowheads="1"/>
            </p:cNvSpPr>
            <p:nvPr/>
          </p:nvSpPr>
          <p:spPr bwMode="auto">
            <a:xfrm>
              <a:off x="9465703" y="4456157"/>
              <a:ext cx="429659"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9" name="Freeform 359">
              <a:extLst>
                <a:ext uri="{FF2B5EF4-FFF2-40B4-BE49-F238E27FC236}">
                  <a16:creationId xmlns:a16="http://schemas.microsoft.com/office/drawing/2014/main" id="{8FAC6C65-DF66-DE4A-BCD3-BBAAD0B4C881}"/>
                </a:ext>
              </a:extLst>
            </p:cNvPr>
            <p:cNvSpPr>
              <a:spLocks noChangeArrowheads="1"/>
            </p:cNvSpPr>
            <p:nvPr/>
          </p:nvSpPr>
          <p:spPr bwMode="auto">
            <a:xfrm>
              <a:off x="9465703" y="3929726"/>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90" name="Freeform 360">
              <a:extLst>
                <a:ext uri="{FF2B5EF4-FFF2-40B4-BE49-F238E27FC236}">
                  <a16:creationId xmlns:a16="http://schemas.microsoft.com/office/drawing/2014/main" id="{42B2085E-B52A-034D-8D0B-FE9530BE84E4}"/>
                </a:ext>
              </a:extLst>
            </p:cNvPr>
            <p:cNvSpPr>
              <a:spLocks noChangeArrowheads="1"/>
            </p:cNvSpPr>
            <p:nvPr/>
          </p:nvSpPr>
          <p:spPr bwMode="auto">
            <a:xfrm>
              <a:off x="9465702" y="3403295"/>
              <a:ext cx="429659" cy="52643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7" y="0"/>
                    <a:pt x="243" y="0"/>
                  </a:cubicBezTo>
                  <a:lnTo>
                    <a:pt x="243" y="0"/>
                  </a:lnTo>
                  <a:cubicBezTo>
                    <a:pt x="108" y="0"/>
                    <a:pt x="0" y="109"/>
                    <a:pt x="0" y="243"/>
                  </a:cubicBezTo>
                </a:path>
              </a:pathLst>
            </a:custGeom>
            <a:solidFill>
              <a:schemeClr val="bg1"/>
            </a:solidFill>
            <a:ln>
              <a:noFill/>
            </a:ln>
            <a:effectLst/>
          </p:spPr>
          <p:txBody>
            <a:bodyPr wrap="none" anchor="ctr"/>
            <a:lstStyle/>
            <a:p>
              <a:endParaRPr lang="en-US"/>
            </a:p>
          </p:txBody>
        </p:sp>
        <p:sp>
          <p:nvSpPr>
            <p:cNvPr id="315" name="Freeform 385">
              <a:extLst>
                <a:ext uri="{FF2B5EF4-FFF2-40B4-BE49-F238E27FC236}">
                  <a16:creationId xmlns:a16="http://schemas.microsoft.com/office/drawing/2014/main" id="{72924350-202B-0C4A-A7E8-C73F60299DB5}"/>
                </a:ext>
              </a:extLst>
            </p:cNvPr>
            <p:cNvSpPr>
              <a:spLocks noChangeArrowheads="1"/>
            </p:cNvSpPr>
            <p:nvPr/>
          </p:nvSpPr>
          <p:spPr bwMode="auto">
            <a:xfrm>
              <a:off x="8788308" y="8597931"/>
              <a:ext cx="1776706" cy="1780576"/>
            </a:xfrm>
            <a:custGeom>
              <a:avLst/>
              <a:gdLst>
                <a:gd name="T0" fmla="*/ 2025 w 2026"/>
                <a:gd name="T1" fmla="*/ 1013 h 2028"/>
                <a:gd name="T2" fmla="*/ 2025 w 2026"/>
                <a:gd name="T3" fmla="*/ 1013 h 2028"/>
                <a:gd name="T4" fmla="*/ 1012 w 2026"/>
                <a:gd name="T5" fmla="*/ 2027 h 2028"/>
                <a:gd name="T6" fmla="*/ 1012 w 2026"/>
                <a:gd name="T7" fmla="*/ 2027 h 2028"/>
                <a:gd name="T8" fmla="*/ 0 w 2026"/>
                <a:gd name="T9" fmla="*/ 1013 h 2028"/>
                <a:gd name="T10" fmla="*/ 0 w 2026"/>
                <a:gd name="T11" fmla="*/ 1013 h 2028"/>
                <a:gd name="T12" fmla="*/ 1012 w 2026"/>
                <a:gd name="T13" fmla="*/ 0 h 2028"/>
                <a:gd name="T14" fmla="*/ 1012 w 2026"/>
                <a:gd name="T15" fmla="*/ 0 h 2028"/>
                <a:gd name="T16" fmla="*/ 2025 w 2026"/>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2028">
                  <a:moveTo>
                    <a:pt x="2025" y="1013"/>
                  </a:moveTo>
                  <a:lnTo>
                    <a:pt x="2025" y="1013"/>
                  </a:lnTo>
                  <a:cubicBezTo>
                    <a:pt x="2025" y="1573"/>
                    <a:pt x="1572" y="2027"/>
                    <a:pt x="1012" y="2027"/>
                  </a:cubicBezTo>
                  <a:lnTo>
                    <a:pt x="1012" y="2027"/>
                  </a:lnTo>
                  <a:cubicBezTo>
                    <a:pt x="452" y="2027"/>
                    <a:pt x="0" y="1573"/>
                    <a:pt x="0" y="1013"/>
                  </a:cubicBezTo>
                  <a:lnTo>
                    <a:pt x="0" y="1013"/>
                  </a:lnTo>
                  <a:cubicBezTo>
                    <a:pt x="0" y="454"/>
                    <a:pt x="452" y="0"/>
                    <a:pt x="1012" y="0"/>
                  </a:cubicBezTo>
                  <a:lnTo>
                    <a:pt x="1012" y="0"/>
                  </a:lnTo>
                  <a:cubicBezTo>
                    <a:pt x="1572" y="0"/>
                    <a:pt x="2025" y="454"/>
                    <a:pt x="2025" y="1013"/>
                  </a:cubicBezTo>
                </a:path>
              </a:pathLst>
            </a:custGeom>
            <a:solidFill>
              <a:schemeClr val="accent2"/>
            </a:solidFill>
            <a:ln>
              <a:noFill/>
            </a:ln>
            <a:effectLst/>
          </p:spPr>
          <p:txBody>
            <a:bodyPr wrap="none" anchor="ctr"/>
            <a:lstStyle/>
            <a:p>
              <a:endParaRPr lang="en-US"/>
            </a:p>
          </p:txBody>
        </p:sp>
      </p:grpSp>
      <p:grpSp>
        <p:nvGrpSpPr>
          <p:cNvPr id="7" name="Group 6">
            <a:extLst>
              <a:ext uri="{FF2B5EF4-FFF2-40B4-BE49-F238E27FC236}">
                <a16:creationId xmlns:a16="http://schemas.microsoft.com/office/drawing/2014/main" id="{4642A92A-AA81-F940-91C0-FB07C9C8B6C3}"/>
              </a:ext>
            </a:extLst>
          </p:cNvPr>
          <p:cNvGrpSpPr/>
          <p:nvPr/>
        </p:nvGrpSpPr>
        <p:grpSpPr>
          <a:xfrm>
            <a:off x="13736121" y="3572188"/>
            <a:ext cx="1921988" cy="6571624"/>
            <a:chOff x="13607479" y="3132338"/>
            <a:chExt cx="2179271" cy="7451324"/>
          </a:xfrm>
        </p:grpSpPr>
        <p:sp>
          <p:nvSpPr>
            <p:cNvPr id="53" name="Freeform 162">
              <a:extLst>
                <a:ext uri="{FF2B5EF4-FFF2-40B4-BE49-F238E27FC236}">
                  <a16:creationId xmlns:a16="http://schemas.microsoft.com/office/drawing/2014/main" id="{0E9F8BD2-74FF-5E4D-A63B-DCFE3DFBB844}"/>
                </a:ext>
              </a:extLst>
            </p:cNvPr>
            <p:cNvSpPr>
              <a:spLocks noChangeArrowheads="1"/>
            </p:cNvSpPr>
            <p:nvPr/>
          </p:nvSpPr>
          <p:spPr bwMode="auto">
            <a:xfrm>
              <a:off x="13607479" y="3132338"/>
              <a:ext cx="2179271" cy="7451324"/>
            </a:xfrm>
            <a:custGeom>
              <a:avLst/>
              <a:gdLst>
                <a:gd name="T0" fmla="*/ 1761 w 2484"/>
                <a:gd name="T1" fmla="*/ 6117 h 8487"/>
                <a:gd name="T2" fmla="*/ 1761 w 2484"/>
                <a:gd name="T3" fmla="*/ 520 h 8487"/>
                <a:gd name="T4" fmla="*/ 1761 w 2484"/>
                <a:gd name="T5" fmla="*/ 520 h 8487"/>
                <a:gd name="T6" fmla="*/ 1241 w 2484"/>
                <a:gd name="T7" fmla="*/ 0 h 8487"/>
                <a:gd name="T8" fmla="*/ 1241 w 2484"/>
                <a:gd name="T9" fmla="*/ 0 h 8487"/>
                <a:gd name="T10" fmla="*/ 722 w 2484"/>
                <a:gd name="T11" fmla="*/ 520 h 8487"/>
                <a:gd name="T12" fmla="*/ 722 w 2484"/>
                <a:gd name="T13" fmla="*/ 6117 h 8487"/>
                <a:gd name="T14" fmla="*/ 722 w 2484"/>
                <a:gd name="T15" fmla="*/ 6117 h 8487"/>
                <a:gd name="T16" fmla="*/ 0 w 2484"/>
                <a:gd name="T17" fmla="*/ 7245 h 8487"/>
                <a:gd name="T18" fmla="*/ 0 w 2484"/>
                <a:gd name="T19" fmla="*/ 7245 h 8487"/>
                <a:gd name="T20" fmla="*/ 1241 w 2484"/>
                <a:gd name="T21" fmla="*/ 8486 h 8487"/>
                <a:gd name="T22" fmla="*/ 1241 w 2484"/>
                <a:gd name="T23" fmla="*/ 8486 h 8487"/>
                <a:gd name="T24" fmla="*/ 2483 w 2484"/>
                <a:gd name="T25" fmla="*/ 7245 h 8487"/>
                <a:gd name="T26" fmla="*/ 2483 w 2484"/>
                <a:gd name="T27" fmla="*/ 7245 h 8487"/>
                <a:gd name="T28" fmla="*/ 1761 w 2484"/>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4" h="8487">
                  <a:moveTo>
                    <a:pt x="1761" y="6117"/>
                  </a:moveTo>
                  <a:lnTo>
                    <a:pt x="1761" y="520"/>
                  </a:lnTo>
                  <a:lnTo>
                    <a:pt x="1761" y="520"/>
                  </a:lnTo>
                  <a:cubicBezTo>
                    <a:pt x="1761" y="233"/>
                    <a:pt x="1528" y="0"/>
                    <a:pt x="1241" y="0"/>
                  </a:cubicBezTo>
                  <a:lnTo>
                    <a:pt x="1241" y="0"/>
                  </a:lnTo>
                  <a:cubicBezTo>
                    <a:pt x="954" y="0"/>
                    <a:pt x="722" y="233"/>
                    <a:pt x="722" y="520"/>
                  </a:cubicBezTo>
                  <a:lnTo>
                    <a:pt x="722" y="6117"/>
                  </a:lnTo>
                  <a:lnTo>
                    <a:pt x="722" y="6117"/>
                  </a:lnTo>
                  <a:cubicBezTo>
                    <a:pt x="296" y="6314"/>
                    <a:pt x="0" y="6745"/>
                    <a:pt x="0" y="7245"/>
                  </a:cubicBezTo>
                  <a:lnTo>
                    <a:pt x="0" y="7245"/>
                  </a:lnTo>
                  <a:cubicBezTo>
                    <a:pt x="0" y="7931"/>
                    <a:pt x="556" y="8486"/>
                    <a:pt x="1241" y="8486"/>
                  </a:cubicBezTo>
                  <a:lnTo>
                    <a:pt x="1241" y="8486"/>
                  </a:lnTo>
                  <a:cubicBezTo>
                    <a:pt x="1927" y="8486"/>
                    <a:pt x="2483" y="7931"/>
                    <a:pt x="2483" y="7245"/>
                  </a:cubicBezTo>
                  <a:lnTo>
                    <a:pt x="2483" y="7245"/>
                  </a:lnTo>
                  <a:cubicBezTo>
                    <a:pt x="2483"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2" name="Freeform 362">
              <a:extLst>
                <a:ext uri="{FF2B5EF4-FFF2-40B4-BE49-F238E27FC236}">
                  <a16:creationId xmlns:a16="http://schemas.microsoft.com/office/drawing/2014/main" id="{4C18BB0E-2787-B041-8FB9-845F60B09974}"/>
                </a:ext>
              </a:extLst>
            </p:cNvPr>
            <p:cNvSpPr>
              <a:spLocks noChangeArrowheads="1"/>
            </p:cNvSpPr>
            <p:nvPr/>
          </p:nvSpPr>
          <p:spPr bwMode="auto">
            <a:xfrm>
              <a:off x="14482284" y="8137305"/>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3" name="Freeform 363">
              <a:extLst>
                <a:ext uri="{FF2B5EF4-FFF2-40B4-BE49-F238E27FC236}">
                  <a16:creationId xmlns:a16="http://schemas.microsoft.com/office/drawing/2014/main" id="{43FB3BCB-8045-2A43-9EB2-475821CC37F8}"/>
                </a:ext>
              </a:extLst>
            </p:cNvPr>
            <p:cNvSpPr>
              <a:spLocks noChangeArrowheads="1"/>
            </p:cNvSpPr>
            <p:nvPr/>
          </p:nvSpPr>
          <p:spPr bwMode="auto">
            <a:xfrm>
              <a:off x="14482284" y="7610874"/>
              <a:ext cx="429662"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4" name="Freeform 364">
              <a:extLst>
                <a:ext uri="{FF2B5EF4-FFF2-40B4-BE49-F238E27FC236}">
                  <a16:creationId xmlns:a16="http://schemas.microsoft.com/office/drawing/2014/main" id="{1FD7B337-5641-B34D-A615-3FDB32C48AF7}"/>
                </a:ext>
              </a:extLst>
            </p:cNvPr>
            <p:cNvSpPr>
              <a:spLocks noChangeArrowheads="1"/>
            </p:cNvSpPr>
            <p:nvPr/>
          </p:nvSpPr>
          <p:spPr bwMode="auto">
            <a:xfrm>
              <a:off x="14482284" y="7084443"/>
              <a:ext cx="429662" cy="526431"/>
            </a:xfrm>
            <a:custGeom>
              <a:avLst/>
              <a:gdLst>
                <a:gd name="T0" fmla="*/ 0 w 488"/>
                <a:gd name="T1" fmla="*/ 598 h 599"/>
                <a:gd name="T2" fmla="*/ 487 w 488"/>
                <a:gd name="T3" fmla="*/ 598 h 599"/>
                <a:gd name="T4" fmla="*/ 487 w 488"/>
                <a:gd name="T5" fmla="*/ 0 h 599"/>
                <a:gd name="T6" fmla="*/ 0 w 488"/>
                <a:gd name="T7" fmla="*/ 0 h 599"/>
                <a:gd name="T8" fmla="*/ 0 w 488"/>
                <a:gd name="T9" fmla="*/ 598 h 599"/>
              </a:gdLst>
              <a:ahLst/>
              <a:cxnLst>
                <a:cxn ang="0">
                  <a:pos x="T0" y="T1"/>
                </a:cxn>
                <a:cxn ang="0">
                  <a:pos x="T2" y="T3"/>
                </a:cxn>
                <a:cxn ang="0">
                  <a:pos x="T4" y="T5"/>
                </a:cxn>
                <a:cxn ang="0">
                  <a:pos x="T6" y="T7"/>
                </a:cxn>
                <a:cxn ang="0">
                  <a:pos x="T8" y="T9"/>
                </a:cxn>
              </a:cxnLst>
              <a:rect l="0" t="0" r="r" b="b"/>
              <a:pathLst>
                <a:path w="488" h="599">
                  <a:moveTo>
                    <a:pt x="0" y="598"/>
                  </a:moveTo>
                  <a:lnTo>
                    <a:pt x="487" y="598"/>
                  </a:lnTo>
                  <a:lnTo>
                    <a:pt x="487" y="0"/>
                  </a:lnTo>
                  <a:lnTo>
                    <a:pt x="0" y="0"/>
                  </a:lnTo>
                  <a:lnTo>
                    <a:pt x="0" y="598"/>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5" name="Freeform 365">
              <a:extLst>
                <a:ext uri="{FF2B5EF4-FFF2-40B4-BE49-F238E27FC236}">
                  <a16:creationId xmlns:a16="http://schemas.microsoft.com/office/drawing/2014/main" id="{C37C2880-D896-E84E-8444-6B4837A5F42B}"/>
                </a:ext>
              </a:extLst>
            </p:cNvPr>
            <p:cNvSpPr>
              <a:spLocks noChangeArrowheads="1"/>
            </p:cNvSpPr>
            <p:nvPr/>
          </p:nvSpPr>
          <p:spPr bwMode="auto">
            <a:xfrm>
              <a:off x="14482284" y="6561882"/>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6" name="Freeform 366">
              <a:extLst>
                <a:ext uri="{FF2B5EF4-FFF2-40B4-BE49-F238E27FC236}">
                  <a16:creationId xmlns:a16="http://schemas.microsoft.com/office/drawing/2014/main" id="{0F9ECB0B-03DF-3D43-9BCF-E20A79400EA7}"/>
                </a:ext>
              </a:extLst>
            </p:cNvPr>
            <p:cNvSpPr>
              <a:spLocks noChangeArrowheads="1"/>
            </p:cNvSpPr>
            <p:nvPr/>
          </p:nvSpPr>
          <p:spPr bwMode="auto">
            <a:xfrm>
              <a:off x="14482284" y="6031581"/>
              <a:ext cx="429662"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 name="Freeform 367">
              <a:extLst>
                <a:ext uri="{FF2B5EF4-FFF2-40B4-BE49-F238E27FC236}">
                  <a16:creationId xmlns:a16="http://schemas.microsoft.com/office/drawing/2014/main" id="{1C8296DF-1A0E-574C-AAEE-A268665858CB}"/>
                </a:ext>
              </a:extLst>
            </p:cNvPr>
            <p:cNvSpPr>
              <a:spLocks noChangeArrowheads="1"/>
            </p:cNvSpPr>
            <p:nvPr/>
          </p:nvSpPr>
          <p:spPr bwMode="auto">
            <a:xfrm>
              <a:off x="14482284" y="5509020"/>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8" name="Freeform 368">
              <a:extLst>
                <a:ext uri="{FF2B5EF4-FFF2-40B4-BE49-F238E27FC236}">
                  <a16:creationId xmlns:a16="http://schemas.microsoft.com/office/drawing/2014/main" id="{47EC5D67-E975-E94F-AE5A-37427598E42B}"/>
                </a:ext>
              </a:extLst>
            </p:cNvPr>
            <p:cNvSpPr>
              <a:spLocks noChangeArrowheads="1"/>
            </p:cNvSpPr>
            <p:nvPr/>
          </p:nvSpPr>
          <p:spPr bwMode="auto">
            <a:xfrm>
              <a:off x="14482284" y="4982588"/>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9" name="Freeform 369">
              <a:extLst>
                <a:ext uri="{FF2B5EF4-FFF2-40B4-BE49-F238E27FC236}">
                  <a16:creationId xmlns:a16="http://schemas.microsoft.com/office/drawing/2014/main" id="{D680F0FB-EB1A-E441-9B4B-F6713CFA2A5A}"/>
                </a:ext>
              </a:extLst>
            </p:cNvPr>
            <p:cNvSpPr>
              <a:spLocks noChangeArrowheads="1"/>
            </p:cNvSpPr>
            <p:nvPr/>
          </p:nvSpPr>
          <p:spPr bwMode="auto">
            <a:xfrm>
              <a:off x="14482284" y="4456157"/>
              <a:ext cx="429662"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0" name="Freeform 370">
              <a:extLst>
                <a:ext uri="{FF2B5EF4-FFF2-40B4-BE49-F238E27FC236}">
                  <a16:creationId xmlns:a16="http://schemas.microsoft.com/office/drawing/2014/main" id="{0098E81D-FBDD-EC47-ABB2-23B333EDAC21}"/>
                </a:ext>
              </a:extLst>
            </p:cNvPr>
            <p:cNvSpPr>
              <a:spLocks noChangeArrowheads="1"/>
            </p:cNvSpPr>
            <p:nvPr/>
          </p:nvSpPr>
          <p:spPr bwMode="auto">
            <a:xfrm>
              <a:off x="14482284" y="3929726"/>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1" name="Freeform 371">
              <a:extLst>
                <a:ext uri="{FF2B5EF4-FFF2-40B4-BE49-F238E27FC236}">
                  <a16:creationId xmlns:a16="http://schemas.microsoft.com/office/drawing/2014/main" id="{9941999D-47A7-8B49-B22E-76F64A371A23}"/>
                </a:ext>
              </a:extLst>
            </p:cNvPr>
            <p:cNvSpPr>
              <a:spLocks noChangeArrowheads="1"/>
            </p:cNvSpPr>
            <p:nvPr/>
          </p:nvSpPr>
          <p:spPr bwMode="auto">
            <a:xfrm>
              <a:off x="14482284" y="3403295"/>
              <a:ext cx="429662" cy="52643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8" y="0"/>
                    <a:pt x="243" y="0"/>
                  </a:cubicBezTo>
                  <a:lnTo>
                    <a:pt x="243" y="0"/>
                  </a:lnTo>
                  <a:cubicBezTo>
                    <a:pt x="109" y="0"/>
                    <a:pt x="0" y="109"/>
                    <a:pt x="0" y="243"/>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2" name="Freeform 372">
              <a:extLst>
                <a:ext uri="{FF2B5EF4-FFF2-40B4-BE49-F238E27FC236}">
                  <a16:creationId xmlns:a16="http://schemas.microsoft.com/office/drawing/2014/main" id="{C4A135F0-3D38-5A41-924A-BC110BC0C33D}"/>
                </a:ext>
              </a:extLst>
            </p:cNvPr>
            <p:cNvSpPr>
              <a:spLocks noChangeArrowheads="1"/>
            </p:cNvSpPr>
            <p:nvPr/>
          </p:nvSpPr>
          <p:spPr bwMode="auto">
            <a:xfrm>
              <a:off x="14482284" y="3403295"/>
              <a:ext cx="429662" cy="52643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8" y="0"/>
                    <a:pt x="243" y="0"/>
                  </a:cubicBezTo>
                  <a:lnTo>
                    <a:pt x="243" y="0"/>
                  </a:lnTo>
                  <a:cubicBezTo>
                    <a:pt x="109" y="0"/>
                    <a:pt x="0" y="109"/>
                    <a:pt x="0" y="243"/>
                  </a:cubicBezTo>
                </a:path>
              </a:pathLst>
            </a:custGeom>
            <a:noFill/>
            <a:ln w="111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386">
              <a:extLst>
                <a:ext uri="{FF2B5EF4-FFF2-40B4-BE49-F238E27FC236}">
                  <a16:creationId xmlns:a16="http://schemas.microsoft.com/office/drawing/2014/main" id="{0315F92F-1B04-2C43-9977-CA3CF4D58A8E}"/>
                </a:ext>
              </a:extLst>
            </p:cNvPr>
            <p:cNvSpPr>
              <a:spLocks noChangeArrowheads="1"/>
            </p:cNvSpPr>
            <p:nvPr/>
          </p:nvSpPr>
          <p:spPr bwMode="auto">
            <a:xfrm>
              <a:off x="13808762" y="8597931"/>
              <a:ext cx="1780576" cy="1780576"/>
            </a:xfrm>
            <a:custGeom>
              <a:avLst/>
              <a:gdLst>
                <a:gd name="T0" fmla="*/ 2027 w 2028"/>
                <a:gd name="T1" fmla="*/ 1013 h 2028"/>
                <a:gd name="T2" fmla="*/ 2027 w 2028"/>
                <a:gd name="T3" fmla="*/ 1013 h 2028"/>
                <a:gd name="T4" fmla="*/ 1013 w 2028"/>
                <a:gd name="T5" fmla="*/ 2027 h 2028"/>
                <a:gd name="T6" fmla="*/ 1013 w 2028"/>
                <a:gd name="T7" fmla="*/ 2027 h 2028"/>
                <a:gd name="T8" fmla="*/ 0 w 2028"/>
                <a:gd name="T9" fmla="*/ 1013 h 2028"/>
                <a:gd name="T10" fmla="*/ 0 w 2028"/>
                <a:gd name="T11" fmla="*/ 1013 h 2028"/>
                <a:gd name="T12" fmla="*/ 1013 w 2028"/>
                <a:gd name="T13" fmla="*/ 0 h 2028"/>
                <a:gd name="T14" fmla="*/ 1013 w 2028"/>
                <a:gd name="T15" fmla="*/ 0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1573"/>
                    <a:pt x="1573" y="2027"/>
                    <a:pt x="1013" y="2027"/>
                  </a:cubicBezTo>
                  <a:lnTo>
                    <a:pt x="1013" y="2027"/>
                  </a:lnTo>
                  <a:cubicBezTo>
                    <a:pt x="454" y="2027"/>
                    <a:pt x="0" y="1573"/>
                    <a:pt x="0" y="1013"/>
                  </a:cubicBezTo>
                  <a:lnTo>
                    <a:pt x="0" y="1013"/>
                  </a:lnTo>
                  <a:cubicBezTo>
                    <a:pt x="0" y="454"/>
                    <a:pt x="454" y="0"/>
                    <a:pt x="1013" y="0"/>
                  </a:cubicBezTo>
                  <a:lnTo>
                    <a:pt x="1013" y="0"/>
                  </a:lnTo>
                  <a:cubicBezTo>
                    <a:pt x="1573" y="0"/>
                    <a:pt x="2027" y="454"/>
                    <a:pt x="2027" y="1013"/>
                  </a:cubicBezTo>
                </a:path>
              </a:pathLst>
            </a:custGeom>
            <a:solidFill>
              <a:schemeClr val="accent3"/>
            </a:solidFill>
            <a:ln>
              <a:noFill/>
            </a:ln>
            <a:effectLst/>
          </p:spPr>
          <p:txBody>
            <a:bodyPr wrap="none" anchor="ctr"/>
            <a:lstStyle/>
            <a:p>
              <a:endParaRPr lang="en-US"/>
            </a:p>
          </p:txBody>
        </p:sp>
      </p:grpSp>
      <p:grpSp>
        <p:nvGrpSpPr>
          <p:cNvPr id="8" name="Group 7">
            <a:extLst>
              <a:ext uri="{FF2B5EF4-FFF2-40B4-BE49-F238E27FC236}">
                <a16:creationId xmlns:a16="http://schemas.microsoft.com/office/drawing/2014/main" id="{DE689519-0CCC-364D-A60F-FDDE1B9FD971}"/>
              </a:ext>
            </a:extLst>
          </p:cNvPr>
          <p:cNvGrpSpPr/>
          <p:nvPr/>
        </p:nvGrpSpPr>
        <p:grpSpPr>
          <a:xfrm>
            <a:off x="18752704" y="3572189"/>
            <a:ext cx="1921986" cy="6571622"/>
            <a:chOff x="18624062" y="3132338"/>
            <a:chExt cx="2179269" cy="7451324"/>
          </a:xfrm>
        </p:grpSpPr>
        <p:sp>
          <p:nvSpPr>
            <p:cNvPr id="54" name="Freeform 163">
              <a:extLst>
                <a:ext uri="{FF2B5EF4-FFF2-40B4-BE49-F238E27FC236}">
                  <a16:creationId xmlns:a16="http://schemas.microsoft.com/office/drawing/2014/main" id="{A86BCC4C-A2E0-9448-891F-D32B2BAF8FFF}"/>
                </a:ext>
              </a:extLst>
            </p:cNvPr>
            <p:cNvSpPr>
              <a:spLocks noChangeArrowheads="1"/>
            </p:cNvSpPr>
            <p:nvPr/>
          </p:nvSpPr>
          <p:spPr bwMode="auto">
            <a:xfrm>
              <a:off x="18624062" y="3132338"/>
              <a:ext cx="2179269" cy="7451324"/>
            </a:xfrm>
            <a:custGeom>
              <a:avLst/>
              <a:gdLst>
                <a:gd name="T0" fmla="*/ 1761 w 2484"/>
                <a:gd name="T1" fmla="*/ 6117 h 8487"/>
                <a:gd name="T2" fmla="*/ 1761 w 2484"/>
                <a:gd name="T3" fmla="*/ 520 h 8487"/>
                <a:gd name="T4" fmla="*/ 1761 w 2484"/>
                <a:gd name="T5" fmla="*/ 520 h 8487"/>
                <a:gd name="T6" fmla="*/ 1242 w 2484"/>
                <a:gd name="T7" fmla="*/ 0 h 8487"/>
                <a:gd name="T8" fmla="*/ 1242 w 2484"/>
                <a:gd name="T9" fmla="*/ 0 h 8487"/>
                <a:gd name="T10" fmla="*/ 722 w 2484"/>
                <a:gd name="T11" fmla="*/ 520 h 8487"/>
                <a:gd name="T12" fmla="*/ 722 w 2484"/>
                <a:gd name="T13" fmla="*/ 6117 h 8487"/>
                <a:gd name="T14" fmla="*/ 722 w 2484"/>
                <a:gd name="T15" fmla="*/ 6117 h 8487"/>
                <a:gd name="T16" fmla="*/ 0 w 2484"/>
                <a:gd name="T17" fmla="*/ 7245 h 8487"/>
                <a:gd name="T18" fmla="*/ 0 w 2484"/>
                <a:gd name="T19" fmla="*/ 7245 h 8487"/>
                <a:gd name="T20" fmla="*/ 1242 w 2484"/>
                <a:gd name="T21" fmla="*/ 8486 h 8487"/>
                <a:gd name="T22" fmla="*/ 1242 w 2484"/>
                <a:gd name="T23" fmla="*/ 8486 h 8487"/>
                <a:gd name="T24" fmla="*/ 2483 w 2484"/>
                <a:gd name="T25" fmla="*/ 7245 h 8487"/>
                <a:gd name="T26" fmla="*/ 2483 w 2484"/>
                <a:gd name="T27" fmla="*/ 7245 h 8487"/>
                <a:gd name="T28" fmla="*/ 1761 w 2484"/>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4" h="8487">
                  <a:moveTo>
                    <a:pt x="1761" y="6117"/>
                  </a:moveTo>
                  <a:lnTo>
                    <a:pt x="1761" y="520"/>
                  </a:lnTo>
                  <a:lnTo>
                    <a:pt x="1761" y="520"/>
                  </a:lnTo>
                  <a:cubicBezTo>
                    <a:pt x="1761" y="233"/>
                    <a:pt x="1529" y="0"/>
                    <a:pt x="1242" y="0"/>
                  </a:cubicBezTo>
                  <a:lnTo>
                    <a:pt x="1242" y="0"/>
                  </a:lnTo>
                  <a:cubicBezTo>
                    <a:pt x="955" y="0"/>
                    <a:pt x="722" y="233"/>
                    <a:pt x="722" y="520"/>
                  </a:cubicBezTo>
                  <a:lnTo>
                    <a:pt x="722" y="6117"/>
                  </a:lnTo>
                  <a:lnTo>
                    <a:pt x="722" y="6117"/>
                  </a:lnTo>
                  <a:cubicBezTo>
                    <a:pt x="296" y="6314"/>
                    <a:pt x="0" y="6745"/>
                    <a:pt x="0" y="7245"/>
                  </a:cubicBezTo>
                  <a:lnTo>
                    <a:pt x="0" y="7245"/>
                  </a:lnTo>
                  <a:cubicBezTo>
                    <a:pt x="0" y="7931"/>
                    <a:pt x="556" y="8486"/>
                    <a:pt x="1242" y="8486"/>
                  </a:cubicBezTo>
                  <a:lnTo>
                    <a:pt x="1242" y="8486"/>
                  </a:lnTo>
                  <a:cubicBezTo>
                    <a:pt x="1927" y="8486"/>
                    <a:pt x="2483" y="7931"/>
                    <a:pt x="2483" y="7245"/>
                  </a:cubicBezTo>
                  <a:lnTo>
                    <a:pt x="2483" y="7245"/>
                  </a:lnTo>
                  <a:cubicBezTo>
                    <a:pt x="2483"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3" name="Freeform 373">
              <a:extLst>
                <a:ext uri="{FF2B5EF4-FFF2-40B4-BE49-F238E27FC236}">
                  <a16:creationId xmlns:a16="http://schemas.microsoft.com/office/drawing/2014/main" id="{C95E7987-C155-CF4C-AD3A-C7878776E5EF}"/>
                </a:ext>
              </a:extLst>
            </p:cNvPr>
            <p:cNvSpPr>
              <a:spLocks noChangeArrowheads="1"/>
            </p:cNvSpPr>
            <p:nvPr/>
          </p:nvSpPr>
          <p:spPr bwMode="auto">
            <a:xfrm>
              <a:off x="19502737" y="8137305"/>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4" name="Freeform 374">
              <a:extLst>
                <a:ext uri="{FF2B5EF4-FFF2-40B4-BE49-F238E27FC236}">
                  <a16:creationId xmlns:a16="http://schemas.microsoft.com/office/drawing/2014/main" id="{4EF67978-9A50-6848-B531-2B7151A02346}"/>
                </a:ext>
              </a:extLst>
            </p:cNvPr>
            <p:cNvSpPr>
              <a:spLocks noChangeArrowheads="1"/>
            </p:cNvSpPr>
            <p:nvPr/>
          </p:nvSpPr>
          <p:spPr bwMode="auto">
            <a:xfrm>
              <a:off x="19502737" y="7610874"/>
              <a:ext cx="429662"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5" name="Freeform 375">
              <a:extLst>
                <a:ext uri="{FF2B5EF4-FFF2-40B4-BE49-F238E27FC236}">
                  <a16:creationId xmlns:a16="http://schemas.microsoft.com/office/drawing/2014/main" id="{E27CB3F1-8919-B643-88B6-0FDA266BDC1E}"/>
                </a:ext>
              </a:extLst>
            </p:cNvPr>
            <p:cNvSpPr>
              <a:spLocks noChangeArrowheads="1"/>
            </p:cNvSpPr>
            <p:nvPr/>
          </p:nvSpPr>
          <p:spPr bwMode="auto">
            <a:xfrm>
              <a:off x="19502737" y="7084443"/>
              <a:ext cx="429662" cy="526431"/>
            </a:xfrm>
            <a:custGeom>
              <a:avLst/>
              <a:gdLst>
                <a:gd name="T0" fmla="*/ 0 w 489"/>
                <a:gd name="T1" fmla="*/ 598 h 599"/>
                <a:gd name="T2" fmla="*/ 488 w 489"/>
                <a:gd name="T3" fmla="*/ 598 h 599"/>
                <a:gd name="T4" fmla="*/ 488 w 489"/>
                <a:gd name="T5" fmla="*/ 0 h 599"/>
                <a:gd name="T6" fmla="*/ 0 w 489"/>
                <a:gd name="T7" fmla="*/ 0 h 599"/>
                <a:gd name="T8" fmla="*/ 0 w 489"/>
                <a:gd name="T9" fmla="*/ 598 h 599"/>
              </a:gdLst>
              <a:ahLst/>
              <a:cxnLst>
                <a:cxn ang="0">
                  <a:pos x="T0" y="T1"/>
                </a:cxn>
                <a:cxn ang="0">
                  <a:pos x="T2" y="T3"/>
                </a:cxn>
                <a:cxn ang="0">
                  <a:pos x="T4" y="T5"/>
                </a:cxn>
                <a:cxn ang="0">
                  <a:pos x="T6" y="T7"/>
                </a:cxn>
                <a:cxn ang="0">
                  <a:pos x="T8" y="T9"/>
                </a:cxn>
              </a:cxnLst>
              <a:rect l="0" t="0" r="r" b="b"/>
              <a:pathLst>
                <a:path w="489" h="599">
                  <a:moveTo>
                    <a:pt x="0" y="598"/>
                  </a:moveTo>
                  <a:lnTo>
                    <a:pt x="488" y="598"/>
                  </a:lnTo>
                  <a:lnTo>
                    <a:pt x="488" y="0"/>
                  </a:lnTo>
                  <a:lnTo>
                    <a:pt x="0" y="0"/>
                  </a:lnTo>
                  <a:lnTo>
                    <a:pt x="0" y="598"/>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6" name="Freeform 376">
              <a:extLst>
                <a:ext uri="{FF2B5EF4-FFF2-40B4-BE49-F238E27FC236}">
                  <a16:creationId xmlns:a16="http://schemas.microsoft.com/office/drawing/2014/main" id="{33B2C6BE-AA7E-3346-8405-2248D68F161E}"/>
                </a:ext>
              </a:extLst>
            </p:cNvPr>
            <p:cNvSpPr>
              <a:spLocks noChangeArrowheads="1"/>
            </p:cNvSpPr>
            <p:nvPr/>
          </p:nvSpPr>
          <p:spPr bwMode="auto">
            <a:xfrm>
              <a:off x="19502737" y="6561882"/>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7" name="Freeform 377">
              <a:extLst>
                <a:ext uri="{FF2B5EF4-FFF2-40B4-BE49-F238E27FC236}">
                  <a16:creationId xmlns:a16="http://schemas.microsoft.com/office/drawing/2014/main" id="{F3100801-DD98-1D4B-8478-0E83A845E6D0}"/>
                </a:ext>
              </a:extLst>
            </p:cNvPr>
            <p:cNvSpPr>
              <a:spLocks noChangeArrowheads="1"/>
            </p:cNvSpPr>
            <p:nvPr/>
          </p:nvSpPr>
          <p:spPr bwMode="auto">
            <a:xfrm>
              <a:off x="19502737" y="6031581"/>
              <a:ext cx="429662"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8" name="Freeform 378">
              <a:extLst>
                <a:ext uri="{FF2B5EF4-FFF2-40B4-BE49-F238E27FC236}">
                  <a16:creationId xmlns:a16="http://schemas.microsoft.com/office/drawing/2014/main" id="{C070BD94-4314-A74B-8BE9-4C2F29BEDD7A}"/>
                </a:ext>
              </a:extLst>
            </p:cNvPr>
            <p:cNvSpPr>
              <a:spLocks noChangeArrowheads="1"/>
            </p:cNvSpPr>
            <p:nvPr/>
          </p:nvSpPr>
          <p:spPr bwMode="auto">
            <a:xfrm>
              <a:off x="19502737" y="5509020"/>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9" name="Freeform 379">
              <a:extLst>
                <a:ext uri="{FF2B5EF4-FFF2-40B4-BE49-F238E27FC236}">
                  <a16:creationId xmlns:a16="http://schemas.microsoft.com/office/drawing/2014/main" id="{26EB59D3-54BE-9349-9FCE-2681A6159FBC}"/>
                </a:ext>
              </a:extLst>
            </p:cNvPr>
            <p:cNvSpPr>
              <a:spLocks noChangeArrowheads="1"/>
            </p:cNvSpPr>
            <p:nvPr/>
          </p:nvSpPr>
          <p:spPr bwMode="auto">
            <a:xfrm>
              <a:off x="19502737" y="4982588"/>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10" name="Freeform 380">
              <a:extLst>
                <a:ext uri="{FF2B5EF4-FFF2-40B4-BE49-F238E27FC236}">
                  <a16:creationId xmlns:a16="http://schemas.microsoft.com/office/drawing/2014/main" id="{D24F7FCC-A7A2-8149-BDFC-52182A1CB733}"/>
                </a:ext>
              </a:extLst>
            </p:cNvPr>
            <p:cNvSpPr>
              <a:spLocks noChangeArrowheads="1"/>
            </p:cNvSpPr>
            <p:nvPr/>
          </p:nvSpPr>
          <p:spPr bwMode="auto">
            <a:xfrm>
              <a:off x="19502737" y="4456157"/>
              <a:ext cx="429662"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 name="Freeform 381">
              <a:extLst>
                <a:ext uri="{FF2B5EF4-FFF2-40B4-BE49-F238E27FC236}">
                  <a16:creationId xmlns:a16="http://schemas.microsoft.com/office/drawing/2014/main" id="{FF16BE40-B946-8F48-8EC2-FCC4E5B546EF}"/>
                </a:ext>
              </a:extLst>
            </p:cNvPr>
            <p:cNvSpPr>
              <a:spLocks noChangeArrowheads="1"/>
            </p:cNvSpPr>
            <p:nvPr/>
          </p:nvSpPr>
          <p:spPr bwMode="auto">
            <a:xfrm>
              <a:off x="19502737" y="3929726"/>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2" name="Freeform 382">
              <a:extLst>
                <a:ext uri="{FF2B5EF4-FFF2-40B4-BE49-F238E27FC236}">
                  <a16:creationId xmlns:a16="http://schemas.microsoft.com/office/drawing/2014/main" id="{001E761F-436D-F849-9FA8-F185C4D241E6}"/>
                </a:ext>
              </a:extLst>
            </p:cNvPr>
            <p:cNvSpPr>
              <a:spLocks noChangeArrowheads="1"/>
            </p:cNvSpPr>
            <p:nvPr/>
          </p:nvSpPr>
          <p:spPr bwMode="auto">
            <a:xfrm>
              <a:off x="19502737" y="3403295"/>
              <a:ext cx="429662"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8" y="0"/>
                    <a:pt x="244" y="0"/>
                  </a:cubicBezTo>
                  <a:lnTo>
                    <a:pt x="244" y="0"/>
                  </a:lnTo>
                  <a:cubicBezTo>
                    <a:pt x="109" y="0"/>
                    <a:pt x="0" y="109"/>
                    <a:pt x="0" y="243"/>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 name="Freeform 383">
              <a:extLst>
                <a:ext uri="{FF2B5EF4-FFF2-40B4-BE49-F238E27FC236}">
                  <a16:creationId xmlns:a16="http://schemas.microsoft.com/office/drawing/2014/main" id="{7D0EC905-8D16-464B-95B7-5F5404224FBA}"/>
                </a:ext>
              </a:extLst>
            </p:cNvPr>
            <p:cNvSpPr>
              <a:spLocks noChangeArrowheads="1"/>
            </p:cNvSpPr>
            <p:nvPr/>
          </p:nvSpPr>
          <p:spPr bwMode="auto">
            <a:xfrm>
              <a:off x="19502737" y="3403295"/>
              <a:ext cx="429662"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8" y="0"/>
                    <a:pt x="244" y="0"/>
                  </a:cubicBezTo>
                  <a:lnTo>
                    <a:pt x="244" y="0"/>
                  </a:lnTo>
                  <a:cubicBezTo>
                    <a:pt x="109" y="0"/>
                    <a:pt x="0" y="109"/>
                    <a:pt x="0" y="243"/>
                  </a:cubicBezTo>
                </a:path>
              </a:pathLst>
            </a:custGeom>
            <a:noFill/>
            <a:ln w="111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 name="Freeform 387">
              <a:extLst>
                <a:ext uri="{FF2B5EF4-FFF2-40B4-BE49-F238E27FC236}">
                  <a16:creationId xmlns:a16="http://schemas.microsoft.com/office/drawing/2014/main" id="{062DD44C-5F77-614E-B070-13661EFDD539}"/>
                </a:ext>
              </a:extLst>
            </p:cNvPr>
            <p:cNvSpPr>
              <a:spLocks noChangeArrowheads="1"/>
            </p:cNvSpPr>
            <p:nvPr/>
          </p:nvSpPr>
          <p:spPr bwMode="auto">
            <a:xfrm>
              <a:off x="18825345" y="8597931"/>
              <a:ext cx="1780576" cy="1780576"/>
            </a:xfrm>
            <a:custGeom>
              <a:avLst/>
              <a:gdLst>
                <a:gd name="T0" fmla="*/ 2027 w 2028"/>
                <a:gd name="T1" fmla="*/ 1013 h 2028"/>
                <a:gd name="T2" fmla="*/ 2027 w 2028"/>
                <a:gd name="T3" fmla="*/ 1013 h 2028"/>
                <a:gd name="T4" fmla="*/ 1014 w 2028"/>
                <a:gd name="T5" fmla="*/ 2027 h 2028"/>
                <a:gd name="T6" fmla="*/ 1014 w 2028"/>
                <a:gd name="T7" fmla="*/ 2027 h 2028"/>
                <a:gd name="T8" fmla="*/ 0 w 2028"/>
                <a:gd name="T9" fmla="*/ 1013 h 2028"/>
                <a:gd name="T10" fmla="*/ 0 w 2028"/>
                <a:gd name="T11" fmla="*/ 1013 h 2028"/>
                <a:gd name="T12" fmla="*/ 1014 w 2028"/>
                <a:gd name="T13" fmla="*/ 0 h 2028"/>
                <a:gd name="T14" fmla="*/ 1014 w 2028"/>
                <a:gd name="T15" fmla="*/ 0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1573"/>
                    <a:pt x="1573" y="2027"/>
                    <a:pt x="1014" y="2027"/>
                  </a:cubicBezTo>
                  <a:lnTo>
                    <a:pt x="1014" y="2027"/>
                  </a:lnTo>
                  <a:cubicBezTo>
                    <a:pt x="454" y="2027"/>
                    <a:pt x="0" y="1573"/>
                    <a:pt x="0" y="1013"/>
                  </a:cubicBezTo>
                  <a:lnTo>
                    <a:pt x="0" y="1013"/>
                  </a:lnTo>
                  <a:cubicBezTo>
                    <a:pt x="0" y="454"/>
                    <a:pt x="454" y="0"/>
                    <a:pt x="1014" y="0"/>
                  </a:cubicBezTo>
                  <a:lnTo>
                    <a:pt x="1014" y="0"/>
                  </a:lnTo>
                  <a:cubicBezTo>
                    <a:pt x="1573" y="0"/>
                    <a:pt x="2027" y="454"/>
                    <a:pt x="2027" y="1013"/>
                  </a:cubicBezTo>
                </a:path>
              </a:pathLst>
            </a:custGeom>
            <a:solidFill>
              <a:schemeClr val="accent4"/>
            </a:solidFill>
            <a:ln>
              <a:noFill/>
            </a:ln>
            <a:effectLst/>
          </p:spPr>
          <p:txBody>
            <a:bodyPr wrap="none" anchor="ctr"/>
            <a:lstStyle/>
            <a:p>
              <a:endParaRPr lang="en-US"/>
            </a:p>
          </p:txBody>
        </p:sp>
      </p:grpSp>
      <p:sp>
        <p:nvSpPr>
          <p:cNvPr id="326" name="CuadroTexto 4">
            <a:extLst>
              <a:ext uri="{FF2B5EF4-FFF2-40B4-BE49-F238E27FC236}">
                <a16:creationId xmlns:a16="http://schemas.microsoft.com/office/drawing/2014/main" id="{59E822B5-8AFC-3F47-8346-1387C610FCD5}"/>
              </a:ext>
            </a:extLst>
          </p:cNvPr>
          <p:cNvSpPr txBox="1"/>
          <p:nvPr/>
        </p:nvSpPr>
        <p:spPr>
          <a:xfrm>
            <a:off x="2255110"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27" name="CuadroTexto 4">
            <a:extLst>
              <a:ext uri="{FF2B5EF4-FFF2-40B4-BE49-F238E27FC236}">
                <a16:creationId xmlns:a16="http://schemas.microsoft.com/office/drawing/2014/main" id="{65312B43-77AB-9E4F-BA77-9A53F0134925}"/>
              </a:ext>
            </a:extLst>
          </p:cNvPr>
          <p:cNvSpPr txBox="1"/>
          <p:nvPr/>
        </p:nvSpPr>
        <p:spPr>
          <a:xfrm>
            <a:off x="2255110"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29" name="CuadroTexto 4">
            <a:extLst>
              <a:ext uri="{FF2B5EF4-FFF2-40B4-BE49-F238E27FC236}">
                <a16:creationId xmlns:a16="http://schemas.microsoft.com/office/drawing/2014/main" id="{52223641-3E87-BA4D-9148-0EAE4468C137}"/>
              </a:ext>
            </a:extLst>
          </p:cNvPr>
          <p:cNvSpPr txBox="1"/>
          <p:nvPr/>
        </p:nvSpPr>
        <p:spPr>
          <a:xfrm>
            <a:off x="7268276"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0" name="CuadroTexto 4">
            <a:extLst>
              <a:ext uri="{FF2B5EF4-FFF2-40B4-BE49-F238E27FC236}">
                <a16:creationId xmlns:a16="http://schemas.microsoft.com/office/drawing/2014/main" id="{6604C967-15A2-1047-9804-69FFE5D59481}"/>
              </a:ext>
            </a:extLst>
          </p:cNvPr>
          <p:cNvSpPr txBox="1"/>
          <p:nvPr/>
        </p:nvSpPr>
        <p:spPr>
          <a:xfrm>
            <a:off x="7268276"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2" name="CuadroTexto 4">
            <a:extLst>
              <a:ext uri="{FF2B5EF4-FFF2-40B4-BE49-F238E27FC236}">
                <a16:creationId xmlns:a16="http://schemas.microsoft.com/office/drawing/2014/main" id="{C531E388-7F48-1242-B9B9-5E28D12E0626}"/>
              </a:ext>
            </a:extLst>
          </p:cNvPr>
          <p:cNvSpPr txBox="1"/>
          <p:nvPr/>
        </p:nvSpPr>
        <p:spPr>
          <a:xfrm>
            <a:off x="12291692"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3" name="CuadroTexto 4">
            <a:extLst>
              <a:ext uri="{FF2B5EF4-FFF2-40B4-BE49-F238E27FC236}">
                <a16:creationId xmlns:a16="http://schemas.microsoft.com/office/drawing/2014/main" id="{CAC0E4D9-9673-394D-8DE1-B31CEEEDD3D8}"/>
              </a:ext>
            </a:extLst>
          </p:cNvPr>
          <p:cNvSpPr txBox="1"/>
          <p:nvPr/>
        </p:nvSpPr>
        <p:spPr>
          <a:xfrm>
            <a:off x="12291692"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5" name="CuadroTexto 4">
            <a:extLst>
              <a:ext uri="{FF2B5EF4-FFF2-40B4-BE49-F238E27FC236}">
                <a16:creationId xmlns:a16="http://schemas.microsoft.com/office/drawing/2014/main" id="{08B26DB1-D63D-A640-9829-DD7FB3CE3951}"/>
              </a:ext>
            </a:extLst>
          </p:cNvPr>
          <p:cNvSpPr txBox="1"/>
          <p:nvPr/>
        </p:nvSpPr>
        <p:spPr>
          <a:xfrm>
            <a:off x="17304855"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6" name="CuadroTexto 4">
            <a:extLst>
              <a:ext uri="{FF2B5EF4-FFF2-40B4-BE49-F238E27FC236}">
                <a16:creationId xmlns:a16="http://schemas.microsoft.com/office/drawing/2014/main" id="{BDFCA7DC-4CDB-B640-AA84-1793EAC4B252}"/>
              </a:ext>
            </a:extLst>
          </p:cNvPr>
          <p:cNvSpPr txBox="1"/>
          <p:nvPr/>
        </p:nvSpPr>
        <p:spPr>
          <a:xfrm>
            <a:off x="17304855"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7" name="CuadroTexto 4">
            <a:extLst>
              <a:ext uri="{FF2B5EF4-FFF2-40B4-BE49-F238E27FC236}">
                <a16:creationId xmlns:a16="http://schemas.microsoft.com/office/drawing/2014/main" id="{F25227D1-6C31-4F41-83C1-B0157DE4E99B}"/>
              </a:ext>
            </a:extLst>
          </p:cNvPr>
          <p:cNvSpPr txBox="1"/>
          <p:nvPr/>
        </p:nvSpPr>
        <p:spPr>
          <a:xfrm>
            <a:off x="3702959"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45%</a:t>
            </a:r>
          </a:p>
        </p:txBody>
      </p:sp>
      <p:sp>
        <p:nvSpPr>
          <p:cNvPr id="338" name="CuadroTexto 4">
            <a:extLst>
              <a:ext uri="{FF2B5EF4-FFF2-40B4-BE49-F238E27FC236}">
                <a16:creationId xmlns:a16="http://schemas.microsoft.com/office/drawing/2014/main" id="{FC7E15D6-B39F-6C4C-BFC3-D5D2068DF2CC}"/>
              </a:ext>
            </a:extLst>
          </p:cNvPr>
          <p:cNvSpPr txBox="1"/>
          <p:nvPr/>
        </p:nvSpPr>
        <p:spPr>
          <a:xfrm>
            <a:off x="8745632"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95%</a:t>
            </a:r>
          </a:p>
        </p:txBody>
      </p:sp>
      <p:sp>
        <p:nvSpPr>
          <p:cNvPr id="339" name="CuadroTexto 4">
            <a:extLst>
              <a:ext uri="{FF2B5EF4-FFF2-40B4-BE49-F238E27FC236}">
                <a16:creationId xmlns:a16="http://schemas.microsoft.com/office/drawing/2014/main" id="{9632734F-2752-BC4F-A748-EC7DE45919F6}"/>
              </a:ext>
            </a:extLst>
          </p:cNvPr>
          <p:cNvSpPr txBox="1"/>
          <p:nvPr/>
        </p:nvSpPr>
        <p:spPr>
          <a:xfrm>
            <a:off x="13741895"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20%</a:t>
            </a:r>
          </a:p>
        </p:txBody>
      </p:sp>
      <p:sp>
        <p:nvSpPr>
          <p:cNvPr id="340" name="CuadroTexto 4">
            <a:extLst>
              <a:ext uri="{FF2B5EF4-FFF2-40B4-BE49-F238E27FC236}">
                <a16:creationId xmlns:a16="http://schemas.microsoft.com/office/drawing/2014/main" id="{73C24CC9-48B2-174E-93AC-CBEFE206EE3F}"/>
              </a:ext>
            </a:extLst>
          </p:cNvPr>
          <p:cNvSpPr txBox="1"/>
          <p:nvPr/>
        </p:nvSpPr>
        <p:spPr>
          <a:xfrm>
            <a:off x="18758476" y="8860209"/>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70%</a:t>
            </a:r>
          </a:p>
        </p:txBody>
      </p:sp>
    </p:spTree>
    <p:extLst>
      <p:ext uri="{BB962C8B-B14F-4D97-AF65-F5344CB8AC3E}">
        <p14:creationId xmlns:p14="http://schemas.microsoft.com/office/powerpoint/2010/main" val="11006039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169" name="Group 168">
            <a:extLst>
              <a:ext uri="{FF2B5EF4-FFF2-40B4-BE49-F238E27FC236}">
                <a16:creationId xmlns:a16="http://schemas.microsoft.com/office/drawing/2014/main" id="{BF0598C1-A581-F54C-AD53-9DB2B673683C}"/>
              </a:ext>
            </a:extLst>
          </p:cNvPr>
          <p:cNvGrpSpPr/>
          <p:nvPr/>
        </p:nvGrpSpPr>
        <p:grpSpPr>
          <a:xfrm>
            <a:off x="3339793" y="3407623"/>
            <a:ext cx="17698064" cy="6959658"/>
            <a:chOff x="2685379" y="3280907"/>
            <a:chExt cx="19006892" cy="7474347"/>
          </a:xfrm>
        </p:grpSpPr>
        <p:sp>
          <p:nvSpPr>
            <p:cNvPr id="137" name="Freeform 290">
              <a:extLst>
                <a:ext uri="{FF2B5EF4-FFF2-40B4-BE49-F238E27FC236}">
                  <a16:creationId xmlns:a16="http://schemas.microsoft.com/office/drawing/2014/main" id="{8FBFB813-52CD-7443-AF4B-06FC4B7CE014}"/>
                </a:ext>
              </a:extLst>
            </p:cNvPr>
            <p:cNvSpPr>
              <a:spLocks noChangeArrowheads="1"/>
            </p:cNvSpPr>
            <p:nvPr/>
          </p:nvSpPr>
          <p:spPr bwMode="auto">
            <a:xfrm>
              <a:off x="2685379" y="4928029"/>
              <a:ext cx="6126512" cy="4827693"/>
            </a:xfrm>
            <a:custGeom>
              <a:avLst/>
              <a:gdLst>
                <a:gd name="T0" fmla="*/ 5309 w 5514"/>
                <a:gd name="T1" fmla="*/ 2302 h 4342"/>
                <a:gd name="T2" fmla="*/ 5184 w 5514"/>
                <a:gd name="T3" fmla="*/ 2229 h 4342"/>
                <a:gd name="T4" fmla="*/ 4321 w 5514"/>
                <a:gd name="T5" fmla="*/ 2459 h 4342"/>
                <a:gd name="T6" fmla="*/ 4699 w 5514"/>
                <a:gd name="T7" fmla="*/ 1769 h 4342"/>
                <a:gd name="T8" fmla="*/ 4771 w 5514"/>
                <a:gd name="T9" fmla="*/ 1644 h 4342"/>
                <a:gd name="T10" fmla="*/ 4646 w 5514"/>
                <a:gd name="T11" fmla="*/ 1573 h 4342"/>
                <a:gd name="T12" fmla="*/ 4181 w 5514"/>
                <a:gd name="T13" fmla="*/ 1484 h 4342"/>
                <a:gd name="T14" fmla="*/ 4041 w 5514"/>
                <a:gd name="T15" fmla="*/ 1134 h 4342"/>
                <a:gd name="T16" fmla="*/ 4836 w 5514"/>
                <a:gd name="T17" fmla="*/ 923 h 4342"/>
                <a:gd name="T18" fmla="*/ 4898 w 5514"/>
                <a:gd name="T19" fmla="*/ 875 h 4342"/>
                <a:gd name="T20" fmla="*/ 4720 w 5514"/>
                <a:gd name="T21" fmla="*/ 87 h 4342"/>
                <a:gd name="T22" fmla="*/ 4595 w 5514"/>
                <a:gd name="T23" fmla="*/ 15 h 4342"/>
                <a:gd name="T24" fmla="*/ 4522 w 5514"/>
                <a:gd name="T25" fmla="*/ 139 h 4342"/>
                <a:gd name="T26" fmla="*/ 3926 w 5514"/>
                <a:gd name="T27" fmla="*/ 954 h 4342"/>
                <a:gd name="T28" fmla="*/ 2278 w 5514"/>
                <a:gd name="T29" fmla="*/ 380 h 4342"/>
                <a:gd name="T30" fmla="*/ 2278 w 5514"/>
                <a:gd name="T31" fmla="*/ 380 h 4342"/>
                <a:gd name="T32" fmla="*/ 374 w 5514"/>
                <a:gd name="T33" fmla="*/ 1899 h 4342"/>
                <a:gd name="T34" fmla="*/ 211 w 5514"/>
                <a:gd name="T35" fmla="*/ 1287 h 4342"/>
                <a:gd name="T36" fmla="*/ 86 w 5514"/>
                <a:gd name="T37" fmla="*/ 1214 h 4342"/>
                <a:gd name="T38" fmla="*/ 204 w 5514"/>
                <a:gd name="T39" fmla="*/ 2050 h 4342"/>
                <a:gd name="T40" fmla="*/ 302 w 5514"/>
                <a:gd name="T41" fmla="*/ 2125 h 4342"/>
                <a:gd name="T42" fmla="*/ 329 w 5514"/>
                <a:gd name="T43" fmla="*/ 2122 h 4342"/>
                <a:gd name="T44" fmla="*/ 1124 w 5514"/>
                <a:gd name="T45" fmla="*/ 1910 h 4342"/>
                <a:gd name="T46" fmla="*/ 1229 w 5514"/>
                <a:gd name="T47" fmla="*/ 2481 h 4342"/>
                <a:gd name="T48" fmla="*/ 879 w 5514"/>
                <a:gd name="T49" fmla="*/ 2575 h 4342"/>
                <a:gd name="T50" fmla="*/ 807 w 5514"/>
                <a:gd name="T51" fmla="*/ 2700 h 4342"/>
                <a:gd name="T52" fmla="*/ 905 w 5514"/>
                <a:gd name="T53" fmla="*/ 2775 h 4342"/>
                <a:gd name="T54" fmla="*/ 1281 w 5514"/>
                <a:gd name="T55" fmla="*/ 2678 h 4342"/>
                <a:gd name="T56" fmla="*/ 1540 w 5514"/>
                <a:gd name="T57" fmla="*/ 3199 h 4342"/>
                <a:gd name="T58" fmla="*/ 677 w 5514"/>
                <a:gd name="T59" fmla="*/ 3429 h 4342"/>
                <a:gd name="T60" fmla="*/ 614 w 5514"/>
                <a:gd name="T61" fmla="*/ 3477 h 4342"/>
                <a:gd name="T62" fmla="*/ 793 w 5514"/>
                <a:gd name="T63" fmla="*/ 4265 h 4342"/>
                <a:gd name="T64" fmla="*/ 892 w 5514"/>
                <a:gd name="T65" fmla="*/ 4341 h 4342"/>
                <a:gd name="T66" fmla="*/ 918 w 5514"/>
                <a:gd name="T67" fmla="*/ 4337 h 4342"/>
                <a:gd name="T68" fmla="*/ 990 w 5514"/>
                <a:gd name="T69" fmla="*/ 4212 h 4342"/>
                <a:gd name="T70" fmla="*/ 1691 w 5514"/>
                <a:gd name="T71" fmla="*/ 3370 h 4342"/>
                <a:gd name="T72" fmla="*/ 3178 w 5514"/>
                <a:gd name="T73" fmla="*/ 3761 h 4342"/>
                <a:gd name="T74" fmla="*/ 3178 w 5514"/>
                <a:gd name="T75" fmla="*/ 3761 h 4342"/>
                <a:gd name="T76" fmla="*/ 5139 w 5514"/>
                <a:gd name="T77" fmla="*/ 2453 h 4342"/>
                <a:gd name="T78" fmla="*/ 5302 w 5514"/>
                <a:gd name="T79" fmla="*/ 3065 h 4342"/>
                <a:gd name="T80" fmla="*/ 5400 w 5514"/>
                <a:gd name="T81" fmla="*/ 3141 h 4342"/>
                <a:gd name="T82" fmla="*/ 5426 w 5514"/>
                <a:gd name="T83" fmla="*/ 3137 h 4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14" h="4342">
                  <a:moveTo>
                    <a:pt x="5499" y="3013"/>
                  </a:moveTo>
                  <a:lnTo>
                    <a:pt x="5309" y="2302"/>
                  </a:lnTo>
                  <a:lnTo>
                    <a:pt x="5309" y="2302"/>
                  </a:lnTo>
                  <a:cubicBezTo>
                    <a:pt x="5294" y="2247"/>
                    <a:pt x="5239" y="2215"/>
                    <a:pt x="5184" y="2229"/>
                  </a:cubicBezTo>
                  <a:lnTo>
                    <a:pt x="4321" y="2459"/>
                  </a:lnTo>
                  <a:lnTo>
                    <a:pt x="4321" y="2459"/>
                  </a:lnTo>
                  <a:cubicBezTo>
                    <a:pt x="4345" y="2270"/>
                    <a:pt x="4336" y="2074"/>
                    <a:pt x="4286" y="1879"/>
                  </a:cubicBezTo>
                  <a:lnTo>
                    <a:pt x="4699" y="1769"/>
                  </a:lnTo>
                  <a:lnTo>
                    <a:pt x="4699" y="1769"/>
                  </a:lnTo>
                  <a:cubicBezTo>
                    <a:pt x="4753" y="1754"/>
                    <a:pt x="4785" y="1699"/>
                    <a:pt x="4771" y="1644"/>
                  </a:cubicBezTo>
                  <a:lnTo>
                    <a:pt x="4771" y="1644"/>
                  </a:lnTo>
                  <a:cubicBezTo>
                    <a:pt x="4756" y="1591"/>
                    <a:pt x="4701" y="1558"/>
                    <a:pt x="4646" y="1573"/>
                  </a:cubicBezTo>
                  <a:lnTo>
                    <a:pt x="4234" y="1681"/>
                  </a:lnTo>
                  <a:lnTo>
                    <a:pt x="4181" y="1484"/>
                  </a:lnTo>
                  <a:lnTo>
                    <a:pt x="4181" y="1484"/>
                  </a:lnTo>
                  <a:cubicBezTo>
                    <a:pt x="4148" y="1359"/>
                    <a:pt x="4101" y="1242"/>
                    <a:pt x="4041" y="1134"/>
                  </a:cubicBezTo>
                  <a:lnTo>
                    <a:pt x="4836" y="923"/>
                  </a:lnTo>
                  <a:lnTo>
                    <a:pt x="4836" y="923"/>
                  </a:lnTo>
                  <a:cubicBezTo>
                    <a:pt x="4863" y="915"/>
                    <a:pt x="4885" y="899"/>
                    <a:pt x="4898" y="875"/>
                  </a:cubicBezTo>
                  <a:lnTo>
                    <a:pt x="4898" y="875"/>
                  </a:lnTo>
                  <a:cubicBezTo>
                    <a:pt x="4912" y="852"/>
                    <a:pt x="4916" y="824"/>
                    <a:pt x="4909" y="798"/>
                  </a:cubicBezTo>
                  <a:lnTo>
                    <a:pt x="4720" y="87"/>
                  </a:lnTo>
                  <a:lnTo>
                    <a:pt x="4720" y="87"/>
                  </a:lnTo>
                  <a:cubicBezTo>
                    <a:pt x="4705" y="32"/>
                    <a:pt x="4649" y="0"/>
                    <a:pt x="4595" y="15"/>
                  </a:cubicBezTo>
                  <a:lnTo>
                    <a:pt x="4595" y="15"/>
                  </a:lnTo>
                  <a:cubicBezTo>
                    <a:pt x="4541" y="29"/>
                    <a:pt x="4508" y="85"/>
                    <a:pt x="4522" y="139"/>
                  </a:cubicBezTo>
                  <a:lnTo>
                    <a:pt x="4685" y="752"/>
                  </a:lnTo>
                  <a:lnTo>
                    <a:pt x="3926" y="954"/>
                  </a:lnTo>
                  <a:lnTo>
                    <a:pt x="3926" y="954"/>
                  </a:lnTo>
                  <a:cubicBezTo>
                    <a:pt x="3557" y="459"/>
                    <a:pt x="2911" y="212"/>
                    <a:pt x="2278" y="380"/>
                  </a:cubicBezTo>
                  <a:lnTo>
                    <a:pt x="2278" y="380"/>
                  </a:lnTo>
                  <a:lnTo>
                    <a:pt x="2278" y="380"/>
                  </a:lnTo>
                  <a:cubicBezTo>
                    <a:pt x="1645" y="549"/>
                    <a:pt x="1208" y="1084"/>
                    <a:pt x="1134" y="1696"/>
                  </a:cubicBezTo>
                  <a:lnTo>
                    <a:pt x="374" y="1899"/>
                  </a:lnTo>
                  <a:lnTo>
                    <a:pt x="211" y="1287"/>
                  </a:lnTo>
                  <a:lnTo>
                    <a:pt x="211" y="1287"/>
                  </a:lnTo>
                  <a:cubicBezTo>
                    <a:pt x="197" y="1232"/>
                    <a:pt x="141" y="1200"/>
                    <a:pt x="86" y="1214"/>
                  </a:cubicBezTo>
                  <a:lnTo>
                    <a:pt x="86" y="1214"/>
                  </a:lnTo>
                  <a:cubicBezTo>
                    <a:pt x="32" y="1229"/>
                    <a:pt x="0" y="1285"/>
                    <a:pt x="14" y="1339"/>
                  </a:cubicBezTo>
                  <a:lnTo>
                    <a:pt x="204" y="2050"/>
                  </a:lnTo>
                  <a:lnTo>
                    <a:pt x="204" y="2050"/>
                  </a:lnTo>
                  <a:cubicBezTo>
                    <a:pt x="216" y="2095"/>
                    <a:pt x="257" y="2125"/>
                    <a:pt x="302" y="2125"/>
                  </a:cubicBezTo>
                  <a:lnTo>
                    <a:pt x="302" y="2125"/>
                  </a:lnTo>
                  <a:cubicBezTo>
                    <a:pt x="311" y="2125"/>
                    <a:pt x="319" y="2124"/>
                    <a:pt x="329" y="2122"/>
                  </a:cubicBezTo>
                  <a:lnTo>
                    <a:pt x="1124" y="1910"/>
                  </a:lnTo>
                  <a:lnTo>
                    <a:pt x="1124" y="1910"/>
                  </a:lnTo>
                  <a:cubicBezTo>
                    <a:pt x="1125" y="2033"/>
                    <a:pt x="1143" y="2158"/>
                    <a:pt x="1176" y="2282"/>
                  </a:cubicBezTo>
                  <a:lnTo>
                    <a:pt x="1229" y="2481"/>
                  </a:lnTo>
                  <a:lnTo>
                    <a:pt x="879" y="2575"/>
                  </a:lnTo>
                  <a:lnTo>
                    <a:pt x="879" y="2575"/>
                  </a:lnTo>
                  <a:cubicBezTo>
                    <a:pt x="824" y="2589"/>
                    <a:pt x="792" y="2645"/>
                    <a:pt x="807" y="2700"/>
                  </a:cubicBezTo>
                  <a:lnTo>
                    <a:pt x="807" y="2700"/>
                  </a:lnTo>
                  <a:cubicBezTo>
                    <a:pt x="818" y="2745"/>
                    <a:pt x="860" y="2775"/>
                    <a:pt x="905" y="2775"/>
                  </a:cubicBezTo>
                  <a:lnTo>
                    <a:pt x="905" y="2775"/>
                  </a:lnTo>
                  <a:cubicBezTo>
                    <a:pt x="914" y="2775"/>
                    <a:pt x="922" y="2774"/>
                    <a:pt x="932" y="2772"/>
                  </a:cubicBezTo>
                  <a:lnTo>
                    <a:pt x="1281" y="2678"/>
                  </a:lnTo>
                  <a:lnTo>
                    <a:pt x="1281" y="2678"/>
                  </a:lnTo>
                  <a:cubicBezTo>
                    <a:pt x="1336" y="2873"/>
                    <a:pt x="1425" y="3048"/>
                    <a:pt x="1540" y="3199"/>
                  </a:cubicBezTo>
                  <a:lnTo>
                    <a:pt x="677" y="3429"/>
                  </a:lnTo>
                  <a:lnTo>
                    <a:pt x="677" y="3429"/>
                  </a:lnTo>
                  <a:cubicBezTo>
                    <a:pt x="650" y="3436"/>
                    <a:pt x="628" y="3454"/>
                    <a:pt x="614" y="3477"/>
                  </a:cubicBezTo>
                  <a:lnTo>
                    <a:pt x="614" y="3477"/>
                  </a:lnTo>
                  <a:cubicBezTo>
                    <a:pt x="601" y="3500"/>
                    <a:pt x="597" y="3528"/>
                    <a:pt x="604" y="3554"/>
                  </a:cubicBezTo>
                  <a:lnTo>
                    <a:pt x="793" y="4265"/>
                  </a:lnTo>
                  <a:lnTo>
                    <a:pt x="793" y="4265"/>
                  </a:lnTo>
                  <a:cubicBezTo>
                    <a:pt x="805" y="4311"/>
                    <a:pt x="846" y="4341"/>
                    <a:pt x="892" y="4341"/>
                  </a:cubicBezTo>
                  <a:lnTo>
                    <a:pt x="892" y="4341"/>
                  </a:lnTo>
                  <a:cubicBezTo>
                    <a:pt x="900" y="4341"/>
                    <a:pt x="909" y="4340"/>
                    <a:pt x="918" y="4337"/>
                  </a:cubicBezTo>
                  <a:lnTo>
                    <a:pt x="918" y="4337"/>
                  </a:lnTo>
                  <a:cubicBezTo>
                    <a:pt x="972" y="4323"/>
                    <a:pt x="1005" y="4267"/>
                    <a:pt x="990" y="4212"/>
                  </a:cubicBezTo>
                  <a:lnTo>
                    <a:pt x="828" y="3601"/>
                  </a:lnTo>
                  <a:lnTo>
                    <a:pt x="1691" y="3370"/>
                  </a:lnTo>
                  <a:lnTo>
                    <a:pt x="1691" y="3370"/>
                  </a:lnTo>
                  <a:cubicBezTo>
                    <a:pt x="2070" y="3740"/>
                    <a:pt x="2629" y="3907"/>
                    <a:pt x="3178" y="3761"/>
                  </a:cubicBezTo>
                  <a:lnTo>
                    <a:pt x="3178" y="3761"/>
                  </a:lnTo>
                  <a:lnTo>
                    <a:pt x="3178" y="3761"/>
                  </a:lnTo>
                  <a:cubicBezTo>
                    <a:pt x="3728" y="3614"/>
                    <a:pt x="4129" y="3192"/>
                    <a:pt x="4274" y="2682"/>
                  </a:cubicBezTo>
                  <a:lnTo>
                    <a:pt x="5139" y="2453"/>
                  </a:lnTo>
                  <a:lnTo>
                    <a:pt x="5302" y="3065"/>
                  </a:lnTo>
                  <a:lnTo>
                    <a:pt x="5302" y="3065"/>
                  </a:lnTo>
                  <a:cubicBezTo>
                    <a:pt x="5313" y="3111"/>
                    <a:pt x="5355" y="3141"/>
                    <a:pt x="5400" y="3141"/>
                  </a:cubicBezTo>
                  <a:lnTo>
                    <a:pt x="5400" y="3141"/>
                  </a:lnTo>
                  <a:cubicBezTo>
                    <a:pt x="5409" y="3141"/>
                    <a:pt x="5417" y="3140"/>
                    <a:pt x="5426" y="3137"/>
                  </a:cubicBezTo>
                  <a:lnTo>
                    <a:pt x="5426" y="3137"/>
                  </a:lnTo>
                  <a:cubicBezTo>
                    <a:pt x="5480" y="3124"/>
                    <a:pt x="5513" y="3067"/>
                    <a:pt x="5499" y="3013"/>
                  </a:cubicBezTo>
                </a:path>
              </a:pathLst>
            </a:custGeom>
            <a:solidFill>
              <a:schemeClr val="accent1"/>
            </a:solidFill>
            <a:ln>
              <a:noFill/>
            </a:ln>
            <a:effectLst/>
          </p:spPr>
          <p:txBody>
            <a:bodyPr wrap="none" anchor="ctr"/>
            <a:lstStyle/>
            <a:p>
              <a:endParaRPr lang="en-US"/>
            </a:p>
          </p:txBody>
        </p:sp>
        <p:sp>
          <p:nvSpPr>
            <p:cNvPr id="138" name="Freeform 291">
              <a:extLst>
                <a:ext uri="{FF2B5EF4-FFF2-40B4-BE49-F238E27FC236}">
                  <a16:creationId xmlns:a16="http://schemas.microsoft.com/office/drawing/2014/main" id="{F90FECD2-D390-944F-81A2-336E2CABC53C}"/>
                </a:ext>
              </a:extLst>
            </p:cNvPr>
            <p:cNvSpPr>
              <a:spLocks noChangeArrowheads="1"/>
            </p:cNvSpPr>
            <p:nvPr/>
          </p:nvSpPr>
          <p:spPr bwMode="auto">
            <a:xfrm>
              <a:off x="9914665" y="3280907"/>
              <a:ext cx="4788481" cy="7474347"/>
            </a:xfrm>
            <a:custGeom>
              <a:avLst/>
              <a:gdLst>
                <a:gd name="T0" fmla="*/ 4121 w 4308"/>
                <a:gd name="T1" fmla="*/ 1674 h 6724"/>
                <a:gd name="T2" fmla="*/ 4300 w 4308"/>
                <a:gd name="T3" fmla="*/ 1242 h 6724"/>
                <a:gd name="T4" fmla="*/ 3689 w 4308"/>
                <a:gd name="T5" fmla="*/ 630 h 6724"/>
                <a:gd name="T6" fmla="*/ 2823 w 4308"/>
                <a:gd name="T7" fmla="*/ 67 h 6724"/>
                <a:gd name="T8" fmla="*/ 2684 w 4308"/>
                <a:gd name="T9" fmla="*/ 26 h 6724"/>
                <a:gd name="T10" fmla="*/ 2985 w 4308"/>
                <a:gd name="T11" fmla="*/ 800 h 6724"/>
                <a:gd name="T12" fmla="*/ 2485 w 4308"/>
                <a:gd name="T13" fmla="*/ 1210 h 6724"/>
                <a:gd name="T14" fmla="*/ 1941 w 4308"/>
                <a:gd name="T15" fmla="*/ 965 h 6724"/>
                <a:gd name="T16" fmla="*/ 1798 w 4308"/>
                <a:gd name="T17" fmla="*/ 950 h 6724"/>
                <a:gd name="T18" fmla="*/ 2211 w 4308"/>
                <a:gd name="T19" fmla="*/ 1618 h 6724"/>
                <a:gd name="T20" fmla="*/ 1765 w 4308"/>
                <a:gd name="T21" fmla="*/ 2750 h 6724"/>
                <a:gd name="T22" fmla="*/ 1154 w 4308"/>
                <a:gd name="T23" fmla="*/ 2218 h 6724"/>
                <a:gd name="T24" fmla="*/ 1694 w 4308"/>
                <a:gd name="T25" fmla="*/ 2976 h 6724"/>
                <a:gd name="T26" fmla="*/ 1507 w 4308"/>
                <a:gd name="T27" fmla="*/ 3674 h 6724"/>
                <a:gd name="T28" fmla="*/ 949 w 4308"/>
                <a:gd name="T29" fmla="*/ 3919 h 6724"/>
                <a:gd name="T30" fmla="*/ 815 w 4308"/>
                <a:gd name="T31" fmla="*/ 4073 h 6724"/>
                <a:gd name="T32" fmla="*/ 1282 w 4308"/>
                <a:gd name="T33" fmla="*/ 4487 h 6724"/>
                <a:gd name="T34" fmla="*/ 1001 w 4308"/>
                <a:gd name="T35" fmla="*/ 4882 h 6724"/>
                <a:gd name="T36" fmla="*/ 879 w 4308"/>
                <a:gd name="T37" fmla="*/ 4954 h 6724"/>
                <a:gd name="T38" fmla="*/ 750 w 4308"/>
                <a:gd name="T39" fmla="*/ 4978 h 6724"/>
                <a:gd name="T40" fmla="*/ 428 w 4308"/>
                <a:gd name="T41" fmla="*/ 4450 h 6724"/>
                <a:gd name="T42" fmla="*/ 292 w 4308"/>
                <a:gd name="T43" fmla="*/ 4405 h 6724"/>
                <a:gd name="T44" fmla="*/ 470 w 4308"/>
                <a:gd name="T45" fmla="*/ 4988 h 6724"/>
                <a:gd name="T46" fmla="*/ 36 w 4308"/>
                <a:gd name="T47" fmla="*/ 5416 h 6724"/>
                <a:gd name="T48" fmla="*/ 98 w 4308"/>
                <a:gd name="T49" fmla="*/ 5887 h 6724"/>
                <a:gd name="T50" fmla="*/ 794 w 4308"/>
                <a:gd name="T51" fmla="*/ 6201 h 6724"/>
                <a:gd name="T52" fmla="*/ 1308 w 4308"/>
                <a:gd name="T53" fmla="*/ 6666 h 6724"/>
                <a:gd name="T54" fmla="*/ 1399 w 4308"/>
                <a:gd name="T55" fmla="*/ 6723 h 6724"/>
                <a:gd name="T56" fmla="*/ 1490 w 4308"/>
                <a:gd name="T57" fmla="*/ 6574 h 6724"/>
                <a:gd name="T58" fmla="*/ 1611 w 4308"/>
                <a:gd name="T59" fmla="*/ 5943 h 6724"/>
                <a:gd name="T60" fmla="*/ 2670 w 4308"/>
                <a:gd name="T61" fmla="*/ 5688 h 6724"/>
                <a:gd name="T62" fmla="*/ 2737 w 4308"/>
                <a:gd name="T63" fmla="*/ 5713 h 6724"/>
                <a:gd name="T64" fmla="*/ 2804 w 4308"/>
                <a:gd name="T65" fmla="*/ 5535 h 6724"/>
                <a:gd name="T66" fmla="*/ 2640 w 4308"/>
                <a:gd name="T67" fmla="*/ 4189 h 6724"/>
                <a:gd name="T68" fmla="*/ 3110 w 4308"/>
                <a:gd name="T69" fmla="*/ 4568 h 6724"/>
                <a:gd name="T70" fmla="*/ 3187 w 4308"/>
                <a:gd name="T71" fmla="*/ 4602 h 6724"/>
                <a:gd name="T72" fmla="*/ 3263 w 4308"/>
                <a:gd name="T73" fmla="*/ 4432 h 6724"/>
                <a:gd name="T74" fmla="*/ 2876 w 4308"/>
                <a:gd name="T75" fmla="*/ 3292 h 6724"/>
                <a:gd name="T76" fmla="*/ 3657 w 4308"/>
                <a:gd name="T77" fmla="*/ 3383 h 6724"/>
                <a:gd name="T78" fmla="*/ 3736 w 4308"/>
                <a:gd name="T79" fmla="*/ 3420 h 6724"/>
                <a:gd name="T80" fmla="*/ 3814 w 4308"/>
                <a:gd name="T81" fmla="*/ 3254 h 6724"/>
                <a:gd name="T82" fmla="*/ 3197 w 4308"/>
                <a:gd name="T83" fmla="*/ 2385 h 6724"/>
                <a:gd name="T84" fmla="*/ 3395 w 4308"/>
                <a:gd name="T85" fmla="*/ 2020 h 6724"/>
                <a:gd name="T86" fmla="*/ 3564 w 4308"/>
                <a:gd name="T87" fmla="*/ 1876 h 6724"/>
                <a:gd name="T88" fmla="*/ 4148 w 4308"/>
                <a:gd name="T89" fmla="*/ 2847 h 6724"/>
                <a:gd name="T90" fmla="*/ 4196 w 4308"/>
                <a:gd name="T91" fmla="*/ 2835 h 6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08" h="6724">
                  <a:moveTo>
                    <a:pt x="3780" y="1848"/>
                  </a:moveTo>
                  <a:lnTo>
                    <a:pt x="3780" y="1848"/>
                  </a:lnTo>
                  <a:cubicBezTo>
                    <a:pt x="3907" y="1828"/>
                    <a:pt x="4037" y="1758"/>
                    <a:pt x="4121" y="1674"/>
                  </a:cubicBezTo>
                  <a:lnTo>
                    <a:pt x="4121" y="1674"/>
                  </a:lnTo>
                  <a:cubicBezTo>
                    <a:pt x="4227" y="1568"/>
                    <a:pt x="4307" y="1394"/>
                    <a:pt x="4300" y="1242"/>
                  </a:cubicBezTo>
                  <a:lnTo>
                    <a:pt x="4300" y="1242"/>
                  </a:lnTo>
                  <a:cubicBezTo>
                    <a:pt x="4293" y="1084"/>
                    <a:pt x="4241" y="919"/>
                    <a:pt x="4121" y="809"/>
                  </a:cubicBezTo>
                  <a:lnTo>
                    <a:pt x="4121" y="809"/>
                  </a:lnTo>
                  <a:cubicBezTo>
                    <a:pt x="3998" y="696"/>
                    <a:pt x="3857" y="639"/>
                    <a:pt x="3689" y="630"/>
                  </a:cubicBezTo>
                  <a:lnTo>
                    <a:pt x="3689" y="630"/>
                  </a:lnTo>
                  <a:cubicBezTo>
                    <a:pt x="3511" y="620"/>
                    <a:pt x="3336" y="653"/>
                    <a:pt x="3171" y="715"/>
                  </a:cubicBezTo>
                  <a:lnTo>
                    <a:pt x="2823" y="67"/>
                  </a:lnTo>
                  <a:lnTo>
                    <a:pt x="2823" y="67"/>
                  </a:lnTo>
                  <a:cubicBezTo>
                    <a:pt x="2795" y="18"/>
                    <a:pt x="2734" y="0"/>
                    <a:pt x="2684" y="26"/>
                  </a:cubicBezTo>
                  <a:lnTo>
                    <a:pt x="2684" y="26"/>
                  </a:lnTo>
                  <a:cubicBezTo>
                    <a:pt x="2635" y="53"/>
                    <a:pt x="2616" y="115"/>
                    <a:pt x="2642" y="164"/>
                  </a:cubicBezTo>
                  <a:lnTo>
                    <a:pt x="2985" y="800"/>
                  </a:lnTo>
                  <a:lnTo>
                    <a:pt x="2985" y="800"/>
                  </a:lnTo>
                  <a:cubicBezTo>
                    <a:pt x="2851" y="873"/>
                    <a:pt x="2726" y="964"/>
                    <a:pt x="2616" y="1066"/>
                  </a:cubicBezTo>
                  <a:lnTo>
                    <a:pt x="2616" y="1066"/>
                  </a:lnTo>
                  <a:cubicBezTo>
                    <a:pt x="2568" y="1111"/>
                    <a:pt x="2525" y="1159"/>
                    <a:pt x="2485" y="1210"/>
                  </a:cubicBezTo>
                  <a:lnTo>
                    <a:pt x="2485" y="1210"/>
                  </a:lnTo>
                  <a:cubicBezTo>
                    <a:pt x="2428" y="1282"/>
                    <a:pt x="2372" y="1354"/>
                    <a:pt x="2321" y="1430"/>
                  </a:cubicBezTo>
                  <a:lnTo>
                    <a:pt x="1941" y="965"/>
                  </a:lnTo>
                  <a:lnTo>
                    <a:pt x="1941" y="965"/>
                  </a:lnTo>
                  <a:cubicBezTo>
                    <a:pt x="1906" y="921"/>
                    <a:pt x="1842" y="914"/>
                    <a:pt x="1798" y="950"/>
                  </a:cubicBezTo>
                  <a:lnTo>
                    <a:pt x="1798" y="950"/>
                  </a:lnTo>
                  <a:cubicBezTo>
                    <a:pt x="1754" y="986"/>
                    <a:pt x="1748" y="1050"/>
                    <a:pt x="1784" y="1093"/>
                  </a:cubicBezTo>
                  <a:lnTo>
                    <a:pt x="2211" y="1618"/>
                  </a:lnTo>
                  <a:lnTo>
                    <a:pt x="2211" y="1618"/>
                  </a:lnTo>
                  <a:cubicBezTo>
                    <a:pt x="2150" y="1739"/>
                    <a:pt x="2099" y="1866"/>
                    <a:pt x="2046" y="1992"/>
                  </a:cubicBezTo>
                  <a:lnTo>
                    <a:pt x="2046" y="1992"/>
                  </a:lnTo>
                  <a:cubicBezTo>
                    <a:pt x="1942" y="2240"/>
                    <a:pt x="1849" y="2494"/>
                    <a:pt x="1765" y="2750"/>
                  </a:cubicBezTo>
                  <a:lnTo>
                    <a:pt x="1298" y="2226"/>
                  </a:lnTo>
                  <a:lnTo>
                    <a:pt x="1298" y="2226"/>
                  </a:lnTo>
                  <a:cubicBezTo>
                    <a:pt x="1260" y="2184"/>
                    <a:pt x="1196" y="2180"/>
                    <a:pt x="1154" y="2218"/>
                  </a:cubicBezTo>
                  <a:lnTo>
                    <a:pt x="1154" y="2218"/>
                  </a:lnTo>
                  <a:cubicBezTo>
                    <a:pt x="1112" y="2255"/>
                    <a:pt x="1108" y="2320"/>
                    <a:pt x="1146" y="2361"/>
                  </a:cubicBezTo>
                  <a:lnTo>
                    <a:pt x="1694" y="2976"/>
                  </a:lnTo>
                  <a:lnTo>
                    <a:pt x="1694" y="2976"/>
                  </a:lnTo>
                  <a:cubicBezTo>
                    <a:pt x="1625" y="3207"/>
                    <a:pt x="1562" y="3440"/>
                    <a:pt x="1507" y="3674"/>
                  </a:cubicBezTo>
                  <a:lnTo>
                    <a:pt x="1507" y="3674"/>
                  </a:lnTo>
                  <a:cubicBezTo>
                    <a:pt x="1459" y="3874"/>
                    <a:pt x="1414" y="4075"/>
                    <a:pt x="1355" y="4272"/>
                  </a:cubicBezTo>
                  <a:lnTo>
                    <a:pt x="949" y="3919"/>
                  </a:lnTo>
                  <a:lnTo>
                    <a:pt x="949" y="3919"/>
                  </a:lnTo>
                  <a:cubicBezTo>
                    <a:pt x="907" y="3882"/>
                    <a:pt x="842" y="3886"/>
                    <a:pt x="805" y="3928"/>
                  </a:cubicBezTo>
                  <a:lnTo>
                    <a:pt x="805" y="3928"/>
                  </a:lnTo>
                  <a:cubicBezTo>
                    <a:pt x="768" y="3971"/>
                    <a:pt x="773" y="4035"/>
                    <a:pt x="815" y="4073"/>
                  </a:cubicBezTo>
                  <a:lnTo>
                    <a:pt x="1284" y="4481"/>
                  </a:lnTo>
                  <a:lnTo>
                    <a:pt x="1282" y="4487"/>
                  </a:lnTo>
                  <a:lnTo>
                    <a:pt x="1282" y="4487"/>
                  </a:lnTo>
                  <a:cubicBezTo>
                    <a:pt x="1240" y="4577"/>
                    <a:pt x="1192" y="4665"/>
                    <a:pt x="1136" y="4747"/>
                  </a:cubicBezTo>
                  <a:lnTo>
                    <a:pt x="1136" y="4747"/>
                  </a:lnTo>
                  <a:cubicBezTo>
                    <a:pt x="1094" y="4794"/>
                    <a:pt x="1049" y="4839"/>
                    <a:pt x="1001" y="4882"/>
                  </a:cubicBezTo>
                  <a:lnTo>
                    <a:pt x="1001" y="4882"/>
                  </a:lnTo>
                  <a:cubicBezTo>
                    <a:pt x="962" y="4908"/>
                    <a:pt x="921" y="4933"/>
                    <a:pt x="879" y="4954"/>
                  </a:cubicBezTo>
                  <a:lnTo>
                    <a:pt x="879" y="4954"/>
                  </a:lnTo>
                  <a:cubicBezTo>
                    <a:pt x="851" y="4964"/>
                    <a:pt x="822" y="4972"/>
                    <a:pt x="794" y="4978"/>
                  </a:cubicBezTo>
                  <a:lnTo>
                    <a:pt x="794" y="4978"/>
                  </a:lnTo>
                  <a:cubicBezTo>
                    <a:pt x="780" y="4978"/>
                    <a:pt x="765" y="4979"/>
                    <a:pt x="750" y="4978"/>
                  </a:cubicBezTo>
                  <a:lnTo>
                    <a:pt x="750" y="4978"/>
                  </a:lnTo>
                  <a:cubicBezTo>
                    <a:pt x="729" y="4974"/>
                    <a:pt x="708" y="4970"/>
                    <a:pt x="688" y="4969"/>
                  </a:cubicBezTo>
                  <a:lnTo>
                    <a:pt x="428" y="4450"/>
                  </a:lnTo>
                  <a:lnTo>
                    <a:pt x="428" y="4450"/>
                  </a:lnTo>
                  <a:cubicBezTo>
                    <a:pt x="403" y="4400"/>
                    <a:pt x="342" y="4380"/>
                    <a:pt x="292" y="4405"/>
                  </a:cubicBezTo>
                  <a:lnTo>
                    <a:pt x="292" y="4405"/>
                  </a:lnTo>
                  <a:cubicBezTo>
                    <a:pt x="241" y="4430"/>
                    <a:pt x="221" y="4491"/>
                    <a:pt x="246" y="4541"/>
                  </a:cubicBezTo>
                  <a:lnTo>
                    <a:pt x="470" y="4988"/>
                  </a:lnTo>
                  <a:lnTo>
                    <a:pt x="470" y="4988"/>
                  </a:lnTo>
                  <a:cubicBezTo>
                    <a:pt x="415" y="4999"/>
                    <a:pt x="365" y="5020"/>
                    <a:pt x="317" y="5051"/>
                  </a:cubicBezTo>
                  <a:lnTo>
                    <a:pt x="317" y="5051"/>
                  </a:lnTo>
                  <a:cubicBezTo>
                    <a:pt x="190" y="5125"/>
                    <a:pt x="69" y="5270"/>
                    <a:pt x="36" y="5416"/>
                  </a:cubicBezTo>
                  <a:lnTo>
                    <a:pt x="36" y="5416"/>
                  </a:lnTo>
                  <a:cubicBezTo>
                    <a:pt x="0" y="5572"/>
                    <a:pt x="8" y="5748"/>
                    <a:pt x="98" y="5887"/>
                  </a:cubicBezTo>
                  <a:lnTo>
                    <a:pt x="98" y="5887"/>
                  </a:lnTo>
                  <a:cubicBezTo>
                    <a:pt x="179" y="6013"/>
                    <a:pt x="309" y="6142"/>
                    <a:pt x="463" y="6168"/>
                  </a:cubicBezTo>
                  <a:lnTo>
                    <a:pt x="463" y="6168"/>
                  </a:lnTo>
                  <a:cubicBezTo>
                    <a:pt x="570" y="6186"/>
                    <a:pt x="684" y="6206"/>
                    <a:pt x="794" y="6201"/>
                  </a:cubicBezTo>
                  <a:lnTo>
                    <a:pt x="794" y="6201"/>
                  </a:lnTo>
                  <a:cubicBezTo>
                    <a:pt x="882" y="6199"/>
                    <a:pt x="973" y="6189"/>
                    <a:pt x="1061" y="6171"/>
                  </a:cubicBezTo>
                  <a:lnTo>
                    <a:pt x="1308" y="6666"/>
                  </a:lnTo>
                  <a:lnTo>
                    <a:pt x="1308" y="6666"/>
                  </a:lnTo>
                  <a:cubicBezTo>
                    <a:pt x="1326" y="6702"/>
                    <a:pt x="1362" y="6723"/>
                    <a:pt x="1399" y="6723"/>
                  </a:cubicBezTo>
                  <a:lnTo>
                    <a:pt x="1399" y="6723"/>
                  </a:lnTo>
                  <a:cubicBezTo>
                    <a:pt x="1414" y="6723"/>
                    <a:pt x="1430" y="6719"/>
                    <a:pt x="1444" y="6712"/>
                  </a:cubicBezTo>
                  <a:lnTo>
                    <a:pt x="1444" y="6712"/>
                  </a:lnTo>
                  <a:cubicBezTo>
                    <a:pt x="1495" y="6687"/>
                    <a:pt x="1515" y="6625"/>
                    <a:pt x="1490" y="6574"/>
                  </a:cubicBezTo>
                  <a:lnTo>
                    <a:pt x="1262" y="6117"/>
                  </a:lnTo>
                  <a:lnTo>
                    <a:pt x="1262" y="6117"/>
                  </a:lnTo>
                  <a:cubicBezTo>
                    <a:pt x="1384" y="6074"/>
                    <a:pt x="1504" y="6014"/>
                    <a:pt x="1611" y="5943"/>
                  </a:cubicBezTo>
                  <a:lnTo>
                    <a:pt x="1611" y="5943"/>
                  </a:lnTo>
                  <a:cubicBezTo>
                    <a:pt x="1860" y="5777"/>
                    <a:pt x="2074" y="5561"/>
                    <a:pt x="2230" y="5305"/>
                  </a:cubicBezTo>
                  <a:lnTo>
                    <a:pt x="2670" y="5688"/>
                  </a:lnTo>
                  <a:lnTo>
                    <a:pt x="2670" y="5688"/>
                  </a:lnTo>
                  <a:cubicBezTo>
                    <a:pt x="2690" y="5705"/>
                    <a:pt x="2714" y="5713"/>
                    <a:pt x="2737" y="5713"/>
                  </a:cubicBezTo>
                  <a:lnTo>
                    <a:pt x="2737" y="5713"/>
                  </a:lnTo>
                  <a:cubicBezTo>
                    <a:pt x="2766" y="5713"/>
                    <a:pt x="2794" y="5702"/>
                    <a:pt x="2814" y="5679"/>
                  </a:cubicBezTo>
                  <a:lnTo>
                    <a:pt x="2814" y="5679"/>
                  </a:lnTo>
                  <a:cubicBezTo>
                    <a:pt x="2851" y="5636"/>
                    <a:pt x="2847" y="5572"/>
                    <a:pt x="2804" y="5535"/>
                  </a:cubicBezTo>
                  <a:lnTo>
                    <a:pt x="2330" y="5121"/>
                  </a:lnTo>
                  <a:lnTo>
                    <a:pt x="2330" y="5121"/>
                  </a:lnTo>
                  <a:cubicBezTo>
                    <a:pt x="2472" y="4822"/>
                    <a:pt x="2564" y="4511"/>
                    <a:pt x="2640" y="4189"/>
                  </a:cubicBezTo>
                  <a:lnTo>
                    <a:pt x="2640" y="4189"/>
                  </a:lnTo>
                  <a:cubicBezTo>
                    <a:pt x="2649" y="4150"/>
                    <a:pt x="2659" y="4111"/>
                    <a:pt x="2668" y="4072"/>
                  </a:cubicBezTo>
                  <a:lnTo>
                    <a:pt x="3110" y="4568"/>
                  </a:lnTo>
                  <a:lnTo>
                    <a:pt x="3110" y="4568"/>
                  </a:lnTo>
                  <a:cubicBezTo>
                    <a:pt x="3131" y="4591"/>
                    <a:pt x="3159" y="4602"/>
                    <a:pt x="3187" y="4602"/>
                  </a:cubicBezTo>
                  <a:lnTo>
                    <a:pt x="3187" y="4602"/>
                  </a:lnTo>
                  <a:cubicBezTo>
                    <a:pt x="3211" y="4602"/>
                    <a:pt x="3235" y="4594"/>
                    <a:pt x="3255" y="4576"/>
                  </a:cubicBezTo>
                  <a:lnTo>
                    <a:pt x="3255" y="4576"/>
                  </a:lnTo>
                  <a:cubicBezTo>
                    <a:pt x="3297" y="4539"/>
                    <a:pt x="3301" y="4475"/>
                    <a:pt x="3263" y="4432"/>
                  </a:cubicBezTo>
                  <a:lnTo>
                    <a:pt x="2727" y="3831"/>
                  </a:lnTo>
                  <a:lnTo>
                    <a:pt x="2727" y="3831"/>
                  </a:lnTo>
                  <a:cubicBezTo>
                    <a:pt x="2773" y="3650"/>
                    <a:pt x="2822" y="3470"/>
                    <a:pt x="2876" y="3292"/>
                  </a:cubicBezTo>
                  <a:lnTo>
                    <a:pt x="2876" y="3292"/>
                  </a:lnTo>
                  <a:cubicBezTo>
                    <a:pt x="2939" y="3086"/>
                    <a:pt x="3007" y="2882"/>
                    <a:pt x="3082" y="2680"/>
                  </a:cubicBezTo>
                  <a:lnTo>
                    <a:pt x="3657" y="3383"/>
                  </a:lnTo>
                  <a:lnTo>
                    <a:pt x="3657" y="3383"/>
                  </a:lnTo>
                  <a:cubicBezTo>
                    <a:pt x="3677" y="3407"/>
                    <a:pt x="3706" y="3420"/>
                    <a:pt x="3736" y="3420"/>
                  </a:cubicBezTo>
                  <a:lnTo>
                    <a:pt x="3736" y="3420"/>
                  </a:lnTo>
                  <a:cubicBezTo>
                    <a:pt x="3758" y="3420"/>
                    <a:pt x="3781" y="3413"/>
                    <a:pt x="3800" y="3397"/>
                  </a:cubicBezTo>
                  <a:lnTo>
                    <a:pt x="3800" y="3397"/>
                  </a:lnTo>
                  <a:cubicBezTo>
                    <a:pt x="3843" y="3361"/>
                    <a:pt x="3850" y="3297"/>
                    <a:pt x="3814" y="3254"/>
                  </a:cubicBezTo>
                  <a:lnTo>
                    <a:pt x="3165" y="2461"/>
                  </a:lnTo>
                  <a:lnTo>
                    <a:pt x="3165" y="2461"/>
                  </a:lnTo>
                  <a:cubicBezTo>
                    <a:pt x="3176" y="2436"/>
                    <a:pt x="3186" y="2411"/>
                    <a:pt x="3197" y="2385"/>
                  </a:cubicBezTo>
                  <a:lnTo>
                    <a:pt x="3197" y="2385"/>
                  </a:lnTo>
                  <a:cubicBezTo>
                    <a:pt x="3253" y="2258"/>
                    <a:pt x="3317" y="2134"/>
                    <a:pt x="3395" y="2020"/>
                  </a:cubicBezTo>
                  <a:lnTo>
                    <a:pt x="3395" y="2020"/>
                  </a:lnTo>
                  <a:cubicBezTo>
                    <a:pt x="3428" y="1983"/>
                    <a:pt x="3462" y="1948"/>
                    <a:pt x="3499" y="1915"/>
                  </a:cubicBezTo>
                  <a:lnTo>
                    <a:pt x="3499" y="1915"/>
                  </a:lnTo>
                  <a:cubicBezTo>
                    <a:pt x="3520" y="1902"/>
                    <a:pt x="3542" y="1888"/>
                    <a:pt x="3564" y="1876"/>
                  </a:cubicBezTo>
                  <a:lnTo>
                    <a:pt x="4058" y="2793"/>
                  </a:lnTo>
                  <a:lnTo>
                    <a:pt x="4058" y="2793"/>
                  </a:lnTo>
                  <a:cubicBezTo>
                    <a:pt x="4077" y="2827"/>
                    <a:pt x="4111" y="2847"/>
                    <a:pt x="4148" y="2847"/>
                  </a:cubicBezTo>
                  <a:lnTo>
                    <a:pt x="4148" y="2847"/>
                  </a:lnTo>
                  <a:cubicBezTo>
                    <a:pt x="4164" y="2847"/>
                    <a:pt x="4181" y="2843"/>
                    <a:pt x="4196" y="2835"/>
                  </a:cubicBezTo>
                  <a:lnTo>
                    <a:pt x="4196" y="2835"/>
                  </a:lnTo>
                  <a:cubicBezTo>
                    <a:pt x="4246" y="2808"/>
                    <a:pt x="4265" y="2746"/>
                    <a:pt x="4237" y="2697"/>
                  </a:cubicBezTo>
                  <a:lnTo>
                    <a:pt x="3780" y="1848"/>
                  </a:lnTo>
                </a:path>
              </a:pathLst>
            </a:custGeom>
            <a:solidFill>
              <a:schemeClr val="accent2"/>
            </a:solidFill>
            <a:ln>
              <a:noFill/>
            </a:ln>
            <a:effectLst/>
          </p:spPr>
          <p:txBody>
            <a:bodyPr wrap="none" anchor="ctr"/>
            <a:lstStyle/>
            <a:p>
              <a:endParaRPr lang="en-US"/>
            </a:p>
          </p:txBody>
        </p:sp>
        <p:sp>
          <p:nvSpPr>
            <p:cNvPr id="139" name="Freeform 292">
              <a:extLst>
                <a:ext uri="{FF2B5EF4-FFF2-40B4-BE49-F238E27FC236}">
                  <a16:creationId xmlns:a16="http://schemas.microsoft.com/office/drawing/2014/main" id="{E2E300C4-4B41-8548-8510-760AA826BDEF}"/>
                </a:ext>
              </a:extLst>
            </p:cNvPr>
            <p:cNvSpPr>
              <a:spLocks noChangeArrowheads="1"/>
            </p:cNvSpPr>
            <p:nvPr/>
          </p:nvSpPr>
          <p:spPr bwMode="auto">
            <a:xfrm>
              <a:off x="16099992" y="5192694"/>
              <a:ext cx="5592279" cy="5239395"/>
            </a:xfrm>
            <a:custGeom>
              <a:avLst/>
              <a:gdLst>
                <a:gd name="T0" fmla="*/ 4931 w 5031"/>
                <a:gd name="T1" fmla="*/ 867 h 4716"/>
                <a:gd name="T2" fmla="*/ 4790 w 5031"/>
                <a:gd name="T3" fmla="*/ 1596 h 4716"/>
                <a:gd name="T4" fmla="*/ 3291 w 5031"/>
                <a:gd name="T5" fmla="*/ 1515 h 4716"/>
                <a:gd name="T6" fmla="*/ 3049 w 5031"/>
                <a:gd name="T7" fmla="*/ 1387 h 4716"/>
                <a:gd name="T8" fmla="*/ 3337 w 5031"/>
                <a:gd name="T9" fmla="*/ 782 h 4716"/>
                <a:gd name="T10" fmla="*/ 2555 w 5031"/>
                <a:gd name="T11" fmla="*/ 0 h 4716"/>
                <a:gd name="T12" fmla="*/ 1772 w 5031"/>
                <a:gd name="T13" fmla="*/ 782 h 4716"/>
                <a:gd name="T14" fmla="*/ 2061 w 5031"/>
                <a:gd name="T15" fmla="*/ 1387 h 4716"/>
                <a:gd name="T16" fmla="*/ 335 w 5031"/>
                <a:gd name="T17" fmla="*/ 1359 h 4716"/>
                <a:gd name="T18" fmla="*/ 368 w 5031"/>
                <a:gd name="T19" fmla="*/ 726 h 4716"/>
                <a:gd name="T20" fmla="*/ 272 w 5031"/>
                <a:gd name="T21" fmla="*/ 619 h 4716"/>
                <a:gd name="T22" fmla="*/ 126 w 5031"/>
                <a:gd name="T23" fmla="*/ 1449 h 4716"/>
                <a:gd name="T24" fmla="*/ 151 w 5031"/>
                <a:gd name="T25" fmla="*/ 1522 h 4716"/>
                <a:gd name="T26" fmla="*/ 222 w 5031"/>
                <a:gd name="T27" fmla="*/ 1556 h 4716"/>
                <a:gd name="T28" fmla="*/ 1669 w 5031"/>
                <a:gd name="T29" fmla="*/ 1634 h 4716"/>
                <a:gd name="T30" fmla="*/ 606 w 5031"/>
                <a:gd name="T31" fmla="*/ 2157 h 4716"/>
                <a:gd name="T32" fmla="*/ 499 w 5031"/>
                <a:gd name="T33" fmla="*/ 2253 h 4716"/>
                <a:gd name="T34" fmla="*/ 595 w 5031"/>
                <a:gd name="T35" fmla="*/ 2360 h 4716"/>
                <a:gd name="T36" fmla="*/ 1252 w 5031"/>
                <a:gd name="T37" fmla="*/ 2396 h 4716"/>
                <a:gd name="T38" fmla="*/ 1234 w 5031"/>
                <a:gd name="T39" fmla="*/ 2612 h 4716"/>
                <a:gd name="T40" fmla="*/ 149 w 5031"/>
                <a:gd name="T41" fmla="*/ 2907 h 4716"/>
                <a:gd name="T42" fmla="*/ 43 w 5031"/>
                <a:gd name="T43" fmla="*/ 3003 h 4716"/>
                <a:gd name="T44" fmla="*/ 3 w 5031"/>
                <a:gd name="T45" fmla="*/ 3738 h 4716"/>
                <a:gd name="T46" fmla="*/ 99 w 5031"/>
                <a:gd name="T47" fmla="*/ 3846 h 4716"/>
                <a:gd name="T48" fmla="*/ 105 w 5031"/>
                <a:gd name="T49" fmla="*/ 3846 h 4716"/>
                <a:gd name="T50" fmla="*/ 240 w 5031"/>
                <a:gd name="T51" fmla="*/ 3117 h 4716"/>
                <a:gd name="T52" fmla="*/ 1360 w 5031"/>
                <a:gd name="T53" fmla="*/ 3176 h 4716"/>
                <a:gd name="T54" fmla="*/ 1807 w 5031"/>
                <a:gd name="T55" fmla="*/ 3701 h 4716"/>
                <a:gd name="T56" fmla="*/ 1772 w 5031"/>
                <a:gd name="T57" fmla="*/ 3933 h 4716"/>
                <a:gd name="T58" fmla="*/ 2555 w 5031"/>
                <a:gd name="T59" fmla="*/ 4715 h 4716"/>
                <a:gd name="T60" fmla="*/ 3337 w 5031"/>
                <a:gd name="T61" fmla="*/ 3933 h 4716"/>
                <a:gd name="T62" fmla="*/ 3302 w 5031"/>
                <a:gd name="T63" fmla="*/ 3701 h 4716"/>
                <a:gd name="T64" fmla="*/ 4695 w 5031"/>
                <a:gd name="T65" fmla="*/ 3354 h 4716"/>
                <a:gd name="T66" fmla="*/ 4662 w 5031"/>
                <a:gd name="T67" fmla="*/ 3987 h 4716"/>
                <a:gd name="T68" fmla="*/ 4758 w 5031"/>
                <a:gd name="T69" fmla="*/ 4094 h 4716"/>
                <a:gd name="T70" fmla="*/ 4764 w 5031"/>
                <a:gd name="T71" fmla="*/ 4095 h 4716"/>
                <a:gd name="T72" fmla="*/ 4905 w 5031"/>
                <a:gd name="T73" fmla="*/ 3263 h 4716"/>
                <a:gd name="T74" fmla="*/ 4808 w 5031"/>
                <a:gd name="T75" fmla="*/ 3156 h 4716"/>
                <a:gd name="T76" fmla="*/ 3782 w 5031"/>
                <a:gd name="T77" fmla="*/ 3101 h 4716"/>
                <a:gd name="T78" fmla="*/ 3876 w 5031"/>
                <a:gd name="T79" fmla="*/ 2612 h 4716"/>
                <a:gd name="T80" fmla="*/ 4488 w 5031"/>
                <a:gd name="T81" fmla="*/ 2568 h 4716"/>
                <a:gd name="T82" fmla="*/ 4493 w 5031"/>
                <a:gd name="T83" fmla="*/ 2569 h 4716"/>
                <a:gd name="T84" fmla="*/ 4595 w 5031"/>
                <a:gd name="T85" fmla="*/ 2472 h 4716"/>
                <a:gd name="T86" fmla="*/ 4499 w 5031"/>
                <a:gd name="T87" fmla="*/ 2365 h 4716"/>
                <a:gd name="T88" fmla="*/ 3845 w 5031"/>
                <a:gd name="T89" fmla="*/ 2330 h 4716"/>
                <a:gd name="T90" fmla="*/ 4881 w 5031"/>
                <a:gd name="T91" fmla="*/ 1805 h 4716"/>
                <a:gd name="T92" fmla="*/ 4886 w 5031"/>
                <a:gd name="T93" fmla="*/ 1805 h 4716"/>
                <a:gd name="T94" fmla="*/ 4954 w 5031"/>
                <a:gd name="T95" fmla="*/ 1779 h 4716"/>
                <a:gd name="T96" fmla="*/ 4988 w 5031"/>
                <a:gd name="T97" fmla="*/ 1709 h 4716"/>
                <a:gd name="T98" fmla="*/ 5027 w 5031"/>
                <a:gd name="T99" fmla="*/ 975 h 4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31" h="4716">
                  <a:moveTo>
                    <a:pt x="4931" y="867"/>
                  </a:moveTo>
                  <a:lnTo>
                    <a:pt x="4931" y="867"/>
                  </a:lnTo>
                  <a:cubicBezTo>
                    <a:pt x="4874" y="864"/>
                    <a:pt x="4826" y="907"/>
                    <a:pt x="4823" y="964"/>
                  </a:cubicBezTo>
                  <a:lnTo>
                    <a:pt x="4790" y="1596"/>
                  </a:lnTo>
                  <a:lnTo>
                    <a:pt x="3291" y="1515"/>
                  </a:lnTo>
                  <a:lnTo>
                    <a:pt x="3291" y="1515"/>
                  </a:lnTo>
                  <a:cubicBezTo>
                    <a:pt x="3216" y="1465"/>
                    <a:pt x="3135" y="1422"/>
                    <a:pt x="3049" y="1387"/>
                  </a:cubicBezTo>
                  <a:lnTo>
                    <a:pt x="3049" y="1387"/>
                  </a:lnTo>
                  <a:cubicBezTo>
                    <a:pt x="3224" y="1245"/>
                    <a:pt x="3337" y="1027"/>
                    <a:pt x="3337" y="782"/>
                  </a:cubicBezTo>
                  <a:lnTo>
                    <a:pt x="3337" y="782"/>
                  </a:lnTo>
                  <a:cubicBezTo>
                    <a:pt x="3337" y="350"/>
                    <a:pt x="2987" y="0"/>
                    <a:pt x="2555" y="0"/>
                  </a:cubicBezTo>
                  <a:lnTo>
                    <a:pt x="2555" y="0"/>
                  </a:lnTo>
                  <a:cubicBezTo>
                    <a:pt x="2123" y="0"/>
                    <a:pt x="1772" y="350"/>
                    <a:pt x="1772" y="782"/>
                  </a:cubicBezTo>
                  <a:lnTo>
                    <a:pt x="1772" y="782"/>
                  </a:lnTo>
                  <a:cubicBezTo>
                    <a:pt x="1772" y="1027"/>
                    <a:pt x="1885" y="1245"/>
                    <a:pt x="2061" y="1387"/>
                  </a:cubicBezTo>
                  <a:lnTo>
                    <a:pt x="2061" y="1387"/>
                  </a:lnTo>
                  <a:cubicBezTo>
                    <a:pt x="2019" y="1404"/>
                    <a:pt x="1979" y="1422"/>
                    <a:pt x="1939" y="1443"/>
                  </a:cubicBezTo>
                  <a:lnTo>
                    <a:pt x="335" y="1359"/>
                  </a:lnTo>
                  <a:lnTo>
                    <a:pt x="368" y="726"/>
                  </a:lnTo>
                  <a:lnTo>
                    <a:pt x="368" y="726"/>
                  </a:lnTo>
                  <a:cubicBezTo>
                    <a:pt x="371" y="670"/>
                    <a:pt x="328" y="621"/>
                    <a:pt x="272" y="619"/>
                  </a:cubicBezTo>
                  <a:lnTo>
                    <a:pt x="272" y="619"/>
                  </a:lnTo>
                  <a:cubicBezTo>
                    <a:pt x="216" y="615"/>
                    <a:pt x="168" y="659"/>
                    <a:pt x="165" y="715"/>
                  </a:cubicBezTo>
                  <a:lnTo>
                    <a:pt x="126" y="1449"/>
                  </a:lnTo>
                  <a:lnTo>
                    <a:pt x="126" y="1449"/>
                  </a:lnTo>
                  <a:cubicBezTo>
                    <a:pt x="124" y="1476"/>
                    <a:pt x="134" y="1502"/>
                    <a:pt x="151" y="1522"/>
                  </a:cubicBezTo>
                  <a:lnTo>
                    <a:pt x="151" y="1522"/>
                  </a:lnTo>
                  <a:cubicBezTo>
                    <a:pt x="170" y="1542"/>
                    <a:pt x="195" y="1555"/>
                    <a:pt x="222" y="1556"/>
                  </a:cubicBezTo>
                  <a:lnTo>
                    <a:pt x="1669" y="1634"/>
                  </a:lnTo>
                  <a:lnTo>
                    <a:pt x="1669" y="1634"/>
                  </a:lnTo>
                  <a:cubicBezTo>
                    <a:pt x="1502" y="1784"/>
                    <a:pt x="1375" y="1976"/>
                    <a:pt x="1302" y="2194"/>
                  </a:cubicBezTo>
                  <a:lnTo>
                    <a:pt x="606" y="2157"/>
                  </a:lnTo>
                  <a:lnTo>
                    <a:pt x="606" y="2157"/>
                  </a:lnTo>
                  <a:cubicBezTo>
                    <a:pt x="549" y="2153"/>
                    <a:pt x="502" y="2197"/>
                    <a:pt x="499" y="2253"/>
                  </a:cubicBezTo>
                  <a:lnTo>
                    <a:pt x="499" y="2253"/>
                  </a:lnTo>
                  <a:cubicBezTo>
                    <a:pt x="496" y="2309"/>
                    <a:pt x="539" y="2357"/>
                    <a:pt x="595" y="2360"/>
                  </a:cubicBezTo>
                  <a:lnTo>
                    <a:pt x="1252" y="2396"/>
                  </a:lnTo>
                  <a:lnTo>
                    <a:pt x="1252" y="2396"/>
                  </a:lnTo>
                  <a:cubicBezTo>
                    <a:pt x="1241" y="2466"/>
                    <a:pt x="1234" y="2538"/>
                    <a:pt x="1234" y="2612"/>
                  </a:cubicBezTo>
                  <a:lnTo>
                    <a:pt x="1234" y="2612"/>
                  </a:lnTo>
                  <a:cubicBezTo>
                    <a:pt x="1234" y="2736"/>
                    <a:pt x="1251" y="2855"/>
                    <a:pt x="1283" y="2968"/>
                  </a:cubicBezTo>
                  <a:lnTo>
                    <a:pt x="149" y="2907"/>
                  </a:lnTo>
                  <a:lnTo>
                    <a:pt x="149" y="2907"/>
                  </a:lnTo>
                  <a:cubicBezTo>
                    <a:pt x="93" y="2904"/>
                    <a:pt x="45" y="2947"/>
                    <a:pt x="43" y="3003"/>
                  </a:cubicBezTo>
                  <a:lnTo>
                    <a:pt x="3" y="3738"/>
                  </a:lnTo>
                  <a:lnTo>
                    <a:pt x="3" y="3738"/>
                  </a:lnTo>
                  <a:cubicBezTo>
                    <a:pt x="0" y="3795"/>
                    <a:pt x="44" y="3843"/>
                    <a:pt x="99" y="3846"/>
                  </a:cubicBezTo>
                  <a:lnTo>
                    <a:pt x="99" y="3846"/>
                  </a:lnTo>
                  <a:cubicBezTo>
                    <a:pt x="101" y="3846"/>
                    <a:pt x="103" y="3846"/>
                    <a:pt x="105" y="3846"/>
                  </a:cubicBezTo>
                  <a:lnTo>
                    <a:pt x="105" y="3846"/>
                  </a:lnTo>
                  <a:cubicBezTo>
                    <a:pt x="159" y="3846"/>
                    <a:pt x="204" y="3804"/>
                    <a:pt x="207" y="3749"/>
                  </a:cubicBezTo>
                  <a:lnTo>
                    <a:pt x="240" y="3117"/>
                  </a:lnTo>
                  <a:lnTo>
                    <a:pt x="1360" y="3176"/>
                  </a:lnTo>
                  <a:lnTo>
                    <a:pt x="1360" y="3176"/>
                  </a:lnTo>
                  <a:cubicBezTo>
                    <a:pt x="1461" y="3388"/>
                    <a:pt x="1616" y="3569"/>
                    <a:pt x="1807" y="3701"/>
                  </a:cubicBezTo>
                  <a:lnTo>
                    <a:pt x="1807" y="3701"/>
                  </a:lnTo>
                  <a:cubicBezTo>
                    <a:pt x="1785" y="3775"/>
                    <a:pt x="1772" y="3852"/>
                    <a:pt x="1772" y="3933"/>
                  </a:cubicBezTo>
                  <a:lnTo>
                    <a:pt x="1772" y="3933"/>
                  </a:lnTo>
                  <a:cubicBezTo>
                    <a:pt x="1772" y="4365"/>
                    <a:pt x="2123" y="4715"/>
                    <a:pt x="2555" y="4715"/>
                  </a:cubicBezTo>
                  <a:lnTo>
                    <a:pt x="2555" y="4715"/>
                  </a:lnTo>
                  <a:cubicBezTo>
                    <a:pt x="2987" y="4715"/>
                    <a:pt x="3337" y="4365"/>
                    <a:pt x="3337" y="3933"/>
                  </a:cubicBezTo>
                  <a:lnTo>
                    <a:pt x="3337" y="3933"/>
                  </a:lnTo>
                  <a:cubicBezTo>
                    <a:pt x="3337" y="3852"/>
                    <a:pt x="3325" y="3775"/>
                    <a:pt x="3302" y="3701"/>
                  </a:cubicBezTo>
                  <a:lnTo>
                    <a:pt x="3302" y="3701"/>
                  </a:lnTo>
                  <a:cubicBezTo>
                    <a:pt x="3455" y="3596"/>
                    <a:pt x="3585" y="3459"/>
                    <a:pt x="3683" y="3300"/>
                  </a:cubicBezTo>
                  <a:lnTo>
                    <a:pt x="4695" y="3354"/>
                  </a:lnTo>
                  <a:lnTo>
                    <a:pt x="4662" y="3987"/>
                  </a:lnTo>
                  <a:lnTo>
                    <a:pt x="4662" y="3987"/>
                  </a:lnTo>
                  <a:cubicBezTo>
                    <a:pt x="4659" y="4044"/>
                    <a:pt x="4702" y="4092"/>
                    <a:pt x="4758" y="4094"/>
                  </a:cubicBezTo>
                  <a:lnTo>
                    <a:pt x="4758" y="4094"/>
                  </a:lnTo>
                  <a:cubicBezTo>
                    <a:pt x="4760" y="4095"/>
                    <a:pt x="4762" y="4095"/>
                    <a:pt x="4764" y="4095"/>
                  </a:cubicBezTo>
                  <a:lnTo>
                    <a:pt x="4764" y="4095"/>
                  </a:lnTo>
                  <a:cubicBezTo>
                    <a:pt x="4818" y="4095"/>
                    <a:pt x="4862" y="4053"/>
                    <a:pt x="4865" y="3998"/>
                  </a:cubicBezTo>
                  <a:lnTo>
                    <a:pt x="4905" y="3263"/>
                  </a:lnTo>
                  <a:lnTo>
                    <a:pt x="4905" y="3263"/>
                  </a:lnTo>
                  <a:cubicBezTo>
                    <a:pt x="4907" y="3207"/>
                    <a:pt x="4865" y="3159"/>
                    <a:pt x="4808" y="3156"/>
                  </a:cubicBezTo>
                  <a:lnTo>
                    <a:pt x="3782" y="3101"/>
                  </a:lnTo>
                  <a:lnTo>
                    <a:pt x="3782" y="3101"/>
                  </a:lnTo>
                  <a:cubicBezTo>
                    <a:pt x="3842" y="2950"/>
                    <a:pt x="3876" y="2785"/>
                    <a:pt x="3876" y="2612"/>
                  </a:cubicBezTo>
                  <a:lnTo>
                    <a:pt x="3876" y="2612"/>
                  </a:lnTo>
                  <a:cubicBezTo>
                    <a:pt x="3876" y="2587"/>
                    <a:pt x="3874" y="2561"/>
                    <a:pt x="3873" y="2536"/>
                  </a:cubicBezTo>
                  <a:lnTo>
                    <a:pt x="4488" y="2568"/>
                  </a:lnTo>
                  <a:lnTo>
                    <a:pt x="4488" y="2568"/>
                  </a:lnTo>
                  <a:cubicBezTo>
                    <a:pt x="4490" y="2569"/>
                    <a:pt x="4492" y="2569"/>
                    <a:pt x="4493" y="2569"/>
                  </a:cubicBezTo>
                  <a:lnTo>
                    <a:pt x="4493" y="2569"/>
                  </a:lnTo>
                  <a:cubicBezTo>
                    <a:pt x="4547" y="2569"/>
                    <a:pt x="4592" y="2526"/>
                    <a:pt x="4595" y="2472"/>
                  </a:cubicBezTo>
                  <a:lnTo>
                    <a:pt x="4595" y="2472"/>
                  </a:lnTo>
                  <a:cubicBezTo>
                    <a:pt x="4598" y="2416"/>
                    <a:pt x="4555" y="2367"/>
                    <a:pt x="4499" y="2365"/>
                  </a:cubicBezTo>
                  <a:lnTo>
                    <a:pt x="3845" y="2330"/>
                  </a:lnTo>
                  <a:lnTo>
                    <a:pt x="3845" y="2330"/>
                  </a:lnTo>
                  <a:cubicBezTo>
                    <a:pt x="3796" y="2104"/>
                    <a:pt x="3689" y="1900"/>
                    <a:pt x="3541" y="1733"/>
                  </a:cubicBezTo>
                  <a:lnTo>
                    <a:pt x="4881" y="1805"/>
                  </a:lnTo>
                  <a:lnTo>
                    <a:pt x="4881" y="1805"/>
                  </a:lnTo>
                  <a:cubicBezTo>
                    <a:pt x="4882" y="1805"/>
                    <a:pt x="4884" y="1805"/>
                    <a:pt x="4886" y="1805"/>
                  </a:cubicBezTo>
                  <a:lnTo>
                    <a:pt x="4886" y="1805"/>
                  </a:lnTo>
                  <a:cubicBezTo>
                    <a:pt x="4911" y="1805"/>
                    <a:pt x="4935" y="1796"/>
                    <a:pt x="4954" y="1779"/>
                  </a:cubicBezTo>
                  <a:lnTo>
                    <a:pt x="4954" y="1779"/>
                  </a:lnTo>
                  <a:cubicBezTo>
                    <a:pt x="4974" y="1761"/>
                    <a:pt x="4986" y="1736"/>
                    <a:pt x="4988" y="1709"/>
                  </a:cubicBezTo>
                  <a:lnTo>
                    <a:pt x="5027" y="975"/>
                  </a:lnTo>
                  <a:lnTo>
                    <a:pt x="5027" y="975"/>
                  </a:lnTo>
                  <a:cubicBezTo>
                    <a:pt x="5030" y="918"/>
                    <a:pt x="4987" y="870"/>
                    <a:pt x="4931" y="867"/>
                  </a:cubicBezTo>
                </a:path>
              </a:pathLst>
            </a:custGeom>
            <a:solidFill>
              <a:schemeClr val="accent3"/>
            </a:solidFill>
            <a:ln>
              <a:noFill/>
            </a:ln>
            <a:effectLst/>
          </p:spPr>
          <p:txBody>
            <a:bodyPr wrap="none" anchor="ctr"/>
            <a:lstStyle/>
            <a:p>
              <a:endParaRPr lang="en-US"/>
            </a:p>
          </p:txBody>
        </p:sp>
        <p:sp>
          <p:nvSpPr>
            <p:cNvPr id="140" name="Freeform 293">
              <a:extLst>
                <a:ext uri="{FF2B5EF4-FFF2-40B4-BE49-F238E27FC236}">
                  <a16:creationId xmlns:a16="http://schemas.microsoft.com/office/drawing/2014/main" id="{5C9C2610-FDD3-114C-A41F-491844634FDA}"/>
                </a:ext>
              </a:extLst>
            </p:cNvPr>
            <p:cNvSpPr>
              <a:spLocks noChangeArrowheads="1"/>
            </p:cNvSpPr>
            <p:nvPr/>
          </p:nvSpPr>
          <p:spPr bwMode="auto">
            <a:xfrm>
              <a:off x="11242891" y="5937363"/>
              <a:ext cx="2279064" cy="2279064"/>
            </a:xfrm>
            <a:custGeom>
              <a:avLst/>
              <a:gdLst>
                <a:gd name="T0" fmla="*/ 2048 w 2049"/>
                <a:gd name="T1" fmla="*/ 1024 h 2050"/>
                <a:gd name="T2" fmla="*/ 2048 w 2049"/>
                <a:gd name="T3" fmla="*/ 1024 h 2050"/>
                <a:gd name="T4" fmla="*/ 1023 w 2049"/>
                <a:gd name="T5" fmla="*/ 2049 h 2050"/>
                <a:gd name="T6" fmla="*/ 1023 w 2049"/>
                <a:gd name="T7" fmla="*/ 2049 h 2050"/>
                <a:gd name="T8" fmla="*/ 0 w 2049"/>
                <a:gd name="T9" fmla="*/ 1024 h 2050"/>
                <a:gd name="T10" fmla="*/ 0 w 2049"/>
                <a:gd name="T11" fmla="*/ 1024 h 2050"/>
                <a:gd name="T12" fmla="*/ 1023 w 2049"/>
                <a:gd name="T13" fmla="*/ 0 h 2050"/>
                <a:gd name="T14" fmla="*/ 1023 w 2049"/>
                <a:gd name="T15" fmla="*/ 0 h 2050"/>
                <a:gd name="T16" fmla="*/ 2048 w 2049"/>
                <a:gd name="T17" fmla="*/ 102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9" h="2050">
                  <a:moveTo>
                    <a:pt x="2048" y="1024"/>
                  </a:moveTo>
                  <a:lnTo>
                    <a:pt x="2048" y="1024"/>
                  </a:lnTo>
                  <a:cubicBezTo>
                    <a:pt x="2048" y="1590"/>
                    <a:pt x="1589" y="2049"/>
                    <a:pt x="1023" y="2049"/>
                  </a:cubicBezTo>
                  <a:lnTo>
                    <a:pt x="1023" y="2049"/>
                  </a:lnTo>
                  <a:cubicBezTo>
                    <a:pt x="458" y="2049"/>
                    <a:pt x="0" y="1590"/>
                    <a:pt x="0" y="1024"/>
                  </a:cubicBezTo>
                  <a:lnTo>
                    <a:pt x="0" y="1024"/>
                  </a:lnTo>
                  <a:cubicBezTo>
                    <a:pt x="0" y="458"/>
                    <a:pt x="458" y="0"/>
                    <a:pt x="1023" y="0"/>
                  </a:cubicBezTo>
                  <a:lnTo>
                    <a:pt x="1023" y="0"/>
                  </a:lnTo>
                  <a:cubicBezTo>
                    <a:pt x="1589" y="0"/>
                    <a:pt x="2048" y="458"/>
                    <a:pt x="2048" y="1024"/>
                  </a:cubicBezTo>
                </a:path>
              </a:pathLst>
            </a:custGeom>
            <a:solidFill>
              <a:schemeClr val="accent2"/>
            </a:solidFill>
            <a:ln>
              <a:noFill/>
            </a:ln>
            <a:effectLst/>
          </p:spPr>
          <p:txBody>
            <a:bodyPr wrap="none" anchor="ctr"/>
            <a:lstStyle/>
            <a:p>
              <a:endParaRPr lang="en-US"/>
            </a:p>
          </p:txBody>
        </p:sp>
        <p:grpSp>
          <p:nvGrpSpPr>
            <p:cNvPr id="144" name="Group 143">
              <a:extLst>
                <a:ext uri="{FF2B5EF4-FFF2-40B4-BE49-F238E27FC236}">
                  <a16:creationId xmlns:a16="http://schemas.microsoft.com/office/drawing/2014/main" id="{33E56548-54D0-CE49-863B-C84F97F74226}"/>
                </a:ext>
              </a:extLst>
            </p:cNvPr>
            <p:cNvGrpSpPr/>
            <p:nvPr/>
          </p:nvGrpSpPr>
          <p:grpSpPr>
            <a:xfrm>
              <a:off x="5163812" y="6735763"/>
              <a:ext cx="1169646" cy="890383"/>
              <a:chOff x="17083598" y="2386671"/>
              <a:chExt cx="1081851" cy="823555"/>
            </a:xfrm>
            <a:solidFill>
              <a:schemeClr val="bg1"/>
            </a:solidFill>
          </p:grpSpPr>
          <p:sp>
            <p:nvSpPr>
              <p:cNvPr id="145" name="Freeform 16">
                <a:extLst>
                  <a:ext uri="{FF2B5EF4-FFF2-40B4-BE49-F238E27FC236}">
                    <a16:creationId xmlns:a16="http://schemas.microsoft.com/office/drawing/2014/main" id="{3EC1F9F0-70B2-4941-BEC9-0EC0CD2A479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17">
                <a:extLst>
                  <a:ext uri="{FF2B5EF4-FFF2-40B4-BE49-F238E27FC236}">
                    <a16:creationId xmlns:a16="http://schemas.microsoft.com/office/drawing/2014/main" id="{782382BD-DA12-4648-9803-49BC9EA6D68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18">
                <a:extLst>
                  <a:ext uri="{FF2B5EF4-FFF2-40B4-BE49-F238E27FC236}">
                    <a16:creationId xmlns:a16="http://schemas.microsoft.com/office/drawing/2014/main" id="{C6A306B3-D423-6E41-97A7-F9C70C8C912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19">
                <a:extLst>
                  <a:ext uri="{FF2B5EF4-FFF2-40B4-BE49-F238E27FC236}">
                    <a16:creationId xmlns:a16="http://schemas.microsoft.com/office/drawing/2014/main" id="{DDF3564F-0D2D-9A44-89B7-2946E5734AF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0">
                <a:extLst>
                  <a:ext uri="{FF2B5EF4-FFF2-40B4-BE49-F238E27FC236}">
                    <a16:creationId xmlns:a16="http://schemas.microsoft.com/office/drawing/2014/main" id="{0276B375-83E2-7547-9F75-2DCA6882AC2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1">
                <a:extLst>
                  <a:ext uri="{FF2B5EF4-FFF2-40B4-BE49-F238E27FC236}">
                    <a16:creationId xmlns:a16="http://schemas.microsoft.com/office/drawing/2014/main" id="{A05BD47A-6570-404C-A9A2-662498D5EB7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2">
                <a:extLst>
                  <a:ext uri="{FF2B5EF4-FFF2-40B4-BE49-F238E27FC236}">
                    <a16:creationId xmlns:a16="http://schemas.microsoft.com/office/drawing/2014/main" id="{1161F612-A434-2643-AABB-32FB80A3A53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2" name="Group 151">
              <a:extLst>
                <a:ext uri="{FF2B5EF4-FFF2-40B4-BE49-F238E27FC236}">
                  <a16:creationId xmlns:a16="http://schemas.microsoft.com/office/drawing/2014/main" id="{F421F8B6-581C-D145-A0C4-DC4A6221B1C5}"/>
                </a:ext>
              </a:extLst>
            </p:cNvPr>
            <p:cNvGrpSpPr/>
            <p:nvPr/>
          </p:nvGrpSpPr>
          <p:grpSpPr>
            <a:xfrm>
              <a:off x="18396299" y="7543380"/>
              <a:ext cx="1165604" cy="1088700"/>
              <a:chOff x="8657130" y="2323034"/>
              <a:chExt cx="1078109" cy="1006982"/>
            </a:xfrm>
            <a:solidFill>
              <a:schemeClr val="bg1"/>
            </a:solidFill>
          </p:grpSpPr>
          <p:sp>
            <p:nvSpPr>
              <p:cNvPr id="153" name="Freeform 152">
                <a:extLst>
                  <a:ext uri="{FF2B5EF4-FFF2-40B4-BE49-F238E27FC236}">
                    <a16:creationId xmlns:a16="http://schemas.microsoft.com/office/drawing/2014/main" id="{1AB806D6-E97E-794D-95D7-55E5E9E7E8F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153">
                <a:extLst>
                  <a:ext uri="{FF2B5EF4-FFF2-40B4-BE49-F238E27FC236}">
                    <a16:creationId xmlns:a16="http://schemas.microsoft.com/office/drawing/2014/main" id="{1A5479AE-5971-3849-B012-788ACD9A2B2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5" name="Group 154">
              <a:extLst>
                <a:ext uri="{FF2B5EF4-FFF2-40B4-BE49-F238E27FC236}">
                  <a16:creationId xmlns:a16="http://schemas.microsoft.com/office/drawing/2014/main" id="{010CE72B-0E42-E546-A625-31B0242F998C}"/>
                </a:ext>
              </a:extLst>
            </p:cNvPr>
            <p:cNvGrpSpPr/>
            <p:nvPr/>
          </p:nvGrpSpPr>
          <p:grpSpPr>
            <a:xfrm>
              <a:off x="11799621" y="6490053"/>
              <a:ext cx="1165604" cy="1165603"/>
              <a:chOff x="5123329" y="2255652"/>
              <a:chExt cx="1078109" cy="1078108"/>
            </a:xfrm>
            <a:solidFill>
              <a:schemeClr val="bg1"/>
            </a:solidFill>
          </p:grpSpPr>
          <p:sp>
            <p:nvSpPr>
              <p:cNvPr id="156" name="Freeform 155">
                <a:extLst>
                  <a:ext uri="{FF2B5EF4-FFF2-40B4-BE49-F238E27FC236}">
                    <a16:creationId xmlns:a16="http://schemas.microsoft.com/office/drawing/2014/main" id="{355A79BC-0C38-DF48-9632-AE659FA4E47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7" name="Freeform 156">
                <a:extLst>
                  <a:ext uri="{FF2B5EF4-FFF2-40B4-BE49-F238E27FC236}">
                    <a16:creationId xmlns:a16="http://schemas.microsoft.com/office/drawing/2014/main" id="{EF4F8DBE-A76F-DA4C-A9F7-743AC9130C5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57">
                <a:extLst>
                  <a:ext uri="{FF2B5EF4-FFF2-40B4-BE49-F238E27FC236}">
                    <a16:creationId xmlns:a16="http://schemas.microsoft.com/office/drawing/2014/main" id="{96F06946-CFC1-E048-AC78-0FA573CB7DE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60" name="Group 159">
            <a:extLst>
              <a:ext uri="{FF2B5EF4-FFF2-40B4-BE49-F238E27FC236}">
                <a16:creationId xmlns:a16="http://schemas.microsoft.com/office/drawing/2014/main" id="{42EB9EEE-E702-FA49-B96C-6DD18E7C0503}"/>
              </a:ext>
            </a:extLst>
          </p:cNvPr>
          <p:cNvGrpSpPr/>
          <p:nvPr/>
        </p:nvGrpSpPr>
        <p:grpSpPr>
          <a:xfrm>
            <a:off x="3783269" y="9413097"/>
            <a:ext cx="4817684" cy="1600438"/>
            <a:chOff x="21840150" y="4290491"/>
            <a:chExt cx="4817684" cy="1600438"/>
          </a:xfrm>
        </p:grpSpPr>
        <p:sp>
          <p:nvSpPr>
            <p:cNvPr id="161" name="CuadroTexto 4">
              <a:extLst>
                <a:ext uri="{FF2B5EF4-FFF2-40B4-BE49-F238E27FC236}">
                  <a16:creationId xmlns:a16="http://schemas.microsoft.com/office/drawing/2014/main" id="{4CEA1630-D964-D342-AF2D-60A6AC670C6E}"/>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2" name="CuadroTexto 4">
              <a:extLst>
                <a:ext uri="{FF2B5EF4-FFF2-40B4-BE49-F238E27FC236}">
                  <a16:creationId xmlns:a16="http://schemas.microsoft.com/office/drawing/2014/main" id="{A453C81A-7CF5-CF44-BA4E-3D8694CBD717}"/>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63" name="Group 162">
            <a:extLst>
              <a:ext uri="{FF2B5EF4-FFF2-40B4-BE49-F238E27FC236}">
                <a16:creationId xmlns:a16="http://schemas.microsoft.com/office/drawing/2014/main" id="{5E739F26-D529-2E48-83B1-7A0BB98CFD85}"/>
              </a:ext>
            </a:extLst>
          </p:cNvPr>
          <p:cNvGrpSpPr/>
          <p:nvPr/>
        </p:nvGrpSpPr>
        <p:grpSpPr>
          <a:xfrm>
            <a:off x="9390779" y="10687573"/>
            <a:ext cx="4817684" cy="1600438"/>
            <a:chOff x="21840150" y="4290491"/>
            <a:chExt cx="4817684" cy="1600438"/>
          </a:xfrm>
        </p:grpSpPr>
        <p:sp>
          <p:nvSpPr>
            <p:cNvPr id="164" name="CuadroTexto 4">
              <a:extLst>
                <a:ext uri="{FF2B5EF4-FFF2-40B4-BE49-F238E27FC236}">
                  <a16:creationId xmlns:a16="http://schemas.microsoft.com/office/drawing/2014/main" id="{CB23D855-8EDA-314E-B0E9-18F81491077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5" name="CuadroTexto 4">
              <a:extLst>
                <a:ext uri="{FF2B5EF4-FFF2-40B4-BE49-F238E27FC236}">
                  <a16:creationId xmlns:a16="http://schemas.microsoft.com/office/drawing/2014/main" id="{FBAA1D2B-5741-A445-A285-CD4C8A60070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66" name="Group 165">
            <a:extLst>
              <a:ext uri="{FF2B5EF4-FFF2-40B4-BE49-F238E27FC236}">
                <a16:creationId xmlns:a16="http://schemas.microsoft.com/office/drawing/2014/main" id="{F3C744B0-4757-CB48-8CA1-1CA6F9C46D33}"/>
              </a:ext>
            </a:extLst>
          </p:cNvPr>
          <p:cNvGrpSpPr/>
          <p:nvPr/>
        </p:nvGrpSpPr>
        <p:grpSpPr>
          <a:xfrm>
            <a:off x="16097782" y="10377474"/>
            <a:ext cx="4817684" cy="1600438"/>
            <a:chOff x="21840150" y="4290491"/>
            <a:chExt cx="4817684" cy="1600438"/>
          </a:xfrm>
        </p:grpSpPr>
        <p:sp>
          <p:nvSpPr>
            <p:cNvPr id="167" name="CuadroTexto 4">
              <a:extLst>
                <a:ext uri="{FF2B5EF4-FFF2-40B4-BE49-F238E27FC236}">
                  <a16:creationId xmlns:a16="http://schemas.microsoft.com/office/drawing/2014/main" id="{ED1E8629-1031-7F4B-86FC-2A24515A89D1}"/>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8" name="CuadroTexto 4">
              <a:extLst>
                <a:ext uri="{FF2B5EF4-FFF2-40B4-BE49-F238E27FC236}">
                  <a16:creationId xmlns:a16="http://schemas.microsoft.com/office/drawing/2014/main" id="{8B3AB37B-8538-7D43-8768-8B4A5BB27B63}"/>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9929758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4" name="Line 2">
            <a:extLst>
              <a:ext uri="{FF2B5EF4-FFF2-40B4-BE49-F238E27FC236}">
                <a16:creationId xmlns:a16="http://schemas.microsoft.com/office/drawing/2014/main" id="{6179B48D-D506-3B49-9D2B-51040C9A159A}"/>
              </a:ext>
            </a:extLst>
          </p:cNvPr>
          <p:cNvSpPr>
            <a:spLocks noChangeShapeType="1"/>
          </p:cNvSpPr>
          <p:nvPr/>
        </p:nvSpPr>
        <p:spPr bwMode="auto">
          <a:xfrm>
            <a:off x="14250244"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3">
            <a:extLst>
              <a:ext uri="{FF2B5EF4-FFF2-40B4-BE49-F238E27FC236}">
                <a16:creationId xmlns:a16="http://schemas.microsoft.com/office/drawing/2014/main" id="{6ABD5238-09B7-3A44-8B84-E634AF18CC73}"/>
              </a:ext>
            </a:extLst>
          </p:cNvPr>
          <p:cNvSpPr>
            <a:spLocks noChangeShapeType="1"/>
          </p:cNvSpPr>
          <p:nvPr/>
        </p:nvSpPr>
        <p:spPr bwMode="auto">
          <a:xfrm>
            <a:off x="15624524"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6">
            <a:extLst>
              <a:ext uri="{FF2B5EF4-FFF2-40B4-BE49-F238E27FC236}">
                <a16:creationId xmlns:a16="http://schemas.microsoft.com/office/drawing/2014/main" id="{C6B39C6F-480C-9C4D-A9C1-DCA7DAEF49CA}"/>
              </a:ext>
            </a:extLst>
          </p:cNvPr>
          <p:cNvSpPr>
            <a:spLocks noChangeShapeType="1"/>
          </p:cNvSpPr>
          <p:nvPr/>
        </p:nvSpPr>
        <p:spPr bwMode="auto">
          <a:xfrm>
            <a:off x="19673215"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a:extLst>
              <a:ext uri="{FF2B5EF4-FFF2-40B4-BE49-F238E27FC236}">
                <a16:creationId xmlns:a16="http://schemas.microsoft.com/office/drawing/2014/main" id="{C2A04721-9021-224D-8670-455A9975CD4A}"/>
              </a:ext>
            </a:extLst>
          </p:cNvPr>
          <p:cNvSpPr>
            <a:spLocks noChangeShapeType="1"/>
          </p:cNvSpPr>
          <p:nvPr/>
        </p:nvSpPr>
        <p:spPr bwMode="auto">
          <a:xfrm>
            <a:off x="2104749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9">
            <a:extLst>
              <a:ext uri="{FF2B5EF4-FFF2-40B4-BE49-F238E27FC236}">
                <a16:creationId xmlns:a16="http://schemas.microsoft.com/office/drawing/2014/main" id="{B0CA85E9-9B62-7F44-A6BC-A56F8B4BE89B}"/>
              </a:ext>
            </a:extLst>
          </p:cNvPr>
          <p:cNvSpPr>
            <a:spLocks noChangeShapeType="1"/>
          </p:cNvSpPr>
          <p:nvPr/>
        </p:nvSpPr>
        <p:spPr bwMode="auto">
          <a:xfrm>
            <a:off x="882727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a:extLst>
              <a:ext uri="{FF2B5EF4-FFF2-40B4-BE49-F238E27FC236}">
                <a16:creationId xmlns:a16="http://schemas.microsoft.com/office/drawing/2014/main" id="{CA8E9014-6E80-5246-8D0E-F0128BD99A1D}"/>
              </a:ext>
            </a:extLst>
          </p:cNvPr>
          <p:cNvSpPr>
            <a:spLocks noChangeShapeType="1"/>
          </p:cNvSpPr>
          <p:nvPr/>
        </p:nvSpPr>
        <p:spPr bwMode="auto">
          <a:xfrm>
            <a:off x="1020155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2">
            <a:extLst>
              <a:ext uri="{FF2B5EF4-FFF2-40B4-BE49-F238E27FC236}">
                <a16:creationId xmlns:a16="http://schemas.microsoft.com/office/drawing/2014/main" id="{EC769953-FD53-A44D-A028-8A74C07C712A}"/>
              </a:ext>
            </a:extLst>
          </p:cNvPr>
          <p:cNvSpPr>
            <a:spLocks noChangeShapeType="1"/>
          </p:cNvSpPr>
          <p:nvPr/>
        </p:nvSpPr>
        <p:spPr bwMode="auto">
          <a:xfrm>
            <a:off x="3433965"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3">
            <a:extLst>
              <a:ext uri="{FF2B5EF4-FFF2-40B4-BE49-F238E27FC236}">
                <a16:creationId xmlns:a16="http://schemas.microsoft.com/office/drawing/2014/main" id="{66C9CAA8-3DE3-A941-986F-1625D38C86F5}"/>
              </a:ext>
            </a:extLst>
          </p:cNvPr>
          <p:cNvSpPr>
            <a:spLocks noChangeShapeType="1"/>
          </p:cNvSpPr>
          <p:nvPr/>
        </p:nvSpPr>
        <p:spPr bwMode="auto">
          <a:xfrm>
            <a:off x="4813191"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9" name="Freeform 345">
            <a:extLst>
              <a:ext uri="{FF2B5EF4-FFF2-40B4-BE49-F238E27FC236}">
                <a16:creationId xmlns:a16="http://schemas.microsoft.com/office/drawing/2014/main" id="{5E80A0BC-B821-654B-ABDB-ECE554A86FFE}"/>
              </a:ext>
            </a:extLst>
          </p:cNvPr>
          <p:cNvSpPr>
            <a:spLocks noChangeArrowheads="1"/>
          </p:cNvSpPr>
          <p:nvPr/>
        </p:nvSpPr>
        <p:spPr bwMode="auto">
          <a:xfrm>
            <a:off x="2865469" y="4186713"/>
            <a:ext cx="4009140" cy="4196995"/>
          </a:xfrm>
          <a:custGeom>
            <a:avLst/>
            <a:gdLst>
              <a:gd name="T0" fmla="*/ 0 w 3577"/>
              <a:gd name="T1" fmla="*/ 650 h 3745"/>
              <a:gd name="T2" fmla="*/ 0 w 3577"/>
              <a:gd name="T3" fmla="*/ 650 h 3745"/>
              <a:gd name="T4" fmla="*/ 2353 w 3577"/>
              <a:gd name="T5" fmla="*/ 650 h 3745"/>
              <a:gd name="T6" fmla="*/ 3576 w 3577"/>
              <a:gd name="T7" fmla="*/ 1872 h 3745"/>
              <a:gd name="T8" fmla="*/ 2353 w 3577"/>
              <a:gd name="T9" fmla="*/ 3095 h 3745"/>
              <a:gd name="T10" fmla="*/ 2353 w 3577"/>
              <a:gd name="T11" fmla="*/ 3095 h 3745"/>
              <a:gd name="T12" fmla="*/ 0 w 3577"/>
              <a:gd name="T13" fmla="*/ 3095 h 3745"/>
            </a:gdLst>
            <a:ahLst/>
            <a:cxnLst>
              <a:cxn ang="0">
                <a:pos x="T0" y="T1"/>
              </a:cxn>
              <a:cxn ang="0">
                <a:pos x="T2" y="T3"/>
              </a:cxn>
              <a:cxn ang="0">
                <a:pos x="T4" y="T5"/>
              </a:cxn>
              <a:cxn ang="0">
                <a:pos x="T6" y="T7"/>
              </a:cxn>
              <a:cxn ang="0">
                <a:pos x="T8" y="T9"/>
              </a:cxn>
              <a:cxn ang="0">
                <a:pos x="T10" y="T11"/>
              </a:cxn>
              <a:cxn ang="0">
                <a:pos x="T12" y="T13"/>
              </a:cxn>
            </a:cxnLst>
            <a:rect l="0" t="0" r="r" b="b"/>
            <a:pathLst>
              <a:path w="3577" h="3745">
                <a:moveTo>
                  <a:pt x="0" y="650"/>
                </a:moveTo>
                <a:lnTo>
                  <a:pt x="0" y="650"/>
                </a:lnTo>
                <a:cubicBezTo>
                  <a:pt x="650" y="0"/>
                  <a:pt x="1703" y="0"/>
                  <a:pt x="2353" y="650"/>
                </a:cubicBezTo>
                <a:lnTo>
                  <a:pt x="3576" y="1872"/>
                </a:lnTo>
                <a:lnTo>
                  <a:pt x="2353" y="3095"/>
                </a:lnTo>
                <a:lnTo>
                  <a:pt x="2353" y="3095"/>
                </a:lnTo>
                <a:cubicBezTo>
                  <a:pt x="1703" y="3744"/>
                  <a:pt x="650" y="3744"/>
                  <a:pt x="0"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0" name="Freeform 346">
            <a:extLst>
              <a:ext uri="{FF2B5EF4-FFF2-40B4-BE49-F238E27FC236}">
                <a16:creationId xmlns:a16="http://schemas.microsoft.com/office/drawing/2014/main" id="{A3F13189-148A-5245-81EB-525616196626}"/>
              </a:ext>
            </a:extLst>
          </p:cNvPr>
          <p:cNvSpPr>
            <a:spLocks noChangeArrowheads="1"/>
          </p:cNvSpPr>
          <p:nvPr/>
        </p:nvSpPr>
        <p:spPr bwMode="auto">
          <a:xfrm>
            <a:off x="17681002" y="4186713"/>
            <a:ext cx="4009143" cy="4196995"/>
          </a:xfrm>
          <a:custGeom>
            <a:avLst/>
            <a:gdLst>
              <a:gd name="T0" fmla="*/ 3575 w 3576"/>
              <a:gd name="T1" fmla="*/ 3095 h 3745"/>
              <a:gd name="T2" fmla="*/ 3575 w 3576"/>
              <a:gd name="T3" fmla="*/ 3095 h 3745"/>
              <a:gd name="T4" fmla="*/ 1223 w 3576"/>
              <a:gd name="T5" fmla="*/ 3095 h 3745"/>
              <a:gd name="T6" fmla="*/ 0 w 3576"/>
              <a:gd name="T7" fmla="*/ 1872 h 3745"/>
              <a:gd name="T8" fmla="*/ 1223 w 3576"/>
              <a:gd name="T9" fmla="*/ 650 h 3745"/>
              <a:gd name="T10" fmla="*/ 1223 w 3576"/>
              <a:gd name="T11" fmla="*/ 650 h 3745"/>
              <a:gd name="T12" fmla="*/ 3575 w 3576"/>
              <a:gd name="T13" fmla="*/ 650 h 3745"/>
            </a:gdLst>
            <a:ahLst/>
            <a:cxnLst>
              <a:cxn ang="0">
                <a:pos x="T0" y="T1"/>
              </a:cxn>
              <a:cxn ang="0">
                <a:pos x="T2" y="T3"/>
              </a:cxn>
              <a:cxn ang="0">
                <a:pos x="T4" y="T5"/>
              </a:cxn>
              <a:cxn ang="0">
                <a:pos x="T6" y="T7"/>
              </a:cxn>
              <a:cxn ang="0">
                <a:pos x="T8" y="T9"/>
              </a:cxn>
              <a:cxn ang="0">
                <a:pos x="T10" y="T11"/>
              </a:cxn>
              <a:cxn ang="0">
                <a:pos x="T12" y="T13"/>
              </a:cxn>
            </a:cxnLst>
            <a:rect l="0" t="0" r="r" b="b"/>
            <a:pathLst>
              <a:path w="3576" h="3745">
                <a:moveTo>
                  <a:pt x="3575" y="3095"/>
                </a:moveTo>
                <a:lnTo>
                  <a:pt x="3575" y="3095"/>
                </a:lnTo>
                <a:cubicBezTo>
                  <a:pt x="2926" y="3744"/>
                  <a:pt x="1873" y="3744"/>
                  <a:pt x="1223" y="3095"/>
                </a:cubicBezTo>
                <a:lnTo>
                  <a:pt x="0" y="1872"/>
                </a:lnTo>
                <a:lnTo>
                  <a:pt x="1223" y="650"/>
                </a:lnTo>
                <a:lnTo>
                  <a:pt x="1223" y="650"/>
                </a:lnTo>
                <a:cubicBezTo>
                  <a:pt x="1873" y="0"/>
                  <a:pt x="2926" y="0"/>
                  <a:pt x="3575" y="650"/>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1" name="Freeform 347">
            <a:extLst>
              <a:ext uri="{FF2B5EF4-FFF2-40B4-BE49-F238E27FC236}">
                <a16:creationId xmlns:a16="http://schemas.microsoft.com/office/drawing/2014/main" id="{1658880D-FB59-F543-9770-E62F10099DFC}"/>
              </a:ext>
            </a:extLst>
          </p:cNvPr>
          <p:cNvSpPr>
            <a:spLocks noChangeArrowheads="1"/>
          </p:cNvSpPr>
          <p:nvPr/>
        </p:nvSpPr>
        <p:spPr bwMode="auto">
          <a:xfrm>
            <a:off x="6909215" y="4186713"/>
            <a:ext cx="5378479" cy="4196995"/>
          </a:xfrm>
          <a:custGeom>
            <a:avLst/>
            <a:gdLst>
              <a:gd name="T0" fmla="*/ 1223 w 4798"/>
              <a:gd name="T1" fmla="*/ 3095 h 3745"/>
              <a:gd name="T2" fmla="*/ 0 w 4798"/>
              <a:gd name="T3" fmla="*/ 1872 h 3745"/>
              <a:gd name="T4" fmla="*/ 1223 w 4798"/>
              <a:gd name="T5" fmla="*/ 650 h 3745"/>
              <a:gd name="T6" fmla="*/ 1223 w 4798"/>
              <a:gd name="T7" fmla="*/ 650 h 3745"/>
              <a:gd name="T8" fmla="*/ 3575 w 4798"/>
              <a:gd name="T9" fmla="*/ 650 h 3745"/>
              <a:gd name="T10" fmla="*/ 4797 w 4798"/>
              <a:gd name="T11" fmla="*/ 1872 h 3745"/>
              <a:gd name="T12" fmla="*/ 3575 w 4798"/>
              <a:gd name="T13" fmla="*/ 3095 h 3745"/>
              <a:gd name="T14" fmla="*/ 3575 w 4798"/>
              <a:gd name="T15" fmla="*/ 3095 h 3745"/>
              <a:gd name="T16" fmla="*/ 1223 w 4798"/>
              <a:gd name="T17" fmla="*/ 309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8" h="3745">
                <a:moveTo>
                  <a:pt x="1223" y="3095"/>
                </a:moveTo>
                <a:lnTo>
                  <a:pt x="0" y="1872"/>
                </a:lnTo>
                <a:lnTo>
                  <a:pt x="1223" y="650"/>
                </a:lnTo>
                <a:lnTo>
                  <a:pt x="1223" y="650"/>
                </a:lnTo>
                <a:cubicBezTo>
                  <a:pt x="1872" y="0"/>
                  <a:pt x="2925" y="0"/>
                  <a:pt x="3575" y="650"/>
                </a:cubicBezTo>
                <a:lnTo>
                  <a:pt x="4797" y="1872"/>
                </a:lnTo>
                <a:lnTo>
                  <a:pt x="3575" y="3095"/>
                </a:lnTo>
                <a:lnTo>
                  <a:pt x="3575" y="3095"/>
                </a:lnTo>
                <a:cubicBezTo>
                  <a:pt x="2925" y="3744"/>
                  <a:pt x="1872" y="3744"/>
                  <a:pt x="1223"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348">
            <a:extLst>
              <a:ext uri="{FF2B5EF4-FFF2-40B4-BE49-F238E27FC236}">
                <a16:creationId xmlns:a16="http://schemas.microsoft.com/office/drawing/2014/main" id="{E6744FD0-3F6A-5147-A485-383CE7A63C4D}"/>
              </a:ext>
            </a:extLst>
          </p:cNvPr>
          <p:cNvSpPr>
            <a:spLocks noChangeArrowheads="1"/>
          </p:cNvSpPr>
          <p:nvPr/>
        </p:nvSpPr>
        <p:spPr bwMode="auto">
          <a:xfrm>
            <a:off x="12297581" y="4186713"/>
            <a:ext cx="5378479" cy="4196995"/>
          </a:xfrm>
          <a:custGeom>
            <a:avLst/>
            <a:gdLst>
              <a:gd name="T0" fmla="*/ 1222 w 4798"/>
              <a:gd name="T1" fmla="*/ 3095 h 3745"/>
              <a:gd name="T2" fmla="*/ 0 w 4798"/>
              <a:gd name="T3" fmla="*/ 1872 h 3745"/>
              <a:gd name="T4" fmla="*/ 1222 w 4798"/>
              <a:gd name="T5" fmla="*/ 650 h 3745"/>
              <a:gd name="T6" fmla="*/ 1222 w 4798"/>
              <a:gd name="T7" fmla="*/ 650 h 3745"/>
              <a:gd name="T8" fmla="*/ 3575 w 4798"/>
              <a:gd name="T9" fmla="*/ 650 h 3745"/>
              <a:gd name="T10" fmla="*/ 4797 w 4798"/>
              <a:gd name="T11" fmla="*/ 1872 h 3745"/>
              <a:gd name="T12" fmla="*/ 3575 w 4798"/>
              <a:gd name="T13" fmla="*/ 3095 h 3745"/>
              <a:gd name="T14" fmla="*/ 3575 w 4798"/>
              <a:gd name="T15" fmla="*/ 3095 h 3745"/>
              <a:gd name="T16" fmla="*/ 1222 w 4798"/>
              <a:gd name="T17" fmla="*/ 309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8" h="3745">
                <a:moveTo>
                  <a:pt x="1222" y="3095"/>
                </a:moveTo>
                <a:lnTo>
                  <a:pt x="0" y="1872"/>
                </a:lnTo>
                <a:lnTo>
                  <a:pt x="1222" y="650"/>
                </a:lnTo>
                <a:lnTo>
                  <a:pt x="1222" y="650"/>
                </a:lnTo>
                <a:cubicBezTo>
                  <a:pt x="1872" y="0"/>
                  <a:pt x="2925" y="0"/>
                  <a:pt x="3575" y="650"/>
                </a:cubicBezTo>
                <a:lnTo>
                  <a:pt x="4797" y="1872"/>
                </a:lnTo>
                <a:lnTo>
                  <a:pt x="3575" y="3095"/>
                </a:lnTo>
                <a:lnTo>
                  <a:pt x="3575" y="3095"/>
                </a:lnTo>
                <a:cubicBezTo>
                  <a:pt x="2925" y="3744"/>
                  <a:pt x="1872" y="3744"/>
                  <a:pt x="1222"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Freeform 349">
            <a:extLst>
              <a:ext uri="{FF2B5EF4-FFF2-40B4-BE49-F238E27FC236}">
                <a16:creationId xmlns:a16="http://schemas.microsoft.com/office/drawing/2014/main" id="{3D25B2AC-E9D7-1E4F-AFA1-931C83031474}"/>
              </a:ext>
            </a:extLst>
          </p:cNvPr>
          <p:cNvSpPr>
            <a:spLocks noChangeArrowheads="1"/>
          </p:cNvSpPr>
          <p:nvPr/>
        </p:nvSpPr>
        <p:spPr bwMode="auto">
          <a:xfrm>
            <a:off x="3142303" y="5279218"/>
            <a:ext cx="2016930" cy="2016930"/>
          </a:xfrm>
          <a:custGeom>
            <a:avLst/>
            <a:gdLst>
              <a:gd name="T0" fmla="*/ 1797 w 1798"/>
              <a:gd name="T1" fmla="*/ 898 h 1798"/>
              <a:gd name="T2" fmla="*/ 1797 w 1798"/>
              <a:gd name="T3" fmla="*/ 898 h 1798"/>
              <a:gd name="T4" fmla="*/ 898 w 1798"/>
              <a:gd name="T5" fmla="*/ 1797 h 1798"/>
              <a:gd name="T6" fmla="*/ 898 w 1798"/>
              <a:gd name="T7" fmla="*/ 1797 h 1798"/>
              <a:gd name="T8" fmla="*/ 0 w 1798"/>
              <a:gd name="T9" fmla="*/ 898 h 1798"/>
              <a:gd name="T10" fmla="*/ 0 w 1798"/>
              <a:gd name="T11" fmla="*/ 898 h 1798"/>
              <a:gd name="T12" fmla="*/ 898 w 1798"/>
              <a:gd name="T13" fmla="*/ 0 h 1798"/>
              <a:gd name="T14" fmla="*/ 898 w 1798"/>
              <a:gd name="T15" fmla="*/ 0 h 1798"/>
              <a:gd name="T16" fmla="*/ 1797 w 1798"/>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1798">
                <a:moveTo>
                  <a:pt x="1797" y="898"/>
                </a:moveTo>
                <a:lnTo>
                  <a:pt x="1797" y="898"/>
                </a:lnTo>
                <a:cubicBezTo>
                  <a:pt x="1797" y="1394"/>
                  <a:pt x="1395" y="1797"/>
                  <a:pt x="898" y="1797"/>
                </a:cubicBezTo>
                <a:lnTo>
                  <a:pt x="898" y="1797"/>
                </a:lnTo>
                <a:cubicBezTo>
                  <a:pt x="402" y="1797"/>
                  <a:pt x="0" y="1394"/>
                  <a:pt x="0" y="898"/>
                </a:cubicBezTo>
                <a:lnTo>
                  <a:pt x="0" y="898"/>
                </a:lnTo>
                <a:cubicBezTo>
                  <a:pt x="0" y="402"/>
                  <a:pt x="402" y="0"/>
                  <a:pt x="898" y="0"/>
                </a:cubicBezTo>
                <a:lnTo>
                  <a:pt x="898" y="0"/>
                </a:lnTo>
                <a:cubicBezTo>
                  <a:pt x="1395" y="0"/>
                  <a:pt x="1797" y="402"/>
                  <a:pt x="1797" y="898"/>
                </a:cubicBezTo>
              </a:path>
            </a:pathLst>
          </a:custGeom>
          <a:solidFill>
            <a:schemeClr val="accent1"/>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7E984D28-E0E3-E647-8289-0CA6AAEB1086}"/>
              </a:ext>
            </a:extLst>
          </p:cNvPr>
          <p:cNvSpPr>
            <a:spLocks noChangeArrowheads="1"/>
          </p:cNvSpPr>
          <p:nvPr/>
        </p:nvSpPr>
        <p:spPr bwMode="auto">
          <a:xfrm>
            <a:off x="8481234" y="5279218"/>
            <a:ext cx="2016930" cy="2016930"/>
          </a:xfrm>
          <a:custGeom>
            <a:avLst/>
            <a:gdLst>
              <a:gd name="T0" fmla="*/ 1798 w 1799"/>
              <a:gd name="T1" fmla="*/ 898 h 1798"/>
              <a:gd name="T2" fmla="*/ 1798 w 1799"/>
              <a:gd name="T3" fmla="*/ 898 h 1798"/>
              <a:gd name="T4" fmla="*/ 899 w 1799"/>
              <a:gd name="T5" fmla="*/ 1797 h 1798"/>
              <a:gd name="T6" fmla="*/ 899 w 1799"/>
              <a:gd name="T7" fmla="*/ 1797 h 1798"/>
              <a:gd name="T8" fmla="*/ 0 w 1799"/>
              <a:gd name="T9" fmla="*/ 898 h 1798"/>
              <a:gd name="T10" fmla="*/ 0 w 1799"/>
              <a:gd name="T11" fmla="*/ 898 h 1798"/>
              <a:gd name="T12" fmla="*/ 899 w 1799"/>
              <a:gd name="T13" fmla="*/ 0 h 1798"/>
              <a:gd name="T14" fmla="*/ 899 w 1799"/>
              <a:gd name="T15" fmla="*/ 0 h 1798"/>
              <a:gd name="T16" fmla="*/ 1798 w 1799"/>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9" h="1798">
                <a:moveTo>
                  <a:pt x="1798" y="898"/>
                </a:moveTo>
                <a:lnTo>
                  <a:pt x="1798" y="898"/>
                </a:lnTo>
                <a:cubicBezTo>
                  <a:pt x="1798" y="1394"/>
                  <a:pt x="1395" y="1797"/>
                  <a:pt x="899" y="1797"/>
                </a:cubicBezTo>
                <a:lnTo>
                  <a:pt x="899" y="1797"/>
                </a:lnTo>
                <a:cubicBezTo>
                  <a:pt x="403" y="1797"/>
                  <a:pt x="0" y="1394"/>
                  <a:pt x="0" y="898"/>
                </a:cubicBezTo>
                <a:lnTo>
                  <a:pt x="0" y="898"/>
                </a:lnTo>
                <a:cubicBezTo>
                  <a:pt x="0" y="402"/>
                  <a:pt x="403" y="0"/>
                  <a:pt x="899" y="0"/>
                </a:cubicBezTo>
                <a:lnTo>
                  <a:pt x="899" y="0"/>
                </a:lnTo>
                <a:cubicBezTo>
                  <a:pt x="1395" y="0"/>
                  <a:pt x="1798" y="402"/>
                  <a:pt x="1798" y="898"/>
                </a:cubicBezTo>
              </a:path>
            </a:pathLst>
          </a:custGeom>
          <a:solidFill>
            <a:schemeClr val="accent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65B09F70-F21E-5E45-B51E-F100D17E26A1}"/>
              </a:ext>
            </a:extLst>
          </p:cNvPr>
          <p:cNvSpPr>
            <a:spLocks noChangeArrowheads="1"/>
          </p:cNvSpPr>
          <p:nvPr/>
        </p:nvSpPr>
        <p:spPr bwMode="auto">
          <a:xfrm>
            <a:off x="13928921" y="5279218"/>
            <a:ext cx="2016930" cy="2016930"/>
          </a:xfrm>
          <a:custGeom>
            <a:avLst/>
            <a:gdLst>
              <a:gd name="T0" fmla="*/ 1798 w 1799"/>
              <a:gd name="T1" fmla="*/ 898 h 1798"/>
              <a:gd name="T2" fmla="*/ 1798 w 1799"/>
              <a:gd name="T3" fmla="*/ 898 h 1798"/>
              <a:gd name="T4" fmla="*/ 899 w 1799"/>
              <a:gd name="T5" fmla="*/ 1797 h 1798"/>
              <a:gd name="T6" fmla="*/ 899 w 1799"/>
              <a:gd name="T7" fmla="*/ 1797 h 1798"/>
              <a:gd name="T8" fmla="*/ 0 w 1799"/>
              <a:gd name="T9" fmla="*/ 898 h 1798"/>
              <a:gd name="T10" fmla="*/ 0 w 1799"/>
              <a:gd name="T11" fmla="*/ 898 h 1798"/>
              <a:gd name="T12" fmla="*/ 899 w 1799"/>
              <a:gd name="T13" fmla="*/ 0 h 1798"/>
              <a:gd name="T14" fmla="*/ 899 w 1799"/>
              <a:gd name="T15" fmla="*/ 0 h 1798"/>
              <a:gd name="T16" fmla="*/ 1798 w 1799"/>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9" h="1798">
                <a:moveTo>
                  <a:pt x="1798" y="898"/>
                </a:moveTo>
                <a:lnTo>
                  <a:pt x="1798" y="898"/>
                </a:lnTo>
                <a:cubicBezTo>
                  <a:pt x="1798" y="1394"/>
                  <a:pt x="1395" y="1797"/>
                  <a:pt x="899" y="1797"/>
                </a:cubicBezTo>
                <a:lnTo>
                  <a:pt x="899" y="1797"/>
                </a:lnTo>
                <a:cubicBezTo>
                  <a:pt x="403" y="1797"/>
                  <a:pt x="0" y="1394"/>
                  <a:pt x="0" y="898"/>
                </a:cubicBezTo>
                <a:lnTo>
                  <a:pt x="0" y="898"/>
                </a:lnTo>
                <a:cubicBezTo>
                  <a:pt x="0" y="402"/>
                  <a:pt x="403" y="0"/>
                  <a:pt x="899" y="0"/>
                </a:cubicBezTo>
                <a:lnTo>
                  <a:pt x="899" y="0"/>
                </a:lnTo>
                <a:cubicBezTo>
                  <a:pt x="1395" y="0"/>
                  <a:pt x="1798" y="402"/>
                  <a:pt x="1798" y="898"/>
                </a:cubicBezTo>
              </a:path>
            </a:pathLst>
          </a:custGeom>
          <a:solidFill>
            <a:schemeClr val="accent3"/>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9FE03586-CE89-B743-92CB-649CF0ADC197}"/>
              </a:ext>
            </a:extLst>
          </p:cNvPr>
          <p:cNvSpPr>
            <a:spLocks noChangeArrowheads="1"/>
          </p:cNvSpPr>
          <p:nvPr/>
        </p:nvSpPr>
        <p:spPr bwMode="auto">
          <a:xfrm>
            <a:off x="19381550" y="5279218"/>
            <a:ext cx="2016930" cy="2016930"/>
          </a:xfrm>
          <a:custGeom>
            <a:avLst/>
            <a:gdLst>
              <a:gd name="T0" fmla="*/ 1797 w 1798"/>
              <a:gd name="T1" fmla="*/ 898 h 1798"/>
              <a:gd name="T2" fmla="*/ 1797 w 1798"/>
              <a:gd name="T3" fmla="*/ 898 h 1798"/>
              <a:gd name="T4" fmla="*/ 898 w 1798"/>
              <a:gd name="T5" fmla="*/ 1797 h 1798"/>
              <a:gd name="T6" fmla="*/ 898 w 1798"/>
              <a:gd name="T7" fmla="*/ 1797 h 1798"/>
              <a:gd name="T8" fmla="*/ 0 w 1798"/>
              <a:gd name="T9" fmla="*/ 898 h 1798"/>
              <a:gd name="T10" fmla="*/ 0 w 1798"/>
              <a:gd name="T11" fmla="*/ 898 h 1798"/>
              <a:gd name="T12" fmla="*/ 898 w 1798"/>
              <a:gd name="T13" fmla="*/ 0 h 1798"/>
              <a:gd name="T14" fmla="*/ 898 w 1798"/>
              <a:gd name="T15" fmla="*/ 0 h 1798"/>
              <a:gd name="T16" fmla="*/ 1797 w 1798"/>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1798">
                <a:moveTo>
                  <a:pt x="1797" y="898"/>
                </a:moveTo>
                <a:lnTo>
                  <a:pt x="1797" y="898"/>
                </a:lnTo>
                <a:cubicBezTo>
                  <a:pt x="1797" y="1394"/>
                  <a:pt x="1395" y="1797"/>
                  <a:pt x="898" y="1797"/>
                </a:cubicBezTo>
                <a:lnTo>
                  <a:pt x="898" y="1797"/>
                </a:lnTo>
                <a:cubicBezTo>
                  <a:pt x="402" y="1797"/>
                  <a:pt x="0" y="1394"/>
                  <a:pt x="0" y="898"/>
                </a:cubicBezTo>
                <a:lnTo>
                  <a:pt x="0" y="898"/>
                </a:lnTo>
                <a:cubicBezTo>
                  <a:pt x="0" y="402"/>
                  <a:pt x="402" y="0"/>
                  <a:pt x="898" y="0"/>
                </a:cubicBezTo>
                <a:lnTo>
                  <a:pt x="898" y="0"/>
                </a:lnTo>
                <a:cubicBezTo>
                  <a:pt x="1395" y="0"/>
                  <a:pt x="1797" y="402"/>
                  <a:pt x="1797" y="898"/>
                </a:cubicBezTo>
              </a:path>
            </a:pathLst>
          </a:custGeom>
          <a:solidFill>
            <a:schemeClr val="accent4"/>
          </a:solidFill>
          <a:ln>
            <a:noFill/>
          </a:ln>
          <a:effectLst/>
        </p:spPr>
        <p:txBody>
          <a:bodyPr wrap="none" anchor="ctr"/>
          <a:lstStyle/>
          <a:p>
            <a:endParaRPr lang="en-US"/>
          </a:p>
        </p:txBody>
      </p:sp>
      <p:grpSp>
        <p:nvGrpSpPr>
          <p:cNvPr id="219" name="Group 218">
            <a:extLst>
              <a:ext uri="{FF2B5EF4-FFF2-40B4-BE49-F238E27FC236}">
                <a16:creationId xmlns:a16="http://schemas.microsoft.com/office/drawing/2014/main" id="{D8850041-6E0B-BD4E-A903-2A7E857470A7}"/>
              </a:ext>
            </a:extLst>
          </p:cNvPr>
          <p:cNvGrpSpPr/>
          <p:nvPr/>
        </p:nvGrpSpPr>
        <p:grpSpPr>
          <a:xfrm>
            <a:off x="2277360" y="8942319"/>
            <a:ext cx="3746816" cy="2462213"/>
            <a:chOff x="13179935" y="4730545"/>
            <a:chExt cx="3746816" cy="2462213"/>
          </a:xfrm>
        </p:grpSpPr>
        <p:sp>
          <p:nvSpPr>
            <p:cNvPr id="220" name="CuadroTexto 4">
              <a:extLst>
                <a:ext uri="{FF2B5EF4-FFF2-40B4-BE49-F238E27FC236}">
                  <a16:creationId xmlns:a16="http://schemas.microsoft.com/office/drawing/2014/main" id="{009AB9E5-A3C7-5146-BC16-3267F5617A81}"/>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1" name="CuadroTexto 4">
              <a:extLst>
                <a:ext uri="{FF2B5EF4-FFF2-40B4-BE49-F238E27FC236}">
                  <a16:creationId xmlns:a16="http://schemas.microsoft.com/office/drawing/2014/main" id="{8757FE96-8B8C-5644-B6C4-EEC201177121}"/>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2" name="Group 221">
            <a:extLst>
              <a:ext uri="{FF2B5EF4-FFF2-40B4-BE49-F238E27FC236}">
                <a16:creationId xmlns:a16="http://schemas.microsoft.com/office/drawing/2014/main" id="{AEC025BE-FEF4-F744-9E23-75C0DCDAC4EF}"/>
              </a:ext>
            </a:extLst>
          </p:cNvPr>
          <p:cNvGrpSpPr/>
          <p:nvPr/>
        </p:nvGrpSpPr>
        <p:grpSpPr>
          <a:xfrm>
            <a:off x="7616291" y="8942319"/>
            <a:ext cx="3746816" cy="2462213"/>
            <a:chOff x="13179935" y="4730545"/>
            <a:chExt cx="3746816" cy="2462213"/>
          </a:xfrm>
        </p:grpSpPr>
        <p:sp>
          <p:nvSpPr>
            <p:cNvPr id="223" name="CuadroTexto 4">
              <a:extLst>
                <a:ext uri="{FF2B5EF4-FFF2-40B4-BE49-F238E27FC236}">
                  <a16:creationId xmlns:a16="http://schemas.microsoft.com/office/drawing/2014/main" id="{3F4AB56C-12E4-D542-AFD8-5AF72B99B3C9}"/>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4" name="CuadroTexto 4">
              <a:extLst>
                <a:ext uri="{FF2B5EF4-FFF2-40B4-BE49-F238E27FC236}">
                  <a16:creationId xmlns:a16="http://schemas.microsoft.com/office/drawing/2014/main" id="{890F8B3A-B03F-9B4F-B90F-9CD01F2CFF1D}"/>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5" name="Group 224">
            <a:extLst>
              <a:ext uri="{FF2B5EF4-FFF2-40B4-BE49-F238E27FC236}">
                <a16:creationId xmlns:a16="http://schemas.microsoft.com/office/drawing/2014/main" id="{30E93799-8D0F-E84C-B978-6CCB90E6AA50}"/>
              </a:ext>
            </a:extLst>
          </p:cNvPr>
          <p:cNvGrpSpPr/>
          <p:nvPr/>
        </p:nvGrpSpPr>
        <p:grpSpPr>
          <a:xfrm>
            <a:off x="13063978" y="8942319"/>
            <a:ext cx="3746816" cy="2462213"/>
            <a:chOff x="13179935" y="4730545"/>
            <a:chExt cx="3746816" cy="2462213"/>
          </a:xfrm>
        </p:grpSpPr>
        <p:sp>
          <p:nvSpPr>
            <p:cNvPr id="226" name="CuadroTexto 4">
              <a:extLst>
                <a:ext uri="{FF2B5EF4-FFF2-40B4-BE49-F238E27FC236}">
                  <a16:creationId xmlns:a16="http://schemas.microsoft.com/office/drawing/2014/main" id="{426EDE3A-BF2D-8A4C-8003-D746F11DFA95}"/>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7" name="CuadroTexto 4">
              <a:extLst>
                <a:ext uri="{FF2B5EF4-FFF2-40B4-BE49-F238E27FC236}">
                  <a16:creationId xmlns:a16="http://schemas.microsoft.com/office/drawing/2014/main" id="{3D18564C-5703-0844-98EA-FB926341B283}"/>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60E1AFEC-78DE-B547-85A7-95EC6A10C718}"/>
              </a:ext>
            </a:extLst>
          </p:cNvPr>
          <p:cNvGrpSpPr/>
          <p:nvPr/>
        </p:nvGrpSpPr>
        <p:grpSpPr>
          <a:xfrm>
            <a:off x="18516607" y="8942319"/>
            <a:ext cx="3746816" cy="2462213"/>
            <a:chOff x="13179935" y="4730545"/>
            <a:chExt cx="3746816" cy="2462213"/>
          </a:xfrm>
        </p:grpSpPr>
        <p:sp>
          <p:nvSpPr>
            <p:cNvPr id="229" name="CuadroTexto 4">
              <a:extLst>
                <a:ext uri="{FF2B5EF4-FFF2-40B4-BE49-F238E27FC236}">
                  <a16:creationId xmlns:a16="http://schemas.microsoft.com/office/drawing/2014/main" id="{ABBC8D37-FDF1-CD40-AA47-A4C627F0441A}"/>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30" name="CuadroTexto 4">
              <a:extLst>
                <a:ext uri="{FF2B5EF4-FFF2-40B4-BE49-F238E27FC236}">
                  <a16:creationId xmlns:a16="http://schemas.microsoft.com/office/drawing/2014/main" id="{A16DB55C-DD1E-3C49-8F3F-D4A19D3E8885}"/>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31" name="CuadroTexto 4">
            <a:extLst>
              <a:ext uri="{FF2B5EF4-FFF2-40B4-BE49-F238E27FC236}">
                <a16:creationId xmlns:a16="http://schemas.microsoft.com/office/drawing/2014/main" id="{97FB90B7-E08C-DA40-9513-6D48D83C62C6}"/>
              </a:ext>
            </a:extLst>
          </p:cNvPr>
          <p:cNvSpPr txBox="1"/>
          <p:nvPr/>
        </p:nvSpPr>
        <p:spPr>
          <a:xfrm>
            <a:off x="3599675"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32" name="CuadroTexto 4">
            <a:extLst>
              <a:ext uri="{FF2B5EF4-FFF2-40B4-BE49-F238E27FC236}">
                <a16:creationId xmlns:a16="http://schemas.microsoft.com/office/drawing/2014/main" id="{459348F6-4176-D74E-965A-CEB2B5E98278}"/>
              </a:ext>
            </a:extLst>
          </p:cNvPr>
          <p:cNvSpPr txBox="1"/>
          <p:nvPr/>
        </p:nvSpPr>
        <p:spPr>
          <a:xfrm>
            <a:off x="8953240"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33" name="CuadroTexto 4">
            <a:extLst>
              <a:ext uri="{FF2B5EF4-FFF2-40B4-BE49-F238E27FC236}">
                <a16:creationId xmlns:a16="http://schemas.microsoft.com/office/drawing/2014/main" id="{A6E802EB-1930-6A48-A998-EFDD632032D2}"/>
              </a:ext>
            </a:extLst>
          </p:cNvPr>
          <p:cNvSpPr txBox="1"/>
          <p:nvPr/>
        </p:nvSpPr>
        <p:spPr>
          <a:xfrm>
            <a:off x="14435725"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34" name="CuadroTexto 4">
            <a:extLst>
              <a:ext uri="{FF2B5EF4-FFF2-40B4-BE49-F238E27FC236}">
                <a16:creationId xmlns:a16="http://schemas.microsoft.com/office/drawing/2014/main" id="{813D667F-2050-B94A-86A7-B9221E250B0A}"/>
              </a:ext>
            </a:extLst>
          </p:cNvPr>
          <p:cNvSpPr txBox="1"/>
          <p:nvPr/>
        </p:nvSpPr>
        <p:spPr>
          <a:xfrm>
            <a:off x="19846888"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3437339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25" name="Group 24">
            <a:extLst>
              <a:ext uri="{FF2B5EF4-FFF2-40B4-BE49-F238E27FC236}">
                <a16:creationId xmlns:a16="http://schemas.microsoft.com/office/drawing/2014/main" id="{AA7995F9-3516-1742-BFCC-FF9C10ABAE51}"/>
              </a:ext>
            </a:extLst>
          </p:cNvPr>
          <p:cNvGrpSpPr/>
          <p:nvPr/>
        </p:nvGrpSpPr>
        <p:grpSpPr>
          <a:xfrm>
            <a:off x="5600494" y="3840673"/>
            <a:ext cx="13176662" cy="6034654"/>
            <a:chOff x="2357252" y="3468464"/>
            <a:chExt cx="19294434" cy="8836474"/>
          </a:xfrm>
        </p:grpSpPr>
        <p:grpSp>
          <p:nvGrpSpPr>
            <p:cNvPr id="24" name="Group 23">
              <a:extLst>
                <a:ext uri="{FF2B5EF4-FFF2-40B4-BE49-F238E27FC236}">
                  <a16:creationId xmlns:a16="http://schemas.microsoft.com/office/drawing/2014/main" id="{047EC05B-19FE-6143-8252-063DFB60B25C}"/>
                </a:ext>
              </a:extLst>
            </p:cNvPr>
            <p:cNvGrpSpPr/>
            <p:nvPr/>
          </p:nvGrpSpPr>
          <p:grpSpPr>
            <a:xfrm>
              <a:off x="2357252" y="3468464"/>
              <a:ext cx="8909462" cy="8836474"/>
              <a:chOff x="2430238" y="2970477"/>
              <a:chExt cx="7237308" cy="9832448"/>
            </a:xfrm>
          </p:grpSpPr>
          <p:sp>
            <p:nvSpPr>
              <p:cNvPr id="23" name="Oval 22">
                <a:extLst>
                  <a:ext uri="{FF2B5EF4-FFF2-40B4-BE49-F238E27FC236}">
                    <a16:creationId xmlns:a16="http://schemas.microsoft.com/office/drawing/2014/main" id="{2076F458-4D79-E54C-AC05-B497117B3ED0}"/>
                  </a:ext>
                </a:extLst>
              </p:cNvPr>
              <p:cNvSpPr/>
              <p:nvPr/>
            </p:nvSpPr>
            <p:spPr>
              <a:xfrm>
                <a:off x="2430238" y="6081964"/>
                <a:ext cx="3609474" cy="3609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B561A9C-4C72-B44D-8144-4CF72852DE07}"/>
                  </a:ext>
                </a:extLst>
              </p:cNvPr>
              <p:cNvSpPr/>
              <p:nvPr/>
            </p:nvSpPr>
            <p:spPr>
              <a:xfrm>
                <a:off x="6058072" y="6081964"/>
                <a:ext cx="3609474" cy="3609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48950FB-9A8B-9E41-85C0-DA0104994DAA}"/>
                  </a:ext>
                </a:extLst>
              </p:cNvPr>
              <p:cNvSpPr/>
              <p:nvPr/>
            </p:nvSpPr>
            <p:spPr>
              <a:xfrm>
                <a:off x="4234975" y="2970477"/>
                <a:ext cx="3609474" cy="3609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BC8733D-FBAF-4E45-935F-80B3A4897652}"/>
                  </a:ext>
                </a:extLst>
              </p:cNvPr>
              <p:cNvSpPr/>
              <p:nvPr/>
            </p:nvSpPr>
            <p:spPr>
              <a:xfrm>
                <a:off x="4234975" y="9193451"/>
                <a:ext cx="3609474" cy="3609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1">
              <a:extLst>
                <a:ext uri="{FF2B5EF4-FFF2-40B4-BE49-F238E27FC236}">
                  <a16:creationId xmlns:a16="http://schemas.microsoft.com/office/drawing/2014/main" id="{9DDA30BF-B717-AC4C-932C-26DBB275611B}"/>
                </a:ext>
              </a:extLst>
            </p:cNvPr>
            <p:cNvSpPr>
              <a:spLocks noChangeArrowheads="1"/>
            </p:cNvSpPr>
            <p:nvPr/>
          </p:nvSpPr>
          <p:spPr bwMode="auto">
            <a:xfrm>
              <a:off x="16124011" y="5173686"/>
              <a:ext cx="5527675" cy="6385495"/>
            </a:xfrm>
            <a:custGeom>
              <a:avLst/>
              <a:gdLst>
                <a:gd name="T0" fmla="*/ 403614 w 5313"/>
                <a:gd name="T1" fmla="*/ 1892366 h 6140"/>
                <a:gd name="T2" fmla="*/ 1715991 w 5313"/>
                <a:gd name="T3" fmla="*/ 2094271 h 6140"/>
                <a:gd name="T4" fmla="*/ 1396988 w 5313"/>
                <a:gd name="T5" fmla="*/ 607515 h 6140"/>
                <a:gd name="T6" fmla="*/ 1304096 w 5313"/>
                <a:gd name="T7" fmla="*/ 514660 h 6140"/>
                <a:gd name="T8" fmla="*/ 1396988 w 5313"/>
                <a:gd name="T9" fmla="*/ 421805 h 6140"/>
                <a:gd name="T10" fmla="*/ 1489881 w 5313"/>
                <a:gd name="T11" fmla="*/ 514660 h 6140"/>
                <a:gd name="T12" fmla="*/ 1396988 w 5313"/>
                <a:gd name="T13" fmla="*/ 607515 h 6140"/>
                <a:gd name="T14" fmla="*/ 785266 w 5313"/>
                <a:gd name="T15" fmla="*/ 1053434 h 6140"/>
                <a:gd name="T16" fmla="*/ 1479440 w 5313"/>
                <a:gd name="T17" fmla="*/ 231777 h 6140"/>
                <a:gd name="T18" fmla="*/ 1435874 w 5313"/>
                <a:gd name="T19" fmla="*/ 306277 h 6140"/>
                <a:gd name="T20" fmla="*/ 1433713 w 5313"/>
                <a:gd name="T21" fmla="*/ 309876 h 6140"/>
                <a:gd name="T22" fmla="*/ 1396988 w 5313"/>
                <a:gd name="T23" fmla="*/ 306637 h 6140"/>
                <a:gd name="T24" fmla="*/ 1188520 w 5313"/>
                <a:gd name="T25" fmla="*/ 514660 h 6140"/>
                <a:gd name="T26" fmla="*/ 944767 w 5313"/>
                <a:gd name="T27" fmla="*/ 1146649 h 6140"/>
                <a:gd name="T28" fmla="*/ 1639661 w 5313"/>
                <a:gd name="T29" fmla="*/ 1847738 h 6140"/>
                <a:gd name="T30" fmla="*/ 1908617 w 5313"/>
                <a:gd name="T31" fmla="*/ 1251380 h 6140"/>
                <a:gd name="T32" fmla="*/ 1582773 w 5313"/>
                <a:gd name="T33" fmla="*/ 608235 h 6140"/>
                <a:gd name="T34" fmla="*/ 1605096 w 5313"/>
                <a:gd name="T35" fmla="*/ 514660 h 6140"/>
                <a:gd name="T36" fmla="*/ 1608337 w 5313"/>
                <a:gd name="T37" fmla="*/ 240055 h 6140"/>
                <a:gd name="T38" fmla="*/ 1587814 w 5313"/>
                <a:gd name="T39" fmla="*/ 161236 h 6140"/>
                <a:gd name="T40" fmla="*/ 1328579 w 5313"/>
                <a:gd name="T41" fmla="*/ 9717 h 6140"/>
                <a:gd name="T42" fmla="*/ 1284653 w 5313"/>
                <a:gd name="T43" fmla="*/ 3959 h 6140"/>
                <a:gd name="T44" fmla="*/ 656729 w 5313"/>
                <a:gd name="T45" fmla="*/ 1045156 h 6140"/>
                <a:gd name="T46" fmla="*/ 677251 w 5313"/>
                <a:gd name="T47" fmla="*/ 1123975 h 6140"/>
                <a:gd name="T48" fmla="*/ 936126 w 5313"/>
                <a:gd name="T49" fmla="*/ 1275134 h 6140"/>
                <a:gd name="T50" fmla="*/ 965290 w 5313"/>
                <a:gd name="T51" fmla="*/ 1283052 h 6140"/>
                <a:gd name="T52" fmla="*/ 980052 w 5313"/>
                <a:gd name="T53" fmla="*/ 1281252 h 6140"/>
                <a:gd name="T54" fmla="*/ 1331820 w 5313"/>
                <a:gd name="T55" fmla="*/ 712607 h 6140"/>
                <a:gd name="T56" fmla="*/ 1396988 w 5313"/>
                <a:gd name="T57" fmla="*/ 722684 h 6140"/>
                <a:gd name="T58" fmla="*/ 1503563 w 5313"/>
                <a:gd name="T59" fmla="*/ 693532 h 6140"/>
                <a:gd name="T60" fmla="*/ 1793402 w 5313"/>
                <a:gd name="T61" fmla="*/ 1251380 h 6140"/>
                <a:gd name="T62" fmla="*/ 1551449 w 5313"/>
                <a:gd name="T63" fmla="*/ 1771799 h 6140"/>
                <a:gd name="T64" fmla="*/ 1546049 w 5313"/>
                <a:gd name="T65" fmla="*/ 1777197 h 6140"/>
                <a:gd name="T66" fmla="*/ 379491 w 5313"/>
                <a:gd name="T67" fmla="*/ 1777197 h 6140"/>
                <a:gd name="T68" fmla="*/ 21243 w 5313"/>
                <a:gd name="T69" fmla="*/ 2111187 h 6140"/>
                <a:gd name="T70" fmla="*/ 9001 w 5313"/>
                <a:gd name="T71" fmla="*/ 2174170 h 6140"/>
                <a:gd name="T72" fmla="*/ 62288 w 5313"/>
                <a:gd name="T73" fmla="*/ 2209440 h 6140"/>
                <a:gd name="T74" fmla="*/ 1851010 w 5313"/>
                <a:gd name="T75" fmla="*/ 2209440 h 6140"/>
                <a:gd name="T76" fmla="*/ 1903937 w 5313"/>
                <a:gd name="T77" fmla="*/ 2174530 h 6140"/>
                <a:gd name="T78" fmla="*/ 1639661 w 5313"/>
                <a:gd name="T79" fmla="*/ 1847738 h 61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3" h="6140">
                  <a:moveTo>
                    <a:pt x="560" y="5819"/>
                  </a:moveTo>
                  <a:lnTo>
                    <a:pt x="1121" y="5258"/>
                  </a:lnTo>
                  <a:lnTo>
                    <a:pt x="4230" y="5258"/>
                  </a:lnTo>
                  <a:lnTo>
                    <a:pt x="4766" y="5819"/>
                  </a:lnTo>
                  <a:lnTo>
                    <a:pt x="560" y="5819"/>
                  </a:lnTo>
                  <a:close/>
                  <a:moveTo>
                    <a:pt x="3880" y="1688"/>
                  </a:moveTo>
                  <a:lnTo>
                    <a:pt x="3880" y="1688"/>
                  </a:lnTo>
                  <a:cubicBezTo>
                    <a:pt x="3737" y="1688"/>
                    <a:pt x="3622" y="1572"/>
                    <a:pt x="3622" y="1430"/>
                  </a:cubicBezTo>
                  <a:cubicBezTo>
                    <a:pt x="3622" y="1288"/>
                    <a:pt x="3737" y="1172"/>
                    <a:pt x="3880" y="1172"/>
                  </a:cubicBezTo>
                  <a:cubicBezTo>
                    <a:pt x="4022" y="1172"/>
                    <a:pt x="4138" y="1288"/>
                    <a:pt x="4138" y="1430"/>
                  </a:cubicBezTo>
                  <a:cubicBezTo>
                    <a:pt x="4138" y="1572"/>
                    <a:pt x="4022" y="1688"/>
                    <a:pt x="3880" y="1688"/>
                  </a:cubicBezTo>
                  <a:close/>
                  <a:moveTo>
                    <a:pt x="2624" y="3186"/>
                  </a:moveTo>
                  <a:lnTo>
                    <a:pt x="2181" y="2927"/>
                  </a:lnTo>
                  <a:lnTo>
                    <a:pt x="3666" y="385"/>
                  </a:lnTo>
                  <a:lnTo>
                    <a:pt x="4109" y="644"/>
                  </a:lnTo>
                  <a:lnTo>
                    <a:pt x="3988" y="851"/>
                  </a:lnTo>
                  <a:cubicBezTo>
                    <a:pt x="3986" y="854"/>
                    <a:pt x="3984" y="858"/>
                    <a:pt x="3982" y="861"/>
                  </a:cubicBezTo>
                  <a:cubicBezTo>
                    <a:pt x="3950" y="855"/>
                    <a:pt x="3915" y="852"/>
                    <a:pt x="3880" y="852"/>
                  </a:cubicBezTo>
                  <a:cubicBezTo>
                    <a:pt x="3561" y="852"/>
                    <a:pt x="3301" y="1111"/>
                    <a:pt x="3301" y="1430"/>
                  </a:cubicBezTo>
                  <a:cubicBezTo>
                    <a:pt x="3301" y="1570"/>
                    <a:pt x="3351" y="1698"/>
                    <a:pt x="3434" y="1799"/>
                  </a:cubicBezTo>
                  <a:lnTo>
                    <a:pt x="2624" y="3186"/>
                  </a:lnTo>
                  <a:close/>
                  <a:moveTo>
                    <a:pt x="4554" y="5134"/>
                  </a:moveTo>
                  <a:lnTo>
                    <a:pt x="4554" y="5134"/>
                  </a:lnTo>
                  <a:cubicBezTo>
                    <a:pt x="5030" y="4713"/>
                    <a:pt x="5301" y="4112"/>
                    <a:pt x="5301" y="3477"/>
                  </a:cubicBezTo>
                  <a:cubicBezTo>
                    <a:pt x="5301" y="2769"/>
                    <a:pt x="4964" y="2108"/>
                    <a:pt x="4396" y="1690"/>
                  </a:cubicBezTo>
                  <a:cubicBezTo>
                    <a:pt x="4436" y="1612"/>
                    <a:pt x="4458" y="1524"/>
                    <a:pt x="4458" y="1430"/>
                  </a:cubicBezTo>
                  <a:cubicBezTo>
                    <a:pt x="4458" y="1262"/>
                    <a:pt x="4386" y="1109"/>
                    <a:pt x="4270" y="1003"/>
                  </a:cubicBezTo>
                  <a:lnTo>
                    <a:pt x="4467" y="667"/>
                  </a:lnTo>
                  <a:cubicBezTo>
                    <a:pt x="4512" y="591"/>
                    <a:pt x="4485" y="493"/>
                    <a:pt x="4410" y="448"/>
                  </a:cubicBezTo>
                  <a:lnTo>
                    <a:pt x="3690" y="27"/>
                  </a:lnTo>
                  <a:cubicBezTo>
                    <a:pt x="3653" y="6"/>
                    <a:pt x="3609" y="0"/>
                    <a:pt x="3568" y="11"/>
                  </a:cubicBezTo>
                  <a:cubicBezTo>
                    <a:pt x="3528" y="22"/>
                    <a:pt x="3492" y="48"/>
                    <a:pt x="3471" y="85"/>
                  </a:cubicBezTo>
                  <a:lnTo>
                    <a:pt x="1824" y="2904"/>
                  </a:lnTo>
                  <a:cubicBezTo>
                    <a:pt x="1779" y="2979"/>
                    <a:pt x="1805" y="3078"/>
                    <a:pt x="1881" y="3123"/>
                  </a:cubicBezTo>
                  <a:lnTo>
                    <a:pt x="2600" y="3543"/>
                  </a:lnTo>
                  <a:cubicBezTo>
                    <a:pt x="2625" y="3557"/>
                    <a:pt x="2653" y="3565"/>
                    <a:pt x="2681" y="3565"/>
                  </a:cubicBezTo>
                  <a:cubicBezTo>
                    <a:pt x="2695" y="3565"/>
                    <a:pt x="2708" y="3563"/>
                    <a:pt x="2722" y="3560"/>
                  </a:cubicBezTo>
                  <a:cubicBezTo>
                    <a:pt x="2763" y="3549"/>
                    <a:pt x="2798" y="3522"/>
                    <a:pt x="2819" y="3485"/>
                  </a:cubicBezTo>
                  <a:lnTo>
                    <a:pt x="3699" y="1980"/>
                  </a:lnTo>
                  <a:cubicBezTo>
                    <a:pt x="3756" y="1998"/>
                    <a:pt x="3817" y="2008"/>
                    <a:pt x="3880" y="2008"/>
                  </a:cubicBezTo>
                  <a:cubicBezTo>
                    <a:pt x="3988" y="2008"/>
                    <a:pt x="4089" y="1978"/>
                    <a:pt x="4176" y="1927"/>
                  </a:cubicBezTo>
                  <a:cubicBezTo>
                    <a:pt x="4680" y="2282"/>
                    <a:pt x="4981" y="2858"/>
                    <a:pt x="4981" y="3477"/>
                  </a:cubicBezTo>
                  <a:cubicBezTo>
                    <a:pt x="4981" y="4034"/>
                    <a:pt x="4736" y="4562"/>
                    <a:pt x="4309" y="4923"/>
                  </a:cubicBezTo>
                  <a:cubicBezTo>
                    <a:pt x="4304" y="4927"/>
                    <a:pt x="4298" y="4932"/>
                    <a:pt x="4294" y="4938"/>
                  </a:cubicBezTo>
                  <a:lnTo>
                    <a:pt x="1054" y="4938"/>
                  </a:lnTo>
                  <a:cubicBezTo>
                    <a:pt x="1012" y="4938"/>
                    <a:pt x="971" y="4954"/>
                    <a:pt x="941" y="4985"/>
                  </a:cubicBezTo>
                  <a:lnTo>
                    <a:pt x="59" y="5866"/>
                  </a:lnTo>
                  <a:cubicBezTo>
                    <a:pt x="14" y="5912"/>
                    <a:pt x="0" y="5981"/>
                    <a:pt x="25" y="6041"/>
                  </a:cubicBezTo>
                  <a:cubicBezTo>
                    <a:pt x="49" y="6100"/>
                    <a:pt x="108" y="6139"/>
                    <a:pt x="173" y="6139"/>
                  </a:cubicBezTo>
                  <a:lnTo>
                    <a:pt x="5141" y="6139"/>
                  </a:lnTo>
                  <a:cubicBezTo>
                    <a:pt x="5205" y="6139"/>
                    <a:pt x="5263" y="6101"/>
                    <a:pt x="5288" y="6042"/>
                  </a:cubicBezTo>
                  <a:cubicBezTo>
                    <a:pt x="5312" y="5983"/>
                    <a:pt x="5301" y="5915"/>
                    <a:pt x="5256" y="5869"/>
                  </a:cubicBezTo>
                  <a:lnTo>
                    <a:pt x="4554" y="5134"/>
                  </a:lnTo>
                  <a:close/>
                </a:path>
              </a:pathLst>
            </a:custGeom>
            <a:solidFill>
              <a:schemeClr val="tx2"/>
            </a:solidFill>
            <a:ln>
              <a:noFill/>
            </a:ln>
            <a:effectLst/>
          </p:spPr>
          <p:txBody>
            <a:bodyPr wrap="none" anchor="ctr"/>
            <a:lstStyle/>
            <a:p>
              <a:endParaRPr lang="en-US"/>
            </a:p>
          </p:txBody>
        </p:sp>
        <p:sp>
          <p:nvSpPr>
            <p:cNvPr id="2" name="Oval 1">
              <a:extLst>
                <a:ext uri="{FF2B5EF4-FFF2-40B4-BE49-F238E27FC236}">
                  <a16:creationId xmlns:a16="http://schemas.microsoft.com/office/drawing/2014/main" id="{AF1C9042-A477-8C47-B35A-DD8E92C2D6BE}"/>
                </a:ext>
              </a:extLst>
            </p:cNvPr>
            <p:cNvSpPr/>
            <p:nvPr/>
          </p:nvSpPr>
          <p:spPr>
            <a:xfrm>
              <a:off x="2430238" y="3468464"/>
              <a:ext cx="8836476" cy="8836474"/>
            </a:xfrm>
            <a:prstGeom prst="ellipse">
              <a:avLst/>
            </a:prstGeom>
            <a:noFill/>
            <a:ln w="190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F17FA3-3CBB-1A40-883E-C3CD669CF239}"/>
                </a:ext>
              </a:extLst>
            </p:cNvPr>
            <p:cNvCxnSpPr>
              <a:cxnSpLocks/>
            </p:cNvCxnSpPr>
            <p:nvPr/>
          </p:nvCxnSpPr>
          <p:spPr>
            <a:xfrm>
              <a:off x="11266714" y="7739743"/>
              <a:ext cx="6819808" cy="3326047"/>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A0DBA5-398D-9347-ACD3-307AE26ECE63}"/>
                </a:ext>
              </a:extLst>
            </p:cNvPr>
            <p:cNvCxnSpPr>
              <a:cxnSpLocks/>
            </p:cNvCxnSpPr>
            <p:nvPr/>
          </p:nvCxnSpPr>
          <p:spPr>
            <a:xfrm>
              <a:off x="10709329" y="9918915"/>
              <a:ext cx="7377193" cy="1146875"/>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E9A30966-B3F1-3F45-92A3-745E1B1C7CB2}"/>
                </a:ext>
              </a:extLst>
            </p:cNvPr>
            <p:cNvGrpSpPr/>
            <p:nvPr/>
          </p:nvGrpSpPr>
          <p:grpSpPr>
            <a:xfrm>
              <a:off x="3683746" y="7198117"/>
              <a:ext cx="1713446" cy="1304345"/>
              <a:chOff x="17083598" y="2386671"/>
              <a:chExt cx="1081851" cy="823555"/>
            </a:xfrm>
            <a:solidFill>
              <a:schemeClr val="bg1"/>
            </a:solidFill>
          </p:grpSpPr>
          <p:sp>
            <p:nvSpPr>
              <p:cNvPr id="55" name="Freeform 16">
                <a:extLst>
                  <a:ext uri="{FF2B5EF4-FFF2-40B4-BE49-F238E27FC236}">
                    <a16:creationId xmlns:a16="http://schemas.microsoft.com/office/drawing/2014/main" id="{EAD42896-52B3-884B-869A-30D8CC781AB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C8973772-B3EF-7A4D-B03C-7F651737E3E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4F41ECF7-DD5F-4F48-95B0-33394EEF85D2}"/>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406B9791-3A3D-9A42-973A-C8CA98AE0356}"/>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92B1754B-BA4C-1045-A910-45112E88353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69DD1E2C-09AF-374D-B5A1-3FBFE24F5EB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520EB0A1-0D24-FA4F-BB72-EE7D0A41D243}"/>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2" name="Group 61">
              <a:extLst>
                <a:ext uri="{FF2B5EF4-FFF2-40B4-BE49-F238E27FC236}">
                  <a16:creationId xmlns:a16="http://schemas.microsoft.com/office/drawing/2014/main" id="{51924A80-07CB-0649-ADC0-AA450DD4FAD3}"/>
                </a:ext>
              </a:extLst>
            </p:cNvPr>
            <p:cNvGrpSpPr/>
            <p:nvPr/>
          </p:nvGrpSpPr>
          <p:grpSpPr>
            <a:xfrm>
              <a:off x="8191238" y="7106219"/>
              <a:ext cx="1707522" cy="1594864"/>
              <a:chOff x="8657130" y="2323034"/>
              <a:chExt cx="1078109" cy="1006982"/>
            </a:xfrm>
            <a:solidFill>
              <a:schemeClr val="bg1"/>
            </a:solidFill>
          </p:grpSpPr>
          <p:sp>
            <p:nvSpPr>
              <p:cNvPr id="63" name="Freeform 62">
                <a:extLst>
                  <a:ext uri="{FF2B5EF4-FFF2-40B4-BE49-F238E27FC236}">
                    <a16:creationId xmlns:a16="http://schemas.microsoft.com/office/drawing/2014/main" id="{8A360EEA-34E0-F949-A00A-B559CB3E1D6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29394F91-F49F-F245-BD63-0AA206E8AAD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5" name="Group 64">
              <a:extLst>
                <a:ext uri="{FF2B5EF4-FFF2-40B4-BE49-F238E27FC236}">
                  <a16:creationId xmlns:a16="http://schemas.microsoft.com/office/drawing/2014/main" id="{66665B40-B7CF-3B43-8189-9FD2BC8E9B41}"/>
                </a:ext>
              </a:extLst>
            </p:cNvPr>
            <p:cNvGrpSpPr/>
            <p:nvPr/>
          </p:nvGrpSpPr>
          <p:grpSpPr>
            <a:xfrm>
              <a:off x="5969522" y="4219680"/>
              <a:ext cx="1707524" cy="1707521"/>
              <a:chOff x="5123329" y="2255652"/>
              <a:chExt cx="1078109" cy="1078108"/>
            </a:xfrm>
            <a:solidFill>
              <a:schemeClr val="bg1"/>
            </a:solidFill>
          </p:grpSpPr>
          <p:sp>
            <p:nvSpPr>
              <p:cNvPr id="66" name="Freeform 65">
                <a:extLst>
                  <a:ext uri="{FF2B5EF4-FFF2-40B4-BE49-F238E27FC236}">
                    <a16:creationId xmlns:a16="http://schemas.microsoft.com/office/drawing/2014/main" id="{05A65FA5-3922-D14E-BC10-388F1F66C05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15C75AD5-0322-4F41-8A84-BED29AD0EBE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684860DD-142F-6C4E-B07C-5F6BDCF0837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058FB3F9-2312-414B-B40F-B4E92A3D4730}"/>
                </a:ext>
              </a:extLst>
            </p:cNvPr>
            <p:cNvGrpSpPr/>
            <p:nvPr/>
          </p:nvGrpSpPr>
          <p:grpSpPr>
            <a:xfrm>
              <a:off x="6093319" y="10009691"/>
              <a:ext cx="1510313" cy="1520796"/>
              <a:chOff x="5231890" y="4370690"/>
              <a:chExt cx="1078109" cy="1085596"/>
            </a:xfrm>
            <a:solidFill>
              <a:schemeClr val="bg1"/>
            </a:solidFill>
          </p:grpSpPr>
          <p:sp>
            <p:nvSpPr>
              <p:cNvPr id="70" name="Freeform 23">
                <a:extLst>
                  <a:ext uri="{FF2B5EF4-FFF2-40B4-BE49-F238E27FC236}">
                    <a16:creationId xmlns:a16="http://schemas.microsoft.com/office/drawing/2014/main" id="{EF3267A4-E75F-A247-B3DC-95DEE74C4B0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4">
                <a:extLst>
                  <a:ext uri="{FF2B5EF4-FFF2-40B4-BE49-F238E27FC236}">
                    <a16:creationId xmlns:a16="http://schemas.microsoft.com/office/drawing/2014/main" id="{BB513709-FAB2-E849-B873-53A0607409F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5">
                <a:extLst>
                  <a:ext uri="{FF2B5EF4-FFF2-40B4-BE49-F238E27FC236}">
                    <a16:creationId xmlns:a16="http://schemas.microsoft.com/office/drawing/2014/main" id="{8ECD92AB-8283-CB40-B9E2-78B24CDBF281}"/>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6">
                <a:extLst>
                  <a:ext uri="{FF2B5EF4-FFF2-40B4-BE49-F238E27FC236}">
                    <a16:creationId xmlns:a16="http://schemas.microsoft.com/office/drawing/2014/main" id="{DDA5EDAA-C9F6-8348-B2FF-04B087A22423}"/>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4" name="Freeform 27">
                <a:extLst>
                  <a:ext uri="{FF2B5EF4-FFF2-40B4-BE49-F238E27FC236}">
                    <a16:creationId xmlns:a16="http://schemas.microsoft.com/office/drawing/2014/main" id="{F7A884C9-A23C-1445-A9C7-E1643D6F60E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64C7FABF-3B8E-6B4B-8AE6-BF4278D74B5B}"/>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9">
                <a:extLst>
                  <a:ext uri="{FF2B5EF4-FFF2-40B4-BE49-F238E27FC236}">
                    <a16:creationId xmlns:a16="http://schemas.microsoft.com/office/drawing/2014/main" id="{8BABE699-1555-2E4E-AAEB-F2324822E2E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0">
                <a:extLst>
                  <a:ext uri="{FF2B5EF4-FFF2-40B4-BE49-F238E27FC236}">
                    <a16:creationId xmlns:a16="http://schemas.microsoft.com/office/drawing/2014/main" id="{B412E597-B616-BC44-850E-26EB429B81C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1">
                <a:extLst>
                  <a:ext uri="{FF2B5EF4-FFF2-40B4-BE49-F238E27FC236}">
                    <a16:creationId xmlns:a16="http://schemas.microsoft.com/office/drawing/2014/main" id="{1B56F057-6EF0-3B44-AFDC-E1A5DA1C278B}"/>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32">
                <a:extLst>
                  <a:ext uri="{FF2B5EF4-FFF2-40B4-BE49-F238E27FC236}">
                    <a16:creationId xmlns:a16="http://schemas.microsoft.com/office/drawing/2014/main" id="{41D5B8E4-DA0F-FD4D-A5CF-2B779989ED7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7" name="Group 26">
            <a:extLst>
              <a:ext uri="{FF2B5EF4-FFF2-40B4-BE49-F238E27FC236}">
                <a16:creationId xmlns:a16="http://schemas.microsoft.com/office/drawing/2014/main" id="{73C95E8F-2362-464D-BBDD-33D1399DF391}"/>
              </a:ext>
            </a:extLst>
          </p:cNvPr>
          <p:cNvGrpSpPr/>
          <p:nvPr/>
        </p:nvGrpSpPr>
        <p:grpSpPr>
          <a:xfrm>
            <a:off x="1541800" y="10984780"/>
            <a:ext cx="21294049" cy="1600438"/>
            <a:chOff x="1761125" y="10984780"/>
            <a:chExt cx="21294049" cy="1600438"/>
          </a:xfrm>
        </p:grpSpPr>
        <p:sp>
          <p:nvSpPr>
            <p:cNvPr id="81" name="Freeform 2">
              <a:extLst>
                <a:ext uri="{FF2B5EF4-FFF2-40B4-BE49-F238E27FC236}">
                  <a16:creationId xmlns:a16="http://schemas.microsoft.com/office/drawing/2014/main" id="{A27BC790-C831-7F47-B614-82EB5F3421DC}"/>
                </a:ext>
              </a:extLst>
            </p:cNvPr>
            <p:cNvSpPr>
              <a:spLocks noChangeArrowheads="1"/>
            </p:cNvSpPr>
            <p:nvPr/>
          </p:nvSpPr>
          <p:spPr bwMode="auto">
            <a:xfrm>
              <a:off x="1761125"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1"/>
            </a:solidFill>
            <a:ln>
              <a:noFill/>
            </a:ln>
            <a:effectLst/>
          </p:spPr>
          <p:txBody>
            <a:bodyPr wrap="none" anchor="ctr"/>
            <a:lstStyle/>
            <a:p>
              <a:endParaRPr lang="en-US"/>
            </a:p>
          </p:txBody>
        </p:sp>
        <p:sp>
          <p:nvSpPr>
            <p:cNvPr id="85" name="CuadroTexto 4">
              <a:extLst>
                <a:ext uri="{FF2B5EF4-FFF2-40B4-BE49-F238E27FC236}">
                  <a16:creationId xmlns:a16="http://schemas.microsoft.com/office/drawing/2014/main" id="{E36CC6DC-C11A-9C4F-912D-B114F2251F09}"/>
                </a:ext>
              </a:extLst>
            </p:cNvPr>
            <p:cNvSpPr txBox="1"/>
            <p:nvPr/>
          </p:nvSpPr>
          <p:spPr>
            <a:xfrm>
              <a:off x="3301500"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86" name="CuadroTexto 4">
              <a:extLst>
                <a:ext uri="{FF2B5EF4-FFF2-40B4-BE49-F238E27FC236}">
                  <a16:creationId xmlns:a16="http://schemas.microsoft.com/office/drawing/2014/main" id="{EDF051DB-2C81-9A4B-B2A1-032C897FFAF6}"/>
                </a:ext>
              </a:extLst>
            </p:cNvPr>
            <p:cNvSpPr txBox="1"/>
            <p:nvPr/>
          </p:nvSpPr>
          <p:spPr>
            <a:xfrm>
              <a:off x="3301500"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93" name="CuadroTexto 4">
              <a:extLst>
                <a:ext uri="{FF2B5EF4-FFF2-40B4-BE49-F238E27FC236}">
                  <a16:creationId xmlns:a16="http://schemas.microsoft.com/office/drawing/2014/main" id="{77A0EB14-DF83-B946-8666-8B9EC228358F}"/>
                </a:ext>
              </a:extLst>
            </p:cNvPr>
            <p:cNvSpPr txBox="1"/>
            <p:nvPr/>
          </p:nvSpPr>
          <p:spPr>
            <a:xfrm>
              <a:off x="1791455"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99" name="Freeform 2">
              <a:extLst>
                <a:ext uri="{FF2B5EF4-FFF2-40B4-BE49-F238E27FC236}">
                  <a16:creationId xmlns:a16="http://schemas.microsoft.com/office/drawing/2014/main" id="{50A65B46-F3FB-514B-8F64-1A0800584EA9}"/>
                </a:ext>
              </a:extLst>
            </p:cNvPr>
            <p:cNvSpPr>
              <a:spLocks noChangeArrowheads="1"/>
            </p:cNvSpPr>
            <p:nvPr/>
          </p:nvSpPr>
          <p:spPr bwMode="auto">
            <a:xfrm>
              <a:off x="7113203"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2"/>
            </a:solidFill>
            <a:ln>
              <a:noFill/>
            </a:ln>
            <a:effectLst/>
          </p:spPr>
          <p:txBody>
            <a:bodyPr wrap="none" anchor="ctr"/>
            <a:lstStyle/>
            <a:p>
              <a:endParaRPr lang="en-US"/>
            </a:p>
          </p:txBody>
        </p:sp>
        <p:sp>
          <p:nvSpPr>
            <p:cNvPr id="100" name="CuadroTexto 4">
              <a:extLst>
                <a:ext uri="{FF2B5EF4-FFF2-40B4-BE49-F238E27FC236}">
                  <a16:creationId xmlns:a16="http://schemas.microsoft.com/office/drawing/2014/main" id="{4926C3B4-58FF-8942-B2FF-0DFC0BD0B28B}"/>
                </a:ext>
              </a:extLst>
            </p:cNvPr>
            <p:cNvSpPr txBox="1"/>
            <p:nvPr/>
          </p:nvSpPr>
          <p:spPr>
            <a:xfrm>
              <a:off x="8653578"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01" name="CuadroTexto 4">
              <a:extLst>
                <a:ext uri="{FF2B5EF4-FFF2-40B4-BE49-F238E27FC236}">
                  <a16:creationId xmlns:a16="http://schemas.microsoft.com/office/drawing/2014/main" id="{ADC68B13-B672-214A-A427-F0E4A9C24900}"/>
                </a:ext>
              </a:extLst>
            </p:cNvPr>
            <p:cNvSpPr txBox="1"/>
            <p:nvPr/>
          </p:nvSpPr>
          <p:spPr>
            <a:xfrm>
              <a:off x="8653578"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02" name="CuadroTexto 4">
              <a:extLst>
                <a:ext uri="{FF2B5EF4-FFF2-40B4-BE49-F238E27FC236}">
                  <a16:creationId xmlns:a16="http://schemas.microsoft.com/office/drawing/2014/main" id="{E9598064-F543-D74C-818C-B9070F5E80D7}"/>
                </a:ext>
              </a:extLst>
            </p:cNvPr>
            <p:cNvSpPr txBox="1"/>
            <p:nvPr/>
          </p:nvSpPr>
          <p:spPr>
            <a:xfrm>
              <a:off x="7143533"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104" name="Freeform 2">
              <a:extLst>
                <a:ext uri="{FF2B5EF4-FFF2-40B4-BE49-F238E27FC236}">
                  <a16:creationId xmlns:a16="http://schemas.microsoft.com/office/drawing/2014/main" id="{5836FA68-5E3E-DC4A-B4A2-0215DA2F09F8}"/>
                </a:ext>
              </a:extLst>
            </p:cNvPr>
            <p:cNvSpPr>
              <a:spLocks noChangeArrowheads="1"/>
            </p:cNvSpPr>
            <p:nvPr/>
          </p:nvSpPr>
          <p:spPr bwMode="auto">
            <a:xfrm>
              <a:off x="12557051"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3"/>
            </a:solidFill>
            <a:ln>
              <a:noFill/>
            </a:ln>
            <a:effectLst/>
          </p:spPr>
          <p:txBody>
            <a:bodyPr wrap="none" anchor="ctr"/>
            <a:lstStyle/>
            <a:p>
              <a:endParaRPr lang="en-US"/>
            </a:p>
          </p:txBody>
        </p:sp>
        <p:sp>
          <p:nvSpPr>
            <p:cNvPr id="105" name="CuadroTexto 4">
              <a:extLst>
                <a:ext uri="{FF2B5EF4-FFF2-40B4-BE49-F238E27FC236}">
                  <a16:creationId xmlns:a16="http://schemas.microsoft.com/office/drawing/2014/main" id="{04D63C86-2C16-814B-99F9-8C4B0EEC44AF}"/>
                </a:ext>
              </a:extLst>
            </p:cNvPr>
            <p:cNvSpPr txBox="1"/>
            <p:nvPr/>
          </p:nvSpPr>
          <p:spPr>
            <a:xfrm>
              <a:off x="14097426"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06" name="CuadroTexto 4">
              <a:extLst>
                <a:ext uri="{FF2B5EF4-FFF2-40B4-BE49-F238E27FC236}">
                  <a16:creationId xmlns:a16="http://schemas.microsoft.com/office/drawing/2014/main" id="{971E013E-AA26-DF4D-8936-A9D36DA52E46}"/>
                </a:ext>
              </a:extLst>
            </p:cNvPr>
            <p:cNvSpPr txBox="1"/>
            <p:nvPr/>
          </p:nvSpPr>
          <p:spPr>
            <a:xfrm>
              <a:off x="14097426"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07" name="CuadroTexto 4">
              <a:extLst>
                <a:ext uri="{FF2B5EF4-FFF2-40B4-BE49-F238E27FC236}">
                  <a16:creationId xmlns:a16="http://schemas.microsoft.com/office/drawing/2014/main" id="{C1551CD0-1449-974C-97E2-79FA2348D2D9}"/>
                </a:ext>
              </a:extLst>
            </p:cNvPr>
            <p:cNvSpPr txBox="1"/>
            <p:nvPr/>
          </p:nvSpPr>
          <p:spPr>
            <a:xfrm>
              <a:off x="12587381"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109" name="Freeform 2">
              <a:extLst>
                <a:ext uri="{FF2B5EF4-FFF2-40B4-BE49-F238E27FC236}">
                  <a16:creationId xmlns:a16="http://schemas.microsoft.com/office/drawing/2014/main" id="{B23C3180-4A81-8445-8B50-E1386A5B37AB}"/>
                </a:ext>
              </a:extLst>
            </p:cNvPr>
            <p:cNvSpPr>
              <a:spLocks noChangeArrowheads="1"/>
            </p:cNvSpPr>
            <p:nvPr/>
          </p:nvSpPr>
          <p:spPr bwMode="auto">
            <a:xfrm>
              <a:off x="18000899"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4"/>
            </a:solidFill>
            <a:ln>
              <a:noFill/>
            </a:ln>
            <a:effectLst/>
          </p:spPr>
          <p:txBody>
            <a:bodyPr wrap="none" anchor="ctr"/>
            <a:lstStyle/>
            <a:p>
              <a:endParaRPr lang="en-US"/>
            </a:p>
          </p:txBody>
        </p:sp>
        <p:sp>
          <p:nvSpPr>
            <p:cNvPr id="110" name="CuadroTexto 4">
              <a:extLst>
                <a:ext uri="{FF2B5EF4-FFF2-40B4-BE49-F238E27FC236}">
                  <a16:creationId xmlns:a16="http://schemas.microsoft.com/office/drawing/2014/main" id="{2B107EC5-8FD7-F742-A7A5-0777024D42D4}"/>
                </a:ext>
              </a:extLst>
            </p:cNvPr>
            <p:cNvSpPr txBox="1"/>
            <p:nvPr/>
          </p:nvSpPr>
          <p:spPr>
            <a:xfrm>
              <a:off x="19541274"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11" name="CuadroTexto 4">
              <a:extLst>
                <a:ext uri="{FF2B5EF4-FFF2-40B4-BE49-F238E27FC236}">
                  <a16:creationId xmlns:a16="http://schemas.microsoft.com/office/drawing/2014/main" id="{3162B340-7012-2244-AE89-95FD118C3C8A}"/>
                </a:ext>
              </a:extLst>
            </p:cNvPr>
            <p:cNvSpPr txBox="1"/>
            <p:nvPr/>
          </p:nvSpPr>
          <p:spPr>
            <a:xfrm>
              <a:off x="19541274"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12" name="CuadroTexto 4">
              <a:extLst>
                <a:ext uri="{FF2B5EF4-FFF2-40B4-BE49-F238E27FC236}">
                  <a16:creationId xmlns:a16="http://schemas.microsoft.com/office/drawing/2014/main" id="{3FF93035-555F-6848-95C9-227E20B9200D}"/>
                </a:ext>
              </a:extLst>
            </p:cNvPr>
            <p:cNvSpPr txBox="1"/>
            <p:nvPr/>
          </p:nvSpPr>
          <p:spPr>
            <a:xfrm>
              <a:off x="18031229"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spTree>
    <p:extLst>
      <p:ext uri="{BB962C8B-B14F-4D97-AF65-F5344CB8AC3E}">
        <p14:creationId xmlns:p14="http://schemas.microsoft.com/office/powerpoint/2010/main" val="1762613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7" name="Freeform 333">
            <a:extLst>
              <a:ext uri="{FF2B5EF4-FFF2-40B4-BE49-F238E27FC236}">
                <a16:creationId xmlns:a16="http://schemas.microsoft.com/office/drawing/2014/main" id="{56E73EC9-8B9B-E44D-A971-D296F04428C0}"/>
              </a:ext>
            </a:extLst>
          </p:cNvPr>
          <p:cNvSpPr>
            <a:spLocks noChangeArrowheads="1"/>
          </p:cNvSpPr>
          <p:nvPr/>
        </p:nvSpPr>
        <p:spPr bwMode="auto">
          <a:xfrm>
            <a:off x="1143577" y="5504587"/>
            <a:ext cx="22090496" cy="4232524"/>
          </a:xfrm>
          <a:custGeom>
            <a:avLst/>
            <a:gdLst>
              <a:gd name="T0" fmla="*/ 0 w 19632"/>
              <a:gd name="T1" fmla="*/ 1951 h 3763"/>
              <a:gd name="T2" fmla="*/ 2541 w 19632"/>
              <a:gd name="T3" fmla="*/ 1951 h 3763"/>
              <a:gd name="T4" fmla="*/ 2541 w 19632"/>
              <a:gd name="T5" fmla="*/ 1951 h 3763"/>
              <a:gd name="T6" fmla="*/ 2614 w 19632"/>
              <a:gd name="T7" fmla="*/ 1898 h 3763"/>
              <a:gd name="T8" fmla="*/ 3150 w 19632"/>
              <a:gd name="T9" fmla="*/ 299 h 3763"/>
              <a:gd name="T10" fmla="*/ 3150 w 19632"/>
              <a:gd name="T11" fmla="*/ 299 h 3763"/>
              <a:gd name="T12" fmla="*/ 3298 w 19632"/>
              <a:gd name="T13" fmla="*/ 303 h 3763"/>
              <a:gd name="T14" fmla="*/ 4216 w 19632"/>
              <a:gd name="T15" fmla="*/ 3685 h 3763"/>
              <a:gd name="T16" fmla="*/ 4216 w 19632"/>
              <a:gd name="T17" fmla="*/ 3685 h 3763"/>
              <a:gd name="T18" fmla="*/ 4365 w 19632"/>
              <a:gd name="T19" fmla="*/ 3685 h 3763"/>
              <a:gd name="T20" fmla="*/ 4816 w 19632"/>
              <a:gd name="T21" fmla="*/ 2009 h 3763"/>
              <a:gd name="T22" fmla="*/ 4816 w 19632"/>
              <a:gd name="T23" fmla="*/ 2009 h 3763"/>
              <a:gd name="T24" fmla="*/ 4891 w 19632"/>
              <a:gd name="T25" fmla="*/ 1951 h 3763"/>
              <a:gd name="T26" fmla="*/ 5395 w 19632"/>
              <a:gd name="T27" fmla="*/ 1951 h 3763"/>
              <a:gd name="T28" fmla="*/ 5395 w 19632"/>
              <a:gd name="T29" fmla="*/ 1951 h 3763"/>
              <a:gd name="T30" fmla="*/ 5469 w 19632"/>
              <a:gd name="T31" fmla="*/ 1894 h 3763"/>
              <a:gd name="T32" fmla="*/ 5870 w 19632"/>
              <a:gd name="T33" fmla="*/ 429 h 3763"/>
              <a:gd name="T34" fmla="*/ 5870 w 19632"/>
              <a:gd name="T35" fmla="*/ 429 h 3763"/>
              <a:gd name="T36" fmla="*/ 6021 w 19632"/>
              <a:gd name="T37" fmla="*/ 438 h 3763"/>
              <a:gd name="T38" fmla="*/ 6473 w 19632"/>
              <a:gd name="T39" fmla="*/ 3541 h 3763"/>
              <a:gd name="T40" fmla="*/ 6473 w 19632"/>
              <a:gd name="T41" fmla="*/ 3541 h 3763"/>
              <a:gd name="T42" fmla="*/ 6625 w 19632"/>
              <a:gd name="T43" fmla="*/ 3547 h 3763"/>
              <a:gd name="T44" fmla="*/ 6961 w 19632"/>
              <a:gd name="T45" fmla="*/ 2012 h 3763"/>
              <a:gd name="T46" fmla="*/ 6961 w 19632"/>
              <a:gd name="T47" fmla="*/ 2012 h 3763"/>
              <a:gd name="T48" fmla="*/ 7037 w 19632"/>
              <a:gd name="T49" fmla="*/ 1951 h 3763"/>
              <a:gd name="T50" fmla="*/ 13016 w 19632"/>
              <a:gd name="T51" fmla="*/ 1951 h 3763"/>
              <a:gd name="T52" fmla="*/ 13016 w 19632"/>
              <a:gd name="T53" fmla="*/ 1951 h 3763"/>
              <a:gd name="T54" fmla="*/ 13091 w 19632"/>
              <a:gd name="T55" fmla="*/ 1891 h 3763"/>
              <a:gd name="T56" fmla="*/ 13436 w 19632"/>
              <a:gd name="T57" fmla="*/ 300 h 3763"/>
              <a:gd name="T58" fmla="*/ 13436 w 19632"/>
              <a:gd name="T59" fmla="*/ 300 h 3763"/>
              <a:gd name="T60" fmla="*/ 13589 w 19632"/>
              <a:gd name="T61" fmla="*/ 308 h 3763"/>
              <a:gd name="T62" fmla="*/ 13910 w 19632"/>
              <a:gd name="T63" fmla="*/ 3309 h 3763"/>
              <a:gd name="T64" fmla="*/ 13910 w 19632"/>
              <a:gd name="T65" fmla="*/ 3309 h 3763"/>
              <a:gd name="T66" fmla="*/ 14063 w 19632"/>
              <a:gd name="T67" fmla="*/ 3317 h 3763"/>
              <a:gd name="T68" fmla="*/ 14660 w 19632"/>
              <a:gd name="T69" fmla="*/ 1957 h 3763"/>
              <a:gd name="T70" fmla="*/ 14660 w 19632"/>
              <a:gd name="T71" fmla="*/ 1957 h 3763"/>
              <a:gd name="T72" fmla="*/ 14735 w 19632"/>
              <a:gd name="T73" fmla="*/ 1896 h 3763"/>
              <a:gd name="T74" fmla="*/ 15294 w 19632"/>
              <a:gd name="T75" fmla="*/ 1896 h 3763"/>
              <a:gd name="T76" fmla="*/ 15294 w 19632"/>
              <a:gd name="T77" fmla="*/ 1896 h 3763"/>
              <a:gd name="T78" fmla="*/ 15366 w 19632"/>
              <a:gd name="T79" fmla="*/ 1846 h 3763"/>
              <a:gd name="T80" fmla="*/ 16032 w 19632"/>
              <a:gd name="T81" fmla="*/ 78 h 3763"/>
              <a:gd name="T82" fmla="*/ 16032 w 19632"/>
              <a:gd name="T83" fmla="*/ 78 h 3763"/>
              <a:gd name="T84" fmla="*/ 16182 w 19632"/>
              <a:gd name="T85" fmla="*/ 100 h 3763"/>
              <a:gd name="T86" fmla="*/ 16392 w 19632"/>
              <a:gd name="T87" fmla="*/ 3385 h 3763"/>
              <a:gd name="T88" fmla="*/ 16392 w 19632"/>
              <a:gd name="T89" fmla="*/ 3385 h 3763"/>
              <a:gd name="T90" fmla="*/ 16540 w 19632"/>
              <a:gd name="T91" fmla="*/ 3410 h 3763"/>
              <a:gd name="T92" fmla="*/ 17231 w 19632"/>
              <a:gd name="T93" fmla="*/ 1798 h 3763"/>
              <a:gd name="T94" fmla="*/ 17231 w 19632"/>
              <a:gd name="T95" fmla="*/ 1798 h 3763"/>
              <a:gd name="T96" fmla="*/ 17302 w 19632"/>
              <a:gd name="T97" fmla="*/ 1751 h 3763"/>
              <a:gd name="T98" fmla="*/ 19631 w 19632"/>
              <a:gd name="T99" fmla="*/ 1751 h 3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632" h="3763">
                <a:moveTo>
                  <a:pt x="0" y="1951"/>
                </a:moveTo>
                <a:lnTo>
                  <a:pt x="2541" y="1951"/>
                </a:lnTo>
                <a:lnTo>
                  <a:pt x="2541" y="1951"/>
                </a:lnTo>
                <a:cubicBezTo>
                  <a:pt x="2575" y="1951"/>
                  <a:pt x="2604" y="1930"/>
                  <a:pt x="2614" y="1898"/>
                </a:cubicBezTo>
                <a:lnTo>
                  <a:pt x="3150" y="299"/>
                </a:lnTo>
                <a:lnTo>
                  <a:pt x="3150" y="299"/>
                </a:lnTo>
                <a:cubicBezTo>
                  <a:pt x="3174" y="226"/>
                  <a:pt x="3278" y="229"/>
                  <a:pt x="3298" y="303"/>
                </a:cubicBezTo>
                <a:lnTo>
                  <a:pt x="4216" y="3685"/>
                </a:lnTo>
                <a:lnTo>
                  <a:pt x="4216" y="3685"/>
                </a:lnTo>
                <a:cubicBezTo>
                  <a:pt x="4236" y="3762"/>
                  <a:pt x="4344" y="3761"/>
                  <a:pt x="4365" y="3685"/>
                </a:cubicBezTo>
                <a:lnTo>
                  <a:pt x="4816" y="2009"/>
                </a:lnTo>
                <a:lnTo>
                  <a:pt x="4816" y="2009"/>
                </a:lnTo>
                <a:cubicBezTo>
                  <a:pt x="4825" y="1975"/>
                  <a:pt x="4856" y="1951"/>
                  <a:pt x="4891" y="1951"/>
                </a:cubicBezTo>
                <a:lnTo>
                  <a:pt x="5395" y="1951"/>
                </a:lnTo>
                <a:lnTo>
                  <a:pt x="5395" y="1951"/>
                </a:lnTo>
                <a:cubicBezTo>
                  <a:pt x="5429" y="1951"/>
                  <a:pt x="5460" y="1928"/>
                  <a:pt x="5469" y="1894"/>
                </a:cubicBezTo>
                <a:lnTo>
                  <a:pt x="5870" y="429"/>
                </a:lnTo>
                <a:lnTo>
                  <a:pt x="5870" y="429"/>
                </a:lnTo>
                <a:cubicBezTo>
                  <a:pt x="5892" y="349"/>
                  <a:pt x="6009" y="355"/>
                  <a:pt x="6021" y="438"/>
                </a:cubicBezTo>
                <a:lnTo>
                  <a:pt x="6473" y="3541"/>
                </a:lnTo>
                <a:lnTo>
                  <a:pt x="6473" y="3541"/>
                </a:lnTo>
                <a:cubicBezTo>
                  <a:pt x="6486" y="3626"/>
                  <a:pt x="6607" y="3631"/>
                  <a:pt x="6625" y="3547"/>
                </a:cubicBezTo>
                <a:lnTo>
                  <a:pt x="6961" y="2012"/>
                </a:lnTo>
                <a:lnTo>
                  <a:pt x="6961" y="2012"/>
                </a:lnTo>
                <a:cubicBezTo>
                  <a:pt x="6969" y="1977"/>
                  <a:pt x="7000" y="1951"/>
                  <a:pt x="7037" y="1951"/>
                </a:cubicBezTo>
                <a:lnTo>
                  <a:pt x="13016" y="1951"/>
                </a:lnTo>
                <a:lnTo>
                  <a:pt x="13016" y="1951"/>
                </a:lnTo>
                <a:cubicBezTo>
                  <a:pt x="13052" y="1951"/>
                  <a:pt x="13084" y="1926"/>
                  <a:pt x="13091" y="1891"/>
                </a:cubicBezTo>
                <a:lnTo>
                  <a:pt x="13436" y="300"/>
                </a:lnTo>
                <a:lnTo>
                  <a:pt x="13436" y="300"/>
                </a:lnTo>
                <a:cubicBezTo>
                  <a:pt x="13455" y="214"/>
                  <a:pt x="13579" y="220"/>
                  <a:pt x="13589" y="308"/>
                </a:cubicBezTo>
                <a:lnTo>
                  <a:pt x="13910" y="3309"/>
                </a:lnTo>
                <a:lnTo>
                  <a:pt x="13910" y="3309"/>
                </a:lnTo>
                <a:cubicBezTo>
                  <a:pt x="13919" y="3396"/>
                  <a:pt x="14044" y="3403"/>
                  <a:pt x="14063" y="3317"/>
                </a:cubicBezTo>
                <a:lnTo>
                  <a:pt x="14660" y="1957"/>
                </a:lnTo>
                <a:lnTo>
                  <a:pt x="14660" y="1957"/>
                </a:lnTo>
                <a:cubicBezTo>
                  <a:pt x="14667" y="1921"/>
                  <a:pt x="14699" y="1896"/>
                  <a:pt x="14735" y="1896"/>
                </a:cubicBezTo>
                <a:lnTo>
                  <a:pt x="15294" y="1896"/>
                </a:lnTo>
                <a:lnTo>
                  <a:pt x="15294" y="1896"/>
                </a:lnTo>
                <a:cubicBezTo>
                  <a:pt x="15327" y="1896"/>
                  <a:pt x="15355" y="1876"/>
                  <a:pt x="15366" y="1846"/>
                </a:cubicBezTo>
                <a:lnTo>
                  <a:pt x="16032" y="78"/>
                </a:lnTo>
                <a:lnTo>
                  <a:pt x="16032" y="78"/>
                </a:lnTo>
                <a:cubicBezTo>
                  <a:pt x="16062" y="0"/>
                  <a:pt x="16177" y="17"/>
                  <a:pt x="16182" y="100"/>
                </a:cubicBezTo>
                <a:lnTo>
                  <a:pt x="16392" y="3385"/>
                </a:lnTo>
                <a:lnTo>
                  <a:pt x="16392" y="3385"/>
                </a:lnTo>
                <a:cubicBezTo>
                  <a:pt x="16397" y="3466"/>
                  <a:pt x="16508" y="3485"/>
                  <a:pt x="16540" y="3410"/>
                </a:cubicBezTo>
                <a:lnTo>
                  <a:pt x="17231" y="1798"/>
                </a:lnTo>
                <a:lnTo>
                  <a:pt x="17231" y="1798"/>
                </a:lnTo>
                <a:cubicBezTo>
                  <a:pt x="17243" y="1770"/>
                  <a:pt x="17271" y="1751"/>
                  <a:pt x="17302" y="1751"/>
                </a:cubicBezTo>
                <a:lnTo>
                  <a:pt x="19631" y="1751"/>
                </a:ln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8" name="Freeform 334">
            <a:extLst>
              <a:ext uri="{FF2B5EF4-FFF2-40B4-BE49-F238E27FC236}">
                <a16:creationId xmlns:a16="http://schemas.microsoft.com/office/drawing/2014/main" id="{3CB0CE4F-5773-D948-9184-2DF6E46A05AF}"/>
              </a:ext>
            </a:extLst>
          </p:cNvPr>
          <p:cNvSpPr>
            <a:spLocks noChangeArrowheads="1"/>
          </p:cNvSpPr>
          <p:nvPr/>
        </p:nvSpPr>
        <p:spPr bwMode="auto">
          <a:xfrm>
            <a:off x="9474647" y="5216219"/>
            <a:ext cx="5433316" cy="4883688"/>
          </a:xfrm>
          <a:custGeom>
            <a:avLst/>
            <a:gdLst>
              <a:gd name="T0" fmla="*/ 2852 w 5709"/>
              <a:gd name="T1" fmla="*/ 825 h 5135"/>
              <a:gd name="T2" fmla="*/ 2852 w 5709"/>
              <a:gd name="T3" fmla="*/ 825 h 5135"/>
              <a:gd name="T4" fmla="*/ 2862 w 5709"/>
              <a:gd name="T5" fmla="*/ 810 h 5135"/>
              <a:gd name="T6" fmla="*/ 2862 w 5709"/>
              <a:gd name="T7" fmla="*/ 810 h 5135"/>
              <a:gd name="T8" fmla="*/ 3812 w 5709"/>
              <a:gd name="T9" fmla="*/ 113 h 5135"/>
              <a:gd name="T10" fmla="*/ 3812 w 5709"/>
              <a:gd name="T11" fmla="*/ 113 h 5135"/>
              <a:gd name="T12" fmla="*/ 5123 w 5709"/>
              <a:gd name="T13" fmla="*/ 443 h 5135"/>
              <a:gd name="T14" fmla="*/ 5123 w 5709"/>
              <a:gd name="T15" fmla="*/ 443 h 5135"/>
              <a:gd name="T16" fmla="*/ 5693 w 5709"/>
              <a:gd name="T17" fmla="*/ 1629 h 5135"/>
              <a:gd name="T18" fmla="*/ 5693 w 5709"/>
              <a:gd name="T19" fmla="*/ 1629 h 5135"/>
              <a:gd name="T20" fmla="*/ 5275 w 5709"/>
              <a:gd name="T21" fmla="*/ 2990 h 5135"/>
              <a:gd name="T22" fmla="*/ 5275 w 5709"/>
              <a:gd name="T23" fmla="*/ 2990 h 5135"/>
              <a:gd name="T24" fmla="*/ 4326 w 5709"/>
              <a:gd name="T25" fmla="*/ 4082 h 5135"/>
              <a:gd name="T26" fmla="*/ 4326 w 5709"/>
              <a:gd name="T27" fmla="*/ 4082 h 5135"/>
              <a:gd name="T28" fmla="*/ 2884 w 5709"/>
              <a:gd name="T29" fmla="*/ 5123 h 5135"/>
              <a:gd name="T30" fmla="*/ 2884 w 5709"/>
              <a:gd name="T31" fmla="*/ 5123 h 5135"/>
              <a:gd name="T32" fmla="*/ 2826 w 5709"/>
              <a:gd name="T33" fmla="*/ 5126 h 5135"/>
              <a:gd name="T34" fmla="*/ 2826 w 5709"/>
              <a:gd name="T35" fmla="*/ 5126 h 5135"/>
              <a:gd name="T36" fmla="*/ 1067 w 5709"/>
              <a:gd name="T37" fmla="*/ 3785 h 5135"/>
              <a:gd name="T38" fmla="*/ 1067 w 5709"/>
              <a:gd name="T39" fmla="*/ 3785 h 5135"/>
              <a:gd name="T40" fmla="*/ 236 w 5709"/>
              <a:gd name="T41" fmla="*/ 2634 h 5135"/>
              <a:gd name="T42" fmla="*/ 236 w 5709"/>
              <a:gd name="T43" fmla="*/ 2634 h 5135"/>
              <a:gd name="T44" fmla="*/ 11 w 5709"/>
              <a:gd name="T45" fmla="*/ 1659 h 5135"/>
              <a:gd name="T46" fmla="*/ 11 w 5709"/>
              <a:gd name="T47" fmla="*/ 1659 h 5135"/>
              <a:gd name="T48" fmla="*/ 966 w 5709"/>
              <a:gd name="T49" fmla="*/ 209 h 5135"/>
              <a:gd name="T50" fmla="*/ 966 w 5709"/>
              <a:gd name="T51" fmla="*/ 209 h 5135"/>
              <a:gd name="T52" fmla="*/ 2357 w 5709"/>
              <a:gd name="T53" fmla="*/ 282 h 5135"/>
              <a:gd name="T54" fmla="*/ 2357 w 5709"/>
              <a:gd name="T55" fmla="*/ 282 h 5135"/>
              <a:gd name="T56" fmla="*/ 2828 w 5709"/>
              <a:gd name="T57" fmla="*/ 779 h 5135"/>
              <a:gd name="T58" fmla="*/ 2828 w 5709"/>
              <a:gd name="T59" fmla="*/ 779 h 5135"/>
              <a:gd name="T60" fmla="*/ 2852 w 5709"/>
              <a:gd name="T61" fmla="*/ 825 h 5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09" h="5135">
                <a:moveTo>
                  <a:pt x="2852" y="825"/>
                </a:moveTo>
                <a:lnTo>
                  <a:pt x="2852" y="825"/>
                </a:lnTo>
                <a:cubicBezTo>
                  <a:pt x="2858" y="818"/>
                  <a:pt x="2861" y="814"/>
                  <a:pt x="2862" y="810"/>
                </a:cubicBezTo>
                <a:lnTo>
                  <a:pt x="2862" y="810"/>
                </a:lnTo>
                <a:cubicBezTo>
                  <a:pt x="3058" y="414"/>
                  <a:pt x="3386" y="193"/>
                  <a:pt x="3812" y="113"/>
                </a:cubicBezTo>
                <a:lnTo>
                  <a:pt x="3812" y="113"/>
                </a:lnTo>
                <a:cubicBezTo>
                  <a:pt x="4298" y="23"/>
                  <a:pt x="4740" y="128"/>
                  <a:pt x="5123" y="443"/>
                </a:cubicBezTo>
                <a:lnTo>
                  <a:pt x="5123" y="443"/>
                </a:lnTo>
                <a:cubicBezTo>
                  <a:pt x="5492" y="749"/>
                  <a:pt x="5678" y="1150"/>
                  <a:pt x="5693" y="1629"/>
                </a:cubicBezTo>
                <a:lnTo>
                  <a:pt x="5693" y="1629"/>
                </a:lnTo>
                <a:cubicBezTo>
                  <a:pt x="5708" y="2131"/>
                  <a:pt x="5533" y="2574"/>
                  <a:pt x="5275" y="2990"/>
                </a:cubicBezTo>
                <a:lnTo>
                  <a:pt x="5275" y="2990"/>
                </a:lnTo>
                <a:cubicBezTo>
                  <a:pt x="5018" y="3405"/>
                  <a:pt x="4688" y="3758"/>
                  <a:pt x="4326" y="4082"/>
                </a:cubicBezTo>
                <a:lnTo>
                  <a:pt x="4326" y="4082"/>
                </a:lnTo>
                <a:cubicBezTo>
                  <a:pt x="3881" y="4478"/>
                  <a:pt x="3393" y="4816"/>
                  <a:pt x="2884" y="5123"/>
                </a:cubicBezTo>
                <a:lnTo>
                  <a:pt x="2884" y="5123"/>
                </a:lnTo>
                <a:cubicBezTo>
                  <a:pt x="2869" y="5132"/>
                  <a:pt x="2841" y="5134"/>
                  <a:pt x="2826" y="5126"/>
                </a:cubicBezTo>
                <a:lnTo>
                  <a:pt x="2826" y="5126"/>
                </a:lnTo>
                <a:cubicBezTo>
                  <a:pt x="2192" y="4742"/>
                  <a:pt x="1590" y="4315"/>
                  <a:pt x="1067" y="3785"/>
                </a:cubicBezTo>
                <a:lnTo>
                  <a:pt x="1067" y="3785"/>
                </a:lnTo>
                <a:cubicBezTo>
                  <a:pt x="732" y="3444"/>
                  <a:pt x="440" y="3071"/>
                  <a:pt x="236" y="2634"/>
                </a:cubicBezTo>
                <a:lnTo>
                  <a:pt x="236" y="2634"/>
                </a:lnTo>
                <a:cubicBezTo>
                  <a:pt x="92" y="2325"/>
                  <a:pt x="0" y="2003"/>
                  <a:pt x="11" y="1659"/>
                </a:cubicBezTo>
                <a:lnTo>
                  <a:pt x="11" y="1659"/>
                </a:lnTo>
                <a:cubicBezTo>
                  <a:pt x="32" y="982"/>
                  <a:pt x="345" y="487"/>
                  <a:pt x="966" y="209"/>
                </a:cubicBezTo>
                <a:lnTo>
                  <a:pt x="966" y="209"/>
                </a:lnTo>
                <a:cubicBezTo>
                  <a:pt x="1435" y="0"/>
                  <a:pt x="1906" y="37"/>
                  <a:pt x="2357" y="282"/>
                </a:cubicBezTo>
                <a:lnTo>
                  <a:pt x="2357" y="282"/>
                </a:lnTo>
                <a:cubicBezTo>
                  <a:pt x="2566" y="396"/>
                  <a:pt x="2717" y="570"/>
                  <a:pt x="2828" y="779"/>
                </a:cubicBezTo>
                <a:lnTo>
                  <a:pt x="2828" y="779"/>
                </a:lnTo>
                <a:cubicBezTo>
                  <a:pt x="2835" y="793"/>
                  <a:pt x="2842" y="808"/>
                  <a:pt x="2852" y="825"/>
                </a:cubicBezTo>
              </a:path>
            </a:pathLst>
          </a:custGeom>
          <a:solidFill>
            <a:srgbClr val="FF0000"/>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63E82E67-8DB7-A94A-ADF9-527E7955DE50}"/>
              </a:ext>
            </a:extLst>
          </p:cNvPr>
          <p:cNvSpPr>
            <a:spLocks noChangeArrowheads="1"/>
          </p:cNvSpPr>
          <p:nvPr/>
        </p:nvSpPr>
        <p:spPr bwMode="auto">
          <a:xfrm>
            <a:off x="3793246" y="4819842"/>
            <a:ext cx="1925227" cy="1925227"/>
          </a:xfrm>
          <a:custGeom>
            <a:avLst/>
            <a:gdLst>
              <a:gd name="T0" fmla="*/ 1709 w 1710"/>
              <a:gd name="T1" fmla="*/ 855 h 1711"/>
              <a:gd name="T2" fmla="*/ 1709 w 1710"/>
              <a:gd name="T3" fmla="*/ 855 h 1711"/>
              <a:gd name="T4" fmla="*/ 854 w 1710"/>
              <a:gd name="T5" fmla="*/ 1710 h 1711"/>
              <a:gd name="T6" fmla="*/ 854 w 1710"/>
              <a:gd name="T7" fmla="*/ 1710 h 1711"/>
              <a:gd name="T8" fmla="*/ 0 w 1710"/>
              <a:gd name="T9" fmla="*/ 855 h 1711"/>
              <a:gd name="T10" fmla="*/ 0 w 1710"/>
              <a:gd name="T11" fmla="*/ 855 h 1711"/>
              <a:gd name="T12" fmla="*/ 854 w 1710"/>
              <a:gd name="T13" fmla="*/ 0 h 1711"/>
              <a:gd name="T14" fmla="*/ 854 w 1710"/>
              <a:gd name="T15" fmla="*/ 0 h 1711"/>
              <a:gd name="T16" fmla="*/ 1709 w 1710"/>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0" h="1711">
                <a:moveTo>
                  <a:pt x="1709" y="855"/>
                </a:moveTo>
                <a:lnTo>
                  <a:pt x="1709" y="855"/>
                </a:lnTo>
                <a:cubicBezTo>
                  <a:pt x="1709" y="1327"/>
                  <a:pt x="1327" y="1710"/>
                  <a:pt x="854" y="1710"/>
                </a:cubicBezTo>
                <a:lnTo>
                  <a:pt x="854" y="1710"/>
                </a:lnTo>
                <a:cubicBezTo>
                  <a:pt x="382" y="1710"/>
                  <a:pt x="0" y="1327"/>
                  <a:pt x="0" y="855"/>
                </a:cubicBezTo>
                <a:lnTo>
                  <a:pt x="0" y="855"/>
                </a:lnTo>
                <a:cubicBezTo>
                  <a:pt x="0" y="383"/>
                  <a:pt x="382" y="0"/>
                  <a:pt x="854" y="0"/>
                </a:cubicBezTo>
                <a:lnTo>
                  <a:pt x="854" y="0"/>
                </a:lnTo>
                <a:cubicBezTo>
                  <a:pt x="1327" y="0"/>
                  <a:pt x="1709" y="383"/>
                  <a:pt x="1709" y="855"/>
                </a:cubicBezTo>
              </a:path>
            </a:pathLst>
          </a:custGeom>
          <a:solidFill>
            <a:schemeClr val="accent1"/>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3502F6FB-C4DF-A14F-9FD9-D01791E2FE43}"/>
              </a:ext>
            </a:extLst>
          </p:cNvPr>
          <p:cNvSpPr>
            <a:spLocks noChangeArrowheads="1"/>
          </p:cNvSpPr>
          <p:nvPr/>
        </p:nvSpPr>
        <p:spPr bwMode="auto">
          <a:xfrm>
            <a:off x="18341614" y="4819842"/>
            <a:ext cx="1925227" cy="1925227"/>
          </a:xfrm>
          <a:custGeom>
            <a:avLst/>
            <a:gdLst>
              <a:gd name="T0" fmla="*/ 1711 w 1712"/>
              <a:gd name="T1" fmla="*/ 855 h 1711"/>
              <a:gd name="T2" fmla="*/ 1711 w 1712"/>
              <a:gd name="T3" fmla="*/ 855 h 1711"/>
              <a:gd name="T4" fmla="*/ 855 w 1712"/>
              <a:gd name="T5" fmla="*/ 1710 h 1711"/>
              <a:gd name="T6" fmla="*/ 855 w 1712"/>
              <a:gd name="T7" fmla="*/ 1710 h 1711"/>
              <a:gd name="T8" fmla="*/ 0 w 1712"/>
              <a:gd name="T9" fmla="*/ 855 h 1711"/>
              <a:gd name="T10" fmla="*/ 0 w 1712"/>
              <a:gd name="T11" fmla="*/ 855 h 1711"/>
              <a:gd name="T12" fmla="*/ 855 w 1712"/>
              <a:gd name="T13" fmla="*/ 0 h 1711"/>
              <a:gd name="T14" fmla="*/ 855 w 1712"/>
              <a:gd name="T15" fmla="*/ 0 h 1711"/>
              <a:gd name="T16" fmla="*/ 1711 w 1712"/>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711">
                <a:moveTo>
                  <a:pt x="1711" y="855"/>
                </a:moveTo>
                <a:lnTo>
                  <a:pt x="1711" y="855"/>
                </a:lnTo>
                <a:cubicBezTo>
                  <a:pt x="1711" y="1327"/>
                  <a:pt x="1328" y="1710"/>
                  <a:pt x="855" y="1710"/>
                </a:cubicBezTo>
                <a:lnTo>
                  <a:pt x="855" y="1710"/>
                </a:lnTo>
                <a:cubicBezTo>
                  <a:pt x="383" y="1710"/>
                  <a:pt x="0" y="1327"/>
                  <a:pt x="0" y="855"/>
                </a:cubicBezTo>
                <a:lnTo>
                  <a:pt x="0" y="855"/>
                </a:lnTo>
                <a:cubicBezTo>
                  <a:pt x="0" y="383"/>
                  <a:pt x="383" y="0"/>
                  <a:pt x="855" y="0"/>
                </a:cubicBezTo>
                <a:lnTo>
                  <a:pt x="855" y="0"/>
                </a:lnTo>
                <a:cubicBezTo>
                  <a:pt x="1328" y="0"/>
                  <a:pt x="1711" y="383"/>
                  <a:pt x="1711" y="855"/>
                </a:cubicBezTo>
              </a:path>
            </a:pathLst>
          </a:custGeom>
          <a:solidFill>
            <a:schemeClr val="accent4"/>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ADB1CA5A-54A6-6942-98E7-D782DA0555F3}"/>
              </a:ext>
            </a:extLst>
          </p:cNvPr>
          <p:cNvSpPr>
            <a:spLocks noChangeArrowheads="1"/>
          </p:cNvSpPr>
          <p:nvPr/>
        </p:nvSpPr>
        <p:spPr bwMode="auto">
          <a:xfrm>
            <a:off x="7544462" y="8605792"/>
            <a:ext cx="1925227" cy="1925227"/>
          </a:xfrm>
          <a:custGeom>
            <a:avLst/>
            <a:gdLst>
              <a:gd name="T0" fmla="*/ 1710 w 1711"/>
              <a:gd name="T1" fmla="*/ 855 h 1711"/>
              <a:gd name="T2" fmla="*/ 1710 w 1711"/>
              <a:gd name="T3" fmla="*/ 855 h 1711"/>
              <a:gd name="T4" fmla="*/ 855 w 1711"/>
              <a:gd name="T5" fmla="*/ 1710 h 1711"/>
              <a:gd name="T6" fmla="*/ 855 w 1711"/>
              <a:gd name="T7" fmla="*/ 1710 h 1711"/>
              <a:gd name="T8" fmla="*/ 0 w 1711"/>
              <a:gd name="T9" fmla="*/ 855 h 1711"/>
              <a:gd name="T10" fmla="*/ 0 w 1711"/>
              <a:gd name="T11" fmla="*/ 855 h 1711"/>
              <a:gd name="T12" fmla="*/ 855 w 1711"/>
              <a:gd name="T13" fmla="*/ 0 h 1711"/>
              <a:gd name="T14" fmla="*/ 855 w 1711"/>
              <a:gd name="T15" fmla="*/ 0 h 1711"/>
              <a:gd name="T16" fmla="*/ 1710 w 1711"/>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1711">
                <a:moveTo>
                  <a:pt x="1710" y="855"/>
                </a:moveTo>
                <a:lnTo>
                  <a:pt x="1710" y="855"/>
                </a:lnTo>
                <a:cubicBezTo>
                  <a:pt x="1710" y="1327"/>
                  <a:pt x="1327" y="1710"/>
                  <a:pt x="855" y="1710"/>
                </a:cubicBezTo>
                <a:lnTo>
                  <a:pt x="855" y="1710"/>
                </a:lnTo>
                <a:cubicBezTo>
                  <a:pt x="383" y="1710"/>
                  <a:pt x="0" y="1327"/>
                  <a:pt x="0" y="855"/>
                </a:cubicBezTo>
                <a:lnTo>
                  <a:pt x="0" y="855"/>
                </a:lnTo>
                <a:cubicBezTo>
                  <a:pt x="0" y="383"/>
                  <a:pt x="383" y="0"/>
                  <a:pt x="855" y="0"/>
                </a:cubicBezTo>
                <a:lnTo>
                  <a:pt x="855" y="0"/>
                </a:lnTo>
                <a:cubicBezTo>
                  <a:pt x="1327" y="0"/>
                  <a:pt x="1710" y="383"/>
                  <a:pt x="1710" y="855"/>
                </a:cubicBezTo>
              </a:path>
            </a:pathLst>
          </a:custGeom>
          <a:solidFill>
            <a:schemeClr val="accent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4397B2F3-C1C8-8249-9A23-5829A7B3C993}"/>
              </a:ext>
            </a:extLst>
          </p:cNvPr>
          <p:cNvSpPr>
            <a:spLocks noChangeArrowheads="1"/>
          </p:cNvSpPr>
          <p:nvPr/>
        </p:nvSpPr>
        <p:spPr bwMode="auto">
          <a:xfrm>
            <a:off x="15910270" y="8620676"/>
            <a:ext cx="1925227" cy="1925227"/>
          </a:xfrm>
          <a:custGeom>
            <a:avLst/>
            <a:gdLst>
              <a:gd name="T0" fmla="*/ 1710 w 1711"/>
              <a:gd name="T1" fmla="*/ 855 h 1711"/>
              <a:gd name="T2" fmla="*/ 1710 w 1711"/>
              <a:gd name="T3" fmla="*/ 855 h 1711"/>
              <a:gd name="T4" fmla="*/ 855 w 1711"/>
              <a:gd name="T5" fmla="*/ 0 h 1711"/>
              <a:gd name="T6" fmla="*/ 855 w 1711"/>
              <a:gd name="T7" fmla="*/ 0 h 1711"/>
              <a:gd name="T8" fmla="*/ 0 w 1711"/>
              <a:gd name="T9" fmla="*/ 855 h 1711"/>
              <a:gd name="T10" fmla="*/ 0 w 1711"/>
              <a:gd name="T11" fmla="*/ 855 h 1711"/>
              <a:gd name="T12" fmla="*/ 855 w 1711"/>
              <a:gd name="T13" fmla="*/ 1710 h 1711"/>
              <a:gd name="T14" fmla="*/ 855 w 1711"/>
              <a:gd name="T15" fmla="*/ 1710 h 1711"/>
              <a:gd name="T16" fmla="*/ 1710 w 1711"/>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1711">
                <a:moveTo>
                  <a:pt x="1710" y="855"/>
                </a:moveTo>
                <a:lnTo>
                  <a:pt x="1710" y="855"/>
                </a:lnTo>
                <a:cubicBezTo>
                  <a:pt x="1710" y="383"/>
                  <a:pt x="1327" y="0"/>
                  <a:pt x="855" y="0"/>
                </a:cubicBezTo>
                <a:lnTo>
                  <a:pt x="855" y="0"/>
                </a:lnTo>
                <a:cubicBezTo>
                  <a:pt x="383" y="0"/>
                  <a:pt x="0" y="383"/>
                  <a:pt x="0" y="855"/>
                </a:cubicBezTo>
                <a:lnTo>
                  <a:pt x="0" y="855"/>
                </a:lnTo>
                <a:cubicBezTo>
                  <a:pt x="0" y="1327"/>
                  <a:pt x="383" y="1710"/>
                  <a:pt x="855" y="1710"/>
                </a:cubicBezTo>
                <a:lnTo>
                  <a:pt x="855" y="1710"/>
                </a:lnTo>
                <a:cubicBezTo>
                  <a:pt x="1327" y="1710"/>
                  <a:pt x="1710" y="1327"/>
                  <a:pt x="1710" y="855"/>
                </a:cubicBezTo>
              </a:path>
            </a:pathLst>
          </a:custGeom>
          <a:solidFill>
            <a:schemeClr val="accent3"/>
          </a:solidFill>
          <a:ln>
            <a:noFill/>
          </a:ln>
          <a:effectLst/>
        </p:spPr>
        <p:txBody>
          <a:bodyPr wrap="none" anchor="ctr"/>
          <a:lstStyle/>
          <a:p>
            <a:endParaRPr lang="en-US"/>
          </a:p>
        </p:txBody>
      </p:sp>
      <p:grpSp>
        <p:nvGrpSpPr>
          <p:cNvPr id="200" name="Group 199">
            <a:extLst>
              <a:ext uri="{FF2B5EF4-FFF2-40B4-BE49-F238E27FC236}">
                <a16:creationId xmlns:a16="http://schemas.microsoft.com/office/drawing/2014/main" id="{C0C67EB7-8776-1C42-8BFA-79D1B1A7BC9A}"/>
              </a:ext>
            </a:extLst>
          </p:cNvPr>
          <p:cNvGrpSpPr/>
          <p:nvPr/>
        </p:nvGrpSpPr>
        <p:grpSpPr>
          <a:xfrm>
            <a:off x="2347017" y="2877032"/>
            <a:ext cx="4817684" cy="1600438"/>
            <a:chOff x="21840150" y="4290491"/>
            <a:chExt cx="4817684" cy="1600438"/>
          </a:xfrm>
        </p:grpSpPr>
        <p:sp>
          <p:nvSpPr>
            <p:cNvPr id="201" name="CuadroTexto 4">
              <a:extLst>
                <a:ext uri="{FF2B5EF4-FFF2-40B4-BE49-F238E27FC236}">
                  <a16:creationId xmlns:a16="http://schemas.microsoft.com/office/drawing/2014/main" id="{B11852C3-F329-0843-8611-DBD7B349103B}"/>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2" name="CuadroTexto 4">
              <a:extLst>
                <a:ext uri="{FF2B5EF4-FFF2-40B4-BE49-F238E27FC236}">
                  <a16:creationId xmlns:a16="http://schemas.microsoft.com/office/drawing/2014/main" id="{6EEAD34C-2ADA-C448-A685-1722530762EB}"/>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3" name="Group 202">
            <a:extLst>
              <a:ext uri="{FF2B5EF4-FFF2-40B4-BE49-F238E27FC236}">
                <a16:creationId xmlns:a16="http://schemas.microsoft.com/office/drawing/2014/main" id="{BFCD7598-9A8C-E145-A877-02BDF3C316C4}"/>
              </a:ext>
            </a:extLst>
          </p:cNvPr>
          <p:cNvGrpSpPr/>
          <p:nvPr/>
        </p:nvGrpSpPr>
        <p:grpSpPr>
          <a:xfrm>
            <a:off x="6098233" y="10772801"/>
            <a:ext cx="4817684" cy="1600438"/>
            <a:chOff x="21840150" y="4290491"/>
            <a:chExt cx="4817684" cy="1600438"/>
          </a:xfrm>
        </p:grpSpPr>
        <p:sp>
          <p:nvSpPr>
            <p:cNvPr id="204" name="CuadroTexto 4">
              <a:extLst>
                <a:ext uri="{FF2B5EF4-FFF2-40B4-BE49-F238E27FC236}">
                  <a16:creationId xmlns:a16="http://schemas.microsoft.com/office/drawing/2014/main" id="{A6F3F30F-7C6D-9C40-B2EF-93E1DA5AF94D}"/>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5" name="CuadroTexto 4">
              <a:extLst>
                <a:ext uri="{FF2B5EF4-FFF2-40B4-BE49-F238E27FC236}">
                  <a16:creationId xmlns:a16="http://schemas.microsoft.com/office/drawing/2014/main" id="{55853E7F-761D-9B4A-9AF6-1355E0258A5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6" name="Group 205">
            <a:extLst>
              <a:ext uri="{FF2B5EF4-FFF2-40B4-BE49-F238E27FC236}">
                <a16:creationId xmlns:a16="http://schemas.microsoft.com/office/drawing/2014/main" id="{99757EBD-FFF6-F940-8F91-E0C1327FB796}"/>
              </a:ext>
            </a:extLst>
          </p:cNvPr>
          <p:cNvGrpSpPr/>
          <p:nvPr/>
        </p:nvGrpSpPr>
        <p:grpSpPr>
          <a:xfrm>
            <a:off x="14464041" y="10772801"/>
            <a:ext cx="4817684" cy="1600438"/>
            <a:chOff x="21840150" y="4290491"/>
            <a:chExt cx="4817684" cy="1600438"/>
          </a:xfrm>
        </p:grpSpPr>
        <p:sp>
          <p:nvSpPr>
            <p:cNvPr id="207" name="CuadroTexto 4">
              <a:extLst>
                <a:ext uri="{FF2B5EF4-FFF2-40B4-BE49-F238E27FC236}">
                  <a16:creationId xmlns:a16="http://schemas.microsoft.com/office/drawing/2014/main" id="{AD890FE2-FBD9-774F-8449-D6ECC2FE2439}"/>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8" name="CuadroTexto 4">
              <a:extLst>
                <a:ext uri="{FF2B5EF4-FFF2-40B4-BE49-F238E27FC236}">
                  <a16:creationId xmlns:a16="http://schemas.microsoft.com/office/drawing/2014/main" id="{D7689C42-3CBA-F542-90DC-81B965A329FC}"/>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9" name="Group 208">
            <a:extLst>
              <a:ext uri="{FF2B5EF4-FFF2-40B4-BE49-F238E27FC236}">
                <a16:creationId xmlns:a16="http://schemas.microsoft.com/office/drawing/2014/main" id="{1BF2BF6C-F0A5-FF4E-83FC-C177854E535D}"/>
              </a:ext>
            </a:extLst>
          </p:cNvPr>
          <p:cNvGrpSpPr/>
          <p:nvPr/>
        </p:nvGrpSpPr>
        <p:grpSpPr>
          <a:xfrm>
            <a:off x="16895385" y="2877032"/>
            <a:ext cx="4817684" cy="1600438"/>
            <a:chOff x="21840150" y="4290491"/>
            <a:chExt cx="4817684" cy="1600438"/>
          </a:xfrm>
        </p:grpSpPr>
        <p:sp>
          <p:nvSpPr>
            <p:cNvPr id="210" name="CuadroTexto 4">
              <a:extLst>
                <a:ext uri="{FF2B5EF4-FFF2-40B4-BE49-F238E27FC236}">
                  <a16:creationId xmlns:a16="http://schemas.microsoft.com/office/drawing/2014/main" id="{F8965B2F-66FC-4445-BC31-55444E47B70B}"/>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11" name="CuadroTexto 4">
              <a:extLst>
                <a:ext uri="{FF2B5EF4-FFF2-40B4-BE49-F238E27FC236}">
                  <a16:creationId xmlns:a16="http://schemas.microsoft.com/office/drawing/2014/main" id="{F5504477-6AC4-6F4C-B4CD-ED08C1AEFC95}"/>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12" name="CuadroTexto 4">
            <a:extLst>
              <a:ext uri="{FF2B5EF4-FFF2-40B4-BE49-F238E27FC236}">
                <a16:creationId xmlns:a16="http://schemas.microsoft.com/office/drawing/2014/main" id="{F655AAEE-D88F-A54C-B36F-DFD529331A92}"/>
              </a:ext>
            </a:extLst>
          </p:cNvPr>
          <p:cNvSpPr txBox="1"/>
          <p:nvPr/>
        </p:nvSpPr>
        <p:spPr>
          <a:xfrm>
            <a:off x="4204767" y="5274623"/>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13" name="CuadroTexto 4">
            <a:extLst>
              <a:ext uri="{FF2B5EF4-FFF2-40B4-BE49-F238E27FC236}">
                <a16:creationId xmlns:a16="http://schemas.microsoft.com/office/drawing/2014/main" id="{70A1FBB1-6215-894B-843E-E5491147C67A}"/>
              </a:ext>
            </a:extLst>
          </p:cNvPr>
          <p:cNvSpPr txBox="1"/>
          <p:nvPr/>
        </p:nvSpPr>
        <p:spPr>
          <a:xfrm>
            <a:off x="7971470" y="9072117"/>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15" name="CuadroTexto 4">
            <a:extLst>
              <a:ext uri="{FF2B5EF4-FFF2-40B4-BE49-F238E27FC236}">
                <a16:creationId xmlns:a16="http://schemas.microsoft.com/office/drawing/2014/main" id="{5C99B636-DD54-4741-8C8E-AC82137999C5}"/>
              </a:ext>
            </a:extLst>
          </p:cNvPr>
          <p:cNvSpPr txBox="1"/>
          <p:nvPr/>
        </p:nvSpPr>
        <p:spPr>
          <a:xfrm>
            <a:off x="16357442" y="9072117"/>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16" name="CuadroTexto 4">
            <a:extLst>
              <a:ext uri="{FF2B5EF4-FFF2-40B4-BE49-F238E27FC236}">
                <a16:creationId xmlns:a16="http://schemas.microsoft.com/office/drawing/2014/main" id="{47FA3D1F-9F13-EE4E-B72B-837AB4E5F4EB}"/>
              </a:ext>
            </a:extLst>
          </p:cNvPr>
          <p:cNvSpPr txBox="1"/>
          <p:nvPr/>
        </p:nvSpPr>
        <p:spPr>
          <a:xfrm>
            <a:off x="18734085" y="5240066"/>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
        <p:nvSpPr>
          <p:cNvPr id="217" name="CuadroTexto 4">
            <a:extLst>
              <a:ext uri="{FF2B5EF4-FFF2-40B4-BE49-F238E27FC236}">
                <a16:creationId xmlns:a16="http://schemas.microsoft.com/office/drawing/2014/main" id="{7C9F1D63-F073-4643-AAB7-B20FEEF8F453}"/>
              </a:ext>
            </a:extLst>
          </p:cNvPr>
          <p:cNvSpPr txBox="1"/>
          <p:nvPr/>
        </p:nvSpPr>
        <p:spPr>
          <a:xfrm>
            <a:off x="10330910" y="6774252"/>
            <a:ext cx="3715830" cy="1569660"/>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spTree>
    <p:extLst>
      <p:ext uri="{BB962C8B-B14F-4D97-AF65-F5344CB8AC3E}">
        <p14:creationId xmlns:p14="http://schemas.microsoft.com/office/powerpoint/2010/main" val="821313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80" name="Freeform 336">
            <a:extLst>
              <a:ext uri="{FF2B5EF4-FFF2-40B4-BE49-F238E27FC236}">
                <a16:creationId xmlns:a16="http://schemas.microsoft.com/office/drawing/2014/main" id="{8E8AFE7D-1000-FF49-9629-1992C17D7A7B}"/>
              </a:ext>
            </a:extLst>
          </p:cNvPr>
          <p:cNvSpPr>
            <a:spLocks noChangeArrowheads="1"/>
          </p:cNvSpPr>
          <p:nvPr/>
        </p:nvSpPr>
        <p:spPr bwMode="auto">
          <a:xfrm>
            <a:off x="2146300" y="4967372"/>
            <a:ext cx="4786695" cy="3286463"/>
          </a:xfrm>
          <a:custGeom>
            <a:avLst/>
            <a:gdLst>
              <a:gd name="T0" fmla="*/ 4094 w 4206"/>
              <a:gd name="T1" fmla="*/ 0 h 2890"/>
              <a:gd name="T2" fmla="*/ 112 w 4206"/>
              <a:gd name="T3" fmla="*/ 0 h 2890"/>
              <a:gd name="T4" fmla="*/ 112 w 4206"/>
              <a:gd name="T5" fmla="*/ 0 h 2890"/>
              <a:gd name="T6" fmla="*/ 0 w 4206"/>
              <a:gd name="T7" fmla="*/ 111 h 2890"/>
              <a:gd name="T8" fmla="*/ 0 w 4206"/>
              <a:gd name="T9" fmla="*/ 2777 h 2890"/>
              <a:gd name="T10" fmla="*/ 0 w 4206"/>
              <a:gd name="T11" fmla="*/ 2777 h 2890"/>
              <a:gd name="T12" fmla="*/ 112 w 4206"/>
              <a:gd name="T13" fmla="*/ 2889 h 2890"/>
              <a:gd name="T14" fmla="*/ 3130 w 4206"/>
              <a:gd name="T15" fmla="*/ 2889 h 2890"/>
              <a:gd name="T16" fmla="*/ 3130 w 4206"/>
              <a:gd name="T17" fmla="*/ 2889 h 2890"/>
              <a:gd name="T18" fmla="*/ 3207 w 4206"/>
              <a:gd name="T19" fmla="*/ 2858 h 2890"/>
              <a:gd name="T20" fmla="*/ 4172 w 4206"/>
              <a:gd name="T21" fmla="*/ 1928 h 2890"/>
              <a:gd name="T22" fmla="*/ 4172 w 4206"/>
              <a:gd name="T23" fmla="*/ 1928 h 2890"/>
              <a:gd name="T24" fmla="*/ 4205 w 4206"/>
              <a:gd name="T25" fmla="*/ 1847 h 2890"/>
              <a:gd name="T26" fmla="*/ 4205 w 4206"/>
              <a:gd name="T27" fmla="*/ 111 h 2890"/>
              <a:gd name="T28" fmla="*/ 4205 w 4206"/>
              <a:gd name="T29" fmla="*/ 111 h 2890"/>
              <a:gd name="T30" fmla="*/ 4094 w 4206"/>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6" h="2890">
                <a:moveTo>
                  <a:pt x="4094" y="0"/>
                </a:moveTo>
                <a:lnTo>
                  <a:pt x="112" y="0"/>
                </a:lnTo>
                <a:lnTo>
                  <a:pt x="112" y="0"/>
                </a:lnTo>
                <a:cubicBezTo>
                  <a:pt x="50" y="0"/>
                  <a:pt x="0" y="50"/>
                  <a:pt x="0" y="111"/>
                </a:cubicBezTo>
                <a:lnTo>
                  <a:pt x="0" y="2777"/>
                </a:lnTo>
                <a:lnTo>
                  <a:pt x="0" y="2777"/>
                </a:lnTo>
                <a:cubicBezTo>
                  <a:pt x="0" y="2839"/>
                  <a:pt x="50" y="2889"/>
                  <a:pt x="112" y="2889"/>
                </a:cubicBezTo>
                <a:lnTo>
                  <a:pt x="3130" y="2889"/>
                </a:lnTo>
                <a:lnTo>
                  <a:pt x="3130" y="2889"/>
                </a:lnTo>
                <a:cubicBezTo>
                  <a:pt x="3159" y="2889"/>
                  <a:pt x="3187" y="2878"/>
                  <a:pt x="3207" y="2858"/>
                </a:cubicBezTo>
                <a:lnTo>
                  <a:pt x="4172" y="1928"/>
                </a:lnTo>
                <a:lnTo>
                  <a:pt x="4172" y="1928"/>
                </a:lnTo>
                <a:cubicBezTo>
                  <a:pt x="4193" y="1906"/>
                  <a:pt x="4205" y="1878"/>
                  <a:pt x="4205" y="1847"/>
                </a:cubicBezTo>
                <a:lnTo>
                  <a:pt x="4205" y="111"/>
                </a:lnTo>
                <a:lnTo>
                  <a:pt x="4205" y="111"/>
                </a:lnTo>
                <a:cubicBezTo>
                  <a:pt x="4205" y="50"/>
                  <a:pt x="4156" y="0"/>
                  <a:pt x="4094" y="0"/>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4FC975D7-A7CE-E343-A8DE-F0BC6B666256}"/>
              </a:ext>
            </a:extLst>
          </p:cNvPr>
          <p:cNvSpPr>
            <a:spLocks noChangeArrowheads="1"/>
          </p:cNvSpPr>
          <p:nvPr/>
        </p:nvSpPr>
        <p:spPr bwMode="auto">
          <a:xfrm>
            <a:off x="7244080" y="4967372"/>
            <a:ext cx="4786695" cy="3286463"/>
          </a:xfrm>
          <a:custGeom>
            <a:avLst/>
            <a:gdLst>
              <a:gd name="T0" fmla="*/ 4094 w 4206"/>
              <a:gd name="T1" fmla="*/ 0 h 2890"/>
              <a:gd name="T2" fmla="*/ 111 w 4206"/>
              <a:gd name="T3" fmla="*/ 0 h 2890"/>
              <a:gd name="T4" fmla="*/ 111 w 4206"/>
              <a:gd name="T5" fmla="*/ 0 h 2890"/>
              <a:gd name="T6" fmla="*/ 0 w 4206"/>
              <a:gd name="T7" fmla="*/ 111 h 2890"/>
              <a:gd name="T8" fmla="*/ 0 w 4206"/>
              <a:gd name="T9" fmla="*/ 2777 h 2890"/>
              <a:gd name="T10" fmla="*/ 0 w 4206"/>
              <a:gd name="T11" fmla="*/ 2777 h 2890"/>
              <a:gd name="T12" fmla="*/ 111 w 4206"/>
              <a:gd name="T13" fmla="*/ 2889 h 2890"/>
              <a:gd name="T14" fmla="*/ 3129 w 4206"/>
              <a:gd name="T15" fmla="*/ 2889 h 2890"/>
              <a:gd name="T16" fmla="*/ 3129 w 4206"/>
              <a:gd name="T17" fmla="*/ 2889 h 2890"/>
              <a:gd name="T18" fmla="*/ 3207 w 4206"/>
              <a:gd name="T19" fmla="*/ 2858 h 2890"/>
              <a:gd name="T20" fmla="*/ 4171 w 4206"/>
              <a:gd name="T21" fmla="*/ 1928 h 2890"/>
              <a:gd name="T22" fmla="*/ 4171 w 4206"/>
              <a:gd name="T23" fmla="*/ 1928 h 2890"/>
              <a:gd name="T24" fmla="*/ 4205 w 4206"/>
              <a:gd name="T25" fmla="*/ 1847 h 2890"/>
              <a:gd name="T26" fmla="*/ 4205 w 4206"/>
              <a:gd name="T27" fmla="*/ 111 h 2890"/>
              <a:gd name="T28" fmla="*/ 4205 w 4206"/>
              <a:gd name="T29" fmla="*/ 111 h 2890"/>
              <a:gd name="T30" fmla="*/ 4094 w 4206"/>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6" h="2890">
                <a:moveTo>
                  <a:pt x="4094" y="0"/>
                </a:moveTo>
                <a:lnTo>
                  <a:pt x="111" y="0"/>
                </a:lnTo>
                <a:lnTo>
                  <a:pt x="111" y="0"/>
                </a:lnTo>
                <a:cubicBezTo>
                  <a:pt x="50" y="0"/>
                  <a:pt x="0" y="50"/>
                  <a:pt x="0" y="111"/>
                </a:cubicBezTo>
                <a:lnTo>
                  <a:pt x="0" y="2777"/>
                </a:lnTo>
                <a:lnTo>
                  <a:pt x="0" y="2777"/>
                </a:lnTo>
                <a:cubicBezTo>
                  <a:pt x="0" y="2839"/>
                  <a:pt x="50" y="2889"/>
                  <a:pt x="111" y="2889"/>
                </a:cubicBezTo>
                <a:lnTo>
                  <a:pt x="3129" y="2889"/>
                </a:lnTo>
                <a:lnTo>
                  <a:pt x="3129" y="2889"/>
                </a:lnTo>
                <a:cubicBezTo>
                  <a:pt x="3159" y="2889"/>
                  <a:pt x="3186" y="2878"/>
                  <a:pt x="3207" y="2858"/>
                </a:cubicBezTo>
                <a:lnTo>
                  <a:pt x="4171" y="1928"/>
                </a:lnTo>
                <a:lnTo>
                  <a:pt x="4171" y="1928"/>
                </a:lnTo>
                <a:cubicBezTo>
                  <a:pt x="4193" y="1906"/>
                  <a:pt x="4205" y="1878"/>
                  <a:pt x="4205" y="1847"/>
                </a:cubicBezTo>
                <a:lnTo>
                  <a:pt x="4205" y="111"/>
                </a:lnTo>
                <a:lnTo>
                  <a:pt x="4205" y="111"/>
                </a:lnTo>
                <a:cubicBezTo>
                  <a:pt x="4205" y="50"/>
                  <a:pt x="4156" y="0"/>
                  <a:pt x="4094" y="0"/>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6" name="Freeform 342">
            <a:extLst>
              <a:ext uri="{FF2B5EF4-FFF2-40B4-BE49-F238E27FC236}">
                <a16:creationId xmlns:a16="http://schemas.microsoft.com/office/drawing/2014/main" id="{F3444A6D-1479-8445-88A5-F2F2612639A0}"/>
              </a:ext>
            </a:extLst>
          </p:cNvPr>
          <p:cNvSpPr>
            <a:spLocks noChangeArrowheads="1"/>
          </p:cNvSpPr>
          <p:nvPr/>
        </p:nvSpPr>
        <p:spPr bwMode="auto">
          <a:xfrm>
            <a:off x="12336840" y="4967372"/>
            <a:ext cx="4786695" cy="3286463"/>
          </a:xfrm>
          <a:custGeom>
            <a:avLst/>
            <a:gdLst>
              <a:gd name="T0" fmla="*/ 4094 w 4207"/>
              <a:gd name="T1" fmla="*/ 0 h 2890"/>
              <a:gd name="T2" fmla="*/ 112 w 4207"/>
              <a:gd name="T3" fmla="*/ 0 h 2890"/>
              <a:gd name="T4" fmla="*/ 112 w 4207"/>
              <a:gd name="T5" fmla="*/ 0 h 2890"/>
              <a:gd name="T6" fmla="*/ 0 w 4207"/>
              <a:gd name="T7" fmla="*/ 111 h 2890"/>
              <a:gd name="T8" fmla="*/ 0 w 4207"/>
              <a:gd name="T9" fmla="*/ 2777 h 2890"/>
              <a:gd name="T10" fmla="*/ 0 w 4207"/>
              <a:gd name="T11" fmla="*/ 2777 h 2890"/>
              <a:gd name="T12" fmla="*/ 112 w 4207"/>
              <a:gd name="T13" fmla="*/ 2889 h 2890"/>
              <a:gd name="T14" fmla="*/ 3130 w 4207"/>
              <a:gd name="T15" fmla="*/ 2889 h 2890"/>
              <a:gd name="T16" fmla="*/ 3130 w 4207"/>
              <a:gd name="T17" fmla="*/ 2889 h 2890"/>
              <a:gd name="T18" fmla="*/ 3208 w 4207"/>
              <a:gd name="T19" fmla="*/ 2858 h 2890"/>
              <a:gd name="T20" fmla="*/ 4172 w 4207"/>
              <a:gd name="T21" fmla="*/ 1928 h 2890"/>
              <a:gd name="T22" fmla="*/ 4172 w 4207"/>
              <a:gd name="T23" fmla="*/ 1928 h 2890"/>
              <a:gd name="T24" fmla="*/ 4206 w 4207"/>
              <a:gd name="T25" fmla="*/ 1847 h 2890"/>
              <a:gd name="T26" fmla="*/ 4206 w 4207"/>
              <a:gd name="T27" fmla="*/ 111 h 2890"/>
              <a:gd name="T28" fmla="*/ 4206 w 4207"/>
              <a:gd name="T29" fmla="*/ 111 h 2890"/>
              <a:gd name="T30" fmla="*/ 4094 w 4207"/>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7" h="2890">
                <a:moveTo>
                  <a:pt x="4094" y="0"/>
                </a:moveTo>
                <a:lnTo>
                  <a:pt x="112" y="0"/>
                </a:lnTo>
                <a:lnTo>
                  <a:pt x="112" y="0"/>
                </a:lnTo>
                <a:cubicBezTo>
                  <a:pt x="50" y="0"/>
                  <a:pt x="0" y="50"/>
                  <a:pt x="0" y="111"/>
                </a:cubicBezTo>
                <a:lnTo>
                  <a:pt x="0" y="2777"/>
                </a:lnTo>
                <a:lnTo>
                  <a:pt x="0" y="2777"/>
                </a:lnTo>
                <a:cubicBezTo>
                  <a:pt x="0" y="2839"/>
                  <a:pt x="50" y="2889"/>
                  <a:pt x="112" y="2889"/>
                </a:cubicBezTo>
                <a:lnTo>
                  <a:pt x="3130" y="2889"/>
                </a:lnTo>
                <a:lnTo>
                  <a:pt x="3130" y="2889"/>
                </a:lnTo>
                <a:cubicBezTo>
                  <a:pt x="3159" y="2889"/>
                  <a:pt x="3187" y="2878"/>
                  <a:pt x="3208" y="2858"/>
                </a:cubicBezTo>
                <a:lnTo>
                  <a:pt x="4172" y="1928"/>
                </a:lnTo>
                <a:lnTo>
                  <a:pt x="4172" y="1928"/>
                </a:lnTo>
                <a:cubicBezTo>
                  <a:pt x="4193" y="1906"/>
                  <a:pt x="4206" y="1878"/>
                  <a:pt x="4206" y="1847"/>
                </a:cubicBezTo>
                <a:lnTo>
                  <a:pt x="4206" y="111"/>
                </a:lnTo>
                <a:lnTo>
                  <a:pt x="4206" y="111"/>
                </a:lnTo>
                <a:cubicBezTo>
                  <a:pt x="4206" y="50"/>
                  <a:pt x="4156" y="0"/>
                  <a:pt x="4094" y="0"/>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FBCD23B7-85A3-9542-9965-C26D017249A2}"/>
              </a:ext>
            </a:extLst>
          </p:cNvPr>
          <p:cNvSpPr>
            <a:spLocks noChangeArrowheads="1"/>
          </p:cNvSpPr>
          <p:nvPr/>
        </p:nvSpPr>
        <p:spPr bwMode="auto">
          <a:xfrm>
            <a:off x="17429604" y="4967372"/>
            <a:ext cx="4786695" cy="3286463"/>
          </a:xfrm>
          <a:custGeom>
            <a:avLst/>
            <a:gdLst>
              <a:gd name="T0" fmla="*/ 4095 w 4207"/>
              <a:gd name="T1" fmla="*/ 0 h 2890"/>
              <a:gd name="T2" fmla="*/ 112 w 4207"/>
              <a:gd name="T3" fmla="*/ 0 h 2890"/>
              <a:gd name="T4" fmla="*/ 112 w 4207"/>
              <a:gd name="T5" fmla="*/ 0 h 2890"/>
              <a:gd name="T6" fmla="*/ 0 w 4207"/>
              <a:gd name="T7" fmla="*/ 111 h 2890"/>
              <a:gd name="T8" fmla="*/ 0 w 4207"/>
              <a:gd name="T9" fmla="*/ 2777 h 2890"/>
              <a:gd name="T10" fmla="*/ 0 w 4207"/>
              <a:gd name="T11" fmla="*/ 2777 h 2890"/>
              <a:gd name="T12" fmla="*/ 112 w 4207"/>
              <a:gd name="T13" fmla="*/ 2889 h 2890"/>
              <a:gd name="T14" fmla="*/ 3130 w 4207"/>
              <a:gd name="T15" fmla="*/ 2889 h 2890"/>
              <a:gd name="T16" fmla="*/ 3130 w 4207"/>
              <a:gd name="T17" fmla="*/ 2889 h 2890"/>
              <a:gd name="T18" fmla="*/ 3208 w 4207"/>
              <a:gd name="T19" fmla="*/ 2858 h 2890"/>
              <a:gd name="T20" fmla="*/ 4173 w 4207"/>
              <a:gd name="T21" fmla="*/ 1928 h 2890"/>
              <a:gd name="T22" fmla="*/ 4173 w 4207"/>
              <a:gd name="T23" fmla="*/ 1928 h 2890"/>
              <a:gd name="T24" fmla="*/ 4206 w 4207"/>
              <a:gd name="T25" fmla="*/ 1847 h 2890"/>
              <a:gd name="T26" fmla="*/ 4206 w 4207"/>
              <a:gd name="T27" fmla="*/ 111 h 2890"/>
              <a:gd name="T28" fmla="*/ 4206 w 4207"/>
              <a:gd name="T29" fmla="*/ 111 h 2890"/>
              <a:gd name="T30" fmla="*/ 4095 w 4207"/>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7" h="2890">
                <a:moveTo>
                  <a:pt x="4095" y="0"/>
                </a:moveTo>
                <a:lnTo>
                  <a:pt x="112" y="0"/>
                </a:lnTo>
                <a:lnTo>
                  <a:pt x="112" y="0"/>
                </a:lnTo>
                <a:cubicBezTo>
                  <a:pt x="51" y="0"/>
                  <a:pt x="0" y="50"/>
                  <a:pt x="0" y="111"/>
                </a:cubicBezTo>
                <a:lnTo>
                  <a:pt x="0" y="2777"/>
                </a:lnTo>
                <a:lnTo>
                  <a:pt x="0" y="2777"/>
                </a:lnTo>
                <a:cubicBezTo>
                  <a:pt x="0" y="2839"/>
                  <a:pt x="51" y="2889"/>
                  <a:pt x="112" y="2889"/>
                </a:cubicBezTo>
                <a:lnTo>
                  <a:pt x="3130" y="2889"/>
                </a:lnTo>
                <a:lnTo>
                  <a:pt x="3130" y="2889"/>
                </a:lnTo>
                <a:cubicBezTo>
                  <a:pt x="3160" y="2889"/>
                  <a:pt x="3187" y="2878"/>
                  <a:pt x="3208" y="2858"/>
                </a:cubicBezTo>
                <a:lnTo>
                  <a:pt x="4173" y="1928"/>
                </a:lnTo>
                <a:lnTo>
                  <a:pt x="4173" y="1928"/>
                </a:lnTo>
                <a:cubicBezTo>
                  <a:pt x="4194" y="1906"/>
                  <a:pt x="4206" y="1878"/>
                  <a:pt x="4206" y="1847"/>
                </a:cubicBezTo>
                <a:lnTo>
                  <a:pt x="4206" y="111"/>
                </a:lnTo>
                <a:lnTo>
                  <a:pt x="4206" y="111"/>
                </a:lnTo>
                <a:cubicBezTo>
                  <a:pt x="4206" y="50"/>
                  <a:pt x="4157" y="0"/>
                  <a:pt x="4095" y="0"/>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368">
            <a:extLst>
              <a:ext uri="{FF2B5EF4-FFF2-40B4-BE49-F238E27FC236}">
                <a16:creationId xmlns:a16="http://schemas.microsoft.com/office/drawing/2014/main" id="{40C500C6-09EB-934B-BE01-E0F129B0AA5F}"/>
              </a:ext>
            </a:extLst>
          </p:cNvPr>
          <p:cNvSpPr>
            <a:spLocks noChangeArrowheads="1"/>
          </p:cNvSpPr>
          <p:nvPr/>
        </p:nvSpPr>
        <p:spPr bwMode="auto">
          <a:xfrm>
            <a:off x="2402191" y="5268422"/>
            <a:ext cx="1399884" cy="210735"/>
          </a:xfrm>
          <a:custGeom>
            <a:avLst/>
            <a:gdLst>
              <a:gd name="T0" fmla="*/ 1139 w 1232"/>
              <a:gd name="T1" fmla="*/ 184 h 185"/>
              <a:gd name="T2" fmla="*/ 91 w 1232"/>
              <a:gd name="T3" fmla="*/ 184 h 185"/>
              <a:gd name="T4" fmla="*/ 91 w 1232"/>
              <a:gd name="T5" fmla="*/ 184 h 185"/>
              <a:gd name="T6" fmla="*/ 0 w 1232"/>
              <a:gd name="T7" fmla="*/ 92 h 185"/>
              <a:gd name="T8" fmla="*/ 0 w 1232"/>
              <a:gd name="T9" fmla="*/ 92 h 185"/>
              <a:gd name="T10" fmla="*/ 91 w 1232"/>
              <a:gd name="T11" fmla="*/ 0 h 185"/>
              <a:gd name="T12" fmla="*/ 1139 w 1232"/>
              <a:gd name="T13" fmla="*/ 0 h 185"/>
              <a:gd name="T14" fmla="*/ 1139 w 1232"/>
              <a:gd name="T15" fmla="*/ 0 h 185"/>
              <a:gd name="T16" fmla="*/ 1231 w 1232"/>
              <a:gd name="T17" fmla="*/ 92 h 185"/>
              <a:gd name="T18" fmla="*/ 1231 w 1232"/>
              <a:gd name="T19" fmla="*/ 92 h 185"/>
              <a:gd name="T20" fmla="*/ 1139 w 1232"/>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2" h="185">
                <a:moveTo>
                  <a:pt x="1139" y="184"/>
                </a:moveTo>
                <a:lnTo>
                  <a:pt x="91" y="184"/>
                </a:lnTo>
                <a:lnTo>
                  <a:pt x="91" y="184"/>
                </a:lnTo>
                <a:cubicBezTo>
                  <a:pt x="41" y="184"/>
                  <a:pt x="0" y="143"/>
                  <a:pt x="0" y="92"/>
                </a:cubicBezTo>
                <a:lnTo>
                  <a:pt x="0" y="92"/>
                </a:lnTo>
                <a:cubicBezTo>
                  <a:pt x="0" y="41"/>
                  <a:pt x="41" y="0"/>
                  <a:pt x="91" y="0"/>
                </a:cubicBezTo>
                <a:lnTo>
                  <a:pt x="1139" y="0"/>
                </a:lnTo>
                <a:lnTo>
                  <a:pt x="1139" y="0"/>
                </a:lnTo>
                <a:cubicBezTo>
                  <a:pt x="1190" y="0"/>
                  <a:pt x="1231" y="41"/>
                  <a:pt x="1231" y="92"/>
                </a:cubicBezTo>
                <a:lnTo>
                  <a:pt x="1231" y="92"/>
                </a:lnTo>
                <a:cubicBezTo>
                  <a:pt x="1231" y="143"/>
                  <a:pt x="1190" y="184"/>
                  <a:pt x="1139" y="184"/>
                </a:cubicBezTo>
              </a:path>
            </a:pathLst>
          </a:custGeom>
          <a:solidFill>
            <a:schemeClr val="accent1"/>
          </a:solidFill>
          <a:ln>
            <a:noFill/>
          </a:ln>
          <a:effectLst/>
        </p:spPr>
        <p:txBody>
          <a:bodyPr wrap="none" anchor="ctr"/>
          <a:lstStyle/>
          <a:p>
            <a:endParaRPr lang="en-US"/>
          </a:p>
        </p:txBody>
      </p:sp>
      <p:sp>
        <p:nvSpPr>
          <p:cNvPr id="213" name="Freeform 369">
            <a:extLst>
              <a:ext uri="{FF2B5EF4-FFF2-40B4-BE49-F238E27FC236}">
                <a16:creationId xmlns:a16="http://schemas.microsoft.com/office/drawing/2014/main" id="{41271C3C-9B4A-5748-B534-8B85BF37F4DF}"/>
              </a:ext>
            </a:extLst>
          </p:cNvPr>
          <p:cNvSpPr>
            <a:spLocks noChangeArrowheads="1"/>
          </p:cNvSpPr>
          <p:nvPr/>
        </p:nvSpPr>
        <p:spPr bwMode="auto">
          <a:xfrm>
            <a:off x="7510006" y="5268422"/>
            <a:ext cx="1399884" cy="210735"/>
          </a:xfrm>
          <a:custGeom>
            <a:avLst/>
            <a:gdLst>
              <a:gd name="T0" fmla="*/ 1139 w 1232"/>
              <a:gd name="T1" fmla="*/ 184 h 185"/>
              <a:gd name="T2" fmla="*/ 91 w 1232"/>
              <a:gd name="T3" fmla="*/ 184 h 185"/>
              <a:gd name="T4" fmla="*/ 91 w 1232"/>
              <a:gd name="T5" fmla="*/ 184 h 185"/>
              <a:gd name="T6" fmla="*/ 0 w 1232"/>
              <a:gd name="T7" fmla="*/ 92 h 185"/>
              <a:gd name="T8" fmla="*/ 0 w 1232"/>
              <a:gd name="T9" fmla="*/ 92 h 185"/>
              <a:gd name="T10" fmla="*/ 91 w 1232"/>
              <a:gd name="T11" fmla="*/ 0 h 185"/>
              <a:gd name="T12" fmla="*/ 1139 w 1232"/>
              <a:gd name="T13" fmla="*/ 0 h 185"/>
              <a:gd name="T14" fmla="*/ 1139 w 1232"/>
              <a:gd name="T15" fmla="*/ 0 h 185"/>
              <a:gd name="T16" fmla="*/ 1231 w 1232"/>
              <a:gd name="T17" fmla="*/ 92 h 185"/>
              <a:gd name="T18" fmla="*/ 1231 w 1232"/>
              <a:gd name="T19" fmla="*/ 92 h 185"/>
              <a:gd name="T20" fmla="*/ 1139 w 1232"/>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2" h="185">
                <a:moveTo>
                  <a:pt x="1139" y="184"/>
                </a:moveTo>
                <a:lnTo>
                  <a:pt x="91" y="184"/>
                </a:lnTo>
                <a:lnTo>
                  <a:pt x="91" y="184"/>
                </a:lnTo>
                <a:cubicBezTo>
                  <a:pt x="41" y="184"/>
                  <a:pt x="0" y="143"/>
                  <a:pt x="0" y="92"/>
                </a:cubicBezTo>
                <a:lnTo>
                  <a:pt x="0" y="92"/>
                </a:lnTo>
                <a:cubicBezTo>
                  <a:pt x="0" y="41"/>
                  <a:pt x="41" y="0"/>
                  <a:pt x="91" y="0"/>
                </a:cubicBezTo>
                <a:lnTo>
                  <a:pt x="1139" y="0"/>
                </a:lnTo>
                <a:lnTo>
                  <a:pt x="1139" y="0"/>
                </a:lnTo>
                <a:cubicBezTo>
                  <a:pt x="1190" y="0"/>
                  <a:pt x="1231" y="41"/>
                  <a:pt x="1231" y="92"/>
                </a:cubicBezTo>
                <a:lnTo>
                  <a:pt x="1231" y="92"/>
                </a:lnTo>
                <a:cubicBezTo>
                  <a:pt x="1231" y="143"/>
                  <a:pt x="1190" y="184"/>
                  <a:pt x="1139" y="184"/>
                </a:cubicBezTo>
              </a:path>
            </a:pathLst>
          </a:custGeom>
          <a:solidFill>
            <a:schemeClr val="accent2"/>
          </a:solidFill>
          <a:ln>
            <a:noFill/>
          </a:ln>
          <a:effectLst/>
        </p:spPr>
        <p:txBody>
          <a:bodyPr wrap="none" anchor="ctr"/>
          <a:lstStyle/>
          <a:p>
            <a:endParaRPr lang="en-US"/>
          </a:p>
        </p:txBody>
      </p:sp>
      <p:sp>
        <p:nvSpPr>
          <p:cNvPr id="214" name="Freeform 370">
            <a:extLst>
              <a:ext uri="{FF2B5EF4-FFF2-40B4-BE49-F238E27FC236}">
                <a16:creationId xmlns:a16="http://schemas.microsoft.com/office/drawing/2014/main" id="{19D37292-C9BE-4E45-9ABB-4725719F6085}"/>
              </a:ext>
            </a:extLst>
          </p:cNvPr>
          <p:cNvSpPr>
            <a:spLocks noChangeArrowheads="1"/>
          </p:cNvSpPr>
          <p:nvPr/>
        </p:nvSpPr>
        <p:spPr bwMode="auto">
          <a:xfrm>
            <a:off x="12728205" y="5268422"/>
            <a:ext cx="1404900" cy="210735"/>
          </a:xfrm>
          <a:custGeom>
            <a:avLst/>
            <a:gdLst>
              <a:gd name="T0" fmla="*/ 1141 w 1233"/>
              <a:gd name="T1" fmla="*/ 184 h 185"/>
              <a:gd name="T2" fmla="*/ 92 w 1233"/>
              <a:gd name="T3" fmla="*/ 184 h 185"/>
              <a:gd name="T4" fmla="*/ 92 w 1233"/>
              <a:gd name="T5" fmla="*/ 184 h 185"/>
              <a:gd name="T6" fmla="*/ 0 w 1233"/>
              <a:gd name="T7" fmla="*/ 92 h 185"/>
              <a:gd name="T8" fmla="*/ 0 w 1233"/>
              <a:gd name="T9" fmla="*/ 92 h 185"/>
              <a:gd name="T10" fmla="*/ 92 w 1233"/>
              <a:gd name="T11" fmla="*/ 0 h 185"/>
              <a:gd name="T12" fmla="*/ 1141 w 1233"/>
              <a:gd name="T13" fmla="*/ 0 h 185"/>
              <a:gd name="T14" fmla="*/ 1141 w 1233"/>
              <a:gd name="T15" fmla="*/ 0 h 185"/>
              <a:gd name="T16" fmla="*/ 1232 w 1233"/>
              <a:gd name="T17" fmla="*/ 92 h 185"/>
              <a:gd name="T18" fmla="*/ 1232 w 1233"/>
              <a:gd name="T19" fmla="*/ 92 h 185"/>
              <a:gd name="T20" fmla="*/ 1141 w 1233"/>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3" h="185">
                <a:moveTo>
                  <a:pt x="1141" y="184"/>
                </a:moveTo>
                <a:lnTo>
                  <a:pt x="92" y="184"/>
                </a:lnTo>
                <a:lnTo>
                  <a:pt x="92" y="184"/>
                </a:lnTo>
                <a:cubicBezTo>
                  <a:pt x="42" y="184"/>
                  <a:pt x="0" y="143"/>
                  <a:pt x="0" y="92"/>
                </a:cubicBezTo>
                <a:lnTo>
                  <a:pt x="0" y="92"/>
                </a:lnTo>
                <a:cubicBezTo>
                  <a:pt x="0" y="41"/>
                  <a:pt x="42" y="0"/>
                  <a:pt x="92" y="0"/>
                </a:cubicBezTo>
                <a:lnTo>
                  <a:pt x="1141" y="0"/>
                </a:lnTo>
                <a:lnTo>
                  <a:pt x="1141" y="0"/>
                </a:lnTo>
                <a:cubicBezTo>
                  <a:pt x="1191" y="0"/>
                  <a:pt x="1232" y="41"/>
                  <a:pt x="1232" y="92"/>
                </a:cubicBezTo>
                <a:lnTo>
                  <a:pt x="1232" y="92"/>
                </a:lnTo>
                <a:cubicBezTo>
                  <a:pt x="1232" y="143"/>
                  <a:pt x="1191" y="184"/>
                  <a:pt x="1141" y="184"/>
                </a:cubicBezTo>
              </a:path>
            </a:pathLst>
          </a:custGeom>
          <a:solidFill>
            <a:schemeClr val="accent3"/>
          </a:solidFill>
          <a:ln>
            <a:noFill/>
          </a:ln>
          <a:effectLst/>
        </p:spPr>
        <p:txBody>
          <a:bodyPr wrap="none" anchor="ctr"/>
          <a:lstStyle/>
          <a:p>
            <a:endParaRPr lang="en-US"/>
          </a:p>
        </p:txBody>
      </p:sp>
      <p:sp>
        <p:nvSpPr>
          <p:cNvPr id="215" name="Freeform 371">
            <a:extLst>
              <a:ext uri="{FF2B5EF4-FFF2-40B4-BE49-F238E27FC236}">
                <a16:creationId xmlns:a16="http://schemas.microsoft.com/office/drawing/2014/main" id="{F70CE9FA-F005-9443-BD55-0FD465B84B69}"/>
              </a:ext>
            </a:extLst>
          </p:cNvPr>
          <p:cNvSpPr>
            <a:spLocks noChangeArrowheads="1"/>
          </p:cNvSpPr>
          <p:nvPr/>
        </p:nvSpPr>
        <p:spPr bwMode="auto">
          <a:xfrm>
            <a:off x="17951424" y="5268422"/>
            <a:ext cx="1404900" cy="210735"/>
          </a:xfrm>
          <a:custGeom>
            <a:avLst/>
            <a:gdLst>
              <a:gd name="T0" fmla="*/ 1140 w 1233"/>
              <a:gd name="T1" fmla="*/ 184 h 185"/>
              <a:gd name="T2" fmla="*/ 92 w 1233"/>
              <a:gd name="T3" fmla="*/ 184 h 185"/>
              <a:gd name="T4" fmla="*/ 92 w 1233"/>
              <a:gd name="T5" fmla="*/ 184 h 185"/>
              <a:gd name="T6" fmla="*/ 0 w 1233"/>
              <a:gd name="T7" fmla="*/ 92 h 185"/>
              <a:gd name="T8" fmla="*/ 0 w 1233"/>
              <a:gd name="T9" fmla="*/ 92 h 185"/>
              <a:gd name="T10" fmla="*/ 92 w 1233"/>
              <a:gd name="T11" fmla="*/ 0 h 185"/>
              <a:gd name="T12" fmla="*/ 1140 w 1233"/>
              <a:gd name="T13" fmla="*/ 0 h 185"/>
              <a:gd name="T14" fmla="*/ 1140 w 1233"/>
              <a:gd name="T15" fmla="*/ 0 h 185"/>
              <a:gd name="T16" fmla="*/ 1232 w 1233"/>
              <a:gd name="T17" fmla="*/ 92 h 185"/>
              <a:gd name="T18" fmla="*/ 1232 w 1233"/>
              <a:gd name="T19" fmla="*/ 92 h 185"/>
              <a:gd name="T20" fmla="*/ 1140 w 1233"/>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3" h="185">
                <a:moveTo>
                  <a:pt x="1140" y="184"/>
                </a:moveTo>
                <a:lnTo>
                  <a:pt x="92" y="184"/>
                </a:lnTo>
                <a:lnTo>
                  <a:pt x="92" y="184"/>
                </a:lnTo>
                <a:cubicBezTo>
                  <a:pt x="41" y="184"/>
                  <a:pt x="0" y="143"/>
                  <a:pt x="0" y="92"/>
                </a:cubicBezTo>
                <a:lnTo>
                  <a:pt x="0" y="92"/>
                </a:lnTo>
                <a:cubicBezTo>
                  <a:pt x="0" y="41"/>
                  <a:pt x="41" y="0"/>
                  <a:pt x="92" y="0"/>
                </a:cubicBezTo>
                <a:lnTo>
                  <a:pt x="1140" y="0"/>
                </a:lnTo>
                <a:lnTo>
                  <a:pt x="1140" y="0"/>
                </a:lnTo>
                <a:cubicBezTo>
                  <a:pt x="1191" y="0"/>
                  <a:pt x="1232" y="41"/>
                  <a:pt x="1232" y="92"/>
                </a:cubicBezTo>
                <a:lnTo>
                  <a:pt x="1232" y="92"/>
                </a:lnTo>
                <a:cubicBezTo>
                  <a:pt x="1232" y="143"/>
                  <a:pt x="1191" y="184"/>
                  <a:pt x="1140" y="184"/>
                </a:cubicBezTo>
              </a:path>
            </a:pathLst>
          </a:custGeom>
          <a:solidFill>
            <a:schemeClr val="accent4"/>
          </a:solidFill>
          <a:ln>
            <a:noFill/>
          </a:ln>
          <a:effectLst/>
        </p:spPr>
        <p:txBody>
          <a:bodyPr wrap="none" anchor="ctr"/>
          <a:lstStyle/>
          <a:p>
            <a:endParaRPr lang="en-US"/>
          </a:p>
        </p:txBody>
      </p:sp>
      <p:grpSp>
        <p:nvGrpSpPr>
          <p:cNvPr id="216" name="Group 215">
            <a:extLst>
              <a:ext uri="{FF2B5EF4-FFF2-40B4-BE49-F238E27FC236}">
                <a16:creationId xmlns:a16="http://schemas.microsoft.com/office/drawing/2014/main" id="{6603E7A7-8DD4-2C46-B3F9-C105C10D4569}"/>
              </a:ext>
            </a:extLst>
          </p:cNvPr>
          <p:cNvGrpSpPr/>
          <p:nvPr/>
        </p:nvGrpSpPr>
        <p:grpSpPr>
          <a:xfrm>
            <a:off x="14075087" y="6219510"/>
            <a:ext cx="1310200" cy="997378"/>
            <a:chOff x="17083598" y="2386671"/>
            <a:chExt cx="1081851" cy="823555"/>
          </a:xfrm>
          <a:solidFill>
            <a:schemeClr val="accent3"/>
          </a:solidFill>
        </p:grpSpPr>
        <p:sp>
          <p:nvSpPr>
            <p:cNvPr id="217" name="Freeform 16">
              <a:extLst>
                <a:ext uri="{FF2B5EF4-FFF2-40B4-BE49-F238E27FC236}">
                  <a16:creationId xmlns:a16="http://schemas.microsoft.com/office/drawing/2014/main" id="{2BC86A57-3930-8247-A807-2E2127D65ED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17">
              <a:extLst>
                <a:ext uri="{FF2B5EF4-FFF2-40B4-BE49-F238E27FC236}">
                  <a16:creationId xmlns:a16="http://schemas.microsoft.com/office/drawing/2014/main" id="{59B4E655-1D48-9F41-844A-3B572CF3563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18">
              <a:extLst>
                <a:ext uri="{FF2B5EF4-FFF2-40B4-BE49-F238E27FC236}">
                  <a16:creationId xmlns:a16="http://schemas.microsoft.com/office/drawing/2014/main" id="{08AFB18F-6FDC-964A-8E49-40118C6AE37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19">
              <a:extLst>
                <a:ext uri="{FF2B5EF4-FFF2-40B4-BE49-F238E27FC236}">
                  <a16:creationId xmlns:a16="http://schemas.microsoft.com/office/drawing/2014/main" id="{43B8EBEF-72DF-0E43-BED9-E01A7CC6D34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0">
              <a:extLst>
                <a:ext uri="{FF2B5EF4-FFF2-40B4-BE49-F238E27FC236}">
                  <a16:creationId xmlns:a16="http://schemas.microsoft.com/office/drawing/2014/main" id="{9775259D-8919-E444-B56E-8CF64F14585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1">
              <a:extLst>
                <a:ext uri="{FF2B5EF4-FFF2-40B4-BE49-F238E27FC236}">
                  <a16:creationId xmlns:a16="http://schemas.microsoft.com/office/drawing/2014/main" id="{F5474C34-F043-184E-A8C9-82E4A67CE936}"/>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22">
              <a:extLst>
                <a:ext uri="{FF2B5EF4-FFF2-40B4-BE49-F238E27FC236}">
                  <a16:creationId xmlns:a16="http://schemas.microsoft.com/office/drawing/2014/main" id="{90758E03-6BD5-364B-A9B2-304A8CB8F21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4" name="Group 223">
            <a:extLst>
              <a:ext uri="{FF2B5EF4-FFF2-40B4-BE49-F238E27FC236}">
                <a16:creationId xmlns:a16="http://schemas.microsoft.com/office/drawing/2014/main" id="{6FE502E8-FE55-C947-91A8-7A4A15419F83}"/>
              </a:ext>
            </a:extLst>
          </p:cNvPr>
          <p:cNvGrpSpPr/>
          <p:nvPr/>
        </p:nvGrpSpPr>
        <p:grpSpPr>
          <a:xfrm>
            <a:off x="9021552" y="6076263"/>
            <a:ext cx="1305671" cy="1219526"/>
            <a:chOff x="8657130" y="2323034"/>
            <a:chExt cx="1078109" cy="1006982"/>
          </a:xfrm>
          <a:solidFill>
            <a:schemeClr val="accent2"/>
          </a:solidFill>
        </p:grpSpPr>
        <p:sp>
          <p:nvSpPr>
            <p:cNvPr id="225" name="Freeform 224">
              <a:extLst>
                <a:ext uri="{FF2B5EF4-FFF2-40B4-BE49-F238E27FC236}">
                  <a16:creationId xmlns:a16="http://schemas.microsoft.com/office/drawing/2014/main" id="{02032206-EDDF-7440-A4BF-3645838863B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25">
              <a:extLst>
                <a:ext uri="{FF2B5EF4-FFF2-40B4-BE49-F238E27FC236}">
                  <a16:creationId xmlns:a16="http://schemas.microsoft.com/office/drawing/2014/main" id="{F1A8FA48-6EDD-6C43-8A7D-52256DB80C8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7" name="Group 226">
            <a:extLst>
              <a:ext uri="{FF2B5EF4-FFF2-40B4-BE49-F238E27FC236}">
                <a16:creationId xmlns:a16="http://schemas.microsoft.com/office/drawing/2014/main" id="{DE245C23-451F-0144-9FD3-126DB70EB807}"/>
              </a:ext>
            </a:extLst>
          </p:cNvPr>
          <p:cNvGrpSpPr/>
          <p:nvPr/>
        </p:nvGrpSpPr>
        <p:grpSpPr>
          <a:xfrm>
            <a:off x="3744925" y="6064116"/>
            <a:ext cx="1305672" cy="1305670"/>
            <a:chOff x="5123329" y="2255652"/>
            <a:chExt cx="1078109" cy="1078108"/>
          </a:xfrm>
          <a:solidFill>
            <a:schemeClr val="accent1"/>
          </a:solidFill>
        </p:grpSpPr>
        <p:sp>
          <p:nvSpPr>
            <p:cNvPr id="228" name="Freeform 227">
              <a:extLst>
                <a:ext uri="{FF2B5EF4-FFF2-40B4-BE49-F238E27FC236}">
                  <a16:creationId xmlns:a16="http://schemas.microsoft.com/office/drawing/2014/main" id="{DB8B69C1-4374-6343-BE47-609ACFECF91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28">
              <a:extLst>
                <a:ext uri="{FF2B5EF4-FFF2-40B4-BE49-F238E27FC236}">
                  <a16:creationId xmlns:a16="http://schemas.microsoft.com/office/drawing/2014/main" id="{A5D2A8E8-4CD8-DC47-AF3B-567AFAEED95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229">
              <a:extLst>
                <a:ext uri="{FF2B5EF4-FFF2-40B4-BE49-F238E27FC236}">
                  <a16:creationId xmlns:a16="http://schemas.microsoft.com/office/drawing/2014/main" id="{50FA5893-D63B-9044-9F13-88D1BF49772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1" name="Group 230">
            <a:extLst>
              <a:ext uri="{FF2B5EF4-FFF2-40B4-BE49-F238E27FC236}">
                <a16:creationId xmlns:a16="http://schemas.microsoft.com/office/drawing/2014/main" id="{011D9C19-110D-6A4C-823B-054EFC8B74E4}"/>
              </a:ext>
            </a:extLst>
          </p:cNvPr>
          <p:cNvGrpSpPr/>
          <p:nvPr/>
        </p:nvGrpSpPr>
        <p:grpSpPr>
          <a:xfrm>
            <a:off x="19356324" y="6112782"/>
            <a:ext cx="1154873" cy="1162889"/>
            <a:chOff x="5231890" y="4370690"/>
            <a:chExt cx="1078109" cy="1085596"/>
          </a:xfrm>
          <a:solidFill>
            <a:schemeClr val="accent4"/>
          </a:solidFill>
        </p:grpSpPr>
        <p:sp>
          <p:nvSpPr>
            <p:cNvPr id="232" name="Freeform 23">
              <a:extLst>
                <a:ext uri="{FF2B5EF4-FFF2-40B4-BE49-F238E27FC236}">
                  <a16:creationId xmlns:a16="http://schemas.microsoft.com/office/drawing/2014/main" id="{BE8085C6-3BF4-784C-AEC5-0E8623370E27}"/>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3" name="Freeform 24">
              <a:extLst>
                <a:ext uri="{FF2B5EF4-FFF2-40B4-BE49-F238E27FC236}">
                  <a16:creationId xmlns:a16="http://schemas.microsoft.com/office/drawing/2014/main" id="{0E8DBA7C-A056-D744-9804-E410407FBFC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4" name="Freeform 25">
              <a:extLst>
                <a:ext uri="{FF2B5EF4-FFF2-40B4-BE49-F238E27FC236}">
                  <a16:creationId xmlns:a16="http://schemas.microsoft.com/office/drawing/2014/main" id="{A4DDBE45-C816-BB45-9B08-4918E1BD5B2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 name="Freeform 26">
              <a:extLst>
                <a:ext uri="{FF2B5EF4-FFF2-40B4-BE49-F238E27FC236}">
                  <a16:creationId xmlns:a16="http://schemas.microsoft.com/office/drawing/2014/main" id="{1700AAFB-BF4F-5A4C-BC19-0F7BAD4DDAB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6" name="Freeform 27">
              <a:extLst>
                <a:ext uri="{FF2B5EF4-FFF2-40B4-BE49-F238E27FC236}">
                  <a16:creationId xmlns:a16="http://schemas.microsoft.com/office/drawing/2014/main" id="{A8237D54-6374-F84F-AC0C-2B33701CA53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7" name="Freeform 28">
              <a:extLst>
                <a:ext uri="{FF2B5EF4-FFF2-40B4-BE49-F238E27FC236}">
                  <a16:creationId xmlns:a16="http://schemas.microsoft.com/office/drawing/2014/main" id="{0DF25E89-E427-9F40-AC83-653B6710CE8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8" name="Freeform 29">
              <a:extLst>
                <a:ext uri="{FF2B5EF4-FFF2-40B4-BE49-F238E27FC236}">
                  <a16:creationId xmlns:a16="http://schemas.microsoft.com/office/drawing/2014/main" id="{A2A68993-9B76-8F49-9753-CBF0D5AFAEB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9" name="Freeform 30">
              <a:extLst>
                <a:ext uri="{FF2B5EF4-FFF2-40B4-BE49-F238E27FC236}">
                  <a16:creationId xmlns:a16="http://schemas.microsoft.com/office/drawing/2014/main" id="{E314B070-254A-9740-8F48-5B91B251B8C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0" name="Freeform 31">
              <a:extLst>
                <a:ext uri="{FF2B5EF4-FFF2-40B4-BE49-F238E27FC236}">
                  <a16:creationId xmlns:a16="http://schemas.microsoft.com/office/drawing/2014/main" id="{B3659832-90B8-3B4A-81AE-F79F4135879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1" name="Freeform 32">
              <a:extLst>
                <a:ext uri="{FF2B5EF4-FFF2-40B4-BE49-F238E27FC236}">
                  <a16:creationId xmlns:a16="http://schemas.microsoft.com/office/drawing/2014/main" id="{4AC31597-0F49-CE4A-A681-4C7C2B6B017F}"/>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43" name="Group 242">
            <a:extLst>
              <a:ext uri="{FF2B5EF4-FFF2-40B4-BE49-F238E27FC236}">
                <a16:creationId xmlns:a16="http://schemas.microsoft.com/office/drawing/2014/main" id="{73818E92-F36F-F541-BD87-622836815729}"/>
              </a:ext>
            </a:extLst>
          </p:cNvPr>
          <p:cNvGrpSpPr/>
          <p:nvPr/>
        </p:nvGrpSpPr>
        <p:grpSpPr>
          <a:xfrm>
            <a:off x="2146300" y="8549379"/>
            <a:ext cx="4817684" cy="1600438"/>
            <a:chOff x="21840150" y="4290491"/>
            <a:chExt cx="4817684" cy="1600438"/>
          </a:xfrm>
        </p:grpSpPr>
        <p:sp>
          <p:nvSpPr>
            <p:cNvPr id="244" name="CuadroTexto 4">
              <a:extLst>
                <a:ext uri="{FF2B5EF4-FFF2-40B4-BE49-F238E27FC236}">
                  <a16:creationId xmlns:a16="http://schemas.microsoft.com/office/drawing/2014/main" id="{CF0B02A4-8162-9746-8F01-B57D105043E8}"/>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5" name="CuadroTexto 4">
              <a:extLst>
                <a:ext uri="{FF2B5EF4-FFF2-40B4-BE49-F238E27FC236}">
                  <a16:creationId xmlns:a16="http://schemas.microsoft.com/office/drawing/2014/main" id="{ED036537-9AFC-1A43-9EC8-8CF463FFD6E3}"/>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6" name="Group 245">
            <a:extLst>
              <a:ext uri="{FF2B5EF4-FFF2-40B4-BE49-F238E27FC236}">
                <a16:creationId xmlns:a16="http://schemas.microsoft.com/office/drawing/2014/main" id="{2553E164-3F19-7E44-BE0C-A6C0614E574E}"/>
              </a:ext>
            </a:extLst>
          </p:cNvPr>
          <p:cNvGrpSpPr/>
          <p:nvPr/>
        </p:nvGrpSpPr>
        <p:grpSpPr>
          <a:xfrm>
            <a:off x="7265545" y="8549379"/>
            <a:ext cx="4817684" cy="1600438"/>
            <a:chOff x="21840150" y="4290491"/>
            <a:chExt cx="4817684" cy="1600438"/>
          </a:xfrm>
        </p:grpSpPr>
        <p:sp>
          <p:nvSpPr>
            <p:cNvPr id="247" name="CuadroTexto 4">
              <a:extLst>
                <a:ext uri="{FF2B5EF4-FFF2-40B4-BE49-F238E27FC236}">
                  <a16:creationId xmlns:a16="http://schemas.microsoft.com/office/drawing/2014/main" id="{C2B53018-5F7F-3A4B-A960-3BD7467162C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8" name="CuadroTexto 4">
              <a:extLst>
                <a:ext uri="{FF2B5EF4-FFF2-40B4-BE49-F238E27FC236}">
                  <a16:creationId xmlns:a16="http://schemas.microsoft.com/office/drawing/2014/main" id="{BBAB9574-ED52-ED42-8213-D8FD153BFDC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9" name="Group 248">
            <a:extLst>
              <a:ext uri="{FF2B5EF4-FFF2-40B4-BE49-F238E27FC236}">
                <a16:creationId xmlns:a16="http://schemas.microsoft.com/office/drawing/2014/main" id="{2096D465-D44D-9049-B4F6-B0E328BEA7AB}"/>
              </a:ext>
            </a:extLst>
          </p:cNvPr>
          <p:cNvGrpSpPr/>
          <p:nvPr/>
        </p:nvGrpSpPr>
        <p:grpSpPr>
          <a:xfrm>
            <a:off x="12384790" y="8549379"/>
            <a:ext cx="4817684" cy="1600438"/>
            <a:chOff x="21840150" y="4290491"/>
            <a:chExt cx="4817684" cy="1600438"/>
          </a:xfrm>
        </p:grpSpPr>
        <p:sp>
          <p:nvSpPr>
            <p:cNvPr id="250" name="CuadroTexto 4">
              <a:extLst>
                <a:ext uri="{FF2B5EF4-FFF2-40B4-BE49-F238E27FC236}">
                  <a16:creationId xmlns:a16="http://schemas.microsoft.com/office/drawing/2014/main" id="{2619CB2C-1CDE-B54C-8AC5-FA7AF69E7482}"/>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51" name="CuadroTexto 4">
              <a:extLst>
                <a:ext uri="{FF2B5EF4-FFF2-40B4-BE49-F238E27FC236}">
                  <a16:creationId xmlns:a16="http://schemas.microsoft.com/office/drawing/2014/main" id="{9DE42C18-88FC-2647-B346-CE81FF593B2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2" name="Group 251">
            <a:extLst>
              <a:ext uri="{FF2B5EF4-FFF2-40B4-BE49-F238E27FC236}">
                <a16:creationId xmlns:a16="http://schemas.microsoft.com/office/drawing/2014/main" id="{D1087374-838C-B845-BC5C-3FA365DB21C4}"/>
              </a:ext>
            </a:extLst>
          </p:cNvPr>
          <p:cNvGrpSpPr/>
          <p:nvPr/>
        </p:nvGrpSpPr>
        <p:grpSpPr>
          <a:xfrm>
            <a:off x="17456748" y="8549379"/>
            <a:ext cx="4817684" cy="1600438"/>
            <a:chOff x="21840150" y="4290491"/>
            <a:chExt cx="4817684" cy="1600438"/>
          </a:xfrm>
        </p:grpSpPr>
        <p:sp>
          <p:nvSpPr>
            <p:cNvPr id="253" name="CuadroTexto 4">
              <a:extLst>
                <a:ext uri="{FF2B5EF4-FFF2-40B4-BE49-F238E27FC236}">
                  <a16:creationId xmlns:a16="http://schemas.microsoft.com/office/drawing/2014/main" id="{589394EC-1480-1B44-9A7B-D8B8C10D102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54" name="CuadroTexto 4">
              <a:extLst>
                <a:ext uri="{FF2B5EF4-FFF2-40B4-BE49-F238E27FC236}">
                  <a16:creationId xmlns:a16="http://schemas.microsoft.com/office/drawing/2014/main" id="{C6BBF913-F18B-3648-8613-BA5DAB9E75F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291280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D80E1A07-6FF1-654D-9991-3B1F2C863205}"/>
              </a:ext>
            </a:extLst>
          </p:cNvPr>
          <p:cNvSpPr>
            <a:spLocks noChangeArrowheads="1"/>
          </p:cNvSpPr>
          <p:nvPr/>
        </p:nvSpPr>
        <p:spPr bwMode="auto">
          <a:xfrm>
            <a:off x="9729957" y="3273925"/>
            <a:ext cx="7109396" cy="6071384"/>
          </a:xfrm>
          <a:custGeom>
            <a:avLst/>
            <a:gdLst>
              <a:gd name="T0" fmla="*/ 3991 w 6404"/>
              <a:gd name="T1" fmla="*/ 4832 h 5468"/>
              <a:gd name="T2" fmla="*/ 4056 w 6404"/>
              <a:gd name="T3" fmla="*/ 4472 h 5468"/>
              <a:gd name="T4" fmla="*/ 5850 w 6404"/>
              <a:gd name="T5" fmla="*/ 5004 h 5468"/>
              <a:gd name="T6" fmla="*/ 3563 w 6404"/>
              <a:gd name="T7" fmla="*/ 2397 h 5468"/>
              <a:gd name="T8" fmla="*/ 3198 w 6404"/>
              <a:gd name="T9" fmla="*/ 2105 h 5468"/>
              <a:gd name="T10" fmla="*/ 3099 w 6404"/>
              <a:gd name="T11" fmla="*/ 1938 h 5468"/>
              <a:gd name="T12" fmla="*/ 3286 w 6404"/>
              <a:gd name="T13" fmla="*/ 353 h 5468"/>
              <a:gd name="T14" fmla="*/ 3393 w 6404"/>
              <a:gd name="T15" fmla="*/ 2029 h 5468"/>
              <a:gd name="T16" fmla="*/ 3563 w 6404"/>
              <a:gd name="T17" fmla="*/ 2397 h 5468"/>
              <a:gd name="T18" fmla="*/ 619 w 6404"/>
              <a:gd name="T19" fmla="*/ 5032 h 5468"/>
              <a:gd name="T20" fmla="*/ 1512 w 6404"/>
              <a:gd name="T21" fmla="*/ 4681 h 5468"/>
              <a:gd name="T22" fmla="*/ 2439 w 6404"/>
              <a:gd name="T23" fmla="*/ 4425 h 5468"/>
              <a:gd name="T24" fmla="*/ 1755 w 6404"/>
              <a:gd name="T25" fmla="*/ 918 h 5468"/>
              <a:gd name="T26" fmla="*/ 2197 w 6404"/>
              <a:gd name="T27" fmla="*/ 786 h 5468"/>
              <a:gd name="T28" fmla="*/ 2484 w 6404"/>
              <a:gd name="T29" fmla="*/ 2106 h 5468"/>
              <a:gd name="T30" fmla="*/ 2471 w 6404"/>
              <a:gd name="T31" fmla="*/ 2382 h 5468"/>
              <a:gd name="T32" fmla="*/ 2468 w 6404"/>
              <a:gd name="T33" fmla="*/ 2844 h 5468"/>
              <a:gd name="T34" fmla="*/ 593 w 6404"/>
              <a:gd name="T35" fmla="*/ 2668 h 5468"/>
              <a:gd name="T36" fmla="*/ 414 w 6404"/>
              <a:gd name="T37" fmla="*/ 4654 h 5468"/>
              <a:gd name="T38" fmla="*/ 709 w 6404"/>
              <a:gd name="T39" fmla="*/ 4502 h 5468"/>
              <a:gd name="T40" fmla="*/ 1454 w 6404"/>
              <a:gd name="T41" fmla="*/ 4333 h 5468"/>
              <a:gd name="T42" fmla="*/ 654 w 6404"/>
              <a:gd name="T43" fmla="*/ 3574 h 5468"/>
              <a:gd name="T44" fmla="*/ 838 w 6404"/>
              <a:gd name="T45" fmla="*/ 3297 h 5468"/>
              <a:gd name="T46" fmla="*/ 1569 w 6404"/>
              <a:gd name="T47" fmla="*/ 3437 h 5468"/>
              <a:gd name="T48" fmla="*/ 2455 w 6404"/>
              <a:gd name="T49" fmla="*/ 3804 h 5468"/>
              <a:gd name="T50" fmla="*/ 3929 w 6404"/>
              <a:gd name="T51" fmla="*/ 1628 h 5468"/>
              <a:gd name="T52" fmla="*/ 4649 w 6404"/>
              <a:gd name="T53" fmla="*/ 918 h 5468"/>
              <a:gd name="T54" fmla="*/ 5418 w 6404"/>
              <a:gd name="T55" fmla="*/ 2977 h 5468"/>
              <a:gd name="T56" fmla="*/ 3936 w 6404"/>
              <a:gd name="T57" fmla="*/ 2844 h 5468"/>
              <a:gd name="T58" fmla="*/ 3933 w 6404"/>
              <a:gd name="T59" fmla="*/ 2382 h 5468"/>
              <a:gd name="T60" fmla="*/ 6003 w 6404"/>
              <a:gd name="T61" fmla="*/ 3948 h 5468"/>
              <a:gd name="T62" fmla="*/ 5694 w 6404"/>
              <a:gd name="T63" fmla="*/ 4502 h 5468"/>
              <a:gd name="T64" fmla="*/ 3939 w 6404"/>
              <a:gd name="T65" fmla="*/ 3229 h 5468"/>
              <a:gd name="T66" fmla="*/ 4890 w 6404"/>
              <a:gd name="T67" fmla="*/ 3438 h 5468"/>
              <a:gd name="T68" fmla="*/ 5839 w 6404"/>
              <a:gd name="T69" fmla="*/ 3132 h 5468"/>
              <a:gd name="T70" fmla="*/ 5288 w 6404"/>
              <a:gd name="T71" fmla="*/ 4393 h 5468"/>
              <a:gd name="T72" fmla="*/ 3948 w 6404"/>
              <a:gd name="T73" fmla="*/ 3810 h 5468"/>
              <a:gd name="T74" fmla="*/ 6328 w 6404"/>
              <a:gd name="T75" fmla="*/ 4842 h 5468"/>
              <a:gd name="T76" fmla="*/ 6218 w 6404"/>
              <a:gd name="T77" fmla="*/ 2840 h 5468"/>
              <a:gd name="T78" fmla="*/ 4856 w 6404"/>
              <a:gd name="T79" fmla="*/ 631 h 5468"/>
              <a:gd name="T80" fmla="*/ 3639 w 6404"/>
              <a:gd name="T81" fmla="*/ 176 h 5468"/>
              <a:gd name="T82" fmla="*/ 2974 w 6404"/>
              <a:gd name="T83" fmla="*/ 0 h 5468"/>
              <a:gd name="T84" fmla="*/ 2371 w 6404"/>
              <a:gd name="T85" fmla="*/ 478 h 5468"/>
              <a:gd name="T86" fmla="*/ 187 w 6404"/>
              <a:gd name="T87" fmla="*/ 2834 h 5468"/>
              <a:gd name="T88" fmla="*/ 174 w 6404"/>
              <a:gd name="T89" fmla="*/ 2891 h 5468"/>
              <a:gd name="T90" fmla="*/ 178 w 6404"/>
              <a:gd name="T91" fmla="*/ 5124 h 5468"/>
              <a:gd name="T92" fmla="*/ 528 w 6404"/>
              <a:gd name="T93" fmla="*/ 5373 h 5468"/>
              <a:gd name="T94" fmla="*/ 1909 w 6404"/>
              <a:gd name="T95" fmla="*/ 5406 h 5468"/>
              <a:gd name="T96" fmla="*/ 2808 w 6404"/>
              <a:gd name="T97" fmla="*/ 3839 h 5468"/>
              <a:gd name="T98" fmla="*/ 2813 w 6404"/>
              <a:gd name="T99" fmla="*/ 3570 h 5468"/>
              <a:gd name="T100" fmla="*/ 2890 w 6404"/>
              <a:gd name="T101" fmla="*/ 2839 h 5468"/>
              <a:gd name="T102" fmla="*/ 3591 w 6404"/>
              <a:gd name="T103" fmla="*/ 3570 h 5468"/>
              <a:gd name="T104" fmla="*/ 3596 w 6404"/>
              <a:gd name="T105" fmla="*/ 3839 h 5468"/>
              <a:gd name="T106" fmla="*/ 4494 w 6404"/>
              <a:gd name="T107" fmla="*/ 5406 h 5468"/>
              <a:gd name="T108" fmla="*/ 5876 w 6404"/>
              <a:gd name="T109" fmla="*/ 5373 h 5468"/>
              <a:gd name="T110" fmla="*/ 6225 w 6404"/>
              <a:gd name="T111" fmla="*/ 5124 h 5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04" h="5468">
                <a:moveTo>
                  <a:pt x="4603" y="5067"/>
                </a:moveTo>
                <a:lnTo>
                  <a:pt x="4603" y="5067"/>
                </a:lnTo>
                <a:cubicBezTo>
                  <a:pt x="4213" y="4997"/>
                  <a:pt x="4023" y="4878"/>
                  <a:pt x="3991" y="4832"/>
                </a:cubicBezTo>
                <a:lnTo>
                  <a:pt x="3991" y="4832"/>
                </a:lnTo>
                <a:cubicBezTo>
                  <a:pt x="3981" y="4781"/>
                  <a:pt x="3972" y="4634"/>
                  <a:pt x="3964" y="4425"/>
                </a:cubicBezTo>
                <a:lnTo>
                  <a:pt x="3964" y="4425"/>
                </a:lnTo>
                <a:cubicBezTo>
                  <a:pt x="3993" y="4441"/>
                  <a:pt x="4023" y="4457"/>
                  <a:pt x="4056" y="4472"/>
                </a:cubicBezTo>
                <a:lnTo>
                  <a:pt x="4056" y="4472"/>
                </a:lnTo>
                <a:cubicBezTo>
                  <a:pt x="4292" y="4581"/>
                  <a:pt x="4596" y="4632"/>
                  <a:pt x="4891" y="4681"/>
                </a:cubicBezTo>
                <a:lnTo>
                  <a:pt x="4891" y="4681"/>
                </a:lnTo>
                <a:cubicBezTo>
                  <a:pt x="5282" y="4746"/>
                  <a:pt x="5683" y="4813"/>
                  <a:pt x="5850" y="5004"/>
                </a:cubicBezTo>
                <a:lnTo>
                  <a:pt x="5850" y="5004"/>
                </a:lnTo>
                <a:cubicBezTo>
                  <a:pt x="5830" y="5016"/>
                  <a:pt x="5808" y="5026"/>
                  <a:pt x="5784" y="5032"/>
                </a:cubicBezTo>
                <a:lnTo>
                  <a:pt x="5784" y="5032"/>
                </a:lnTo>
                <a:cubicBezTo>
                  <a:pt x="5433" y="5127"/>
                  <a:pt x="5003" y="5140"/>
                  <a:pt x="4603" y="5067"/>
                </a:cubicBezTo>
                <a:close/>
                <a:moveTo>
                  <a:pt x="3563" y="2397"/>
                </a:moveTo>
                <a:lnTo>
                  <a:pt x="3322" y="2157"/>
                </a:lnTo>
                <a:lnTo>
                  <a:pt x="3322" y="2157"/>
                </a:lnTo>
                <a:cubicBezTo>
                  <a:pt x="3288" y="2122"/>
                  <a:pt x="3243" y="2105"/>
                  <a:pt x="3198" y="2105"/>
                </a:cubicBezTo>
                <a:lnTo>
                  <a:pt x="3198" y="2105"/>
                </a:lnTo>
                <a:cubicBezTo>
                  <a:pt x="3153" y="2105"/>
                  <a:pt x="3108" y="2122"/>
                  <a:pt x="3074" y="2157"/>
                </a:cubicBezTo>
                <a:lnTo>
                  <a:pt x="2879" y="2352"/>
                </a:lnTo>
                <a:lnTo>
                  <a:pt x="2849" y="2189"/>
                </a:lnTo>
                <a:lnTo>
                  <a:pt x="3099" y="1938"/>
                </a:lnTo>
                <a:lnTo>
                  <a:pt x="3099" y="1938"/>
                </a:lnTo>
                <a:cubicBezTo>
                  <a:pt x="3133" y="1905"/>
                  <a:pt x="3151" y="1861"/>
                  <a:pt x="3151" y="1814"/>
                </a:cubicBezTo>
                <a:lnTo>
                  <a:pt x="3151" y="353"/>
                </a:lnTo>
                <a:lnTo>
                  <a:pt x="3286" y="353"/>
                </a:lnTo>
                <a:lnTo>
                  <a:pt x="3286" y="1785"/>
                </a:lnTo>
                <a:lnTo>
                  <a:pt x="3286" y="1785"/>
                </a:lnTo>
                <a:cubicBezTo>
                  <a:pt x="3265" y="1848"/>
                  <a:pt x="3282" y="1918"/>
                  <a:pt x="3329" y="1965"/>
                </a:cubicBezTo>
                <a:lnTo>
                  <a:pt x="3393" y="2029"/>
                </a:lnTo>
                <a:lnTo>
                  <a:pt x="3393" y="2029"/>
                </a:lnTo>
                <a:cubicBezTo>
                  <a:pt x="3400" y="2040"/>
                  <a:pt x="3408" y="2051"/>
                  <a:pt x="3418" y="2061"/>
                </a:cubicBezTo>
                <a:lnTo>
                  <a:pt x="3563" y="2206"/>
                </a:lnTo>
                <a:lnTo>
                  <a:pt x="3563" y="2397"/>
                </a:lnTo>
                <a:close/>
                <a:moveTo>
                  <a:pt x="1800" y="5067"/>
                </a:moveTo>
                <a:lnTo>
                  <a:pt x="1800" y="5067"/>
                </a:lnTo>
                <a:cubicBezTo>
                  <a:pt x="1400" y="5140"/>
                  <a:pt x="970" y="5127"/>
                  <a:pt x="619" y="5032"/>
                </a:cubicBezTo>
                <a:lnTo>
                  <a:pt x="619" y="5032"/>
                </a:lnTo>
                <a:cubicBezTo>
                  <a:pt x="596" y="5026"/>
                  <a:pt x="574" y="5016"/>
                  <a:pt x="553" y="5004"/>
                </a:cubicBezTo>
                <a:lnTo>
                  <a:pt x="553" y="5004"/>
                </a:lnTo>
                <a:cubicBezTo>
                  <a:pt x="720" y="4813"/>
                  <a:pt x="1122" y="4746"/>
                  <a:pt x="1512" y="4681"/>
                </a:cubicBezTo>
                <a:lnTo>
                  <a:pt x="1512" y="4681"/>
                </a:lnTo>
                <a:cubicBezTo>
                  <a:pt x="1807" y="4632"/>
                  <a:pt x="2112" y="4581"/>
                  <a:pt x="2348" y="4472"/>
                </a:cubicBezTo>
                <a:lnTo>
                  <a:pt x="2348" y="4472"/>
                </a:lnTo>
                <a:cubicBezTo>
                  <a:pt x="2380" y="4457"/>
                  <a:pt x="2411" y="4441"/>
                  <a:pt x="2439" y="4425"/>
                </a:cubicBezTo>
                <a:lnTo>
                  <a:pt x="2439" y="4425"/>
                </a:lnTo>
                <a:cubicBezTo>
                  <a:pt x="2432" y="4634"/>
                  <a:pt x="2422" y="4781"/>
                  <a:pt x="2412" y="4832"/>
                </a:cubicBezTo>
                <a:lnTo>
                  <a:pt x="2412" y="4832"/>
                </a:lnTo>
                <a:cubicBezTo>
                  <a:pt x="2381" y="4878"/>
                  <a:pt x="2191" y="4997"/>
                  <a:pt x="1800" y="5067"/>
                </a:cubicBezTo>
                <a:close/>
                <a:moveTo>
                  <a:pt x="1755" y="918"/>
                </a:moveTo>
                <a:lnTo>
                  <a:pt x="1755" y="918"/>
                </a:lnTo>
                <a:cubicBezTo>
                  <a:pt x="1859" y="842"/>
                  <a:pt x="1994" y="763"/>
                  <a:pt x="2106" y="763"/>
                </a:cubicBezTo>
                <a:lnTo>
                  <a:pt x="2106" y="763"/>
                </a:lnTo>
                <a:cubicBezTo>
                  <a:pt x="2139" y="763"/>
                  <a:pt x="2169" y="770"/>
                  <a:pt x="2197" y="786"/>
                </a:cubicBezTo>
                <a:lnTo>
                  <a:pt x="2197" y="786"/>
                </a:lnTo>
                <a:cubicBezTo>
                  <a:pt x="2265" y="824"/>
                  <a:pt x="2428" y="983"/>
                  <a:pt x="2474" y="1628"/>
                </a:cubicBezTo>
                <a:lnTo>
                  <a:pt x="2474" y="1628"/>
                </a:lnTo>
                <a:cubicBezTo>
                  <a:pt x="2486" y="1803"/>
                  <a:pt x="2487" y="1972"/>
                  <a:pt x="2484" y="2106"/>
                </a:cubicBezTo>
                <a:lnTo>
                  <a:pt x="2484" y="2106"/>
                </a:lnTo>
                <a:cubicBezTo>
                  <a:pt x="2482" y="2119"/>
                  <a:pt x="2482" y="2131"/>
                  <a:pt x="2483" y="2145"/>
                </a:cubicBezTo>
                <a:lnTo>
                  <a:pt x="2483" y="2145"/>
                </a:lnTo>
                <a:cubicBezTo>
                  <a:pt x="2479" y="2286"/>
                  <a:pt x="2471" y="2379"/>
                  <a:pt x="2471" y="2382"/>
                </a:cubicBezTo>
                <a:lnTo>
                  <a:pt x="2471" y="2382"/>
                </a:lnTo>
                <a:cubicBezTo>
                  <a:pt x="2470" y="2387"/>
                  <a:pt x="2470" y="2391"/>
                  <a:pt x="2470" y="2397"/>
                </a:cubicBezTo>
                <a:lnTo>
                  <a:pt x="2470" y="2397"/>
                </a:lnTo>
                <a:cubicBezTo>
                  <a:pt x="2469" y="2544"/>
                  <a:pt x="2469" y="2694"/>
                  <a:pt x="2468" y="2844"/>
                </a:cubicBezTo>
                <a:lnTo>
                  <a:pt x="2468" y="2844"/>
                </a:lnTo>
                <a:cubicBezTo>
                  <a:pt x="2464" y="2845"/>
                  <a:pt x="2462" y="2846"/>
                  <a:pt x="2458" y="2848"/>
                </a:cubicBezTo>
                <a:lnTo>
                  <a:pt x="2458" y="2848"/>
                </a:lnTo>
                <a:cubicBezTo>
                  <a:pt x="1216" y="3421"/>
                  <a:pt x="684" y="2794"/>
                  <a:pt x="593" y="2668"/>
                </a:cubicBezTo>
                <a:lnTo>
                  <a:pt x="593" y="2668"/>
                </a:lnTo>
                <a:cubicBezTo>
                  <a:pt x="811" y="1907"/>
                  <a:pt x="1200" y="1318"/>
                  <a:pt x="1755" y="918"/>
                </a:cubicBezTo>
                <a:close/>
                <a:moveTo>
                  <a:pt x="414" y="4654"/>
                </a:moveTo>
                <a:lnTo>
                  <a:pt x="414" y="4654"/>
                </a:lnTo>
                <a:cubicBezTo>
                  <a:pt x="401" y="4467"/>
                  <a:pt x="391" y="4224"/>
                  <a:pt x="401" y="3948"/>
                </a:cubicBezTo>
                <a:lnTo>
                  <a:pt x="401" y="3948"/>
                </a:lnTo>
                <a:cubicBezTo>
                  <a:pt x="485" y="4178"/>
                  <a:pt x="588" y="4363"/>
                  <a:pt x="709" y="4502"/>
                </a:cubicBezTo>
                <a:lnTo>
                  <a:pt x="709" y="4502"/>
                </a:lnTo>
                <a:cubicBezTo>
                  <a:pt x="599" y="4542"/>
                  <a:pt x="500" y="4591"/>
                  <a:pt x="414" y="4654"/>
                </a:cubicBezTo>
                <a:close/>
                <a:moveTo>
                  <a:pt x="2455" y="3810"/>
                </a:moveTo>
                <a:lnTo>
                  <a:pt x="2455" y="3810"/>
                </a:lnTo>
                <a:cubicBezTo>
                  <a:pt x="2455" y="4142"/>
                  <a:pt x="2077" y="4229"/>
                  <a:pt x="1454" y="4333"/>
                </a:cubicBezTo>
                <a:lnTo>
                  <a:pt x="1454" y="4333"/>
                </a:lnTo>
                <a:cubicBezTo>
                  <a:pt x="1341" y="4352"/>
                  <a:pt x="1227" y="4371"/>
                  <a:pt x="1115" y="4393"/>
                </a:cubicBezTo>
                <a:lnTo>
                  <a:pt x="1115" y="4393"/>
                </a:lnTo>
                <a:cubicBezTo>
                  <a:pt x="923" y="4273"/>
                  <a:pt x="764" y="3992"/>
                  <a:pt x="654" y="3574"/>
                </a:cubicBezTo>
                <a:lnTo>
                  <a:pt x="654" y="3574"/>
                </a:lnTo>
                <a:cubicBezTo>
                  <a:pt x="611" y="3412"/>
                  <a:pt x="582" y="3256"/>
                  <a:pt x="564" y="3132"/>
                </a:cubicBezTo>
                <a:lnTo>
                  <a:pt x="564" y="3132"/>
                </a:lnTo>
                <a:cubicBezTo>
                  <a:pt x="640" y="3189"/>
                  <a:pt x="730" y="3247"/>
                  <a:pt x="838" y="3297"/>
                </a:cubicBezTo>
                <a:lnTo>
                  <a:pt x="838" y="3297"/>
                </a:lnTo>
                <a:cubicBezTo>
                  <a:pt x="1043" y="3390"/>
                  <a:pt x="1269" y="3438"/>
                  <a:pt x="1514" y="3438"/>
                </a:cubicBezTo>
                <a:lnTo>
                  <a:pt x="1514" y="3438"/>
                </a:lnTo>
                <a:cubicBezTo>
                  <a:pt x="1532" y="3438"/>
                  <a:pt x="1550" y="3438"/>
                  <a:pt x="1569" y="3437"/>
                </a:cubicBezTo>
                <a:lnTo>
                  <a:pt x="1569" y="3437"/>
                </a:lnTo>
                <a:cubicBezTo>
                  <a:pt x="1848" y="3429"/>
                  <a:pt x="2148" y="3359"/>
                  <a:pt x="2464" y="3229"/>
                </a:cubicBezTo>
                <a:lnTo>
                  <a:pt x="2464" y="3229"/>
                </a:lnTo>
                <a:cubicBezTo>
                  <a:pt x="2462" y="3429"/>
                  <a:pt x="2459" y="3624"/>
                  <a:pt x="2455" y="3804"/>
                </a:cubicBezTo>
                <a:lnTo>
                  <a:pt x="2455" y="3804"/>
                </a:lnTo>
                <a:cubicBezTo>
                  <a:pt x="2455" y="3806"/>
                  <a:pt x="2455" y="3808"/>
                  <a:pt x="2455" y="3810"/>
                </a:cubicBezTo>
                <a:lnTo>
                  <a:pt x="3929" y="1628"/>
                </a:lnTo>
                <a:lnTo>
                  <a:pt x="3929" y="1628"/>
                </a:lnTo>
                <a:cubicBezTo>
                  <a:pt x="3975" y="983"/>
                  <a:pt x="4139" y="824"/>
                  <a:pt x="4207" y="786"/>
                </a:cubicBezTo>
                <a:lnTo>
                  <a:pt x="4207" y="786"/>
                </a:lnTo>
                <a:cubicBezTo>
                  <a:pt x="4327" y="717"/>
                  <a:pt x="4514" y="820"/>
                  <a:pt x="4649" y="918"/>
                </a:cubicBezTo>
                <a:lnTo>
                  <a:pt x="4649" y="918"/>
                </a:lnTo>
                <a:cubicBezTo>
                  <a:pt x="5203" y="1318"/>
                  <a:pt x="5593" y="1907"/>
                  <a:pt x="5810" y="2668"/>
                </a:cubicBezTo>
                <a:lnTo>
                  <a:pt x="5810" y="2668"/>
                </a:lnTo>
                <a:cubicBezTo>
                  <a:pt x="5772" y="2720"/>
                  <a:pt x="5647" y="2872"/>
                  <a:pt x="5418" y="2977"/>
                </a:cubicBezTo>
                <a:lnTo>
                  <a:pt x="5418" y="2977"/>
                </a:lnTo>
                <a:cubicBezTo>
                  <a:pt x="5027" y="3155"/>
                  <a:pt x="4517" y="3111"/>
                  <a:pt x="3945" y="2848"/>
                </a:cubicBezTo>
                <a:lnTo>
                  <a:pt x="3945" y="2848"/>
                </a:lnTo>
                <a:cubicBezTo>
                  <a:pt x="3942" y="2846"/>
                  <a:pt x="3939" y="2845"/>
                  <a:pt x="3936" y="2844"/>
                </a:cubicBezTo>
                <a:lnTo>
                  <a:pt x="3936" y="2844"/>
                </a:lnTo>
                <a:cubicBezTo>
                  <a:pt x="3935" y="2694"/>
                  <a:pt x="3934" y="2544"/>
                  <a:pt x="3934" y="2397"/>
                </a:cubicBezTo>
                <a:lnTo>
                  <a:pt x="3934" y="2397"/>
                </a:lnTo>
                <a:cubicBezTo>
                  <a:pt x="3934" y="2391"/>
                  <a:pt x="3933" y="2387"/>
                  <a:pt x="3933" y="2382"/>
                </a:cubicBezTo>
                <a:lnTo>
                  <a:pt x="3933" y="2382"/>
                </a:lnTo>
                <a:cubicBezTo>
                  <a:pt x="3932" y="2378"/>
                  <a:pt x="3901" y="2016"/>
                  <a:pt x="3929" y="1628"/>
                </a:cubicBezTo>
                <a:lnTo>
                  <a:pt x="2455" y="3810"/>
                </a:lnTo>
                <a:close/>
                <a:moveTo>
                  <a:pt x="6003" y="3948"/>
                </a:moveTo>
                <a:lnTo>
                  <a:pt x="6003" y="3948"/>
                </a:lnTo>
                <a:cubicBezTo>
                  <a:pt x="6013" y="4224"/>
                  <a:pt x="6003" y="4467"/>
                  <a:pt x="5990" y="4654"/>
                </a:cubicBezTo>
                <a:lnTo>
                  <a:pt x="5990" y="4654"/>
                </a:lnTo>
                <a:cubicBezTo>
                  <a:pt x="5904" y="4591"/>
                  <a:pt x="5804" y="4542"/>
                  <a:pt x="5694" y="4502"/>
                </a:cubicBezTo>
                <a:lnTo>
                  <a:pt x="5694" y="4502"/>
                </a:lnTo>
                <a:cubicBezTo>
                  <a:pt x="5815" y="4363"/>
                  <a:pt x="5918" y="4178"/>
                  <a:pt x="6003" y="3948"/>
                </a:cubicBezTo>
                <a:close/>
                <a:moveTo>
                  <a:pt x="3948" y="3804"/>
                </a:moveTo>
                <a:lnTo>
                  <a:pt x="3948" y="3804"/>
                </a:lnTo>
                <a:cubicBezTo>
                  <a:pt x="3944" y="3624"/>
                  <a:pt x="3942" y="3429"/>
                  <a:pt x="3939" y="3229"/>
                </a:cubicBezTo>
                <a:lnTo>
                  <a:pt x="3939" y="3229"/>
                </a:lnTo>
                <a:cubicBezTo>
                  <a:pt x="4255" y="3359"/>
                  <a:pt x="4556" y="3429"/>
                  <a:pt x="4835" y="3437"/>
                </a:cubicBezTo>
                <a:lnTo>
                  <a:pt x="4835" y="3437"/>
                </a:lnTo>
                <a:cubicBezTo>
                  <a:pt x="4853" y="3438"/>
                  <a:pt x="4871" y="3438"/>
                  <a:pt x="4890" y="3438"/>
                </a:cubicBezTo>
                <a:lnTo>
                  <a:pt x="4890" y="3438"/>
                </a:lnTo>
                <a:cubicBezTo>
                  <a:pt x="5134" y="3438"/>
                  <a:pt x="5361" y="3390"/>
                  <a:pt x="5566" y="3297"/>
                </a:cubicBezTo>
                <a:lnTo>
                  <a:pt x="5566" y="3297"/>
                </a:lnTo>
                <a:cubicBezTo>
                  <a:pt x="5673" y="3247"/>
                  <a:pt x="5764" y="3189"/>
                  <a:pt x="5839" y="3132"/>
                </a:cubicBezTo>
                <a:lnTo>
                  <a:pt x="5839" y="3132"/>
                </a:lnTo>
                <a:cubicBezTo>
                  <a:pt x="5821" y="3256"/>
                  <a:pt x="5793" y="3412"/>
                  <a:pt x="5750" y="3574"/>
                </a:cubicBezTo>
                <a:lnTo>
                  <a:pt x="5750" y="3574"/>
                </a:lnTo>
                <a:cubicBezTo>
                  <a:pt x="5639" y="3992"/>
                  <a:pt x="5480" y="4273"/>
                  <a:pt x="5288" y="4393"/>
                </a:cubicBezTo>
                <a:lnTo>
                  <a:pt x="5288" y="4393"/>
                </a:lnTo>
                <a:cubicBezTo>
                  <a:pt x="5176" y="4371"/>
                  <a:pt x="5063" y="4352"/>
                  <a:pt x="4949" y="4333"/>
                </a:cubicBezTo>
                <a:lnTo>
                  <a:pt x="4949" y="4333"/>
                </a:lnTo>
                <a:cubicBezTo>
                  <a:pt x="4326" y="4229"/>
                  <a:pt x="3948" y="4142"/>
                  <a:pt x="3948" y="3810"/>
                </a:cubicBezTo>
                <a:lnTo>
                  <a:pt x="3948" y="3810"/>
                </a:lnTo>
                <a:cubicBezTo>
                  <a:pt x="3948" y="3808"/>
                  <a:pt x="3948" y="3806"/>
                  <a:pt x="3948" y="3804"/>
                </a:cubicBezTo>
                <a:close/>
                <a:moveTo>
                  <a:pt x="6328" y="4842"/>
                </a:moveTo>
                <a:lnTo>
                  <a:pt x="6328" y="4842"/>
                </a:lnTo>
                <a:cubicBezTo>
                  <a:pt x="6366" y="4459"/>
                  <a:pt x="6403" y="3696"/>
                  <a:pt x="6230" y="2891"/>
                </a:cubicBezTo>
                <a:lnTo>
                  <a:pt x="6230" y="2891"/>
                </a:lnTo>
                <a:cubicBezTo>
                  <a:pt x="6226" y="2874"/>
                  <a:pt x="6222" y="2857"/>
                  <a:pt x="6218" y="2840"/>
                </a:cubicBezTo>
                <a:lnTo>
                  <a:pt x="6218" y="2840"/>
                </a:lnTo>
                <a:cubicBezTo>
                  <a:pt x="6218" y="2838"/>
                  <a:pt x="6217" y="2836"/>
                  <a:pt x="6217" y="2834"/>
                </a:cubicBezTo>
                <a:lnTo>
                  <a:pt x="6217" y="2834"/>
                </a:lnTo>
                <a:cubicBezTo>
                  <a:pt x="5997" y="1867"/>
                  <a:pt x="5540" y="1126"/>
                  <a:pt x="4856" y="631"/>
                </a:cubicBezTo>
                <a:lnTo>
                  <a:pt x="4856" y="631"/>
                </a:lnTo>
                <a:cubicBezTo>
                  <a:pt x="4537" y="401"/>
                  <a:pt x="4260" y="349"/>
                  <a:pt x="4032" y="478"/>
                </a:cubicBezTo>
                <a:lnTo>
                  <a:pt x="4032" y="478"/>
                </a:lnTo>
                <a:cubicBezTo>
                  <a:pt x="3844" y="586"/>
                  <a:pt x="3714" y="806"/>
                  <a:pt x="3639" y="1146"/>
                </a:cubicBezTo>
                <a:lnTo>
                  <a:pt x="3639" y="176"/>
                </a:lnTo>
                <a:lnTo>
                  <a:pt x="3639" y="176"/>
                </a:lnTo>
                <a:cubicBezTo>
                  <a:pt x="3639" y="79"/>
                  <a:pt x="3560" y="0"/>
                  <a:pt x="3463" y="0"/>
                </a:cubicBezTo>
                <a:lnTo>
                  <a:pt x="2974" y="0"/>
                </a:lnTo>
                <a:lnTo>
                  <a:pt x="2974" y="0"/>
                </a:lnTo>
                <a:cubicBezTo>
                  <a:pt x="2877" y="0"/>
                  <a:pt x="2799" y="79"/>
                  <a:pt x="2799" y="176"/>
                </a:cubicBezTo>
                <a:lnTo>
                  <a:pt x="2799" y="1335"/>
                </a:lnTo>
                <a:lnTo>
                  <a:pt x="2799" y="1335"/>
                </a:lnTo>
                <a:cubicBezTo>
                  <a:pt x="2734" y="886"/>
                  <a:pt x="2593" y="604"/>
                  <a:pt x="2371" y="478"/>
                </a:cubicBezTo>
                <a:lnTo>
                  <a:pt x="2371" y="478"/>
                </a:lnTo>
                <a:cubicBezTo>
                  <a:pt x="2143" y="349"/>
                  <a:pt x="1866" y="401"/>
                  <a:pt x="1547" y="631"/>
                </a:cubicBezTo>
                <a:lnTo>
                  <a:pt x="1547" y="631"/>
                </a:lnTo>
                <a:cubicBezTo>
                  <a:pt x="863" y="1126"/>
                  <a:pt x="406" y="1867"/>
                  <a:pt x="187" y="2834"/>
                </a:cubicBezTo>
                <a:lnTo>
                  <a:pt x="187" y="2834"/>
                </a:lnTo>
                <a:cubicBezTo>
                  <a:pt x="186" y="2836"/>
                  <a:pt x="186" y="2838"/>
                  <a:pt x="185" y="2840"/>
                </a:cubicBezTo>
                <a:lnTo>
                  <a:pt x="185" y="2840"/>
                </a:lnTo>
                <a:cubicBezTo>
                  <a:pt x="182" y="2857"/>
                  <a:pt x="177" y="2874"/>
                  <a:pt x="174" y="2891"/>
                </a:cubicBezTo>
                <a:lnTo>
                  <a:pt x="174" y="2891"/>
                </a:lnTo>
                <a:cubicBezTo>
                  <a:pt x="0" y="3696"/>
                  <a:pt x="38" y="4459"/>
                  <a:pt x="75" y="4842"/>
                </a:cubicBezTo>
                <a:lnTo>
                  <a:pt x="75" y="4842"/>
                </a:lnTo>
                <a:cubicBezTo>
                  <a:pt x="86" y="4944"/>
                  <a:pt x="122" y="5042"/>
                  <a:pt x="178" y="5124"/>
                </a:cubicBezTo>
                <a:lnTo>
                  <a:pt x="178" y="5124"/>
                </a:lnTo>
                <a:cubicBezTo>
                  <a:pt x="184" y="5134"/>
                  <a:pt x="191" y="5142"/>
                  <a:pt x="198" y="5151"/>
                </a:cubicBezTo>
                <a:lnTo>
                  <a:pt x="198" y="5151"/>
                </a:lnTo>
                <a:cubicBezTo>
                  <a:pt x="279" y="5257"/>
                  <a:pt x="394" y="5337"/>
                  <a:pt x="528" y="5373"/>
                </a:cubicBezTo>
                <a:lnTo>
                  <a:pt x="528" y="5373"/>
                </a:lnTo>
                <a:cubicBezTo>
                  <a:pt x="758" y="5435"/>
                  <a:pt x="1016" y="5467"/>
                  <a:pt x="1279" y="5467"/>
                </a:cubicBezTo>
                <a:lnTo>
                  <a:pt x="1279" y="5467"/>
                </a:lnTo>
                <a:cubicBezTo>
                  <a:pt x="1490" y="5467"/>
                  <a:pt x="1703" y="5446"/>
                  <a:pt x="1909" y="5406"/>
                </a:cubicBezTo>
                <a:lnTo>
                  <a:pt x="1909" y="5406"/>
                </a:lnTo>
                <a:cubicBezTo>
                  <a:pt x="2133" y="5362"/>
                  <a:pt x="2661" y="5229"/>
                  <a:pt x="2750" y="4938"/>
                </a:cubicBezTo>
                <a:lnTo>
                  <a:pt x="2750" y="4938"/>
                </a:lnTo>
                <a:cubicBezTo>
                  <a:pt x="2763" y="4893"/>
                  <a:pt x="2790" y="4805"/>
                  <a:pt x="2808" y="3839"/>
                </a:cubicBezTo>
                <a:lnTo>
                  <a:pt x="2808" y="3839"/>
                </a:lnTo>
                <a:cubicBezTo>
                  <a:pt x="2808" y="3833"/>
                  <a:pt x="2808" y="3828"/>
                  <a:pt x="2808" y="3823"/>
                </a:cubicBezTo>
                <a:lnTo>
                  <a:pt x="2808" y="3823"/>
                </a:lnTo>
                <a:cubicBezTo>
                  <a:pt x="2810" y="3744"/>
                  <a:pt x="2811" y="3660"/>
                  <a:pt x="2813" y="3570"/>
                </a:cubicBezTo>
                <a:lnTo>
                  <a:pt x="2813" y="3570"/>
                </a:lnTo>
                <a:cubicBezTo>
                  <a:pt x="2816" y="3324"/>
                  <a:pt x="2819" y="3082"/>
                  <a:pt x="2820" y="2883"/>
                </a:cubicBezTo>
                <a:lnTo>
                  <a:pt x="2820" y="2883"/>
                </a:lnTo>
                <a:cubicBezTo>
                  <a:pt x="2846" y="2874"/>
                  <a:pt x="2870" y="2859"/>
                  <a:pt x="2890" y="2839"/>
                </a:cubicBezTo>
                <a:lnTo>
                  <a:pt x="3198" y="2532"/>
                </a:lnTo>
                <a:lnTo>
                  <a:pt x="3583" y="2917"/>
                </a:lnTo>
                <a:lnTo>
                  <a:pt x="3583" y="2917"/>
                </a:lnTo>
                <a:cubicBezTo>
                  <a:pt x="3585" y="3110"/>
                  <a:pt x="3588" y="3338"/>
                  <a:pt x="3591" y="3570"/>
                </a:cubicBezTo>
                <a:lnTo>
                  <a:pt x="3591" y="3570"/>
                </a:lnTo>
                <a:cubicBezTo>
                  <a:pt x="3592" y="3660"/>
                  <a:pt x="3594" y="3744"/>
                  <a:pt x="3595" y="3823"/>
                </a:cubicBezTo>
                <a:lnTo>
                  <a:pt x="3595" y="3823"/>
                </a:lnTo>
                <a:cubicBezTo>
                  <a:pt x="3595" y="3828"/>
                  <a:pt x="3595" y="3833"/>
                  <a:pt x="3596" y="3839"/>
                </a:cubicBezTo>
                <a:lnTo>
                  <a:pt x="3596" y="3839"/>
                </a:lnTo>
                <a:cubicBezTo>
                  <a:pt x="3614" y="4805"/>
                  <a:pt x="3641" y="4893"/>
                  <a:pt x="3654" y="4938"/>
                </a:cubicBezTo>
                <a:lnTo>
                  <a:pt x="3654" y="4938"/>
                </a:lnTo>
                <a:cubicBezTo>
                  <a:pt x="3742" y="5229"/>
                  <a:pt x="4271" y="5362"/>
                  <a:pt x="4494" y="5406"/>
                </a:cubicBezTo>
                <a:lnTo>
                  <a:pt x="4494" y="5406"/>
                </a:lnTo>
                <a:cubicBezTo>
                  <a:pt x="4700" y="5447"/>
                  <a:pt x="4913" y="5467"/>
                  <a:pt x="5125" y="5467"/>
                </a:cubicBezTo>
                <a:lnTo>
                  <a:pt x="5125" y="5467"/>
                </a:lnTo>
                <a:cubicBezTo>
                  <a:pt x="5387" y="5467"/>
                  <a:pt x="5645" y="5435"/>
                  <a:pt x="5876" y="5373"/>
                </a:cubicBezTo>
                <a:lnTo>
                  <a:pt x="5876" y="5373"/>
                </a:lnTo>
                <a:cubicBezTo>
                  <a:pt x="6010" y="5337"/>
                  <a:pt x="6125" y="5257"/>
                  <a:pt x="6206" y="5151"/>
                </a:cubicBezTo>
                <a:lnTo>
                  <a:pt x="6206" y="5151"/>
                </a:lnTo>
                <a:cubicBezTo>
                  <a:pt x="6213" y="5142"/>
                  <a:pt x="6219" y="5134"/>
                  <a:pt x="6225" y="5124"/>
                </a:cubicBezTo>
                <a:lnTo>
                  <a:pt x="6225" y="5124"/>
                </a:lnTo>
                <a:cubicBezTo>
                  <a:pt x="6282" y="5042"/>
                  <a:pt x="6318" y="4944"/>
                  <a:pt x="6328" y="4842"/>
                </a:cubicBezTo>
                <a:close/>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3" name="Freeform 329">
            <a:extLst>
              <a:ext uri="{FF2B5EF4-FFF2-40B4-BE49-F238E27FC236}">
                <a16:creationId xmlns:a16="http://schemas.microsoft.com/office/drawing/2014/main" id="{29A07611-D10D-454B-8614-229EB1587F86}"/>
              </a:ext>
            </a:extLst>
          </p:cNvPr>
          <p:cNvSpPr>
            <a:spLocks noChangeArrowheads="1"/>
          </p:cNvSpPr>
          <p:nvPr/>
        </p:nvSpPr>
        <p:spPr bwMode="auto">
          <a:xfrm>
            <a:off x="17519937" y="1628776"/>
            <a:ext cx="1694112" cy="1694111"/>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1"/>
          </a:solidFill>
          <a:ln>
            <a:noFill/>
          </a:ln>
          <a:effectLst/>
        </p:spPr>
        <p:txBody>
          <a:bodyPr wrap="none" anchor="ctr"/>
          <a:lstStyle/>
          <a:p>
            <a:endParaRPr lang="en-US"/>
          </a:p>
        </p:txBody>
      </p:sp>
      <p:sp>
        <p:nvSpPr>
          <p:cNvPr id="174" name="Freeform 330">
            <a:extLst>
              <a:ext uri="{FF2B5EF4-FFF2-40B4-BE49-F238E27FC236}">
                <a16:creationId xmlns:a16="http://schemas.microsoft.com/office/drawing/2014/main" id="{68A87B8D-4E4E-154E-AFD3-0F1D80CD5469}"/>
              </a:ext>
            </a:extLst>
          </p:cNvPr>
          <p:cNvSpPr>
            <a:spLocks noChangeArrowheads="1"/>
          </p:cNvSpPr>
          <p:nvPr/>
        </p:nvSpPr>
        <p:spPr bwMode="auto">
          <a:xfrm>
            <a:off x="17519937" y="4546957"/>
            <a:ext cx="1694112" cy="1694111"/>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2"/>
          </a:solidFill>
          <a:ln>
            <a:noFill/>
          </a:ln>
          <a:effectLst/>
        </p:spPr>
        <p:txBody>
          <a:bodyPr wrap="none" anchor="ctr"/>
          <a:lstStyle/>
          <a:p>
            <a:endParaRPr lang="en-US"/>
          </a:p>
        </p:txBody>
      </p:sp>
      <p:sp>
        <p:nvSpPr>
          <p:cNvPr id="175" name="Freeform 331">
            <a:extLst>
              <a:ext uri="{FF2B5EF4-FFF2-40B4-BE49-F238E27FC236}">
                <a16:creationId xmlns:a16="http://schemas.microsoft.com/office/drawing/2014/main" id="{B8472481-3FF1-EA47-B6C8-8C01D3110E8A}"/>
              </a:ext>
            </a:extLst>
          </p:cNvPr>
          <p:cNvSpPr>
            <a:spLocks noChangeArrowheads="1"/>
          </p:cNvSpPr>
          <p:nvPr/>
        </p:nvSpPr>
        <p:spPr bwMode="auto">
          <a:xfrm>
            <a:off x="17519937" y="7470033"/>
            <a:ext cx="1694112" cy="1694111"/>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3"/>
          </a:solidFill>
          <a:ln>
            <a:noFill/>
          </a:ln>
          <a:effectLst/>
        </p:spPr>
        <p:txBody>
          <a:bodyPr wrap="none" anchor="ctr"/>
          <a:lstStyle/>
          <a:p>
            <a:endParaRPr lang="en-US"/>
          </a:p>
        </p:txBody>
      </p:sp>
      <p:sp>
        <p:nvSpPr>
          <p:cNvPr id="176" name="Freeform 332">
            <a:extLst>
              <a:ext uri="{FF2B5EF4-FFF2-40B4-BE49-F238E27FC236}">
                <a16:creationId xmlns:a16="http://schemas.microsoft.com/office/drawing/2014/main" id="{89DECFA6-088B-0D45-89CB-189E48D36F23}"/>
              </a:ext>
            </a:extLst>
          </p:cNvPr>
          <p:cNvSpPr>
            <a:spLocks noChangeArrowheads="1"/>
          </p:cNvSpPr>
          <p:nvPr/>
        </p:nvSpPr>
        <p:spPr bwMode="auto">
          <a:xfrm>
            <a:off x="17519937" y="10393113"/>
            <a:ext cx="1694112" cy="1694111"/>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4"/>
          </a:solidFill>
          <a:ln>
            <a:noFill/>
          </a:ln>
          <a:effectLst/>
        </p:spPr>
        <p:txBody>
          <a:bodyPr wrap="none" anchor="ctr"/>
          <a:lstStyle/>
          <a:p>
            <a:endParaRPr lang="en-US"/>
          </a:p>
        </p:txBody>
      </p:sp>
      <p:sp>
        <p:nvSpPr>
          <p:cNvPr id="177" name="Freeform 333">
            <a:extLst>
              <a:ext uri="{FF2B5EF4-FFF2-40B4-BE49-F238E27FC236}">
                <a16:creationId xmlns:a16="http://schemas.microsoft.com/office/drawing/2014/main" id="{748A4B63-F762-9448-A4F1-CC0EAC730A6C}"/>
              </a:ext>
            </a:extLst>
          </p:cNvPr>
          <p:cNvSpPr>
            <a:spLocks noChangeArrowheads="1"/>
          </p:cNvSpPr>
          <p:nvPr/>
        </p:nvSpPr>
        <p:spPr bwMode="auto">
          <a:xfrm>
            <a:off x="11389796" y="4850526"/>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9" y="619"/>
                  <a:pt x="0" y="480"/>
                  <a:pt x="0" y="309"/>
                </a:cubicBezTo>
                <a:lnTo>
                  <a:pt x="0" y="309"/>
                </a:lnTo>
                <a:cubicBezTo>
                  <a:pt x="0" y="138"/>
                  <a:pt x="139" y="0"/>
                  <a:pt x="310" y="0"/>
                </a:cubicBezTo>
                <a:lnTo>
                  <a:pt x="310" y="0"/>
                </a:lnTo>
                <a:cubicBezTo>
                  <a:pt x="480" y="0"/>
                  <a:pt x="619" y="138"/>
                  <a:pt x="619" y="309"/>
                </a:cubicBezTo>
              </a:path>
            </a:pathLst>
          </a:custGeom>
          <a:solidFill>
            <a:schemeClr val="accent1"/>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416B6FFD-13FE-DE44-9503-8B4D6C68B7FC}"/>
              </a:ext>
            </a:extLst>
          </p:cNvPr>
          <p:cNvSpPr>
            <a:spLocks noChangeArrowheads="1"/>
          </p:cNvSpPr>
          <p:nvPr/>
        </p:nvSpPr>
        <p:spPr bwMode="auto">
          <a:xfrm>
            <a:off x="12927228" y="3112347"/>
            <a:ext cx="685479" cy="690376"/>
          </a:xfrm>
          <a:custGeom>
            <a:avLst/>
            <a:gdLst>
              <a:gd name="T0" fmla="*/ 618 w 619"/>
              <a:gd name="T1" fmla="*/ 309 h 620"/>
              <a:gd name="T2" fmla="*/ 618 w 619"/>
              <a:gd name="T3" fmla="*/ 309 h 620"/>
              <a:gd name="T4" fmla="*/ 309 w 619"/>
              <a:gd name="T5" fmla="*/ 619 h 620"/>
              <a:gd name="T6" fmla="*/ 309 w 619"/>
              <a:gd name="T7" fmla="*/ 619 h 620"/>
              <a:gd name="T8" fmla="*/ 0 w 619"/>
              <a:gd name="T9" fmla="*/ 309 h 620"/>
              <a:gd name="T10" fmla="*/ 0 w 619"/>
              <a:gd name="T11" fmla="*/ 309 h 620"/>
              <a:gd name="T12" fmla="*/ 309 w 619"/>
              <a:gd name="T13" fmla="*/ 0 h 620"/>
              <a:gd name="T14" fmla="*/ 309 w 619"/>
              <a:gd name="T15" fmla="*/ 0 h 620"/>
              <a:gd name="T16" fmla="*/ 618 w 619"/>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620">
                <a:moveTo>
                  <a:pt x="618" y="309"/>
                </a:moveTo>
                <a:lnTo>
                  <a:pt x="618" y="309"/>
                </a:lnTo>
                <a:cubicBezTo>
                  <a:pt x="618" y="480"/>
                  <a:pt x="479" y="619"/>
                  <a:pt x="309" y="619"/>
                </a:cubicBezTo>
                <a:lnTo>
                  <a:pt x="309" y="619"/>
                </a:lnTo>
                <a:cubicBezTo>
                  <a:pt x="138" y="619"/>
                  <a:pt x="0" y="480"/>
                  <a:pt x="0" y="309"/>
                </a:cubicBezTo>
                <a:lnTo>
                  <a:pt x="0" y="309"/>
                </a:lnTo>
                <a:cubicBezTo>
                  <a:pt x="0" y="139"/>
                  <a:pt x="138" y="0"/>
                  <a:pt x="309" y="0"/>
                </a:cubicBezTo>
                <a:lnTo>
                  <a:pt x="309" y="0"/>
                </a:lnTo>
                <a:cubicBezTo>
                  <a:pt x="479" y="0"/>
                  <a:pt x="618" y="139"/>
                  <a:pt x="618" y="309"/>
                </a:cubicBezTo>
              </a:path>
            </a:pathLst>
          </a:custGeom>
          <a:solidFill>
            <a:schemeClr val="accent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56663575-E563-B94B-88A4-5C3C3BBB7019}"/>
              </a:ext>
            </a:extLst>
          </p:cNvPr>
          <p:cNvSpPr>
            <a:spLocks noChangeArrowheads="1"/>
          </p:cNvSpPr>
          <p:nvPr/>
        </p:nvSpPr>
        <p:spPr bwMode="auto">
          <a:xfrm>
            <a:off x="15561426" y="7974351"/>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8" y="619"/>
                  <a:pt x="0" y="480"/>
                  <a:pt x="0" y="309"/>
                </a:cubicBezTo>
                <a:lnTo>
                  <a:pt x="0" y="309"/>
                </a:lnTo>
                <a:cubicBezTo>
                  <a:pt x="0" y="138"/>
                  <a:pt x="138" y="0"/>
                  <a:pt x="310" y="0"/>
                </a:cubicBezTo>
                <a:lnTo>
                  <a:pt x="310" y="0"/>
                </a:lnTo>
                <a:cubicBezTo>
                  <a:pt x="480" y="0"/>
                  <a:pt x="619" y="138"/>
                  <a:pt x="619" y="309"/>
                </a:cubicBezTo>
              </a:path>
            </a:pathLst>
          </a:custGeom>
          <a:solidFill>
            <a:schemeClr val="accent4"/>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CC3BAE4E-C715-8D42-AA4A-CAEEF6144AF8}"/>
              </a:ext>
            </a:extLst>
          </p:cNvPr>
          <p:cNvSpPr>
            <a:spLocks noChangeArrowheads="1"/>
          </p:cNvSpPr>
          <p:nvPr/>
        </p:nvSpPr>
        <p:spPr bwMode="auto">
          <a:xfrm>
            <a:off x="15561426" y="4752601"/>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8" y="619"/>
                  <a:pt x="0" y="480"/>
                  <a:pt x="0" y="309"/>
                </a:cubicBezTo>
                <a:lnTo>
                  <a:pt x="0" y="309"/>
                </a:lnTo>
                <a:cubicBezTo>
                  <a:pt x="0" y="139"/>
                  <a:pt x="138" y="0"/>
                  <a:pt x="310" y="0"/>
                </a:cubicBezTo>
                <a:lnTo>
                  <a:pt x="310" y="0"/>
                </a:lnTo>
                <a:cubicBezTo>
                  <a:pt x="480" y="0"/>
                  <a:pt x="619" y="139"/>
                  <a:pt x="619" y="309"/>
                </a:cubicBezTo>
              </a:path>
            </a:pathLst>
          </a:custGeom>
          <a:solidFill>
            <a:schemeClr val="accent3"/>
          </a:solidFill>
          <a:ln>
            <a:noFill/>
          </a:ln>
          <a:effectLst/>
        </p:spPr>
        <p:txBody>
          <a:bodyPr wrap="none" anchor="ctr"/>
          <a:lstStyle/>
          <a:p>
            <a:endParaRPr lang="en-US"/>
          </a:p>
        </p:txBody>
      </p:sp>
      <p:grpSp>
        <p:nvGrpSpPr>
          <p:cNvPr id="217" name="Group 216">
            <a:extLst>
              <a:ext uri="{FF2B5EF4-FFF2-40B4-BE49-F238E27FC236}">
                <a16:creationId xmlns:a16="http://schemas.microsoft.com/office/drawing/2014/main" id="{C03660DE-AF9E-4241-956C-65C86F2ED495}"/>
              </a:ext>
            </a:extLst>
          </p:cNvPr>
          <p:cNvGrpSpPr/>
          <p:nvPr/>
        </p:nvGrpSpPr>
        <p:grpSpPr>
          <a:xfrm>
            <a:off x="1453667" y="3936057"/>
            <a:ext cx="7132320" cy="5843885"/>
            <a:chOff x="2720566" y="4880195"/>
            <a:chExt cx="7132320" cy="5843885"/>
          </a:xfrm>
        </p:grpSpPr>
        <p:sp>
          <p:nvSpPr>
            <p:cNvPr id="218" name="CuadroTexto 238">
              <a:extLst>
                <a:ext uri="{FF2B5EF4-FFF2-40B4-BE49-F238E27FC236}">
                  <a16:creationId xmlns:a16="http://schemas.microsoft.com/office/drawing/2014/main" id="{71F704F7-1509-8B43-8676-C0FD76D49281}"/>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19" name="CuadroTexto 4">
              <a:extLst>
                <a:ext uri="{FF2B5EF4-FFF2-40B4-BE49-F238E27FC236}">
                  <a16:creationId xmlns:a16="http://schemas.microsoft.com/office/drawing/2014/main" id="{9A6AD7E2-196E-604F-8AEB-D7113EB6F3B0}"/>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
        <p:nvSpPr>
          <p:cNvPr id="221" name="CuadroTexto 4">
            <a:extLst>
              <a:ext uri="{FF2B5EF4-FFF2-40B4-BE49-F238E27FC236}">
                <a16:creationId xmlns:a16="http://schemas.microsoft.com/office/drawing/2014/main" id="{C5B55EE1-7079-7D4D-8EDC-FE2965820EC7}"/>
              </a:ext>
            </a:extLst>
          </p:cNvPr>
          <p:cNvSpPr txBox="1"/>
          <p:nvPr/>
        </p:nvSpPr>
        <p:spPr>
          <a:xfrm>
            <a:off x="17815901" y="1967999"/>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22" name="CuadroTexto 4">
            <a:extLst>
              <a:ext uri="{FF2B5EF4-FFF2-40B4-BE49-F238E27FC236}">
                <a16:creationId xmlns:a16="http://schemas.microsoft.com/office/drawing/2014/main" id="{F41C982A-E9A8-9D4A-B214-B901870BF711}"/>
              </a:ext>
            </a:extLst>
          </p:cNvPr>
          <p:cNvSpPr txBox="1"/>
          <p:nvPr/>
        </p:nvSpPr>
        <p:spPr>
          <a:xfrm>
            <a:off x="17815901" y="4882649"/>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23" name="CuadroTexto 4">
            <a:extLst>
              <a:ext uri="{FF2B5EF4-FFF2-40B4-BE49-F238E27FC236}">
                <a16:creationId xmlns:a16="http://schemas.microsoft.com/office/drawing/2014/main" id="{5B01339B-D6E1-9143-B27D-5EDD7A39C7A6}"/>
              </a:ext>
            </a:extLst>
          </p:cNvPr>
          <p:cNvSpPr txBox="1"/>
          <p:nvPr/>
        </p:nvSpPr>
        <p:spPr>
          <a:xfrm>
            <a:off x="17815901" y="7825874"/>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24" name="CuadroTexto 4">
            <a:extLst>
              <a:ext uri="{FF2B5EF4-FFF2-40B4-BE49-F238E27FC236}">
                <a16:creationId xmlns:a16="http://schemas.microsoft.com/office/drawing/2014/main" id="{4B137398-9988-5542-B7B6-C201230F9561}"/>
              </a:ext>
            </a:extLst>
          </p:cNvPr>
          <p:cNvSpPr txBox="1"/>
          <p:nvPr/>
        </p:nvSpPr>
        <p:spPr>
          <a:xfrm>
            <a:off x="17815901" y="10740524"/>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nvGrpSpPr>
          <p:cNvPr id="225" name="Group 224">
            <a:extLst>
              <a:ext uri="{FF2B5EF4-FFF2-40B4-BE49-F238E27FC236}">
                <a16:creationId xmlns:a16="http://schemas.microsoft.com/office/drawing/2014/main" id="{E66F297C-CEE8-5548-BC8A-6E63077AFC33}"/>
              </a:ext>
            </a:extLst>
          </p:cNvPr>
          <p:cNvGrpSpPr/>
          <p:nvPr/>
        </p:nvGrpSpPr>
        <p:grpSpPr>
          <a:xfrm>
            <a:off x="19520029" y="1722449"/>
            <a:ext cx="3601250" cy="1600438"/>
            <a:chOff x="12859537" y="4730545"/>
            <a:chExt cx="3601250" cy="1600438"/>
          </a:xfrm>
        </p:grpSpPr>
        <p:sp>
          <p:nvSpPr>
            <p:cNvPr id="226" name="CuadroTexto 4">
              <a:extLst>
                <a:ext uri="{FF2B5EF4-FFF2-40B4-BE49-F238E27FC236}">
                  <a16:creationId xmlns:a16="http://schemas.microsoft.com/office/drawing/2014/main" id="{D299B859-AE04-374A-813E-C3BDE8D819AA}"/>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27" name="CuadroTexto 4">
              <a:extLst>
                <a:ext uri="{FF2B5EF4-FFF2-40B4-BE49-F238E27FC236}">
                  <a16:creationId xmlns:a16="http://schemas.microsoft.com/office/drawing/2014/main" id="{A66B23C0-3E35-DC43-BA17-34472610B971}"/>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C9E180D4-FC56-A04B-989E-9E658C202962}"/>
              </a:ext>
            </a:extLst>
          </p:cNvPr>
          <p:cNvGrpSpPr/>
          <p:nvPr/>
        </p:nvGrpSpPr>
        <p:grpSpPr>
          <a:xfrm>
            <a:off x="19520029" y="4536221"/>
            <a:ext cx="3601250" cy="1600438"/>
            <a:chOff x="12859537" y="4730545"/>
            <a:chExt cx="3601250" cy="1600438"/>
          </a:xfrm>
        </p:grpSpPr>
        <p:sp>
          <p:nvSpPr>
            <p:cNvPr id="229" name="CuadroTexto 4">
              <a:extLst>
                <a:ext uri="{FF2B5EF4-FFF2-40B4-BE49-F238E27FC236}">
                  <a16:creationId xmlns:a16="http://schemas.microsoft.com/office/drawing/2014/main" id="{D38504FB-F00E-6648-8F25-43F041422FF4}"/>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0" name="CuadroTexto 4">
              <a:extLst>
                <a:ext uri="{FF2B5EF4-FFF2-40B4-BE49-F238E27FC236}">
                  <a16:creationId xmlns:a16="http://schemas.microsoft.com/office/drawing/2014/main" id="{362EE562-3DC5-304C-ADDD-BBA0439F6AA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D7E8C651-E719-D842-B69E-0798E5CEB734}"/>
              </a:ext>
            </a:extLst>
          </p:cNvPr>
          <p:cNvGrpSpPr/>
          <p:nvPr/>
        </p:nvGrpSpPr>
        <p:grpSpPr>
          <a:xfrm>
            <a:off x="19520029" y="7533486"/>
            <a:ext cx="3601250" cy="1600438"/>
            <a:chOff x="12859537" y="4730545"/>
            <a:chExt cx="3601250" cy="1600438"/>
          </a:xfrm>
        </p:grpSpPr>
        <p:sp>
          <p:nvSpPr>
            <p:cNvPr id="232" name="CuadroTexto 4">
              <a:extLst>
                <a:ext uri="{FF2B5EF4-FFF2-40B4-BE49-F238E27FC236}">
                  <a16:creationId xmlns:a16="http://schemas.microsoft.com/office/drawing/2014/main" id="{98D43880-E72F-D64C-876A-D05378B36E1D}"/>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3" name="CuadroTexto 4">
              <a:extLst>
                <a:ext uri="{FF2B5EF4-FFF2-40B4-BE49-F238E27FC236}">
                  <a16:creationId xmlns:a16="http://schemas.microsoft.com/office/drawing/2014/main" id="{00108D55-D19C-7C4D-BE66-8C38204B6050}"/>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D7D04F27-C92E-C34E-BCAB-FC76BE961AF4}"/>
              </a:ext>
            </a:extLst>
          </p:cNvPr>
          <p:cNvGrpSpPr/>
          <p:nvPr/>
        </p:nvGrpSpPr>
        <p:grpSpPr>
          <a:xfrm>
            <a:off x="19520029" y="10448136"/>
            <a:ext cx="3601250" cy="1600438"/>
            <a:chOff x="12859537" y="4730545"/>
            <a:chExt cx="3601250" cy="1600438"/>
          </a:xfrm>
        </p:grpSpPr>
        <p:sp>
          <p:nvSpPr>
            <p:cNvPr id="235" name="CuadroTexto 4">
              <a:extLst>
                <a:ext uri="{FF2B5EF4-FFF2-40B4-BE49-F238E27FC236}">
                  <a16:creationId xmlns:a16="http://schemas.microsoft.com/office/drawing/2014/main" id="{0F67A9FE-74A7-A240-82B0-8E9033C3D4A3}"/>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6" name="CuadroTexto 4">
              <a:extLst>
                <a:ext uri="{FF2B5EF4-FFF2-40B4-BE49-F238E27FC236}">
                  <a16:creationId xmlns:a16="http://schemas.microsoft.com/office/drawing/2014/main" id="{74D3B059-F0E6-DC4E-9896-CE58787089F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0116991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21">
            <a:extLst>
              <a:ext uri="{FF2B5EF4-FFF2-40B4-BE49-F238E27FC236}">
                <a16:creationId xmlns:a16="http://schemas.microsoft.com/office/drawing/2014/main" id="{08D79150-F47C-654D-A8D3-2EA8E3C7AE0D}"/>
              </a:ext>
            </a:extLst>
          </p:cNvPr>
          <p:cNvGrpSpPr/>
          <p:nvPr/>
        </p:nvGrpSpPr>
        <p:grpSpPr>
          <a:xfrm>
            <a:off x="9603053" y="1725921"/>
            <a:ext cx="13320930" cy="10264158"/>
            <a:chOff x="9934575" y="1551440"/>
            <a:chExt cx="13320930" cy="10264158"/>
          </a:xfrm>
        </p:grpSpPr>
        <p:sp>
          <p:nvSpPr>
            <p:cNvPr id="176" name="Freeform 332">
              <a:extLst>
                <a:ext uri="{FF2B5EF4-FFF2-40B4-BE49-F238E27FC236}">
                  <a16:creationId xmlns:a16="http://schemas.microsoft.com/office/drawing/2014/main" id="{D99E4205-4F5C-1247-862C-D5D75402B413}"/>
                </a:ext>
              </a:extLst>
            </p:cNvPr>
            <p:cNvSpPr>
              <a:spLocks noChangeArrowheads="1"/>
            </p:cNvSpPr>
            <p:nvPr/>
          </p:nvSpPr>
          <p:spPr bwMode="auto">
            <a:xfrm>
              <a:off x="9934575" y="4879001"/>
              <a:ext cx="7514330" cy="6593653"/>
            </a:xfrm>
            <a:custGeom>
              <a:avLst/>
              <a:gdLst>
                <a:gd name="T0" fmla="*/ 5913 w 7343"/>
                <a:gd name="T1" fmla="*/ 4709 h 6443"/>
                <a:gd name="T2" fmla="*/ 5732 w 7343"/>
                <a:gd name="T3" fmla="*/ 4589 h 6443"/>
                <a:gd name="T4" fmla="*/ 5435 w 7343"/>
                <a:gd name="T5" fmla="*/ 3597 h 6443"/>
                <a:gd name="T6" fmla="*/ 5180 w 7343"/>
                <a:gd name="T7" fmla="*/ 3327 h 6443"/>
                <a:gd name="T8" fmla="*/ 4951 w 7343"/>
                <a:gd name="T9" fmla="*/ 4272 h 6443"/>
                <a:gd name="T10" fmla="*/ 3841 w 7343"/>
                <a:gd name="T11" fmla="*/ 4074 h 6443"/>
                <a:gd name="T12" fmla="*/ 3353 w 7343"/>
                <a:gd name="T13" fmla="*/ 4165 h 6443"/>
                <a:gd name="T14" fmla="*/ 2198 w 7343"/>
                <a:gd name="T15" fmla="*/ 3723 h 6443"/>
                <a:gd name="T16" fmla="*/ 2195 w 7343"/>
                <a:gd name="T17" fmla="*/ 3650 h 6443"/>
                <a:gd name="T18" fmla="*/ 4412 w 7343"/>
                <a:gd name="T19" fmla="*/ 1919 h 6443"/>
                <a:gd name="T20" fmla="*/ 4072 w 7343"/>
                <a:gd name="T21" fmla="*/ 1769 h 6443"/>
                <a:gd name="T22" fmla="*/ 2542 w 7343"/>
                <a:gd name="T23" fmla="*/ 2995 h 6443"/>
                <a:gd name="T24" fmla="*/ 1784 w 7343"/>
                <a:gd name="T25" fmla="*/ 3239 h 6443"/>
                <a:gd name="T26" fmla="*/ 601 w 7343"/>
                <a:gd name="T27" fmla="*/ 2702 h 6443"/>
                <a:gd name="T28" fmla="*/ 522 w 7343"/>
                <a:gd name="T29" fmla="*/ 1673 h 6443"/>
                <a:gd name="T30" fmla="*/ 1220 w 7343"/>
                <a:gd name="T31" fmla="*/ 2260 h 6443"/>
                <a:gd name="T32" fmla="*/ 1454 w 7343"/>
                <a:gd name="T33" fmla="*/ 2141 h 6443"/>
                <a:gd name="T34" fmla="*/ 863 w 7343"/>
                <a:gd name="T35" fmla="*/ 1523 h 6443"/>
                <a:gd name="T36" fmla="*/ 1262 w 7343"/>
                <a:gd name="T37" fmla="*/ 946 h 6443"/>
                <a:gd name="T38" fmla="*/ 4629 w 7343"/>
                <a:gd name="T39" fmla="*/ 547 h 6443"/>
                <a:gd name="T40" fmla="*/ 3808 w 7343"/>
                <a:gd name="T41" fmla="*/ 795 h 6443"/>
                <a:gd name="T42" fmla="*/ 3592 w 7343"/>
                <a:gd name="T43" fmla="*/ 1538 h 6443"/>
                <a:gd name="T44" fmla="*/ 3795 w 7343"/>
                <a:gd name="T45" fmla="*/ 1372 h 6443"/>
                <a:gd name="T46" fmla="*/ 4882 w 7343"/>
                <a:gd name="T47" fmla="*/ 847 h 6443"/>
                <a:gd name="T48" fmla="*/ 5447 w 7343"/>
                <a:gd name="T49" fmla="*/ 914 h 6443"/>
                <a:gd name="T50" fmla="*/ 6836 w 7343"/>
                <a:gd name="T51" fmla="*/ 3494 h 6443"/>
                <a:gd name="T52" fmla="*/ 6520 w 7343"/>
                <a:gd name="T53" fmla="*/ 3547 h 6443"/>
                <a:gd name="T54" fmla="*/ 6355 w 7343"/>
                <a:gd name="T55" fmla="*/ 3187 h 6443"/>
                <a:gd name="T56" fmla="*/ 6208 w 7343"/>
                <a:gd name="T57" fmla="*/ 3750 h 6443"/>
                <a:gd name="T58" fmla="*/ 6664 w 7343"/>
                <a:gd name="T59" fmla="*/ 3999 h 6443"/>
                <a:gd name="T60" fmla="*/ 5589 w 7343"/>
                <a:gd name="T61" fmla="*/ 5413 h 6443"/>
                <a:gd name="T62" fmla="*/ 4386 w 7343"/>
                <a:gd name="T63" fmla="*/ 4904 h 6443"/>
                <a:gd name="T64" fmla="*/ 4819 w 7343"/>
                <a:gd name="T65" fmla="*/ 4655 h 6443"/>
                <a:gd name="T66" fmla="*/ 5193 w 7343"/>
                <a:gd name="T67" fmla="*/ 4800 h 6443"/>
                <a:gd name="T68" fmla="*/ 4068 w 7343"/>
                <a:gd name="T69" fmla="*/ 5424 h 6443"/>
                <a:gd name="T70" fmla="*/ 3590 w 7343"/>
                <a:gd name="T71" fmla="*/ 4589 h 6443"/>
                <a:gd name="T72" fmla="*/ 7037 w 7343"/>
                <a:gd name="T73" fmla="*/ 2171 h 6443"/>
                <a:gd name="T74" fmla="*/ 5038 w 7343"/>
                <a:gd name="T75" fmla="*/ 298 h 6443"/>
                <a:gd name="T76" fmla="*/ 3525 w 7343"/>
                <a:gd name="T77" fmla="*/ 0 h 6443"/>
                <a:gd name="T78" fmla="*/ 0 w 7343"/>
                <a:gd name="T79" fmla="*/ 2237 h 6443"/>
                <a:gd name="T80" fmla="*/ 1636 w 7343"/>
                <a:gd name="T81" fmla="*/ 3580 h 6443"/>
                <a:gd name="T82" fmla="*/ 2253 w 7343"/>
                <a:gd name="T83" fmla="*/ 4378 h 6443"/>
                <a:gd name="T84" fmla="*/ 2989 w 7343"/>
                <a:gd name="T85" fmla="*/ 4720 h 6443"/>
                <a:gd name="T86" fmla="*/ 3618 w 7343"/>
                <a:gd name="T87" fmla="*/ 6050 h 6443"/>
                <a:gd name="T88" fmla="*/ 4040 w 7343"/>
                <a:gd name="T89" fmla="*/ 6427 h 6443"/>
                <a:gd name="T90" fmla="*/ 4200 w 7343"/>
                <a:gd name="T91" fmla="*/ 6419 h 6443"/>
                <a:gd name="T92" fmla="*/ 4836 w 7343"/>
                <a:gd name="T93" fmla="*/ 5760 h 6443"/>
                <a:gd name="T94" fmla="*/ 5865 w 7343"/>
                <a:gd name="T95" fmla="*/ 5662 h 6443"/>
                <a:gd name="T96" fmla="*/ 6101 w 7343"/>
                <a:gd name="T97" fmla="*/ 5108 h 6443"/>
                <a:gd name="T98" fmla="*/ 7171 w 7343"/>
                <a:gd name="T99" fmla="*/ 3766 h 6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43" h="6443">
                  <a:moveTo>
                    <a:pt x="6285" y="4700"/>
                  </a:moveTo>
                  <a:lnTo>
                    <a:pt x="6285" y="4700"/>
                  </a:lnTo>
                  <a:cubicBezTo>
                    <a:pt x="6170" y="4748"/>
                    <a:pt x="6047" y="4744"/>
                    <a:pt x="5913" y="4709"/>
                  </a:cubicBezTo>
                  <a:lnTo>
                    <a:pt x="5913" y="4709"/>
                  </a:lnTo>
                  <a:cubicBezTo>
                    <a:pt x="5894" y="4678"/>
                    <a:pt x="5867" y="4653"/>
                    <a:pt x="5834" y="4637"/>
                  </a:cubicBezTo>
                  <a:lnTo>
                    <a:pt x="5834" y="4637"/>
                  </a:lnTo>
                  <a:cubicBezTo>
                    <a:pt x="5800" y="4621"/>
                    <a:pt x="5766" y="4605"/>
                    <a:pt x="5732" y="4589"/>
                  </a:cubicBezTo>
                  <a:lnTo>
                    <a:pt x="5732" y="4589"/>
                  </a:lnTo>
                  <a:cubicBezTo>
                    <a:pt x="5600" y="4506"/>
                    <a:pt x="5280" y="4251"/>
                    <a:pt x="5252" y="3984"/>
                  </a:cubicBezTo>
                  <a:lnTo>
                    <a:pt x="5252" y="3984"/>
                  </a:lnTo>
                  <a:cubicBezTo>
                    <a:pt x="5239" y="3852"/>
                    <a:pt x="5299" y="3725"/>
                    <a:pt x="5435" y="3597"/>
                  </a:cubicBezTo>
                  <a:lnTo>
                    <a:pt x="5435" y="3597"/>
                  </a:lnTo>
                  <a:cubicBezTo>
                    <a:pt x="5510" y="3526"/>
                    <a:pt x="5513" y="3409"/>
                    <a:pt x="5443" y="3334"/>
                  </a:cubicBezTo>
                  <a:lnTo>
                    <a:pt x="5443" y="3334"/>
                  </a:lnTo>
                  <a:cubicBezTo>
                    <a:pt x="5373" y="3259"/>
                    <a:pt x="5255" y="3256"/>
                    <a:pt x="5180" y="3327"/>
                  </a:cubicBezTo>
                  <a:lnTo>
                    <a:pt x="5180" y="3327"/>
                  </a:lnTo>
                  <a:cubicBezTo>
                    <a:pt x="4957" y="3538"/>
                    <a:pt x="4856" y="3772"/>
                    <a:pt x="4883" y="4023"/>
                  </a:cubicBezTo>
                  <a:lnTo>
                    <a:pt x="4883" y="4023"/>
                  </a:lnTo>
                  <a:cubicBezTo>
                    <a:pt x="4891" y="4106"/>
                    <a:pt x="4914" y="4190"/>
                    <a:pt x="4951" y="4272"/>
                  </a:cubicBezTo>
                  <a:lnTo>
                    <a:pt x="4951" y="4272"/>
                  </a:lnTo>
                  <a:cubicBezTo>
                    <a:pt x="4680" y="4154"/>
                    <a:pt x="4383" y="4062"/>
                    <a:pt x="4049" y="4062"/>
                  </a:cubicBezTo>
                  <a:lnTo>
                    <a:pt x="4049" y="4062"/>
                  </a:lnTo>
                  <a:cubicBezTo>
                    <a:pt x="3981" y="4062"/>
                    <a:pt x="3912" y="4066"/>
                    <a:pt x="3841" y="4074"/>
                  </a:cubicBezTo>
                  <a:lnTo>
                    <a:pt x="3841" y="4074"/>
                  </a:lnTo>
                  <a:cubicBezTo>
                    <a:pt x="3709" y="4089"/>
                    <a:pt x="3603" y="4114"/>
                    <a:pt x="3517" y="4134"/>
                  </a:cubicBezTo>
                  <a:lnTo>
                    <a:pt x="3517" y="4134"/>
                  </a:lnTo>
                  <a:cubicBezTo>
                    <a:pt x="3453" y="4148"/>
                    <a:pt x="3398" y="4161"/>
                    <a:pt x="3353" y="4165"/>
                  </a:cubicBezTo>
                  <a:lnTo>
                    <a:pt x="3353" y="4165"/>
                  </a:lnTo>
                  <a:cubicBezTo>
                    <a:pt x="2923" y="4199"/>
                    <a:pt x="2617" y="4163"/>
                    <a:pt x="2443" y="4059"/>
                  </a:cubicBezTo>
                  <a:lnTo>
                    <a:pt x="2443" y="4059"/>
                  </a:lnTo>
                  <a:cubicBezTo>
                    <a:pt x="2309" y="3980"/>
                    <a:pt x="2260" y="3866"/>
                    <a:pt x="2198" y="3723"/>
                  </a:cubicBezTo>
                  <a:lnTo>
                    <a:pt x="2198" y="3723"/>
                  </a:lnTo>
                  <a:cubicBezTo>
                    <a:pt x="2196" y="3718"/>
                    <a:pt x="2193" y="3713"/>
                    <a:pt x="2192" y="3707"/>
                  </a:cubicBezTo>
                  <a:lnTo>
                    <a:pt x="2192" y="3707"/>
                  </a:lnTo>
                  <a:cubicBezTo>
                    <a:pt x="2195" y="3689"/>
                    <a:pt x="2197" y="3670"/>
                    <a:pt x="2195" y="3650"/>
                  </a:cubicBezTo>
                  <a:lnTo>
                    <a:pt x="2195" y="3650"/>
                  </a:lnTo>
                  <a:cubicBezTo>
                    <a:pt x="2180" y="3471"/>
                    <a:pt x="2450" y="3392"/>
                    <a:pt x="2613" y="3360"/>
                  </a:cubicBezTo>
                  <a:lnTo>
                    <a:pt x="2613" y="3360"/>
                  </a:lnTo>
                  <a:cubicBezTo>
                    <a:pt x="3406" y="3205"/>
                    <a:pt x="4074" y="2675"/>
                    <a:pt x="4402" y="1942"/>
                  </a:cubicBezTo>
                  <a:lnTo>
                    <a:pt x="4412" y="1919"/>
                  </a:lnTo>
                  <a:lnTo>
                    <a:pt x="4412" y="1919"/>
                  </a:lnTo>
                  <a:cubicBezTo>
                    <a:pt x="4454" y="1826"/>
                    <a:pt x="4411" y="1717"/>
                    <a:pt x="4317" y="1675"/>
                  </a:cubicBezTo>
                  <a:lnTo>
                    <a:pt x="4317" y="1675"/>
                  </a:lnTo>
                  <a:cubicBezTo>
                    <a:pt x="4223" y="1634"/>
                    <a:pt x="4114" y="1676"/>
                    <a:pt x="4072" y="1769"/>
                  </a:cubicBezTo>
                  <a:lnTo>
                    <a:pt x="4063" y="1790"/>
                  </a:lnTo>
                  <a:lnTo>
                    <a:pt x="4063" y="1790"/>
                  </a:lnTo>
                  <a:cubicBezTo>
                    <a:pt x="3784" y="2413"/>
                    <a:pt x="3216" y="2864"/>
                    <a:pt x="2542" y="2995"/>
                  </a:cubicBezTo>
                  <a:lnTo>
                    <a:pt x="2542" y="2995"/>
                  </a:lnTo>
                  <a:cubicBezTo>
                    <a:pt x="2203" y="3061"/>
                    <a:pt x="2021" y="3189"/>
                    <a:pt x="1925" y="3322"/>
                  </a:cubicBezTo>
                  <a:lnTo>
                    <a:pt x="1925" y="3322"/>
                  </a:lnTo>
                  <a:cubicBezTo>
                    <a:pt x="1885" y="3290"/>
                    <a:pt x="1838" y="3263"/>
                    <a:pt x="1784" y="3239"/>
                  </a:cubicBezTo>
                  <a:lnTo>
                    <a:pt x="1784" y="3239"/>
                  </a:lnTo>
                  <a:cubicBezTo>
                    <a:pt x="1625" y="3169"/>
                    <a:pt x="1474" y="3110"/>
                    <a:pt x="1328" y="3052"/>
                  </a:cubicBezTo>
                  <a:lnTo>
                    <a:pt x="1328" y="3052"/>
                  </a:lnTo>
                  <a:cubicBezTo>
                    <a:pt x="1029" y="2933"/>
                    <a:pt x="771" y="2831"/>
                    <a:pt x="601" y="2702"/>
                  </a:cubicBezTo>
                  <a:lnTo>
                    <a:pt x="601" y="2702"/>
                  </a:lnTo>
                  <a:cubicBezTo>
                    <a:pt x="440" y="2578"/>
                    <a:pt x="372" y="2439"/>
                    <a:pt x="372" y="2237"/>
                  </a:cubicBezTo>
                  <a:lnTo>
                    <a:pt x="372" y="2237"/>
                  </a:lnTo>
                  <a:cubicBezTo>
                    <a:pt x="372" y="2043"/>
                    <a:pt x="423" y="1853"/>
                    <a:pt x="522" y="1673"/>
                  </a:cubicBezTo>
                  <a:lnTo>
                    <a:pt x="522" y="1673"/>
                  </a:lnTo>
                  <a:cubicBezTo>
                    <a:pt x="584" y="1841"/>
                    <a:pt x="721" y="1994"/>
                    <a:pt x="920" y="2117"/>
                  </a:cubicBezTo>
                  <a:lnTo>
                    <a:pt x="920" y="2117"/>
                  </a:lnTo>
                  <a:cubicBezTo>
                    <a:pt x="1073" y="2212"/>
                    <a:pt x="1214" y="2258"/>
                    <a:pt x="1220" y="2260"/>
                  </a:cubicBezTo>
                  <a:lnTo>
                    <a:pt x="1220" y="2260"/>
                  </a:lnTo>
                  <a:cubicBezTo>
                    <a:pt x="1239" y="2266"/>
                    <a:pt x="1258" y="2269"/>
                    <a:pt x="1277" y="2269"/>
                  </a:cubicBezTo>
                  <a:lnTo>
                    <a:pt x="1277" y="2269"/>
                  </a:lnTo>
                  <a:cubicBezTo>
                    <a:pt x="1356" y="2269"/>
                    <a:pt x="1428" y="2220"/>
                    <a:pt x="1454" y="2141"/>
                  </a:cubicBezTo>
                  <a:lnTo>
                    <a:pt x="1454" y="2141"/>
                  </a:lnTo>
                  <a:cubicBezTo>
                    <a:pt x="1486" y="2044"/>
                    <a:pt x="1433" y="1939"/>
                    <a:pt x="1336" y="1906"/>
                  </a:cubicBezTo>
                  <a:lnTo>
                    <a:pt x="1336" y="1906"/>
                  </a:lnTo>
                  <a:cubicBezTo>
                    <a:pt x="1224" y="1869"/>
                    <a:pt x="920" y="1729"/>
                    <a:pt x="863" y="1523"/>
                  </a:cubicBezTo>
                  <a:lnTo>
                    <a:pt x="863" y="1523"/>
                  </a:lnTo>
                  <a:cubicBezTo>
                    <a:pt x="832" y="1410"/>
                    <a:pt x="882" y="1273"/>
                    <a:pt x="1011" y="1118"/>
                  </a:cubicBezTo>
                  <a:lnTo>
                    <a:pt x="1011" y="1118"/>
                  </a:lnTo>
                  <a:cubicBezTo>
                    <a:pt x="1088" y="1058"/>
                    <a:pt x="1172" y="1001"/>
                    <a:pt x="1262" y="946"/>
                  </a:cubicBezTo>
                  <a:lnTo>
                    <a:pt x="1262" y="946"/>
                  </a:lnTo>
                  <a:cubicBezTo>
                    <a:pt x="1863" y="576"/>
                    <a:pt x="2667" y="372"/>
                    <a:pt x="3525" y="372"/>
                  </a:cubicBezTo>
                  <a:lnTo>
                    <a:pt x="3525" y="372"/>
                  </a:lnTo>
                  <a:cubicBezTo>
                    <a:pt x="3891" y="372"/>
                    <a:pt x="4267" y="432"/>
                    <a:pt x="4629" y="547"/>
                  </a:cubicBezTo>
                  <a:lnTo>
                    <a:pt x="4629" y="547"/>
                  </a:lnTo>
                  <a:cubicBezTo>
                    <a:pt x="4557" y="569"/>
                    <a:pt x="4471" y="589"/>
                    <a:pt x="4379" y="610"/>
                  </a:cubicBezTo>
                  <a:lnTo>
                    <a:pt x="4379" y="610"/>
                  </a:lnTo>
                  <a:cubicBezTo>
                    <a:pt x="4194" y="653"/>
                    <a:pt x="3983" y="701"/>
                    <a:pt x="3808" y="795"/>
                  </a:cubicBezTo>
                  <a:lnTo>
                    <a:pt x="3808" y="795"/>
                  </a:lnTo>
                  <a:cubicBezTo>
                    <a:pt x="3580" y="919"/>
                    <a:pt x="3451" y="1100"/>
                    <a:pt x="3427" y="1334"/>
                  </a:cubicBezTo>
                  <a:lnTo>
                    <a:pt x="3427" y="1334"/>
                  </a:lnTo>
                  <a:cubicBezTo>
                    <a:pt x="3415" y="1435"/>
                    <a:pt x="3490" y="1527"/>
                    <a:pt x="3592" y="1538"/>
                  </a:cubicBezTo>
                  <a:lnTo>
                    <a:pt x="3592" y="1538"/>
                  </a:lnTo>
                  <a:cubicBezTo>
                    <a:pt x="3598" y="1539"/>
                    <a:pt x="3605" y="1539"/>
                    <a:pt x="3611" y="1539"/>
                  </a:cubicBezTo>
                  <a:lnTo>
                    <a:pt x="3611" y="1539"/>
                  </a:lnTo>
                  <a:cubicBezTo>
                    <a:pt x="3704" y="1539"/>
                    <a:pt x="3785" y="1468"/>
                    <a:pt x="3795" y="1372"/>
                  </a:cubicBezTo>
                  <a:lnTo>
                    <a:pt x="3795" y="1372"/>
                  </a:lnTo>
                  <a:cubicBezTo>
                    <a:pt x="3820" y="1137"/>
                    <a:pt x="4075" y="1062"/>
                    <a:pt x="4463" y="972"/>
                  </a:cubicBezTo>
                  <a:lnTo>
                    <a:pt x="4463" y="972"/>
                  </a:lnTo>
                  <a:cubicBezTo>
                    <a:pt x="4617" y="937"/>
                    <a:pt x="4764" y="903"/>
                    <a:pt x="4882" y="847"/>
                  </a:cubicBezTo>
                  <a:lnTo>
                    <a:pt x="4882" y="847"/>
                  </a:lnTo>
                  <a:cubicBezTo>
                    <a:pt x="4964" y="808"/>
                    <a:pt x="5023" y="762"/>
                    <a:pt x="5063" y="713"/>
                  </a:cubicBezTo>
                  <a:lnTo>
                    <a:pt x="5063" y="713"/>
                  </a:lnTo>
                  <a:cubicBezTo>
                    <a:pt x="5195" y="773"/>
                    <a:pt x="5324" y="840"/>
                    <a:pt x="5447" y="914"/>
                  </a:cubicBezTo>
                  <a:lnTo>
                    <a:pt x="5447" y="914"/>
                  </a:lnTo>
                  <a:cubicBezTo>
                    <a:pt x="6042" y="1270"/>
                    <a:pt x="6483" y="1764"/>
                    <a:pt x="6690" y="2303"/>
                  </a:cubicBezTo>
                  <a:lnTo>
                    <a:pt x="6690" y="2303"/>
                  </a:lnTo>
                  <a:cubicBezTo>
                    <a:pt x="6870" y="2775"/>
                    <a:pt x="6861" y="3242"/>
                    <a:pt x="6836" y="3494"/>
                  </a:cubicBezTo>
                  <a:lnTo>
                    <a:pt x="6836" y="3494"/>
                  </a:lnTo>
                  <a:cubicBezTo>
                    <a:pt x="6812" y="3583"/>
                    <a:pt x="6720" y="3642"/>
                    <a:pt x="6631" y="3624"/>
                  </a:cubicBezTo>
                  <a:lnTo>
                    <a:pt x="6631" y="3624"/>
                  </a:lnTo>
                  <a:cubicBezTo>
                    <a:pt x="6586" y="3615"/>
                    <a:pt x="6546" y="3588"/>
                    <a:pt x="6520" y="3547"/>
                  </a:cubicBezTo>
                  <a:lnTo>
                    <a:pt x="6520" y="3547"/>
                  </a:lnTo>
                  <a:cubicBezTo>
                    <a:pt x="6493" y="3506"/>
                    <a:pt x="6485" y="3457"/>
                    <a:pt x="6495" y="3410"/>
                  </a:cubicBezTo>
                  <a:lnTo>
                    <a:pt x="6495" y="3410"/>
                  </a:lnTo>
                  <a:cubicBezTo>
                    <a:pt x="6518" y="3309"/>
                    <a:pt x="6455" y="3210"/>
                    <a:pt x="6355" y="3187"/>
                  </a:cubicBezTo>
                  <a:lnTo>
                    <a:pt x="6355" y="3187"/>
                  </a:lnTo>
                  <a:cubicBezTo>
                    <a:pt x="6255" y="3164"/>
                    <a:pt x="6155" y="3227"/>
                    <a:pt x="6133" y="3327"/>
                  </a:cubicBezTo>
                  <a:lnTo>
                    <a:pt x="6133" y="3327"/>
                  </a:lnTo>
                  <a:cubicBezTo>
                    <a:pt x="6100" y="3473"/>
                    <a:pt x="6126" y="3623"/>
                    <a:pt x="6208" y="3750"/>
                  </a:cubicBezTo>
                  <a:lnTo>
                    <a:pt x="6208" y="3750"/>
                  </a:lnTo>
                  <a:cubicBezTo>
                    <a:pt x="6288" y="3873"/>
                    <a:pt x="6416" y="3960"/>
                    <a:pt x="6559" y="3989"/>
                  </a:cubicBezTo>
                  <a:lnTo>
                    <a:pt x="6559" y="3989"/>
                  </a:lnTo>
                  <a:cubicBezTo>
                    <a:pt x="6593" y="3996"/>
                    <a:pt x="6629" y="3999"/>
                    <a:pt x="6664" y="3999"/>
                  </a:cubicBezTo>
                  <a:lnTo>
                    <a:pt x="6664" y="3999"/>
                  </a:lnTo>
                  <a:cubicBezTo>
                    <a:pt x="6688" y="3999"/>
                    <a:pt x="6711" y="3997"/>
                    <a:pt x="6734" y="3994"/>
                  </a:cubicBezTo>
                  <a:lnTo>
                    <a:pt x="6734" y="3994"/>
                  </a:lnTo>
                  <a:cubicBezTo>
                    <a:pt x="6653" y="4290"/>
                    <a:pt x="6527" y="4600"/>
                    <a:pt x="6285" y="4700"/>
                  </a:cubicBezTo>
                  <a:close/>
                  <a:moveTo>
                    <a:pt x="5589" y="5413"/>
                  </a:moveTo>
                  <a:lnTo>
                    <a:pt x="5589" y="5413"/>
                  </a:lnTo>
                  <a:cubicBezTo>
                    <a:pt x="5464" y="5552"/>
                    <a:pt x="5179" y="5488"/>
                    <a:pt x="4961" y="5410"/>
                  </a:cubicBezTo>
                  <a:lnTo>
                    <a:pt x="4961" y="5410"/>
                  </a:lnTo>
                  <a:cubicBezTo>
                    <a:pt x="4644" y="5296"/>
                    <a:pt x="4465" y="5045"/>
                    <a:pt x="4386" y="4904"/>
                  </a:cubicBezTo>
                  <a:lnTo>
                    <a:pt x="4173" y="4527"/>
                  </a:lnTo>
                  <a:lnTo>
                    <a:pt x="4173" y="4527"/>
                  </a:lnTo>
                  <a:cubicBezTo>
                    <a:pt x="4391" y="4555"/>
                    <a:pt x="4607" y="4598"/>
                    <a:pt x="4819" y="4655"/>
                  </a:cubicBezTo>
                  <a:lnTo>
                    <a:pt x="4819" y="4655"/>
                  </a:lnTo>
                  <a:cubicBezTo>
                    <a:pt x="4886" y="4673"/>
                    <a:pt x="4953" y="4693"/>
                    <a:pt x="5020" y="4714"/>
                  </a:cubicBezTo>
                  <a:lnTo>
                    <a:pt x="5020" y="4714"/>
                  </a:lnTo>
                  <a:cubicBezTo>
                    <a:pt x="5078" y="4742"/>
                    <a:pt x="5135" y="4772"/>
                    <a:pt x="5193" y="4800"/>
                  </a:cubicBezTo>
                  <a:lnTo>
                    <a:pt x="5193" y="4800"/>
                  </a:lnTo>
                  <a:cubicBezTo>
                    <a:pt x="5342" y="4876"/>
                    <a:pt x="5488" y="4950"/>
                    <a:pt x="5633" y="5007"/>
                  </a:cubicBezTo>
                  <a:lnTo>
                    <a:pt x="5633" y="5007"/>
                  </a:lnTo>
                  <a:cubicBezTo>
                    <a:pt x="5682" y="5170"/>
                    <a:pt x="5667" y="5326"/>
                    <a:pt x="5589" y="5413"/>
                  </a:cubicBezTo>
                  <a:close/>
                  <a:moveTo>
                    <a:pt x="4068" y="5424"/>
                  </a:moveTo>
                  <a:lnTo>
                    <a:pt x="4068" y="5424"/>
                  </a:lnTo>
                  <a:cubicBezTo>
                    <a:pt x="4036" y="5180"/>
                    <a:pt x="3939" y="4951"/>
                    <a:pt x="3779" y="4766"/>
                  </a:cubicBezTo>
                  <a:lnTo>
                    <a:pt x="3779" y="4766"/>
                  </a:lnTo>
                  <a:cubicBezTo>
                    <a:pt x="3723" y="4701"/>
                    <a:pt x="3659" y="4641"/>
                    <a:pt x="3590" y="4589"/>
                  </a:cubicBezTo>
                  <a:lnTo>
                    <a:pt x="3744" y="4550"/>
                  </a:lnTo>
                  <a:lnTo>
                    <a:pt x="4107" y="5202"/>
                  </a:lnTo>
                  <a:lnTo>
                    <a:pt x="4068" y="5424"/>
                  </a:lnTo>
                  <a:close/>
                  <a:moveTo>
                    <a:pt x="7037" y="2171"/>
                  </a:moveTo>
                  <a:lnTo>
                    <a:pt x="7037" y="2171"/>
                  </a:lnTo>
                  <a:cubicBezTo>
                    <a:pt x="6801" y="1554"/>
                    <a:pt x="6304" y="994"/>
                    <a:pt x="5639" y="596"/>
                  </a:cubicBezTo>
                  <a:lnTo>
                    <a:pt x="5639" y="596"/>
                  </a:lnTo>
                  <a:cubicBezTo>
                    <a:pt x="5447" y="481"/>
                    <a:pt x="5246" y="382"/>
                    <a:pt x="5038" y="298"/>
                  </a:cubicBezTo>
                  <a:lnTo>
                    <a:pt x="5038" y="298"/>
                  </a:lnTo>
                  <a:lnTo>
                    <a:pt x="5038" y="298"/>
                  </a:lnTo>
                  <a:cubicBezTo>
                    <a:pt x="4551" y="104"/>
                    <a:pt x="4031" y="0"/>
                    <a:pt x="3525" y="0"/>
                  </a:cubicBezTo>
                  <a:lnTo>
                    <a:pt x="3525" y="0"/>
                  </a:lnTo>
                  <a:cubicBezTo>
                    <a:pt x="2600" y="0"/>
                    <a:pt x="1726" y="223"/>
                    <a:pt x="1066" y="629"/>
                  </a:cubicBezTo>
                  <a:lnTo>
                    <a:pt x="1066" y="629"/>
                  </a:lnTo>
                  <a:cubicBezTo>
                    <a:pt x="379" y="1051"/>
                    <a:pt x="0" y="1623"/>
                    <a:pt x="0" y="2237"/>
                  </a:cubicBezTo>
                  <a:lnTo>
                    <a:pt x="0" y="2237"/>
                  </a:lnTo>
                  <a:cubicBezTo>
                    <a:pt x="0" y="2926"/>
                    <a:pt x="552" y="3144"/>
                    <a:pt x="1192" y="3398"/>
                  </a:cubicBezTo>
                  <a:lnTo>
                    <a:pt x="1192" y="3398"/>
                  </a:lnTo>
                  <a:cubicBezTo>
                    <a:pt x="1334" y="3454"/>
                    <a:pt x="1482" y="3513"/>
                    <a:pt x="1636" y="3580"/>
                  </a:cubicBezTo>
                  <a:lnTo>
                    <a:pt x="1636" y="3580"/>
                  </a:lnTo>
                  <a:cubicBezTo>
                    <a:pt x="1749" y="3629"/>
                    <a:pt x="1789" y="3714"/>
                    <a:pt x="1857" y="3871"/>
                  </a:cubicBezTo>
                  <a:lnTo>
                    <a:pt x="1857" y="3871"/>
                  </a:lnTo>
                  <a:cubicBezTo>
                    <a:pt x="1928" y="4034"/>
                    <a:pt x="2016" y="4237"/>
                    <a:pt x="2253" y="4378"/>
                  </a:cubicBezTo>
                  <a:lnTo>
                    <a:pt x="2253" y="4378"/>
                  </a:lnTo>
                  <a:cubicBezTo>
                    <a:pt x="2403" y="4468"/>
                    <a:pt x="2595" y="4522"/>
                    <a:pt x="2840" y="4541"/>
                  </a:cubicBezTo>
                  <a:lnTo>
                    <a:pt x="2840" y="4541"/>
                  </a:lnTo>
                  <a:lnTo>
                    <a:pt x="2840" y="4541"/>
                  </a:lnTo>
                  <a:cubicBezTo>
                    <a:pt x="2842" y="4628"/>
                    <a:pt x="2904" y="4702"/>
                    <a:pt x="2989" y="4720"/>
                  </a:cubicBezTo>
                  <a:lnTo>
                    <a:pt x="2989" y="4720"/>
                  </a:lnTo>
                  <a:cubicBezTo>
                    <a:pt x="3107" y="4744"/>
                    <a:pt x="3331" y="4814"/>
                    <a:pt x="3498" y="5008"/>
                  </a:cubicBezTo>
                  <a:lnTo>
                    <a:pt x="3498" y="5008"/>
                  </a:lnTo>
                  <a:cubicBezTo>
                    <a:pt x="3727" y="5276"/>
                    <a:pt x="3773" y="5674"/>
                    <a:pt x="3618" y="6050"/>
                  </a:cubicBezTo>
                  <a:lnTo>
                    <a:pt x="3618" y="6050"/>
                  </a:lnTo>
                  <a:cubicBezTo>
                    <a:pt x="3579" y="6145"/>
                    <a:pt x="3623" y="6253"/>
                    <a:pt x="3717" y="6293"/>
                  </a:cubicBezTo>
                  <a:lnTo>
                    <a:pt x="4040" y="6427"/>
                  </a:lnTo>
                  <a:lnTo>
                    <a:pt x="4040" y="6427"/>
                  </a:lnTo>
                  <a:cubicBezTo>
                    <a:pt x="4063" y="6437"/>
                    <a:pt x="4087" y="6442"/>
                    <a:pt x="4111" y="6442"/>
                  </a:cubicBezTo>
                  <a:lnTo>
                    <a:pt x="4111" y="6442"/>
                  </a:lnTo>
                  <a:cubicBezTo>
                    <a:pt x="4142" y="6442"/>
                    <a:pt x="4173" y="6434"/>
                    <a:pt x="4200" y="6419"/>
                  </a:cubicBezTo>
                  <a:lnTo>
                    <a:pt x="4200" y="6419"/>
                  </a:lnTo>
                  <a:cubicBezTo>
                    <a:pt x="4250" y="6392"/>
                    <a:pt x="4285" y="6344"/>
                    <a:pt x="4294" y="6288"/>
                  </a:cubicBezTo>
                  <a:lnTo>
                    <a:pt x="4428" y="5527"/>
                  </a:lnTo>
                  <a:lnTo>
                    <a:pt x="4428" y="5527"/>
                  </a:lnTo>
                  <a:cubicBezTo>
                    <a:pt x="4539" y="5619"/>
                    <a:pt x="4674" y="5702"/>
                    <a:pt x="4836" y="5760"/>
                  </a:cubicBezTo>
                  <a:lnTo>
                    <a:pt x="4836" y="5760"/>
                  </a:lnTo>
                  <a:cubicBezTo>
                    <a:pt x="5033" y="5831"/>
                    <a:pt x="5209" y="5866"/>
                    <a:pt x="5362" y="5866"/>
                  </a:cubicBezTo>
                  <a:lnTo>
                    <a:pt x="5362" y="5866"/>
                  </a:lnTo>
                  <a:cubicBezTo>
                    <a:pt x="5574" y="5866"/>
                    <a:pt x="5743" y="5798"/>
                    <a:pt x="5865" y="5662"/>
                  </a:cubicBezTo>
                  <a:lnTo>
                    <a:pt x="5865" y="5662"/>
                  </a:lnTo>
                  <a:cubicBezTo>
                    <a:pt x="5993" y="5520"/>
                    <a:pt x="6049" y="5320"/>
                    <a:pt x="6029" y="5106"/>
                  </a:cubicBezTo>
                  <a:lnTo>
                    <a:pt x="6029" y="5106"/>
                  </a:lnTo>
                  <a:cubicBezTo>
                    <a:pt x="6053" y="5107"/>
                    <a:pt x="6077" y="5108"/>
                    <a:pt x="6101" y="5108"/>
                  </a:cubicBezTo>
                  <a:lnTo>
                    <a:pt x="6101" y="5108"/>
                  </a:lnTo>
                  <a:cubicBezTo>
                    <a:pt x="6209" y="5108"/>
                    <a:pt x="6317" y="5089"/>
                    <a:pt x="6427" y="5043"/>
                  </a:cubicBezTo>
                  <a:lnTo>
                    <a:pt x="6427" y="5043"/>
                  </a:lnTo>
                  <a:cubicBezTo>
                    <a:pt x="6936" y="4834"/>
                    <a:pt x="7083" y="4166"/>
                    <a:pt x="7171" y="3766"/>
                  </a:cubicBezTo>
                  <a:lnTo>
                    <a:pt x="7171" y="3766"/>
                  </a:lnTo>
                  <a:cubicBezTo>
                    <a:pt x="7178" y="3734"/>
                    <a:pt x="7342" y="2967"/>
                    <a:pt x="7037" y="2171"/>
                  </a:cubicBezTo>
                  <a:close/>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7" name="Freeform 333">
              <a:extLst>
                <a:ext uri="{FF2B5EF4-FFF2-40B4-BE49-F238E27FC236}">
                  <a16:creationId xmlns:a16="http://schemas.microsoft.com/office/drawing/2014/main" id="{2F780606-911E-3349-B2C7-42EB3A7312AB}"/>
                </a:ext>
              </a:extLst>
            </p:cNvPr>
            <p:cNvSpPr>
              <a:spLocks noChangeArrowheads="1"/>
            </p:cNvSpPr>
            <p:nvPr/>
          </p:nvSpPr>
          <p:spPr bwMode="auto">
            <a:xfrm>
              <a:off x="11667609" y="6038869"/>
              <a:ext cx="1051556" cy="1110225"/>
            </a:xfrm>
            <a:custGeom>
              <a:avLst/>
              <a:gdLst>
                <a:gd name="T0" fmla="*/ 855 w 1027"/>
                <a:gd name="T1" fmla="*/ 715 h 1085"/>
                <a:gd name="T2" fmla="*/ 855 w 1027"/>
                <a:gd name="T3" fmla="*/ 715 h 1085"/>
                <a:gd name="T4" fmla="*/ 380 w 1027"/>
                <a:gd name="T5" fmla="*/ 403 h 1085"/>
                <a:gd name="T6" fmla="*/ 380 w 1027"/>
                <a:gd name="T7" fmla="*/ 403 h 1085"/>
                <a:gd name="T8" fmla="*/ 405 w 1027"/>
                <a:gd name="T9" fmla="*/ 297 h 1085"/>
                <a:gd name="T10" fmla="*/ 405 w 1027"/>
                <a:gd name="T11" fmla="*/ 297 h 1085"/>
                <a:gd name="T12" fmla="*/ 324 w 1027"/>
                <a:gd name="T13" fmla="*/ 48 h 1085"/>
                <a:gd name="T14" fmla="*/ 324 w 1027"/>
                <a:gd name="T15" fmla="*/ 48 h 1085"/>
                <a:gd name="T16" fmla="*/ 74 w 1027"/>
                <a:gd name="T17" fmla="*/ 128 h 1085"/>
                <a:gd name="T18" fmla="*/ 74 w 1027"/>
                <a:gd name="T19" fmla="*/ 128 h 1085"/>
                <a:gd name="T20" fmla="*/ 10 w 1027"/>
                <a:gd name="T21" fmla="*/ 438 h 1085"/>
                <a:gd name="T22" fmla="*/ 10 w 1027"/>
                <a:gd name="T23" fmla="*/ 438 h 1085"/>
                <a:gd name="T24" fmla="*/ 796 w 1027"/>
                <a:gd name="T25" fmla="*/ 1082 h 1085"/>
                <a:gd name="T26" fmla="*/ 796 w 1027"/>
                <a:gd name="T27" fmla="*/ 1082 h 1085"/>
                <a:gd name="T28" fmla="*/ 826 w 1027"/>
                <a:gd name="T29" fmla="*/ 1084 h 1085"/>
                <a:gd name="T30" fmla="*/ 826 w 1027"/>
                <a:gd name="T31" fmla="*/ 1084 h 1085"/>
                <a:gd name="T32" fmla="*/ 1010 w 1027"/>
                <a:gd name="T33" fmla="*/ 928 h 1085"/>
                <a:gd name="T34" fmla="*/ 1010 w 1027"/>
                <a:gd name="T35" fmla="*/ 928 h 1085"/>
                <a:gd name="T36" fmla="*/ 855 w 1027"/>
                <a:gd name="T37" fmla="*/ 715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7" h="1085">
                  <a:moveTo>
                    <a:pt x="855" y="715"/>
                  </a:moveTo>
                  <a:lnTo>
                    <a:pt x="855" y="715"/>
                  </a:lnTo>
                  <a:cubicBezTo>
                    <a:pt x="633" y="679"/>
                    <a:pt x="394" y="553"/>
                    <a:pt x="380" y="403"/>
                  </a:cubicBezTo>
                  <a:lnTo>
                    <a:pt x="380" y="403"/>
                  </a:lnTo>
                  <a:cubicBezTo>
                    <a:pt x="377" y="371"/>
                    <a:pt x="385" y="336"/>
                    <a:pt x="405" y="297"/>
                  </a:cubicBezTo>
                  <a:lnTo>
                    <a:pt x="405" y="297"/>
                  </a:lnTo>
                  <a:cubicBezTo>
                    <a:pt x="452" y="206"/>
                    <a:pt x="416" y="94"/>
                    <a:pt x="324" y="48"/>
                  </a:cubicBezTo>
                  <a:lnTo>
                    <a:pt x="324" y="48"/>
                  </a:lnTo>
                  <a:cubicBezTo>
                    <a:pt x="233" y="0"/>
                    <a:pt x="121" y="37"/>
                    <a:pt x="74" y="128"/>
                  </a:cubicBezTo>
                  <a:lnTo>
                    <a:pt x="74" y="128"/>
                  </a:lnTo>
                  <a:cubicBezTo>
                    <a:pt x="21" y="231"/>
                    <a:pt x="0" y="336"/>
                    <a:pt x="10" y="438"/>
                  </a:cubicBezTo>
                  <a:lnTo>
                    <a:pt x="10" y="438"/>
                  </a:lnTo>
                  <a:cubicBezTo>
                    <a:pt x="40" y="751"/>
                    <a:pt x="356" y="1011"/>
                    <a:pt x="796" y="1082"/>
                  </a:cubicBezTo>
                  <a:lnTo>
                    <a:pt x="796" y="1082"/>
                  </a:lnTo>
                  <a:cubicBezTo>
                    <a:pt x="806" y="1083"/>
                    <a:pt x="816" y="1084"/>
                    <a:pt x="826" y="1084"/>
                  </a:cubicBezTo>
                  <a:lnTo>
                    <a:pt x="826" y="1084"/>
                  </a:lnTo>
                  <a:cubicBezTo>
                    <a:pt x="915" y="1084"/>
                    <a:pt x="994" y="1019"/>
                    <a:pt x="1010" y="928"/>
                  </a:cubicBezTo>
                  <a:lnTo>
                    <a:pt x="1010" y="928"/>
                  </a:lnTo>
                  <a:cubicBezTo>
                    <a:pt x="1026" y="827"/>
                    <a:pt x="957" y="731"/>
                    <a:pt x="855" y="715"/>
                  </a:cubicBezTo>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8" name="Freeform 334">
              <a:extLst>
                <a:ext uri="{FF2B5EF4-FFF2-40B4-BE49-F238E27FC236}">
                  <a16:creationId xmlns:a16="http://schemas.microsoft.com/office/drawing/2014/main" id="{2919E8CB-808B-6B40-B98F-1D344D5F0158}"/>
                </a:ext>
              </a:extLst>
            </p:cNvPr>
            <p:cNvSpPr>
              <a:spLocks noChangeArrowheads="1"/>
            </p:cNvSpPr>
            <p:nvPr/>
          </p:nvSpPr>
          <p:spPr bwMode="auto">
            <a:xfrm>
              <a:off x="14366450" y="7198740"/>
              <a:ext cx="1123766" cy="902622"/>
            </a:xfrm>
            <a:custGeom>
              <a:avLst/>
              <a:gdLst>
                <a:gd name="T0" fmla="*/ 973 w 1097"/>
                <a:gd name="T1" fmla="*/ 48 h 881"/>
                <a:gd name="T2" fmla="*/ 973 w 1097"/>
                <a:gd name="T3" fmla="*/ 48 h 881"/>
                <a:gd name="T4" fmla="*/ 720 w 1097"/>
                <a:gd name="T5" fmla="*/ 122 h 881"/>
                <a:gd name="T6" fmla="*/ 720 w 1097"/>
                <a:gd name="T7" fmla="*/ 122 h 881"/>
                <a:gd name="T8" fmla="*/ 361 w 1097"/>
                <a:gd name="T9" fmla="*/ 507 h 881"/>
                <a:gd name="T10" fmla="*/ 361 w 1097"/>
                <a:gd name="T11" fmla="*/ 507 h 881"/>
                <a:gd name="T12" fmla="*/ 269 w 1097"/>
                <a:gd name="T13" fmla="*/ 479 h 881"/>
                <a:gd name="T14" fmla="*/ 269 w 1097"/>
                <a:gd name="T15" fmla="*/ 479 h 881"/>
                <a:gd name="T16" fmla="*/ 272 w 1097"/>
                <a:gd name="T17" fmla="*/ 483 h 881"/>
                <a:gd name="T18" fmla="*/ 0 w 1097"/>
                <a:gd name="T19" fmla="*/ 735 h 881"/>
                <a:gd name="T20" fmla="*/ 0 w 1097"/>
                <a:gd name="T21" fmla="*/ 735 h 881"/>
                <a:gd name="T22" fmla="*/ 342 w 1097"/>
                <a:gd name="T23" fmla="*/ 880 h 881"/>
                <a:gd name="T24" fmla="*/ 342 w 1097"/>
                <a:gd name="T25" fmla="*/ 880 h 881"/>
                <a:gd name="T26" fmla="*/ 403 w 1097"/>
                <a:gd name="T27" fmla="*/ 876 h 881"/>
                <a:gd name="T28" fmla="*/ 403 w 1097"/>
                <a:gd name="T29" fmla="*/ 876 h 881"/>
                <a:gd name="T30" fmla="*/ 1046 w 1097"/>
                <a:gd name="T31" fmla="*/ 301 h 881"/>
                <a:gd name="T32" fmla="*/ 1046 w 1097"/>
                <a:gd name="T33" fmla="*/ 301 h 881"/>
                <a:gd name="T34" fmla="*/ 973 w 1097"/>
                <a:gd name="T35" fmla="*/ 48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7" h="881">
                  <a:moveTo>
                    <a:pt x="973" y="48"/>
                  </a:moveTo>
                  <a:lnTo>
                    <a:pt x="973" y="48"/>
                  </a:lnTo>
                  <a:cubicBezTo>
                    <a:pt x="883" y="0"/>
                    <a:pt x="770" y="32"/>
                    <a:pt x="720" y="122"/>
                  </a:cubicBezTo>
                  <a:lnTo>
                    <a:pt x="720" y="122"/>
                  </a:lnTo>
                  <a:cubicBezTo>
                    <a:pt x="542" y="447"/>
                    <a:pt x="409" y="499"/>
                    <a:pt x="361" y="507"/>
                  </a:cubicBezTo>
                  <a:lnTo>
                    <a:pt x="361" y="507"/>
                  </a:lnTo>
                  <a:cubicBezTo>
                    <a:pt x="308" y="515"/>
                    <a:pt x="272" y="483"/>
                    <a:pt x="269" y="479"/>
                  </a:cubicBezTo>
                  <a:lnTo>
                    <a:pt x="269" y="479"/>
                  </a:lnTo>
                  <a:cubicBezTo>
                    <a:pt x="271" y="481"/>
                    <a:pt x="272" y="483"/>
                    <a:pt x="272" y="483"/>
                  </a:cubicBezTo>
                  <a:lnTo>
                    <a:pt x="0" y="735"/>
                  </a:lnTo>
                  <a:lnTo>
                    <a:pt x="0" y="735"/>
                  </a:lnTo>
                  <a:cubicBezTo>
                    <a:pt x="14" y="751"/>
                    <a:pt x="140" y="880"/>
                    <a:pt x="342" y="880"/>
                  </a:cubicBezTo>
                  <a:lnTo>
                    <a:pt x="342" y="880"/>
                  </a:lnTo>
                  <a:cubicBezTo>
                    <a:pt x="362" y="880"/>
                    <a:pt x="382" y="878"/>
                    <a:pt x="403" y="876"/>
                  </a:cubicBezTo>
                  <a:lnTo>
                    <a:pt x="403" y="876"/>
                  </a:lnTo>
                  <a:cubicBezTo>
                    <a:pt x="636" y="847"/>
                    <a:pt x="852" y="654"/>
                    <a:pt x="1046" y="301"/>
                  </a:cubicBezTo>
                  <a:lnTo>
                    <a:pt x="1046" y="301"/>
                  </a:lnTo>
                  <a:cubicBezTo>
                    <a:pt x="1096" y="211"/>
                    <a:pt x="1063" y="98"/>
                    <a:pt x="973" y="48"/>
                  </a:cubicBezTo>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9" name="Freeform 335">
              <a:extLst>
                <a:ext uri="{FF2B5EF4-FFF2-40B4-BE49-F238E27FC236}">
                  <a16:creationId xmlns:a16="http://schemas.microsoft.com/office/drawing/2014/main" id="{AF185A7F-9A30-3647-8CB5-02ACCA366978}"/>
                </a:ext>
              </a:extLst>
            </p:cNvPr>
            <p:cNvSpPr>
              <a:spLocks noChangeArrowheads="1"/>
            </p:cNvSpPr>
            <p:nvPr/>
          </p:nvSpPr>
          <p:spPr bwMode="auto">
            <a:xfrm>
              <a:off x="14808734" y="6553364"/>
              <a:ext cx="1570562" cy="1322343"/>
            </a:xfrm>
            <a:custGeom>
              <a:avLst/>
              <a:gdLst>
                <a:gd name="T0" fmla="*/ 1505 w 1533"/>
                <a:gd name="T1" fmla="*/ 1117 h 1290"/>
                <a:gd name="T2" fmla="*/ 1505 w 1533"/>
                <a:gd name="T3" fmla="*/ 1117 h 1290"/>
                <a:gd name="T4" fmla="*/ 1220 w 1533"/>
                <a:gd name="T5" fmla="*/ 267 h 1290"/>
                <a:gd name="T6" fmla="*/ 1220 w 1533"/>
                <a:gd name="T7" fmla="*/ 267 h 1290"/>
                <a:gd name="T8" fmla="*/ 537 w 1533"/>
                <a:gd name="T9" fmla="*/ 13 h 1290"/>
                <a:gd name="T10" fmla="*/ 537 w 1533"/>
                <a:gd name="T11" fmla="*/ 13 h 1290"/>
                <a:gd name="T12" fmla="*/ 168 w 1533"/>
                <a:gd name="T13" fmla="*/ 28 h 1290"/>
                <a:gd name="T14" fmla="*/ 168 w 1533"/>
                <a:gd name="T15" fmla="*/ 28 h 1290"/>
                <a:gd name="T16" fmla="*/ 18 w 1533"/>
                <a:gd name="T17" fmla="*/ 243 h 1290"/>
                <a:gd name="T18" fmla="*/ 18 w 1533"/>
                <a:gd name="T19" fmla="*/ 243 h 1290"/>
                <a:gd name="T20" fmla="*/ 233 w 1533"/>
                <a:gd name="T21" fmla="*/ 393 h 1290"/>
                <a:gd name="T22" fmla="*/ 233 w 1533"/>
                <a:gd name="T23" fmla="*/ 393 h 1290"/>
                <a:gd name="T24" fmla="*/ 522 w 1533"/>
                <a:gd name="T25" fmla="*/ 383 h 1290"/>
                <a:gd name="T26" fmla="*/ 522 w 1533"/>
                <a:gd name="T27" fmla="*/ 383 h 1290"/>
                <a:gd name="T28" fmla="*/ 972 w 1533"/>
                <a:gd name="T29" fmla="*/ 544 h 1290"/>
                <a:gd name="T30" fmla="*/ 972 w 1533"/>
                <a:gd name="T31" fmla="*/ 544 h 1290"/>
                <a:gd name="T32" fmla="*/ 1134 w 1533"/>
                <a:gd name="T33" fmla="*/ 1090 h 1290"/>
                <a:gd name="T34" fmla="*/ 1134 w 1533"/>
                <a:gd name="T35" fmla="*/ 1090 h 1290"/>
                <a:gd name="T36" fmla="*/ 1306 w 1533"/>
                <a:gd name="T37" fmla="*/ 1289 h 1290"/>
                <a:gd name="T38" fmla="*/ 1306 w 1533"/>
                <a:gd name="T39" fmla="*/ 1289 h 1290"/>
                <a:gd name="T40" fmla="*/ 1320 w 1533"/>
                <a:gd name="T41" fmla="*/ 1289 h 1290"/>
                <a:gd name="T42" fmla="*/ 1320 w 1533"/>
                <a:gd name="T43" fmla="*/ 1289 h 1290"/>
                <a:gd name="T44" fmla="*/ 1505 w 1533"/>
                <a:gd name="T45" fmla="*/ 1117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3" h="1290">
                  <a:moveTo>
                    <a:pt x="1505" y="1117"/>
                  </a:moveTo>
                  <a:lnTo>
                    <a:pt x="1505" y="1117"/>
                  </a:lnTo>
                  <a:cubicBezTo>
                    <a:pt x="1532" y="748"/>
                    <a:pt x="1436" y="462"/>
                    <a:pt x="1220" y="267"/>
                  </a:cubicBezTo>
                  <a:lnTo>
                    <a:pt x="1220" y="267"/>
                  </a:lnTo>
                  <a:cubicBezTo>
                    <a:pt x="1055" y="119"/>
                    <a:pt x="818" y="30"/>
                    <a:pt x="537" y="13"/>
                  </a:cubicBezTo>
                  <a:lnTo>
                    <a:pt x="537" y="13"/>
                  </a:lnTo>
                  <a:cubicBezTo>
                    <a:pt x="334" y="0"/>
                    <a:pt x="175" y="27"/>
                    <a:pt x="168" y="28"/>
                  </a:cubicBezTo>
                  <a:lnTo>
                    <a:pt x="168" y="28"/>
                  </a:lnTo>
                  <a:cubicBezTo>
                    <a:pt x="68" y="46"/>
                    <a:pt x="0" y="142"/>
                    <a:pt x="18" y="243"/>
                  </a:cubicBezTo>
                  <a:lnTo>
                    <a:pt x="18" y="243"/>
                  </a:lnTo>
                  <a:cubicBezTo>
                    <a:pt x="36" y="344"/>
                    <a:pt x="132" y="411"/>
                    <a:pt x="233" y="393"/>
                  </a:cubicBezTo>
                  <a:lnTo>
                    <a:pt x="233" y="393"/>
                  </a:lnTo>
                  <a:cubicBezTo>
                    <a:pt x="234" y="393"/>
                    <a:pt x="362" y="372"/>
                    <a:pt x="522" y="383"/>
                  </a:cubicBezTo>
                  <a:lnTo>
                    <a:pt x="522" y="383"/>
                  </a:lnTo>
                  <a:cubicBezTo>
                    <a:pt x="657" y="392"/>
                    <a:pt x="844" y="428"/>
                    <a:pt x="972" y="544"/>
                  </a:cubicBezTo>
                  <a:lnTo>
                    <a:pt x="972" y="544"/>
                  </a:lnTo>
                  <a:cubicBezTo>
                    <a:pt x="1098" y="658"/>
                    <a:pt x="1153" y="842"/>
                    <a:pt x="1134" y="1090"/>
                  </a:cubicBezTo>
                  <a:lnTo>
                    <a:pt x="1134" y="1090"/>
                  </a:lnTo>
                  <a:cubicBezTo>
                    <a:pt x="1127" y="1192"/>
                    <a:pt x="1204" y="1281"/>
                    <a:pt x="1306" y="1289"/>
                  </a:cubicBezTo>
                  <a:lnTo>
                    <a:pt x="1306" y="1289"/>
                  </a:lnTo>
                  <a:cubicBezTo>
                    <a:pt x="1311" y="1289"/>
                    <a:pt x="1315" y="1289"/>
                    <a:pt x="1320" y="1289"/>
                  </a:cubicBezTo>
                  <a:lnTo>
                    <a:pt x="1320" y="1289"/>
                  </a:lnTo>
                  <a:cubicBezTo>
                    <a:pt x="1416" y="1289"/>
                    <a:pt x="1498" y="1215"/>
                    <a:pt x="1505" y="1117"/>
                  </a:cubicBezTo>
                </a:path>
              </a:pathLst>
            </a:custGeom>
            <a:solidFill>
              <a:srgbClr val="00384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336">
              <a:extLst>
                <a:ext uri="{FF2B5EF4-FFF2-40B4-BE49-F238E27FC236}">
                  <a16:creationId xmlns:a16="http://schemas.microsoft.com/office/drawing/2014/main" id="{CB058830-F8CF-6D42-B0BA-CE6DCBDBE109}"/>
                </a:ext>
              </a:extLst>
            </p:cNvPr>
            <p:cNvSpPr>
              <a:spLocks noChangeArrowheads="1"/>
            </p:cNvSpPr>
            <p:nvPr/>
          </p:nvSpPr>
          <p:spPr bwMode="auto">
            <a:xfrm>
              <a:off x="10146693" y="4409638"/>
              <a:ext cx="3321649" cy="3317135"/>
            </a:xfrm>
            <a:custGeom>
              <a:avLst/>
              <a:gdLst>
                <a:gd name="T0" fmla="*/ 3244 w 3245"/>
                <a:gd name="T1" fmla="*/ 1622 h 3243"/>
                <a:gd name="T2" fmla="*/ 3244 w 3245"/>
                <a:gd name="T3" fmla="*/ 1622 h 3243"/>
                <a:gd name="T4" fmla="*/ 1622 w 3245"/>
                <a:gd name="T5" fmla="*/ 3242 h 3243"/>
                <a:gd name="T6" fmla="*/ 1622 w 3245"/>
                <a:gd name="T7" fmla="*/ 3242 h 3243"/>
                <a:gd name="T8" fmla="*/ 0 w 3245"/>
                <a:gd name="T9" fmla="*/ 1622 h 3243"/>
                <a:gd name="T10" fmla="*/ 0 w 3245"/>
                <a:gd name="T11" fmla="*/ 1622 h 3243"/>
                <a:gd name="T12" fmla="*/ 1622 w 3245"/>
                <a:gd name="T13" fmla="*/ 0 h 3243"/>
                <a:gd name="T14" fmla="*/ 1622 w 3245"/>
                <a:gd name="T15" fmla="*/ 0 h 3243"/>
                <a:gd name="T16" fmla="*/ 3244 w 3245"/>
                <a:gd name="T17" fmla="*/ 1622 h 3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3243">
                  <a:moveTo>
                    <a:pt x="3244" y="1622"/>
                  </a:moveTo>
                  <a:lnTo>
                    <a:pt x="3244" y="1622"/>
                  </a:lnTo>
                  <a:cubicBezTo>
                    <a:pt x="3244" y="2517"/>
                    <a:pt x="2518" y="3242"/>
                    <a:pt x="1622" y="3242"/>
                  </a:cubicBezTo>
                  <a:lnTo>
                    <a:pt x="1622" y="3242"/>
                  </a:lnTo>
                  <a:cubicBezTo>
                    <a:pt x="726" y="3242"/>
                    <a:pt x="0" y="2517"/>
                    <a:pt x="0" y="1622"/>
                  </a:cubicBezTo>
                  <a:lnTo>
                    <a:pt x="0" y="1622"/>
                  </a:lnTo>
                  <a:cubicBezTo>
                    <a:pt x="0" y="726"/>
                    <a:pt x="726" y="0"/>
                    <a:pt x="1622" y="0"/>
                  </a:cubicBezTo>
                  <a:lnTo>
                    <a:pt x="1622" y="0"/>
                  </a:lnTo>
                  <a:cubicBezTo>
                    <a:pt x="2518" y="0"/>
                    <a:pt x="3244" y="726"/>
                    <a:pt x="3244" y="1622"/>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CEB53A34-B8BF-1A4A-BEDF-4DA4283284AD}"/>
                </a:ext>
              </a:extLst>
            </p:cNvPr>
            <p:cNvSpPr>
              <a:spLocks noChangeArrowheads="1"/>
            </p:cNvSpPr>
            <p:nvPr/>
          </p:nvSpPr>
          <p:spPr bwMode="auto">
            <a:xfrm>
              <a:off x="14068584" y="4996342"/>
              <a:ext cx="2874853" cy="2874850"/>
            </a:xfrm>
            <a:custGeom>
              <a:avLst/>
              <a:gdLst>
                <a:gd name="T0" fmla="*/ 2810 w 2811"/>
                <a:gd name="T1" fmla="*/ 1405 h 2810"/>
                <a:gd name="T2" fmla="*/ 2810 w 2811"/>
                <a:gd name="T3" fmla="*/ 1405 h 2810"/>
                <a:gd name="T4" fmla="*/ 1405 w 2811"/>
                <a:gd name="T5" fmla="*/ 2809 h 2810"/>
                <a:gd name="T6" fmla="*/ 1405 w 2811"/>
                <a:gd name="T7" fmla="*/ 2809 h 2810"/>
                <a:gd name="T8" fmla="*/ 0 w 2811"/>
                <a:gd name="T9" fmla="*/ 1405 h 2810"/>
                <a:gd name="T10" fmla="*/ 0 w 2811"/>
                <a:gd name="T11" fmla="*/ 1405 h 2810"/>
                <a:gd name="T12" fmla="*/ 1405 w 2811"/>
                <a:gd name="T13" fmla="*/ 0 h 2810"/>
                <a:gd name="T14" fmla="*/ 1405 w 2811"/>
                <a:gd name="T15" fmla="*/ 0 h 2810"/>
                <a:gd name="T16" fmla="*/ 2810 w 2811"/>
                <a:gd name="T17" fmla="*/ 1405 h 2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1" h="2810">
                  <a:moveTo>
                    <a:pt x="2810" y="1405"/>
                  </a:moveTo>
                  <a:lnTo>
                    <a:pt x="2810" y="1405"/>
                  </a:lnTo>
                  <a:cubicBezTo>
                    <a:pt x="2810" y="2180"/>
                    <a:pt x="2181" y="2809"/>
                    <a:pt x="1405" y="2809"/>
                  </a:cubicBezTo>
                  <a:lnTo>
                    <a:pt x="1405" y="2809"/>
                  </a:lnTo>
                  <a:cubicBezTo>
                    <a:pt x="629" y="2809"/>
                    <a:pt x="0" y="2180"/>
                    <a:pt x="0" y="1405"/>
                  </a:cubicBezTo>
                  <a:lnTo>
                    <a:pt x="0" y="1405"/>
                  </a:lnTo>
                  <a:cubicBezTo>
                    <a:pt x="0" y="629"/>
                    <a:pt x="629" y="0"/>
                    <a:pt x="1405" y="0"/>
                  </a:cubicBezTo>
                  <a:lnTo>
                    <a:pt x="1405" y="0"/>
                  </a:lnTo>
                  <a:cubicBezTo>
                    <a:pt x="2181" y="0"/>
                    <a:pt x="2810" y="629"/>
                    <a:pt x="2810" y="1405"/>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33DE6C6C-92D0-8341-9B74-6873D130D9DD}"/>
                </a:ext>
              </a:extLst>
            </p:cNvPr>
            <p:cNvSpPr>
              <a:spLocks noChangeArrowheads="1"/>
            </p:cNvSpPr>
            <p:nvPr/>
          </p:nvSpPr>
          <p:spPr bwMode="auto">
            <a:xfrm>
              <a:off x="11929370" y="7749340"/>
              <a:ext cx="1678877" cy="1678877"/>
            </a:xfrm>
            <a:custGeom>
              <a:avLst/>
              <a:gdLst>
                <a:gd name="T0" fmla="*/ 1641 w 1642"/>
                <a:gd name="T1" fmla="*/ 820 h 1641"/>
                <a:gd name="T2" fmla="*/ 1641 w 1642"/>
                <a:gd name="T3" fmla="*/ 820 h 1641"/>
                <a:gd name="T4" fmla="*/ 820 w 1642"/>
                <a:gd name="T5" fmla="*/ 1640 h 1641"/>
                <a:gd name="T6" fmla="*/ 820 w 1642"/>
                <a:gd name="T7" fmla="*/ 1640 h 1641"/>
                <a:gd name="T8" fmla="*/ 0 w 1642"/>
                <a:gd name="T9" fmla="*/ 820 h 1641"/>
                <a:gd name="T10" fmla="*/ 0 w 1642"/>
                <a:gd name="T11" fmla="*/ 820 h 1641"/>
                <a:gd name="T12" fmla="*/ 820 w 1642"/>
                <a:gd name="T13" fmla="*/ 0 h 1641"/>
                <a:gd name="T14" fmla="*/ 820 w 1642"/>
                <a:gd name="T15" fmla="*/ 0 h 1641"/>
                <a:gd name="T16" fmla="*/ 1641 w 1642"/>
                <a:gd name="T17" fmla="*/ 820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2" h="1641">
                  <a:moveTo>
                    <a:pt x="1641" y="820"/>
                  </a:moveTo>
                  <a:lnTo>
                    <a:pt x="1641" y="820"/>
                  </a:lnTo>
                  <a:cubicBezTo>
                    <a:pt x="1641" y="1273"/>
                    <a:pt x="1273" y="1640"/>
                    <a:pt x="820" y="1640"/>
                  </a:cubicBezTo>
                  <a:lnTo>
                    <a:pt x="820" y="1640"/>
                  </a:lnTo>
                  <a:cubicBezTo>
                    <a:pt x="367" y="1640"/>
                    <a:pt x="0" y="1273"/>
                    <a:pt x="0" y="820"/>
                  </a:cubicBezTo>
                  <a:lnTo>
                    <a:pt x="0" y="820"/>
                  </a:lnTo>
                  <a:cubicBezTo>
                    <a:pt x="0" y="367"/>
                    <a:pt x="367" y="0"/>
                    <a:pt x="820" y="0"/>
                  </a:cubicBezTo>
                  <a:lnTo>
                    <a:pt x="820" y="0"/>
                  </a:lnTo>
                  <a:cubicBezTo>
                    <a:pt x="1273" y="0"/>
                    <a:pt x="1641" y="367"/>
                    <a:pt x="1641" y="820"/>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FB21A9A8-4B5B-AE4E-941C-8DAC1495F2A6}"/>
                </a:ext>
              </a:extLst>
            </p:cNvPr>
            <p:cNvSpPr>
              <a:spLocks noChangeArrowheads="1"/>
            </p:cNvSpPr>
            <p:nvPr/>
          </p:nvSpPr>
          <p:spPr bwMode="auto">
            <a:xfrm>
              <a:off x="13459316" y="10394022"/>
              <a:ext cx="1218540" cy="1218540"/>
            </a:xfrm>
            <a:custGeom>
              <a:avLst/>
              <a:gdLst>
                <a:gd name="T0" fmla="*/ 1189 w 1190"/>
                <a:gd name="T1" fmla="*/ 595 h 1191"/>
                <a:gd name="T2" fmla="*/ 1189 w 1190"/>
                <a:gd name="T3" fmla="*/ 595 h 1191"/>
                <a:gd name="T4" fmla="*/ 594 w 1190"/>
                <a:gd name="T5" fmla="*/ 1190 h 1191"/>
                <a:gd name="T6" fmla="*/ 594 w 1190"/>
                <a:gd name="T7" fmla="*/ 1190 h 1191"/>
                <a:gd name="T8" fmla="*/ 0 w 1190"/>
                <a:gd name="T9" fmla="*/ 595 h 1191"/>
                <a:gd name="T10" fmla="*/ 0 w 1190"/>
                <a:gd name="T11" fmla="*/ 595 h 1191"/>
                <a:gd name="T12" fmla="*/ 594 w 1190"/>
                <a:gd name="T13" fmla="*/ 0 h 1191"/>
                <a:gd name="T14" fmla="*/ 594 w 1190"/>
                <a:gd name="T15" fmla="*/ 0 h 1191"/>
                <a:gd name="T16" fmla="*/ 1189 w 1190"/>
                <a:gd name="T17" fmla="*/ 595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1191">
                  <a:moveTo>
                    <a:pt x="1189" y="595"/>
                  </a:moveTo>
                  <a:lnTo>
                    <a:pt x="1189" y="595"/>
                  </a:lnTo>
                  <a:cubicBezTo>
                    <a:pt x="1189" y="923"/>
                    <a:pt x="922" y="1190"/>
                    <a:pt x="594" y="1190"/>
                  </a:cubicBezTo>
                  <a:lnTo>
                    <a:pt x="594" y="1190"/>
                  </a:lnTo>
                  <a:cubicBezTo>
                    <a:pt x="265" y="1190"/>
                    <a:pt x="0" y="923"/>
                    <a:pt x="0" y="595"/>
                  </a:cubicBezTo>
                  <a:lnTo>
                    <a:pt x="0" y="595"/>
                  </a:lnTo>
                  <a:cubicBezTo>
                    <a:pt x="0" y="267"/>
                    <a:pt x="265" y="0"/>
                    <a:pt x="594" y="0"/>
                  </a:cubicBezTo>
                  <a:lnTo>
                    <a:pt x="594" y="0"/>
                  </a:lnTo>
                  <a:cubicBezTo>
                    <a:pt x="922" y="0"/>
                    <a:pt x="1189" y="267"/>
                    <a:pt x="1189" y="595"/>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 name="Freeform 340">
              <a:extLst>
                <a:ext uri="{FF2B5EF4-FFF2-40B4-BE49-F238E27FC236}">
                  <a16:creationId xmlns:a16="http://schemas.microsoft.com/office/drawing/2014/main" id="{E17B9DBE-032A-ED42-A30B-7FE6B53C8F10}"/>
                </a:ext>
              </a:extLst>
            </p:cNvPr>
            <p:cNvSpPr>
              <a:spLocks noChangeArrowheads="1"/>
            </p:cNvSpPr>
            <p:nvPr/>
          </p:nvSpPr>
          <p:spPr bwMode="auto">
            <a:xfrm>
              <a:off x="11807517" y="2351659"/>
              <a:ext cx="6602679" cy="2057978"/>
            </a:xfrm>
            <a:custGeom>
              <a:avLst/>
              <a:gdLst>
                <a:gd name="T0" fmla="*/ 0 w 6453"/>
                <a:gd name="T1" fmla="*/ 2010 h 2011"/>
                <a:gd name="T2" fmla="*/ 0 w 6453"/>
                <a:gd name="T3" fmla="*/ 0 h 2011"/>
                <a:gd name="T4" fmla="*/ 6452 w 6453"/>
                <a:gd name="T5" fmla="*/ 0 h 2011"/>
              </a:gdLst>
              <a:ahLst/>
              <a:cxnLst>
                <a:cxn ang="0">
                  <a:pos x="T0" y="T1"/>
                </a:cxn>
                <a:cxn ang="0">
                  <a:pos x="T2" y="T3"/>
                </a:cxn>
                <a:cxn ang="0">
                  <a:pos x="T4" y="T5"/>
                </a:cxn>
              </a:cxnLst>
              <a:rect l="0" t="0" r="r" b="b"/>
              <a:pathLst>
                <a:path w="6453" h="2011">
                  <a:moveTo>
                    <a:pt x="0" y="2010"/>
                  </a:moveTo>
                  <a:lnTo>
                    <a:pt x="0" y="0"/>
                  </a:lnTo>
                  <a:lnTo>
                    <a:pt x="6452" y="0"/>
                  </a:ln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5" name="Line 341">
              <a:extLst>
                <a:ext uri="{FF2B5EF4-FFF2-40B4-BE49-F238E27FC236}">
                  <a16:creationId xmlns:a16="http://schemas.microsoft.com/office/drawing/2014/main" id="{23F4407C-3B13-6A41-B24D-45D646A640DB}"/>
                </a:ext>
              </a:extLst>
            </p:cNvPr>
            <p:cNvSpPr>
              <a:spLocks noChangeShapeType="1"/>
            </p:cNvSpPr>
            <p:nvPr/>
          </p:nvSpPr>
          <p:spPr bwMode="auto">
            <a:xfrm>
              <a:off x="16943437" y="6436023"/>
              <a:ext cx="1466759" cy="4515"/>
            </a:xfrm>
            <a:prstGeom prst="line">
              <a:avLst/>
            </a:prstGeom>
            <a:noFill/>
            <a:ln w="889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6" name="Line 342">
              <a:extLst>
                <a:ext uri="{FF2B5EF4-FFF2-40B4-BE49-F238E27FC236}">
                  <a16:creationId xmlns:a16="http://schemas.microsoft.com/office/drawing/2014/main" id="{EC504C7D-703A-8F41-AF8A-8D57022C5EFE}"/>
                </a:ext>
              </a:extLst>
            </p:cNvPr>
            <p:cNvSpPr>
              <a:spLocks noChangeShapeType="1"/>
            </p:cNvSpPr>
            <p:nvPr/>
          </p:nvSpPr>
          <p:spPr bwMode="auto">
            <a:xfrm>
              <a:off x="13608247" y="8588778"/>
              <a:ext cx="4801950" cy="4512"/>
            </a:xfrm>
            <a:prstGeom prst="line">
              <a:avLst/>
            </a:prstGeom>
            <a:noFill/>
            <a:ln w="889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7" name="Line 343">
              <a:extLst>
                <a:ext uri="{FF2B5EF4-FFF2-40B4-BE49-F238E27FC236}">
                  <a16:creationId xmlns:a16="http://schemas.microsoft.com/office/drawing/2014/main" id="{C0055860-9D85-184F-B04A-8F0B240071EA}"/>
                </a:ext>
              </a:extLst>
            </p:cNvPr>
            <p:cNvSpPr>
              <a:spLocks noChangeShapeType="1"/>
            </p:cNvSpPr>
            <p:nvPr/>
          </p:nvSpPr>
          <p:spPr bwMode="auto">
            <a:xfrm>
              <a:off x="14677856" y="11003291"/>
              <a:ext cx="3736856" cy="4515"/>
            </a:xfrm>
            <a:prstGeom prst="line">
              <a:avLst/>
            </a:prstGeom>
            <a:noFill/>
            <a:ln w="8890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8" name="Freeform 329">
              <a:extLst>
                <a:ext uri="{FF2B5EF4-FFF2-40B4-BE49-F238E27FC236}">
                  <a16:creationId xmlns:a16="http://schemas.microsoft.com/office/drawing/2014/main" id="{62ACFC03-E65F-1E40-AE69-F4CC6FCC703D}"/>
                </a:ext>
              </a:extLst>
            </p:cNvPr>
            <p:cNvSpPr>
              <a:spLocks noChangeArrowheads="1"/>
            </p:cNvSpPr>
            <p:nvPr/>
          </p:nvSpPr>
          <p:spPr bwMode="auto">
            <a:xfrm>
              <a:off x="18088427" y="1795141"/>
              <a:ext cx="1113038" cy="1113037"/>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1"/>
            </a:solidFill>
            <a:ln>
              <a:noFill/>
            </a:ln>
            <a:effectLst/>
          </p:spPr>
          <p:txBody>
            <a:bodyPr wrap="none" anchor="ctr"/>
            <a:lstStyle/>
            <a:p>
              <a:endParaRPr lang="en-US"/>
            </a:p>
          </p:txBody>
        </p:sp>
        <p:sp>
          <p:nvSpPr>
            <p:cNvPr id="202" name="CuadroTexto 4">
              <a:extLst>
                <a:ext uri="{FF2B5EF4-FFF2-40B4-BE49-F238E27FC236}">
                  <a16:creationId xmlns:a16="http://schemas.microsoft.com/office/drawing/2014/main" id="{4B0B3AC7-B4D9-1048-BD82-4F3B34C68D55}"/>
                </a:ext>
              </a:extLst>
            </p:cNvPr>
            <p:cNvSpPr txBox="1"/>
            <p:nvPr/>
          </p:nvSpPr>
          <p:spPr>
            <a:xfrm>
              <a:off x="18282876" y="1996747"/>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199" name="Freeform 330">
              <a:extLst>
                <a:ext uri="{FF2B5EF4-FFF2-40B4-BE49-F238E27FC236}">
                  <a16:creationId xmlns:a16="http://schemas.microsoft.com/office/drawing/2014/main" id="{C801A6A1-FF9C-8541-9176-053D4A074990}"/>
                </a:ext>
              </a:extLst>
            </p:cNvPr>
            <p:cNvSpPr>
              <a:spLocks noChangeArrowheads="1"/>
            </p:cNvSpPr>
            <p:nvPr/>
          </p:nvSpPr>
          <p:spPr bwMode="auto">
            <a:xfrm>
              <a:off x="18088427" y="5861246"/>
              <a:ext cx="1113038" cy="1113036"/>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2"/>
            </a:solidFill>
            <a:ln>
              <a:noFill/>
            </a:ln>
            <a:effectLst/>
          </p:spPr>
          <p:txBody>
            <a:bodyPr wrap="none" anchor="ctr"/>
            <a:lstStyle/>
            <a:p>
              <a:endParaRPr lang="en-US"/>
            </a:p>
          </p:txBody>
        </p:sp>
        <p:sp>
          <p:nvSpPr>
            <p:cNvPr id="203" name="CuadroTexto 4">
              <a:extLst>
                <a:ext uri="{FF2B5EF4-FFF2-40B4-BE49-F238E27FC236}">
                  <a16:creationId xmlns:a16="http://schemas.microsoft.com/office/drawing/2014/main" id="{69673D55-B1F3-6A4C-8816-9B9B6492C314}"/>
                </a:ext>
              </a:extLst>
            </p:cNvPr>
            <p:cNvSpPr txBox="1"/>
            <p:nvPr/>
          </p:nvSpPr>
          <p:spPr>
            <a:xfrm>
              <a:off x="18282876" y="6060532"/>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00" name="Freeform 331">
              <a:extLst>
                <a:ext uri="{FF2B5EF4-FFF2-40B4-BE49-F238E27FC236}">
                  <a16:creationId xmlns:a16="http://schemas.microsoft.com/office/drawing/2014/main" id="{89A997BA-C602-0344-A996-4BAF5D52D66D}"/>
                </a:ext>
              </a:extLst>
            </p:cNvPr>
            <p:cNvSpPr>
              <a:spLocks noChangeArrowheads="1"/>
            </p:cNvSpPr>
            <p:nvPr/>
          </p:nvSpPr>
          <p:spPr bwMode="auto">
            <a:xfrm>
              <a:off x="18088427" y="8014327"/>
              <a:ext cx="1113038" cy="1113036"/>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3"/>
            </a:solidFill>
            <a:ln>
              <a:noFill/>
            </a:ln>
            <a:effectLst/>
          </p:spPr>
          <p:txBody>
            <a:bodyPr wrap="none" anchor="ctr"/>
            <a:lstStyle/>
            <a:p>
              <a:endParaRPr lang="en-US"/>
            </a:p>
          </p:txBody>
        </p:sp>
        <p:sp>
          <p:nvSpPr>
            <p:cNvPr id="204" name="CuadroTexto 4">
              <a:extLst>
                <a:ext uri="{FF2B5EF4-FFF2-40B4-BE49-F238E27FC236}">
                  <a16:creationId xmlns:a16="http://schemas.microsoft.com/office/drawing/2014/main" id="{8DB46073-0F9A-E747-86CB-D70822003062}"/>
                </a:ext>
              </a:extLst>
            </p:cNvPr>
            <p:cNvSpPr txBox="1"/>
            <p:nvPr/>
          </p:nvSpPr>
          <p:spPr>
            <a:xfrm>
              <a:off x="18282876" y="8226851"/>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01" name="Freeform 332">
              <a:extLst>
                <a:ext uri="{FF2B5EF4-FFF2-40B4-BE49-F238E27FC236}">
                  <a16:creationId xmlns:a16="http://schemas.microsoft.com/office/drawing/2014/main" id="{B402C823-16E0-AB48-AB18-BB7B83B21C42}"/>
                </a:ext>
              </a:extLst>
            </p:cNvPr>
            <p:cNvSpPr>
              <a:spLocks noChangeArrowheads="1"/>
            </p:cNvSpPr>
            <p:nvPr/>
          </p:nvSpPr>
          <p:spPr bwMode="auto">
            <a:xfrm>
              <a:off x="18088427" y="10458862"/>
              <a:ext cx="1113038" cy="1113035"/>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4"/>
            </a:solidFill>
            <a:ln>
              <a:noFill/>
            </a:ln>
            <a:effectLst/>
          </p:spPr>
          <p:txBody>
            <a:bodyPr wrap="none" anchor="ctr"/>
            <a:lstStyle/>
            <a:p>
              <a:endParaRPr lang="en-US"/>
            </a:p>
          </p:txBody>
        </p:sp>
        <p:sp>
          <p:nvSpPr>
            <p:cNvPr id="205" name="CuadroTexto 4">
              <a:extLst>
                <a:ext uri="{FF2B5EF4-FFF2-40B4-BE49-F238E27FC236}">
                  <a16:creationId xmlns:a16="http://schemas.microsoft.com/office/drawing/2014/main" id="{33B53859-DAA0-E542-A10E-786696A8192F}"/>
                </a:ext>
              </a:extLst>
            </p:cNvPr>
            <p:cNvSpPr txBox="1"/>
            <p:nvPr/>
          </p:nvSpPr>
          <p:spPr>
            <a:xfrm>
              <a:off x="18282876" y="10665847"/>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nvGrpSpPr>
            <p:cNvPr id="206" name="Group 205">
              <a:extLst>
                <a:ext uri="{FF2B5EF4-FFF2-40B4-BE49-F238E27FC236}">
                  <a16:creationId xmlns:a16="http://schemas.microsoft.com/office/drawing/2014/main" id="{DD8E718A-F1C1-9745-A577-714EF710D599}"/>
                </a:ext>
              </a:extLst>
            </p:cNvPr>
            <p:cNvGrpSpPr/>
            <p:nvPr/>
          </p:nvGrpSpPr>
          <p:grpSpPr>
            <a:xfrm>
              <a:off x="19604281" y="1551440"/>
              <a:ext cx="3601250" cy="1600438"/>
              <a:chOff x="12859537" y="4730545"/>
              <a:chExt cx="3601250" cy="1600438"/>
            </a:xfrm>
          </p:grpSpPr>
          <p:sp>
            <p:nvSpPr>
              <p:cNvPr id="207" name="CuadroTexto 4">
                <a:extLst>
                  <a:ext uri="{FF2B5EF4-FFF2-40B4-BE49-F238E27FC236}">
                    <a16:creationId xmlns:a16="http://schemas.microsoft.com/office/drawing/2014/main" id="{EB58E069-DA17-3143-AFCB-B8D936CB8727}"/>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08" name="CuadroTexto 4">
                <a:extLst>
                  <a:ext uri="{FF2B5EF4-FFF2-40B4-BE49-F238E27FC236}">
                    <a16:creationId xmlns:a16="http://schemas.microsoft.com/office/drawing/2014/main" id="{6C49A7A7-47FA-7C49-BEC1-0BD837D09787}"/>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9" name="Group 208">
              <a:extLst>
                <a:ext uri="{FF2B5EF4-FFF2-40B4-BE49-F238E27FC236}">
                  <a16:creationId xmlns:a16="http://schemas.microsoft.com/office/drawing/2014/main" id="{671802F8-7565-534C-8E79-834E8D3DA2EE}"/>
                </a:ext>
              </a:extLst>
            </p:cNvPr>
            <p:cNvGrpSpPr/>
            <p:nvPr/>
          </p:nvGrpSpPr>
          <p:grpSpPr>
            <a:xfrm>
              <a:off x="19629268" y="5640319"/>
              <a:ext cx="3601250" cy="1600438"/>
              <a:chOff x="12859537" y="4730545"/>
              <a:chExt cx="3601250" cy="1600438"/>
            </a:xfrm>
          </p:grpSpPr>
          <p:sp>
            <p:nvSpPr>
              <p:cNvPr id="210" name="CuadroTexto 4">
                <a:extLst>
                  <a:ext uri="{FF2B5EF4-FFF2-40B4-BE49-F238E27FC236}">
                    <a16:creationId xmlns:a16="http://schemas.microsoft.com/office/drawing/2014/main" id="{C08913AC-732A-0346-98EC-1526F8110537}"/>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1" name="CuadroTexto 4">
                <a:extLst>
                  <a:ext uri="{FF2B5EF4-FFF2-40B4-BE49-F238E27FC236}">
                    <a16:creationId xmlns:a16="http://schemas.microsoft.com/office/drawing/2014/main" id="{18F33483-C5EB-0F41-9B33-70F33C8B6AB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2" name="Group 211">
              <a:extLst>
                <a:ext uri="{FF2B5EF4-FFF2-40B4-BE49-F238E27FC236}">
                  <a16:creationId xmlns:a16="http://schemas.microsoft.com/office/drawing/2014/main" id="{5BAE2677-27AD-4E47-82BF-50BE1E5D1D0C}"/>
                </a:ext>
              </a:extLst>
            </p:cNvPr>
            <p:cNvGrpSpPr/>
            <p:nvPr/>
          </p:nvGrpSpPr>
          <p:grpSpPr>
            <a:xfrm>
              <a:off x="19654255" y="7788559"/>
              <a:ext cx="3601250" cy="1600438"/>
              <a:chOff x="12859537" y="4730545"/>
              <a:chExt cx="3601250" cy="1600438"/>
            </a:xfrm>
          </p:grpSpPr>
          <p:sp>
            <p:nvSpPr>
              <p:cNvPr id="213" name="CuadroTexto 4">
                <a:extLst>
                  <a:ext uri="{FF2B5EF4-FFF2-40B4-BE49-F238E27FC236}">
                    <a16:creationId xmlns:a16="http://schemas.microsoft.com/office/drawing/2014/main" id="{A993C4AA-3CB7-A346-A9BD-4FB3A1B8CD4D}"/>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4" name="CuadroTexto 4">
                <a:extLst>
                  <a:ext uri="{FF2B5EF4-FFF2-40B4-BE49-F238E27FC236}">
                    <a16:creationId xmlns:a16="http://schemas.microsoft.com/office/drawing/2014/main" id="{8EE180BC-8668-144C-9176-716AF29036D5}"/>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5" name="Group 214">
              <a:extLst>
                <a:ext uri="{FF2B5EF4-FFF2-40B4-BE49-F238E27FC236}">
                  <a16:creationId xmlns:a16="http://schemas.microsoft.com/office/drawing/2014/main" id="{4BB55889-1D0A-844E-87DB-8A2026A84066}"/>
                </a:ext>
              </a:extLst>
            </p:cNvPr>
            <p:cNvGrpSpPr/>
            <p:nvPr/>
          </p:nvGrpSpPr>
          <p:grpSpPr>
            <a:xfrm>
              <a:off x="19604281" y="10215160"/>
              <a:ext cx="3601250" cy="1600438"/>
              <a:chOff x="12859537" y="4730545"/>
              <a:chExt cx="3601250" cy="1600438"/>
            </a:xfrm>
          </p:grpSpPr>
          <p:sp>
            <p:nvSpPr>
              <p:cNvPr id="216" name="CuadroTexto 4">
                <a:extLst>
                  <a:ext uri="{FF2B5EF4-FFF2-40B4-BE49-F238E27FC236}">
                    <a16:creationId xmlns:a16="http://schemas.microsoft.com/office/drawing/2014/main" id="{ACCCD6A2-F72D-F24C-B126-DA74091C0458}"/>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7" name="CuadroTexto 4">
                <a:extLst>
                  <a:ext uri="{FF2B5EF4-FFF2-40B4-BE49-F238E27FC236}">
                    <a16:creationId xmlns:a16="http://schemas.microsoft.com/office/drawing/2014/main" id="{3C1CB524-BB6D-5641-94CE-18D547C77CF4}"/>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223" name="Group 222">
            <a:extLst>
              <a:ext uri="{FF2B5EF4-FFF2-40B4-BE49-F238E27FC236}">
                <a16:creationId xmlns:a16="http://schemas.microsoft.com/office/drawing/2014/main" id="{95EDEEFB-630C-EA4D-A02F-400E4A459206}"/>
              </a:ext>
            </a:extLst>
          </p:cNvPr>
          <p:cNvGrpSpPr/>
          <p:nvPr/>
        </p:nvGrpSpPr>
        <p:grpSpPr>
          <a:xfrm>
            <a:off x="1453667" y="3936057"/>
            <a:ext cx="7132320" cy="5843885"/>
            <a:chOff x="2720566" y="4880195"/>
            <a:chExt cx="7132320" cy="5843885"/>
          </a:xfrm>
        </p:grpSpPr>
        <p:sp>
          <p:nvSpPr>
            <p:cNvPr id="224" name="CuadroTexto 238">
              <a:extLst>
                <a:ext uri="{FF2B5EF4-FFF2-40B4-BE49-F238E27FC236}">
                  <a16:creationId xmlns:a16="http://schemas.microsoft.com/office/drawing/2014/main" id="{6CB89AF6-7DE2-A342-8C31-D5BC2F56DA59}"/>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25" name="CuadroTexto 4">
              <a:extLst>
                <a:ext uri="{FF2B5EF4-FFF2-40B4-BE49-F238E27FC236}">
                  <a16:creationId xmlns:a16="http://schemas.microsoft.com/office/drawing/2014/main" id="{A9863849-59D5-9E47-82E5-87C9632EB2D9}"/>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Tree>
    <p:extLst>
      <p:ext uri="{BB962C8B-B14F-4D97-AF65-F5344CB8AC3E}">
        <p14:creationId xmlns:p14="http://schemas.microsoft.com/office/powerpoint/2010/main" val="3106551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7" name="Freeform 333">
            <a:extLst>
              <a:ext uri="{FF2B5EF4-FFF2-40B4-BE49-F238E27FC236}">
                <a16:creationId xmlns:a16="http://schemas.microsoft.com/office/drawing/2014/main" id="{8AB7A10C-7E96-9C40-9599-80DE636683A0}"/>
              </a:ext>
            </a:extLst>
          </p:cNvPr>
          <p:cNvSpPr>
            <a:spLocks noChangeArrowheads="1"/>
          </p:cNvSpPr>
          <p:nvPr/>
        </p:nvSpPr>
        <p:spPr bwMode="auto">
          <a:xfrm>
            <a:off x="7011576" y="3482975"/>
            <a:ext cx="10556659" cy="2179375"/>
          </a:xfrm>
          <a:custGeom>
            <a:avLst/>
            <a:gdLst>
              <a:gd name="T0" fmla="*/ 9402 w 9441"/>
              <a:gd name="T1" fmla="*/ 1949 h 1950"/>
              <a:gd name="T2" fmla="*/ 38 w 9441"/>
              <a:gd name="T3" fmla="*/ 1949 h 1950"/>
              <a:gd name="T4" fmla="*/ 38 w 9441"/>
              <a:gd name="T5" fmla="*/ 1949 h 1950"/>
              <a:gd name="T6" fmla="*/ 0 w 9441"/>
              <a:gd name="T7" fmla="*/ 1911 h 1950"/>
              <a:gd name="T8" fmla="*/ 0 w 9441"/>
              <a:gd name="T9" fmla="*/ 702 h 1950"/>
              <a:gd name="T10" fmla="*/ 0 w 9441"/>
              <a:gd name="T11" fmla="*/ 702 h 1950"/>
              <a:gd name="T12" fmla="*/ 28 w 9441"/>
              <a:gd name="T13" fmla="*/ 666 h 1950"/>
              <a:gd name="T14" fmla="*/ 28 w 9441"/>
              <a:gd name="T15" fmla="*/ 666 h 1950"/>
              <a:gd name="T16" fmla="*/ 4639 w 9441"/>
              <a:gd name="T17" fmla="*/ 9 h 1950"/>
              <a:gd name="T18" fmla="*/ 4639 w 9441"/>
              <a:gd name="T19" fmla="*/ 9 h 1950"/>
              <a:gd name="T20" fmla="*/ 9413 w 9441"/>
              <a:gd name="T21" fmla="*/ 666 h 1950"/>
              <a:gd name="T22" fmla="*/ 9413 w 9441"/>
              <a:gd name="T23" fmla="*/ 666 h 1950"/>
              <a:gd name="T24" fmla="*/ 9440 w 9441"/>
              <a:gd name="T25" fmla="*/ 702 h 1950"/>
              <a:gd name="T26" fmla="*/ 9440 w 9441"/>
              <a:gd name="T27" fmla="*/ 1911 h 1950"/>
              <a:gd name="T28" fmla="*/ 9440 w 9441"/>
              <a:gd name="T29" fmla="*/ 1911 h 1950"/>
              <a:gd name="T30" fmla="*/ 9402 w 9441"/>
              <a:gd name="T31" fmla="*/ 1949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1" h="1950">
                <a:moveTo>
                  <a:pt x="9402" y="1949"/>
                </a:moveTo>
                <a:lnTo>
                  <a:pt x="38" y="1949"/>
                </a:lnTo>
                <a:lnTo>
                  <a:pt x="38" y="1949"/>
                </a:lnTo>
                <a:cubicBezTo>
                  <a:pt x="17" y="1949"/>
                  <a:pt x="0" y="1932"/>
                  <a:pt x="0" y="1911"/>
                </a:cubicBezTo>
                <a:lnTo>
                  <a:pt x="0" y="702"/>
                </a:lnTo>
                <a:lnTo>
                  <a:pt x="0" y="702"/>
                </a:lnTo>
                <a:cubicBezTo>
                  <a:pt x="0" y="685"/>
                  <a:pt x="11" y="671"/>
                  <a:pt x="28" y="666"/>
                </a:cubicBezTo>
                <a:lnTo>
                  <a:pt x="28" y="666"/>
                </a:lnTo>
                <a:cubicBezTo>
                  <a:pt x="1143" y="347"/>
                  <a:pt x="2725" y="19"/>
                  <a:pt x="4639" y="9"/>
                </a:cubicBezTo>
                <a:lnTo>
                  <a:pt x="4639" y="9"/>
                </a:lnTo>
                <a:cubicBezTo>
                  <a:pt x="6630" y="0"/>
                  <a:pt x="8272" y="340"/>
                  <a:pt x="9413" y="666"/>
                </a:cubicBezTo>
                <a:lnTo>
                  <a:pt x="9413" y="666"/>
                </a:lnTo>
                <a:cubicBezTo>
                  <a:pt x="9429" y="671"/>
                  <a:pt x="9440" y="685"/>
                  <a:pt x="9440" y="702"/>
                </a:cubicBezTo>
                <a:lnTo>
                  <a:pt x="9440" y="1911"/>
                </a:lnTo>
                <a:lnTo>
                  <a:pt x="9440" y="1911"/>
                </a:lnTo>
                <a:cubicBezTo>
                  <a:pt x="9440" y="1932"/>
                  <a:pt x="9423" y="1949"/>
                  <a:pt x="9402" y="1949"/>
                </a:cubicBezTo>
              </a:path>
            </a:pathLst>
          </a:custGeom>
          <a:solidFill>
            <a:schemeClr val="tx2"/>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1E8B997F-4F01-3B42-BAF2-D68B6DCDC7DD}"/>
              </a:ext>
            </a:extLst>
          </p:cNvPr>
          <p:cNvSpPr>
            <a:spLocks noChangeArrowheads="1"/>
          </p:cNvSpPr>
          <p:nvPr/>
        </p:nvSpPr>
        <p:spPr bwMode="auto">
          <a:xfrm>
            <a:off x="12292372" y="4641694"/>
            <a:ext cx="1227746" cy="1444698"/>
          </a:xfrm>
          <a:custGeom>
            <a:avLst/>
            <a:gdLst>
              <a:gd name="T0" fmla="*/ 629 w 1096"/>
              <a:gd name="T1" fmla="*/ 0 h 1293"/>
              <a:gd name="T2" fmla="*/ 465 w 1096"/>
              <a:gd name="T3" fmla="*/ 0 h 1293"/>
              <a:gd name="T4" fmla="*/ 465 w 1096"/>
              <a:gd name="T5" fmla="*/ 0 h 1293"/>
              <a:gd name="T6" fmla="*/ 0 w 1096"/>
              <a:gd name="T7" fmla="*/ 466 h 1293"/>
              <a:gd name="T8" fmla="*/ 0 w 1096"/>
              <a:gd name="T9" fmla="*/ 1292 h 1293"/>
              <a:gd name="T10" fmla="*/ 1095 w 1096"/>
              <a:gd name="T11" fmla="*/ 1292 h 1293"/>
              <a:gd name="T12" fmla="*/ 1095 w 1096"/>
              <a:gd name="T13" fmla="*/ 466 h 1293"/>
              <a:gd name="T14" fmla="*/ 1095 w 1096"/>
              <a:gd name="T15" fmla="*/ 466 h 1293"/>
              <a:gd name="T16" fmla="*/ 629 w 1096"/>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6" h="1293">
                <a:moveTo>
                  <a:pt x="629" y="0"/>
                </a:moveTo>
                <a:lnTo>
                  <a:pt x="465" y="0"/>
                </a:lnTo>
                <a:lnTo>
                  <a:pt x="465" y="0"/>
                </a:lnTo>
                <a:cubicBezTo>
                  <a:pt x="209" y="0"/>
                  <a:pt x="0" y="209"/>
                  <a:pt x="0" y="466"/>
                </a:cubicBezTo>
                <a:lnTo>
                  <a:pt x="0" y="1292"/>
                </a:lnTo>
                <a:lnTo>
                  <a:pt x="1095" y="1292"/>
                </a:lnTo>
                <a:lnTo>
                  <a:pt x="1095" y="466"/>
                </a:lnTo>
                <a:lnTo>
                  <a:pt x="1095" y="466"/>
                </a:lnTo>
                <a:cubicBezTo>
                  <a:pt x="1095" y="209"/>
                  <a:pt x="886" y="0"/>
                  <a:pt x="629"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9" name="Freeform 335">
            <a:extLst>
              <a:ext uri="{FF2B5EF4-FFF2-40B4-BE49-F238E27FC236}">
                <a16:creationId xmlns:a16="http://schemas.microsoft.com/office/drawing/2014/main" id="{04A8D125-1B1D-EE4D-8D46-BD55C0E9ED24}"/>
              </a:ext>
            </a:extLst>
          </p:cNvPr>
          <p:cNvSpPr>
            <a:spLocks noChangeArrowheads="1"/>
          </p:cNvSpPr>
          <p:nvPr/>
        </p:nvSpPr>
        <p:spPr bwMode="auto">
          <a:xfrm>
            <a:off x="12292372" y="4641694"/>
            <a:ext cx="1227746" cy="1444698"/>
          </a:xfrm>
          <a:custGeom>
            <a:avLst/>
            <a:gdLst>
              <a:gd name="T0" fmla="*/ 629 w 1096"/>
              <a:gd name="T1" fmla="*/ 0 h 1293"/>
              <a:gd name="T2" fmla="*/ 465 w 1096"/>
              <a:gd name="T3" fmla="*/ 0 h 1293"/>
              <a:gd name="T4" fmla="*/ 465 w 1096"/>
              <a:gd name="T5" fmla="*/ 0 h 1293"/>
              <a:gd name="T6" fmla="*/ 0 w 1096"/>
              <a:gd name="T7" fmla="*/ 466 h 1293"/>
              <a:gd name="T8" fmla="*/ 0 w 1096"/>
              <a:gd name="T9" fmla="*/ 1292 h 1293"/>
              <a:gd name="T10" fmla="*/ 1095 w 1096"/>
              <a:gd name="T11" fmla="*/ 1292 h 1293"/>
              <a:gd name="T12" fmla="*/ 1095 w 1096"/>
              <a:gd name="T13" fmla="*/ 466 h 1293"/>
              <a:gd name="T14" fmla="*/ 1095 w 1096"/>
              <a:gd name="T15" fmla="*/ 466 h 1293"/>
              <a:gd name="T16" fmla="*/ 629 w 1096"/>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6" h="1293">
                <a:moveTo>
                  <a:pt x="629" y="0"/>
                </a:moveTo>
                <a:lnTo>
                  <a:pt x="465" y="0"/>
                </a:lnTo>
                <a:lnTo>
                  <a:pt x="465" y="0"/>
                </a:lnTo>
                <a:cubicBezTo>
                  <a:pt x="209" y="0"/>
                  <a:pt x="0" y="209"/>
                  <a:pt x="0" y="466"/>
                </a:cubicBezTo>
                <a:lnTo>
                  <a:pt x="0" y="1292"/>
                </a:lnTo>
                <a:lnTo>
                  <a:pt x="1095" y="1292"/>
                </a:lnTo>
                <a:lnTo>
                  <a:pt x="1095" y="466"/>
                </a:lnTo>
                <a:lnTo>
                  <a:pt x="1095" y="466"/>
                </a:lnTo>
                <a:cubicBezTo>
                  <a:pt x="1095" y="209"/>
                  <a:pt x="886" y="0"/>
                  <a:pt x="629"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336">
            <a:extLst>
              <a:ext uri="{FF2B5EF4-FFF2-40B4-BE49-F238E27FC236}">
                <a16:creationId xmlns:a16="http://schemas.microsoft.com/office/drawing/2014/main" id="{66B36C7A-0D72-9443-9C91-E9B7BD0954A0}"/>
              </a:ext>
            </a:extLst>
          </p:cNvPr>
          <p:cNvSpPr>
            <a:spLocks noChangeArrowheads="1"/>
          </p:cNvSpPr>
          <p:nvPr/>
        </p:nvSpPr>
        <p:spPr bwMode="auto">
          <a:xfrm>
            <a:off x="13515189" y="4641694"/>
            <a:ext cx="1040379"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E9DA3595-D706-4248-A268-D8FA8D0F688B}"/>
              </a:ext>
            </a:extLst>
          </p:cNvPr>
          <p:cNvSpPr>
            <a:spLocks noChangeArrowheads="1"/>
          </p:cNvSpPr>
          <p:nvPr/>
        </p:nvSpPr>
        <p:spPr bwMode="auto">
          <a:xfrm>
            <a:off x="13515189" y="4641694"/>
            <a:ext cx="1040379"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412D88A4-81C5-F748-A27A-503C3C0F3E52}"/>
              </a:ext>
            </a:extLst>
          </p:cNvPr>
          <p:cNvSpPr>
            <a:spLocks noChangeArrowheads="1"/>
          </p:cNvSpPr>
          <p:nvPr/>
        </p:nvSpPr>
        <p:spPr bwMode="auto">
          <a:xfrm>
            <a:off x="14555568"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9" y="0"/>
                  <a:pt x="0" y="209"/>
                  <a:pt x="0" y="466"/>
                </a:cubicBezTo>
                <a:lnTo>
                  <a:pt x="0" y="1100"/>
                </a:lnTo>
                <a:lnTo>
                  <a:pt x="931" y="1100"/>
                </a:lnTo>
                <a:lnTo>
                  <a:pt x="931" y="466"/>
                </a:lnTo>
                <a:lnTo>
                  <a:pt x="931" y="466"/>
                </a:lnTo>
                <a:cubicBezTo>
                  <a:pt x="931" y="209"/>
                  <a:pt x="723"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CC945538-9A63-4E4B-982D-D3F1287B1027}"/>
              </a:ext>
            </a:extLst>
          </p:cNvPr>
          <p:cNvSpPr>
            <a:spLocks noChangeArrowheads="1"/>
          </p:cNvSpPr>
          <p:nvPr/>
        </p:nvSpPr>
        <p:spPr bwMode="auto">
          <a:xfrm>
            <a:off x="14555568"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9"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 name="Freeform 340">
            <a:extLst>
              <a:ext uri="{FF2B5EF4-FFF2-40B4-BE49-F238E27FC236}">
                <a16:creationId xmlns:a16="http://schemas.microsoft.com/office/drawing/2014/main" id="{9CD8869A-95EF-8E4A-BB72-21F4D0E04477}"/>
              </a:ext>
            </a:extLst>
          </p:cNvPr>
          <p:cNvSpPr>
            <a:spLocks noChangeArrowheads="1"/>
          </p:cNvSpPr>
          <p:nvPr/>
        </p:nvSpPr>
        <p:spPr bwMode="auto">
          <a:xfrm>
            <a:off x="15595950" y="4641694"/>
            <a:ext cx="1045311" cy="1232678"/>
          </a:xfrm>
          <a:custGeom>
            <a:avLst/>
            <a:gdLst>
              <a:gd name="T0" fmla="*/ 467 w 933"/>
              <a:gd name="T1" fmla="*/ 0 h 1101"/>
              <a:gd name="T2" fmla="*/ 467 w 933"/>
              <a:gd name="T3" fmla="*/ 0 h 1101"/>
              <a:gd name="T4" fmla="*/ 467 w 933"/>
              <a:gd name="T5" fmla="*/ 0 h 1101"/>
              <a:gd name="T6" fmla="*/ 0 w 933"/>
              <a:gd name="T7" fmla="*/ 466 h 1101"/>
              <a:gd name="T8" fmla="*/ 0 w 933"/>
              <a:gd name="T9" fmla="*/ 1100 h 1101"/>
              <a:gd name="T10" fmla="*/ 932 w 933"/>
              <a:gd name="T11" fmla="*/ 1100 h 1101"/>
              <a:gd name="T12" fmla="*/ 932 w 933"/>
              <a:gd name="T13" fmla="*/ 466 h 1101"/>
              <a:gd name="T14" fmla="*/ 932 w 933"/>
              <a:gd name="T15" fmla="*/ 466 h 1101"/>
              <a:gd name="T16" fmla="*/ 467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7" y="0"/>
                </a:moveTo>
                <a:lnTo>
                  <a:pt x="467" y="0"/>
                </a:lnTo>
                <a:lnTo>
                  <a:pt x="467" y="0"/>
                </a:lnTo>
                <a:cubicBezTo>
                  <a:pt x="209" y="0"/>
                  <a:pt x="0" y="209"/>
                  <a:pt x="0" y="466"/>
                </a:cubicBezTo>
                <a:lnTo>
                  <a:pt x="0" y="1100"/>
                </a:lnTo>
                <a:lnTo>
                  <a:pt x="932" y="1100"/>
                </a:lnTo>
                <a:lnTo>
                  <a:pt x="932" y="466"/>
                </a:lnTo>
                <a:lnTo>
                  <a:pt x="932" y="466"/>
                </a:lnTo>
                <a:cubicBezTo>
                  <a:pt x="932" y="209"/>
                  <a:pt x="723" y="0"/>
                  <a:pt x="467"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5" name="Freeform 341">
            <a:extLst>
              <a:ext uri="{FF2B5EF4-FFF2-40B4-BE49-F238E27FC236}">
                <a16:creationId xmlns:a16="http://schemas.microsoft.com/office/drawing/2014/main" id="{64041953-609F-694F-9007-8F3C143B3950}"/>
              </a:ext>
            </a:extLst>
          </p:cNvPr>
          <p:cNvSpPr>
            <a:spLocks noChangeArrowheads="1"/>
          </p:cNvSpPr>
          <p:nvPr/>
        </p:nvSpPr>
        <p:spPr bwMode="auto">
          <a:xfrm>
            <a:off x="15595950" y="4641694"/>
            <a:ext cx="1045311" cy="1232678"/>
          </a:xfrm>
          <a:custGeom>
            <a:avLst/>
            <a:gdLst>
              <a:gd name="T0" fmla="*/ 467 w 933"/>
              <a:gd name="T1" fmla="*/ 0 h 1101"/>
              <a:gd name="T2" fmla="*/ 467 w 933"/>
              <a:gd name="T3" fmla="*/ 0 h 1101"/>
              <a:gd name="T4" fmla="*/ 467 w 933"/>
              <a:gd name="T5" fmla="*/ 0 h 1101"/>
              <a:gd name="T6" fmla="*/ 0 w 933"/>
              <a:gd name="T7" fmla="*/ 466 h 1101"/>
              <a:gd name="T8" fmla="*/ 0 w 933"/>
              <a:gd name="T9" fmla="*/ 1100 h 1101"/>
              <a:gd name="T10" fmla="*/ 932 w 933"/>
              <a:gd name="T11" fmla="*/ 1100 h 1101"/>
              <a:gd name="T12" fmla="*/ 932 w 933"/>
              <a:gd name="T13" fmla="*/ 466 h 1101"/>
              <a:gd name="T14" fmla="*/ 932 w 933"/>
              <a:gd name="T15" fmla="*/ 466 h 1101"/>
              <a:gd name="T16" fmla="*/ 467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7" y="0"/>
                </a:moveTo>
                <a:lnTo>
                  <a:pt x="467" y="0"/>
                </a:lnTo>
                <a:lnTo>
                  <a:pt x="467" y="0"/>
                </a:lnTo>
                <a:cubicBezTo>
                  <a:pt x="209" y="0"/>
                  <a:pt x="0" y="209"/>
                  <a:pt x="0" y="466"/>
                </a:cubicBezTo>
                <a:lnTo>
                  <a:pt x="0" y="1100"/>
                </a:lnTo>
                <a:lnTo>
                  <a:pt x="932" y="1100"/>
                </a:lnTo>
                <a:lnTo>
                  <a:pt x="932" y="466"/>
                </a:lnTo>
                <a:lnTo>
                  <a:pt x="932" y="466"/>
                </a:lnTo>
                <a:cubicBezTo>
                  <a:pt x="932" y="209"/>
                  <a:pt x="723" y="0"/>
                  <a:pt x="467"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6" name="Freeform 342">
            <a:extLst>
              <a:ext uri="{FF2B5EF4-FFF2-40B4-BE49-F238E27FC236}">
                <a16:creationId xmlns:a16="http://schemas.microsoft.com/office/drawing/2014/main" id="{18EAFFBA-28CC-AB49-A09A-64E1DE61B480}"/>
              </a:ext>
            </a:extLst>
          </p:cNvPr>
          <p:cNvSpPr>
            <a:spLocks noChangeArrowheads="1"/>
          </p:cNvSpPr>
          <p:nvPr/>
        </p:nvSpPr>
        <p:spPr bwMode="auto">
          <a:xfrm>
            <a:off x="16636329"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7" name="Freeform 343">
            <a:extLst>
              <a:ext uri="{FF2B5EF4-FFF2-40B4-BE49-F238E27FC236}">
                <a16:creationId xmlns:a16="http://schemas.microsoft.com/office/drawing/2014/main" id="{72A37676-B7CD-3F43-8E4C-16C3D31E2F1F}"/>
              </a:ext>
            </a:extLst>
          </p:cNvPr>
          <p:cNvSpPr>
            <a:spLocks noChangeArrowheads="1"/>
          </p:cNvSpPr>
          <p:nvPr/>
        </p:nvSpPr>
        <p:spPr bwMode="auto">
          <a:xfrm>
            <a:off x="16636329"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8" name="Freeform 344">
            <a:extLst>
              <a:ext uri="{FF2B5EF4-FFF2-40B4-BE49-F238E27FC236}">
                <a16:creationId xmlns:a16="http://schemas.microsoft.com/office/drawing/2014/main" id="{24774FBB-72F2-0744-8AAA-F4E72344169C}"/>
              </a:ext>
            </a:extLst>
          </p:cNvPr>
          <p:cNvSpPr>
            <a:spLocks noChangeArrowheads="1"/>
          </p:cNvSpPr>
          <p:nvPr/>
        </p:nvSpPr>
        <p:spPr bwMode="auto">
          <a:xfrm>
            <a:off x="11064622" y="4641694"/>
            <a:ext cx="1222817" cy="1444698"/>
          </a:xfrm>
          <a:custGeom>
            <a:avLst/>
            <a:gdLst>
              <a:gd name="T0" fmla="*/ 466 w 1095"/>
              <a:gd name="T1" fmla="*/ 0 h 1293"/>
              <a:gd name="T2" fmla="*/ 629 w 1095"/>
              <a:gd name="T3" fmla="*/ 0 h 1293"/>
              <a:gd name="T4" fmla="*/ 629 w 1095"/>
              <a:gd name="T5" fmla="*/ 0 h 1293"/>
              <a:gd name="T6" fmla="*/ 1094 w 1095"/>
              <a:gd name="T7" fmla="*/ 466 h 1293"/>
              <a:gd name="T8" fmla="*/ 1094 w 1095"/>
              <a:gd name="T9" fmla="*/ 1292 h 1293"/>
              <a:gd name="T10" fmla="*/ 0 w 1095"/>
              <a:gd name="T11" fmla="*/ 1292 h 1293"/>
              <a:gd name="T12" fmla="*/ 0 w 1095"/>
              <a:gd name="T13" fmla="*/ 466 h 1293"/>
              <a:gd name="T14" fmla="*/ 0 w 1095"/>
              <a:gd name="T15" fmla="*/ 466 h 1293"/>
              <a:gd name="T16" fmla="*/ 466 w 1095"/>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 h="1293">
                <a:moveTo>
                  <a:pt x="466" y="0"/>
                </a:moveTo>
                <a:lnTo>
                  <a:pt x="629" y="0"/>
                </a:lnTo>
                <a:lnTo>
                  <a:pt x="629" y="0"/>
                </a:lnTo>
                <a:cubicBezTo>
                  <a:pt x="886" y="0"/>
                  <a:pt x="1094" y="209"/>
                  <a:pt x="1094" y="466"/>
                </a:cubicBezTo>
                <a:lnTo>
                  <a:pt x="1094" y="1292"/>
                </a:lnTo>
                <a:lnTo>
                  <a:pt x="0" y="1292"/>
                </a:lnTo>
                <a:lnTo>
                  <a:pt x="0" y="466"/>
                </a:lnTo>
                <a:lnTo>
                  <a:pt x="0" y="466"/>
                </a:lnTo>
                <a:cubicBezTo>
                  <a:pt x="0" y="209"/>
                  <a:pt x="208"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1B5AB177-7734-B843-8626-38C54DF7E7AC}"/>
              </a:ext>
            </a:extLst>
          </p:cNvPr>
          <p:cNvSpPr>
            <a:spLocks noChangeArrowheads="1"/>
          </p:cNvSpPr>
          <p:nvPr/>
        </p:nvSpPr>
        <p:spPr bwMode="auto">
          <a:xfrm>
            <a:off x="11064622" y="4641694"/>
            <a:ext cx="1222817" cy="1444698"/>
          </a:xfrm>
          <a:custGeom>
            <a:avLst/>
            <a:gdLst>
              <a:gd name="T0" fmla="*/ 466 w 1095"/>
              <a:gd name="T1" fmla="*/ 0 h 1293"/>
              <a:gd name="T2" fmla="*/ 629 w 1095"/>
              <a:gd name="T3" fmla="*/ 0 h 1293"/>
              <a:gd name="T4" fmla="*/ 629 w 1095"/>
              <a:gd name="T5" fmla="*/ 0 h 1293"/>
              <a:gd name="T6" fmla="*/ 1094 w 1095"/>
              <a:gd name="T7" fmla="*/ 466 h 1293"/>
              <a:gd name="T8" fmla="*/ 1094 w 1095"/>
              <a:gd name="T9" fmla="*/ 1292 h 1293"/>
              <a:gd name="T10" fmla="*/ 0 w 1095"/>
              <a:gd name="T11" fmla="*/ 1292 h 1293"/>
              <a:gd name="T12" fmla="*/ 0 w 1095"/>
              <a:gd name="T13" fmla="*/ 466 h 1293"/>
              <a:gd name="T14" fmla="*/ 0 w 1095"/>
              <a:gd name="T15" fmla="*/ 466 h 1293"/>
              <a:gd name="T16" fmla="*/ 466 w 1095"/>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 h="1293">
                <a:moveTo>
                  <a:pt x="466" y="0"/>
                </a:moveTo>
                <a:lnTo>
                  <a:pt x="629" y="0"/>
                </a:lnTo>
                <a:lnTo>
                  <a:pt x="629" y="0"/>
                </a:lnTo>
                <a:cubicBezTo>
                  <a:pt x="886" y="0"/>
                  <a:pt x="1094" y="209"/>
                  <a:pt x="1094" y="466"/>
                </a:cubicBezTo>
                <a:lnTo>
                  <a:pt x="1094" y="1292"/>
                </a:lnTo>
                <a:lnTo>
                  <a:pt x="0" y="1292"/>
                </a:lnTo>
                <a:lnTo>
                  <a:pt x="0" y="466"/>
                </a:lnTo>
                <a:lnTo>
                  <a:pt x="0" y="466"/>
                </a:lnTo>
                <a:cubicBezTo>
                  <a:pt x="0" y="209"/>
                  <a:pt x="208"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0" name="Freeform 346">
            <a:extLst>
              <a:ext uri="{FF2B5EF4-FFF2-40B4-BE49-F238E27FC236}">
                <a16:creationId xmlns:a16="http://schemas.microsoft.com/office/drawing/2014/main" id="{360F352E-98A7-F946-AD58-FEA52EF957C9}"/>
              </a:ext>
            </a:extLst>
          </p:cNvPr>
          <p:cNvSpPr>
            <a:spLocks noChangeArrowheads="1"/>
          </p:cNvSpPr>
          <p:nvPr/>
        </p:nvSpPr>
        <p:spPr bwMode="auto">
          <a:xfrm>
            <a:off x="10024243" y="4641694"/>
            <a:ext cx="1045311" cy="1232678"/>
          </a:xfrm>
          <a:custGeom>
            <a:avLst/>
            <a:gdLst>
              <a:gd name="T0" fmla="*/ 465 w 933"/>
              <a:gd name="T1" fmla="*/ 0 h 1101"/>
              <a:gd name="T2" fmla="*/ 465 w 933"/>
              <a:gd name="T3" fmla="*/ 0 h 1101"/>
              <a:gd name="T4" fmla="*/ 465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5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5" y="0"/>
                </a:moveTo>
                <a:lnTo>
                  <a:pt x="465" y="0"/>
                </a:lnTo>
                <a:lnTo>
                  <a:pt x="465" y="0"/>
                </a:lnTo>
                <a:cubicBezTo>
                  <a:pt x="723" y="0"/>
                  <a:pt x="932" y="209"/>
                  <a:pt x="932" y="466"/>
                </a:cubicBezTo>
                <a:lnTo>
                  <a:pt x="932" y="1100"/>
                </a:lnTo>
                <a:lnTo>
                  <a:pt x="0" y="1100"/>
                </a:lnTo>
                <a:lnTo>
                  <a:pt x="0" y="466"/>
                </a:lnTo>
                <a:lnTo>
                  <a:pt x="0" y="466"/>
                </a:lnTo>
                <a:cubicBezTo>
                  <a:pt x="0" y="209"/>
                  <a:pt x="209" y="0"/>
                  <a:pt x="465"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347">
            <a:extLst>
              <a:ext uri="{FF2B5EF4-FFF2-40B4-BE49-F238E27FC236}">
                <a16:creationId xmlns:a16="http://schemas.microsoft.com/office/drawing/2014/main" id="{F149CB62-1FF5-D44E-AC50-8A4E4236E51B}"/>
              </a:ext>
            </a:extLst>
          </p:cNvPr>
          <p:cNvSpPr>
            <a:spLocks noChangeArrowheads="1"/>
          </p:cNvSpPr>
          <p:nvPr/>
        </p:nvSpPr>
        <p:spPr bwMode="auto">
          <a:xfrm>
            <a:off x="10024243" y="4641694"/>
            <a:ext cx="1045311" cy="1232678"/>
          </a:xfrm>
          <a:custGeom>
            <a:avLst/>
            <a:gdLst>
              <a:gd name="T0" fmla="*/ 465 w 933"/>
              <a:gd name="T1" fmla="*/ 0 h 1101"/>
              <a:gd name="T2" fmla="*/ 465 w 933"/>
              <a:gd name="T3" fmla="*/ 0 h 1101"/>
              <a:gd name="T4" fmla="*/ 465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5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5" y="0"/>
                </a:moveTo>
                <a:lnTo>
                  <a:pt x="465" y="0"/>
                </a:lnTo>
                <a:lnTo>
                  <a:pt x="465" y="0"/>
                </a:lnTo>
                <a:cubicBezTo>
                  <a:pt x="723" y="0"/>
                  <a:pt x="932" y="209"/>
                  <a:pt x="932" y="466"/>
                </a:cubicBezTo>
                <a:lnTo>
                  <a:pt x="932" y="1100"/>
                </a:lnTo>
                <a:lnTo>
                  <a:pt x="0" y="1100"/>
                </a:lnTo>
                <a:lnTo>
                  <a:pt x="0" y="466"/>
                </a:lnTo>
                <a:lnTo>
                  <a:pt x="0" y="466"/>
                </a:lnTo>
                <a:cubicBezTo>
                  <a:pt x="0" y="209"/>
                  <a:pt x="209" y="0"/>
                  <a:pt x="465"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348">
            <a:extLst>
              <a:ext uri="{FF2B5EF4-FFF2-40B4-BE49-F238E27FC236}">
                <a16:creationId xmlns:a16="http://schemas.microsoft.com/office/drawing/2014/main" id="{85137CF2-D188-FE4C-B498-08621824A550}"/>
              </a:ext>
            </a:extLst>
          </p:cNvPr>
          <p:cNvSpPr>
            <a:spLocks noChangeArrowheads="1"/>
          </p:cNvSpPr>
          <p:nvPr/>
        </p:nvSpPr>
        <p:spPr bwMode="auto">
          <a:xfrm>
            <a:off x="8983861" y="4641694"/>
            <a:ext cx="1040382" cy="1232678"/>
          </a:xfrm>
          <a:custGeom>
            <a:avLst/>
            <a:gdLst>
              <a:gd name="T0" fmla="*/ 465 w 932"/>
              <a:gd name="T1" fmla="*/ 0 h 1101"/>
              <a:gd name="T2" fmla="*/ 465 w 932"/>
              <a:gd name="T3" fmla="*/ 0 h 1101"/>
              <a:gd name="T4" fmla="*/ 465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5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0"/>
                </a:moveTo>
                <a:lnTo>
                  <a:pt x="465" y="0"/>
                </a:lnTo>
                <a:lnTo>
                  <a:pt x="465" y="0"/>
                </a:lnTo>
                <a:cubicBezTo>
                  <a:pt x="723" y="0"/>
                  <a:pt x="931" y="209"/>
                  <a:pt x="931" y="466"/>
                </a:cubicBezTo>
                <a:lnTo>
                  <a:pt x="931" y="1100"/>
                </a:lnTo>
                <a:lnTo>
                  <a:pt x="0" y="1100"/>
                </a:lnTo>
                <a:lnTo>
                  <a:pt x="0" y="466"/>
                </a:lnTo>
                <a:lnTo>
                  <a:pt x="0" y="466"/>
                </a:lnTo>
                <a:cubicBezTo>
                  <a:pt x="0" y="209"/>
                  <a:pt x="208" y="0"/>
                  <a:pt x="465"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Freeform 349">
            <a:extLst>
              <a:ext uri="{FF2B5EF4-FFF2-40B4-BE49-F238E27FC236}">
                <a16:creationId xmlns:a16="http://schemas.microsoft.com/office/drawing/2014/main" id="{B9D63E13-299F-CE42-B32A-C3E1B762AB09}"/>
              </a:ext>
            </a:extLst>
          </p:cNvPr>
          <p:cNvSpPr>
            <a:spLocks noChangeArrowheads="1"/>
          </p:cNvSpPr>
          <p:nvPr/>
        </p:nvSpPr>
        <p:spPr bwMode="auto">
          <a:xfrm>
            <a:off x="8983861" y="4641694"/>
            <a:ext cx="1040382" cy="1232678"/>
          </a:xfrm>
          <a:custGeom>
            <a:avLst/>
            <a:gdLst>
              <a:gd name="T0" fmla="*/ 465 w 932"/>
              <a:gd name="T1" fmla="*/ 0 h 1101"/>
              <a:gd name="T2" fmla="*/ 465 w 932"/>
              <a:gd name="T3" fmla="*/ 0 h 1101"/>
              <a:gd name="T4" fmla="*/ 465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5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0"/>
                </a:moveTo>
                <a:lnTo>
                  <a:pt x="465" y="0"/>
                </a:lnTo>
                <a:lnTo>
                  <a:pt x="465" y="0"/>
                </a:lnTo>
                <a:cubicBezTo>
                  <a:pt x="723" y="0"/>
                  <a:pt x="931" y="209"/>
                  <a:pt x="931" y="466"/>
                </a:cubicBezTo>
                <a:lnTo>
                  <a:pt x="931" y="1100"/>
                </a:lnTo>
                <a:lnTo>
                  <a:pt x="0" y="1100"/>
                </a:lnTo>
                <a:lnTo>
                  <a:pt x="0" y="466"/>
                </a:lnTo>
                <a:lnTo>
                  <a:pt x="0" y="466"/>
                </a:lnTo>
                <a:cubicBezTo>
                  <a:pt x="0" y="209"/>
                  <a:pt x="208" y="0"/>
                  <a:pt x="465"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 name="Freeform 350">
            <a:extLst>
              <a:ext uri="{FF2B5EF4-FFF2-40B4-BE49-F238E27FC236}">
                <a16:creationId xmlns:a16="http://schemas.microsoft.com/office/drawing/2014/main" id="{C2DE1FA2-A991-EB42-8E2D-8CE3AEB6982D}"/>
              </a:ext>
            </a:extLst>
          </p:cNvPr>
          <p:cNvSpPr>
            <a:spLocks noChangeArrowheads="1"/>
          </p:cNvSpPr>
          <p:nvPr/>
        </p:nvSpPr>
        <p:spPr bwMode="auto">
          <a:xfrm>
            <a:off x="7943482" y="4641694"/>
            <a:ext cx="1045311" cy="1232678"/>
          </a:xfrm>
          <a:custGeom>
            <a:avLst/>
            <a:gdLst>
              <a:gd name="T0" fmla="*/ 466 w 933"/>
              <a:gd name="T1" fmla="*/ 0 h 1101"/>
              <a:gd name="T2" fmla="*/ 466 w 933"/>
              <a:gd name="T3" fmla="*/ 0 h 1101"/>
              <a:gd name="T4" fmla="*/ 466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6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0"/>
                </a:moveTo>
                <a:lnTo>
                  <a:pt x="466" y="0"/>
                </a:lnTo>
                <a:lnTo>
                  <a:pt x="466" y="0"/>
                </a:lnTo>
                <a:cubicBezTo>
                  <a:pt x="723" y="0"/>
                  <a:pt x="932" y="209"/>
                  <a:pt x="932" y="466"/>
                </a:cubicBezTo>
                <a:lnTo>
                  <a:pt x="932" y="1100"/>
                </a:lnTo>
                <a:lnTo>
                  <a:pt x="0" y="1100"/>
                </a:lnTo>
                <a:lnTo>
                  <a:pt x="0" y="466"/>
                </a:lnTo>
                <a:lnTo>
                  <a:pt x="0" y="466"/>
                </a:lnTo>
                <a:cubicBezTo>
                  <a:pt x="0" y="209"/>
                  <a:pt x="209"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351">
            <a:extLst>
              <a:ext uri="{FF2B5EF4-FFF2-40B4-BE49-F238E27FC236}">
                <a16:creationId xmlns:a16="http://schemas.microsoft.com/office/drawing/2014/main" id="{EF01689C-EBB6-6143-BAFF-608306318744}"/>
              </a:ext>
            </a:extLst>
          </p:cNvPr>
          <p:cNvSpPr>
            <a:spLocks noChangeArrowheads="1"/>
          </p:cNvSpPr>
          <p:nvPr/>
        </p:nvSpPr>
        <p:spPr bwMode="auto">
          <a:xfrm>
            <a:off x="7943482" y="4641694"/>
            <a:ext cx="1045311" cy="1232678"/>
          </a:xfrm>
          <a:custGeom>
            <a:avLst/>
            <a:gdLst>
              <a:gd name="T0" fmla="*/ 466 w 933"/>
              <a:gd name="T1" fmla="*/ 0 h 1101"/>
              <a:gd name="T2" fmla="*/ 466 w 933"/>
              <a:gd name="T3" fmla="*/ 0 h 1101"/>
              <a:gd name="T4" fmla="*/ 466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6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0"/>
                </a:moveTo>
                <a:lnTo>
                  <a:pt x="466" y="0"/>
                </a:lnTo>
                <a:lnTo>
                  <a:pt x="466" y="0"/>
                </a:lnTo>
                <a:cubicBezTo>
                  <a:pt x="723" y="0"/>
                  <a:pt x="932" y="209"/>
                  <a:pt x="932" y="466"/>
                </a:cubicBezTo>
                <a:lnTo>
                  <a:pt x="932" y="1100"/>
                </a:lnTo>
                <a:lnTo>
                  <a:pt x="0" y="1100"/>
                </a:lnTo>
                <a:lnTo>
                  <a:pt x="0" y="466"/>
                </a:lnTo>
                <a:lnTo>
                  <a:pt x="0" y="466"/>
                </a:lnTo>
                <a:cubicBezTo>
                  <a:pt x="0" y="209"/>
                  <a:pt x="209"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352">
            <a:extLst>
              <a:ext uri="{FF2B5EF4-FFF2-40B4-BE49-F238E27FC236}">
                <a16:creationId xmlns:a16="http://schemas.microsoft.com/office/drawing/2014/main" id="{A1E331EF-EC7A-1C48-9B34-B7B2B8227E44}"/>
              </a:ext>
            </a:extLst>
          </p:cNvPr>
          <p:cNvSpPr>
            <a:spLocks noChangeArrowheads="1"/>
          </p:cNvSpPr>
          <p:nvPr/>
        </p:nvSpPr>
        <p:spPr bwMode="auto">
          <a:xfrm>
            <a:off x="6903100" y="4641694"/>
            <a:ext cx="1040382" cy="1232678"/>
          </a:xfrm>
          <a:custGeom>
            <a:avLst/>
            <a:gdLst>
              <a:gd name="T0" fmla="*/ 466 w 932"/>
              <a:gd name="T1" fmla="*/ 0 h 1101"/>
              <a:gd name="T2" fmla="*/ 466 w 932"/>
              <a:gd name="T3" fmla="*/ 0 h 1101"/>
              <a:gd name="T4" fmla="*/ 466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723" y="0"/>
                  <a:pt x="931" y="209"/>
                  <a:pt x="931" y="466"/>
                </a:cubicBezTo>
                <a:lnTo>
                  <a:pt x="931" y="1100"/>
                </a:lnTo>
                <a:lnTo>
                  <a:pt x="0" y="1100"/>
                </a:lnTo>
                <a:lnTo>
                  <a:pt x="0" y="466"/>
                </a:lnTo>
                <a:lnTo>
                  <a:pt x="0" y="466"/>
                </a:lnTo>
                <a:cubicBezTo>
                  <a:pt x="0" y="209"/>
                  <a:pt x="209"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353">
            <a:extLst>
              <a:ext uri="{FF2B5EF4-FFF2-40B4-BE49-F238E27FC236}">
                <a16:creationId xmlns:a16="http://schemas.microsoft.com/office/drawing/2014/main" id="{8F2B0FBA-26F2-6C40-BE6F-722BB46B876E}"/>
              </a:ext>
            </a:extLst>
          </p:cNvPr>
          <p:cNvSpPr>
            <a:spLocks noChangeArrowheads="1"/>
          </p:cNvSpPr>
          <p:nvPr/>
        </p:nvSpPr>
        <p:spPr bwMode="auto">
          <a:xfrm>
            <a:off x="6903100" y="4641694"/>
            <a:ext cx="1040382" cy="1232678"/>
          </a:xfrm>
          <a:custGeom>
            <a:avLst/>
            <a:gdLst>
              <a:gd name="T0" fmla="*/ 466 w 932"/>
              <a:gd name="T1" fmla="*/ 0 h 1101"/>
              <a:gd name="T2" fmla="*/ 466 w 932"/>
              <a:gd name="T3" fmla="*/ 0 h 1101"/>
              <a:gd name="T4" fmla="*/ 466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723" y="0"/>
                  <a:pt x="931" y="209"/>
                  <a:pt x="931" y="466"/>
                </a:cubicBezTo>
                <a:lnTo>
                  <a:pt x="931" y="1100"/>
                </a:lnTo>
                <a:lnTo>
                  <a:pt x="0" y="1100"/>
                </a:lnTo>
                <a:lnTo>
                  <a:pt x="0" y="466"/>
                </a:lnTo>
                <a:lnTo>
                  <a:pt x="0" y="466"/>
                </a:lnTo>
                <a:cubicBezTo>
                  <a:pt x="0" y="209"/>
                  <a:pt x="209"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354">
            <a:extLst>
              <a:ext uri="{FF2B5EF4-FFF2-40B4-BE49-F238E27FC236}">
                <a16:creationId xmlns:a16="http://schemas.microsoft.com/office/drawing/2014/main" id="{BF2120B6-BDB8-F342-8479-645F5F59C972}"/>
              </a:ext>
            </a:extLst>
          </p:cNvPr>
          <p:cNvSpPr>
            <a:spLocks noChangeArrowheads="1"/>
          </p:cNvSpPr>
          <p:nvPr/>
        </p:nvSpPr>
        <p:spPr bwMode="auto">
          <a:xfrm>
            <a:off x="7223598" y="7279625"/>
            <a:ext cx="10137547" cy="2179375"/>
          </a:xfrm>
          <a:custGeom>
            <a:avLst/>
            <a:gdLst>
              <a:gd name="T0" fmla="*/ 9067 w 9068"/>
              <a:gd name="T1" fmla="*/ 0 h 1950"/>
              <a:gd name="T2" fmla="*/ 0 w 9068"/>
              <a:gd name="T3" fmla="*/ 0 h 1950"/>
              <a:gd name="T4" fmla="*/ 0 w 9068"/>
              <a:gd name="T5" fmla="*/ 1276 h 1950"/>
              <a:gd name="T6" fmla="*/ 0 w 9068"/>
              <a:gd name="T7" fmla="*/ 1276 h 1950"/>
              <a:gd name="T8" fmla="*/ 4455 w 9068"/>
              <a:gd name="T9" fmla="*/ 1939 h 1950"/>
              <a:gd name="T10" fmla="*/ 4455 w 9068"/>
              <a:gd name="T11" fmla="*/ 1939 h 1950"/>
              <a:gd name="T12" fmla="*/ 9067 w 9068"/>
              <a:gd name="T13" fmla="*/ 1276 h 1950"/>
              <a:gd name="T14" fmla="*/ 9067 w 9068"/>
              <a:gd name="T15" fmla="*/ 0 h 19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8" h="1950">
                <a:moveTo>
                  <a:pt x="9067" y="0"/>
                </a:moveTo>
                <a:lnTo>
                  <a:pt x="0" y="0"/>
                </a:lnTo>
                <a:lnTo>
                  <a:pt x="0" y="1276"/>
                </a:lnTo>
                <a:lnTo>
                  <a:pt x="0" y="1276"/>
                </a:lnTo>
                <a:cubicBezTo>
                  <a:pt x="1072" y="1597"/>
                  <a:pt x="2602" y="1930"/>
                  <a:pt x="4455" y="1939"/>
                </a:cubicBezTo>
                <a:lnTo>
                  <a:pt x="4455" y="1939"/>
                </a:lnTo>
                <a:cubicBezTo>
                  <a:pt x="6384" y="1949"/>
                  <a:pt x="7971" y="1603"/>
                  <a:pt x="9067" y="1276"/>
                </a:cubicBezTo>
                <a:lnTo>
                  <a:pt x="9067" y="0"/>
                </a:lnTo>
              </a:path>
            </a:pathLst>
          </a:custGeom>
          <a:solidFill>
            <a:schemeClr val="tx2"/>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00999B8A-34A2-064F-81A6-73169C093075}"/>
              </a:ext>
            </a:extLst>
          </p:cNvPr>
          <p:cNvSpPr>
            <a:spLocks noChangeArrowheads="1"/>
          </p:cNvSpPr>
          <p:nvPr/>
        </p:nvSpPr>
        <p:spPr bwMode="auto">
          <a:xfrm>
            <a:off x="13332751"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356">
            <a:extLst>
              <a:ext uri="{FF2B5EF4-FFF2-40B4-BE49-F238E27FC236}">
                <a16:creationId xmlns:a16="http://schemas.microsoft.com/office/drawing/2014/main" id="{B9E7985C-873D-A649-9AE9-1A2181E1B09F}"/>
              </a:ext>
            </a:extLst>
          </p:cNvPr>
          <p:cNvSpPr>
            <a:spLocks noChangeArrowheads="1"/>
          </p:cNvSpPr>
          <p:nvPr/>
        </p:nvSpPr>
        <p:spPr bwMode="auto">
          <a:xfrm>
            <a:off x="13332751"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357">
            <a:extLst>
              <a:ext uri="{FF2B5EF4-FFF2-40B4-BE49-F238E27FC236}">
                <a16:creationId xmlns:a16="http://schemas.microsoft.com/office/drawing/2014/main" id="{3104F4BF-1C02-1B4D-A13D-0B4486436CFD}"/>
              </a:ext>
            </a:extLst>
          </p:cNvPr>
          <p:cNvSpPr>
            <a:spLocks noChangeArrowheads="1"/>
          </p:cNvSpPr>
          <p:nvPr/>
        </p:nvSpPr>
        <p:spPr bwMode="auto">
          <a:xfrm>
            <a:off x="14373133" y="7072535"/>
            <a:ext cx="1040379" cy="1232678"/>
          </a:xfrm>
          <a:custGeom>
            <a:avLst/>
            <a:gdLst>
              <a:gd name="T0" fmla="*/ 465 w 932"/>
              <a:gd name="T1" fmla="*/ 1100 h 1101"/>
              <a:gd name="T2" fmla="*/ 465 w 932"/>
              <a:gd name="T3" fmla="*/ 1100 h 1101"/>
              <a:gd name="T4" fmla="*/ 465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208" y="1100"/>
                  <a:pt x="0" y="891"/>
                  <a:pt x="0" y="634"/>
                </a:cubicBezTo>
                <a:lnTo>
                  <a:pt x="0" y="0"/>
                </a:lnTo>
                <a:lnTo>
                  <a:pt x="931" y="0"/>
                </a:lnTo>
                <a:lnTo>
                  <a:pt x="931" y="634"/>
                </a:lnTo>
                <a:lnTo>
                  <a:pt x="931" y="634"/>
                </a:lnTo>
                <a:cubicBezTo>
                  <a:pt x="931" y="891"/>
                  <a:pt x="723" y="1100"/>
                  <a:pt x="465"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358">
            <a:extLst>
              <a:ext uri="{FF2B5EF4-FFF2-40B4-BE49-F238E27FC236}">
                <a16:creationId xmlns:a16="http://schemas.microsoft.com/office/drawing/2014/main" id="{89C2591F-34B6-7146-BE8F-60B3D2E3427E}"/>
              </a:ext>
            </a:extLst>
          </p:cNvPr>
          <p:cNvSpPr>
            <a:spLocks noChangeArrowheads="1"/>
          </p:cNvSpPr>
          <p:nvPr/>
        </p:nvSpPr>
        <p:spPr bwMode="auto">
          <a:xfrm>
            <a:off x="14373133" y="7072535"/>
            <a:ext cx="1040379" cy="1232678"/>
          </a:xfrm>
          <a:custGeom>
            <a:avLst/>
            <a:gdLst>
              <a:gd name="T0" fmla="*/ 465 w 932"/>
              <a:gd name="T1" fmla="*/ 1100 h 1101"/>
              <a:gd name="T2" fmla="*/ 465 w 932"/>
              <a:gd name="T3" fmla="*/ 1100 h 1101"/>
              <a:gd name="T4" fmla="*/ 465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208" y="1100"/>
                  <a:pt x="0" y="891"/>
                  <a:pt x="0" y="634"/>
                </a:cubicBezTo>
                <a:lnTo>
                  <a:pt x="0" y="0"/>
                </a:lnTo>
                <a:lnTo>
                  <a:pt x="931" y="0"/>
                </a:lnTo>
                <a:lnTo>
                  <a:pt x="931" y="634"/>
                </a:lnTo>
                <a:lnTo>
                  <a:pt x="931" y="634"/>
                </a:lnTo>
                <a:cubicBezTo>
                  <a:pt x="931" y="891"/>
                  <a:pt x="723" y="1100"/>
                  <a:pt x="465"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359">
            <a:extLst>
              <a:ext uri="{FF2B5EF4-FFF2-40B4-BE49-F238E27FC236}">
                <a16:creationId xmlns:a16="http://schemas.microsoft.com/office/drawing/2014/main" id="{F21C50C0-8305-684D-ABB1-FC48118922A2}"/>
              </a:ext>
            </a:extLst>
          </p:cNvPr>
          <p:cNvSpPr>
            <a:spLocks noChangeArrowheads="1"/>
          </p:cNvSpPr>
          <p:nvPr/>
        </p:nvSpPr>
        <p:spPr bwMode="auto">
          <a:xfrm>
            <a:off x="15413512" y="7072535"/>
            <a:ext cx="1040382" cy="1232678"/>
          </a:xfrm>
          <a:custGeom>
            <a:avLst/>
            <a:gdLst>
              <a:gd name="T0" fmla="*/ 466 w 932"/>
              <a:gd name="T1" fmla="*/ 1100 h 1101"/>
              <a:gd name="T2" fmla="*/ 466 w 932"/>
              <a:gd name="T3" fmla="*/ 1100 h 1101"/>
              <a:gd name="T4" fmla="*/ 466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209" y="1100"/>
                  <a:pt x="0" y="891"/>
                  <a:pt x="0" y="634"/>
                </a:cubicBezTo>
                <a:lnTo>
                  <a:pt x="0" y="0"/>
                </a:lnTo>
                <a:lnTo>
                  <a:pt x="931" y="0"/>
                </a:lnTo>
                <a:lnTo>
                  <a:pt x="931" y="634"/>
                </a:lnTo>
                <a:lnTo>
                  <a:pt x="931" y="634"/>
                </a:lnTo>
                <a:cubicBezTo>
                  <a:pt x="931"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360">
            <a:extLst>
              <a:ext uri="{FF2B5EF4-FFF2-40B4-BE49-F238E27FC236}">
                <a16:creationId xmlns:a16="http://schemas.microsoft.com/office/drawing/2014/main" id="{2D4C5868-9502-704E-BF86-145223156D85}"/>
              </a:ext>
            </a:extLst>
          </p:cNvPr>
          <p:cNvSpPr>
            <a:spLocks noChangeArrowheads="1"/>
          </p:cNvSpPr>
          <p:nvPr/>
        </p:nvSpPr>
        <p:spPr bwMode="auto">
          <a:xfrm>
            <a:off x="15413512" y="7072535"/>
            <a:ext cx="1040382" cy="1232678"/>
          </a:xfrm>
          <a:custGeom>
            <a:avLst/>
            <a:gdLst>
              <a:gd name="T0" fmla="*/ 466 w 932"/>
              <a:gd name="T1" fmla="*/ 1100 h 1101"/>
              <a:gd name="T2" fmla="*/ 466 w 932"/>
              <a:gd name="T3" fmla="*/ 1100 h 1101"/>
              <a:gd name="T4" fmla="*/ 466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209" y="1100"/>
                  <a:pt x="0" y="891"/>
                  <a:pt x="0" y="634"/>
                </a:cubicBezTo>
                <a:lnTo>
                  <a:pt x="0" y="0"/>
                </a:lnTo>
                <a:lnTo>
                  <a:pt x="931" y="0"/>
                </a:lnTo>
                <a:lnTo>
                  <a:pt x="931" y="634"/>
                </a:lnTo>
                <a:lnTo>
                  <a:pt x="931" y="634"/>
                </a:lnTo>
                <a:cubicBezTo>
                  <a:pt x="931"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361">
            <a:extLst>
              <a:ext uri="{FF2B5EF4-FFF2-40B4-BE49-F238E27FC236}">
                <a16:creationId xmlns:a16="http://schemas.microsoft.com/office/drawing/2014/main" id="{2B38CBC7-46B3-A043-B6DA-7CEF12315CF7}"/>
              </a:ext>
            </a:extLst>
          </p:cNvPr>
          <p:cNvSpPr>
            <a:spLocks noChangeArrowheads="1"/>
          </p:cNvSpPr>
          <p:nvPr/>
        </p:nvSpPr>
        <p:spPr bwMode="auto">
          <a:xfrm>
            <a:off x="16453894"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362">
            <a:extLst>
              <a:ext uri="{FF2B5EF4-FFF2-40B4-BE49-F238E27FC236}">
                <a16:creationId xmlns:a16="http://schemas.microsoft.com/office/drawing/2014/main" id="{EEBDE3CB-4474-1041-8A20-56D361065997}"/>
              </a:ext>
            </a:extLst>
          </p:cNvPr>
          <p:cNvSpPr>
            <a:spLocks noChangeArrowheads="1"/>
          </p:cNvSpPr>
          <p:nvPr/>
        </p:nvSpPr>
        <p:spPr bwMode="auto">
          <a:xfrm>
            <a:off x="16453894"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363">
            <a:extLst>
              <a:ext uri="{FF2B5EF4-FFF2-40B4-BE49-F238E27FC236}">
                <a16:creationId xmlns:a16="http://schemas.microsoft.com/office/drawing/2014/main" id="{CB7FE972-C80C-E443-9D0B-EDC3D615BD24}"/>
              </a:ext>
            </a:extLst>
          </p:cNvPr>
          <p:cNvSpPr>
            <a:spLocks noChangeArrowheads="1"/>
          </p:cNvSpPr>
          <p:nvPr/>
        </p:nvSpPr>
        <p:spPr bwMode="auto">
          <a:xfrm>
            <a:off x="1228743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364">
            <a:extLst>
              <a:ext uri="{FF2B5EF4-FFF2-40B4-BE49-F238E27FC236}">
                <a16:creationId xmlns:a16="http://schemas.microsoft.com/office/drawing/2014/main" id="{A4A964FE-5029-4D47-9B58-407DB3465E92}"/>
              </a:ext>
            </a:extLst>
          </p:cNvPr>
          <p:cNvSpPr>
            <a:spLocks noChangeArrowheads="1"/>
          </p:cNvSpPr>
          <p:nvPr/>
        </p:nvSpPr>
        <p:spPr bwMode="auto">
          <a:xfrm>
            <a:off x="1228743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365">
            <a:extLst>
              <a:ext uri="{FF2B5EF4-FFF2-40B4-BE49-F238E27FC236}">
                <a16:creationId xmlns:a16="http://schemas.microsoft.com/office/drawing/2014/main" id="{A27D1BD7-B8E9-084E-9370-F6719C0AD9D4}"/>
              </a:ext>
            </a:extLst>
          </p:cNvPr>
          <p:cNvSpPr>
            <a:spLocks noChangeArrowheads="1"/>
          </p:cNvSpPr>
          <p:nvPr/>
        </p:nvSpPr>
        <p:spPr bwMode="auto">
          <a:xfrm>
            <a:off x="11247060" y="7072535"/>
            <a:ext cx="1040379" cy="1232678"/>
          </a:xfrm>
          <a:custGeom>
            <a:avLst/>
            <a:gdLst>
              <a:gd name="T0" fmla="*/ 466 w 931"/>
              <a:gd name="T1" fmla="*/ 1100 h 1101"/>
              <a:gd name="T2" fmla="*/ 466 w 931"/>
              <a:gd name="T3" fmla="*/ 1100 h 1101"/>
              <a:gd name="T4" fmla="*/ 466 w 931"/>
              <a:gd name="T5" fmla="*/ 1100 h 1101"/>
              <a:gd name="T6" fmla="*/ 930 w 931"/>
              <a:gd name="T7" fmla="*/ 634 h 1101"/>
              <a:gd name="T8" fmla="*/ 930 w 931"/>
              <a:gd name="T9" fmla="*/ 0 h 1101"/>
              <a:gd name="T10" fmla="*/ 0 w 931"/>
              <a:gd name="T11" fmla="*/ 0 h 1101"/>
              <a:gd name="T12" fmla="*/ 0 w 931"/>
              <a:gd name="T13" fmla="*/ 634 h 1101"/>
              <a:gd name="T14" fmla="*/ 0 w 931"/>
              <a:gd name="T15" fmla="*/ 634 h 1101"/>
              <a:gd name="T16" fmla="*/ 466 w 931"/>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1101">
                <a:moveTo>
                  <a:pt x="466" y="1100"/>
                </a:moveTo>
                <a:lnTo>
                  <a:pt x="466" y="1100"/>
                </a:lnTo>
                <a:lnTo>
                  <a:pt x="466" y="1100"/>
                </a:lnTo>
                <a:cubicBezTo>
                  <a:pt x="723" y="1100"/>
                  <a:pt x="930" y="891"/>
                  <a:pt x="930" y="634"/>
                </a:cubicBezTo>
                <a:lnTo>
                  <a:pt x="930" y="0"/>
                </a:lnTo>
                <a:lnTo>
                  <a:pt x="0" y="0"/>
                </a:lnTo>
                <a:lnTo>
                  <a:pt x="0" y="634"/>
                </a:lnTo>
                <a:lnTo>
                  <a:pt x="0" y="634"/>
                </a:lnTo>
                <a:cubicBezTo>
                  <a:pt x="0" y="891"/>
                  <a:pt x="208"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366">
            <a:extLst>
              <a:ext uri="{FF2B5EF4-FFF2-40B4-BE49-F238E27FC236}">
                <a16:creationId xmlns:a16="http://schemas.microsoft.com/office/drawing/2014/main" id="{873A58D3-605B-F947-89E8-C185D0C66CF3}"/>
              </a:ext>
            </a:extLst>
          </p:cNvPr>
          <p:cNvSpPr>
            <a:spLocks noChangeArrowheads="1"/>
          </p:cNvSpPr>
          <p:nvPr/>
        </p:nvSpPr>
        <p:spPr bwMode="auto">
          <a:xfrm>
            <a:off x="11247060" y="7072535"/>
            <a:ext cx="1040379" cy="1232678"/>
          </a:xfrm>
          <a:custGeom>
            <a:avLst/>
            <a:gdLst>
              <a:gd name="T0" fmla="*/ 466 w 931"/>
              <a:gd name="T1" fmla="*/ 1100 h 1101"/>
              <a:gd name="T2" fmla="*/ 466 w 931"/>
              <a:gd name="T3" fmla="*/ 1100 h 1101"/>
              <a:gd name="T4" fmla="*/ 466 w 931"/>
              <a:gd name="T5" fmla="*/ 1100 h 1101"/>
              <a:gd name="T6" fmla="*/ 930 w 931"/>
              <a:gd name="T7" fmla="*/ 634 h 1101"/>
              <a:gd name="T8" fmla="*/ 930 w 931"/>
              <a:gd name="T9" fmla="*/ 0 h 1101"/>
              <a:gd name="T10" fmla="*/ 0 w 931"/>
              <a:gd name="T11" fmla="*/ 0 h 1101"/>
              <a:gd name="T12" fmla="*/ 0 w 931"/>
              <a:gd name="T13" fmla="*/ 634 h 1101"/>
              <a:gd name="T14" fmla="*/ 0 w 931"/>
              <a:gd name="T15" fmla="*/ 634 h 1101"/>
              <a:gd name="T16" fmla="*/ 466 w 931"/>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1101">
                <a:moveTo>
                  <a:pt x="466" y="1100"/>
                </a:moveTo>
                <a:lnTo>
                  <a:pt x="466" y="1100"/>
                </a:lnTo>
                <a:lnTo>
                  <a:pt x="466" y="1100"/>
                </a:lnTo>
                <a:cubicBezTo>
                  <a:pt x="723" y="1100"/>
                  <a:pt x="930" y="891"/>
                  <a:pt x="930" y="634"/>
                </a:cubicBezTo>
                <a:lnTo>
                  <a:pt x="930"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367">
            <a:extLst>
              <a:ext uri="{FF2B5EF4-FFF2-40B4-BE49-F238E27FC236}">
                <a16:creationId xmlns:a16="http://schemas.microsoft.com/office/drawing/2014/main" id="{138CAC3C-D096-3547-8B76-1AA368B47735}"/>
              </a:ext>
            </a:extLst>
          </p:cNvPr>
          <p:cNvSpPr>
            <a:spLocks noChangeArrowheads="1"/>
          </p:cNvSpPr>
          <p:nvPr/>
        </p:nvSpPr>
        <p:spPr bwMode="auto">
          <a:xfrm>
            <a:off x="10206678"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2" y="1100"/>
                  <a:pt x="931" y="891"/>
                  <a:pt x="931" y="634"/>
                </a:cubicBezTo>
                <a:lnTo>
                  <a:pt x="931" y="0"/>
                </a:lnTo>
                <a:lnTo>
                  <a:pt x="0" y="0"/>
                </a:lnTo>
                <a:lnTo>
                  <a:pt x="0" y="634"/>
                </a:lnTo>
                <a:lnTo>
                  <a:pt x="0" y="634"/>
                </a:lnTo>
                <a:cubicBezTo>
                  <a:pt x="0" y="891"/>
                  <a:pt x="208"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368">
            <a:extLst>
              <a:ext uri="{FF2B5EF4-FFF2-40B4-BE49-F238E27FC236}">
                <a16:creationId xmlns:a16="http://schemas.microsoft.com/office/drawing/2014/main" id="{ED01595A-46CE-A342-B1F2-28CED0363502}"/>
              </a:ext>
            </a:extLst>
          </p:cNvPr>
          <p:cNvSpPr>
            <a:spLocks noChangeArrowheads="1"/>
          </p:cNvSpPr>
          <p:nvPr/>
        </p:nvSpPr>
        <p:spPr bwMode="auto">
          <a:xfrm>
            <a:off x="10206678"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2" y="1100"/>
                  <a:pt x="931" y="891"/>
                  <a:pt x="931" y="634"/>
                </a:cubicBezTo>
                <a:lnTo>
                  <a:pt x="931"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369">
            <a:extLst>
              <a:ext uri="{FF2B5EF4-FFF2-40B4-BE49-F238E27FC236}">
                <a16:creationId xmlns:a16="http://schemas.microsoft.com/office/drawing/2014/main" id="{93641797-B7CE-8D4E-9F15-40FCAD487C7B}"/>
              </a:ext>
            </a:extLst>
          </p:cNvPr>
          <p:cNvSpPr>
            <a:spLocks noChangeArrowheads="1"/>
          </p:cNvSpPr>
          <p:nvPr/>
        </p:nvSpPr>
        <p:spPr bwMode="auto">
          <a:xfrm>
            <a:off x="916629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370">
            <a:extLst>
              <a:ext uri="{FF2B5EF4-FFF2-40B4-BE49-F238E27FC236}">
                <a16:creationId xmlns:a16="http://schemas.microsoft.com/office/drawing/2014/main" id="{6AE95250-0258-FA4B-B082-098C86DEAD89}"/>
              </a:ext>
            </a:extLst>
          </p:cNvPr>
          <p:cNvSpPr>
            <a:spLocks noChangeArrowheads="1"/>
          </p:cNvSpPr>
          <p:nvPr/>
        </p:nvSpPr>
        <p:spPr bwMode="auto">
          <a:xfrm>
            <a:off x="916629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371">
            <a:extLst>
              <a:ext uri="{FF2B5EF4-FFF2-40B4-BE49-F238E27FC236}">
                <a16:creationId xmlns:a16="http://schemas.microsoft.com/office/drawing/2014/main" id="{0648B852-6CF8-6545-ABA3-E79888698A18}"/>
              </a:ext>
            </a:extLst>
          </p:cNvPr>
          <p:cNvSpPr>
            <a:spLocks noChangeArrowheads="1"/>
          </p:cNvSpPr>
          <p:nvPr/>
        </p:nvSpPr>
        <p:spPr bwMode="auto">
          <a:xfrm>
            <a:off x="8125917"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3" y="1100"/>
                  <a:pt x="931" y="891"/>
                  <a:pt x="931" y="634"/>
                </a:cubicBezTo>
                <a:lnTo>
                  <a:pt x="931" y="0"/>
                </a:lnTo>
                <a:lnTo>
                  <a:pt x="0" y="0"/>
                </a:lnTo>
                <a:lnTo>
                  <a:pt x="0" y="634"/>
                </a:lnTo>
                <a:lnTo>
                  <a:pt x="0" y="634"/>
                </a:lnTo>
                <a:cubicBezTo>
                  <a:pt x="0" y="891"/>
                  <a:pt x="208"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372">
            <a:extLst>
              <a:ext uri="{FF2B5EF4-FFF2-40B4-BE49-F238E27FC236}">
                <a16:creationId xmlns:a16="http://schemas.microsoft.com/office/drawing/2014/main" id="{40D71A43-BAD6-4E43-9211-EDA46CE46335}"/>
              </a:ext>
            </a:extLst>
          </p:cNvPr>
          <p:cNvSpPr>
            <a:spLocks noChangeArrowheads="1"/>
          </p:cNvSpPr>
          <p:nvPr/>
        </p:nvSpPr>
        <p:spPr bwMode="auto">
          <a:xfrm>
            <a:off x="8125917"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3" y="1100"/>
                  <a:pt x="931" y="891"/>
                  <a:pt x="931" y="634"/>
                </a:cubicBezTo>
                <a:lnTo>
                  <a:pt x="931"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373">
            <a:extLst>
              <a:ext uri="{FF2B5EF4-FFF2-40B4-BE49-F238E27FC236}">
                <a16:creationId xmlns:a16="http://schemas.microsoft.com/office/drawing/2014/main" id="{7BB32422-7FBD-D044-979D-E94A4C096FAC}"/>
              </a:ext>
            </a:extLst>
          </p:cNvPr>
          <p:cNvSpPr>
            <a:spLocks noChangeArrowheads="1"/>
          </p:cNvSpPr>
          <p:nvPr/>
        </p:nvSpPr>
        <p:spPr bwMode="auto">
          <a:xfrm>
            <a:off x="7085538" y="7072535"/>
            <a:ext cx="1040379" cy="1232678"/>
          </a:xfrm>
          <a:custGeom>
            <a:avLst/>
            <a:gdLst>
              <a:gd name="T0" fmla="*/ 465 w 932"/>
              <a:gd name="T1" fmla="*/ 1100 h 1101"/>
              <a:gd name="T2" fmla="*/ 465 w 932"/>
              <a:gd name="T3" fmla="*/ 1100 h 1101"/>
              <a:gd name="T4" fmla="*/ 465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723" y="1100"/>
                  <a:pt x="931" y="891"/>
                  <a:pt x="931" y="634"/>
                </a:cubicBezTo>
                <a:lnTo>
                  <a:pt x="931" y="0"/>
                </a:lnTo>
                <a:lnTo>
                  <a:pt x="0" y="0"/>
                </a:lnTo>
                <a:lnTo>
                  <a:pt x="0" y="634"/>
                </a:lnTo>
                <a:lnTo>
                  <a:pt x="0" y="634"/>
                </a:lnTo>
                <a:cubicBezTo>
                  <a:pt x="0" y="891"/>
                  <a:pt x="208" y="1100"/>
                  <a:pt x="465"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374">
            <a:extLst>
              <a:ext uri="{FF2B5EF4-FFF2-40B4-BE49-F238E27FC236}">
                <a16:creationId xmlns:a16="http://schemas.microsoft.com/office/drawing/2014/main" id="{09988AAE-79C2-C149-8931-AE8069011A8B}"/>
              </a:ext>
            </a:extLst>
          </p:cNvPr>
          <p:cNvSpPr>
            <a:spLocks noChangeArrowheads="1"/>
          </p:cNvSpPr>
          <p:nvPr/>
        </p:nvSpPr>
        <p:spPr bwMode="auto">
          <a:xfrm>
            <a:off x="7085538" y="7072535"/>
            <a:ext cx="1040379" cy="1232678"/>
          </a:xfrm>
          <a:custGeom>
            <a:avLst/>
            <a:gdLst>
              <a:gd name="T0" fmla="*/ 465 w 932"/>
              <a:gd name="T1" fmla="*/ 1100 h 1101"/>
              <a:gd name="T2" fmla="*/ 465 w 932"/>
              <a:gd name="T3" fmla="*/ 1100 h 1101"/>
              <a:gd name="T4" fmla="*/ 465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723" y="1100"/>
                  <a:pt x="931" y="891"/>
                  <a:pt x="931" y="634"/>
                </a:cubicBezTo>
                <a:lnTo>
                  <a:pt x="931" y="0"/>
                </a:lnTo>
                <a:lnTo>
                  <a:pt x="0" y="0"/>
                </a:lnTo>
                <a:lnTo>
                  <a:pt x="0" y="634"/>
                </a:lnTo>
                <a:lnTo>
                  <a:pt x="0" y="634"/>
                </a:lnTo>
                <a:cubicBezTo>
                  <a:pt x="0" y="891"/>
                  <a:pt x="208" y="1100"/>
                  <a:pt x="465"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375">
            <a:extLst>
              <a:ext uri="{FF2B5EF4-FFF2-40B4-BE49-F238E27FC236}">
                <a16:creationId xmlns:a16="http://schemas.microsoft.com/office/drawing/2014/main" id="{EEF479DA-81B2-6D4C-B1CE-AE1DFEF4E393}"/>
              </a:ext>
            </a:extLst>
          </p:cNvPr>
          <p:cNvSpPr>
            <a:spLocks noChangeArrowheads="1"/>
          </p:cNvSpPr>
          <p:nvPr/>
        </p:nvSpPr>
        <p:spPr bwMode="auto">
          <a:xfrm>
            <a:off x="8086471" y="4883298"/>
            <a:ext cx="749468" cy="749468"/>
          </a:xfrm>
          <a:custGeom>
            <a:avLst/>
            <a:gdLst>
              <a:gd name="T0" fmla="*/ 670 w 671"/>
              <a:gd name="T1" fmla="*/ 335 h 670"/>
              <a:gd name="T2" fmla="*/ 670 w 671"/>
              <a:gd name="T3" fmla="*/ 335 h 670"/>
              <a:gd name="T4" fmla="*/ 335 w 671"/>
              <a:gd name="T5" fmla="*/ 669 h 670"/>
              <a:gd name="T6" fmla="*/ 335 w 671"/>
              <a:gd name="T7" fmla="*/ 669 h 670"/>
              <a:gd name="T8" fmla="*/ 0 w 671"/>
              <a:gd name="T9" fmla="*/ 335 h 670"/>
              <a:gd name="T10" fmla="*/ 0 w 671"/>
              <a:gd name="T11" fmla="*/ 335 h 670"/>
              <a:gd name="T12" fmla="*/ 335 w 671"/>
              <a:gd name="T13" fmla="*/ 0 h 670"/>
              <a:gd name="T14" fmla="*/ 335 w 671"/>
              <a:gd name="T15" fmla="*/ 0 h 670"/>
              <a:gd name="T16" fmla="*/ 670 w 671"/>
              <a:gd name="T17" fmla="*/ 33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0">
                <a:moveTo>
                  <a:pt x="670" y="335"/>
                </a:moveTo>
                <a:lnTo>
                  <a:pt x="670" y="335"/>
                </a:lnTo>
                <a:cubicBezTo>
                  <a:pt x="670" y="519"/>
                  <a:pt x="520" y="669"/>
                  <a:pt x="335" y="669"/>
                </a:cubicBezTo>
                <a:lnTo>
                  <a:pt x="335" y="669"/>
                </a:lnTo>
                <a:cubicBezTo>
                  <a:pt x="150" y="669"/>
                  <a:pt x="0" y="519"/>
                  <a:pt x="0" y="335"/>
                </a:cubicBezTo>
                <a:lnTo>
                  <a:pt x="0" y="335"/>
                </a:lnTo>
                <a:cubicBezTo>
                  <a:pt x="0" y="149"/>
                  <a:pt x="150" y="0"/>
                  <a:pt x="335" y="0"/>
                </a:cubicBezTo>
                <a:lnTo>
                  <a:pt x="335" y="0"/>
                </a:lnTo>
                <a:cubicBezTo>
                  <a:pt x="520" y="0"/>
                  <a:pt x="670" y="149"/>
                  <a:pt x="670" y="335"/>
                </a:cubicBezTo>
              </a:path>
            </a:pathLst>
          </a:custGeom>
          <a:solidFill>
            <a:schemeClr val="accent1"/>
          </a:solidFill>
          <a:ln>
            <a:noFill/>
          </a:ln>
          <a:effectLst/>
        </p:spPr>
        <p:txBody>
          <a:bodyPr wrap="none" anchor="ctr"/>
          <a:lstStyle/>
          <a:p>
            <a:endParaRPr lang="en-US"/>
          </a:p>
        </p:txBody>
      </p:sp>
      <p:sp>
        <p:nvSpPr>
          <p:cNvPr id="220" name="Freeform 376">
            <a:extLst>
              <a:ext uri="{FF2B5EF4-FFF2-40B4-BE49-F238E27FC236}">
                <a16:creationId xmlns:a16="http://schemas.microsoft.com/office/drawing/2014/main" id="{B6DFF135-34AD-1040-9874-125B056F2B8B}"/>
              </a:ext>
            </a:extLst>
          </p:cNvPr>
          <p:cNvSpPr>
            <a:spLocks noChangeArrowheads="1"/>
          </p:cNvSpPr>
          <p:nvPr/>
        </p:nvSpPr>
        <p:spPr bwMode="auto">
          <a:xfrm>
            <a:off x="12529046" y="4986844"/>
            <a:ext cx="749468" cy="749468"/>
          </a:xfrm>
          <a:custGeom>
            <a:avLst/>
            <a:gdLst>
              <a:gd name="T0" fmla="*/ 670 w 671"/>
              <a:gd name="T1" fmla="*/ 335 h 671"/>
              <a:gd name="T2" fmla="*/ 670 w 671"/>
              <a:gd name="T3" fmla="*/ 335 h 671"/>
              <a:gd name="T4" fmla="*/ 335 w 671"/>
              <a:gd name="T5" fmla="*/ 670 h 671"/>
              <a:gd name="T6" fmla="*/ 335 w 671"/>
              <a:gd name="T7" fmla="*/ 670 h 671"/>
              <a:gd name="T8" fmla="*/ 0 w 671"/>
              <a:gd name="T9" fmla="*/ 335 h 671"/>
              <a:gd name="T10" fmla="*/ 0 w 671"/>
              <a:gd name="T11" fmla="*/ 335 h 671"/>
              <a:gd name="T12" fmla="*/ 335 w 671"/>
              <a:gd name="T13" fmla="*/ 0 h 671"/>
              <a:gd name="T14" fmla="*/ 335 w 671"/>
              <a:gd name="T15" fmla="*/ 0 h 671"/>
              <a:gd name="T16" fmla="*/ 670 w 671"/>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1">
                <a:moveTo>
                  <a:pt x="670" y="335"/>
                </a:moveTo>
                <a:lnTo>
                  <a:pt x="670" y="335"/>
                </a:lnTo>
                <a:cubicBezTo>
                  <a:pt x="670" y="520"/>
                  <a:pt x="520" y="670"/>
                  <a:pt x="335" y="670"/>
                </a:cubicBezTo>
                <a:lnTo>
                  <a:pt x="335" y="670"/>
                </a:lnTo>
                <a:cubicBezTo>
                  <a:pt x="150" y="670"/>
                  <a:pt x="0" y="520"/>
                  <a:pt x="0" y="335"/>
                </a:cubicBezTo>
                <a:lnTo>
                  <a:pt x="0" y="335"/>
                </a:lnTo>
                <a:cubicBezTo>
                  <a:pt x="0" y="150"/>
                  <a:pt x="150" y="0"/>
                  <a:pt x="335" y="0"/>
                </a:cubicBezTo>
                <a:lnTo>
                  <a:pt x="335" y="0"/>
                </a:lnTo>
                <a:cubicBezTo>
                  <a:pt x="520" y="0"/>
                  <a:pt x="670" y="150"/>
                  <a:pt x="670" y="335"/>
                </a:cubicBezTo>
              </a:path>
            </a:pathLst>
          </a:custGeom>
          <a:solidFill>
            <a:schemeClr val="accent3"/>
          </a:solidFill>
          <a:ln>
            <a:noFill/>
          </a:ln>
          <a:effectLst/>
        </p:spPr>
        <p:txBody>
          <a:bodyPr wrap="none" anchor="ctr"/>
          <a:lstStyle/>
          <a:p>
            <a:endParaRPr lang="en-US"/>
          </a:p>
        </p:txBody>
      </p:sp>
      <p:sp>
        <p:nvSpPr>
          <p:cNvPr id="221" name="Freeform 377">
            <a:extLst>
              <a:ext uri="{FF2B5EF4-FFF2-40B4-BE49-F238E27FC236}">
                <a16:creationId xmlns:a16="http://schemas.microsoft.com/office/drawing/2014/main" id="{06A9945A-062C-FA40-A048-C6F45AF9CBB0}"/>
              </a:ext>
            </a:extLst>
          </p:cNvPr>
          <p:cNvSpPr>
            <a:spLocks noChangeArrowheads="1"/>
          </p:cNvSpPr>
          <p:nvPr/>
        </p:nvSpPr>
        <p:spPr bwMode="auto">
          <a:xfrm>
            <a:off x="15561433" y="7235250"/>
            <a:ext cx="749468" cy="749468"/>
          </a:xfrm>
          <a:custGeom>
            <a:avLst/>
            <a:gdLst>
              <a:gd name="T0" fmla="*/ 670 w 671"/>
              <a:gd name="T1" fmla="*/ 335 h 671"/>
              <a:gd name="T2" fmla="*/ 670 w 671"/>
              <a:gd name="T3" fmla="*/ 335 h 671"/>
              <a:gd name="T4" fmla="*/ 335 w 671"/>
              <a:gd name="T5" fmla="*/ 670 h 671"/>
              <a:gd name="T6" fmla="*/ 335 w 671"/>
              <a:gd name="T7" fmla="*/ 670 h 671"/>
              <a:gd name="T8" fmla="*/ 0 w 671"/>
              <a:gd name="T9" fmla="*/ 335 h 671"/>
              <a:gd name="T10" fmla="*/ 0 w 671"/>
              <a:gd name="T11" fmla="*/ 335 h 671"/>
              <a:gd name="T12" fmla="*/ 335 w 671"/>
              <a:gd name="T13" fmla="*/ 0 h 671"/>
              <a:gd name="T14" fmla="*/ 335 w 671"/>
              <a:gd name="T15" fmla="*/ 0 h 671"/>
              <a:gd name="T16" fmla="*/ 670 w 671"/>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1">
                <a:moveTo>
                  <a:pt x="670" y="335"/>
                </a:moveTo>
                <a:lnTo>
                  <a:pt x="670" y="335"/>
                </a:lnTo>
                <a:cubicBezTo>
                  <a:pt x="670" y="521"/>
                  <a:pt x="520" y="670"/>
                  <a:pt x="335" y="670"/>
                </a:cubicBezTo>
                <a:lnTo>
                  <a:pt x="335" y="670"/>
                </a:lnTo>
                <a:cubicBezTo>
                  <a:pt x="150" y="670"/>
                  <a:pt x="0" y="521"/>
                  <a:pt x="0" y="335"/>
                </a:cubicBezTo>
                <a:lnTo>
                  <a:pt x="0" y="335"/>
                </a:lnTo>
                <a:cubicBezTo>
                  <a:pt x="0" y="150"/>
                  <a:pt x="150" y="0"/>
                  <a:pt x="335" y="0"/>
                </a:cubicBezTo>
                <a:lnTo>
                  <a:pt x="335" y="0"/>
                </a:lnTo>
                <a:cubicBezTo>
                  <a:pt x="520" y="0"/>
                  <a:pt x="670" y="150"/>
                  <a:pt x="670" y="335"/>
                </a:cubicBezTo>
              </a:path>
            </a:pathLst>
          </a:custGeom>
          <a:solidFill>
            <a:schemeClr val="accent4"/>
          </a:solidFill>
          <a:ln>
            <a:noFill/>
          </a:ln>
          <a:effectLst/>
        </p:spPr>
        <p:txBody>
          <a:bodyPr wrap="none" anchor="ctr"/>
          <a:lstStyle/>
          <a:p>
            <a:endParaRPr lang="en-US"/>
          </a:p>
        </p:txBody>
      </p:sp>
      <p:sp>
        <p:nvSpPr>
          <p:cNvPr id="222" name="Freeform 378">
            <a:extLst>
              <a:ext uri="{FF2B5EF4-FFF2-40B4-BE49-F238E27FC236}">
                <a16:creationId xmlns:a16="http://schemas.microsoft.com/office/drawing/2014/main" id="{017184EA-6662-6041-8461-942E95C1F2E4}"/>
              </a:ext>
            </a:extLst>
          </p:cNvPr>
          <p:cNvSpPr>
            <a:spLocks noChangeArrowheads="1"/>
          </p:cNvSpPr>
          <p:nvPr/>
        </p:nvSpPr>
        <p:spPr bwMode="auto">
          <a:xfrm>
            <a:off x="10354600" y="7314141"/>
            <a:ext cx="749468" cy="749468"/>
          </a:xfrm>
          <a:custGeom>
            <a:avLst/>
            <a:gdLst>
              <a:gd name="T0" fmla="*/ 671 w 672"/>
              <a:gd name="T1" fmla="*/ 335 h 671"/>
              <a:gd name="T2" fmla="*/ 671 w 672"/>
              <a:gd name="T3" fmla="*/ 335 h 671"/>
              <a:gd name="T4" fmla="*/ 336 w 672"/>
              <a:gd name="T5" fmla="*/ 670 h 671"/>
              <a:gd name="T6" fmla="*/ 336 w 672"/>
              <a:gd name="T7" fmla="*/ 670 h 671"/>
              <a:gd name="T8" fmla="*/ 0 w 672"/>
              <a:gd name="T9" fmla="*/ 335 h 671"/>
              <a:gd name="T10" fmla="*/ 0 w 672"/>
              <a:gd name="T11" fmla="*/ 335 h 671"/>
              <a:gd name="T12" fmla="*/ 336 w 672"/>
              <a:gd name="T13" fmla="*/ 0 h 671"/>
              <a:gd name="T14" fmla="*/ 336 w 672"/>
              <a:gd name="T15" fmla="*/ 0 h 671"/>
              <a:gd name="T16" fmla="*/ 671 w 672"/>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671">
                <a:moveTo>
                  <a:pt x="671" y="335"/>
                </a:moveTo>
                <a:lnTo>
                  <a:pt x="671" y="335"/>
                </a:lnTo>
                <a:cubicBezTo>
                  <a:pt x="671" y="520"/>
                  <a:pt x="520" y="670"/>
                  <a:pt x="336" y="670"/>
                </a:cubicBezTo>
                <a:lnTo>
                  <a:pt x="336" y="670"/>
                </a:lnTo>
                <a:cubicBezTo>
                  <a:pt x="150" y="670"/>
                  <a:pt x="0" y="520"/>
                  <a:pt x="0" y="335"/>
                </a:cubicBezTo>
                <a:lnTo>
                  <a:pt x="0" y="335"/>
                </a:lnTo>
                <a:cubicBezTo>
                  <a:pt x="0" y="150"/>
                  <a:pt x="150" y="0"/>
                  <a:pt x="336" y="0"/>
                </a:cubicBezTo>
                <a:lnTo>
                  <a:pt x="336" y="0"/>
                </a:lnTo>
                <a:cubicBezTo>
                  <a:pt x="520" y="0"/>
                  <a:pt x="671" y="150"/>
                  <a:pt x="671" y="335"/>
                </a:cubicBezTo>
              </a:path>
            </a:pathLst>
          </a:custGeom>
          <a:solidFill>
            <a:schemeClr val="accent2"/>
          </a:solidFill>
          <a:ln>
            <a:noFill/>
          </a:ln>
          <a:effectLst/>
        </p:spPr>
        <p:txBody>
          <a:bodyPr wrap="none" anchor="ctr"/>
          <a:lstStyle/>
          <a:p>
            <a:endParaRPr lang="en-US"/>
          </a:p>
        </p:txBody>
      </p:sp>
      <p:grpSp>
        <p:nvGrpSpPr>
          <p:cNvPr id="227" name="Group 226">
            <a:extLst>
              <a:ext uri="{FF2B5EF4-FFF2-40B4-BE49-F238E27FC236}">
                <a16:creationId xmlns:a16="http://schemas.microsoft.com/office/drawing/2014/main" id="{F8CC729C-F974-E146-B7B9-2AB61B16FDDA}"/>
              </a:ext>
            </a:extLst>
          </p:cNvPr>
          <p:cNvGrpSpPr/>
          <p:nvPr/>
        </p:nvGrpSpPr>
        <p:grpSpPr>
          <a:xfrm>
            <a:off x="2288060" y="11597759"/>
            <a:ext cx="3667897" cy="646331"/>
            <a:chOff x="2288060" y="7369702"/>
            <a:chExt cx="3667897" cy="646331"/>
          </a:xfrm>
        </p:grpSpPr>
        <p:sp>
          <p:nvSpPr>
            <p:cNvPr id="228" name="Rectangle 227">
              <a:extLst>
                <a:ext uri="{FF2B5EF4-FFF2-40B4-BE49-F238E27FC236}">
                  <a16:creationId xmlns:a16="http://schemas.microsoft.com/office/drawing/2014/main" id="{B26279C3-B672-BD48-9CC7-A655883085BD}"/>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229" name="Oval 228">
              <a:extLst>
                <a:ext uri="{FF2B5EF4-FFF2-40B4-BE49-F238E27FC236}">
                  <a16:creationId xmlns:a16="http://schemas.microsoft.com/office/drawing/2014/main" id="{C3B0F3A1-90E8-4148-A8FC-91DB40A68425}"/>
                </a:ext>
              </a:extLst>
            </p:cNvPr>
            <p:cNvSpPr/>
            <p:nvPr/>
          </p:nvSpPr>
          <p:spPr>
            <a:xfrm>
              <a:off x="2288060" y="7415395"/>
              <a:ext cx="496171" cy="496171"/>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C469AC1-4E80-2D47-9262-C150058415BA}"/>
              </a:ext>
            </a:extLst>
          </p:cNvPr>
          <p:cNvGrpSpPr/>
          <p:nvPr/>
        </p:nvGrpSpPr>
        <p:grpSpPr>
          <a:xfrm>
            <a:off x="7742043" y="11597759"/>
            <a:ext cx="3667897" cy="646331"/>
            <a:chOff x="2288060" y="7369702"/>
            <a:chExt cx="3667897" cy="646331"/>
          </a:xfrm>
        </p:grpSpPr>
        <p:sp>
          <p:nvSpPr>
            <p:cNvPr id="231" name="Rectangle 230">
              <a:extLst>
                <a:ext uri="{FF2B5EF4-FFF2-40B4-BE49-F238E27FC236}">
                  <a16:creationId xmlns:a16="http://schemas.microsoft.com/office/drawing/2014/main" id="{CA3F9F50-AF72-9A45-9106-324EC01B2E90}"/>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2" name="Oval 231">
              <a:extLst>
                <a:ext uri="{FF2B5EF4-FFF2-40B4-BE49-F238E27FC236}">
                  <a16:creationId xmlns:a16="http://schemas.microsoft.com/office/drawing/2014/main" id="{C3FD126D-017C-4B43-BC1D-3AA06EA7E4A0}"/>
                </a:ext>
              </a:extLst>
            </p:cNvPr>
            <p:cNvSpPr/>
            <p:nvPr/>
          </p:nvSpPr>
          <p:spPr>
            <a:xfrm>
              <a:off x="2288060" y="7415395"/>
              <a:ext cx="496171" cy="496171"/>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a:extLst>
              <a:ext uri="{FF2B5EF4-FFF2-40B4-BE49-F238E27FC236}">
                <a16:creationId xmlns:a16="http://schemas.microsoft.com/office/drawing/2014/main" id="{4C7552E5-1D22-C841-ABEC-3251EA8DC7B0}"/>
              </a:ext>
            </a:extLst>
          </p:cNvPr>
          <p:cNvGrpSpPr/>
          <p:nvPr/>
        </p:nvGrpSpPr>
        <p:grpSpPr>
          <a:xfrm>
            <a:off x="13240638" y="11597759"/>
            <a:ext cx="3667897" cy="646331"/>
            <a:chOff x="2288060" y="7369702"/>
            <a:chExt cx="3667897" cy="646331"/>
          </a:xfrm>
        </p:grpSpPr>
        <p:sp>
          <p:nvSpPr>
            <p:cNvPr id="234" name="Rectangle 233">
              <a:extLst>
                <a:ext uri="{FF2B5EF4-FFF2-40B4-BE49-F238E27FC236}">
                  <a16:creationId xmlns:a16="http://schemas.microsoft.com/office/drawing/2014/main" id="{DC9FC9DD-BA4D-FD49-9D45-8E5459E562E5}"/>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5" name="Oval 234">
              <a:extLst>
                <a:ext uri="{FF2B5EF4-FFF2-40B4-BE49-F238E27FC236}">
                  <a16:creationId xmlns:a16="http://schemas.microsoft.com/office/drawing/2014/main" id="{32385813-3F25-AB49-8142-B7AA879BF31F}"/>
                </a:ext>
              </a:extLst>
            </p:cNvPr>
            <p:cNvSpPr/>
            <p:nvPr/>
          </p:nvSpPr>
          <p:spPr>
            <a:xfrm>
              <a:off x="2288060" y="7415395"/>
              <a:ext cx="496171" cy="496171"/>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a:extLst>
              <a:ext uri="{FF2B5EF4-FFF2-40B4-BE49-F238E27FC236}">
                <a16:creationId xmlns:a16="http://schemas.microsoft.com/office/drawing/2014/main" id="{B1E6FAB4-F817-914E-A698-7EE26B73AD99}"/>
              </a:ext>
            </a:extLst>
          </p:cNvPr>
          <p:cNvGrpSpPr/>
          <p:nvPr/>
        </p:nvGrpSpPr>
        <p:grpSpPr>
          <a:xfrm>
            <a:off x="18720296" y="11597759"/>
            <a:ext cx="3667897" cy="646331"/>
            <a:chOff x="2288060" y="7369702"/>
            <a:chExt cx="3667897" cy="646331"/>
          </a:xfrm>
        </p:grpSpPr>
        <p:sp>
          <p:nvSpPr>
            <p:cNvPr id="237" name="Rectangle 236">
              <a:extLst>
                <a:ext uri="{FF2B5EF4-FFF2-40B4-BE49-F238E27FC236}">
                  <a16:creationId xmlns:a16="http://schemas.microsoft.com/office/drawing/2014/main" id="{174E2D4A-F9C7-1949-92E6-7DA0EECE30B5}"/>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8" name="Oval 237">
              <a:extLst>
                <a:ext uri="{FF2B5EF4-FFF2-40B4-BE49-F238E27FC236}">
                  <a16:creationId xmlns:a16="http://schemas.microsoft.com/office/drawing/2014/main" id="{DD2748A2-9E05-EE4E-A5D0-C47E7AC13E0A}"/>
                </a:ext>
              </a:extLst>
            </p:cNvPr>
            <p:cNvSpPr/>
            <p:nvPr/>
          </p:nvSpPr>
          <p:spPr>
            <a:xfrm>
              <a:off x="2288060" y="7415395"/>
              <a:ext cx="496171" cy="496171"/>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2059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4" name="Freeform 330">
            <a:extLst>
              <a:ext uri="{FF2B5EF4-FFF2-40B4-BE49-F238E27FC236}">
                <a16:creationId xmlns:a16="http://schemas.microsoft.com/office/drawing/2014/main" id="{7805991A-DEBB-B140-8E7E-BBCB3C445C44}"/>
              </a:ext>
            </a:extLst>
          </p:cNvPr>
          <p:cNvSpPr>
            <a:spLocks noChangeArrowheads="1"/>
          </p:cNvSpPr>
          <p:nvPr/>
        </p:nvSpPr>
        <p:spPr bwMode="auto">
          <a:xfrm>
            <a:off x="2036075" y="4567824"/>
            <a:ext cx="4902745" cy="4902745"/>
          </a:xfrm>
          <a:custGeom>
            <a:avLst/>
            <a:gdLst>
              <a:gd name="T0" fmla="*/ 2101 w 4203"/>
              <a:gd name="T1" fmla="*/ 305 h 4202"/>
              <a:gd name="T2" fmla="*/ 2101 w 4203"/>
              <a:gd name="T3" fmla="*/ 305 h 4202"/>
              <a:gd name="T4" fmla="*/ 306 w 4203"/>
              <a:gd name="T5" fmla="*/ 2100 h 4202"/>
              <a:gd name="T6" fmla="*/ 306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6" y="1111"/>
                  <a:pt x="306" y="2100"/>
                </a:cubicBezTo>
                <a:lnTo>
                  <a:pt x="306" y="2100"/>
                </a:lnTo>
                <a:cubicBezTo>
                  <a:pt x="306"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3" y="4201"/>
                  <a:pt x="0" y="3259"/>
                  <a:pt x="0" y="2100"/>
                </a:cubicBezTo>
                <a:lnTo>
                  <a:pt x="0" y="2100"/>
                </a:lnTo>
                <a:cubicBezTo>
                  <a:pt x="0" y="943"/>
                  <a:pt x="943" y="0"/>
                  <a:pt x="2101" y="0"/>
                </a:cubicBezTo>
                <a:lnTo>
                  <a:pt x="2101" y="0"/>
                </a:lnTo>
                <a:cubicBezTo>
                  <a:pt x="3260" y="0"/>
                  <a:pt x="4202" y="943"/>
                  <a:pt x="4202" y="2100"/>
                </a:cubicBezTo>
                <a:lnTo>
                  <a:pt x="4202" y="2100"/>
                </a:lnTo>
                <a:cubicBezTo>
                  <a:pt x="4202" y="3259"/>
                  <a:pt x="3260" y="4201"/>
                  <a:pt x="2101" y="4201"/>
                </a:cubicBezTo>
                <a:close/>
              </a:path>
            </a:pathLst>
          </a:custGeom>
          <a:solidFill>
            <a:schemeClr val="accent1"/>
          </a:solidFill>
          <a:ln>
            <a:noFill/>
          </a:ln>
          <a:effectLst/>
        </p:spPr>
        <p:txBody>
          <a:bodyPr wrap="none" anchor="ctr"/>
          <a:lstStyle/>
          <a:p>
            <a:endParaRPr lang="en-US"/>
          </a:p>
        </p:txBody>
      </p:sp>
      <p:sp>
        <p:nvSpPr>
          <p:cNvPr id="175" name="Freeform 331">
            <a:extLst>
              <a:ext uri="{FF2B5EF4-FFF2-40B4-BE49-F238E27FC236}">
                <a16:creationId xmlns:a16="http://schemas.microsoft.com/office/drawing/2014/main" id="{9E435952-C569-C242-A6FA-52C9D635CEAA}"/>
              </a:ext>
            </a:extLst>
          </p:cNvPr>
          <p:cNvSpPr>
            <a:spLocks noChangeArrowheads="1"/>
          </p:cNvSpPr>
          <p:nvPr/>
        </p:nvSpPr>
        <p:spPr bwMode="auto">
          <a:xfrm>
            <a:off x="4243081"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1"/>
          </a:solidFill>
          <a:ln>
            <a:noFill/>
          </a:ln>
          <a:effectLst/>
        </p:spPr>
        <p:txBody>
          <a:bodyPr wrap="none" anchor="ctr"/>
          <a:lstStyle/>
          <a:p>
            <a:endParaRPr lang="en-US"/>
          </a:p>
        </p:txBody>
      </p:sp>
      <p:sp>
        <p:nvSpPr>
          <p:cNvPr id="176" name="Freeform 332">
            <a:extLst>
              <a:ext uri="{FF2B5EF4-FFF2-40B4-BE49-F238E27FC236}">
                <a16:creationId xmlns:a16="http://schemas.microsoft.com/office/drawing/2014/main" id="{FD7D41B3-BB91-F340-BCFE-D58DA1DDD8F4}"/>
              </a:ext>
            </a:extLst>
          </p:cNvPr>
          <p:cNvSpPr>
            <a:spLocks noChangeArrowheads="1"/>
          </p:cNvSpPr>
          <p:nvPr/>
        </p:nvSpPr>
        <p:spPr bwMode="auto">
          <a:xfrm>
            <a:off x="4016721"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1"/>
          </a:solidFill>
          <a:ln>
            <a:noFill/>
          </a:ln>
          <a:effectLst/>
        </p:spPr>
        <p:txBody>
          <a:bodyPr wrap="none" anchor="ctr"/>
          <a:lstStyle/>
          <a:p>
            <a:endParaRPr lang="en-US"/>
          </a:p>
        </p:txBody>
      </p:sp>
      <p:sp>
        <p:nvSpPr>
          <p:cNvPr id="177" name="Freeform 333">
            <a:extLst>
              <a:ext uri="{FF2B5EF4-FFF2-40B4-BE49-F238E27FC236}">
                <a16:creationId xmlns:a16="http://schemas.microsoft.com/office/drawing/2014/main" id="{DC16A84C-DE04-804F-8757-31344C60A682}"/>
              </a:ext>
            </a:extLst>
          </p:cNvPr>
          <p:cNvSpPr>
            <a:spLocks noChangeArrowheads="1"/>
          </p:cNvSpPr>
          <p:nvPr/>
        </p:nvSpPr>
        <p:spPr bwMode="auto">
          <a:xfrm>
            <a:off x="7170326" y="4567824"/>
            <a:ext cx="4902745" cy="4902745"/>
          </a:xfrm>
          <a:custGeom>
            <a:avLst/>
            <a:gdLst>
              <a:gd name="T0" fmla="*/ 2101 w 4204"/>
              <a:gd name="T1" fmla="*/ 305 h 4202"/>
              <a:gd name="T2" fmla="*/ 2101 w 4204"/>
              <a:gd name="T3" fmla="*/ 305 h 4202"/>
              <a:gd name="T4" fmla="*/ 306 w 4204"/>
              <a:gd name="T5" fmla="*/ 2100 h 4202"/>
              <a:gd name="T6" fmla="*/ 306 w 4204"/>
              <a:gd name="T7" fmla="*/ 2100 h 4202"/>
              <a:gd name="T8" fmla="*/ 2101 w 4204"/>
              <a:gd name="T9" fmla="*/ 3896 h 4202"/>
              <a:gd name="T10" fmla="*/ 2101 w 4204"/>
              <a:gd name="T11" fmla="*/ 3896 h 4202"/>
              <a:gd name="T12" fmla="*/ 3897 w 4204"/>
              <a:gd name="T13" fmla="*/ 2100 h 4202"/>
              <a:gd name="T14" fmla="*/ 3897 w 4204"/>
              <a:gd name="T15" fmla="*/ 2100 h 4202"/>
              <a:gd name="T16" fmla="*/ 2101 w 4204"/>
              <a:gd name="T17" fmla="*/ 305 h 4202"/>
              <a:gd name="T18" fmla="*/ 2101 w 4204"/>
              <a:gd name="T19" fmla="*/ 4201 h 4202"/>
              <a:gd name="T20" fmla="*/ 2101 w 4204"/>
              <a:gd name="T21" fmla="*/ 4201 h 4202"/>
              <a:gd name="T22" fmla="*/ 0 w 4204"/>
              <a:gd name="T23" fmla="*/ 2100 h 4202"/>
              <a:gd name="T24" fmla="*/ 0 w 4204"/>
              <a:gd name="T25" fmla="*/ 2100 h 4202"/>
              <a:gd name="T26" fmla="*/ 2101 w 4204"/>
              <a:gd name="T27" fmla="*/ 0 h 4202"/>
              <a:gd name="T28" fmla="*/ 2101 w 4204"/>
              <a:gd name="T29" fmla="*/ 0 h 4202"/>
              <a:gd name="T30" fmla="*/ 4203 w 4204"/>
              <a:gd name="T31" fmla="*/ 2100 h 4202"/>
              <a:gd name="T32" fmla="*/ 4203 w 4204"/>
              <a:gd name="T33" fmla="*/ 2100 h 4202"/>
              <a:gd name="T34" fmla="*/ 2101 w 4204"/>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4" h="4202">
                <a:moveTo>
                  <a:pt x="2101" y="305"/>
                </a:moveTo>
                <a:lnTo>
                  <a:pt x="2101" y="305"/>
                </a:lnTo>
                <a:cubicBezTo>
                  <a:pt x="1112" y="305"/>
                  <a:pt x="306" y="1111"/>
                  <a:pt x="306" y="2100"/>
                </a:cubicBezTo>
                <a:lnTo>
                  <a:pt x="306" y="2100"/>
                </a:lnTo>
                <a:cubicBezTo>
                  <a:pt x="306" y="3090"/>
                  <a:pt x="1112"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3" y="4201"/>
                  <a:pt x="0" y="3259"/>
                  <a:pt x="0" y="2100"/>
                </a:cubicBezTo>
                <a:lnTo>
                  <a:pt x="0" y="2100"/>
                </a:lnTo>
                <a:cubicBezTo>
                  <a:pt x="0" y="943"/>
                  <a:pt x="943" y="0"/>
                  <a:pt x="2101" y="0"/>
                </a:cubicBezTo>
                <a:lnTo>
                  <a:pt x="2101" y="0"/>
                </a:lnTo>
                <a:cubicBezTo>
                  <a:pt x="3260" y="0"/>
                  <a:pt x="4203" y="943"/>
                  <a:pt x="4203" y="2100"/>
                </a:cubicBezTo>
                <a:lnTo>
                  <a:pt x="4203" y="2100"/>
                </a:lnTo>
                <a:cubicBezTo>
                  <a:pt x="4203" y="3259"/>
                  <a:pt x="3260" y="4201"/>
                  <a:pt x="2101" y="4201"/>
                </a:cubicBezTo>
                <a:close/>
              </a:path>
            </a:pathLst>
          </a:custGeom>
          <a:solidFill>
            <a:schemeClr val="accent2"/>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02087A5A-78C5-0A4D-9CB0-2412BC4C041D}"/>
              </a:ext>
            </a:extLst>
          </p:cNvPr>
          <p:cNvSpPr>
            <a:spLocks noChangeArrowheads="1"/>
          </p:cNvSpPr>
          <p:nvPr/>
        </p:nvSpPr>
        <p:spPr bwMode="auto">
          <a:xfrm>
            <a:off x="9377332"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EBF07143-A534-FA45-B3B5-ADBBFF951412}"/>
              </a:ext>
            </a:extLst>
          </p:cNvPr>
          <p:cNvSpPr>
            <a:spLocks noChangeArrowheads="1"/>
          </p:cNvSpPr>
          <p:nvPr/>
        </p:nvSpPr>
        <p:spPr bwMode="auto">
          <a:xfrm>
            <a:off x="9150973"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C6E0A287-ED67-5245-A369-562DBCC18C9F}"/>
              </a:ext>
            </a:extLst>
          </p:cNvPr>
          <p:cNvSpPr>
            <a:spLocks noChangeArrowheads="1"/>
          </p:cNvSpPr>
          <p:nvPr/>
        </p:nvSpPr>
        <p:spPr bwMode="auto">
          <a:xfrm>
            <a:off x="12304577" y="4567824"/>
            <a:ext cx="4902745" cy="4902745"/>
          </a:xfrm>
          <a:custGeom>
            <a:avLst/>
            <a:gdLst>
              <a:gd name="T0" fmla="*/ 2101 w 4203"/>
              <a:gd name="T1" fmla="*/ 305 h 4202"/>
              <a:gd name="T2" fmla="*/ 2101 w 4203"/>
              <a:gd name="T3" fmla="*/ 305 h 4202"/>
              <a:gd name="T4" fmla="*/ 305 w 4203"/>
              <a:gd name="T5" fmla="*/ 2100 h 4202"/>
              <a:gd name="T6" fmla="*/ 305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5" y="1111"/>
                  <a:pt x="305" y="2100"/>
                </a:cubicBezTo>
                <a:lnTo>
                  <a:pt x="305" y="2100"/>
                </a:lnTo>
                <a:cubicBezTo>
                  <a:pt x="305"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2" y="4201"/>
                  <a:pt x="0" y="3259"/>
                  <a:pt x="0" y="2100"/>
                </a:cubicBezTo>
                <a:lnTo>
                  <a:pt x="0" y="2100"/>
                </a:lnTo>
                <a:cubicBezTo>
                  <a:pt x="0" y="943"/>
                  <a:pt x="942" y="0"/>
                  <a:pt x="2101" y="0"/>
                </a:cubicBezTo>
                <a:lnTo>
                  <a:pt x="2101" y="0"/>
                </a:lnTo>
                <a:cubicBezTo>
                  <a:pt x="3259" y="0"/>
                  <a:pt x="4202" y="943"/>
                  <a:pt x="4202" y="2100"/>
                </a:cubicBezTo>
                <a:lnTo>
                  <a:pt x="4202" y="2100"/>
                </a:lnTo>
                <a:cubicBezTo>
                  <a:pt x="4202" y="3259"/>
                  <a:pt x="3259" y="4201"/>
                  <a:pt x="2101" y="4201"/>
                </a:cubicBezTo>
                <a:close/>
              </a:path>
            </a:pathLst>
          </a:custGeom>
          <a:solidFill>
            <a:schemeClr val="accent3"/>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75558EAF-7EA7-0B4D-8E58-F55A04BC4903}"/>
              </a:ext>
            </a:extLst>
          </p:cNvPr>
          <p:cNvSpPr>
            <a:spLocks noChangeArrowheads="1"/>
          </p:cNvSpPr>
          <p:nvPr/>
        </p:nvSpPr>
        <p:spPr bwMode="auto">
          <a:xfrm>
            <a:off x="14511584"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3"/>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916A5193-8900-F749-AE36-F2A608BCE8B3}"/>
              </a:ext>
            </a:extLst>
          </p:cNvPr>
          <p:cNvSpPr>
            <a:spLocks noChangeArrowheads="1"/>
          </p:cNvSpPr>
          <p:nvPr/>
        </p:nvSpPr>
        <p:spPr bwMode="auto">
          <a:xfrm>
            <a:off x="14285224"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3"/>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49594509-7F93-0645-AE42-D3E11B7D05CE}"/>
              </a:ext>
            </a:extLst>
          </p:cNvPr>
          <p:cNvSpPr>
            <a:spLocks noChangeArrowheads="1"/>
          </p:cNvSpPr>
          <p:nvPr/>
        </p:nvSpPr>
        <p:spPr bwMode="auto">
          <a:xfrm>
            <a:off x="17438829" y="4567824"/>
            <a:ext cx="4902745" cy="4902745"/>
          </a:xfrm>
          <a:custGeom>
            <a:avLst/>
            <a:gdLst>
              <a:gd name="T0" fmla="*/ 2101 w 4203"/>
              <a:gd name="T1" fmla="*/ 305 h 4202"/>
              <a:gd name="T2" fmla="*/ 2101 w 4203"/>
              <a:gd name="T3" fmla="*/ 305 h 4202"/>
              <a:gd name="T4" fmla="*/ 305 w 4203"/>
              <a:gd name="T5" fmla="*/ 2100 h 4202"/>
              <a:gd name="T6" fmla="*/ 305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5" y="1111"/>
                  <a:pt x="305" y="2100"/>
                </a:cubicBezTo>
                <a:lnTo>
                  <a:pt x="305" y="2100"/>
                </a:lnTo>
                <a:cubicBezTo>
                  <a:pt x="305"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2" y="4201"/>
                  <a:pt x="0" y="3259"/>
                  <a:pt x="0" y="2100"/>
                </a:cubicBezTo>
                <a:lnTo>
                  <a:pt x="0" y="2100"/>
                </a:lnTo>
                <a:cubicBezTo>
                  <a:pt x="0" y="943"/>
                  <a:pt x="942" y="0"/>
                  <a:pt x="2101" y="0"/>
                </a:cubicBezTo>
                <a:lnTo>
                  <a:pt x="2101" y="0"/>
                </a:lnTo>
                <a:cubicBezTo>
                  <a:pt x="3259" y="0"/>
                  <a:pt x="4202" y="943"/>
                  <a:pt x="4202" y="2100"/>
                </a:cubicBezTo>
                <a:lnTo>
                  <a:pt x="4202" y="2100"/>
                </a:lnTo>
                <a:cubicBezTo>
                  <a:pt x="4202" y="3259"/>
                  <a:pt x="3259" y="4201"/>
                  <a:pt x="2101" y="4201"/>
                </a:cubicBezTo>
                <a:close/>
              </a:path>
            </a:pathLst>
          </a:custGeom>
          <a:solidFill>
            <a:schemeClr val="accent4"/>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A08AA943-31DA-9140-B268-63B63D01C014}"/>
              </a:ext>
            </a:extLst>
          </p:cNvPr>
          <p:cNvSpPr>
            <a:spLocks noChangeArrowheads="1"/>
          </p:cNvSpPr>
          <p:nvPr/>
        </p:nvSpPr>
        <p:spPr bwMode="auto">
          <a:xfrm>
            <a:off x="19650981"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4"/>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77D06A02-0B13-A24A-9D20-617985730B6C}"/>
              </a:ext>
            </a:extLst>
          </p:cNvPr>
          <p:cNvSpPr>
            <a:spLocks noChangeArrowheads="1"/>
          </p:cNvSpPr>
          <p:nvPr/>
        </p:nvSpPr>
        <p:spPr bwMode="auto">
          <a:xfrm>
            <a:off x="19419475" y="3729262"/>
            <a:ext cx="941452" cy="488733"/>
          </a:xfrm>
          <a:custGeom>
            <a:avLst/>
            <a:gdLst>
              <a:gd name="T0" fmla="*/ 808 w 809"/>
              <a:gd name="T1" fmla="*/ 416 h 417"/>
              <a:gd name="T2" fmla="*/ 0 w 809"/>
              <a:gd name="T3" fmla="*/ 416 h 417"/>
              <a:gd name="T4" fmla="*/ 0 w 809"/>
              <a:gd name="T5" fmla="*/ 0 h 417"/>
              <a:gd name="T6" fmla="*/ 808 w 809"/>
              <a:gd name="T7" fmla="*/ 0 h 417"/>
              <a:gd name="T8" fmla="*/ 808 w 809"/>
              <a:gd name="T9" fmla="*/ 416 h 417"/>
            </a:gdLst>
            <a:ahLst/>
            <a:cxnLst>
              <a:cxn ang="0">
                <a:pos x="T0" y="T1"/>
              </a:cxn>
              <a:cxn ang="0">
                <a:pos x="T2" y="T3"/>
              </a:cxn>
              <a:cxn ang="0">
                <a:pos x="T4" y="T5"/>
              </a:cxn>
              <a:cxn ang="0">
                <a:pos x="T6" y="T7"/>
              </a:cxn>
              <a:cxn ang="0">
                <a:pos x="T8" y="T9"/>
              </a:cxn>
            </a:cxnLst>
            <a:rect l="0" t="0" r="r" b="b"/>
            <a:pathLst>
              <a:path w="809" h="417">
                <a:moveTo>
                  <a:pt x="808" y="416"/>
                </a:moveTo>
                <a:lnTo>
                  <a:pt x="0" y="416"/>
                </a:lnTo>
                <a:lnTo>
                  <a:pt x="0" y="0"/>
                </a:lnTo>
                <a:lnTo>
                  <a:pt x="808" y="0"/>
                </a:lnTo>
                <a:lnTo>
                  <a:pt x="808" y="416"/>
                </a:lnTo>
              </a:path>
            </a:pathLst>
          </a:custGeom>
          <a:solidFill>
            <a:schemeClr val="accent4"/>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38881F24-9D51-3E41-BE21-9E0452C3413B}"/>
              </a:ext>
            </a:extLst>
          </p:cNvPr>
          <p:cNvSpPr>
            <a:spLocks noChangeArrowheads="1"/>
          </p:cNvSpPr>
          <p:nvPr/>
        </p:nvSpPr>
        <p:spPr bwMode="auto">
          <a:xfrm>
            <a:off x="4454009" y="4994819"/>
            <a:ext cx="61734" cy="488733"/>
          </a:xfrm>
          <a:custGeom>
            <a:avLst/>
            <a:gdLst>
              <a:gd name="T0" fmla="*/ 25 w 52"/>
              <a:gd name="T1" fmla="*/ 416 h 417"/>
              <a:gd name="T2" fmla="*/ 25 w 52"/>
              <a:gd name="T3" fmla="*/ 416 h 417"/>
              <a:gd name="T4" fmla="*/ 0 w 52"/>
              <a:gd name="T5" fmla="*/ 391 h 417"/>
              <a:gd name="T6" fmla="*/ 0 w 52"/>
              <a:gd name="T7" fmla="*/ 25 h 417"/>
              <a:gd name="T8" fmla="*/ 0 w 52"/>
              <a:gd name="T9" fmla="*/ 25 h 417"/>
              <a:gd name="T10" fmla="*/ 25 w 52"/>
              <a:gd name="T11" fmla="*/ 0 h 417"/>
              <a:gd name="T12" fmla="*/ 25 w 52"/>
              <a:gd name="T13" fmla="*/ 0 h 417"/>
              <a:gd name="T14" fmla="*/ 51 w 52"/>
              <a:gd name="T15" fmla="*/ 25 h 417"/>
              <a:gd name="T16" fmla="*/ 51 w 52"/>
              <a:gd name="T17" fmla="*/ 391 h 417"/>
              <a:gd name="T18" fmla="*/ 51 w 52"/>
              <a:gd name="T19" fmla="*/ 391 h 417"/>
              <a:gd name="T20" fmla="*/ 25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5" y="416"/>
                </a:moveTo>
                <a:lnTo>
                  <a:pt x="25" y="416"/>
                </a:lnTo>
                <a:cubicBezTo>
                  <a:pt x="11" y="416"/>
                  <a:pt x="0" y="405"/>
                  <a:pt x="0" y="391"/>
                </a:cubicBezTo>
                <a:lnTo>
                  <a:pt x="0" y="25"/>
                </a:lnTo>
                <a:lnTo>
                  <a:pt x="0" y="25"/>
                </a:lnTo>
                <a:cubicBezTo>
                  <a:pt x="0" y="11"/>
                  <a:pt x="11" y="0"/>
                  <a:pt x="25" y="0"/>
                </a:cubicBezTo>
                <a:lnTo>
                  <a:pt x="25" y="0"/>
                </a:lnTo>
                <a:cubicBezTo>
                  <a:pt x="39" y="0"/>
                  <a:pt x="51" y="11"/>
                  <a:pt x="51" y="25"/>
                </a:cubicBezTo>
                <a:lnTo>
                  <a:pt x="51" y="391"/>
                </a:lnTo>
                <a:lnTo>
                  <a:pt x="51" y="391"/>
                </a:lnTo>
                <a:cubicBezTo>
                  <a:pt x="51" y="405"/>
                  <a:pt x="39" y="416"/>
                  <a:pt x="25" y="416"/>
                </a:cubicBezTo>
              </a:path>
            </a:pathLst>
          </a:custGeom>
          <a:solidFill>
            <a:schemeClr val="accent1"/>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8CDE008C-1DC4-3F4E-806D-C6479EC15258}"/>
              </a:ext>
            </a:extLst>
          </p:cNvPr>
          <p:cNvSpPr>
            <a:spLocks noChangeArrowheads="1"/>
          </p:cNvSpPr>
          <p:nvPr/>
        </p:nvSpPr>
        <p:spPr bwMode="auto">
          <a:xfrm>
            <a:off x="4454009" y="8534263"/>
            <a:ext cx="61734" cy="488733"/>
          </a:xfrm>
          <a:custGeom>
            <a:avLst/>
            <a:gdLst>
              <a:gd name="T0" fmla="*/ 25 w 52"/>
              <a:gd name="T1" fmla="*/ 417 h 418"/>
              <a:gd name="T2" fmla="*/ 25 w 52"/>
              <a:gd name="T3" fmla="*/ 417 h 418"/>
              <a:gd name="T4" fmla="*/ 0 w 52"/>
              <a:gd name="T5" fmla="*/ 391 h 418"/>
              <a:gd name="T6" fmla="*/ 0 w 52"/>
              <a:gd name="T7" fmla="*/ 25 h 418"/>
              <a:gd name="T8" fmla="*/ 0 w 52"/>
              <a:gd name="T9" fmla="*/ 25 h 418"/>
              <a:gd name="T10" fmla="*/ 25 w 52"/>
              <a:gd name="T11" fmla="*/ 0 h 418"/>
              <a:gd name="T12" fmla="*/ 25 w 52"/>
              <a:gd name="T13" fmla="*/ 0 h 418"/>
              <a:gd name="T14" fmla="*/ 51 w 52"/>
              <a:gd name="T15" fmla="*/ 25 h 418"/>
              <a:gd name="T16" fmla="*/ 51 w 52"/>
              <a:gd name="T17" fmla="*/ 391 h 418"/>
              <a:gd name="T18" fmla="*/ 51 w 52"/>
              <a:gd name="T19" fmla="*/ 391 h 418"/>
              <a:gd name="T20" fmla="*/ 25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5" y="417"/>
                </a:moveTo>
                <a:lnTo>
                  <a:pt x="25" y="417"/>
                </a:lnTo>
                <a:cubicBezTo>
                  <a:pt x="11" y="417"/>
                  <a:pt x="0" y="405"/>
                  <a:pt x="0" y="391"/>
                </a:cubicBezTo>
                <a:lnTo>
                  <a:pt x="0" y="25"/>
                </a:lnTo>
                <a:lnTo>
                  <a:pt x="0" y="25"/>
                </a:lnTo>
                <a:cubicBezTo>
                  <a:pt x="0" y="11"/>
                  <a:pt x="11" y="0"/>
                  <a:pt x="25" y="0"/>
                </a:cubicBezTo>
                <a:lnTo>
                  <a:pt x="25" y="0"/>
                </a:lnTo>
                <a:cubicBezTo>
                  <a:pt x="39" y="0"/>
                  <a:pt x="51" y="11"/>
                  <a:pt x="51" y="25"/>
                </a:cubicBezTo>
                <a:lnTo>
                  <a:pt x="51" y="391"/>
                </a:lnTo>
                <a:lnTo>
                  <a:pt x="51" y="391"/>
                </a:lnTo>
                <a:cubicBezTo>
                  <a:pt x="51" y="405"/>
                  <a:pt x="39" y="417"/>
                  <a:pt x="25" y="417"/>
                </a:cubicBezTo>
              </a:path>
            </a:pathLst>
          </a:custGeom>
          <a:solidFill>
            <a:schemeClr val="accent1"/>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41760D7B-0E80-0D4C-9EE5-AC71040B4AB8}"/>
              </a:ext>
            </a:extLst>
          </p:cNvPr>
          <p:cNvSpPr>
            <a:spLocks noChangeArrowheads="1"/>
          </p:cNvSpPr>
          <p:nvPr/>
        </p:nvSpPr>
        <p:spPr bwMode="auto">
          <a:xfrm>
            <a:off x="2473359" y="6975469"/>
            <a:ext cx="488733" cy="61734"/>
          </a:xfrm>
          <a:custGeom>
            <a:avLst/>
            <a:gdLst>
              <a:gd name="T0" fmla="*/ 391 w 417"/>
              <a:gd name="T1" fmla="*/ 51 h 52"/>
              <a:gd name="T2" fmla="*/ 25 w 417"/>
              <a:gd name="T3" fmla="*/ 51 h 52"/>
              <a:gd name="T4" fmla="*/ 25 w 417"/>
              <a:gd name="T5" fmla="*/ 51 h 52"/>
              <a:gd name="T6" fmla="*/ 0 w 417"/>
              <a:gd name="T7" fmla="*/ 26 h 52"/>
              <a:gd name="T8" fmla="*/ 0 w 417"/>
              <a:gd name="T9" fmla="*/ 26 h 52"/>
              <a:gd name="T10" fmla="*/ 25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6" y="12"/>
                  <a:pt x="416" y="26"/>
                </a:cubicBezTo>
                <a:lnTo>
                  <a:pt x="416" y="26"/>
                </a:lnTo>
                <a:cubicBezTo>
                  <a:pt x="416" y="40"/>
                  <a:pt x="405" y="51"/>
                  <a:pt x="391" y="51"/>
                </a:cubicBezTo>
              </a:path>
            </a:pathLst>
          </a:custGeom>
          <a:solidFill>
            <a:schemeClr val="accent1"/>
          </a:solidFill>
          <a:ln>
            <a:noFill/>
          </a:ln>
          <a:effectLst/>
        </p:spPr>
        <p:txBody>
          <a:bodyPr wrap="none" anchor="ctr"/>
          <a:lstStyle/>
          <a:p>
            <a:endParaRPr lang="en-US"/>
          </a:p>
        </p:txBody>
      </p:sp>
      <p:sp>
        <p:nvSpPr>
          <p:cNvPr id="189" name="Freeform 345">
            <a:extLst>
              <a:ext uri="{FF2B5EF4-FFF2-40B4-BE49-F238E27FC236}">
                <a16:creationId xmlns:a16="http://schemas.microsoft.com/office/drawing/2014/main" id="{446040F0-BDB1-D645-9A85-7B12420643D5}"/>
              </a:ext>
            </a:extLst>
          </p:cNvPr>
          <p:cNvSpPr>
            <a:spLocks noChangeArrowheads="1"/>
          </p:cNvSpPr>
          <p:nvPr/>
        </p:nvSpPr>
        <p:spPr bwMode="auto">
          <a:xfrm>
            <a:off x="6012803" y="6975469"/>
            <a:ext cx="488733" cy="61734"/>
          </a:xfrm>
          <a:custGeom>
            <a:avLst/>
            <a:gdLst>
              <a:gd name="T0" fmla="*/ 392 w 418"/>
              <a:gd name="T1" fmla="*/ 51 h 52"/>
              <a:gd name="T2" fmla="*/ 26 w 418"/>
              <a:gd name="T3" fmla="*/ 51 h 52"/>
              <a:gd name="T4" fmla="*/ 26 w 418"/>
              <a:gd name="T5" fmla="*/ 51 h 52"/>
              <a:gd name="T6" fmla="*/ 0 w 418"/>
              <a:gd name="T7" fmla="*/ 26 h 52"/>
              <a:gd name="T8" fmla="*/ 0 w 418"/>
              <a:gd name="T9" fmla="*/ 26 h 52"/>
              <a:gd name="T10" fmla="*/ 26 w 418"/>
              <a:gd name="T11" fmla="*/ 0 h 52"/>
              <a:gd name="T12" fmla="*/ 392 w 418"/>
              <a:gd name="T13" fmla="*/ 0 h 52"/>
              <a:gd name="T14" fmla="*/ 392 w 418"/>
              <a:gd name="T15" fmla="*/ 0 h 52"/>
              <a:gd name="T16" fmla="*/ 417 w 418"/>
              <a:gd name="T17" fmla="*/ 26 h 52"/>
              <a:gd name="T18" fmla="*/ 417 w 418"/>
              <a:gd name="T19" fmla="*/ 26 h 52"/>
              <a:gd name="T20" fmla="*/ 392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2" y="51"/>
                </a:moveTo>
                <a:lnTo>
                  <a:pt x="26" y="51"/>
                </a:lnTo>
                <a:lnTo>
                  <a:pt x="26" y="51"/>
                </a:lnTo>
                <a:cubicBezTo>
                  <a:pt x="12" y="51"/>
                  <a:pt x="0" y="40"/>
                  <a:pt x="0" y="26"/>
                </a:cubicBezTo>
                <a:lnTo>
                  <a:pt x="0" y="26"/>
                </a:lnTo>
                <a:cubicBezTo>
                  <a:pt x="0" y="12"/>
                  <a:pt x="12" y="0"/>
                  <a:pt x="26" y="0"/>
                </a:cubicBezTo>
                <a:lnTo>
                  <a:pt x="392" y="0"/>
                </a:lnTo>
                <a:lnTo>
                  <a:pt x="392" y="0"/>
                </a:lnTo>
                <a:cubicBezTo>
                  <a:pt x="406" y="0"/>
                  <a:pt x="417" y="12"/>
                  <a:pt x="417" y="26"/>
                </a:cubicBezTo>
                <a:lnTo>
                  <a:pt x="417" y="26"/>
                </a:lnTo>
                <a:cubicBezTo>
                  <a:pt x="417" y="40"/>
                  <a:pt x="406" y="51"/>
                  <a:pt x="392" y="51"/>
                </a:cubicBezTo>
              </a:path>
            </a:pathLst>
          </a:custGeom>
          <a:solidFill>
            <a:schemeClr val="accent1"/>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EFD95408-CEA1-5C4C-963E-375180018AF7}"/>
              </a:ext>
            </a:extLst>
          </p:cNvPr>
          <p:cNvSpPr>
            <a:spLocks noChangeArrowheads="1"/>
          </p:cNvSpPr>
          <p:nvPr/>
        </p:nvSpPr>
        <p:spPr bwMode="auto">
          <a:xfrm>
            <a:off x="9593403" y="4994819"/>
            <a:ext cx="61734" cy="488733"/>
          </a:xfrm>
          <a:custGeom>
            <a:avLst/>
            <a:gdLst>
              <a:gd name="T0" fmla="*/ 25 w 52"/>
              <a:gd name="T1" fmla="*/ 416 h 417"/>
              <a:gd name="T2" fmla="*/ 25 w 52"/>
              <a:gd name="T3" fmla="*/ 416 h 417"/>
              <a:gd name="T4" fmla="*/ 0 w 52"/>
              <a:gd name="T5" fmla="*/ 391 h 417"/>
              <a:gd name="T6" fmla="*/ 0 w 52"/>
              <a:gd name="T7" fmla="*/ 25 h 417"/>
              <a:gd name="T8" fmla="*/ 0 w 52"/>
              <a:gd name="T9" fmla="*/ 25 h 417"/>
              <a:gd name="T10" fmla="*/ 25 w 52"/>
              <a:gd name="T11" fmla="*/ 0 h 417"/>
              <a:gd name="T12" fmla="*/ 25 w 52"/>
              <a:gd name="T13" fmla="*/ 0 h 417"/>
              <a:gd name="T14" fmla="*/ 51 w 52"/>
              <a:gd name="T15" fmla="*/ 25 h 417"/>
              <a:gd name="T16" fmla="*/ 51 w 52"/>
              <a:gd name="T17" fmla="*/ 391 h 417"/>
              <a:gd name="T18" fmla="*/ 51 w 52"/>
              <a:gd name="T19" fmla="*/ 391 h 417"/>
              <a:gd name="T20" fmla="*/ 25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5" y="416"/>
                </a:moveTo>
                <a:lnTo>
                  <a:pt x="25" y="416"/>
                </a:lnTo>
                <a:cubicBezTo>
                  <a:pt x="11" y="416"/>
                  <a:pt x="0" y="405"/>
                  <a:pt x="0" y="391"/>
                </a:cubicBezTo>
                <a:lnTo>
                  <a:pt x="0" y="25"/>
                </a:lnTo>
                <a:lnTo>
                  <a:pt x="0" y="25"/>
                </a:lnTo>
                <a:cubicBezTo>
                  <a:pt x="0" y="11"/>
                  <a:pt x="11" y="0"/>
                  <a:pt x="25" y="0"/>
                </a:cubicBezTo>
                <a:lnTo>
                  <a:pt x="25" y="0"/>
                </a:lnTo>
                <a:cubicBezTo>
                  <a:pt x="40" y="0"/>
                  <a:pt x="51" y="11"/>
                  <a:pt x="51" y="25"/>
                </a:cubicBezTo>
                <a:lnTo>
                  <a:pt x="51" y="391"/>
                </a:lnTo>
                <a:lnTo>
                  <a:pt x="51" y="391"/>
                </a:lnTo>
                <a:cubicBezTo>
                  <a:pt x="51" y="405"/>
                  <a:pt x="40" y="416"/>
                  <a:pt x="25" y="416"/>
                </a:cubicBezTo>
              </a:path>
            </a:pathLst>
          </a:custGeom>
          <a:solidFill>
            <a:schemeClr val="accent2"/>
          </a:solidFill>
          <a:ln>
            <a:noFill/>
          </a:ln>
          <a:effectLst/>
        </p:spPr>
        <p:txBody>
          <a:bodyPr wrap="none" anchor="ctr"/>
          <a:lstStyle/>
          <a:p>
            <a:endParaRPr lang="en-US"/>
          </a:p>
        </p:txBody>
      </p:sp>
      <p:sp>
        <p:nvSpPr>
          <p:cNvPr id="191" name="Freeform 347">
            <a:extLst>
              <a:ext uri="{FF2B5EF4-FFF2-40B4-BE49-F238E27FC236}">
                <a16:creationId xmlns:a16="http://schemas.microsoft.com/office/drawing/2014/main" id="{E15BCD5C-20F2-D544-9A4B-B7A780352C82}"/>
              </a:ext>
            </a:extLst>
          </p:cNvPr>
          <p:cNvSpPr>
            <a:spLocks noChangeArrowheads="1"/>
          </p:cNvSpPr>
          <p:nvPr/>
        </p:nvSpPr>
        <p:spPr bwMode="auto">
          <a:xfrm>
            <a:off x="9593403" y="8534263"/>
            <a:ext cx="61734" cy="488733"/>
          </a:xfrm>
          <a:custGeom>
            <a:avLst/>
            <a:gdLst>
              <a:gd name="T0" fmla="*/ 25 w 52"/>
              <a:gd name="T1" fmla="*/ 417 h 418"/>
              <a:gd name="T2" fmla="*/ 25 w 52"/>
              <a:gd name="T3" fmla="*/ 417 h 418"/>
              <a:gd name="T4" fmla="*/ 0 w 52"/>
              <a:gd name="T5" fmla="*/ 391 h 418"/>
              <a:gd name="T6" fmla="*/ 0 w 52"/>
              <a:gd name="T7" fmla="*/ 25 h 418"/>
              <a:gd name="T8" fmla="*/ 0 w 52"/>
              <a:gd name="T9" fmla="*/ 25 h 418"/>
              <a:gd name="T10" fmla="*/ 25 w 52"/>
              <a:gd name="T11" fmla="*/ 0 h 418"/>
              <a:gd name="T12" fmla="*/ 25 w 52"/>
              <a:gd name="T13" fmla="*/ 0 h 418"/>
              <a:gd name="T14" fmla="*/ 51 w 52"/>
              <a:gd name="T15" fmla="*/ 25 h 418"/>
              <a:gd name="T16" fmla="*/ 51 w 52"/>
              <a:gd name="T17" fmla="*/ 391 h 418"/>
              <a:gd name="T18" fmla="*/ 51 w 52"/>
              <a:gd name="T19" fmla="*/ 391 h 418"/>
              <a:gd name="T20" fmla="*/ 25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5" y="417"/>
                </a:moveTo>
                <a:lnTo>
                  <a:pt x="25" y="417"/>
                </a:lnTo>
                <a:cubicBezTo>
                  <a:pt x="11" y="417"/>
                  <a:pt x="0" y="405"/>
                  <a:pt x="0" y="391"/>
                </a:cubicBezTo>
                <a:lnTo>
                  <a:pt x="0" y="25"/>
                </a:lnTo>
                <a:lnTo>
                  <a:pt x="0" y="25"/>
                </a:lnTo>
                <a:cubicBezTo>
                  <a:pt x="0" y="11"/>
                  <a:pt x="11" y="0"/>
                  <a:pt x="25" y="0"/>
                </a:cubicBezTo>
                <a:lnTo>
                  <a:pt x="25" y="0"/>
                </a:lnTo>
                <a:cubicBezTo>
                  <a:pt x="40" y="0"/>
                  <a:pt x="51" y="11"/>
                  <a:pt x="51" y="25"/>
                </a:cubicBezTo>
                <a:lnTo>
                  <a:pt x="51" y="391"/>
                </a:lnTo>
                <a:lnTo>
                  <a:pt x="51" y="391"/>
                </a:lnTo>
                <a:cubicBezTo>
                  <a:pt x="51" y="405"/>
                  <a:pt x="40" y="417"/>
                  <a:pt x="25" y="417"/>
                </a:cubicBezTo>
              </a:path>
            </a:pathLst>
          </a:custGeom>
          <a:solidFill>
            <a:schemeClr val="accent2"/>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C9B6A820-B36F-124D-B2BB-43485849E6C3}"/>
              </a:ext>
            </a:extLst>
          </p:cNvPr>
          <p:cNvSpPr>
            <a:spLocks noChangeArrowheads="1"/>
          </p:cNvSpPr>
          <p:nvPr/>
        </p:nvSpPr>
        <p:spPr bwMode="auto">
          <a:xfrm>
            <a:off x="7607611" y="6975469"/>
            <a:ext cx="488733" cy="61734"/>
          </a:xfrm>
          <a:custGeom>
            <a:avLst/>
            <a:gdLst>
              <a:gd name="T0" fmla="*/ 391 w 417"/>
              <a:gd name="T1" fmla="*/ 51 h 52"/>
              <a:gd name="T2" fmla="*/ 26 w 417"/>
              <a:gd name="T3" fmla="*/ 51 h 52"/>
              <a:gd name="T4" fmla="*/ 26 w 417"/>
              <a:gd name="T5" fmla="*/ 51 h 52"/>
              <a:gd name="T6" fmla="*/ 0 w 417"/>
              <a:gd name="T7" fmla="*/ 26 h 52"/>
              <a:gd name="T8" fmla="*/ 0 w 417"/>
              <a:gd name="T9" fmla="*/ 26 h 52"/>
              <a:gd name="T10" fmla="*/ 26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6" y="51"/>
                </a:lnTo>
                <a:lnTo>
                  <a:pt x="26" y="51"/>
                </a:lnTo>
                <a:cubicBezTo>
                  <a:pt x="11" y="51"/>
                  <a:pt x="0" y="40"/>
                  <a:pt x="0" y="26"/>
                </a:cubicBezTo>
                <a:lnTo>
                  <a:pt x="0" y="26"/>
                </a:lnTo>
                <a:cubicBezTo>
                  <a:pt x="0" y="12"/>
                  <a:pt x="11" y="0"/>
                  <a:pt x="26" y="0"/>
                </a:cubicBezTo>
                <a:lnTo>
                  <a:pt x="391" y="0"/>
                </a:lnTo>
                <a:lnTo>
                  <a:pt x="391" y="0"/>
                </a:lnTo>
                <a:cubicBezTo>
                  <a:pt x="405" y="0"/>
                  <a:pt x="416" y="12"/>
                  <a:pt x="416" y="26"/>
                </a:cubicBezTo>
                <a:lnTo>
                  <a:pt x="416" y="26"/>
                </a:lnTo>
                <a:cubicBezTo>
                  <a:pt x="416" y="40"/>
                  <a:pt x="405" y="51"/>
                  <a:pt x="391" y="51"/>
                </a:cubicBezTo>
              </a:path>
            </a:pathLst>
          </a:custGeom>
          <a:solidFill>
            <a:schemeClr val="accent2"/>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0F0D7BA3-D0E7-9E49-B5C5-14E8A9621D06}"/>
              </a:ext>
            </a:extLst>
          </p:cNvPr>
          <p:cNvSpPr>
            <a:spLocks noChangeArrowheads="1"/>
          </p:cNvSpPr>
          <p:nvPr/>
        </p:nvSpPr>
        <p:spPr bwMode="auto">
          <a:xfrm>
            <a:off x="11152200" y="6975469"/>
            <a:ext cx="488730" cy="61734"/>
          </a:xfrm>
          <a:custGeom>
            <a:avLst/>
            <a:gdLst>
              <a:gd name="T0" fmla="*/ 391 w 417"/>
              <a:gd name="T1" fmla="*/ 51 h 52"/>
              <a:gd name="T2" fmla="*/ 25 w 417"/>
              <a:gd name="T3" fmla="*/ 51 h 52"/>
              <a:gd name="T4" fmla="*/ 25 w 417"/>
              <a:gd name="T5" fmla="*/ 51 h 52"/>
              <a:gd name="T6" fmla="*/ 0 w 417"/>
              <a:gd name="T7" fmla="*/ 26 h 52"/>
              <a:gd name="T8" fmla="*/ 0 w 417"/>
              <a:gd name="T9" fmla="*/ 26 h 52"/>
              <a:gd name="T10" fmla="*/ 25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6" y="12"/>
                  <a:pt x="416" y="26"/>
                </a:cubicBezTo>
                <a:lnTo>
                  <a:pt x="416" y="26"/>
                </a:lnTo>
                <a:cubicBezTo>
                  <a:pt x="416" y="40"/>
                  <a:pt x="405" y="51"/>
                  <a:pt x="391" y="51"/>
                </a:cubicBezTo>
              </a:path>
            </a:pathLst>
          </a:custGeom>
          <a:solidFill>
            <a:schemeClr val="accent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6CF12DE9-AE3A-1940-B9C5-2C09BF24BC82}"/>
              </a:ext>
            </a:extLst>
          </p:cNvPr>
          <p:cNvSpPr>
            <a:spLocks noChangeArrowheads="1"/>
          </p:cNvSpPr>
          <p:nvPr/>
        </p:nvSpPr>
        <p:spPr bwMode="auto">
          <a:xfrm>
            <a:off x="14727654" y="4994819"/>
            <a:ext cx="61734" cy="488733"/>
          </a:xfrm>
          <a:custGeom>
            <a:avLst/>
            <a:gdLst>
              <a:gd name="T0" fmla="*/ 26 w 52"/>
              <a:gd name="T1" fmla="*/ 416 h 417"/>
              <a:gd name="T2" fmla="*/ 26 w 52"/>
              <a:gd name="T3" fmla="*/ 416 h 417"/>
              <a:gd name="T4" fmla="*/ 0 w 52"/>
              <a:gd name="T5" fmla="*/ 391 h 417"/>
              <a:gd name="T6" fmla="*/ 0 w 52"/>
              <a:gd name="T7" fmla="*/ 25 h 417"/>
              <a:gd name="T8" fmla="*/ 0 w 52"/>
              <a:gd name="T9" fmla="*/ 25 h 417"/>
              <a:gd name="T10" fmla="*/ 26 w 52"/>
              <a:gd name="T11" fmla="*/ 0 h 417"/>
              <a:gd name="T12" fmla="*/ 26 w 52"/>
              <a:gd name="T13" fmla="*/ 0 h 417"/>
              <a:gd name="T14" fmla="*/ 51 w 52"/>
              <a:gd name="T15" fmla="*/ 25 h 417"/>
              <a:gd name="T16" fmla="*/ 51 w 52"/>
              <a:gd name="T17" fmla="*/ 391 h 417"/>
              <a:gd name="T18" fmla="*/ 51 w 52"/>
              <a:gd name="T19" fmla="*/ 391 h 417"/>
              <a:gd name="T20" fmla="*/ 26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6" y="416"/>
                </a:moveTo>
                <a:lnTo>
                  <a:pt x="26" y="416"/>
                </a:lnTo>
                <a:cubicBezTo>
                  <a:pt x="12" y="416"/>
                  <a:pt x="0" y="405"/>
                  <a:pt x="0" y="391"/>
                </a:cubicBezTo>
                <a:lnTo>
                  <a:pt x="0" y="25"/>
                </a:lnTo>
                <a:lnTo>
                  <a:pt x="0" y="25"/>
                </a:lnTo>
                <a:cubicBezTo>
                  <a:pt x="0" y="11"/>
                  <a:pt x="12" y="0"/>
                  <a:pt x="26" y="0"/>
                </a:cubicBezTo>
                <a:lnTo>
                  <a:pt x="26" y="0"/>
                </a:lnTo>
                <a:cubicBezTo>
                  <a:pt x="40" y="0"/>
                  <a:pt x="51" y="11"/>
                  <a:pt x="51" y="25"/>
                </a:cubicBezTo>
                <a:lnTo>
                  <a:pt x="51" y="391"/>
                </a:lnTo>
                <a:lnTo>
                  <a:pt x="51" y="391"/>
                </a:lnTo>
                <a:cubicBezTo>
                  <a:pt x="51" y="405"/>
                  <a:pt x="40" y="416"/>
                  <a:pt x="26" y="416"/>
                </a:cubicBezTo>
              </a:path>
            </a:pathLst>
          </a:custGeom>
          <a:solidFill>
            <a:schemeClr val="accent3"/>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246D7DA3-315F-B544-A5B7-9AEDB4D8FBDE}"/>
              </a:ext>
            </a:extLst>
          </p:cNvPr>
          <p:cNvSpPr>
            <a:spLocks noChangeArrowheads="1"/>
          </p:cNvSpPr>
          <p:nvPr/>
        </p:nvSpPr>
        <p:spPr bwMode="auto">
          <a:xfrm>
            <a:off x="14727654" y="8534263"/>
            <a:ext cx="61734" cy="488733"/>
          </a:xfrm>
          <a:custGeom>
            <a:avLst/>
            <a:gdLst>
              <a:gd name="T0" fmla="*/ 26 w 52"/>
              <a:gd name="T1" fmla="*/ 417 h 418"/>
              <a:gd name="T2" fmla="*/ 26 w 52"/>
              <a:gd name="T3" fmla="*/ 417 h 418"/>
              <a:gd name="T4" fmla="*/ 0 w 52"/>
              <a:gd name="T5" fmla="*/ 391 h 418"/>
              <a:gd name="T6" fmla="*/ 0 w 52"/>
              <a:gd name="T7" fmla="*/ 25 h 418"/>
              <a:gd name="T8" fmla="*/ 0 w 52"/>
              <a:gd name="T9" fmla="*/ 25 h 418"/>
              <a:gd name="T10" fmla="*/ 26 w 52"/>
              <a:gd name="T11" fmla="*/ 0 h 418"/>
              <a:gd name="T12" fmla="*/ 26 w 52"/>
              <a:gd name="T13" fmla="*/ 0 h 418"/>
              <a:gd name="T14" fmla="*/ 51 w 52"/>
              <a:gd name="T15" fmla="*/ 25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5"/>
                  <a:pt x="0" y="391"/>
                </a:cubicBezTo>
                <a:lnTo>
                  <a:pt x="0" y="25"/>
                </a:lnTo>
                <a:lnTo>
                  <a:pt x="0" y="25"/>
                </a:lnTo>
                <a:cubicBezTo>
                  <a:pt x="0" y="11"/>
                  <a:pt x="12" y="0"/>
                  <a:pt x="26" y="0"/>
                </a:cubicBezTo>
                <a:lnTo>
                  <a:pt x="26" y="0"/>
                </a:lnTo>
                <a:cubicBezTo>
                  <a:pt x="40" y="0"/>
                  <a:pt x="51" y="11"/>
                  <a:pt x="51" y="25"/>
                </a:cubicBezTo>
                <a:lnTo>
                  <a:pt x="51" y="391"/>
                </a:lnTo>
                <a:lnTo>
                  <a:pt x="51" y="391"/>
                </a:lnTo>
                <a:cubicBezTo>
                  <a:pt x="51" y="405"/>
                  <a:pt x="40" y="417"/>
                  <a:pt x="26" y="417"/>
                </a:cubicBezTo>
              </a:path>
            </a:pathLst>
          </a:custGeom>
          <a:solidFill>
            <a:schemeClr val="accent3"/>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6F0A6A53-BE08-F847-A8D7-46F79AAF18BC}"/>
              </a:ext>
            </a:extLst>
          </p:cNvPr>
          <p:cNvSpPr>
            <a:spLocks noChangeArrowheads="1"/>
          </p:cNvSpPr>
          <p:nvPr/>
        </p:nvSpPr>
        <p:spPr bwMode="auto">
          <a:xfrm>
            <a:off x="12741862" y="6975469"/>
            <a:ext cx="488733" cy="61734"/>
          </a:xfrm>
          <a:custGeom>
            <a:avLst/>
            <a:gdLst>
              <a:gd name="T0" fmla="*/ 391 w 418"/>
              <a:gd name="T1" fmla="*/ 51 h 52"/>
              <a:gd name="T2" fmla="*/ 26 w 418"/>
              <a:gd name="T3" fmla="*/ 51 h 52"/>
              <a:gd name="T4" fmla="*/ 26 w 418"/>
              <a:gd name="T5" fmla="*/ 51 h 52"/>
              <a:gd name="T6" fmla="*/ 0 w 418"/>
              <a:gd name="T7" fmla="*/ 26 h 52"/>
              <a:gd name="T8" fmla="*/ 0 w 418"/>
              <a:gd name="T9" fmla="*/ 26 h 52"/>
              <a:gd name="T10" fmla="*/ 26 w 418"/>
              <a:gd name="T11" fmla="*/ 0 h 52"/>
              <a:gd name="T12" fmla="*/ 391 w 418"/>
              <a:gd name="T13" fmla="*/ 0 h 52"/>
              <a:gd name="T14" fmla="*/ 391 w 418"/>
              <a:gd name="T15" fmla="*/ 0 h 52"/>
              <a:gd name="T16" fmla="*/ 417 w 418"/>
              <a:gd name="T17" fmla="*/ 26 h 52"/>
              <a:gd name="T18" fmla="*/ 417 w 418"/>
              <a:gd name="T19" fmla="*/ 26 h 52"/>
              <a:gd name="T20" fmla="*/ 391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1" y="51"/>
                </a:moveTo>
                <a:lnTo>
                  <a:pt x="26" y="51"/>
                </a:lnTo>
                <a:lnTo>
                  <a:pt x="26" y="51"/>
                </a:lnTo>
                <a:cubicBezTo>
                  <a:pt x="11" y="51"/>
                  <a:pt x="0" y="40"/>
                  <a:pt x="0" y="26"/>
                </a:cubicBezTo>
                <a:lnTo>
                  <a:pt x="0" y="26"/>
                </a:lnTo>
                <a:cubicBezTo>
                  <a:pt x="0" y="12"/>
                  <a:pt x="11" y="0"/>
                  <a:pt x="26" y="0"/>
                </a:cubicBezTo>
                <a:lnTo>
                  <a:pt x="391" y="0"/>
                </a:lnTo>
                <a:lnTo>
                  <a:pt x="391" y="0"/>
                </a:lnTo>
                <a:cubicBezTo>
                  <a:pt x="405" y="0"/>
                  <a:pt x="417" y="12"/>
                  <a:pt x="417" y="26"/>
                </a:cubicBezTo>
                <a:lnTo>
                  <a:pt x="417" y="26"/>
                </a:lnTo>
                <a:cubicBezTo>
                  <a:pt x="417" y="40"/>
                  <a:pt x="405" y="51"/>
                  <a:pt x="391" y="51"/>
                </a:cubicBezTo>
              </a:path>
            </a:pathLst>
          </a:custGeom>
          <a:solidFill>
            <a:schemeClr val="accent3"/>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EE446B7D-ED1A-1842-AD48-B208D83F933A}"/>
              </a:ext>
            </a:extLst>
          </p:cNvPr>
          <p:cNvSpPr>
            <a:spLocks noChangeArrowheads="1"/>
          </p:cNvSpPr>
          <p:nvPr/>
        </p:nvSpPr>
        <p:spPr bwMode="auto">
          <a:xfrm>
            <a:off x="16286452" y="6975469"/>
            <a:ext cx="488730" cy="61734"/>
          </a:xfrm>
          <a:custGeom>
            <a:avLst/>
            <a:gdLst>
              <a:gd name="T0" fmla="*/ 391 w 418"/>
              <a:gd name="T1" fmla="*/ 51 h 52"/>
              <a:gd name="T2" fmla="*/ 25 w 418"/>
              <a:gd name="T3" fmla="*/ 51 h 52"/>
              <a:gd name="T4" fmla="*/ 25 w 418"/>
              <a:gd name="T5" fmla="*/ 51 h 52"/>
              <a:gd name="T6" fmla="*/ 0 w 418"/>
              <a:gd name="T7" fmla="*/ 26 h 52"/>
              <a:gd name="T8" fmla="*/ 0 w 418"/>
              <a:gd name="T9" fmla="*/ 26 h 52"/>
              <a:gd name="T10" fmla="*/ 25 w 418"/>
              <a:gd name="T11" fmla="*/ 0 h 52"/>
              <a:gd name="T12" fmla="*/ 391 w 418"/>
              <a:gd name="T13" fmla="*/ 0 h 52"/>
              <a:gd name="T14" fmla="*/ 391 w 418"/>
              <a:gd name="T15" fmla="*/ 0 h 52"/>
              <a:gd name="T16" fmla="*/ 417 w 418"/>
              <a:gd name="T17" fmla="*/ 26 h 52"/>
              <a:gd name="T18" fmla="*/ 417 w 418"/>
              <a:gd name="T19" fmla="*/ 26 h 52"/>
              <a:gd name="T20" fmla="*/ 391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7" y="12"/>
                  <a:pt x="417" y="26"/>
                </a:cubicBezTo>
                <a:lnTo>
                  <a:pt x="417" y="26"/>
                </a:lnTo>
                <a:cubicBezTo>
                  <a:pt x="417" y="40"/>
                  <a:pt x="405" y="51"/>
                  <a:pt x="391" y="51"/>
                </a:cubicBezTo>
              </a:path>
            </a:pathLst>
          </a:custGeom>
          <a:solidFill>
            <a:schemeClr val="accent3"/>
          </a:solidFill>
          <a:ln>
            <a:noFill/>
          </a:ln>
          <a:effectLst/>
        </p:spPr>
        <p:txBody>
          <a:bodyPr wrap="none" anchor="ctr"/>
          <a:lstStyle/>
          <a:p>
            <a:endParaRPr lang="en-US"/>
          </a:p>
        </p:txBody>
      </p:sp>
      <p:sp>
        <p:nvSpPr>
          <p:cNvPr id="198" name="Freeform 354">
            <a:extLst>
              <a:ext uri="{FF2B5EF4-FFF2-40B4-BE49-F238E27FC236}">
                <a16:creationId xmlns:a16="http://schemas.microsoft.com/office/drawing/2014/main" id="{DB06A325-08FE-FC42-B5A9-F9A56DE08864}"/>
              </a:ext>
            </a:extLst>
          </p:cNvPr>
          <p:cNvSpPr>
            <a:spLocks noChangeArrowheads="1"/>
          </p:cNvSpPr>
          <p:nvPr/>
        </p:nvSpPr>
        <p:spPr bwMode="auto">
          <a:xfrm>
            <a:off x="19861906" y="4963952"/>
            <a:ext cx="61734" cy="488733"/>
          </a:xfrm>
          <a:custGeom>
            <a:avLst/>
            <a:gdLst>
              <a:gd name="T0" fmla="*/ 26 w 52"/>
              <a:gd name="T1" fmla="*/ 417 h 418"/>
              <a:gd name="T2" fmla="*/ 26 w 52"/>
              <a:gd name="T3" fmla="*/ 417 h 418"/>
              <a:gd name="T4" fmla="*/ 0 w 52"/>
              <a:gd name="T5" fmla="*/ 391 h 418"/>
              <a:gd name="T6" fmla="*/ 0 w 52"/>
              <a:gd name="T7" fmla="*/ 26 h 418"/>
              <a:gd name="T8" fmla="*/ 0 w 52"/>
              <a:gd name="T9" fmla="*/ 26 h 418"/>
              <a:gd name="T10" fmla="*/ 26 w 52"/>
              <a:gd name="T11" fmla="*/ 0 h 418"/>
              <a:gd name="T12" fmla="*/ 26 w 52"/>
              <a:gd name="T13" fmla="*/ 0 h 418"/>
              <a:gd name="T14" fmla="*/ 51 w 52"/>
              <a:gd name="T15" fmla="*/ 26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5"/>
                  <a:pt x="0" y="391"/>
                </a:cubicBezTo>
                <a:lnTo>
                  <a:pt x="0" y="26"/>
                </a:lnTo>
                <a:lnTo>
                  <a:pt x="0" y="26"/>
                </a:lnTo>
                <a:cubicBezTo>
                  <a:pt x="0" y="12"/>
                  <a:pt x="12" y="0"/>
                  <a:pt x="26" y="0"/>
                </a:cubicBezTo>
                <a:lnTo>
                  <a:pt x="26" y="0"/>
                </a:lnTo>
                <a:cubicBezTo>
                  <a:pt x="40" y="0"/>
                  <a:pt x="51" y="12"/>
                  <a:pt x="51" y="26"/>
                </a:cubicBezTo>
                <a:lnTo>
                  <a:pt x="51" y="391"/>
                </a:lnTo>
                <a:lnTo>
                  <a:pt x="51" y="391"/>
                </a:lnTo>
                <a:cubicBezTo>
                  <a:pt x="51" y="405"/>
                  <a:pt x="40" y="417"/>
                  <a:pt x="26" y="417"/>
                </a:cubicBezTo>
              </a:path>
            </a:pathLst>
          </a:custGeom>
          <a:solidFill>
            <a:schemeClr val="accent4"/>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CC4B02D2-9278-DA45-B170-212054BF9A1F}"/>
              </a:ext>
            </a:extLst>
          </p:cNvPr>
          <p:cNvSpPr>
            <a:spLocks noChangeArrowheads="1"/>
          </p:cNvSpPr>
          <p:nvPr/>
        </p:nvSpPr>
        <p:spPr bwMode="auto">
          <a:xfrm>
            <a:off x="19861906" y="8503395"/>
            <a:ext cx="61734" cy="488733"/>
          </a:xfrm>
          <a:custGeom>
            <a:avLst/>
            <a:gdLst>
              <a:gd name="T0" fmla="*/ 26 w 52"/>
              <a:gd name="T1" fmla="*/ 417 h 418"/>
              <a:gd name="T2" fmla="*/ 26 w 52"/>
              <a:gd name="T3" fmla="*/ 417 h 418"/>
              <a:gd name="T4" fmla="*/ 0 w 52"/>
              <a:gd name="T5" fmla="*/ 391 h 418"/>
              <a:gd name="T6" fmla="*/ 0 w 52"/>
              <a:gd name="T7" fmla="*/ 26 h 418"/>
              <a:gd name="T8" fmla="*/ 0 w 52"/>
              <a:gd name="T9" fmla="*/ 26 h 418"/>
              <a:gd name="T10" fmla="*/ 26 w 52"/>
              <a:gd name="T11" fmla="*/ 0 h 418"/>
              <a:gd name="T12" fmla="*/ 26 w 52"/>
              <a:gd name="T13" fmla="*/ 0 h 418"/>
              <a:gd name="T14" fmla="*/ 51 w 52"/>
              <a:gd name="T15" fmla="*/ 26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6"/>
                  <a:pt x="0" y="391"/>
                </a:cubicBezTo>
                <a:lnTo>
                  <a:pt x="0" y="26"/>
                </a:lnTo>
                <a:lnTo>
                  <a:pt x="0" y="26"/>
                </a:lnTo>
                <a:cubicBezTo>
                  <a:pt x="0" y="12"/>
                  <a:pt x="12" y="0"/>
                  <a:pt x="26" y="0"/>
                </a:cubicBezTo>
                <a:lnTo>
                  <a:pt x="26" y="0"/>
                </a:lnTo>
                <a:cubicBezTo>
                  <a:pt x="40" y="0"/>
                  <a:pt x="51" y="12"/>
                  <a:pt x="51" y="26"/>
                </a:cubicBezTo>
                <a:lnTo>
                  <a:pt x="51" y="391"/>
                </a:lnTo>
                <a:lnTo>
                  <a:pt x="51" y="391"/>
                </a:lnTo>
                <a:cubicBezTo>
                  <a:pt x="51" y="406"/>
                  <a:pt x="40" y="417"/>
                  <a:pt x="26" y="417"/>
                </a:cubicBezTo>
              </a:path>
            </a:pathLst>
          </a:custGeom>
          <a:solidFill>
            <a:schemeClr val="accent4"/>
          </a:solidFill>
          <a:ln>
            <a:noFill/>
          </a:ln>
          <a:effectLst/>
        </p:spPr>
        <p:txBody>
          <a:bodyPr wrap="none" anchor="ctr"/>
          <a:lstStyle/>
          <a:p>
            <a:endParaRPr lang="en-US"/>
          </a:p>
        </p:txBody>
      </p:sp>
      <p:sp>
        <p:nvSpPr>
          <p:cNvPr id="200" name="Freeform 356">
            <a:extLst>
              <a:ext uri="{FF2B5EF4-FFF2-40B4-BE49-F238E27FC236}">
                <a16:creationId xmlns:a16="http://schemas.microsoft.com/office/drawing/2014/main" id="{A5AE27F9-6DF8-5D4B-AEF3-0888105D4D73}"/>
              </a:ext>
            </a:extLst>
          </p:cNvPr>
          <p:cNvSpPr>
            <a:spLocks noChangeArrowheads="1"/>
          </p:cNvSpPr>
          <p:nvPr/>
        </p:nvSpPr>
        <p:spPr bwMode="auto">
          <a:xfrm>
            <a:off x="17876113" y="6949744"/>
            <a:ext cx="488733" cy="61734"/>
          </a:xfrm>
          <a:custGeom>
            <a:avLst/>
            <a:gdLst>
              <a:gd name="T0" fmla="*/ 390 w 417"/>
              <a:gd name="T1" fmla="*/ 51 h 52"/>
              <a:gd name="T2" fmla="*/ 25 w 417"/>
              <a:gd name="T3" fmla="*/ 51 h 52"/>
              <a:gd name="T4" fmla="*/ 25 w 417"/>
              <a:gd name="T5" fmla="*/ 51 h 52"/>
              <a:gd name="T6" fmla="*/ 0 w 417"/>
              <a:gd name="T7" fmla="*/ 25 h 52"/>
              <a:gd name="T8" fmla="*/ 0 w 417"/>
              <a:gd name="T9" fmla="*/ 25 h 52"/>
              <a:gd name="T10" fmla="*/ 25 w 417"/>
              <a:gd name="T11" fmla="*/ 0 h 52"/>
              <a:gd name="T12" fmla="*/ 390 w 417"/>
              <a:gd name="T13" fmla="*/ 0 h 52"/>
              <a:gd name="T14" fmla="*/ 390 w 417"/>
              <a:gd name="T15" fmla="*/ 0 h 52"/>
              <a:gd name="T16" fmla="*/ 416 w 417"/>
              <a:gd name="T17" fmla="*/ 25 h 52"/>
              <a:gd name="T18" fmla="*/ 416 w 417"/>
              <a:gd name="T19" fmla="*/ 25 h 52"/>
              <a:gd name="T20" fmla="*/ 390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0" y="51"/>
                </a:moveTo>
                <a:lnTo>
                  <a:pt x="25" y="51"/>
                </a:lnTo>
                <a:lnTo>
                  <a:pt x="25" y="51"/>
                </a:lnTo>
                <a:cubicBezTo>
                  <a:pt x="11" y="51"/>
                  <a:pt x="0" y="40"/>
                  <a:pt x="0" y="25"/>
                </a:cubicBezTo>
                <a:lnTo>
                  <a:pt x="0" y="25"/>
                </a:lnTo>
                <a:cubicBezTo>
                  <a:pt x="0" y="12"/>
                  <a:pt x="11" y="0"/>
                  <a:pt x="25" y="0"/>
                </a:cubicBezTo>
                <a:lnTo>
                  <a:pt x="390" y="0"/>
                </a:lnTo>
                <a:lnTo>
                  <a:pt x="390" y="0"/>
                </a:lnTo>
                <a:cubicBezTo>
                  <a:pt x="404" y="0"/>
                  <a:pt x="416" y="12"/>
                  <a:pt x="416" y="25"/>
                </a:cubicBezTo>
                <a:lnTo>
                  <a:pt x="416" y="25"/>
                </a:lnTo>
                <a:cubicBezTo>
                  <a:pt x="416" y="40"/>
                  <a:pt x="404" y="51"/>
                  <a:pt x="390" y="51"/>
                </a:cubicBezTo>
              </a:path>
            </a:pathLst>
          </a:custGeom>
          <a:solidFill>
            <a:schemeClr val="accent4"/>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8D803356-1A71-174A-945C-B258AB93298A}"/>
              </a:ext>
            </a:extLst>
          </p:cNvPr>
          <p:cNvSpPr>
            <a:spLocks noChangeArrowheads="1"/>
          </p:cNvSpPr>
          <p:nvPr/>
        </p:nvSpPr>
        <p:spPr bwMode="auto">
          <a:xfrm>
            <a:off x="21420703" y="6949744"/>
            <a:ext cx="488730" cy="61734"/>
          </a:xfrm>
          <a:custGeom>
            <a:avLst/>
            <a:gdLst>
              <a:gd name="T0" fmla="*/ 391 w 417"/>
              <a:gd name="T1" fmla="*/ 51 h 52"/>
              <a:gd name="T2" fmla="*/ 25 w 417"/>
              <a:gd name="T3" fmla="*/ 51 h 52"/>
              <a:gd name="T4" fmla="*/ 25 w 417"/>
              <a:gd name="T5" fmla="*/ 51 h 52"/>
              <a:gd name="T6" fmla="*/ 0 w 417"/>
              <a:gd name="T7" fmla="*/ 25 h 52"/>
              <a:gd name="T8" fmla="*/ 0 w 417"/>
              <a:gd name="T9" fmla="*/ 25 h 52"/>
              <a:gd name="T10" fmla="*/ 25 w 417"/>
              <a:gd name="T11" fmla="*/ 0 h 52"/>
              <a:gd name="T12" fmla="*/ 391 w 417"/>
              <a:gd name="T13" fmla="*/ 0 h 52"/>
              <a:gd name="T14" fmla="*/ 391 w 417"/>
              <a:gd name="T15" fmla="*/ 0 h 52"/>
              <a:gd name="T16" fmla="*/ 416 w 417"/>
              <a:gd name="T17" fmla="*/ 25 h 52"/>
              <a:gd name="T18" fmla="*/ 416 w 417"/>
              <a:gd name="T19" fmla="*/ 25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5"/>
                </a:cubicBezTo>
                <a:lnTo>
                  <a:pt x="0" y="25"/>
                </a:lnTo>
                <a:cubicBezTo>
                  <a:pt x="0" y="12"/>
                  <a:pt x="11" y="0"/>
                  <a:pt x="25" y="0"/>
                </a:cubicBezTo>
                <a:lnTo>
                  <a:pt x="391" y="0"/>
                </a:lnTo>
                <a:lnTo>
                  <a:pt x="391" y="0"/>
                </a:lnTo>
                <a:cubicBezTo>
                  <a:pt x="405" y="0"/>
                  <a:pt x="416" y="12"/>
                  <a:pt x="416" y="25"/>
                </a:cubicBezTo>
                <a:lnTo>
                  <a:pt x="416" y="25"/>
                </a:lnTo>
                <a:cubicBezTo>
                  <a:pt x="416" y="40"/>
                  <a:pt x="405" y="51"/>
                  <a:pt x="391" y="51"/>
                </a:cubicBezTo>
              </a:path>
            </a:pathLst>
          </a:custGeom>
          <a:solidFill>
            <a:schemeClr val="accent4"/>
          </a:solidFill>
          <a:ln>
            <a:noFill/>
          </a:ln>
          <a:effectLst/>
        </p:spPr>
        <p:txBody>
          <a:bodyPr wrap="none" anchor="ctr"/>
          <a:lstStyle/>
          <a:p>
            <a:endParaRPr lang="en-US"/>
          </a:p>
        </p:txBody>
      </p:sp>
      <p:grpSp>
        <p:nvGrpSpPr>
          <p:cNvPr id="207" name="Group 206">
            <a:extLst>
              <a:ext uri="{FF2B5EF4-FFF2-40B4-BE49-F238E27FC236}">
                <a16:creationId xmlns:a16="http://schemas.microsoft.com/office/drawing/2014/main" id="{1CC1EE20-0FF8-7140-9234-1C24BB48EEB4}"/>
              </a:ext>
            </a:extLst>
          </p:cNvPr>
          <p:cNvGrpSpPr/>
          <p:nvPr/>
        </p:nvGrpSpPr>
        <p:grpSpPr>
          <a:xfrm>
            <a:off x="14073938" y="6458512"/>
            <a:ext cx="1320391" cy="1005137"/>
            <a:chOff x="17083598" y="2386671"/>
            <a:chExt cx="1081851" cy="823555"/>
          </a:xfrm>
          <a:solidFill>
            <a:schemeClr val="accent3"/>
          </a:solidFill>
        </p:grpSpPr>
        <p:sp>
          <p:nvSpPr>
            <p:cNvPr id="208" name="Freeform 16">
              <a:extLst>
                <a:ext uri="{FF2B5EF4-FFF2-40B4-BE49-F238E27FC236}">
                  <a16:creationId xmlns:a16="http://schemas.microsoft.com/office/drawing/2014/main" id="{FB2084F4-A7BB-1F4A-B772-2DD3BDA0A4C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17">
              <a:extLst>
                <a:ext uri="{FF2B5EF4-FFF2-40B4-BE49-F238E27FC236}">
                  <a16:creationId xmlns:a16="http://schemas.microsoft.com/office/drawing/2014/main" id="{F49EDE5D-2EFD-4449-8437-EF3F143FBE4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18">
              <a:extLst>
                <a:ext uri="{FF2B5EF4-FFF2-40B4-BE49-F238E27FC236}">
                  <a16:creationId xmlns:a16="http://schemas.microsoft.com/office/drawing/2014/main" id="{DE8D2508-70FD-D847-B066-62D0207AB61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19">
              <a:extLst>
                <a:ext uri="{FF2B5EF4-FFF2-40B4-BE49-F238E27FC236}">
                  <a16:creationId xmlns:a16="http://schemas.microsoft.com/office/drawing/2014/main" id="{CFD3CA91-4DD7-B548-8941-D192BFD3087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0">
              <a:extLst>
                <a:ext uri="{FF2B5EF4-FFF2-40B4-BE49-F238E27FC236}">
                  <a16:creationId xmlns:a16="http://schemas.microsoft.com/office/drawing/2014/main" id="{F40E3E22-3AE8-964E-9680-907C401B8E2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
              <a:extLst>
                <a:ext uri="{FF2B5EF4-FFF2-40B4-BE49-F238E27FC236}">
                  <a16:creationId xmlns:a16="http://schemas.microsoft.com/office/drawing/2014/main" id="{6FA965E6-459D-A84B-BDEB-DC86F05D92A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2">
              <a:extLst>
                <a:ext uri="{FF2B5EF4-FFF2-40B4-BE49-F238E27FC236}">
                  <a16:creationId xmlns:a16="http://schemas.microsoft.com/office/drawing/2014/main" id="{85620390-D96F-E34F-B60D-272FF4A142B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5" name="Group 214">
            <a:extLst>
              <a:ext uri="{FF2B5EF4-FFF2-40B4-BE49-F238E27FC236}">
                <a16:creationId xmlns:a16="http://schemas.microsoft.com/office/drawing/2014/main" id="{823EA200-6513-9042-A529-D45C9CEDAEE6}"/>
              </a:ext>
            </a:extLst>
          </p:cNvPr>
          <p:cNvGrpSpPr/>
          <p:nvPr/>
        </p:nvGrpSpPr>
        <p:grpSpPr>
          <a:xfrm>
            <a:off x="8965626" y="6449627"/>
            <a:ext cx="1315827" cy="1229012"/>
            <a:chOff x="8657130" y="2323034"/>
            <a:chExt cx="1078109" cy="1006982"/>
          </a:xfrm>
          <a:solidFill>
            <a:schemeClr val="accent2"/>
          </a:solidFill>
        </p:grpSpPr>
        <p:sp>
          <p:nvSpPr>
            <p:cNvPr id="216" name="Freeform 215">
              <a:extLst>
                <a:ext uri="{FF2B5EF4-FFF2-40B4-BE49-F238E27FC236}">
                  <a16:creationId xmlns:a16="http://schemas.microsoft.com/office/drawing/2014/main" id="{F183C7FA-A7AE-E649-B536-DAE217B9665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16">
              <a:extLst>
                <a:ext uri="{FF2B5EF4-FFF2-40B4-BE49-F238E27FC236}">
                  <a16:creationId xmlns:a16="http://schemas.microsoft.com/office/drawing/2014/main" id="{68B70A44-3FA0-0747-B34D-01E642864AE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8" name="Group 217">
            <a:extLst>
              <a:ext uri="{FF2B5EF4-FFF2-40B4-BE49-F238E27FC236}">
                <a16:creationId xmlns:a16="http://schemas.microsoft.com/office/drawing/2014/main" id="{5D3AD928-E41C-DA4A-AFBA-FADD44669DE7}"/>
              </a:ext>
            </a:extLst>
          </p:cNvPr>
          <p:cNvGrpSpPr/>
          <p:nvPr/>
        </p:nvGrpSpPr>
        <p:grpSpPr>
          <a:xfrm>
            <a:off x="3796095" y="6379290"/>
            <a:ext cx="1315827" cy="1315826"/>
            <a:chOff x="5123329" y="2255652"/>
            <a:chExt cx="1078109" cy="1078108"/>
          </a:xfrm>
          <a:solidFill>
            <a:schemeClr val="accent1"/>
          </a:solidFill>
        </p:grpSpPr>
        <p:sp>
          <p:nvSpPr>
            <p:cNvPr id="219" name="Freeform 218">
              <a:extLst>
                <a:ext uri="{FF2B5EF4-FFF2-40B4-BE49-F238E27FC236}">
                  <a16:creationId xmlns:a16="http://schemas.microsoft.com/office/drawing/2014/main" id="{B87E2842-7DFF-8D4E-B636-A2A02C28342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219">
              <a:extLst>
                <a:ext uri="{FF2B5EF4-FFF2-40B4-BE49-F238E27FC236}">
                  <a16:creationId xmlns:a16="http://schemas.microsoft.com/office/drawing/2014/main" id="{D810AB8D-D6C2-6940-B70C-CAD8B3CCCED2}"/>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20">
              <a:extLst>
                <a:ext uri="{FF2B5EF4-FFF2-40B4-BE49-F238E27FC236}">
                  <a16:creationId xmlns:a16="http://schemas.microsoft.com/office/drawing/2014/main" id="{0513C9C7-3872-274B-88B6-5971B690F02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2" name="Group 221">
            <a:extLst>
              <a:ext uri="{FF2B5EF4-FFF2-40B4-BE49-F238E27FC236}">
                <a16:creationId xmlns:a16="http://schemas.microsoft.com/office/drawing/2014/main" id="{9AB24963-793B-F645-BD3C-F58D7262E894}"/>
              </a:ext>
            </a:extLst>
          </p:cNvPr>
          <p:cNvGrpSpPr/>
          <p:nvPr/>
        </p:nvGrpSpPr>
        <p:grpSpPr>
          <a:xfrm>
            <a:off x="19301333" y="6399684"/>
            <a:ext cx="1163856" cy="1171934"/>
            <a:chOff x="5231890" y="4370690"/>
            <a:chExt cx="1078109" cy="1085596"/>
          </a:xfrm>
          <a:solidFill>
            <a:schemeClr val="accent4"/>
          </a:solidFill>
        </p:grpSpPr>
        <p:sp>
          <p:nvSpPr>
            <p:cNvPr id="223" name="Freeform 23">
              <a:extLst>
                <a:ext uri="{FF2B5EF4-FFF2-40B4-BE49-F238E27FC236}">
                  <a16:creationId xmlns:a16="http://schemas.microsoft.com/office/drawing/2014/main" id="{CA18254A-65D5-1246-837E-429CABACFA7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4">
              <a:extLst>
                <a:ext uri="{FF2B5EF4-FFF2-40B4-BE49-F238E27FC236}">
                  <a16:creationId xmlns:a16="http://schemas.microsoft.com/office/drawing/2014/main" id="{E53A234E-737D-8E4E-A59B-6741E8D2D784}"/>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25">
              <a:extLst>
                <a:ext uri="{FF2B5EF4-FFF2-40B4-BE49-F238E27FC236}">
                  <a16:creationId xmlns:a16="http://schemas.microsoft.com/office/drawing/2014/main" id="{CDBB32FE-377C-144B-857F-D5A9A3108BF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6">
              <a:extLst>
                <a:ext uri="{FF2B5EF4-FFF2-40B4-BE49-F238E27FC236}">
                  <a16:creationId xmlns:a16="http://schemas.microsoft.com/office/drawing/2014/main" id="{491BCD4A-DD85-D141-A70A-3595DBC5123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7" name="Freeform 27">
              <a:extLst>
                <a:ext uri="{FF2B5EF4-FFF2-40B4-BE49-F238E27FC236}">
                  <a16:creationId xmlns:a16="http://schemas.microsoft.com/office/drawing/2014/main" id="{C6BA00CA-30FA-E84F-B6F1-A283C002978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28">
              <a:extLst>
                <a:ext uri="{FF2B5EF4-FFF2-40B4-BE49-F238E27FC236}">
                  <a16:creationId xmlns:a16="http://schemas.microsoft.com/office/drawing/2014/main" id="{BA6D8A78-8691-0846-904D-E8BFE39F286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9">
              <a:extLst>
                <a:ext uri="{FF2B5EF4-FFF2-40B4-BE49-F238E27FC236}">
                  <a16:creationId xmlns:a16="http://schemas.microsoft.com/office/drawing/2014/main" id="{0931A077-595E-9147-8E44-DFD640F559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30">
              <a:extLst>
                <a:ext uri="{FF2B5EF4-FFF2-40B4-BE49-F238E27FC236}">
                  <a16:creationId xmlns:a16="http://schemas.microsoft.com/office/drawing/2014/main" id="{4301B6F5-7009-2F44-BBD0-A0EA7371B42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 name="Freeform 31">
              <a:extLst>
                <a:ext uri="{FF2B5EF4-FFF2-40B4-BE49-F238E27FC236}">
                  <a16:creationId xmlns:a16="http://schemas.microsoft.com/office/drawing/2014/main" id="{8353F05A-6FE3-8442-9C82-4254E31D9B4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2" name="Freeform 32">
              <a:extLst>
                <a:ext uri="{FF2B5EF4-FFF2-40B4-BE49-F238E27FC236}">
                  <a16:creationId xmlns:a16="http://schemas.microsoft.com/office/drawing/2014/main" id="{1F48A65B-D8E8-7149-980D-2091F543751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3" name="Group 232">
            <a:extLst>
              <a:ext uri="{FF2B5EF4-FFF2-40B4-BE49-F238E27FC236}">
                <a16:creationId xmlns:a16="http://schemas.microsoft.com/office/drawing/2014/main" id="{2FC3FC47-AF61-304C-856E-18F5459A0AC4}"/>
              </a:ext>
            </a:extLst>
          </p:cNvPr>
          <p:cNvGrpSpPr/>
          <p:nvPr/>
        </p:nvGrpSpPr>
        <p:grpSpPr>
          <a:xfrm>
            <a:off x="2045166" y="9907787"/>
            <a:ext cx="4817684" cy="1600438"/>
            <a:chOff x="21840150" y="4290491"/>
            <a:chExt cx="4817684" cy="1600438"/>
          </a:xfrm>
        </p:grpSpPr>
        <p:sp>
          <p:nvSpPr>
            <p:cNvPr id="234" name="CuadroTexto 4">
              <a:extLst>
                <a:ext uri="{FF2B5EF4-FFF2-40B4-BE49-F238E27FC236}">
                  <a16:creationId xmlns:a16="http://schemas.microsoft.com/office/drawing/2014/main" id="{DC30D327-557F-E546-8B2D-A98E2AD88D5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5" name="CuadroTexto 4">
              <a:extLst>
                <a:ext uri="{FF2B5EF4-FFF2-40B4-BE49-F238E27FC236}">
                  <a16:creationId xmlns:a16="http://schemas.microsoft.com/office/drawing/2014/main" id="{9D1CD588-5ED4-B645-8DEA-EA71027779EA}"/>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6" name="Group 235">
            <a:extLst>
              <a:ext uri="{FF2B5EF4-FFF2-40B4-BE49-F238E27FC236}">
                <a16:creationId xmlns:a16="http://schemas.microsoft.com/office/drawing/2014/main" id="{14FEF2C1-F91B-064F-95FC-1D495C208CC9}"/>
              </a:ext>
            </a:extLst>
          </p:cNvPr>
          <p:cNvGrpSpPr/>
          <p:nvPr/>
        </p:nvGrpSpPr>
        <p:grpSpPr>
          <a:xfrm>
            <a:off x="7210283" y="9907787"/>
            <a:ext cx="4817684" cy="1600438"/>
            <a:chOff x="21840150" y="4290491"/>
            <a:chExt cx="4817684" cy="1600438"/>
          </a:xfrm>
        </p:grpSpPr>
        <p:sp>
          <p:nvSpPr>
            <p:cNvPr id="237" name="CuadroTexto 4">
              <a:extLst>
                <a:ext uri="{FF2B5EF4-FFF2-40B4-BE49-F238E27FC236}">
                  <a16:creationId xmlns:a16="http://schemas.microsoft.com/office/drawing/2014/main" id="{E053070A-5512-404A-94C4-531AC524B05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8" name="CuadroTexto 4">
              <a:extLst>
                <a:ext uri="{FF2B5EF4-FFF2-40B4-BE49-F238E27FC236}">
                  <a16:creationId xmlns:a16="http://schemas.microsoft.com/office/drawing/2014/main" id="{908BCE19-55E6-B244-8A3E-212930D3B07E}"/>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9" name="Group 238">
            <a:extLst>
              <a:ext uri="{FF2B5EF4-FFF2-40B4-BE49-F238E27FC236}">
                <a16:creationId xmlns:a16="http://schemas.microsoft.com/office/drawing/2014/main" id="{1E827FF6-FAA9-DC4B-AD8E-E9D6158340BE}"/>
              </a:ext>
            </a:extLst>
          </p:cNvPr>
          <p:cNvGrpSpPr/>
          <p:nvPr/>
        </p:nvGrpSpPr>
        <p:grpSpPr>
          <a:xfrm>
            <a:off x="12341686" y="9907787"/>
            <a:ext cx="4817684" cy="1600438"/>
            <a:chOff x="21840150" y="4290491"/>
            <a:chExt cx="4817684" cy="1600438"/>
          </a:xfrm>
        </p:grpSpPr>
        <p:sp>
          <p:nvSpPr>
            <p:cNvPr id="240" name="CuadroTexto 4">
              <a:extLst>
                <a:ext uri="{FF2B5EF4-FFF2-40B4-BE49-F238E27FC236}">
                  <a16:creationId xmlns:a16="http://schemas.microsoft.com/office/drawing/2014/main" id="{64E7DA45-9AFF-6444-98AA-914597A0A853}"/>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1" name="CuadroTexto 4">
              <a:extLst>
                <a:ext uri="{FF2B5EF4-FFF2-40B4-BE49-F238E27FC236}">
                  <a16:creationId xmlns:a16="http://schemas.microsoft.com/office/drawing/2014/main" id="{AA011CA7-67BA-D64F-98AC-8884C4C120A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2" name="Group 241">
            <a:extLst>
              <a:ext uri="{FF2B5EF4-FFF2-40B4-BE49-F238E27FC236}">
                <a16:creationId xmlns:a16="http://schemas.microsoft.com/office/drawing/2014/main" id="{17B793BB-BC89-BD46-B4C8-E60E70F60A54}"/>
              </a:ext>
            </a:extLst>
          </p:cNvPr>
          <p:cNvGrpSpPr/>
          <p:nvPr/>
        </p:nvGrpSpPr>
        <p:grpSpPr>
          <a:xfrm>
            <a:off x="17438829" y="9907787"/>
            <a:ext cx="4817684" cy="1600438"/>
            <a:chOff x="21840150" y="4290491"/>
            <a:chExt cx="4817684" cy="1600438"/>
          </a:xfrm>
        </p:grpSpPr>
        <p:sp>
          <p:nvSpPr>
            <p:cNvPr id="243" name="CuadroTexto 4">
              <a:extLst>
                <a:ext uri="{FF2B5EF4-FFF2-40B4-BE49-F238E27FC236}">
                  <a16:creationId xmlns:a16="http://schemas.microsoft.com/office/drawing/2014/main" id="{E38F4421-0039-974A-A5A4-E42A3A2B09D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4" name="CuadroTexto 4">
              <a:extLst>
                <a:ext uri="{FF2B5EF4-FFF2-40B4-BE49-F238E27FC236}">
                  <a16:creationId xmlns:a16="http://schemas.microsoft.com/office/drawing/2014/main" id="{EA18C9A3-C4FD-C348-942E-0C364441646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8964292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2" name="Freeform 338">
            <a:extLst>
              <a:ext uri="{FF2B5EF4-FFF2-40B4-BE49-F238E27FC236}">
                <a16:creationId xmlns:a16="http://schemas.microsoft.com/office/drawing/2014/main" id="{4DB3E002-2CC0-BD4F-8849-7F6F701E38B5}"/>
              </a:ext>
            </a:extLst>
          </p:cNvPr>
          <p:cNvSpPr>
            <a:spLocks noChangeArrowheads="1"/>
          </p:cNvSpPr>
          <p:nvPr/>
        </p:nvSpPr>
        <p:spPr bwMode="auto">
          <a:xfrm>
            <a:off x="2690182" y="4240326"/>
            <a:ext cx="3937934" cy="5365976"/>
          </a:xfrm>
          <a:custGeom>
            <a:avLst/>
            <a:gdLst>
              <a:gd name="T0" fmla="*/ 1606 w 3212"/>
              <a:gd name="T1" fmla="*/ 4373 h 4374"/>
              <a:gd name="T2" fmla="*/ 1606 w 3212"/>
              <a:gd name="T3" fmla="*/ 4373 h 4374"/>
              <a:gd name="T4" fmla="*/ 1606 w 3212"/>
              <a:gd name="T5" fmla="*/ 4373 h 4374"/>
              <a:gd name="T6" fmla="*/ 1606 w 3212"/>
              <a:gd name="T7" fmla="*/ 4373 h 4374"/>
              <a:gd name="T8" fmla="*/ 0 w 3212"/>
              <a:gd name="T9" fmla="*/ 2308 h 4374"/>
              <a:gd name="T10" fmla="*/ 0 w 3212"/>
              <a:gd name="T11" fmla="*/ 611 h 4374"/>
              <a:gd name="T12" fmla="*/ 1606 w 3212"/>
              <a:gd name="T13" fmla="*/ 0 h 4374"/>
              <a:gd name="T14" fmla="*/ 3211 w 3212"/>
              <a:gd name="T15" fmla="*/ 611 h 4374"/>
              <a:gd name="T16" fmla="*/ 3211 w 3212"/>
              <a:gd name="T17" fmla="*/ 2308 h 4374"/>
              <a:gd name="T18" fmla="*/ 3211 w 3212"/>
              <a:gd name="T19" fmla="*/ 2308 h 4374"/>
              <a:gd name="T20" fmla="*/ 1606 w 3212"/>
              <a:gd name="T21"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2" h="4374">
                <a:moveTo>
                  <a:pt x="1606" y="4373"/>
                </a:moveTo>
                <a:lnTo>
                  <a:pt x="1606" y="4373"/>
                </a:lnTo>
                <a:lnTo>
                  <a:pt x="1606" y="4373"/>
                </a:lnTo>
                <a:lnTo>
                  <a:pt x="1606" y="4373"/>
                </a:lnTo>
                <a:cubicBezTo>
                  <a:pt x="661" y="4132"/>
                  <a:pt x="0" y="3283"/>
                  <a:pt x="0" y="2308"/>
                </a:cubicBezTo>
                <a:lnTo>
                  <a:pt x="0" y="611"/>
                </a:lnTo>
                <a:lnTo>
                  <a:pt x="1606" y="0"/>
                </a:lnTo>
                <a:lnTo>
                  <a:pt x="3211" y="611"/>
                </a:lnTo>
                <a:lnTo>
                  <a:pt x="3211" y="2308"/>
                </a:lnTo>
                <a:lnTo>
                  <a:pt x="3211" y="2308"/>
                </a:lnTo>
                <a:cubicBezTo>
                  <a:pt x="3211" y="3283"/>
                  <a:pt x="2550" y="4132"/>
                  <a:pt x="1606" y="4373"/>
                </a:cubicBezTo>
              </a:path>
            </a:pathLst>
          </a:custGeom>
          <a:solidFill>
            <a:schemeClr val="accent1"/>
          </a:solidFill>
          <a:ln w="88900" cap="flat">
            <a:solidFill>
              <a:schemeClr val="tx2"/>
            </a:solidFill>
            <a:bevel/>
            <a:headEnd/>
            <a:tailEnd/>
          </a:ln>
          <a:effectLst/>
        </p:spPr>
        <p:txBody>
          <a:bodyPr wrap="none" anchor="ctr"/>
          <a:lstStyle/>
          <a:p>
            <a:endParaRPr lang="en-US"/>
          </a:p>
        </p:txBody>
      </p:sp>
      <p:sp>
        <p:nvSpPr>
          <p:cNvPr id="34" name="Freeform 340">
            <a:extLst>
              <a:ext uri="{FF2B5EF4-FFF2-40B4-BE49-F238E27FC236}">
                <a16:creationId xmlns:a16="http://schemas.microsoft.com/office/drawing/2014/main" id="{B5AF66C0-8209-B342-AA72-0037B24E6BD5}"/>
              </a:ext>
            </a:extLst>
          </p:cNvPr>
          <p:cNvSpPr>
            <a:spLocks noChangeArrowheads="1"/>
          </p:cNvSpPr>
          <p:nvPr/>
        </p:nvSpPr>
        <p:spPr bwMode="auto">
          <a:xfrm>
            <a:off x="7709966" y="4240326"/>
            <a:ext cx="3937934" cy="5365976"/>
          </a:xfrm>
          <a:custGeom>
            <a:avLst/>
            <a:gdLst>
              <a:gd name="T0" fmla="*/ 1606 w 3212"/>
              <a:gd name="T1" fmla="*/ 4373 h 4374"/>
              <a:gd name="T2" fmla="*/ 1606 w 3212"/>
              <a:gd name="T3" fmla="*/ 4373 h 4374"/>
              <a:gd name="T4" fmla="*/ 1606 w 3212"/>
              <a:gd name="T5" fmla="*/ 4373 h 4374"/>
              <a:gd name="T6" fmla="*/ 0 w 3212"/>
              <a:gd name="T7" fmla="*/ 2308 h 4374"/>
              <a:gd name="T8" fmla="*/ 0 w 3212"/>
              <a:gd name="T9" fmla="*/ 611 h 4374"/>
              <a:gd name="T10" fmla="*/ 1606 w 3212"/>
              <a:gd name="T11" fmla="*/ 0 h 4374"/>
              <a:gd name="T12" fmla="*/ 3211 w 3212"/>
              <a:gd name="T13" fmla="*/ 611 h 4374"/>
              <a:gd name="T14" fmla="*/ 3211 w 3212"/>
              <a:gd name="T15" fmla="*/ 2308 h 4374"/>
              <a:gd name="T16" fmla="*/ 3211 w 3212"/>
              <a:gd name="T17" fmla="*/ 2308 h 4374"/>
              <a:gd name="T18" fmla="*/ 1606 w 3212"/>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2" h="4374">
                <a:moveTo>
                  <a:pt x="1606" y="4373"/>
                </a:moveTo>
                <a:lnTo>
                  <a:pt x="1606" y="4373"/>
                </a:lnTo>
                <a:lnTo>
                  <a:pt x="1606" y="4373"/>
                </a:lnTo>
                <a:cubicBezTo>
                  <a:pt x="661" y="4132"/>
                  <a:pt x="0" y="3283"/>
                  <a:pt x="0" y="2308"/>
                </a:cubicBezTo>
                <a:lnTo>
                  <a:pt x="0" y="611"/>
                </a:lnTo>
                <a:lnTo>
                  <a:pt x="1606" y="0"/>
                </a:lnTo>
                <a:lnTo>
                  <a:pt x="3211" y="611"/>
                </a:lnTo>
                <a:lnTo>
                  <a:pt x="3211" y="2308"/>
                </a:lnTo>
                <a:lnTo>
                  <a:pt x="3211" y="2308"/>
                </a:lnTo>
                <a:cubicBezTo>
                  <a:pt x="3211" y="3283"/>
                  <a:pt x="2550" y="4132"/>
                  <a:pt x="1606" y="4373"/>
                </a:cubicBezTo>
              </a:path>
            </a:pathLst>
          </a:custGeom>
          <a:solidFill>
            <a:schemeClr val="accent2"/>
          </a:solidFill>
          <a:ln w="88900" cap="flat">
            <a:solidFill>
              <a:schemeClr val="tx2"/>
            </a:solidFill>
            <a:bevel/>
            <a:headEnd/>
            <a:tailEnd/>
          </a:ln>
          <a:effectLst/>
        </p:spPr>
        <p:txBody>
          <a:bodyPr wrap="none" anchor="ctr"/>
          <a:lstStyle/>
          <a:p>
            <a:endParaRPr lang="en-US"/>
          </a:p>
        </p:txBody>
      </p:sp>
      <p:sp>
        <p:nvSpPr>
          <p:cNvPr id="36" name="Freeform 342">
            <a:extLst>
              <a:ext uri="{FF2B5EF4-FFF2-40B4-BE49-F238E27FC236}">
                <a16:creationId xmlns:a16="http://schemas.microsoft.com/office/drawing/2014/main" id="{848B6CCA-B8EE-F743-A32A-2D2346622BDF}"/>
              </a:ext>
            </a:extLst>
          </p:cNvPr>
          <p:cNvSpPr>
            <a:spLocks noChangeArrowheads="1"/>
          </p:cNvSpPr>
          <p:nvPr/>
        </p:nvSpPr>
        <p:spPr bwMode="auto">
          <a:xfrm>
            <a:off x="12729750" y="4240326"/>
            <a:ext cx="3937934" cy="5365976"/>
          </a:xfrm>
          <a:custGeom>
            <a:avLst/>
            <a:gdLst>
              <a:gd name="T0" fmla="*/ 1605 w 3211"/>
              <a:gd name="T1" fmla="*/ 4373 h 4374"/>
              <a:gd name="T2" fmla="*/ 1605 w 3211"/>
              <a:gd name="T3" fmla="*/ 4373 h 4374"/>
              <a:gd name="T4" fmla="*/ 1605 w 3211"/>
              <a:gd name="T5" fmla="*/ 4373 h 4374"/>
              <a:gd name="T6" fmla="*/ 0 w 3211"/>
              <a:gd name="T7" fmla="*/ 2308 h 4374"/>
              <a:gd name="T8" fmla="*/ 0 w 3211"/>
              <a:gd name="T9" fmla="*/ 611 h 4374"/>
              <a:gd name="T10" fmla="*/ 1605 w 3211"/>
              <a:gd name="T11" fmla="*/ 0 h 4374"/>
              <a:gd name="T12" fmla="*/ 3210 w 3211"/>
              <a:gd name="T13" fmla="*/ 611 h 4374"/>
              <a:gd name="T14" fmla="*/ 3210 w 3211"/>
              <a:gd name="T15" fmla="*/ 2308 h 4374"/>
              <a:gd name="T16" fmla="*/ 3210 w 3211"/>
              <a:gd name="T17" fmla="*/ 2308 h 4374"/>
              <a:gd name="T18" fmla="*/ 1605 w 3211"/>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1" h="4374">
                <a:moveTo>
                  <a:pt x="1605" y="4373"/>
                </a:moveTo>
                <a:lnTo>
                  <a:pt x="1605" y="4373"/>
                </a:lnTo>
                <a:lnTo>
                  <a:pt x="1605" y="4373"/>
                </a:lnTo>
                <a:cubicBezTo>
                  <a:pt x="661" y="4132"/>
                  <a:pt x="0" y="3283"/>
                  <a:pt x="0" y="2308"/>
                </a:cubicBezTo>
                <a:lnTo>
                  <a:pt x="0" y="611"/>
                </a:lnTo>
                <a:lnTo>
                  <a:pt x="1605" y="0"/>
                </a:lnTo>
                <a:lnTo>
                  <a:pt x="3210" y="611"/>
                </a:lnTo>
                <a:lnTo>
                  <a:pt x="3210" y="2308"/>
                </a:lnTo>
                <a:lnTo>
                  <a:pt x="3210" y="2308"/>
                </a:lnTo>
                <a:cubicBezTo>
                  <a:pt x="3210" y="3283"/>
                  <a:pt x="2549" y="4132"/>
                  <a:pt x="1605" y="4373"/>
                </a:cubicBezTo>
              </a:path>
            </a:pathLst>
          </a:custGeom>
          <a:solidFill>
            <a:schemeClr val="accent3"/>
          </a:solidFill>
          <a:ln w="88900" cap="flat">
            <a:solidFill>
              <a:schemeClr val="tx2"/>
            </a:solidFill>
            <a:bevel/>
            <a:headEnd/>
            <a:tailEnd/>
          </a:ln>
          <a:effectLst/>
        </p:spPr>
        <p:txBody>
          <a:bodyPr wrap="none" anchor="ctr"/>
          <a:lstStyle/>
          <a:p>
            <a:endParaRPr lang="en-US"/>
          </a:p>
        </p:txBody>
      </p:sp>
      <p:sp>
        <p:nvSpPr>
          <p:cNvPr id="38" name="Freeform 344">
            <a:extLst>
              <a:ext uri="{FF2B5EF4-FFF2-40B4-BE49-F238E27FC236}">
                <a16:creationId xmlns:a16="http://schemas.microsoft.com/office/drawing/2014/main" id="{19B4B9D4-5300-6B4C-BE73-B5132A32783C}"/>
              </a:ext>
            </a:extLst>
          </p:cNvPr>
          <p:cNvSpPr>
            <a:spLocks noChangeArrowheads="1"/>
          </p:cNvSpPr>
          <p:nvPr/>
        </p:nvSpPr>
        <p:spPr bwMode="auto">
          <a:xfrm>
            <a:off x="17749534" y="4240326"/>
            <a:ext cx="3937934" cy="5365976"/>
          </a:xfrm>
          <a:custGeom>
            <a:avLst/>
            <a:gdLst>
              <a:gd name="T0" fmla="*/ 1605 w 3212"/>
              <a:gd name="T1" fmla="*/ 4373 h 4374"/>
              <a:gd name="T2" fmla="*/ 1605 w 3212"/>
              <a:gd name="T3" fmla="*/ 4373 h 4374"/>
              <a:gd name="T4" fmla="*/ 1605 w 3212"/>
              <a:gd name="T5" fmla="*/ 4373 h 4374"/>
              <a:gd name="T6" fmla="*/ 0 w 3212"/>
              <a:gd name="T7" fmla="*/ 2308 h 4374"/>
              <a:gd name="T8" fmla="*/ 0 w 3212"/>
              <a:gd name="T9" fmla="*/ 611 h 4374"/>
              <a:gd name="T10" fmla="*/ 1605 w 3212"/>
              <a:gd name="T11" fmla="*/ 0 h 4374"/>
              <a:gd name="T12" fmla="*/ 3211 w 3212"/>
              <a:gd name="T13" fmla="*/ 611 h 4374"/>
              <a:gd name="T14" fmla="*/ 3211 w 3212"/>
              <a:gd name="T15" fmla="*/ 2308 h 4374"/>
              <a:gd name="T16" fmla="*/ 3211 w 3212"/>
              <a:gd name="T17" fmla="*/ 2308 h 4374"/>
              <a:gd name="T18" fmla="*/ 1605 w 3212"/>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2" h="4374">
                <a:moveTo>
                  <a:pt x="1605" y="4373"/>
                </a:moveTo>
                <a:lnTo>
                  <a:pt x="1605" y="4373"/>
                </a:lnTo>
                <a:lnTo>
                  <a:pt x="1605" y="4373"/>
                </a:lnTo>
                <a:cubicBezTo>
                  <a:pt x="661" y="4132"/>
                  <a:pt x="0" y="3283"/>
                  <a:pt x="0" y="2308"/>
                </a:cubicBezTo>
                <a:lnTo>
                  <a:pt x="0" y="611"/>
                </a:lnTo>
                <a:lnTo>
                  <a:pt x="1605" y="0"/>
                </a:lnTo>
                <a:lnTo>
                  <a:pt x="3211" y="611"/>
                </a:lnTo>
                <a:lnTo>
                  <a:pt x="3211" y="2308"/>
                </a:lnTo>
                <a:lnTo>
                  <a:pt x="3211" y="2308"/>
                </a:lnTo>
                <a:cubicBezTo>
                  <a:pt x="3211" y="3283"/>
                  <a:pt x="2550" y="4132"/>
                  <a:pt x="1605" y="4373"/>
                </a:cubicBezTo>
              </a:path>
            </a:pathLst>
          </a:custGeom>
          <a:solidFill>
            <a:schemeClr val="accent4"/>
          </a:solidFill>
          <a:ln w="88900" cap="flat">
            <a:solidFill>
              <a:schemeClr val="tx2"/>
            </a:solidFill>
            <a:bevel/>
            <a:headEnd/>
            <a:tailEnd/>
          </a:ln>
          <a:effectLst/>
        </p:spPr>
        <p:txBody>
          <a:bodyPr wrap="none" anchor="ctr"/>
          <a:lstStyle/>
          <a:p>
            <a:endParaRPr lang="en-US"/>
          </a:p>
        </p:txBody>
      </p:sp>
      <p:grpSp>
        <p:nvGrpSpPr>
          <p:cNvPr id="49" name="Group 48">
            <a:extLst>
              <a:ext uri="{FF2B5EF4-FFF2-40B4-BE49-F238E27FC236}">
                <a16:creationId xmlns:a16="http://schemas.microsoft.com/office/drawing/2014/main" id="{38BB3D27-9FC2-3A49-B48D-9CF51EF52C66}"/>
              </a:ext>
            </a:extLst>
          </p:cNvPr>
          <p:cNvGrpSpPr/>
          <p:nvPr/>
        </p:nvGrpSpPr>
        <p:grpSpPr>
          <a:xfrm>
            <a:off x="13842999" y="6128131"/>
            <a:ext cx="1678660" cy="1277864"/>
            <a:chOff x="17083598" y="2386671"/>
            <a:chExt cx="1081851" cy="823555"/>
          </a:xfrm>
          <a:solidFill>
            <a:schemeClr val="bg1"/>
          </a:solidFill>
        </p:grpSpPr>
        <p:sp>
          <p:nvSpPr>
            <p:cNvPr id="50" name="Freeform 16">
              <a:extLst>
                <a:ext uri="{FF2B5EF4-FFF2-40B4-BE49-F238E27FC236}">
                  <a16:creationId xmlns:a16="http://schemas.microsoft.com/office/drawing/2014/main" id="{7D12F2EE-8930-8A4F-8F9C-57BAB6C52EB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17">
              <a:extLst>
                <a:ext uri="{FF2B5EF4-FFF2-40B4-BE49-F238E27FC236}">
                  <a16:creationId xmlns:a16="http://schemas.microsoft.com/office/drawing/2014/main" id="{E633F5A1-D3EF-174E-B2AF-16B2CA23514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8">
              <a:extLst>
                <a:ext uri="{FF2B5EF4-FFF2-40B4-BE49-F238E27FC236}">
                  <a16:creationId xmlns:a16="http://schemas.microsoft.com/office/drawing/2014/main" id="{30EA5978-8CB1-8E4D-AFFC-36199714E73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9">
              <a:extLst>
                <a:ext uri="{FF2B5EF4-FFF2-40B4-BE49-F238E27FC236}">
                  <a16:creationId xmlns:a16="http://schemas.microsoft.com/office/drawing/2014/main" id="{23CB69B2-8A5D-ED41-A729-61A63AF9E1D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0">
              <a:extLst>
                <a:ext uri="{FF2B5EF4-FFF2-40B4-BE49-F238E27FC236}">
                  <a16:creationId xmlns:a16="http://schemas.microsoft.com/office/drawing/2014/main" id="{B81C11B1-3D1A-0644-A100-D4C2FB825DE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1">
              <a:extLst>
                <a:ext uri="{FF2B5EF4-FFF2-40B4-BE49-F238E27FC236}">
                  <a16:creationId xmlns:a16="http://schemas.microsoft.com/office/drawing/2014/main" id="{49002A12-0517-B044-BFCC-13EE950791A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2">
              <a:extLst>
                <a:ext uri="{FF2B5EF4-FFF2-40B4-BE49-F238E27FC236}">
                  <a16:creationId xmlns:a16="http://schemas.microsoft.com/office/drawing/2014/main" id="{962BCAD9-3F7D-A346-8011-EA51C52D36A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 name="Group 56">
            <a:extLst>
              <a:ext uri="{FF2B5EF4-FFF2-40B4-BE49-F238E27FC236}">
                <a16:creationId xmlns:a16="http://schemas.microsoft.com/office/drawing/2014/main" id="{1676318B-2833-9C41-9D8E-1404C7541F32}"/>
              </a:ext>
            </a:extLst>
          </p:cNvPr>
          <p:cNvGrpSpPr/>
          <p:nvPr/>
        </p:nvGrpSpPr>
        <p:grpSpPr>
          <a:xfrm>
            <a:off x="8833277" y="6088872"/>
            <a:ext cx="1672858" cy="1562486"/>
            <a:chOff x="8657130" y="2323034"/>
            <a:chExt cx="1078109" cy="1006982"/>
          </a:xfrm>
          <a:solidFill>
            <a:schemeClr val="bg1"/>
          </a:solidFill>
        </p:grpSpPr>
        <p:sp>
          <p:nvSpPr>
            <p:cNvPr id="58" name="Freeform 57">
              <a:extLst>
                <a:ext uri="{FF2B5EF4-FFF2-40B4-BE49-F238E27FC236}">
                  <a16:creationId xmlns:a16="http://schemas.microsoft.com/office/drawing/2014/main" id="{77D7C0D3-14A4-9D49-BE1B-CAC1AFAC87C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2D6AAA68-F467-5C4F-8620-BA785103C5D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0" name="Group 59">
            <a:extLst>
              <a:ext uri="{FF2B5EF4-FFF2-40B4-BE49-F238E27FC236}">
                <a16:creationId xmlns:a16="http://schemas.microsoft.com/office/drawing/2014/main" id="{49CDB107-FC83-3045-B2A7-1B0D3445778C}"/>
              </a:ext>
            </a:extLst>
          </p:cNvPr>
          <p:cNvGrpSpPr/>
          <p:nvPr/>
        </p:nvGrpSpPr>
        <p:grpSpPr>
          <a:xfrm>
            <a:off x="3761718" y="6006758"/>
            <a:ext cx="1672856" cy="1672854"/>
            <a:chOff x="5123329" y="2255652"/>
            <a:chExt cx="1078109" cy="1078108"/>
          </a:xfrm>
          <a:solidFill>
            <a:schemeClr val="bg1"/>
          </a:solidFill>
        </p:grpSpPr>
        <p:sp>
          <p:nvSpPr>
            <p:cNvPr id="61" name="Freeform 60">
              <a:extLst>
                <a:ext uri="{FF2B5EF4-FFF2-40B4-BE49-F238E27FC236}">
                  <a16:creationId xmlns:a16="http://schemas.microsoft.com/office/drawing/2014/main" id="{11B925D0-1C52-E449-B199-2090AEBBDD6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83AB2194-FC65-4B4C-8FFE-06CA606598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50F19AB3-946A-4446-A0A0-B56857C116D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EF5FDE93-C0E3-CE40-9F6D-11E35E288C49}"/>
              </a:ext>
            </a:extLst>
          </p:cNvPr>
          <p:cNvGrpSpPr/>
          <p:nvPr/>
        </p:nvGrpSpPr>
        <p:grpSpPr>
          <a:xfrm>
            <a:off x="19026317" y="6144644"/>
            <a:ext cx="1479650" cy="1489920"/>
            <a:chOff x="5231890" y="4370690"/>
            <a:chExt cx="1078109" cy="1085596"/>
          </a:xfrm>
          <a:solidFill>
            <a:schemeClr val="bg1"/>
          </a:solidFill>
        </p:grpSpPr>
        <p:sp>
          <p:nvSpPr>
            <p:cNvPr id="65" name="Freeform 23">
              <a:extLst>
                <a:ext uri="{FF2B5EF4-FFF2-40B4-BE49-F238E27FC236}">
                  <a16:creationId xmlns:a16="http://schemas.microsoft.com/office/drawing/2014/main" id="{64A3D4A5-6A01-5043-BB50-321E9847144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4">
              <a:extLst>
                <a:ext uri="{FF2B5EF4-FFF2-40B4-BE49-F238E27FC236}">
                  <a16:creationId xmlns:a16="http://schemas.microsoft.com/office/drawing/2014/main" id="{4619C8A9-38AE-724C-B0B7-8AD637EF869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5">
              <a:extLst>
                <a:ext uri="{FF2B5EF4-FFF2-40B4-BE49-F238E27FC236}">
                  <a16:creationId xmlns:a16="http://schemas.microsoft.com/office/drawing/2014/main" id="{C5CFC3D4-1C2E-5C42-BD60-4BA5C2F4070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26">
              <a:extLst>
                <a:ext uri="{FF2B5EF4-FFF2-40B4-BE49-F238E27FC236}">
                  <a16:creationId xmlns:a16="http://schemas.microsoft.com/office/drawing/2014/main" id="{6460E41F-A861-E041-BD92-5DD9A0E4F05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9" name="Freeform 27">
              <a:extLst>
                <a:ext uri="{FF2B5EF4-FFF2-40B4-BE49-F238E27FC236}">
                  <a16:creationId xmlns:a16="http://schemas.microsoft.com/office/drawing/2014/main" id="{BD1199E7-7BA8-6249-8EAF-F1F81B4899E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28">
              <a:extLst>
                <a:ext uri="{FF2B5EF4-FFF2-40B4-BE49-F238E27FC236}">
                  <a16:creationId xmlns:a16="http://schemas.microsoft.com/office/drawing/2014/main" id="{89592B92-BE13-ED4C-B000-E0A6CB08FD2B}"/>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9">
              <a:extLst>
                <a:ext uri="{FF2B5EF4-FFF2-40B4-BE49-F238E27FC236}">
                  <a16:creationId xmlns:a16="http://schemas.microsoft.com/office/drawing/2014/main" id="{F0C682CE-58E2-8E44-BA55-7F8C79C6B82A}"/>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30">
              <a:extLst>
                <a:ext uri="{FF2B5EF4-FFF2-40B4-BE49-F238E27FC236}">
                  <a16:creationId xmlns:a16="http://schemas.microsoft.com/office/drawing/2014/main" id="{DFF45C63-A962-2B40-A578-AA0BFB041F3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31">
              <a:extLst>
                <a:ext uri="{FF2B5EF4-FFF2-40B4-BE49-F238E27FC236}">
                  <a16:creationId xmlns:a16="http://schemas.microsoft.com/office/drawing/2014/main" id="{A47604E2-4B5B-5F48-9824-6AE5A66D8A7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32">
              <a:extLst>
                <a:ext uri="{FF2B5EF4-FFF2-40B4-BE49-F238E27FC236}">
                  <a16:creationId xmlns:a16="http://schemas.microsoft.com/office/drawing/2014/main" id="{E4D9E188-9F51-A048-82CE-79D004652E6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6" name="Group 75">
            <a:extLst>
              <a:ext uri="{FF2B5EF4-FFF2-40B4-BE49-F238E27FC236}">
                <a16:creationId xmlns:a16="http://schemas.microsoft.com/office/drawing/2014/main" id="{763BD6D6-F958-8D47-9CD8-747EC7092E18}"/>
              </a:ext>
            </a:extLst>
          </p:cNvPr>
          <p:cNvGrpSpPr/>
          <p:nvPr/>
        </p:nvGrpSpPr>
        <p:grpSpPr>
          <a:xfrm>
            <a:off x="2250307" y="10141489"/>
            <a:ext cx="4817684" cy="1600438"/>
            <a:chOff x="21840150" y="4290491"/>
            <a:chExt cx="4817684" cy="1600438"/>
          </a:xfrm>
        </p:grpSpPr>
        <p:sp>
          <p:nvSpPr>
            <p:cNvPr id="77" name="CuadroTexto 4">
              <a:extLst>
                <a:ext uri="{FF2B5EF4-FFF2-40B4-BE49-F238E27FC236}">
                  <a16:creationId xmlns:a16="http://schemas.microsoft.com/office/drawing/2014/main" id="{F0BD1F58-26FC-D646-9C49-16CA449FBB4A}"/>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78" name="CuadroTexto 4">
              <a:extLst>
                <a:ext uri="{FF2B5EF4-FFF2-40B4-BE49-F238E27FC236}">
                  <a16:creationId xmlns:a16="http://schemas.microsoft.com/office/drawing/2014/main" id="{B89EE790-17EB-054D-8365-BCD7D625BC34}"/>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79" name="Group 78">
            <a:extLst>
              <a:ext uri="{FF2B5EF4-FFF2-40B4-BE49-F238E27FC236}">
                <a16:creationId xmlns:a16="http://schemas.microsoft.com/office/drawing/2014/main" id="{0E800E8E-98A8-164B-85A7-7F7A63686502}"/>
              </a:ext>
            </a:extLst>
          </p:cNvPr>
          <p:cNvGrpSpPr/>
          <p:nvPr/>
        </p:nvGrpSpPr>
        <p:grpSpPr>
          <a:xfrm>
            <a:off x="7260864" y="10141489"/>
            <a:ext cx="4817684" cy="1600438"/>
            <a:chOff x="21840150" y="4290491"/>
            <a:chExt cx="4817684" cy="1600438"/>
          </a:xfrm>
        </p:grpSpPr>
        <p:sp>
          <p:nvSpPr>
            <p:cNvPr id="80" name="CuadroTexto 4">
              <a:extLst>
                <a:ext uri="{FF2B5EF4-FFF2-40B4-BE49-F238E27FC236}">
                  <a16:creationId xmlns:a16="http://schemas.microsoft.com/office/drawing/2014/main" id="{4988CB2E-D67A-CB4B-BD6F-653080963D66}"/>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1" name="CuadroTexto 4">
              <a:extLst>
                <a:ext uri="{FF2B5EF4-FFF2-40B4-BE49-F238E27FC236}">
                  <a16:creationId xmlns:a16="http://schemas.microsoft.com/office/drawing/2014/main" id="{706A0253-B5EA-9A47-8623-3BC6FC05F0A2}"/>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82" name="Group 81">
            <a:extLst>
              <a:ext uri="{FF2B5EF4-FFF2-40B4-BE49-F238E27FC236}">
                <a16:creationId xmlns:a16="http://schemas.microsoft.com/office/drawing/2014/main" id="{77BD6955-A248-3049-82D0-ED759D049487}"/>
              </a:ext>
            </a:extLst>
          </p:cNvPr>
          <p:cNvGrpSpPr/>
          <p:nvPr/>
        </p:nvGrpSpPr>
        <p:grpSpPr>
          <a:xfrm>
            <a:off x="12289875" y="10141489"/>
            <a:ext cx="4817684" cy="1600438"/>
            <a:chOff x="21840150" y="4290491"/>
            <a:chExt cx="4817684" cy="1600438"/>
          </a:xfrm>
        </p:grpSpPr>
        <p:sp>
          <p:nvSpPr>
            <p:cNvPr id="83" name="CuadroTexto 4">
              <a:extLst>
                <a:ext uri="{FF2B5EF4-FFF2-40B4-BE49-F238E27FC236}">
                  <a16:creationId xmlns:a16="http://schemas.microsoft.com/office/drawing/2014/main" id="{90FA70A6-6265-504A-99FC-C7FB542A616A}"/>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4" name="CuadroTexto 4">
              <a:extLst>
                <a:ext uri="{FF2B5EF4-FFF2-40B4-BE49-F238E27FC236}">
                  <a16:creationId xmlns:a16="http://schemas.microsoft.com/office/drawing/2014/main" id="{D1F7BF62-DFFC-8E49-A714-E08F556E53E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85" name="Group 84">
            <a:extLst>
              <a:ext uri="{FF2B5EF4-FFF2-40B4-BE49-F238E27FC236}">
                <a16:creationId xmlns:a16="http://schemas.microsoft.com/office/drawing/2014/main" id="{6084BC7B-368A-D547-A2BD-ED9DF9402B04}"/>
              </a:ext>
            </a:extLst>
          </p:cNvPr>
          <p:cNvGrpSpPr/>
          <p:nvPr/>
        </p:nvGrpSpPr>
        <p:grpSpPr>
          <a:xfrm>
            <a:off x="17357299" y="10141489"/>
            <a:ext cx="4817684" cy="1600438"/>
            <a:chOff x="21840150" y="4290491"/>
            <a:chExt cx="4817684" cy="1600438"/>
          </a:xfrm>
        </p:grpSpPr>
        <p:sp>
          <p:nvSpPr>
            <p:cNvPr id="86" name="CuadroTexto 4">
              <a:extLst>
                <a:ext uri="{FF2B5EF4-FFF2-40B4-BE49-F238E27FC236}">
                  <a16:creationId xmlns:a16="http://schemas.microsoft.com/office/drawing/2014/main" id="{1C3D06B0-7A06-6343-8741-24A3AAF0AEF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7" name="CuadroTexto 4">
              <a:extLst>
                <a:ext uri="{FF2B5EF4-FFF2-40B4-BE49-F238E27FC236}">
                  <a16:creationId xmlns:a16="http://schemas.microsoft.com/office/drawing/2014/main" id="{F0B6115E-2872-5142-8E4E-BE572C006505}"/>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5416298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35E098-8687-2F4C-8182-9CC79A6F0E80}"/>
              </a:ext>
            </a:extLst>
          </p:cNvPr>
          <p:cNvGrpSpPr/>
          <p:nvPr/>
        </p:nvGrpSpPr>
        <p:grpSpPr>
          <a:xfrm>
            <a:off x="13037966" y="1484757"/>
            <a:ext cx="9126154" cy="8834175"/>
            <a:chOff x="9735079" y="1369001"/>
            <a:chExt cx="10450203" cy="10115863"/>
          </a:xfrm>
        </p:grpSpPr>
        <p:sp>
          <p:nvSpPr>
            <p:cNvPr id="344" name="Freeform 331">
              <a:extLst>
                <a:ext uri="{FF2B5EF4-FFF2-40B4-BE49-F238E27FC236}">
                  <a16:creationId xmlns:a16="http://schemas.microsoft.com/office/drawing/2014/main" id="{F8B1E877-8C67-DE4A-BF6B-F93A348756F8}"/>
                </a:ext>
              </a:extLst>
            </p:cNvPr>
            <p:cNvSpPr>
              <a:spLocks noChangeArrowheads="1"/>
            </p:cNvSpPr>
            <p:nvPr/>
          </p:nvSpPr>
          <p:spPr bwMode="auto">
            <a:xfrm>
              <a:off x="14167201" y="1664762"/>
              <a:ext cx="2211773" cy="9820102"/>
            </a:xfrm>
            <a:custGeom>
              <a:avLst/>
              <a:gdLst>
                <a:gd name="T0" fmla="*/ 2274 w 2275"/>
                <a:gd name="T1" fmla="*/ 5051 h 10103"/>
                <a:gd name="T2" fmla="*/ 2274 w 2275"/>
                <a:gd name="T3" fmla="*/ 5051 h 10103"/>
                <a:gd name="T4" fmla="*/ 1137 w 2275"/>
                <a:gd name="T5" fmla="*/ 10102 h 10103"/>
                <a:gd name="T6" fmla="*/ 1137 w 2275"/>
                <a:gd name="T7" fmla="*/ 10102 h 10103"/>
                <a:gd name="T8" fmla="*/ 0 w 2275"/>
                <a:gd name="T9" fmla="*/ 5051 h 10103"/>
                <a:gd name="T10" fmla="*/ 0 w 2275"/>
                <a:gd name="T11" fmla="*/ 5051 h 10103"/>
                <a:gd name="T12" fmla="*/ 1137 w 2275"/>
                <a:gd name="T13" fmla="*/ 0 h 10103"/>
                <a:gd name="T14" fmla="*/ 1137 w 2275"/>
                <a:gd name="T15" fmla="*/ 0 h 10103"/>
                <a:gd name="T16" fmla="*/ 2274 w 2275"/>
                <a:gd name="T17" fmla="*/ 5051 h 10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5" h="10103">
                  <a:moveTo>
                    <a:pt x="2274" y="5051"/>
                  </a:moveTo>
                  <a:lnTo>
                    <a:pt x="2274" y="5051"/>
                  </a:lnTo>
                  <a:cubicBezTo>
                    <a:pt x="2274" y="7840"/>
                    <a:pt x="1765" y="10102"/>
                    <a:pt x="1137" y="10102"/>
                  </a:cubicBezTo>
                  <a:lnTo>
                    <a:pt x="1137" y="10102"/>
                  </a:lnTo>
                  <a:cubicBezTo>
                    <a:pt x="509" y="10102"/>
                    <a:pt x="0" y="7840"/>
                    <a:pt x="0" y="5051"/>
                  </a:cubicBezTo>
                  <a:lnTo>
                    <a:pt x="0" y="5051"/>
                  </a:lnTo>
                  <a:cubicBezTo>
                    <a:pt x="0" y="2262"/>
                    <a:pt x="509" y="0"/>
                    <a:pt x="1137" y="0"/>
                  </a:cubicBezTo>
                  <a:lnTo>
                    <a:pt x="1137" y="0"/>
                  </a:lnTo>
                  <a:cubicBezTo>
                    <a:pt x="1765" y="0"/>
                    <a:pt x="2274" y="2262"/>
                    <a:pt x="2274" y="5051"/>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5" name="Freeform 332">
              <a:extLst>
                <a:ext uri="{FF2B5EF4-FFF2-40B4-BE49-F238E27FC236}">
                  <a16:creationId xmlns:a16="http://schemas.microsoft.com/office/drawing/2014/main" id="{6F7F0851-3C94-F449-9CC7-CE549DD7634B}"/>
                </a:ext>
              </a:extLst>
            </p:cNvPr>
            <p:cNvSpPr>
              <a:spLocks noChangeArrowheads="1"/>
            </p:cNvSpPr>
            <p:nvPr/>
          </p:nvSpPr>
          <p:spPr bwMode="auto">
            <a:xfrm>
              <a:off x="10365179" y="5471069"/>
              <a:ext cx="9820102" cy="2207488"/>
            </a:xfrm>
            <a:custGeom>
              <a:avLst/>
              <a:gdLst>
                <a:gd name="T0" fmla="*/ 5051 w 10103"/>
                <a:gd name="T1" fmla="*/ 2272 h 2273"/>
                <a:gd name="T2" fmla="*/ 5051 w 10103"/>
                <a:gd name="T3" fmla="*/ 2272 h 2273"/>
                <a:gd name="T4" fmla="*/ 0 w 10103"/>
                <a:gd name="T5" fmla="*/ 1136 h 2273"/>
                <a:gd name="T6" fmla="*/ 0 w 10103"/>
                <a:gd name="T7" fmla="*/ 1136 h 2273"/>
                <a:gd name="T8" fmla="*/ 5051 w 10103"/>
                <a:gd name="T9" fmla="*/ 0 h 2273"/>
                <a:gd name="T10" fmla="*/ 5051 w 10103"/>
                <a:gd name="T11" fmla="*/ 0 h 2273"/>
                <a:gd name="T12" fmla="*/ 10102 w 10103"/>
                <a:gd name="T13" fmla="*/ 1136 h 2273"/>
                <a:gd name="T14" fmla="*/ 10102 w 10103"/>
                <a:gd name="T15" fmla="*/ 1136 h 2273"/>
                <a:gd name="T16" fmla="*/ 5051 w 10103"/>
                <a:gd name="T17" fmla="*/ 2272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03" h="2273">
                  <a:moveTo>
                    <a:pt x="5051" y="2272"/>
                  </a:moveTo>
                  <a:lnTo>
                    <a:pt x="5051" y="2272"/>
                  </a:lnTo>
                  <a:cubicBezTo>
                    <a:pt x="2261" y="2272"/>
                    <a:pt x="0" y="1764"/>
                    <a:pt x="0" y="1136"/>
                  </a:cubicBezTo>
                  <a:lnTo>
                    <a:pt x="0" y="1136"/>
                  </a:lnTo>
                  <a:cubicBezTo>
                    <a:pt x="0" y="508"/>
                    <a:pt x="2261" y="0"/>
                    <a:pt x="5051" y="0"/>
                  </a:cubicBezTo>
                  <a:lnTo>
                    <a:pt x="5051" y="0"/>
                  </a:lnTo>
                  <a:cubicBezTo>
                    <a:pt x="7841" y="0"/>
                    <a:pt x="10102" y="508"/>
                    <a:pt x="10102" y="1136"/>
                  </a:cubicBezTo>
                  <a:lnTo>
                    <a:pt x="10102" y="1136"/>
                  </a:lnTo>
                  <a:cubicBezTo>
                    <a:pt x="10102" y="1764"/>
                    <a:pt x="7841" y="2272"/>
                    <a:pt x="5051" y="227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6" name="Freeform 333">
              <a:extLst>
                <a:ext uri="{FF2B5EF4-FFF2-40B4-BE49-F238E27FC236}">
                  <a16:creationId xmlns:a16="http://schemas.microsoft.com/office/drawing/2014/main" id="{B87351B3-199C-2D41-A0F4-C373615CA6CF}"/>
                </a:ext>
              </a:extLst>
            </p:cNvPr>
            <p:cNvSpPr>
              <a:spLocks noChangeArrowheads="1"/>
            </p:cNvSpPr>
            <p:nvPr/>
          </p:nvSpPr>
          <p:spPr bwMode="auto">
            <a:xfrm>
              <a:off x="11372480" y="2672063"/>
              <a:ext cx="7805500" cy="7805500"/>
            </a:xfrm>
            <a:custGeom>
              <a:avLst/>
              <a:gdLst>
                <a:gd name="T0" fmla="*/ 4819 w 8031"/>
                <a:gd name="T1" fmla="*/ 3212 h 8031"/>
                <a:gd name="T2" fmla="*/ 4819 w 8031"/>
                <a:gd name="T3" fmla="*/ 3212 h 8031"/>
                <a:gd name="T4" fmla="*/ 7587 w 8031"/>
                <a:gd name="T5" fmla="*/ 7587 h 8031"/>
                <a:gd name="T6" fmla="*/ 7587 w 8031"/>
                <a:gd name="T7" fmla="*/ 7587 h 8031"/>
                <a:gd name="T8" fmla="*/ 3212 w 8031"/>
                <a:gd name="T9" fmla="*/ 4818 h 8031"/>
                <a:gd name="T10" fmla="*/ 3212 w 8031"/>
                <a:gd name="T11" fmla="*/ 4818 h 8031"/>
                <a:gd name="T12" fmla="*/ 443 w 8031"/>
                <a:gd name="T13" fmla="*/ 443 h 8031"/>
                <a:gd name="T14" fmla="*/ 443 w 8031"/>
                <a:gd name="T15" fmla="*/ 443 h 8031"/>
                <a:gd name="T16" fmla="*/ 4819 w 8031"/>
                <a:gd name="T17" fmla="*/ 3212 h 8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1" h="8031">
                  <a:moveTo>
                    <a:pt x="4819" y="3212"/>
                  </a:moveTo>
                  <a:lnTo>
                    <a:pt x="4819" y="3212"/>
                  </a:lnTo>
                  <a:cubicBezTo>
                    <a:pt x="6792" y="5183"/>
                    <a:pt x="8030" y="7143"/>
                    <a:pt x="7587" y="7587"/>
                  </a:cubicBezTo>
                  <a:lnTo>
                    <a:pt x="7587" y="7587"/>
                  </a:lnTo>
                  <a:cubicBezTo>
                    <a:pt x="7143" y="8030"/>
                    <a:pt x="5184" y="6791"/>
                    <a:pt x="3212" y="4818"/>
                  </a:cubicBezTo>
                  <a:lnTo>
                    <a:pt x="3212" y="4818"/>
                  </a:lnTo>
                  <a:cubicBezTo>
                    <a:pt x="1239" y="2847"/>
                    <a:pt x="0" y="887"/>
                    <a:pt x="443" y="443"/>
                  </a:cubicBezTo>
                  <a:lnTo>
                    <a:pt x="443" y="443"/>
                  </a:lnTo>
                  <a:cubicBezTo>
                    <a:pt x="887" y="0"/>
                    <a:pt x="2847" y="1239"/>
                    <a:pt x="4819" y="321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7" name="Freeform 334">
              <a:extLst>
                <a:ext uri="{FF2B5EF4-FFF2-40B4-BE49-F238E27FC236}">
                  <a16:creationId xmlns:a16="http://schemas.microsoft.com/office/drawing/2014/main" id="{CAB0B655-8C81-ED4E-B057-EE0B6261FBD0}"/>
                </a:ext>
              </a:extLst>
            </p:cNvPr>
            <p:cNvSpPr>
              <a:spLocks noChangeArrowheads="1"/>
            </p:cNvSpPr>
            <p:nvPr/>
          </p:nvSpPr>
          <p:spPr bwMode="auto">
            <a:xfrm>
              <a:off x="11372480" y="2672063"/>
              <a:ext cx="7805500" cy="7805500"/>
            </a:xfrm>
            <a:custGeom>
              <a:avLst/>
              <a:gdLst>
                <a:gd name="T0" fmla="*/ 3212 w 8031"/>
                <a:gd name="T1" fmla="*/ 3212 h 8031"/>
                <a:gd name="T2" fmla="*/ 3212 w 8031"/>
                <a:gd name="T3" fmla="*/ 3212 h 8031"/>
                <a:gd name="T4" fmla="*/ 443 w 8031"/>
                <a:gd name="T5" fmla="*/ 7587 h 8031"/>
                <a:gd name="T6" fmla="*/ 443 w 8031"/>
                <a:gd name="T7" fmla="*/ 7587 h 8031"/>
                <a:gd name="T8" fmla="*/ 4819 w 8031"/>
                <a:gd name="T9" fmla="*/ 4818 h 8031"/>
                <a:gd name="T10" fmla="*/ 4819 w 8031"/>
                <a:gd name="T11" fmla="*/ 4818 h 8031"/>
                <a:gd name="T12" fmla="*/ 7587 w 8031"/>
                <a:gd name="T13" fmla="*/ 443 h 8031"/>
                <a:gd name="T14" fmla="*/ 7587 w 8031"/>
                <a:gd name="T15" fmla="*/ 443 h 8031"/>
                <a:gd name="T16" fmla="*/ 3212 w 8031"/>
                <a:gd name="T17" fmla="*/ 3212 h 8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1" h="8031">
                  <a:moveTo>
                    <a:pt x="3212" y="3212"/>
                  </a:moveTo>
                  <a:lnTo>
                    <a:pt x="3212" y="3212"/>
                  </a:lnTo>
                  <a:cubicBezTo>
                    <a:pt x="1239" y="5183"/>
                    <a:pt x="0" y="7143"/>
                    <a:pt x="443" y="7587"/>
                  </a:cubicBezTo>
                  <a:lnTo>
                    <a:pt x="443" y="7587"/>
                  </a:lnTo>
                  <a:cubicBezTo>
                    <a:pt x="887" y="8030"/>
                    <a:pt x="2847" y="6791"/>
                    <a:pt x="4819" y="4818"/>
                  </a:cubicBezTo>
                  <a:lnTo>
                    <a:pt x="4819" y="4818"/>
                  </a:lnTo>
                  <a:cubicBezTo>
                    <a:pt x="6792" y="2847"/>
                    <a:pt x="8030" y="887"/>
                    <a:pt x="7587" y="443"/>
                  </a:cubicBezTo>
                  <a:lnTo>
                    <a:pt x="7587" y="443"/>
                  </a:lnTo>
                  <a:cubicBezTo>
                    <a:pt x="7143" y="0"/>
                    <a:pt x="5184" y="1239"/>
                    <a:pt x="3212" y="321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 name="Freeform 335">
              <a:extLst>
                <a:ext uri="{FF2B5EF4-FFF2-40B4-BE49-F238E27FC236}">
                  <a16:creationId xmlns:a16="http://schemas.microsoft.com/office/drawing/2014/main" id="{41DE91C6-03CC-F749-B91C-E6F1F3EDB940}"/>
                </a:ext>
              </a:extLst>
            </p:cNvPr>
            <p:cNvSpPr>
              <a:spLocks noChangeArrowheads="1"/>
            </p:cNvSpPr>
            <p:nvPr/>
          </p:nvSpPr>
          <p:spPr bwMode="auto">
            <a:xfrm>
              <a:off x="14325796" y="5629666"/>
              <a:ext cx="1898868" cy="1898866"/>
            </a:xfrm>
            <a:custGeom>
              <a:avLst/>
              <a:gdLst>
                <a:gd name="T0" fmla="*/ 1952 w 1953"/>
                <a:gd name="T1" fmla="*/ 975 h 1952"/>
                <a:gd name="T2" fmla="*/ 1952 w 1953"/>
                <a:gd name="T3" fmla="*/ 975 h 1952"/>
                <a:gd name="T4" fmla="*/ 976 w 1953"/>
                <a:gd name="T5" fmla="*/ 1951 h 1952"/>
                <a:gd name="T6" fmla="*/ 976 w 1953"/>
                <a:gd name="T7" fmla="*/ 1951 h 1952"/>
                <a:gd name="T8" fmla="*/ 0 w 1953"/>
                <a:gd name="T9" fmla="*/ 975 h 1952"/>
                <a:gd name="T10" fmla="*/ 0 w 1953"/>
                <a:gd name="T11" fmla="*/ 975 h 1952"/>
                <a:gd name="T12" fmla="*/ 976 w 1953"/>
                <a:gd name="T13" fmla="*/ 0 h 1952"/>
                <a:gd name="T14" fmla="*/ 976 w 1953"/>
                <a:gd name="T15" fmla="*/ 0 h 1952"/>
                <a:gd name="T16" fmla="*/ 1952 w 1953"/>
                <a:gd name="T17" fmla="*/ 975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3" h="1952">
                  <a:moveTo>
                    <a:pt x="1952" y="975"/>
                  </a:moveTo>
                  <a:lnTo>
                    <a:pt x="1952" y="975"/>
                  </a:lnTo>
                  <a:cubicBezTo>
                    <a:pt x="1952" y="1514"/>
                    <a:pt x="1516" y="1951"/>
                    <a:pt x="976" y="1951"/>
                  </a:cubicBezTo>
                  <a:lnTo>
                    <a:pt x="976" y="1951"/>
                  </a:lnTo>
                  <a:cubicBezTo>
                    <a:pt x="437" y="1951"/>
                    <a:pt x="0" y="1514"/>
                    <a:pt x="0" y="975"/>
                  </a:cubicBezTo>
                  <a:lnTo>
                    <a:pt x="0" y="975"/>
                  </a:lnTo>
                  <a:cubicBezTo>
                    <a:pt x="0" y="436"/>
                    <a:pt x="437" y="0"/>
                    <a:pt x="976" y="0"/>
                  </a:cubicBezTo>
                  <a:lnTo>
                    <a:pt x="976" y="0"/>
                  </a:lnTo>
                  <a:cubicBezTo>
                    <a:pt x="1516" y="0"/>
                    <a:pt x="1952" y="436"/>
                    <a:pt x="1952" y="975"/>
                  </a:cubicBezTo>
                </a:path>
              </a:pathLst>
            </a:custGeom>
            <a:solidFill>
              <a:schemeClr val="tx2"/>
            </a:solidFill>
            <a:ln>
              <a:noFill/>
            </a:ln>
            <a:effectLst/>
          </p:spPr>
          <p:txBody>
            <a:bodyPr wrap="none" anchor="ctr"/>
            <a:lstStyle/>
            <a:p>
              <a:endParaRPr lang="en-US"/>
            </a:p>
          </p:txBody>
        </p:sp>
        <p:sp>
          <p:nvSpPr>
            <p:cNvPr id="349" name="Freeform 336">
              <a:extLst>
                <a:ext uri="{FF2B5EF4-FFF2-40B4-BE49-F238E27FC236}">
                  <a16:creationId xmlns:a16="http://schemas.microsoft.com/office/drawing/2014/main" id="{378A46B9-2038-7D4A-A5A4-701E633E16FF}"/>
                </a:ext>
              </a:extLst>
            </p:cNvPr>
            <p:cNvSpPr>
              <a:spLocks noChangeArrowheads="1"/>
            </p:cNvSpPr>
            <p:nvPr/>
          </p:nvSpPr>
          <p:spPr bwMode="auto">
            <a:xfrm>
              <a:off x="15963193" y="8475822"/>
              <a:ext cx="1804570" cy="1804570"/>
            </a:xfrm>
            <a:custGeom>
              <a:avLst/>
              <a:gdLst>
                <a:gd name="T0" fmla="*/ 1248 w 1249"/>
                <a:gd name="T1" fmla="*/ 624 h 1249"/>
                <a:gd name="T2" fmla="*/ 1248 w 1249"/>
                <a:gd name="T3" fmla="*/ 624 h 1249"/>
                <a:gd name="T4" fmla="*/ 624 w 1249"/>
                <a:gd name="T5" fmla="*/ 1248 h 1249"/>
                <a:gd name="T6" fmla="*/ 624 w 1249"/>
                <a:gd name="T7" fmla="*/ 1248 h 1249"/>
                <a:gd name="T8" fmla="*/ 0 w 1249"/>
                <a:gd name="T9" fmla="*/ 624 h 1249"/>
                <a:gd name="T10" fmla="*/ 0 w 1249"/>
                <a:gd name="T11" fmla="*/ 624 h 1249"/>
                <a:gd name="T12" fmla="*/ 624 w 1249"/>
                <a:gd name="T13" fmla="*/ 0 h 1249"/>
                <a:gd name="T14" fmla="*/ 624 w 1249"/>
                <a:gd name="T15" fmla="*/ 0 h 1249"/>
                <a:gd name="T16" fmla="*/ 1248 w 1249"/>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9">
                  <a:moveTo>
                    <a:pt x="1248" y="624"/>
                  </a:moveTo>
                  <a:lnTo>
                    <a:pt x="1248" y="624"/>
                  </a:lnTo>
                  <a:cubicBezTo>
                    <a:pt x="1248" y="969"/>
                    <a:pt x="968" y="1248"/>
                    <a:pt x="624" y="1248"/>
                  </a:cubicBezTo>
                  <a:lnTo>
                    <a:pt x="624" y="1248"/>
                  </a:lnTo>
                  <a:cubicBezTo>
                    <a:pt x="279" y="1248"/>
                    <a:pt x="0" y="969"/>
                    <a:pt x="0" y="624"/>
                  </a:cubicBezTo>
                  <a:lnTo>
                    <a:pt x="0" y="624"/>
                  </a:lnTo>
                  <a:cubicBezTo>
                    <a:pt x="0" y="280"/>
                    <a:pt x="279" y="0"/>
                    <a:pt x="624" y="0"/>
                  </a:cubicBezTo>
                  <a:lnTo>
                    <a:pt x="624" y="0"/>
                  </a:lnTo>
                  <a:cubicBezTo>
                    <a:pt x="968" y="0"/>
                    <a:pt x="1248" y="280"/>
                    <a:pt x="1248" y="624"/>
                  </a:cubicBezTo>
                </a:path>
              </a:pathLst>
            </a:custGeom>
            <a:solidFill>
              <a:schemeClr val="accent3"/>
            </a:solidFill>
            <a:ln>
              <a:noFill/>
            </a:ln>
            <a:effectLst/>
          </p:spPr>
          <p:txBody>
            <a:bodyPr wrap="none" anchor="ctr"/>
            <a:lstStyle/>
            <a:p>
              <a:endParaRPr lang="en-US"/>
            </a:p>
          </p:txBody>
        </p:sp>
        <p:sp>
          <p:nvSpPr>
            <p:cNvPr id="350" name="Freeform 337">
              <a:extLst>
                <a:ext uri="{FF2B5EF4-FFF2-40B4-BE49-F238E27FC236}">
                  <a16:creationId xmlns:a16="http://schemas.microsoft.com/office/drawing/2014/main" id="{9089DF34-FEB0-1E44-AE82-EA91DB0E4460}"/>
                </a:ext>
              </a:extLst>
            </p:cNvPr>
            <p:cNvSpPr>
              <a:spLocks noChangeArrowheads="1"/>
            </p:cNvSpPr>
            <p:nvPr/>
          </p:nvSpPr>
          <p:spPr bwMode="auto">
            <a:xfrm>
              <a:off x="14030034" y="1369001"/>
              <a:ext cx="1804572" cy="1804570"/>
            </a:xfrm>
            <a:custGeom>
              <a:avLst/>
              <a:gdLst>
                <a:gd name="T0" fmla="*/ 1248 w 1249"/>
                <a:gd name="T1" fmla="*/ 624 h 1249"/>
                <a:gd name="T2" fmla="*/ 1248 w 1249"/>
                <a:gd name="T3" fmla="*/ 624 h 1249"/>
                <a:gd name="T4" fmla="*/ 624 w 1249"/>
                <a:gd name="T5" fmla="*/ 1248 h 1249"/>
                <a:gd name="T6" fmla="*/ 624 w 1249"/>
                <a:gd name="T7" fmla="*/ 1248 h 1249"/>
                <a:gd name="T8" fmla="*/ 0 w 1249"/>
                <a:gd name="T9" fmla="*/ 624 h 1249"/>
                <a:gd name="T10" fmla="*/ 0 w 1249"/>
                <a:gd name="T11" fmla="*/ 624 h 1249"/>
                <a:gd name="T12" fmla="*/ 624 w 1249"/>
                <a:gd name="T13" fmla="*/ 0 h 1249"/>
                <a:gd name="T14" fmla="*/ 624 w 1249"/>
                <a:gd name="T15" fmla="*/ 0 h 1249"/>
                <a:gd name="T16" fmla="*/ 1248 w 1249"/>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9">
                  <a:moveTo>
                    <a:pt x="1248" y="624"/>
                  </a:moveTo>
                  <a:lnTo>
                    <a:pt x="1248" y="624"/>
                  </a:lnTo>
                  <a:cubicBezTo>
                    <a:pt x="1248" y="969"/>
                    <a:pt x="968" y="1248"/>
                    <a:pt x="624" y="1248"/>
                  </a:cubicBezTo>
                  <a:lnTo>
                    <a:pt x="624" y="1248"/>
                  </a:lnTo>
                  <a:cubicBezTo>
                    <a:pt x="279" y="1248"/>
                    <a:pt x="0" y="969"/>
                    <a:pt x="0" y="624"/>
                  </a:cubicBezTo>
                  <a:lnTo>
                    <a:pt x="0" y="624"/>
                  </a:lnTo>
                  <a:cubicBezTo>
                    <a:pt x="0" y="279"/>
                    <a:pt x="279" y="0"/>
                    <a:pt x="624" y="0"/>
                  </a:cubicBezTo>
                  <a:lnTo>
                    <a:pt x="624" y="0"/>
                  </a:lnTo>
                  <a:cubicBezTo>
                    <a:pt x="968" y="0"/>
                    <a:pt x="1248" y="279"/>
                    <a:pt x="1248" y="624"/>
                  </a:cubicBezTo>
                </a:path>
              </a:pathLst>
            </a:custGeom>
            <a:solidFill>
              <a:schemeClr val="accent1"/>
            </a:solidFill>
            <a:ln>
              <a:noFill/>
            </a:ln>
            <a:effectLst/>
          </p:spPr>
          <p:txBody>
            <a:bodyPr wrap="none" anchor="ctr"/>
            <a:lstStyle/>
            <a:p>
              <a:endParaRPr lang="en-US"/>
            </a:p>
          </p:txBody>
        </p:sp>
        <p:sp>
          <p:nvSpPr>
            <p:cNvPr id="351" name="Freeform 338">
              <a:extLst>
                <a:ext uri="{FF2B5EF4-FFF2-40B4-BE49-F238E27FC236}">
                  <a16:creationId xmlns:a16="http://schemas.microsoft.com/office/drawing/2014/main" id="{41118AA7-766C-0E44-B06A-671FC356C2B2}"/>
                </a:ext>
              </a:extLst>
            </p:cNvPr>
            <p:cNvSpPr>
              <a:spLocks noChangeArrowheads="1"/>
            </p:cNvSpPr>
            <p:nvPr/>
          </p:nvSpPr>
          <p:spPr bwMode="auto">
            <a:xfrm>
              <a:off x="9735079" y="5801120"/>
              <a:ext cx="1804572" cy="1804570"/>
            </a:xfrm>
            <a:custGeom>
              <a:avLst/>
              <a:gdLst>
                <a:gd name="T0" fmla="*/ 1248 w 1249"/>
                <a:gd name="T1" fmla="*/ 623 h 1247"/>
                <a:gd name="T2" fmla="*/ 1248 w 1249"/>
                <a:gd name="T3" fmla="*/ 623 h 1247"/>
                <a:gd name="T4" fmla="*/ 624 w 1249"/>
                <a:gd name="T5" fmla="*/ 1246 h 1247"/>
                <a:gd name="T6" fmla="*/ 624 w 1249"/>
                <a:gd name="T7" fmla="*/ 1246 h 1247"/>
                <a:gd name="T8" fmla="*/ 0 w 1249"/>
                <a:gd name="T9" fmla="*/ 623 h 1247"/>
                <a:gd name="T10" fmla="*/ 0 w 1249"/>
                <a:gd name="T11" fmla="*/ 623 h 1247"/>
                <a:gd name="T12" fmla="*/ 624 w 1249"/>
                <a:gd name="T13" fmla="*/ 0 h 1247"/>
                <a:gd name="T14" fmla="*/ 624 w 1249"/>
                <a:gd name="T15" fmla="*/ 0 h 1247"/>
                <a:gd name="T16" fmla="*/ 1248 w 1249"/>
                <a:gd name="T17" fmla="*/ 623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7">
                  <a:moveTo>
                    <a:pt x="1248" y="623"/>
                  </a:moveTo>
                  <a:lnTo>
                    <a:pt x="1248" y="623"/>
                  </a:lnTo>
                  <a:cubicBezTo>
                    <a:pt x="1248" y="968"/>
                    <a:pt x="969" y="1246"/>
                    <a:pt x="624" y="1246"/>
                  </a:cubicBezTo>
                  <a:lnTo>
                    <a:pt x="624" y="1246"/>
                  </a:lnTo>
                  <a:cubicBezTo>
                    <a:pt x="280" y="1246"/>
                    <a:pt x="0" y="968"/>
                    <a:pt x="0" y="623"/>
                  </a:cubicBezTo>
                  <a:lnTo>
                    <a:pt x="0" y="623"/>
                  </a:lnTo>
                  <a:cubicBezTo>
                    <a:pt x="0" y="279"/>
                    <a:pt x="280" y="0"/>
                    <a:pt x="624" y="0"/>
                  </a:cubicBezTo>
                  <a:lnTo>
                    <a:pt x="624" y="0"/>
                  </a:lnTo>
                  <a:cubicBezTo>
                    <a:pt x="969" y="0"/>
                    <a:pt x="1248" y="279"/>
                    <a:pt x="1248" y="623"/>
                  </a:cubicBezTo>
                </a:path>
              </a:pathLst>
            </a:custGeom>
            <a:solidFill>
              <a:schemeClr val="accent4"/>
            </a:solidFill>
            <a:ln>
              <a:noFill/>
            </a:ln>
            <a:effectLst/>
          </p:spPr>
          <p:txBody>
            <a:bodyPr wrap="none" anchor="ctr"/>
            <a:lstStyle/>
            <a:p>
              <a:endParaRPr lang="en-US"/>
            </a:p>
          </p:txBody>
        </p:sp>
        <p:sp>
          <p:nvSpPr>
            <p:cNvPr id="352" name="Freeform 339">
              <a:extLst>
                <a:ext uri="{FF2B5EF4-FFF2-40B4-BE49-F238E27FC236}">
                  <a16:creationId xmlns:a16="http://schemas.microsoft.com/office/drawing/2014/main" id="{5F9A88A5-5C1F-4F4A-AF2D-B7F141ADB3A9}"/>
                </a:ext>
              </a:extLst>
            </p:cNvPr>
            <p:cNvSpPr>
              <a:spLocks noChangeArrowheads="1"/>
            </p:cNvSpPr>
            <p:nvPr/>
          </p:nvSpPr>
          <p:spPr bwMode="auto">
            <a:xfrm>
              <a:off x="18380712" y="4939558"/>
              <a:ext cx="1804570" cy="1804568"/>
            </a:xfrm>
            <a:custGeom>
              <a:avLst/>
              <a:gdLst>
                <a:gd name="T0" fmla="*/ 1247 w 1248"/>
                <a:gd name="T1" fmla="*/ 624 h 1249"/>
                <a:gd name="T2" fmla="*/ 1247 w 1248"/>
                <a:gd name="T3" fmla="*/ 624 h 1249"/>
                <a:gd name="T4" fmla="*/ 623 w 1248"/>
                <a:gd name="T5" fmla="*/ 1248 h 1249"/>
                <a:gd name="T6" fmla="*/ 623 w 1248"/>
                <a:gd name="T7" fmla="*/ 1248 h 1249"/>
                <a:gd name="T8" fmla="*/ 0 w 1248"/>
                <a:gd name="T9" fmla="*/ 624 h 1249"/>
                <a:gd name="T10" fmla="*/ 0 w 1248"/>
                <a:gd name="T11" fmla="*/ 624 h 1249"/>
                <a:gd name="T12" fmla="*/ 623 w 1248"/>
                <a:gd name="T13" fmla="*/ 0 h 1249"/>
                <a:gd name="T14" fmla="*/ 623 w 1248"/>
                <a:gd name="T15" fmla="*/ 0 h 1249"/>
                <a:gd name="T16" fmla="*/ 1247 w 1248"/>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8" h="1249">
                  <a:moveTo>
                    <a:pt x="1247" y="624"/>
                  </a:moveTo>
                  <a:lnTo>
                    <a:pt x="1247" y="624"/>
                  </a:lnTo>
                  <a:cubicBezTo>
                    <a:pt x="1247" y="968"/>
                    <a:pt x="968" y="1248"/>
                    <a:pt x="623" y="1248"/>
                  </a:cubicBezTo>
                  <a:lnTo>
                    <a:pt x="623" y="1248"/>
                  </a:lnTo>
                  <a:cubicBezTo>
                    <a:pt x="279" y="1248"/>
                    <a:pt x="0" y="968"/>
                    <a:pt x="0" y="624"/>
                  </a:cubicBezTo>
                  <a:lnTo>
                    <a:pt x="0" y="624"/>
                  </a:lnTo>
                  <a:cubicBezTo>
                    <a:pt x="0" y="279"/>
                    <a:pt x="279" y="0"/>
                    <a:pt x="623" y="0"/>
                  </a:cubicBezTo>
                  <a:lnTo>
                    <a:pt x="623" y="0"/>
                  </a:lnTo>
                  <a:cubicBezTo>
                    <a:pt x="968" y="0"/>
                    <a:pt x="1247" y="279"/>
                    <a:pt x="1247" y="624"/>
                  </a:cubicBezTo>
                </a:path>
              </a:pathLst>
            </a:custGeom>
            <a:solidFill>
              <a:schemeClr val="accent2"/>
            </a:solidFill>
            <a:ln>
              <a:noFill/>
            </a:ln>
            <a:effectLst/>
          </p:spPr>
          <p:txBody>
            <a:bodyPr wrap="none" anchor="ctr"/>
            <a:lstStyle/>
            <a:p>
              <a:endParaRPr lang="en-US"/>
            </a:p>
          </p:txBody>
        </p:sp>
      </p:grpSp>
      <p:grpSp>
        <p:nvGrpSpPr>
          <p:cNvPr id="376" name="Group 375">
            <a:extLst>
              <a:ext uri="{FF2B5EF4-FFF2-40B4-BE49-F238E27FC236}">
                <a16:creationId xmlns:a16="http://schemas.microsoft.com/office/drawing/2014/main" id="{D05671E5-C465-F540-98ED-918676B0FF08}"/>
              </a:ext>
            </a:extLst>
          </p:cNvPr>
          <p:cNvGrpSpPr/>
          <p:nvPr/>
        </p:nvGrpSpPr>
        <p:grpSpPr>
          <a:xfrm>
            <a:off x="2122090" y="1795075"/>
            <a:ext cx="7132320" cy="5843885"/>
            <a:chOff x="2720566" y="4880195"/>
            <a:chExt cx="7132320" cy="5843885"/>
          </a:xfrm>
        </p:grpSpPr>
        <p:sp>
          <p:nvSpPr>
            <p:cNvPr id="377" name="CuadroTexto 238">
              <a:extLst>
                <a:ext uri="{FF2B5EF4-FFF2-40B4-BE49-F238E27FC236}">
                  <a16:creationId xmlns:a16="http://schemas.microsoft.com/office/drawing/2014/main" id="{D3F1F447-F192-CE4B-8537-69B9EF1650AE}"/>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378" name="CuadroTexto 4">
              <a:extLst>
                <a:ext uri="{FF2B5EF4-FFF2-40B4-BE49-F238E27FC236}">
                  <a16:creationId xmlns:a16="http://schemas.microsoft.com/office/drawing/2014/main" id="{B2E1D6F7-2F9E-BA42-9D1A-B2D8339D09E1}"/>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grpSp>
        <p:nvGrpSpPr>
          <p:cNvPr id="9" name="Group 8">
            <a:extLst>
              <a:ext uri="{FF2B5EF4-FFF2-40B4-BE49-F238E27FC236}">
                <a16:creationId xmlns:a16="http://schemas.microsoft.com/office/drawing/2014/main" id="{8BC6AE90-5A4E-FC4F-9E81-C42BB641416F}"/>
              </a:ext>
            </a:extLst>
          </p:cNvPr>
          <p:cNvGrpSpPr/>
          <p:nvPr/>
        </p:nvGrpSpPr>
        <p:grpSpPr>
          <a:xfrm>
            <a:off x="2288060" y="11597759"/>
            <a:ext cx="3667897" cy="646331"/>
            <a:chOff x="2288060" y="7369702"/>
            <a:chExt cx="3667897" cy="646331"/>
          </a:xfrm>
        </p:grpSpPr>
        <p:sp>
          <p:nvSpPr>
            <p:cNvPr id="381" name="Rectangle 380">
              <a:extLst>
                <a:ext uri="{FF2B5EF4-FFF2-40B4-BE49-F238E27FC236}">
                  <a16:creationId xmlns:a16="http://schemas.microsoft.com/office/drawing/2014/main" id="{5D64C5AA-EFFA-3D4D-9627-44A3F3099182}"/>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382" name="Oval 381">
              <a:extLst>
                <a:ext uri="{FF2B5EF4-FFF2-40B4-BE49-F238E27FC236}">
                  <a16:creationId xmlns:a16="http://schemas.microsoft.com/office/drawing/2014/main" id="{A515AB68-E479-AE4F-A71B-DF10970FDE1F}"/>
                </a:ext>
              </a:extLst>
            </p:cNvPr>
            <p:cNvSpPr/>
            <p:nvPr/>
          </p:nvSpPr>
          <p:spPr>
            <a:xfrm>
              <a:off x="2288060" y="7415395"/>
              <a:ext cx="496171" cy="496171"/>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3" name="Group 382">
            <a:extLst>
              <a:ext uri="{FF2B5EF4-FFF2-40B4-BE49-F238E27FC236}">
                <a16:creationId xmlns:a16="http://schemas.microsoft.com/office/drawing/2014/main" id="{63EFB384-FDF9-9043-B010-10E708D89102}"/>
              </a:ext>
            </a:extLst>
          </p:cNvPr>
          <p:cNvGrpSpPr/>
          <p:nvPr/>
        </p:nvGrpSpPr>
        <p:grpSpPr>
          <a:xfrm>
            <a:off x="7742043" y="11597759"/>
            <a:ext cx="3667897" cy="646331"/>
            <a:chOff x="2288060" y="7369702"/>
            <a:chExt cx="3667897" cy="646331"/>
          </a:xfrm>
        </p:grpSpPr>
        <p:sp>
          <p:nvSpPr>
            <p:cNvPr id="384" name="Rectangle 383">
              <a:extLst>
                <a:ext uri="{FF2B5EF4-FFF2-40B4-BE49-F238E27FC236}">
                  <a16:creationId xmlns:a16="http://schemas.microsoft.com/office/drawing/2014/main" id="{77D274DB-75EA-8644-BAFF-E14B4A3E4380}"/>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85" name="Oval 384">
              <a:extLst>
                <a:ext uri="{FF2B5EF4-FFF2-40B4-BE49-F238E27FC236}">
                  <a16:creationId xmlns:a16="http://schemas.microsoft.com/office/drawing/2014/main" id="{273A7C20-89C1-4F42-85ED-C195670F0FD6}"/>
                </a:ext>
              </a:extLst>
            </p:cNvPr>
            <p:cNvSpPr/>
            <p:nvPr/>
          </p:nvSpPr>
          <p:spPr>
            <a:xfrm>
              <a:off x="2288060" y="7415395"/>
              <a:ext cx="496171" cy="496171"/>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6" name="Group 385">
            <a:extLst>
              <a:ext uri="{FF2B5EF4-FFF2-40B4-BE49-F238E27FC236}">
                <a16:creationId xmlns:a16="http://schemas.microsoft.com/office/drawing/2014/main" id="{318C4681-F45A-004C-9A8E-69F005988997}"/>
              </a:ext>
            </a:extLst>
          </p:cNvPr>
          <p:cNvGrpSpPr/>
          <p:nvPr/>
        </p:nvGrpSpPr>
        <p:grpSpPr>
          <a:xfrm>
            <a:off x="13240638" y="11597759"/>
            <a:ext cx="3667897" cy="646331"/>
            <a:chOff x="2288060" y="7369702"/>
            <a:chExt cx="3667897" cy="646331"/>
          </a:xfrm>
        </p:grpSpPr>
        <p:sp>
          <p:nvSpPr>
            <p:cNvPr id="387" name="Rectangle 386">
              <a:extLst>
                <a:ext uri="{FF2B5EF4-FFF2-40B4-BE49-F238E27FC236}">
                  <a16:creationId xmlns:a16="http://schemas.microsoft.com/office/drawing/2014/main" id="{D7C4EEAD-02BE-ED4B-8FA4-C77E11E4F7AE}"/>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88" name="Oval 387">
              <a:extLst>
                <a:ext uri="{FF2B5EF4-FFF2-40B4-BE49-F238E27FC236}">
                  <a16:creationId xmlns:a16="http://schemas.microsoft.com/office/drawing/2014/main" id="{F9A9041A-E62B-B04B-804C-BD49D9248C83}"/>
                </a:ext>
              </a:extLst>
            </p:cNvPr>
            <p:cNvSpPr/>
            <p:nvPr/>
          </p:nvSpPr>
          <p:spPr>
            <a:xfrm>
              <a:off x="2288060" y="7415395"/>
              <a:ext cx="496171" cy="496171"/>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9" name="Group 388">
            <a:extLst>
              <a:ext uri="{FF2B5EF4-FFF2-40B4-BE49-F238E27FC236}">
                <a16:creationId xmlns:a16="http://schemas.microsoft.com/office/drawing/2014/main" id="{5FD31647-A912-D34D-8198-2F43AAC09BD3}"/>
              </a:ext>
            </a:extLst>
          </p:cNvPr>
          <p:cNvGrpSpPr/>
          <p:nvPr/>
        </p:nvGrpSpPr>
        <p:grpSpPr>
          <a:xfrm>
            <a:off x="18720296" y="11597759"/>
            <a:ext cx="3667897" cy="646331"/>
            <a:chOff x="2288060" y="7369702"/>
            <a:chExt cx="3667897" cy="646331"/>
          </a:xfrm>
        </p:grpSpPr>
        <p:sp>
          <p:nvSpPr>
            <p:cNvPr id="390" name="Rectangle 389">
              <a:extLst>
                <a:ext uri="{FF2B5EF4-FFF2-40B4-BE49-F238E27FC236}">
                  <a16:creationId xmlns:a16="http://schemas.microsoft.com/office/drawing/2014/main" id="{3BB5BD6E-8696-554B-BD5E-6B76451D53A3}"/>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91" name="Oval 390">
              <a:extLst>
                <a:ext uri="{FF2B5EF4-FFF2-40B4-BE49-F238E27FC236}">
                  <a16:creationId xmlns:a16="http://schemas.microsoft.com/office/drawing/2014/main" id="{A7C94ECD-0FD3-B043-A1EA-1979259DB332}"/>
                </a:ext>
              </a:extLst>
            </p:cNvPr>
            <p:cNvSpPr/>
            <p:nvPr/>
          </p:nvSpPr>
          <p:spPr>
            <a:xfrm>
              <a:off x="2288060" y="7415395"/>
              <a:ext cx="496171" cy="496171"/>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uadroTexto 4">
            <a:extLst>
              <a:ext uri="{FF2B5EF4-FFF2-40B4-BE49-F238E27FC236}">
                <a16:creationId xmlns:a16="http://schemas.microsoft.com/office/drawing/2014/main" id="{B79B6F8F-6169-124E-9130-3B55F3B911A3}"/>
              </a:ext>
            </a:extLst>
          </p:cNvPr>
          <p:cNvSpPr txBox="1"/>
          <p:nvPr/>
        </p:nvSpPr>
        <p:spPr>
          <a:xfrm>
            <a:off x="16938477" y="1926469"/>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01</a:t>
            </a:r>
          </a:p>
        </p:txBody>
      </p:sp>
      <p:sp>
        <p:nvSpPr>
          <p:cNvPr id="28" name="CuadroTexto 4">
            <a:extLst>
              <a:ext uri="{FF2B5EF4-FFF2-40B4-BE49-F238E27FC236}">
                <a16:creationId xmlns:a16="http://schemas.microsoft.com/office/drawing/2014/main" id="{417AB110-910B-F449-9F83-0362E1B106C5}"/>
              </a:ext>
            </a:extLst>
          </p:cNvPr>
          <p:cNvSpPr txBox="1"/>
          <p:nvPr/>
        </p:nvSpPr>
        <p:spPr>
          <a:xfrm>
            <a:off x="20737920" y="5067090"/>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02</a:t>
            </a:r>
          </a:p>
        </p:txBody>
      </p:sp>
      <p:sp>
        <p:nvSpPr>
          <p:cNvPr id="29" name="CuadroTexto 4">
            <a:extLst>
              <a:ext uri="{FF2B5EF4-FFF2-40B4-BE49-F238E27FC236}">
                <a16:creationId xmlns:a16="http://schemas.microsoft.com/office/drawing/2014/main" id="{1FD08EB7-A7B2-5445-AFDB-536170AAB1F1}"/>
              </a:ext>
            </a:extLst>
          </p:cNvPr>
          <p:cNvSpPr txBox="1"/>
          <p:nvPr/>
        </p:nvSpPr>
        <p:spPr>
          <a:xfrm>
            <a:off x="18644425" y="8147175"/>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03</a:t>
            </a:r>
          </a:p>
        </p:txBody>
      </p:sp>
      <p:sp>
        <p:nvSpPr>
          <p:cNvPr id="30" name="CuadroTexto 4">
            <a:extLst>
              <a:ext uri="{FF2B5EF4-FFF2-40B4-BE49-F238E27FC236}">
                <a16:creationId xmlns:a16="http://schemas.microsoft.com/office/drawing/2014/main" id="{A2B5274E-068E-9A41-9CB2-0399106CA522}"/>
              </a:ext>
            </a:extLst>
          </p:cNvPr>
          <p:cNvSpPr txBox="1"/>
          <p:nvPr/>
        </p:nvSpPr>
        <p:spPr>
          <a:xfrm>
            <a:off x="13176448" y="582012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04</a:t>
            </a:r>
          </a:p>
        </p:txBody>
      </p:sp>
    </p:spTree>
    <p:extLst>
      <p:ext uri="{BB962C8B-B14F-4D97-AF65-F5344CB8AC3E}">
        <p14:creationId xmlns:p14="http://schemas.microsoft.com/office/powerpoint/2010/main" val="18062746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6" name="Freeform 332">
            <a:extLst>
              <a:ext uri="{FF2B5EF4-FFF2-40B4-BE49-F238E27FC236}">
                <a16:creationId xmlns:a16="http://schemas.microsoft.com/office/drawing/2014/main" id="{7EFEB8F5-4500-3F46-9702-88E293CC3755}"/>
              </a:ext>
            </a:extLst>
          </p:cNvPr>
          <p:cNvSpPr>
            <a:spLocks noChangeArrowheads="1"/>
          </p:cNvSpPr>
          <p:nvPr/>
        </p:nvSpPr>
        <p:spPr bwMode="auto">
          <a:xfrm>
            <a:off x="2258877" y="5087585"/>
            <a:ext cx="4119574" cy="2909859"/>
          </a:xfrm>
          <a:custGeom>
            <a:avLst/>
            <a:gdLst>
              <a:gd name="T0" fmla="*/ 3712 w 3891"/>
              <a:gd name="T1" fmla="*/ 2748 h 2749"/>
              <a:gd name="T2" fmla="*/ 178 w 3891"/>
              <a:gd name="T3" fmla="*/ 2748 h 2749"/>
              <a:gd name="T4" fmla="*/ 178 w 3891"/>
              <a:gd name="T5" fmla="*/ 2748 h 2749"/>
              <a:gd name="T6" fmla="*/ 0 w 3891"/>
              <a:gd name="T7" fmla="*/ 2570 h 2749"/>
              <a:gd name="T8" fmla="*/ 0 w 3891"/>
              <a:gd name="T9" fmla="*/ 177 h 2749"/>
              <a:gd name="T10" fmla="*/ 0 w 3891"/>
              <a:gd name="T11" fmla="*/ 177 h 2749"/>
              <a:gd name="T12" fmla="*/ 178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8" y="2748"/>
                </a:lnTo>
                <a:lnTo>
                  <a:pt x="178" y="2748"/>
                </a:lnTo>
                <a:cubicBezTo>
                  <a:pt x="80" y="2748"/>
                  <a:pt x="0" y="2668"/>
                  <a:pt x="0" y="2570"/>
                </a:cubicBezTo>
                <a:lnTo>
                  <a:pt x="0" y="177"/>
                </a:lnTo>
                <a:lnTo>
                  <a:pt x="0" y="177"/>
                </a:lnTo>
                <a:cubicBezTo>
                  <a:pt x="0" y="80"/>
                  <a:pt x="80" y="0"/>
                  <a:pt x="178"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1"/>
          </a:solidFill>
          <a:ln w="127000">
            <a:solidFill>
              <a:schemeClr val="tx2"/>
            </a:solidFill>
          </a:ln>
          <a:effectLst/>
        </p:spPr>
        <p:txBody>
          <a:bodyPr wrap="none" anchor="ctr"/>
          <a:lstStyle/>
          <a:p>
            <a:endParaRPr lang="en-US"/>
          </a:p>
        </p:txBody>
      </p:sp>
      <p:sp>
        <p:nvSpPr>
          <p:cNvPr id="178" name="Freeform 334">
            <a:extLst>
              <a:ext uri="{FF2B5EF4-FFF2-40B4-BE49-F238E27FC236}">
                <a16:creationId xmlns:a16="http://schemas.microsoft.com/office/drawing/2014/main" id="{6E639CE3-A134-AA41-AD06-5FEC24CFE840}"/>
              </a:ext>
            </a:extLst>
          </p:cNvPr>
          <p:cNvSpPr>
            <a:spLocks noChangeArrowheads="1"/>
          </p:cNvSpPr>
          <p:nvPr/>
        </p:nvSpPr>
        <p:spPr bwMode="auto">
          <a:xfrm>
            <a:off x="4136506" y="8072491"/>
            <a:ext cx="368985"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1"/>
          </a:solidFill>
          <a:ln w="9525" cap="flat">
            <a:noFill/>
            <a:bevel/>
            <a:headEnd/>
            <a:tailEnd/>
          </a:ln>
          <a:effectLst/>
        </p:spPr>
        <p:txBody>
          <a:bodyPr wrap="none" anchor="ctr"/>
          <a:lstStyle/>
          <a:p>
            <a:endParaRPr lang="en-US"/>
          </a:p>
        </p:txBody>
      </p:sp>
      <p:sp>
        <p:nvSpPr>
          <p:cNvPr id="179" name="Freeform 335">
            <a:extLst>
              <a:ext uri="{FF2B5EF4-FFF2-40B4-BE49-F238E27FC236}">
                <a16:creationId xmlns:a16="http://schemas.microsoft.com/office/drawing/2014/main" id="{D5BA2815-3FA8-9A41-AEA9-26310B9A0A70}"/>
              </a:ext>
            </a:extLst>
          </p:cNvPr>
          <p:cNvSpPr>
            <a:spLocks noChangeArrowheads="1"/>
          </p:cNvSpPr>
          <p:nvPr/>
        </p:nvSpPr>
        <p:spPr bwMode="auto">
          <a:xfrm>
            <a:off x="3169666" y="8478842"/>
            <a:ext cx="2302666"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7D57DDD5-A132-7549-978D-5E4187CD3E20}"/>
              </a:ext>
            </a:extLst>
          </p:cNvPr>
          <p:cNvSpPr>
            <a:spLocks noChangeArrowheads="1"/>
          </p:cNvSpPr>
          <p:nvPr/>
        </p:nvSpPr>
        <p:spPr bwMode="auto">
          <a:xfrm>
            <a:off x="3052899"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137BE7DE-2D59-9845-8A55-C6CF28880737}"/>
              </a:ext>
            </a:extLst>
          </p:cNvPr>
          <p:cNvSpPr>
            <a:spLocks noChangeArrowheads="1"/>
          </p:cNvSpPr>
          <p:nvPr/>
        </p:nvSpPr>
        <p:spPr bwMode="auto">
          <a:xfrm>
            <a:off x="2469058" y="5344476"/>
            <a:ext cx="873426"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99"/>
                  <a:pt x="0" y="64"/>
                </a:cubicBezTo>
                <a:lnTo>
                  <a:pt x="0" y="64"/>
                </a:lnTo>
                <a:cubicBezTo>
                  <a:pt x="0" y="28"/>
                  <a:pt x="28" y="0"/>
                  <a:pt x="64" y="0"/>
                </a:cubicBezTo>
                <a:lnTo>
                  <a:pt x="760" y="0"/>
                </a:lnTo>
                <a:lnTo>
                  <a:pt x="760" y="0"/>
                </a:lnTo>
                <a:cubicBezTo>
                  <a:pt x="796" y="0"/>
                  <a:pt x="824" y="28"/>
                  <a:pt x="824" y="64"/>
                </a:cubicBezTo>
                <a:lnTo>
                  <a:pt x="824" y="64"/>
                </a:lnTo>
                <a:cubicBezTo>
                  <a:pt x="824" y="99"/>
                  <a:pt x="796" y="128"/>
                  <a:pt x="760" y="128"/>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A739F13B-B0D9-804B-993F-CB80AF7FA1DB}"/>
              </a:ext>
            </a:extLst>
          </p:cNvPr>
          <p:cNvSpPr>
            <a:spLocks noChangeArrowheads="1"/>
          </p:cNvSpPr>
          <p:nvPr/>
        </p:nvSpPr>
        <p:spPr bwMode="auto">
          <a:xfrm>
            <a:off x="5248137" y="7633128"/>
            <a:ext cx="873423" cy="135449"/>
          </a:xfrm>
          <a:custGeom>
            <a:avLst/>
            <a:gdLst>
              <a:gd name="T0" fmla="*/ 761 w 826"/>
              <a:gd name="T1" fmla="*/ 128 h 129"/>
              <a:gd name="T2" fmla="*/ 64 w 826"/>
              <a:gd name="T3" fmla="*/ 128 h 129"/>
              <a:gd name="T4" fmla="*/ 64 w 826"/>
              <a:gd name="T5" fmla="*/ 128 h 129"/>
              <a:gd name="T6" fmla="*/ 0 w 826"/>
              <a:gd name="T7" fmla="*/ 64 h 129"/>
              <a:gd name="T8" fmla="*/ 0 w 826"/>
              <a:gd name="T9" fmla="*/ 64 h 129"/>
              <a:gd name="T10" fmla="*/ 64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4" y="128"/>
                </a:lnTo>
                <a:lnTo>
                  <a:pt x="64" y="128"/>
                </a:lnTo>
                <a:cubicBezTo>
                  <a:pt x="29" y="128"/>
                  <a:pt x="0" y="100"/>
                  <a:pt x="0" y="64"/>
                </a:cubicBezTo>
                <a:lnTo>
                  <a:pt x="0" y="64"/>
                </a:lnTo>
                <a:cubicBezTo>
                  <a:pt x="0" y="29"/>
                  <a:pt x="29" y="0"/>
                  <a:pt x="64" y="0"/>
                </a:cubicBezTo>
                <a:lnTo>
                  <a:pt x="761" y="0"/>
                </a:lnTo>
                <a:lnTo>
                  <a:pt x="761" y="0"/>
                </a:lnTo>
                <a:cubicBezTo>
                  <a:pt x="796" y="0"/>
                  <a:pt x="825" y="29"/>
                  <a:pt x="825" y="64"/>
                </a:cubicBezTo>
                <a:lnTo>
                  <a:pt x="825" y="64"/>
                </a:lnTo>
                <a:cubicBezTo>
                  <a:pt x="825" y="100"/>
                  <a:pt x="796" y="128"/>
                  <a:pt x="761" y="128"/>
                </a:cubicBezTo>
              </a:path>
            </a:pathLst>
          </a:custGeom>
          <a:solidFill>
            <a:schemeClr val="tx2"/>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CD1DA27D-CAE4-5745-BE3D-AAA0596CC027}"/>
              </a:ext>
            </a:extLst>
          </p:cNvPr>
          <p:cNvSpPr>
            <a:spLocks noChangeArrowheads="1"/>
          </p:cNvSpPr>
          <p:nvPr/>
        </p:nvSpPr>
        <p:spPr bwMode="auto">
          <a:xfrm>
            <a:off x="7508765" y="5087585"/>
            <a:ext cx="4119574" cy="2909859"/>
          </a:xfrm>
          <a:custGeom>
            <a:avLst/>
            <a:gdLst>
              <a:gd name="T0" fmla="*/ 3711 w 3890"/>
              <a:gd name="T1" fmla="*/ 2748 h 2749"/>
              <a:gd name="T2" fmla="*/ 177 w 3890"/>
              <a:gd name="T3" fmla="*/ 2748 h 2749"/>
              <a:gd name="T4" fmla="*/ 177 w 3890"/>
              <a:gd name="T5" fmla="*/ 2748 h 2749"/>
              <a:gd name="T6" fmla="*/ 0 w 3890"/>
              <a:gd name="T7" fmla="*/ 2570 h 2749"/>
              <a:gd name="T8" fmla="*/ 0 w 3890"/>
              <a:gd name="T9" fmla="*/ 177 h 2749"/>
              <a:gd name="T10" fmla="*/ 0 w 3890"/>
              <a:gd name="T11" fmla="*/ 177 h 2749"/>
              <a:gd name="T12" fmla="*/ 177 w 3890"/>
              <a:gd name="T13" fmla="*/ 0 h 2749"/>
              <a:gd name="T14" fmla="*/ 3711 w 3890"/>
              <a:gd name="T15" fmla="*/ 0 h 2749"/>
              <a:gd name="T16" fmla="*/ 3711 w 3890"/>
              <a:gd name="T17" fmla="*/ 0 h 2749"/>
              <a:gd name="T18" fmla="*/ 3889 w 3890"/>
              <a:gd name="T19" fmla="*/ 177 h 2749"/>
              <a:gd name="T20" fmla="*/ 3889 w 3890"/>
              <a:gd name="T21" fmla="*/ 2570 h 2749"/>
              <a:gd name="T22" fmla="*/ 3889 w 3890"/>
              <a:gd name="T23" fmla="*/ 2570 h 2749"/>
              <a:gd name="T24" fmla="*/ 3711 w 3890"/>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0" h="2749">
                <a:moveTo>
                  <a:pt x="3711" y="2748"/>
                </a:moveTo>
                <a:lnTo>
                  <a:pt x="177" y="2748"/>
                </a:lnTo>
                <a:lnTo>
                  <a:pt x="177" y="2748"/>
                </a:lnTo>
                <a:cubicBezTo>
                  <a:pt x="79" y="2748"/>
                  <a:pt x="0" y="2668"/>
                  <a:pt x="0" y="2570"/>
                </a:cubicBezTo>
                <a:lnTo>
                  <a:pt x="0" y="177"/>
                </a:lnTo>
                <a:lnTo>
                  <a:pt x="0" y="177"/>
                </a:lnTo>
                <a:cubicBezTo>
                  <a:pt x="0" y="80"/>
                  <a:pt x="79" y="0"/>
                  <a:pt x="177" y="0"/>
                </a:cubicBezTo>
                <a:lnTo>
                  <a:pt x="3711" y="0"/>
                </a:lnTo>
                <a:lnTo>
                  <a:pt x="3711" y="0"/>
                </a:lnTo>
                <a:cubicBezTo>
                  <a:pt x="3810" y="0"/>
                  <a:pt x="3889" y="80"/>
                  <a:pt x="3889" y="177"/>
                </a:cubicBezTo>
                <a:lnTo>
                  <a:pt x="3889" y="2570"/>
                </a:lnTo>
                <a:lnTo>
                  <a:pt x="3889" y="2570"/>
                </a:lnTo>
                <a:cubicBezTo>
                  <a:pt x="3889" y="2668"/>
                  <a:pt x="3810" y="2748"/>
                  <a:pt x="3711" y="2748"/>
                </a:cubicBezTo>
              </a:path>
            </a:pathLst>
          </a:custGeom>
          <a:solidFill>
            <a:schemeClr val="accent2"/>
          </a:solidFill>
          <a:ln w="127000" cap="flat">
            <a:solidFill>
              <a:schemeClr val="tx2"/>
            </a:solidFill>
            <a:bevel/>
            <a:headEnd/>
            <a:tailEnd/>
          </a:ln>
          <a:effectLst/>
        </p:spPr>
        <p:txBody>
          <a:bodyPr wrap="none" anchor="ctr"/>
          <a:lstStyle/>
          <a:p>
            <a:endParaRPr lang="en-US"/>
          </a:p>
        </p:txBody>
      </p:sp>
      <p:sp>
        <p:nvSpPr>
          <p:cNvPr id="185" name="Freeform 341">
            <a:extLst>
              <a:ext uri="{FF2B5EF4-FFF2-40B4-BE49-F238E27FC236}">
                <a16:creationId xmlns:a16="http://schemas.microsoft.com/office/drawing/2014/main" id="{A7C3DB50-0491-9E48-9962-2962069D6603}"/>
              </a:ext>
            </a:extLst>
          </p:cNvPr>
          <p:cNvSpPr>
            <a:spLocks noChangeArrowheads="1"/>
          </p:cNvSpPr>
          <p:nvPr/>
        </p:nvSpPr>
        <p:spPr bwMode="auto">
          <a:xfrm>
            <a:off x="9381721" y="8072491"/>
            <a:ext cx="368988"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2"/>
          </a:solidFill>
          <a:ln w="9525" cap="flat">
            <a:noFill/>
            <a:bevel/>
            <a:headEnd/>
            <a:tailEnd/>
          </a:ln>
          <a:effectLst/>
        </p:spPr>
        <p:txBody>
          <a:bodyPr wrap="none" anchor="ctr"/>
          <a:lstStyle/>
          <a:p>
            <a:endParaRPr lang="en-US"/>
          </a:p>
        </p:txBody>
      </p:sp>
      <p:sp>
        <p:nvSpPr>
          <p:cNvPr id="186" name="Freeform 342">
            <a:extLst>
              <a:ext uri="{FF2B5EF4-FFF2-40B4-BE49-F238E27FC236}">
                <a16:creationId xmlns:a16="http://schemas.microsoft.com/office/drawing/2014/main" id="{F8B22E88-2A1D-C449-BE18-E7B381EE93F9}"/>
              </a:ext>
            </a:extLst>
          </p:cNvPr>
          <p:cNvSpPr>
            <a:spLocks noChangeArrowheads="1"/>
          </p:cNvSpPr>
          <p:nvPr/>
        </p:nvSpPr>
        <p:spPr bwMode="auto">
          <a:xfrm>
            <a:off x="8414884" y="8478842"/>
            <a:ext cx="2302663"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B6503C87-1934-0A4D-B1D3-1BFEBA02B913}"/>
              </a:ext>
            </a:extLst>
          </p:cNvPr>
          <p:cNvSpPr>
            <a:spLocks noChangeArrowheads="1"/>
          </p:cNvSpPr>
          <p:nvPr/>
        </p:nvSpPr>
        <p:spPr bwMode="auto">
          <a:xfrm>
            <a:off x="8302787" y="8063149"/>
            <a:ext cx="2536199" cy="149463"/>
          </a:xfrm>
          <a:custGeom>
            <a:avLst/>
            <a:gdLst>
              <a:gd name="T0" fmla="*/ 2393 w 2394"/>
              <a:gd name="T1" fmla="*/ 140 h 141"/>
              <a:gd name="T2" fmla="*/ 0 w 2394"/>
              <a:gd name="T3" fmla="*/ 140 h 141"/>
              <a:gd name="T4" fmla="*/ 0 w 2394"/>
              <a:gd name="T5" fmla="*/ 0 h 141"/>
              <a:gd name="T6" fmla="*/ 2393 w 2394"/>
              <a:gd name="T7" fmla="*/ 0 h 141"/>
              <a:gd name="T8" fmla="*/ 2393 w 2394"/>
              <a:gd name="T9" fmla="*/ 140 h 141"/>
            </a:gdLst>
            <a:ahLst/>
            <a:cxnLst>
              <a:cxn ang="0">
                <a:pos x="T0" y="T1"/>
              </a:cxn>
              <a:cxn ang="0">
                <a:pos x="T2" y="T3"/>
              </a:cxn>
              <a:cxn ang="0">
                <a:pos x="T4" y="T5"/>
              </a:cxn>
              <a:cxn ang="0">
                <a:pos x="T6" y="T7"/>
              </a:cxn>
              <a:cxn ang="0">
                <a:pos x="T8" y="T9"/>
              </a:cxn>
            </a:cxnLst>
            <a:rect l="0" t="0" r="r" b="b"/>
            <a:pathLst>
              <a:path w="2394" h="141">
                <a:moveTo>
                  <a:pt x="2393" y="140"/>
                </a:moveTo>
                <a:lnTo>
                  <a:pt x="0" y="140"/>
                </a:lnTo>
                <a:lnTo>
                  <a:pt x="0" y="0"/>
                </a:lnTo>
                <a:lnTo>
                  <a:pt x="2393" y="0"/>
                </a:lnTo>
                <a:lnTo>
                  <a:pt x="2393" y="140"/>
                </a:lnTo>
              </a:path>
            </a:pathLst>
          </a:custGeom>
          <a:solidFill>
            <a:schemeClr val="tx2"/>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F7A9DA8F-1AE7-434D-A650-58E103B76E99}"/>
              </a:ext>
            </a:extLst>
          </p:cNvPr>
          <p:cNvSpPr>
            <a:spLocks noChangeArrowheads="1"/>
          </p:cNvSpPr>
          <p:nvPr/>
        </p:nvSpPr>
        <p:spPr bwMode="auto">
          <a:xfrm>
            <a:off x="7714276" y="5344476"/>
            <a:ext cx="873423"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99"/>
                  <a:pt x="0" y="64"/>
                </a:cubicBezTo>
                <a:lnTo>
                  <a:pt x="0" y="64"/>
                </a:lnTo>
                <a:cubicBezTo>
                  <a:pt x="0" y="28"/>
                  <a:pt x="28" y="0"/>
                  <a:pt x="64" y="0"/>
                </a:cubicBezTo>
                <a:lnTo>
                  <a:pt x="760" y="0"/>
                </a:lnTo>
                <a:lnTo>
                  <a:pt x="760" y="0"/>
                </a:lnTo>
                <a:cubicBezTo>
                  <a:pt x="796" y="0"/>
                  <a:pt x="824" y="28"/>
                  <a:pt x="824" y="64"/>
                </a:cubicBezTo>
                <a:lnTo>
                  <a:pt x="824" y="64"/>
                </a:lnTo>
                <a:cubicBezTo>
                  <a:pt x="824" y="99"/>
                  <a:pt x="796" y="128"/>
                  <a:pt x="760" y="128"/>
                </a:cubicBezTo>
              </a:path>
            </a:pathLst>
          </a:custGeom>
          <a:solidFill>
            <a:schemeClr val="tx2"/>
          </a:solidFill>
          <a:ln>
            <a:noFill/>
          </a:ln>
          <a:effectLst/>
        </p:spPr>
        <p:txBody>
          <a:bodyPr wrap="none" anchor="ctr"/>
          <a:lstStyle/>
          <a:p>
            <a:endParaRPr lang="en-US"/>
          </a:p>
        </p:txBody>
      </p:sp>
      <p:sp>
        <p:nvSpPr>
          <p:cNvPr id="189" name="Freeform 345">
            <a:extLst>
              <a:ext uri="{FF2B5EF4-FFF2-40B4-BE49-F238E27FC236}">
                <a16:creationId xmlns:a16="http://schemas.microsoft.com/office/drawing/2014/main" id="{C4E65B7F-8C4C-1843-A47E-31F18CEEBDDC}"/>
              </a:ext>
            </a:extLst>
          </p:cNvPr>
          <p:cNvSpPr>
            <a:spLocks noChangeArrowheads="1"/>
          </p:cNvSpPr>
          <p:nvPr/>
        </p:nvSpPr>
        <p:spPr bwMode="auto">
          <a:xfrm>
            <a:off x="10498024" y="7633128"/>
            <a:ext cx="873423"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100"/>
                  <a:pt x="0" y="64"/>
                </a:cubicBezTo>
                <a:lnTo>
                  <a:pt x="0" y="64"/>
                </a:lnTo>
                <a:cubicBezTo>
                  <a:pt x="0" y="29"/>
                  <a:pt x="28" y="0"/>
                  <a:pt x="64" y="0"/>
                </a:cubicBezTo>
                <a:lnTo>
                  <a:pt x="760" y="0"/>
                </a:lnTo>
                <a:lnTo>
                  <a:pt x="760" y="0"/>
                </a:lnTo>
                <a:cubicBezTo>
                  <a:pt x="795" y="0"/>
                  <a:pt x="824" y="29"/>
                  <a:pt x="824" y="64"/>
                </a:cubicBezTo>
                <a:lnTo>
                  <a:pt x="824" y="64"/>
                </a:lnTo>
                <a:cubicBezTo>
                  <a:pt x="824" y="100"/>
                  <a:pt x="795" y="128"/>
                  <a:pt x="760" y="128"/>
                </a:cubicBezTo>
              </a:path>
            </a:pathLst>
          </a:custGeom>
          <a:solidFill>
            <a:schemeClr val="tx2"/>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0A73A177-18D3-6F47-B1B9-49244B062F7F}"/>
              </a:ext>
            </a:extLst>
          </p:cNvPr>
          <p:cNvSpPr>
            <a:spLocks noChangeArrowheads="1"/>
          </p:cNvSpPr>
          <p:nvPr/>
        </p:nvSpPr>
        <p:spPr bwMode="auto">
          <a:xfrm>
            <a:off x="12753980" y="5087585"/>
            <a:ext cx="4119574" cy="2909859"/>
          </a:xfrm>
          <a:custGeom>
            <a:avLst/>
            <a:gdLst>
              <a:gd name="T0" fmla="*/ 3712 w 3891"/>
              <a:gd name="T1" fmla="*/ 2748 h 2749"/>
              <a:gd name="T2" fmla="*/ 177 w 3891"/>
              <a:gd name="T3" fmla="*/ 2748 h 2749"/>
              <a:gd name="T4" fmla="*/ 177 w 3891"/>
              <a:gd name="T5" fmla="*/ 2748 h 2749"/>
              <a:gd name="T6" fmla="*/ 0 w 3891"/>
              <a:gd name="T7" fmla="*/ 2570 h 2749"/>
              <a:gd name="T8" fmla="*/ 0 w 3891"/>
              <a:gd name="T9" fmla="*/ 177 h 2749"/>
              <a:gd name="T10" fmla="*/ 0 w 3891"/>
              <a:gd name="T11" fmla="*/ 177 h 2749"/>
              <a:gd name="T12" fmla="*/ 177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7" y="2748"/>
                </a:lnTo>
                <a:lnTo>
                  <a:pt x="177" y="2748"/>
                </a:lnTo>
                <a:cubicBezTo>
                  <a:pt x="79" y="2748"/>
                  <a:pt x="0" y="2668"/>
                  <a:pt x="0" y="2570"/>
                </a:cubicBezTo>
                <a:lnTo>
                  <a:pt x="0" y="177"/>
                </a:lnTo>
                <a:lnTo>
                  <a:pt x="0" y="177"/>
                </a:lnTo>
                <a:cubicBezTo>
                  <a:pt x="0" y="80"/>
                  <a:pt x="79" y="0"/>
                  <a:pt x="177"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3"/>
          </a:solidFill>
          <a:ln w="127000" cap="flat">
            <a:solidFill>
              <a:schemeClr val="tx2"/>
            </a:solidFill>
            <a:bevel/>
            <a:headEnd/>
            <a:tailEnd/>
          </a:ln>
          <a:effectLst/>
        </p:spPr>
        <p:txBody>
          <a:bodyPr wrap="none" anchor="ctr"/>
          <a:lstStyle/>
          <a:p>
            <a:endParaRPr lang="en-US"/>
          </a:p>
        </p:txBody>
      </p:sp>
      <p:sp>
        <p:nvSpPr>
          <p:cNvPr id="192" name="Freeform 348">
            <a:extLst>
              <a:ext uri="{FF2B5EF4-FFF2-40B4-BE49-F238E27FC236}">
                <a16:creationId xmlns:a16="http://schemas.microsoft.com/office/drawing/2014/main" id="{156D69FC-1862-C343-BBDC-90EF40726A0A}"/>
              </a:ext>
            </a:extLst>
          </p:cNvPr>
          <p:cNvSpPr>
            <a:spLocks noChangeArrowheads="1"/>
          </p:cNvSpPr>
          <p:nvPr/>
        </p:nvSpPr>
        <p:spPr bwMode="auto">
          <a:xfrm>
            <a:off x="14626940" y="8072491"/>
            <a:ext cx="368985" cy="406351"/>
          </a:xfrm>
          <a:custGeom>
            <a:avLst/>
            <a:gdLst>
              <a:gd name="T0" fmla="*/ 347 w 348"/>
              <a:gd name="T1" fmla="*/ 381 h 382"/>
              <a:gd name="T2" fmla="*/ 0 w 348"/>
              <a:gd name="T3" fmla="*/ 381 h 382"/>
              <a:gd name="T4" fmla="*/ 0 w 348"/>
              <a:gd name="T5" fmla="*/ 0 h 382"/>
              <a:gd name="T6" fmla="*/ 347 w 348"/>
              <a:gd name="T7" fmla="*/ 0 h 382"/>
              <a:gd name="T8" fmla="*/ 347 w 348"/>
              <a:gd name="T9" fmla="*/ 381 h 382"/>
            </a:gdLst>
            <a:ahLst/>
            <a:cxnLst>
              <a:cxn ang="0">
                <a:pos x="T0" y="T1"/>
              </a:cxn>
              <a:cxn ang="0">
                <a:pos x="T2" y="T3"/>
              </a:cxn>
              <a:cxn ang="0">
                <a:pos x="T4" y="T5"/>
              </a:cxn>
              <a:cxn ang="0">
                <a:pos x="T6" y="T7"/>
              </a:cxn>
              <a:cxn ang="0">
                <a:pos x="T8" y="T9"/>
              </a:cxn>
            </a:cxnLst>
            <a:rect l="0" t="0" r="r" b="b"/>
            <a:pathLst>
              <a:path w="348" h="382">
                <a:moveTo>
                  <a:pt x="347" y="381"/>
                </a:moveTo>
                <a:lnTo>
                  <a:pt x="0" y="381"/>
                </a:lnTo>
                <a:lnTo>
                  <a:pt x="0" y="0"/>
                </a:lnTo>
                <a:lnTo>
                  <a:pt x="347" y="0"/>
                </a:lnTo>
                <a:lnTo>
                  <a:pt x="347" y="381"/>
                </a:lnTo>
              </a:path>
            </a:pathLst>
          </a:custGeom>
          <a:solidFill>
            <a:schemeClr val="accent3"/>
          </a:solidFill>
          <a:ln w="9525" cap="flat">
            <a:noFill/>
            <a:bevel/>
            <a:headEnd/>
            <a:tailEnd/>
          </a:ln>
          <a:effectLst/>
        </p:spPr>
        <p:txBody>
          <a:bodyPr wrap="none" anchor="ctr"/>
          <a:lstStyle/>
          <a:p>
            <a:endParaRPr lang="en-US"/>
          </a:p>
        </p:txBody>
      </p:sp>
      <p:sp>
        <p:nvSpPr>
          <p:cNvPr id="193" name="Freeform 349">
            <a:extLst>
              <a:ext uri="{FF2B5EF4-FFF2-40B4-BE49-F238E27FC236}">
                <a16:creationId xmlns:a16="http://schemas.microsoft.com/office/drawing/2014/main" id="{A12403F5-5C3A-C448-81F9-4298811F49CA}"/>
              </a:ext>
            </a:extLst>
          </p:cNvPr>
          <p:cNvSpPr>
            <a:spLocks noChangeArrowheads="1"/>
          </p:cNvSpPr>
          <p:nvPr/>
        </p:nvSpPr>
        <p:spPr bwMode="auto">
          <a:xfrm>
            <a:off x="13660099" y="8478842"/>
            <a:ext cx="2302666"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2874BB50-2A57-A945-9EB4-0FF0DE08BC3E}"/>
              </a:ext>
            </a:extLst>
          </p:cNvPr>
          <p:cNvSpPr>
            <a:spLocks noChangeArrowheads="1"/>
          </p:cNvSpPr>
          <p:nvPr/>
        </p:nvSpPr>
        <p:spPr bwMode="auto">
          <a:xfrm>
            <a:off x="13543333"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88720AF9-14CC-6D4B-B538-FF2CC830F7D1}"/>
              </a:ext>
            </a:extLst>
          </p:cNvPr>
          <p:cNvSpPr>
            <a:spLocks noChangeArrowheads="1"/>
          </p:cNvSpPr>
          <p:nvPr/>
        </p:nvSpPr>
        <p:spPr bwMode="auto">
          <a:xfrm>
            <a:off x="12959492" y="5344476"/>
            <a:ext cx="873426" cy="135449"/>
          </a:xfrm>
          <a:custGeom>
            <a:avLst/>
            <a:gdLst>
              <a:gd name="T0" fmla="*/ 761 w 826"/>
              <a:gd name="T1" fmla="*/ 128 h 129"/>
              <a:gd name="T2" fmla="*/ 65 w 826"/>
              <a:gd name="T3" fmla="*/ 128 h 129"/>
              <a:gd name="T4" fmla="*/ 65 w 826"/>
              <a:gd name="T5" fmla="*/ 128 h 129"/>
              <a:gd name="T6" fmla="*/ 0 w 826"/>
              <a:gd name="T7" fmla="*/ 64 h 129"/>
              <a:gd name="T8" fmla="*/ 0 w 826"/>
              <a:gd name="T9" fmla="*/ 64 h 129"/>
              <a:gd name="T10" fmla="*/ 65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5" y="128"/>
                </a:lnTo>
                <a:lnTo>
                  <a:pt x="65" y="128"/>
                </a:lnTo>
                <a:cubicBezTo>
                  <a:pt x="29" y="128"/>
                  <a:pt x="0" y="99"/>
                  <a:pt x="0" y="64"/>
                </a:cubicBezTo>
                <a:lnTo>
                  <a:pt x="0" y="64"/>
                </a:lnTo>
                <a:cubicBezTo>
                  <a:pt x="0" y="28"/>
                  <a:pt x="29" y="0"/>
                  <a:pt x="65" y="0"/>
                </a:cubicBezTo>
                <a:lnTo>
                  <a:pt x="761" y="0"/>
                </a:lnTo>
                <a:lnTo>
                  <a:pt x="761" y="0"/>
                </a:lnTo>
                <a:cubicBezTo>
                  <a:pt x="796" y="0"/>
                  <a:pt x="825" y="28"/>
                  <a:pt x="825" y="64"/>
                </a:cubicBezTo>
                <a:lnTo>
                  <a:pt x="825" y="64"/>
                </a:lnTo>
                <a:cubicBezTo>
                  <a:pt x="825" y="99"/>
                  <a:pt x="796" y="128"/>
                  <a:pt x="761" y="128"/>
                </a:cubicBezTo>
              </a:path>
            </a:pathLst>
          </a:custGeom>
          <a:solidFill>
            <a:schemeClr val="tx2"/>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955AD876-390C-BB40-A50D-EA6512E5F92A}"/>
              </a:ext>
            </a:extLst>
          </p:cNvPr>
          <p:cNvSpPr>
            <a:spLocks noChangeArrowheads="1"/>
          </p:cNvSpPr>
          <p:nvPr/>
        </p:nvSpPr>
        <p:spPr bwMode="auto">
          <a:xfrm>
            <a:off x="15743240" y="7633128"/>
            <a:ext cx="873426" cy="135449"/>
          </a:xfrm>
          <a:custGeom>
            <a:avLst/>
            <a:gdLst>
              <a:gd name="T0" fmla="*/ 760 w 826"/>
              <a:gd name="T1" fmla="*/ 128 h 129"/>
              <a:gd name="T2" fmla="*/ 64 w 826"/>
              <a:gd name="T3" fmla="*/ 128 h 129"/>
              <a:gd name="T4" fmla="*/ 64 w 826"/>
              <a:gd name="T5" fmla="*/ 128 h 129"/>
              <a:gd name="T6" fmla="*/ 0 w 826"/>
              <a:gd name="T7" fmla="*/ 64 h 129"/>
              <a:gd name="T8" fmla="*/ 0 w 826"/>
              <a:gd name="T9" fmla="*/ 64 h 129"/>
              <a:gd name="T10" fmla="*/ 64 w 826"/>
              <a:gd name="T11" fmla="*/ 0 h 129"/>
              <a:gd name="T12" fmla="*/ 760 w 826"/>
              <a:gd name="T13" fmla="*/ 0 h 129"/>
              <a:gd name="T14" fmla="*/ 760 w 826"/>
              <a:gd name="T15" fmla="*/ 0 h 129"/>
              <a:gd name="T16" fmla="*/ 825 w 826"/>
              <a:gd name="T17" fmla="*/ 64 h 129"/>
              <a:gd name="T18" fmla="*/ 825 w 826"/>
              <a:gd name="T19" fmla="*/ 64 h 129"/>
              <a:gd name="T20" fmla="*/ 760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0" y="128"/>
                </a:moveTo>
                <a:lnTo>
                  <a:pt x="64" y="128"/>
                </a:lnTo>
                <a:lnTo>
                  <a:pt x="64" y="128"/>
                </a:lnTo>
                <a:cubicBezTo>
                  <a:pt x="29" y="128"/>
                  <a:pt x="0" y="100"/>
                  <a:pt x="0" y="64"/>
                </a:cubicBezTo>
                <a:lnTo>
                  <a:pt x="0" y="64"/>
                </a:lnTo>
                <a:cubicBezTo>
                  <a:pt x="0" y="29"/>
                  <a:pt x="29" y="0"/>
                  <a:pt x="64" y="0"/>
                </a:cubicBezTo>
                <a:lnTo>
                  <a:pt x="760" y="0"/>
                </a:lnTo>
                <a:lnTo>
                  <a:pt x="760" y="0"/>
                </a:lnTo>
                <a:cubicBezTo>
                  <a:pt x="796" y="0"/>
                  <a:pt x="825" y="29"/>
                  <a:pt x="825" y="64"/>
                </a:cubicBezTo>
                <a:lnTo>
                  <a:pt x="825" y="64"/>
                </a:lnTo>
                <a:cubicBezTo>
                  <a:pt x="825" y="100"/>
                  <a:pt x="796" y="128"/>
                  <a:pt x="760" y="128"/>
                </a:cubicBezTo>
              </a:path>
            </a:pathLst>
          </a:custGeom>
          <a:solidFill>
            <a:schemeClr val="tx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A0DD376A-8C6B-A242-9C59-BCA4FDF5B62C}"/>
              </a:ext>
            </a:extLst>
          </p:cNvPr>
          <p:cNvSpPr>
            <a:spLocks noChangeArrowheads="1"/>
          </p:cNvSpPr>
          <p:nvPr/>
        </p:nvSpPr>
        <p:spPr bwMode="auto">
          <a:xfrm>
            <a:off x="17999198" y="5087585"/>
            <a:ext cx="4119574" cy="2909859"/>
          </a:xfrm>
          <a:custGeom>
            <a:avLst/>
            <a:gdLst>
              <a:gd name="T0" fmla="*/ 3712 w 3891"/>
              <a:gd name="T1" fmla="*/ 2748 h 2749"/>
              <a:gd name="T2" fmla="*/ 177 w 3891"/>
              <a:gd name="T3" fmla="*/ 2748 h 2749"/>
              <a:gd name="T4" fmla="*/ 177 w 3891"/>
              <a:gd name="T5" fmla="*/ 2748 h 2749"/>
              <a:gd name="T6" fmla="*/ 0 w 3891"/>
              <a:gd name="T7" fmla="*/ 2570 h 2749"/>
              <a:gd name="T8" fmla="*/ 0 w 3891"/>
              <a:gd name="T9" fmla="*/ 177 h 2749"/>
              <a:gd name="T10" fmla="*/ 0 w 3891"/>
              <a:gd name="T11" fmla="*/ 177 h 2749"/>
              <a:gd name="T12" fmla="*/ 177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7" y="2748"/>
                </a:lnTo>
                <a:lnTo>
                  <a:pt x="177" y="2748"/>
                </a:lnTo>
                <a:cubicBezTo>
                  <a:pt x="80" y="2748"/>
                  <a:pt x="0" y="2668"/>
                  <a:pt x="0" y="2570"/>
                </a:cubicBezTo>
                <a:lnTo>
                  <a:pt x="0" y="177"/>
                </a:lnTo>
                <a:lnTo>
                  <a:pt x="0" y="177"/>
                </a:lnTo>
                <a:cubicBezTo>
                  <a:pt x="0" y="80"/>
                  <a:pt x="80" y="0"/>
                  <a:pt x="177"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4"/>
          </a:solidFill>
          <a:ln w="127000" cap="flat">
            <a:solidFill>
              <a:schemeClr val="tx2"/>
            </a:solidFill>
            <a:bevel/>
            <a:headEnd/>
            <a:tailEnd/>
          </a:ln>
          <a:effectLst/>
        </p:spPr>
        <p:txBody>
          <a:bodyPr wrap="none" anchor="ctr"/>
          <a:lstStyle/>
          <a:p>
            <a:endParaRPr lang="en-US"/>
          </a:p>
        </p:txBody>
      </p:sp>
      <p:sp>
        <p:nvSpPr>
          <p:cNvPr id="199" name="Freeform 355">
            <a:extLst>
              <a:ext uri="{FF2B5EF4-FFF2-40B4-BE49-F238E27FC236}">
                <a16:creationId xmlns:a16="http://schemas.microsoft.com/office/drawing/2014/main" id="{2399F474-BED3-1147-B451-9B30A9B85F98}"/>
              </a:ext>
            </a:extLst>
          </p:cNvPr>
          <p:cNvSpPr>
            <a:spLocks noChangeArrowheads="1"/>
          </p:cNvSpPr>
          <p:nvPr/>
        </p:nvSpPr>
        <p:spPr bwMode="auto">
          <a:xfrm>
            <a:off x="19876827" y="8072491"/>
            <a:ext cx="368985"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4"/>
          </a:solidFill>
          <a:ln w="9525" cap="flat">
            <a:noFill/>
            <a:bevel/>
            <a:headEnd/>
            <a:tailEnd/>
          </a:ln>
          <a:effectLst/>
        </p:spPr>
        <p:txBody>
          <a:bodyPr wrap="none" anchor="ctr"/>
          <a:lstStyle/>
          <a:p>
            <a:endParaRPr lang="en-US"/>
          </a:p>
        </p:txBody>
      </p:sp>
      <p:sp>
        <p:nvSpPr>
          <p:cNvPr id="200" name="Freeform 356">
            <a:extLst>
              <a:ext uri="{FF2B5EF4-FFF2-40B4-BE49-F238E27FC236}">
                <a16:creationId xmlns:a16="http://schemas.microsoft.com/office/drawing/2014/main" id="{908EBA0C-788C-B14E-AC9B-3BB84DA5842A}"/>
              </a:ext>
            </a:extLst>
          </p:cNvPr>
          <p:cNvSpPr>
            <a:spLocks noChangeArrowheads="1"/>
          </p:cNvSpPr>
          <p:nvPr/>
        </p:nvSpPr>
        <p:spPr bwMode="auto">
          <a:xfrm>
            <a:off x="18905318" y="8478842"/>
            <a:ext cx="2307335" cy="149463"/>
          </a:xfrm>
          <a:custGeom>
            <a:avLst/>
            <a:gdLst>
              <a:gd name="T0" fmla="*/ 2176 w 2177"/>
              <a:gd name="T1" fmla="*/ 142 h 143"/>
              <a:gd name="T2" fmla="*/ 0 w 2177"/>
              <a:gd name="T3" fmla="*/ 142 h 143"/>
              <a:gd name="T4" fmla="*/ 0 w 2177"/>
              <a:gd name="T5" fmla="*/ 0 h 143"/>
              <a:gd name="T6" fmla="*/ 2176 w 2177"/>
              <a:gd name="T7" fmla="*/ 0 h 143"/>
              <a:gd name="T8" fmla="*/ 2176 w 2177"/>
              <a:gd name="T9" fmla="*/ 142 h 143"/>
            </a:gdLst>
            <a:ahLst/>
            <a:cxnLst>
              <a:cxn ang="0">
                <a:pos x="T0" y="T1"/>
              </a:cxn>
              <a:cxn ang="0">
                <a:pos x="T2" y="T3"/>
              </a:cxn>
              <a:cxn ang="0">
                <a:pos x="T4" y="T5"/>
              </a:cxn>
              <a:cxn ang="0">
                <a:pos x="T6" y="T7"/>
              </a:cxn>
              <a:cxn ang="0">
                <a:pos x="T8" y="T9"/>
              </a:cxn>
            </a:cxnLst>
            <a:rect l="0" t="0" r="r" b="b"/>
            <a:pathLst>
              <a:path w="2177" h="143">
                <a:moveTo>
                  <a:pt x="2176" y="142"/>
                </a:moveTo>
                <a:lnTo>
                  <a:pt x="0" y="142"/>
                </a:lnTo>
                <a:lnTo>
                  <a:pt x="0" y="0"/>
                </a:lnTo>
                <a:lnTo>
                  <a:pt x="2176" y="0"/>
                </a:lnTo>
                <a:lnTo>
                  <a:pt x="2176" y="142"/>
                </a:lnTo>
              </a:path>
            </a:pathLst>
          </a:custGeom>
          <a:solidFill>
            <a:schemeClr val="tx2"/>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706A8140-697B-B647-BCCB-AD97FAE431E4}"/>
              </a:ext>
            </a:extLst>
          </p:cNvPr>
          <p:cNvSpPr>
            <a:spLocks noChangeArrowheads="1"/>
          </p:cNvSpPr>
          <p:nvPr/>
        </p:nvSpPr>
        <p:spPr bwMode="auto">
          <a:xfrm>
            <a:off x="18793220"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202" name="Freeform 358">
            <a:extLst>
              <a:ext uri="{FF2B5EF4-FFF2-40B4-BE49-F238E27FC236}">
                <a16:creationId xmlns:a16="http://schemas.microsoft.com/office/drawing/2014/main" id="{C9C631E6-B508-7D40-B44A-501577AD8259}"/>
              </a:ext>
            </a:extLst>
          </p:cNvPr>
          <p:cNvSpPr>
            <a:spLocks noChangeArrowheads="1"/>
          </p:cNvSpPr>
          <p:nvPr/>
        </p:nvSpPr>
        <p:spPr bwMode="auto">
          <a:xfrm>
            <a:off x="18209379" y="5344476"/>
            <a:ext cx="873426" cy="135449"/>
          </a:xfrm>
          <a:custGeom>
            <a:avLst/>
            <a:gdLst>
              <a:gd name="T0" fmla="*/ 761 w 826"/>
              <a:gd name="T1" fmla="*/ 128 h 129"/>
              <a:gd name="T2" fmla="*/ 65 w 826"/>
              <a:gd name="T3" fmla="*/ 128 h 129"/>
              <a:gd name="T4" fmla="*/ 65 w 826"/>
              <a:gd name="T5" fmla="*/ 128 h 129"/>
              <a:gd name="T6" fmla="*/ 0 w 826"/>
              <a:gd name="T7" fmla="*/ 64 h 129"/>
              <a:gd name="T8" fmla="*/ 0 w 826"/>
              <a:gd name="T9" fmla="*/ 64 h 129"/>
              <a:gd name="T10" fmla="*/ 65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5" y="128"/>
                </a:lnTo>
                <a:lnTo>
                  <a:pt x="65" y="128"/>
                </a:lnTo>
                <a:cubicBezTo>
                  <a:pt x="29" y="128"/>
                  <a:pt x="0" y="99"/>
                  <a:pt x="0" y="64"/>
                </a:cubicBezTo>
                <a:lnTo>
                  <a:pt x="0" y="64"/>
                </a:lnTo>
                <a:cubicBezTo>
                  <a:pt x="0" y="28"/>
                  <a:pt x="29" y="0"/>
                  <a:pt x="65" y="0"/>
                </a:cubicBezTo>
                <a:lnTo>
                  <a:pt x="761" y="0"/>
                </a:lnTo>
                <a:lnTo>
                  <a:pt x="761" y="0"/>
                </a:lnTo>
                <a:cubicBezTo>
                  <a:pt x="797" y="0"/>
                  <a:pt x="825" y="28"/>
                  <a:pt x="825" y="64"/>
                </a:cubicBezTo>
                <a:lnTo>
                  <a:pt x="825" y="64"/>
                </a:lnTo>
                <a:cubicBezTo>
                  <a:pt x="825" y="99"/>
                  <a:pt x="797" y="128"/>
                  <a:pt x="761" y="128"/>
                </a:cubicBezTo>
              </a:path>
            </a:pathLst>
          </a:custGeom>
          <a:solidFill>
            <a:schemeClr val="tx2"/>
          </a:solidFill>
          <a:ln>
            <a:noFill/>
          </a:ln>
          <a:effectLst/>
        </p:spPr>
        <p:txBody>
          <a:bodyPr wrap="none" anchor="ctr"/>
          <a:lstStyle/>
          <a:p>
            <a:endParaRPr lang="en-US"/>
          </a:p>
        </p:txBody>
      </p:sp>
      <p:sp>
        <p:nvSpPr>
          <p:cNvPr id="203" name="Freeform 359">
            <a:extLst>
              <a:ext uri="{FF2B5EF4-FFF2-40B4-BE49-F238E27FC236}">
                <a16:creationId xmlns:a16="http://schemas.microsoft.com/office/drawing/2014/main" id="{69843803-D898-A948-8081-D97772A8F45A}"/>
              </a:ext>
            </a:extLst>
          </p:cNvPr>
          <p:cNvSpPr>
            <a:spLocks noChangeArrowheads="1"/>
          </p:cNvSpPr>
          <p:nvPr/>
        </p:nvSpPr>
        <p:spPr bwMode="auto">
          <a:xfrm>
            <a:off x="20988458" y="7633128"/>
            <a:ext cx="873423" cy="135449"/>
          </a:xfrm>
          <a:custGeom>
            <a:avLst/>
            <a:gdLst>
              <a:gd name="T0" fmla="*/ 760 w 825"/>
              <a:gd name="T1" fmla="*/ 128 h 129"/>
              <a:gd name="T2" fmla="*/ 63 w 825"/>
              <a:gd name="T3" fmla="*/ 128 h 129"/>
              <a:gd name="T4" fmla="*/ 63 w 825"/>
              <a:gd name="T5" fmla="*/ 128 h 129"/>
              <a:gd name="T6" fmla="*/ 0 w 825"/>
              <a:gd name="T7" fmla="*/ 64 h 129"/>
              <a:gd name="T8" fmla="*/ 0 w 825"/>
              <a:gd name="T9" fmla="*/ 64 h 129"/>
              <a:gd name="T10" fmla="*/ 63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3" y="128"/>
                </a:lnTo>
                <a:lnTo>
                  <a:pt x="63" y="128"/>
                </a:lnTo>
                <a:cubicBezTo>
                  <a:pt x="28" y="128"/>
                  <a:pt x="0" y="100"/>
                  <a:pt x="0" y="64"/>
                </a:cubicBezTo>
                <a:lnTo>
                  <a:pt x="0" y="64"/>
                </a:lnTo>
                <a:cubicBezTo>
                  <a:pt x="0" y="29"/>
                  <a:pt x="28" y="0"/>
                  <a:pt x="63" y="0"/>
                </a:cubicBezTo>
                <a:lnTo>
                  <a:pt x="760" y="0"/>
                </a:lnTo>
                <a:lnTo>
                  <a:pt x="760" y="0"/>
                </a:lnTo>
                <a:cubicBezTo>
                  <a:pt x="795" y="0"/>
                  <a:pt x="824" y="29"/>
                  <a:pt x="824" y="64"/>
                </a:cubicBezTo>
                <a:lnTo>
                  <a:pt x="824" y="64"/>
                </a:lnTo>
                <a:cubicBezTo>
                  <a:pt x="824" y="100"/>
                  <a:pt x="795" y="128"/>
                  <a:pt x="760" y="128"/>
                </a:cubicBezTo>
              </a:path>
            </a:pathLst>
          </a:custGeom>
          <a:solidFill>
            <a:schemeClr val="tx2"/>
          </a:solidFill>
          <a:ln>
            <a:noFill/>
          </a:ln>
          <a:effectLst/>
        </p:spPr>
        <p:txBody>
          <a:bodyPr wrap="none" anchor="ctr"/>
          <a:lstStyle/>
          <a:p>
            <a:endParaRPr lang="en-US"/>
          </a:p>
        </p:txBody>
      </p:sp>
      <p:grpSp>
        <p:nvGrpSpPr>
          <p:cNvPr id="211" name="Group 210">
            <a:extLst>
              <a:ext uri="{FF2B5EF4-FFF2-40B4-BE49-F238E27FC236}">
                <a16:creationId xmlns:a16="http://schemas.microsoft.com/office/drawing/2014/main" id="{20D244D8-20BB-8C48-881F-1DDC5A7AC15F}"/>
              </a:ext>
            </a:extLst>
          </p:cNvPr>
          <p:cNvGrpSpPr/>
          <p:nvPr/>
        </p:nvGrpSpPr>
        <p:grpSpPr>
          <a:xfrm>
            <a:off x="14118808" y="5960670"/>
            <a:ext cx="1385247" cy="1054506"/>
            <a:chOff x="17083598" y="2386671"/>
            <a:chExt cx="1081851" cy="823555"/>
          </a:xfrm>
          <a:solidFill>
            <a:schemeClr val="bg1"/>
          </a:solidFill>
        </p:grpSpPr>
        <p:sp>
          <p:nvSpPr>
            <p:cNvPr id="212" name="Freeform 16">
              <a:extLst>
                <a:ext uri="{FF2B5EF4-FFF2-40B4-BE49-F238E27FC236}">
                  <a16:creationId xmlns:a16="http://schemas.microsoft.com/office/drawing/2014/main" id="{B0686CDA-7EAB-3A46-B40D-919C9C22498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17">
              <a:extLst>
                <a:ext uri="{FF2B5EF4-FFF2-40B4-BE49-F238E27FC236}">
                  <a16:creationId xmlns:a16="http://schemas.microsoft.com/office/drawing/2014/main" id="{1CE26552-4490-E243-83BB-840E666415C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18">
              <a:extLst>
                <a:ext uri="{FF2B5EF4-FFF2-40B4-BE49-F238E27FC236}">
                  <a16:creationId xmlns:a16="http://schemas.microsoft.com/office/drawing/2014/main" id="{7ED385DB-1A4C-4F4D-889A-B770F660C5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19">
              <a:extLst>
                <a:ext uri="{FF2B5EF4-FFF2-40B4-BE49-F238E27FC236}">
                  <a16:creationId xmlns:a16="http://schemas.microsoft.com/office/drawing/2014/main" id="{233F225A-930A-184D-AD49-2246B756DF4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0">
              <a:extLst>
                <a:ext uri="{FF2B5EF4-FFF2-40B4-BE49-F238E27FC236}">
                  <a16:creationId xmlns:a16="http://schemas.microsoft.com/office/drawing/2014/main" id="{27235D4A-D9E3-FE4A-B221-E0C33697CC98}"/>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1">
              <a:extLst>
                <a:ext uri="{FF2B5EF4-FFF2-40B4-BE49-F238E27FC236}">
                  <a16:creationId xmlns:a16="http://schemas.microsoft.com/office/drawing/2014/main" id="{29302617-0BD8-DE4A-BBDA-35743F15BCDC}"/>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2">
              <a:extLst>
                <a:ext uri="{FF2B5EF4-FFF2-40B4-BE49-F238E27FC236}">
                  <a16:creationId xmlns:a16="http://schemas.microsoft.com/office/drawing/2014/main" id="{E3F5A7EC-A503-3B48-9810-96A28B0BB92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9" name="Group 218">
            <a:extLst>
              <a:ext uri="{FF2B5EF4-FFF2-40B4-BE49-F238E27FC236}">
                <a16:creationId xmlns:a16="http://schemas.microsoft.com/office/drawing/2014/main" id="{CF2D2AF5-A5DF-3C45-9948-908031E2E7A5}"/>
              </a:ext>
            </a:extLst>
          </p:cNvPr>
          <p:cNvGrpSpPr/>
          <p:nvPr/>
        </p:nvGrpSpPr>
        <p:grpSpPr>
          <a:xfrm>
            <a:off x="8877318" y="5921411"/>
            <a:ext cx="1380459" cy="1289379"/>
            <a:chOff x="8657130" y="2323034"/>
            <a:chExt cx="1078109" cy="1006982"/>
          </a:xfrm>
          <a:solidFill>
            <a:schemeClr val="bg1"/>
          </a:solidFill>
        </p:grpSpPr>
        <p:sp>
          <p:nvSpPr>
            <p:cNvPr id="220" name="Freeform 219">
              <a:extLst>
                <a:ext uri="{FF2B5EF4-FFF2-40B4-BE49-F238E27FC236}">
                  <a16:creationId xmlns:a16="http://schemas.microsoft.com/office/drawing/2014/main" id="{2AEA2ADA-FA80-4B49-B22C-34F99DE9D0E9}"/>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20">
              <a:extLst>
                <a:ext uri="{FF2B5EF4-FFF2-40B4-BE49-F238E27FC236}">
                  <a16:creationId xmlns:a16="http://schemas.microsoft.com/office/drawing/2014/main" id="{5244A694-1CE7-AC4A-A942-CACD59B4D8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2" name="Group 221">
            <a:extLst>
              <a:ext uri="{FF2B5EF4-FFF2-40B4-BE49-F238E27FC236}">
                <a16:creationId xmlns:a16="http://schemas.microsoft.com/office/drawing/2014/main" id="{6AF940A7-DBC5-844F-927D-51F0CF856DFA}"/>
              </a:ext>
            </a:extLst>
          </p:cNvPr>
          <p:cNvGrpSpPr/>
          <p:nvPr/>
        </p:nvGrpSpPr>
        <p:grpSpPr>
          <a:xfrm>
            <a:off x="3686489" y="5839297"/>
            <a:ext cx="1380458" cy="1380456"/>
            <a:chOff x="5123329" y="2255652"/>
            <a:chExt cx="1078109" cy="1078108"/>
          </a:xfrm>
          <a:solidFill>
            <a:schemeClr val="bg1"/>
          </a:solidFill>
        </p:grpSpPr>
        <p:sp>
          <p:nvSpPr>
            <p:cNvPr id="223" name="Freeform 222">
              <a:extLst>
                <a:ext uri="{FF2B5EF4-FFF2-40B4-BE49-F238E27FC236}">
                  <a16:creationId xmlns:a16="http://schemas.microsoft.com/office/drawing/2014/main" id="{74D731E6-9B9A-2D4A-95FA-5C72D6F80C6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23">
              <a:extLst>
                <a:ext uri="{FF2B5EF4-FFF2-40B4-BE49-F238E27FC236}">
                  <a16:creationId xmlns:a16="http://schemas.microsoft.com/office/drawing/2014/main" id="{F873ABFF-7EB6-AB4F-98C7-3E4E553BFEF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224">
              <a:extLst>
                <a:ext uri="{FF2B5EF4-FFF2-40B4-BE49-F238E27FC236}">
                  <a16:creationId xmlns:a16="http://schemas.microsoft.com/office/drawing/2014/main" id="{0177E6F7-CE1F-3C4B-B69C-C53504DC157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6" name="Group 225">
            <a:extLst>
              <a:ext uri="{FF2B5EF4-FFF2-40B4-BE49-F238E27FC236}">
                <a16:creationId xmlns:a16="http://schemas.microsoft.com/office/drawing/2014/main" id="{00D6C8CD-802F-B441-875B-B531A2B02C67}"/>
              </a:ext>
            </a:extLst>
          </p:cNvPr>
          <p:cNvGrpSpPr/>
          <p:nvPr/>
        </p:nvGrpSpPr>
        <p:grpSpPr>
          <a:xfrm>
            <a:off x="19448474" y="5977183"/>
            <a:ext cx="1221022" cy="1229497"/>
            <a:chOff x="5231890" y="4370690"/>
            <a:chExt cx="1078109" cy="1085596"/>
          </a:xfrm>
          <a:solidFill>
            <a:schemeClr val="bg1"/>
          </a:solidFill>
        </p:grpSpPr>
        <p:sp>
          <p:nvSpPr>
            <p:cNvPr id="227" name="Freeform 23">
              <a:extLst>
                <a:ext uri="{FF2B5EF4-FFF2-40B4-BE49-F238E27FC236}">
                  <a16:creationId xmlns:a16="http://schemas.microsoft.com/office/drawing/2014/main" id="{481F973D-FED5-5D41-A20C-3EE503E0AD2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24">
              <a:extLst>
                <a:ext uri="{FF2B5EF4-FFF2-40B4-BE49-F238E27FC236}">
                  <a16:creationId xmlns:a16="http://schemas.microsoft.com/office/drawing/2014/main" id="{64540BAE-4C82-454B-9317-17068B5134A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5">
              <a:extLst>
                <a:ext uri="{FF2B5EF4-FFF2-40B4-BE49-F238E27FC236}">
                  <a16:creationId xmlns:a16="http://schemas.microsoft.com/office/drawing/2014/main" id="{6B87D271-B4DD-D542-823F-632534B184C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26">
              <a:extLst>
                <a:ext uri="{FF2B5EF4-FFF2-40B4-BE49-F238E27FC236}">
                  <a16:creationId xmlns:a16="http://schemas.microsoft.com/office/drawing/2014/main" id="{32167AFD-3E97-794B-ADFA-696C07937891}"/>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1" name="Freeform 27">
              <a:extLst>
                <a:ext uri="{FF2B5EF4-FFF2-40B4-BE49-F238E27FC236}">
                  <a16:creationId xmlns:a16="http://schemas.microsoft.com/office/drawing/2014/main" id="{8FB65BDA-1DB6-6846-92B7-43CBCA6C688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2" name="Freeform 28">
              <a:extLst>
                <a:ext uri="{FF2B5EF4-FFF2-40B4-BE49-F238E27FC236}">
                  <a16:creationId xmlns:a16="http://schemas.microsoft.com/office/drawing/2014/main" id="{7AEA24BE-D0DE-D745-AC45-5F3EA78214EF}"/>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3" name="Freeform 29">
              <a:extLst>
                <a:ext uri="{FF2B5EF4-FFF2-40B4-BE49-F238E27FC236}">
                  <a16:creationId xmlns:a16="http://schemas.microsoft.com/office/drawing/2014/main" id="{89879805-7CFF-1A43-9FDC-38FE4577392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4" name="Freeform 30">
              <a:extLst>
                <a:ext uri="{FF2B5EF4-FFF2-40B4-BE49-F238E27FC236}">
                  <a16:creationId xmlns:a16="http://schemas.microsoft.com/office/drawing/2014/main" id="{E3FE1922-6C90-FB41-A7E1-0CE16949F89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 name="Freeform 31">
              <a:extLst>
                <a:ext uri="{FF2B5EF4-FFF2-40B4-BE49-F238E27FC236}">
                  <a16:creationId xmlns:a16="http://schemas.microsoft.com/office/drawing/2014/main" id="{7EA77BA1-D997-7D47-9043-4D68EB8ABCF8}"/>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 name="Freeform 32">
              <a:extLst>
                <a:ext uri="{FF2B5EF4-FFF2-40B4-BE49-F238E27FC236}">
                  <a16:creationId xmlns:a16="http://schemas.microsoft.com/office/drawing/2014/main" id="{B76259FA-2449-184A-87E8-C4C55BF2A355}"/>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7" name="Group 236">
            <a:extLst>
              <a:ext uri="{FF2B5EF4-FFF2-40B4-BE49-F238E27FC236}">
                <a16:creationId xmlns:a16="http://schemas.microsoft.com/office/drawing/2014/main" id="{153266C0-0919-6341-92C8-47F83998FA3D}"/>
              </a:ext>
            </a:extLst>
          </p:cNvPr>
          <p:cNvGrpSpPr/>
          <p:nvPr/>
        </p:nvGrpSpPr>
        <p:grpSpPr>
          <a:xfrm>
            <a:off x="1909822" y="9227088"/>
            <a:ext cx="4817684" cy="1600438"/>
            <a:chOff x="21840150" y="4290491"/>
            <a:chExt cx="4817684" cy="1600438"/>
          </a:xfrm>
        </p:grpSpPr>
        <p:sp>
          <p:nvSpPr>
            <p:cNvPr id="238" name="CuadroTexto 4">
              <a:extLst>
                <a:ext uri="{FF2B5EF4-FFF2-40B4-BE49-F238E27FC236}">
                  <a16:creationId xmlns:a16="http://schemas.microsoft.com/office/drawing/2014/main" id="{7653956B-B2BE-3142-9167-F3806240F01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9" name="CuadroTexto 4">
              <a:extLst>
                <a:ext uri="{FF2B5EF4-FFF2-40B4-BE49-F238E27FC236}">
                  <a16:creationId xmlns:a16="http://schemas.microsoft.com/office/drawing/2014/main" id="{16D9E700-869D-8441-AF77-57F5A778FBE9}"/>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0" name="Group 239">
            <a:extLst>
              <a:ext uri="{FF2B5EF4-FFF2-40B4-BE49-F238E27FC236}">
                <a16:creationId xmlns:a16="http://schemas.microsoft.com/office/drawing/2014/main" id="{F668D044-3CDF-6848-872F-BE3317180605}"/>
              </a:ext>
            </a:extLst>
          </p:cNvPr>
          <p:cNvGrpSpPr/>
          <p:nvPr/>
        </p:nvGrpSpPr>
        <p:grpSpPr>
          <a:xfrm>
            <a:off x="7157373" y="9227088"/>
            <a:ext cx="4817684" cy="1600438"/>
            <a:chOff x="21840150" y="4290491"/>
            <a:chExt cx="4817684" cy="1600438"/>
          </a:xfrm>
        </p:grpSpPr>
        <p:sp>
          <p:nvSpPr>
            <p:cNvPr id="241" name="CuadroTexto 4">
              <a:extLst>
                <a:ext uri="{FF2B5EF4-FFF2-40B4-BE49-F238E27FC236}">
                  <a16:creationId xmlns:a16="http://schemas.microsoft.com/office/drawing/2014/main" id="{563F2268-886B-2643-82B0-8BB252404D2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2" name="CuadroTexto 4">
              <a:extLst>
                <a:ext uri="{FF2B5EF4-FFF2-40B4-BE49-F238E27FC236}">
                  <a16:creationId xmlns:a16="http://schemas.microsoft.com/office/drawing/2014/main" id="{383D1F4B-C597-AE46-9BD9-E904E455BEFC}"/>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3" name="Group 242">
            <a:extLst>
              <a:ext uri="{FF2B5EF4-FFF2-40B4-BE49-F238E27FC236}">
                <a16:creationId xmlns:a16="http://schemas.microsoft.com/office/drawing/2014/main" id="{7B52B1CB-FDD3-9444-805C-4A0F564EF93D}"/>
              </a:ext>
            </a:extLst>
          </p:cNvPr>
          <p:cNvGrpSpPr/>
          <p:nvPr/>
        </p:nvGrpSpPr>
        <p:grpSpPr>
          <a:xfrm>
            <a:off x="12402590" y="9227088"/>
            <a:ext cx="4817684" cy="1600438"/>
            <a:chOff x="21840150" y="4290491"/>
            <a:chExt cx="4817684" cy="1600438"/>
          </a:xfrm>
        </p:grpSpPr>
        <p:sp>
          <p:nvSpPr>
            <p:cNvPr id="244" name="CuadroTexto 4">
              <a:extLst>
                <a:ext uri="{FF2B5EF4-FFF2-40B4-BE49-F238E27FC236}">
                  <a16:creationId xmlns:a16="http://schemas.microsoft.com/office/drawing/2014/main" id="{7B9A2D9A-64B8-9C4D-8C72-B32146A981C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5" name="CuadroTexto 4">
              <a:extLst>
                <a:ext uri="{FF2B5EF4-FFF2-40B4-BE49-F238E27FC236}">
                  <a16:creationId xmlns:a16="http://schemas.microsoft.com/office/drawing/2014/main" id="{5A636F4D-9620-AB4B-85C1-245CF4A1F8FA}"/>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6" name="Group 245">
            <a:extLst>
              <a:ext uri="{FF2B5EF4-FFF2-40B4-BE49-F238E27FC236}">
                <a16:creationId xmlns:a16="http://schemas.microsoft.com/office/drawing/2014/main" id="{023A8FA2-238A-2746-BD7B-FD9E186E8AC5}"/>
              </a:ext>
            </a:extLst>
          </p:cNvPr>
          <p:cNvGrpSpPr/>
          <p:nvPr/>
        </p:nvGrpSpPr>
        <p:grpSpPr>
          <a:xfrm>
            <a:off x="17650144" y="9227088"/>
            <a:ext cx="4817684" cy="1600438"/>
            <a:chOff x="21840150" y="4290491"/>
            <a:chExt cx="4817684" cy="1600438"/>
          </a:xfrm>
        </p:grpSpPr>
        <p:sp>
          <p:nvSpPr>
            <p:cNvPr id="247" name="CuadroTexto 4">
              <a:extLst>
                <a:ext uri="{FF2B5EF4-FFF2-40B4-BE49-F238E27FC236}">
                  <a16:creationId xmlns:a16="http://schemas.microsoft.com/office/drawing/2014/main" id="{B337FF6D-E426-B344-A2B5-133047EE5BBE}"/>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8" name="CuadroTexto 4">
              <a:extLst>
                <a:ext uri="{FF2B5EF4-FFF2-40B4-BE49-F238E27FC236}">
                  <a16:creationId xmlns:a16="http://schemas.microsoft.com/office/drawing/2014/main" id="{692FC305-FBB8-1340-891F-38EFE9BA3007}"/>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31744751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87" name="Freeform 343">
            <a:extLst>
              <a:ext uri="{FF2B5EF4-FFF2-40B4-BE49-F238E27FC236}">
                <a16:creationId xmlns:a16="http://schemas.microsoft.com/office/drawing/2014/main" id="{388B21BB-CCF4-7549-897F-F0BB723B30CF}"/>
              </a:ext>
            </a:extLst>
          </p:cNvPr>
          <p:cNvSpPr>
            <a:spLocks noChangeArrowheads="1"/>
          </p:cNvSpPr>
          <p:nvPr/>
        </p:nvSpPr>
        <p:spPr bwMode="auto">
          <a:xfrm>
            <a:off x="1768866" y="3978564"/>
            <a:ext cx="13473332" cy="1995111"/>
          </a:xfrm>
          <a:custGeom>
            <a:avLst/>
            <a:gdLst>
              <a:gd name="T0" fmla="*/ 11704 w 11705"/>
              <a:gd name="T1" fmla="*/ 1731 h 1732"/>
              <a:gd name="T2" fmla="*/ 0 w 11705"/>
              <a:gd name="T3" fmla="*/ 1731 h 1732"/>
              <a:gd name="T4" fmla="*/ 0 w 11705"/>
              <a:gd name="T5" fmla="*/ 622 h 1732"/>
              <a:gd name="T6" fmla="*/ 0 w 11705"/>
              <a:gd name="T7" fmla="*/ 622 h 1732"/>
              <a:gd name="T8" fmla="*/ 622 w 11705"/>
              <a:gd name="T9" fmla="*/ 0 h 1732"/>
              <a:gd name="T10" fmla="*/ 11083 w 11705"/>
              <a:gd name="T11" fmla="*/ 0 h 1732"/>
              <a:gd name="T12" fmla="*/ 11083 w 11705"/>
              <a:gd name="T13" fmla="*/ 0 h 1732"/>
              <a:gd name="T14" fmla="*/ 11704 w 11705"/>
              <a:gd name="T15" fmla="*/ 622 h 1732"/>
              <a:gd name="T16" fmla="*/ 11704 w 11705"/>
              <a:gd name="T17" fmla="*/ 1731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5" h="1732">
                <a:moveTo>
                  <a:pt x="11704" y="1731"/>
                </a:moveTo>
                <a:lnTo>
                  <a:pt x="0" y="1731"/>
                </a:lnTo>
                <a:lnTo>
                  <a:pt x="0" y="622"/>
                </a:lnTo>
                <a:lnTo>
                  <a:pt x="0" y="622"/>
                </a:lnTo>
                <a:cubicBezTo>
                  <a:pt x="0" y="278"/>
                  <a:pt x="278" y="0"/>
                  <a:pt x="622" y="0"/>
                </a:cubicBezTo>
                <a:lnTo>
                  <a:pt x="11083" y="0"/>
                </a:lnTo>
                <a:lnTo>
                  <a:pt x="11083" y="0"/>
                </a:lnTo>
                <a:cubicBezTo>
                  <a:pt x="11426" y="0"/>
                  <a:pt x="11704" y="278"/>
                  <a:pt x="11704" y="622"/>
                </a:cubicBezTo>
                <a:lnTo>
                  <a:pt x="11704" y="1731"/>
                </a:lnTo>
              </a:path>
            </a:pathLst>
          </a:custGeom>
          <a:noFill/>
          <a:ln w="1270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8" name="Freeform 344">
            <a:extLst>
              <a:ext uri="{FF2B5EF4-FFF2-40B4-BE49-F238E27FC236}">
                <a16:creationId xmlns:a16="http://schemas.microsoft.com/office/drawing/2014/main" id="{EA531B1B-8991-724C-ABDE-CDB3628484E4}"/>
              </a:ext>
            </a:extLst>
          </p:cNvPr>
          <p:cNvSpPr>
            <a:spLocks noChangeArrowheads="1"/>
          </p:cNvSpPr>
          <p:nvPr/>
        </p:nvSpPr>
        <p:spPr bwMode="auto">
          <a:xfrm>
            <a:off x="1768866" y="6659016"/>
            <a:ext cx="13473332" cy="5629966"/>
          </a:xfrm>
          <a:custGeom>
            <a:avLst/>
            <a:gdLst>
              <a:gd name="T0" fmla="*/ 11704 w 11705"/>
              <a:gd name="T1" fmla="*/ 0 h 4891"/>
              <a:gd name="T2" fmla="*/ 0 w 11705"/>
              <a:gd name="T3" fmla="*/ 0 h 4891"/>
              <a:gd name="T4" fmla="*/ 0 w 11705"/>
              <a:gd name="T5" fmla="*/ 4268 h 4891"/>
              <a:gd name="T6" fmla="*/ 0 w 11705"/>
              <a:gd name="T7" fmla="*/ 4268 h 4891"/>
              <a:gd name="T8" fmla="*/ 622 w 11705"/>
              <a:gd name="T9" fmla="*/ 4890 h 4891"/>
              <a:gd name="T10" fmla="*/ 11083 w 11705"/>
              <a:gd name="T11" fmla="*/ 4890 h 4891"/>
              <a:gd name="T12" fmla="*/ 11083 w 11705"/>
              <a:gd name="T13" fmla="*/ 4890 h 4891"/>
              <a:gd name="T14" fmla="*/ 11704 w 11705"/>
              <a:gd name="T15" fmla="*/ 4268 h 4891"/>
              <a:gd name="T16" fmla="*/ 11704 w 11705"/>
              <a:gd name="T17" fmla="*/ 0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5" h="4891">
                <a:moveTo>
                  <a:pt x="11704" y="0"/>
                </a:moveTo>
                <a:lnTo>
                  <a:pt x="0" y="0"/>
                </a:lnTo>
                <a:lnTo>
                  <a:pt x="0" y="4268"/>
                </a:lnTo>
                <a:lnTo>
                  <a:pt x="0" y="4268"/>
                </a:lnTo>
                <a:cubicBezTo>
                  <a:pt x="0" y="4611"/>
                  <a:pt x="278" y="4890"/>
                  <a:pt x="622" y="4890"/>
                </a:cubicBezTo>
                <a:lnTo>
                  <a:pt x="11083" y="4890"/>
                </a:lnTo>
                <a:lnTo>
                  <a:pt x="11083" y="4890"/>
                </a:lnTo>
                <a:cubicBezTo>
                  <a:pt x="11426" y="4890"/>
                  <a:pt x="11704" y="4611"/>
                  <a:pt x="11704" y="4268"/>
                </a:cubicBezTo>
                <a:lnTo>
                  <a:pt x="11704" y="0"/>
                </a:lnTo>
              </a:path>
            </a:pathLst>
          </a:custGeom>
          <a:noFill/>
          <a:ln w="1270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7B8E1337-D4AC-1D41-A1CD-FE8946E73C02}"/>
              </a:ext>
            </a:extLst>
          </p:cNvPr>
          <p:cNvSpPr>
            <a:spLocks noChangeArrowheads="1"/>
          </p:cNvSpPr>
          <p:nvPr/>
        </p:nvSpPr>
        <p:spPr bwMode="auto">
          <a:xfrm>
            <a:off x="7337909" y="4902508"/>
            <a:ext cx="2340320" cy="2340320"/>
          </a:xfrm>
          <a:custGeom>
            <a:avLst/>
            <a:gdLst>
              <a:gd name="T0" fmla="*/ 2032 w 2033"/>
              <a:gd name="T1" fmla="*/ 1016 h 2032"/>
              <a:gd name="T2" fmla="*/ 2032 w 2033"/>
              <a:gd name="T3" fmla="*/ 1016 h 2032"/>
              <a:gd name="T4" fmla="*/ 1016 w 2033"/>
              <a:gd name="T5" fmla="*/ 2031 h 2032"/>
              <a:gd name="T6" fmla="*/ 1016 w 2033"/>
              <a:gd name="T7" fmla="*/ 2031 h 2032"/>
              <a:gd name="T8" fmla="*/ 0 w 2033"/>
              <a:gd name="T9" fmla="*/ 1016 h 2032"/>
              <a:gd name="T10" fmla="*/ 0 w 2033"/>
              <a:gd name="T11" fmla="*/ 1016 h 2032"/>
              <a:gd name="T12" fmla="*/ 1016 w 2033"/>
              <a:gd name="T13" fmla="*/ 0 h 2032"/>
              <a:gd name="T14" fmla="*/ 1016 w 2033"/>
              <a:gd name="T15" fmla="*/ 0 h 2032"/>
              <a:gd name="T16" fmla="*/ 2032 w 2033"/>
              <a:gd name="T17" fmla="*/ 1016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3" h="2032">
                <a:moveTo>
                  <a:pt x="2032" y="1016"/>
                </a:moveTo>
                <a:lnTo>
                  <a:pt x="2032" y="1016"/>
                </a:lnTo>
                <a:cubicBezTo>
                  <a:pt x="2032" y="1577"/>
                  <a:pt x="1577" y="2031"/>
                  <a:pt x="1016" y="2031"/>
                </a:cubicBezTo>
                <a:lnTo>
                  <a:pt x="1016" y="2031"/>
                </a:lnTo>
                <a:cubicBezTo>
                  <a:pt x="455" y="2031"/>
                  <a:pt x="0" y="1577"/>
                  <a:pt x="0" y="1016"/>
                </a:cubicBezTo>
                <a:lnTo>
                  <a:pt x="0" y="1016"/>
                </a:lnTo>
                <a:cubicBezTo>
                  <a:pt x="0" y="455"/>
                  <a:pt x="455" y="0"/>
                  <a:pt x="1016" y="0"/>
                </a:cubicBezTo>
                <a:lnTo>
                  <a:pt x="1016" y="0"/>
                </a:lnTo>
                <a:cubicBezTo>
                  <a:pt x="1577" y="0"/>
                  <a:pt x="2032" y="455"/>
                  <a:pt x="2032" y="1016"/>
                </a:cubicBezTo>
              </a:path>
            </a:pathLst>
          </a:custGeom>
          <a:solidFill>
            <a:srgbClr val="FF0000"/>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43AF6C56-9649-9240-B612-1E2A860DBB22}"/>
              </a:ext>
            </a:extLst>
          </p:cNvPr>
          <p:cNvSpPr>
            <a:spLocks noChangeArrowheads="1"/>
          </p:cNvSpPr>
          <p:nvPr/>
        </p:nvSpPr>
        <p:spPr bwMode="auto">
          <a:xfrm>
            <a:off x="7850649" y="5415247"/>
            <a:ext cx="1314841" cy="1314841"/>
          </a:xfrm>
          <a:custGeom>
            <a:avLst/>
            <a:gdLst>
              <a:gd name="T0" fmla="*/ 424 w 1141"/>
              <a:gd name="T1" fmla="*/ 1070 h 1141"/>
              <a:gd name="T2" fmla="*/ 716 w 1141"/>
              <a:gd name="T3" fmla="*/ 1070 h 1141"/>
              <a:gd name="T4" fmla="*/ 716 w 1141"/>
              <a:gd name="T5" fmla="*/ 751 h 1141"/>
              <a:gd name="T6" fmla="*/ 716 w 1141"/>
              <a:gd name="T7" fmla="*/ 751 h 1141"/>
              <a:gd name="T8" fmla="*/ 751 w 1141"/>
              <a:gd name="T9" fmla="*/ 716 h 1141"/>
              <a:gd name="T10" fmla="*/ 1070 w 1141"/>
              <a:gd name="T11" fmla="*/ 716 h 1141"/>
              <a:gd name="T12" fmla="*/ 1070 w 1141"/>
              <a:gd name="T13" fmla="*/ 423 h 1141"/>
              <a:gd name="T14" fmla="*/ 751 w 1141"/>
              <a:gd name="T15" fmla="*/ 423 h 1141"/>
              <a:gd name="T16" fmla="*/ 751 w 1141"/>
              <a:gd name="T17" fmla="*/ 423 h 1141"/>
              <a:gd name="T18" fmla="*/ 716 w 1141"/>
              <a:gd name="T19" fmla="*/ 389 h 1141"/>
              <a:gd name="T20" fmla="*/ 716 w 1141"/>
              <a:gd name="T21" fmla="*/ 69 h 1141"/>
              <a:gd name="T22" fmla="*/ 424 w 1141"/>
              <a:gd name="T23" fmla="*/ 69 h 1141"/>
              <a:gd name="T24" fmla="*/ 424 w 1141"/>
              <a:gd name="T25" fmla="*/ 389 h 1141"/>
              <a:gd name="T26" fmla="*/ 424 w 1141"/>
              <a:gd name="T27" fmla="*/ 389 h 1141"/>
              <a:gd name="T28" fmla="*/ 389 w 1141"/>
              <a:gd name="T29" fmla="*/ 423 h 1141"/>
              <a:gd name="T30" fmla="*/ 69 w 1141"/>
              <a:gd name="T31" fmla="*/ 423 h 1141"/>
              <a:gd name="T32" fmla="*/ 69 w 1141"/>
              <a:gd name="T33" fmla="*/ 716 h 1141"/>
              <a:gd name="T34" fmla="*/ 389 w 1141"/>
              <a:gd name="T35" fmla="*/ 716 h 1141"/>
              <a:gd name="T36" fmla="*/ 389 w 1141"/>
              <a:gd name="T37" fmla="*/ 716 h 1141"/>
              <a:gd name="T38" fmla="*/ 424 w 1141"/>
              <a:gd name="T39" fmla="*/ 751 h 1141"/>
              <a:gd name="T40" fmla="*/ 424 w 1141"/>
              <a:gd name="T41" fmla="*/ 1070 h 1141"/>
              <a:gd name="T42" fmla="*/ 751 w 1141"/>
              <a:gd name="T43" fmla="*/ 1140 h 1141"/>
              <a:gd name="T44" fmla="*/ 389 w 1141"/>
              <a:gd name="T45" fmla="*/ 1140 h 1141"/>
              <a:gd name="T46" fmla="*/ 389 w 1141"/>
              <a:gd name="T47" fmla="*/ 1140 h 1141"/>
              <a:gd name="T48" fmla="*/ 354 w 1141"/>
              <a:gd name="T49" fmla="*/ 1105 h 1141"/>
              <a:gd name="T50" fmla="*/ 354 w 1141"/>
              <a:gd name="T51" fmla="*/ 785 h 1141"/>
              <a:gd name="T52" fmla="*/ 35 w 1141"/>
              <a:gd name="T53" fmla="*/ 785 h 1141"/>
              <a:gd name="T54" fmla="*/ 35 w 1141"/>
              <a:gd name="T55" fmla="*/ 785 h 1141"/>
              <a:gd name="T56" fmla="*/ 0 w 1141"/>
              <a:gd name="T57" fmla="*/ 751 h 1141"/>
              <a:gd name="T58" fmla="*/ 0 w 1141"/>
              <a:gd name="T59" fmla="*/ 389 h 1141"/>
              <a:gd name="T60" fmla="*/ 0 w 1141"/>
              <a:gd name="T61" fmla="*/ 389 h 1141"/>
              <a:gd name="T62" fmla="*/ 35 w 1141"/>
              <a:gd name="T63" fmla="*/ 354 h 1141"/>
              <a:gd name="T64" fmla="*/ 354 w 1141"/>
              <a:gd name="T65" fmla="*/ 354 h 1141"/>
              <a:gd name="T66" fmla="*/ 354 w 1141"/>
              <a:gd name="T67" fmla="*/ 35 h 1141"/>
              <a:gd name="T68" fmla="*/ 354 w 1141"/>
              <a:gd name="T69" fmla="*/ 35 h 1141"/>
              <a:gd name="T70" fmla="*/ 389 w 1141"/>
              <a:gd name="T71" fmla="*/ 0 h 1141"/>
              <a:gd name="T72" fmla="*/ 751 w 1141"/>
              <a:gd name="T73" fmla="*/ 0 h 1141"/>
              <a:gd name="T74" fmla="*/ 751 w 1141"/>
              <a:gd name="T75" fmla="*/ 0 h 1141"/>
              <a:gd name="T76" fmla="*/ 786 w 1141"/>
              <a:gd name="T77" fmla="*/ 35 h 1141"/>
              <a:gd name="T78" fmla="*/ 786 w 1141"/>
              <a:gd name="T79" fmla="*/ 354 h 1141"/>
              <a:gd name="T80" fmla="*/ 1105 w 1141"/>
              <a:gd name="T81" fmla="*/ 354 h 1141"/>
              <a:gd name="T82" fmla="*/ 1105 w 1141"/>
              <a:gd name="T83" fmla="*/ 354 h 1141"/>
              <a:gd name="T84" fmla="*/ 1140 w 1141"/>
              <a:gd name="T85" fmla="*/ 389 h 1141"/>
              <a:gd name="T86" fmla="*/ 1140 w 1141"/>
              <a:gd name="T87" fmla="*/ 751 h 1141"/>
              <a:gd name="T88" fmla="*/ 1140 w 1141"/>
              <a:gd name="T89" fmla="*/ 751 h 1141"/>
              <a:gd name="T90" fmla="*/ 1105 w 1141"/>
              <a:gd name="T91" fmla="*/ 785 h 1141"/>
              <a:gd name="T92" fmla="*/ 786 w 1141"/>
              <a:gd name="T93" fmla="*/ 785 h 1141"/>
              <a:gd name="T94" fmla="*/ 786 w 1141"/>
              <a:gd name="T95" fmla="*/ 1105 h 1141"/>
              <a:gd name="T96" fmla="*/ 786 w 1141"/>
              <a:gd name="T97" fmla="*/ 1105 h 1141"/>
              <a:gd name="T98" fmla="*/ 751 w 1141"/>
              <a:gd name="T99" fmla="*/ 1140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1" h="1141">
                <a:moveTo>
                  <a:pt x="424" y="1070"/>
                </a:moveTo>
                <a:lnTo>
                  <a:pt x="716" y="1070"/>
                </a:lnTo>
                <a:lnTo>
                  <a:pt x="716" y="751"/>
                </a:lnTo>
                <a:lnTo>
                  <a:pt x="716" y="751"/>
                </a:lnTo>
                <a:cubicBezTo>
                  <a:pt x="716" y="732"/>
                  <a:pt x="731" y="716"/>
                  <a:pt x="751" y="716"/>
                </a:cubicBezTo>
                <a:lnTo>
                  <a:pt x="1070" y="716"/>
                </a:lnTo>
                <a:lnTo>
                  <a:pt x="1070" y="423"/>
                </a:lnTo>
                <a:lnTo>
                  <a:pt x="751" y="423"/>
                </a:lnTo>
                <a:lnTo>
                  <a:pt x="751" y="423"/>
                </a:lnTo>
                <a:cubicBezTo>
                  <a:pt x="731" y="423"/>
                  <a:pt x="716" y="408"/>
                  <a:pt x="716" y="389"/>
                </a:cubicBezTo>
                <a:lnTo>
                  <a:pt x="716" y="69"/>
                </a:lnTo>
                <a:lnTo>
                  <a:pt x="424" y="69"/>
                </a:lnTo>
                <a:lnTo>
                  <a:pt x="424" y="389"/>
                </a:lnTo>
                <a:lnTo>
                  <a:pt x="424" y="389"/>
                </a:lnTo>
                <a:cubicBezTo>
                  <a:pt x="424" y="408"/>
                  <a:pt x="408" y="423"/>
                  <a:pt x="389" y="423"/>
                </a:cubicBezTo>
                <a:lnTo>
                  <a:pt x="69" y="423"/>
                </a:lnTo>
                <a:lnTo>
                  <a:pt x="69" y="716"/>
                </a:lnTo>
                <a:lnTo>
                  <a:pt x="389" y="716"/>
                </a:lnTo>
                <a:lnTo>
                  <a:pt x="389" y="716"/>
                </a:lnTo>
                <a:cubicBezTo>
                  <a:pt x="408" y="716"/>
                  <a:pt x="424" y="732"/>
                  <a:pt x="424" y="751"/>
                </a:cubicBezTo>
                <a:lnTo>
                  <a:pt x="424" y="1070"/>
                </a:lnTo>
                <a:close/>
                <a:moveTo>
                  <a:pt x="751" y="1140"/>
                </a:moveTo>
                <a:lnTo>
                  <a:pt x="389" y="1140"/>
                </a:lnTo>
                <a:lnTo>
                  <a:pt x="389" y="1140"/>
                </a:lnTo>
                <a:cubicBezTo>
                  <a:pt x="369" y="1140"/>
                  <a:pt x="354" y="1124"/>
                  <a:pt x="354" y="1105"/>
                </a:cubicBezTo>
                <a:lnTo>
                  <a:pt x="354" y="785"/>
                </a:lnTo>
                <a:lnTo>
                  <a:pt x="35" y="785"/>
                </a:lnTo>
                <a:lnTo>
                  <a:pt x="35" y="785"/>
                </a:lnTo>
                <a:cubicBezTo>
                  <a:pt x="15" y="785"/>
                  <a:pt x="0" y="770"/>
                  <a:pt x="0" y="751"/>
                </a:cubicBezTo>
                <a:lnTo>
                  <a:pt x="0" y="389"/>
                </a:lnTo>
                <a:lnTo>
                  <a:pt x="0" y="389"/>
                </a:lnTo>
                <a:cubicBezTo>
                  <a:pt x="0" y="370"/>
                  <a:pt x="15" y="354"/>
                  <a:pt x="35" y="354"/>
                </a:cubicBezTo>
                <a:lnTo>
                  <a:pt x="354" y="354"/>
                </a:lnTo>
                <a:lnTo>
                  <a:pt x="354" y="35"/>
                </a:lnTo>
                <a:lnTo>
                  <a:pt x="354" y="35"/>
                </a:lnTo>
                <a:cubicBezTo>
                  <a:pt x="354" y="16"/>
                  <a:pt x="369" y="0"/>
                  <a:pt x="389" y="0"/>
                </a:cubicBezTo>
                <a:lnTo>
                  <a:pt x="751" y="0"/>
                </a:lnTo>
                <a:lnTo>
                  <a:pt x="751" y="0"/>
                </a:lnTo>
                <a:cubicBezTo>
                  <a:pt x="770" y="0"/>
                  <a:pt x="786" y="16"/>
                  <a:pt x="786" y="35"/>
                </a:cubicBezTo>
                <a:lnTo>
                  <a:pt x="786" y="354"/>
                </a:lnTo>
                <a:lnTo>
                  <a:pt x="1105" y="354"/>
                </a:lnTo>
                <a:lnTo>
                  <a:pt x="1105" y="354"/>
                </a:lnTo>
                <a:cubicBezTo>
                  <a:pt x="1124" y="354"/>
                  <a:pt x="1140" y="370"/>
                  <a:pt x="1140" y="389"/>
                </a:cubicBezTo>
                <a:lnTo>
                  <a:pt x="1140" y="751"/>
                </a:lnTo>
                <a:lnTo>
                  <a:pt x="1140" y="751"/>
                </a:lnTo>
                <a:cubicBezTo>
                  <a:pt x="1140" y="770"/>
                  <a:pt x="1124" y="785"/>
                  <a:pt x="1105" y="785"/>
                </a:cubicBezTo>
                <a:lnTo>
                  <a:pt x="786" y="785"/>
                </a:lnTo>
                <a:lnTo>
                  <a:pt x="786" y="1105"/>
                </a:lnTo>
                <a:lnTo>
                  <a:pt x="786" y="1105"/>
                </a:lnTo>
                <a:cubicBezTo>
                  <a:pt x="786" y="1124"/>
                  <a:pt x="770" y="1140"/>
                  <a:pt x="751" y="1140"/>
                </a:cubicBezTo>
                <a:close/>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347">
            <a:extLst>
              <a:ext uri="{FF2B5EF4-FFF2-40B4-BE49-F238E27FC236}">
                <a16:creationId xmlns:a16="http://schemas.microsoft.com/office/drawing/2014/main" id="{0BD10A1F-2033-214A-8E39-425A56D8336A}"/>
              </a:ext>
            </a:extLst>
          </p:cNvPr>
          <p:cNvSpPr>
            <a:spLocks noChangeArrowheads="1"/>
          </p:cNvSpPr>
          <p:nvPr/>
        </p:nvSpPr>
        <p:spPr bwMode="auto">
          <a:xfrm>
            <a:off x="2784189"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E637BD6D-CDF1-3E4E-91A2-F8BE9438CCD6}"/>
              </a:ext>
            </a:extLst>
          </p:cNvPr>
          <p:cNvSpPr>
            <a:spLocks noChangeArrowheads="1"/>
          </p:cNvSpPr>
          <p:nvPr/>
        </p:nvSpPr>
        <p:spPr bwMode="auto">
          <a:xfrm>
            <a:off x="4596538" y="7420508"/>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4"/>
                  <a:pt x="0" y="430"/>
                </a:cubicBezTo>
                <a:lnTo>
                  <a:pt x="0" y="79"/>
                </a:lnTo>
                <a:lnTo>
                  <a:pt x="0" y="79"/>
                </a:lnTo>
                <a:cubicBezTo>
                  <a:pt x="0" y="35"/>
                  <a:pt x="35" y="0"/>
                  <a:pt x="78"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216B6DB9-A68D-AB4A-ABED-22D99D4657B1}"/>
              </a:ext>
            </a:extLst>
          </p:cNvPr>
          <p:cNvSpPr>
            <a:spLocks noChangeArrowheads="1"/>
          </p:cNvSpPr>
          <p:nvPr/>
        </p:nvSpPr>
        <p:spPr bwMode="auto">
          <a:xfrm>
            <a:off x="6403813" y="7420508"/>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9"/>
                </a:lnTo>
                <a:lnTo>
                  <a:pt x="0" y="79"/>
                </a:lnTo>
                <a:cubicBezTo>
                  <a:pt x="0" y="35"/>
                  <a:pt x="35" y="0"/>
                  <a:pt x="78" y="0"/>
                </a:cubicBezTo>
                <a:lnTo>
                  <a:pt x="430" y="0"/>
                </a:lnTo>
                <a:lnTo>
                  <a:pt x="430" y="0"/>
                </a:lnTo>
                <a:cubicBezTo>
                  <a:pt x="474" y="0"/>
                  <a:pt x="509" y="35"/>
                  <a:pt x="509" y="79"/>
                </a:cubicBezTo>
                <a:lnTo>
                  <a:pt x="509" y="430"/>
                </a:lnTo>
                <a:lnTo>
                  <a:pt x="509" y="430"/>
                </a:lnTo>
                <a:cubicBezTo>
                  <a:pt x="509" y="474"/>
                  <a:pt x="474" y="509"/>
                  <a:pt x="430" y="509"/>
                </a:cubicBezTo>
              </a:path>
            </a:pathLst>
          </a:custGeom>
          <a:solidFill>
            <a:schemeClr val="bg1">
              <a:lumMod val="50000"/>
              <a:alpha val="20000"/>
            </a:schemeClr>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962EBB61-B027-134C-A056-D1C716D143CC}"/>
              </a:ext>
            </a:extLst>
          </p:cNvPr>
          <p:cNvSpPr>
            <a:spLocks noChangeArrowheads="1"/>
          </p:cNvSpPr>
          <p:nvPr/>
        </p:nvSpPr>
        <p:spPr bwMode="auto">
          <a:xfrm>
            <a:off x="8211087"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93F40376-0233-AD43-ABB2-CAB9A2833D97}"/>
              </a:ext>
            </a:extLst>
          </p:cNvPr>
          <p:cNvSpPr>
            <a:spLocks noChangeArrowheads="1"/>
          </p:cNvSpPr>
          <p:nvPr/>
        </p:nvSpPr>
        <p:spPr bwMode="auto">
          <a:xfrm>
            <a:off x="10023440" y="7420508"/>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4"/>
                  <a:pt x="0" y="430"/>
                </a:cubicBezTo>
                <a:lnTo>
                  <a:pt x="0" y="79"/>
                </a:lnTo>
                <a:lnTo>
                  <a:pt x="0" y="79"/>
                </a:lnTo>
                <a:cubicBezTo>
                  <a:pt x="0" y="35"/>
                  <a:pt x="35" y="0"/>
                  <a:pt x="79" y="0"/>
                </a:cubicBezTo>
                <a:lnTo>
                  <a:pt x="430" y="0"/>
                </a:lnTo>
                <a:lnTo>
                  <a:pt x="430" y="0"/>
                </a:lnTo>
                <a:cubicBezTo>
                  <a:pt x="473" y="0"/>
                  <a:pt x="509" y="35"/>
                  <a:pt x="509" y="79"/>
                </a:cubicBezTo>
                <a:lnTo>
                  <a:pt x="509" y="430"/>
                </a:lnTo>
                <a:lnTo>
                  <a:pt x="509" y="430"/>
                </a:lnTo>
                <a:cubicBezTo>
                  <a:pt x="509" y="474"/>
                  <a:pt x="473" y="509"/>
                  <a:pt x="430" y="509"/>
                </a:cubicBezTo>
              </a:path>
            </a:pathLst>
          </a:custGeom>
          <a:solidFill>
            <a:schemeClr val="tx2"/>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0C8E129C-4063-BF44-A61D-55D5990A56AC}"/>
              </a:ext>
            </a:extLst>
          </p:cNvPr>
          <p:cNvSpPr>
            <a:spLocks noChangeArrowheads="1"/>
          </p:cNvSpPr>
          <p:nvPr/>
        </p:nvSpPr>
        <p:spPr bwMode="auto">
          <a:xfrm>
            <a:off x="11830714" y="7420508"/>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9 h 510"/>
              <a:gd name="T10" fmla="*/ 0 w 511"/>
              <a:gd name="T11" fmla="*/ 79 h 510"/>
              <a:gd name="T12" fmla="*/ 79 w 511"/>
              <a:gd name="T13" fmla="*/ 0 h 510"/>
              <a:gd name="T14" fmla="*/ 431 w 511"/>
              <a:gd name="T15" fmla="*/ 0 h 510"/>
              <a:gd name="T16" fmla="*/ 431 w 511"/>
              <a:gd name="T17" fmla="*/ 0 h 510"/>
              <a:gd name="T18" fmla="*/ 510 w 511"/>
              <a:gd name="T19" fmla="*/ 79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4"/>
                  <a:pt x="0" y="430"/>
                </a:cubicBezTo>
                <a:lnTo>
                  <a:pt x="0" y="79"/>
                </a:lnTo>
                <a:lnTo>
                  <a:pt x="0" y="79"/>
                </a:lnTo>
                <a:cubicBezTo>
                  <a:pt x="0" y="35"/>
                  <a:pt x="36" y="0"/>
                  <a:pt x="79" y="0"/>
                </a:cubicBezTo>
                <a:lnTo>
                  <a:pt x="431" y="0"/>
                </a:lnTo>
                <a:lnTo>
                  <a:pt x="431" y="0"/>
                </a:lnTo>
                <a:cubicBezTo>
                  <a:pt x="474" y="0"/>
                  <a:pt x="510" y="35"/>
                  <a:pt x="510" y="79"/>
                </a:cubicBezTo>
                <a:lnTo>
                  <a:pt x="510" y="430"/>
                </a:lnTo>
                <a:lnTo>
                  <a:pt x="510" y="430"/>
                </a:lnTo>
                <a:cubicBezTo>
                  <a:pt x="510" y="474"/>
                  <a:pt x="474" y="509"/>
                  <a:pt x="431" y="509"/>
                </a:cubicBezTo>
              </a:path>
            </a:pathLst>
          </a:custGeom>
          <a:solidFill>
            <a:schemeClr val="tx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B51126E7-6811-B340-8BB5-DEFC9AFFB3A8}"/>
              </a:ext>
            </a:extLst>
          </p:cNvPr>
          <p:cNvSpPr>
            <a:spLocks noChangeArrowheads="1"/>
          </p:cNvSpPr>
          <p:nvPr/>
        </p:nvSpPr>
        <p:spPr bwMode="auto">
          <a:xfrm>
            <a:off x="13637989"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4"/>
                  <a:pt x="0" y="430"/>
                </a:cubicBezTo>
                <a:lnTo>
                  <a:pt x="0" y="79"/>
                </a:lnTo>
                <a:lnTo>
                  <a:pt x="0" y="79"/>
                </a:lnTo>
                <a:cubicBezTo>
                  <a:pt x="0" y="35"/>
                  <a:pt x="36"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198" name="Freeform 354">
            <a:extLst>
              <a:ext uri="{FF2B5EF4-FFF2-40B4-BE49-F238E27FC236}">
                <a16:creationId xmlns:a16="http://schemas.microsoft.com/office/drawing/2014/main" id="{D9E759CE-F935-0F49-9EBF-A125341E729F}"/>
              </a:ext>
            </a:extLst>
          </p:cNvPr>
          <p:cNvSpPr>
            <a:spLocks noChangeArrowheads="1"/>
          </p:cNvSpPr>
          <p:nvPr/>
        </p:nvSpPr>
        <p:spPr bwMode="auto">
          <a:xfrm>
            <a:off x="2784189"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5" y="508"/>
                  <a:pt x="0" y="473"/>
                  <a:pt x="0" y="430"/>
                </a:cubicBezTo>
                <a:lnTo>
                  <a:pt x="0" y="78"/>
                </a:lnTo>
                <a:lnTo>
                  <a:pt x="0" y="78"/>
                </a:lnTo>
                <a:cubicBezTo>
                  <a:pt x="0" y="34"/>
                  <a:pt x="35"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accent1"/>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74EF6CED-4303-6C4A-A290-A61FC70AF868}"/>
              </a:ext>
            </a:extLst>
          </p:cNvPr>
          <p:cNvSpPr>
            <a:spLocks noChangeArrowheads="1"/>
          </p:cNvSpPr>
          <p:nvPr/>
        </p:nvSpPr>
        <p:spPr bwMode="auto">
          <a:xfrm>
            <a:off x="16653497" y="4484340"/>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1"/>
          </a:solidFill>
          <a:ln>
            <a:noFill/>
          </a:ln>
          <a:effectLst/>
        </p:spPr>
        <p:txBody>
          <a:bodyPr wrap="none" anchor="ctr"/>
          <a:lstStyle/>
          <a:p>
            <a:endParaRPr lang="en-US"/>
          </a:p>
        </p:txBody>
      </p:sp>
      <p:sp>
        <p:nvSpPr>
          <p:cNvPr id="200" name="Freeform 356">
            <a:extLst>
              <a:ext uri="{FF2B5EF4-FFF2-40B4-BE49-F238E27FC236}">
                <a16:creationId xmlns:a16="http://schemas.microsoft.com/office/drawing/2014/main" id="{8F81F765-6AA1-C74C-A419-6F87E067C07A}"/>
              </a:ext>
            </a:extLst>
          </p:cNvPr>
          <p:cNvSpPr>
            <a:spLocks noChangeArrowheads="1"/>
          </p:cNvSpPr>
          <p:nvPr/>
        </p:nvSpPr>
        <p:spPr bwMode="auto">
          <a:xfrm>
            <a:off x="16653497" y="6731109"/>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2"/>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754D5786-C28D-2C4B-A8C9-4C454931CA54}"/>
              </a:ext>
            </a:extLst>
          </p:cNvPr>
          <p:cNvSpPr>
            <a:spLocks noChangeArrowheads="1"/>
          </p:cNvSpPr>
          <p:nvPr/>
        </p:nvSpPr>
        <p:spPr bwMode="auto">
          <a:xfrm>
            <a:off x="16653497" y="8885802"/>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3"/>
          </a:solidFill>
          <a:ln>
            <a:noFill/>
          </a:ln>
          <a:effectLst/>
        </p:spPr>
        <p:txBody>
          <a:bodyPr wrap="none" anchor="ctr"/>
          <a:lstStyle/>
          <a:p>
            <a:endParaRPr lang="en-US"/>
          </a:p>
        </p:txBody>
      </p:sp>
      <p:sp>
        <p:nvSpPr>
          <p:cNvPr id="202" name="Freeform 358">
            <a:extLst>
              <a:ext uri="{FF2B5EF4-FFF2-40B4-BE49-F238E27FC236}">
                <a16:creationId xmlns:a16="http://schemas.microsoft.com/office/drawing/2014/main" id="{22EA992A-A125-F04B-A8B2-2000FEF1381A}"/>
              </a:ext>
            </a:extLst>
          </p:cNvPr>
          <p:cNvSpPr>
            <a:spLocks noChangeArrowheads="1"/>
          </p:cNvSpPr>
          <p:nvPr/>
        </p:nvSpPr>
        <p:spPr bwMode="auto">
          <a:xfrm>
            <a:off x="16653497" y="11045720"/>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4"/>
          </a:solidFill>
          <a:ln>
            <a:noFill/>
          </a:ln>
          <a:effectLst/>
        </p:spPr>
        <p:txBody>
          <a:bodyPr wrap="none" anchor="ctr"/>
          <a:lstStyle/>
          <a:p>
            <a:endParaRPr lang="en-US"/>
          </a:p>
        </p:txBody>
      </p:sp>
      <p:sp>
        <p:nvSpPr>
          <p:cNvPr id="203" name="Freeform 359">
            <a:extLst>
              <a:ext uri="{FF2B5EF4-FFF2-40B4-BE49-F238E27FC236}">
                <a16:creationId xmlns:a16="http://schemas.microsoft.com/office/drawing/2014/main" id="{00AB0E2A-8ED1-5D4F-A512-4EFC45AE6726}"/>
              </a:ext>
            </a:extLst>
          </p:cNvPr>
          <p:cNvSpPr>
            <a:spLocks noChangeArrowheads="1"/>
          </p:cNvSpPr>
          <p:nvPr/>
        </p:nvSpPr>
        <p:spPr bwMode="auto">
          <a:xfrm>
            <a:off x="4596538" y="8405371"/>
            <a:ext cx="588887" cy="583812"/>
          </a:xfrm>
          <a:custGeom>
            <a:avLst/>
            <a:gdLst>
              <a:gd name="T0" fmla="*/ 431 w 510"/>
              <a:gd name="T1" fmla="*/ 508 h 509"/>
              <a:gd name="T2" fmla="*/ 78 w 510"/>
              <a:gd name="T3" fmla="*/ 508 h 509"/>
              <a:gd name="T4" fmla="*/ 78 w 510"/>
              <a:gd name="T5" fmla="*/ 508 h 509"/>
              <a:gd name="T6" fmla="*/ 0 w 510"/>
              <a:gd name="T7" fmla="*/ 430 h 509"/>
              <a:gd name="T8" fmla="*/ 0 w 510"/>
              <a:gd name="T9" fmla="*/ 78 h 509"/>
              <a:gd name="T10" fmla="*/ 0 w 510"/>
              <a:gd name="T11" fmla="*/ 78 h 509"/>
              <a:gd name="T12" fmla="*/ 78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8" y="508"/>
                </a:lnTo>
                <a:lnTo>
                  <a:pt x="78" y="508"/>
                </a:lnTo>
                <a:cubicBezTo>
                  <a:pt x="35" y="508"/>
                  <a:pt x="0" y="473"/>
                  <a:pt x="0" y="430"/>
                </a:cubicBezTo>
                <a:lnTo>
                  <a:pt x="0" y="78"/>
                </a:lnTo>
                <a:lnTo>
                  <a:pt x="0" y="78"/>
                </a:lnTo>
                <a:cubicBezTo>
                  <a:pt x="0" y="34"/>
                  <a:pt x="35" y="0"/>
                  <a:pt x="78"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tx2"/>
          </a:solidFill>
          <a:ln>
            <a:noFill/>
          </a:ln>
          <a:effectLst/>
        </p:spPr>
        <p:txBody>
          <a:bodyPr wrap="none" anchor="ctr"/>
          <a:lstStyle/>
          <a:p>
            <a:endParaRPr lang="en-US"/>
          </a:p>
        </p:txBody>
      </p:sp>
      <p:sp>
        <p:nvSpPr>
          <p:cNvPr id="204" name="Freeform 360">
            <a:extLst>
              <a:ext uri="{FF2B5EF4-FFF2-40B4-BE49-F238E27FC236}">
                <a16:creationId xmlns:a16="http://schemas.microsoft.com/office/drawing/2014/main" id="{7CAF019C-2268-4747-9789-900CB8B632D2}"/>
              </a:ext>
            </a:extLst>
          </p:cNvPr>
          <p:cNvSpPr>
            <a:spLocks noChangeArrowheads="1"/>
          </p:cNvSpPr>
          <p:nvPr/>
        </p:nvSpPr>
        <p:spPr bwMode="auto">
          <a:xfrm>
            <a:off x="6403813" y="8405371"/>
            <a:ext cx="588887" cy="583812"/>
          </a:xfrm>
          <a:custGeom>
            <a:avLst/>
            <a:gdLst>
              <a:gd name="T0" fmla="*/ 430 w 510"/>
              <a:gd name="T1" fmla="*/ 508 h 509"/>
              <a:gd name="T2" fmla="*/ 78 w 510"/>
              <a:gd name="T3" fmla="*/ 508 h 509"/>
              <a:gd name="T4" fmla="*/ 78 w 510"/>
              <a:gd name="T5" fmla="*/ 508 h 509"/>
              <a:gd name="T6" fmla="*/ 0 w 510"/>
              <a:gd name="T7" fmla="*/ 430 h 509"/>
              <a:gd name="T8" fmla="*/ 0 w 510"/>
              <a:gd name="T9" fmla="*/ 78 h 509"/>
              <a:gd name="T10" fmla="*/ 0 w 510"/>
              <a:gd name="T11" fmla="*/ 78 h 509"/>
              <a:gd name="T12" fmla="*/ 78 w 510"/>
              <a:gd name="T13" fmla="*/ 0 h 509"/>
              <a:gd name="T14" fmla="*/ 430 w 510"/>
              <a:gd name="T15" fmla="*/ 0 h 509"/>
              <a:gd name="T16" fmla="*/ 430 w 510"/>
              <a:gd name="T17" fmla="*/ 0 h 509"/>
              <a:gd name="T18" fmla="*/ 509 w 510"/>
              <a:gd name="T19" fmla="*/ 78 h 509"/>
              <a:gd name="T20" fmla="*/ 509 w 510"/>
              <a:gd name="T21" fmla="*/ 430 h 509"/>
              <a:gd name="T22" fmla="*/ 509 w 510"/>
              <a:gd name="T23" fmla="*/ 430 h 509"/>
              <a:gd name="T24" fmla="*/ 430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0" y="508"/>
                </a:moveTo>
                <a:lnTo>
                  <a:pt x="78" y="508"/>
                </a:lnTo>
                <a:lnTo>
                  <a:pt x="78" y="508"/>
                </a:lnTo>
                <a:cubicBezTo>
                  <a:pt x="35" y="508"/>
                  <a:pt x="0" y="473"/>
                  <a:pt x="0" y="430"/>
                </a:cubicBezTo>
                <a:lnTo>
                  <a:pt x="0" y="78"/>
                </a:lnTo>
                <a:lnTo>
                  <a:pt x="0" y="78"/>
                </a:lnTo>
                <a:cubicBezTo>
                  <a:pt x="0" y="34"/>
                  <a:pt x="35" y="0"/>
                  <a:pt x="78" y="0"/>
                </a:cubicBezTo>
                <a:lnTo>
                  <a:pt x="430" y="0"/>
                </a:lnTo>
                <a:lnTo>
                  <a:pt x="430" y="0"/>
                </a:lnTo>
                <a:cubicBezTo>
                  <a:pt x="474" y="0"/>
                  <a:pt x="509" y="34"/>
                  <a:pt x="509" y="78"/>
                </a:cubicBezTo>
                <a:lnTo>
                  <a:pt x="509" y="430"/>
                </a:lnTo>
                <a:lnTo>
                  <a:pt x="509" y="430"/>
                </a:lnTo>
                <a:cubicBezTo>
                  <a:pt x="509" y="473"/>
                  <a:pt x="474" y="508"/>
                  <a:pt x="430" y="508"/>
                </a:cubicBezTo>
              </a:path>
            </a:pathLst>
          </a:custGeom>
          <a:solidFill>
            <a:schemeClr val="tx2"/>
          </a:solidFill>
          <a:ln>
            <a:noFill/>
          </a:ln>
          <a:effectLst/>
        </p:spPr>
        <p:txBody>
          <a:bodyPr wrap="none" anchor="ctr"/>
          <a:lstStyle/>
          <a:p>
            <a:endParaRPr lang="en-US"/>
          </a:p>
        </p:txBody>
      </p:sp>
      <p:sp>
        <p:nvSpPr>
          <p:cNvPr id="205" name="Freeform 361">
            <a:extLst>
              <a:ext uri="{FF2B5EF4-FFF2-40B4-BE49-F238E27FC236}">
                <a16:creationId xmlns:a16="http://schemas.microsoft.com/office/drawing/2014/main" id="{26580B06-6960-C74A-9A6F-4C0B3ECD0099}"/>
              </a:ext>
            </a:extLst>
          </p:cNvPr>
          <p:cNvSpPr>
            <a:spLocks noChangeArrowheads="1"/>
          </p:cNvSpPr>
          <p:nvPr/>
        </p:nvSpPr>
        <p:spPr bwMode="auto">
          <a:xfrm>
            <a:off x="8211087"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5" y="508"/>
                  <a:pt x="0" y="473"/>
                  <a:pt x="0" y="430"/>
                </a:cubicBezTo>
                <a:lnTo>
                  <a:pt x="0" y="78"/>
                </a:lnTo>
                <a:lnTo>
                  <a:pt x="0" y="78"/>
                </a:lnTo>
                <a:cubicBezTo>
                  <a:pt x="0" y="34"/>
                  <a:pt x="35"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accent2"/>
          </a:solidFill>
          <a:ln>
            <a:noFill/>
          </a:ln>
          <a:effectLst/>
        </p:spPr>
        <p:txBody>
          <a:bodyPr wrap="none" anchor="ctr"/>
          <a:lstStyle/>
          <a:p>
            <a:endParaRPr lang="en-US"/>
          </a:p>
        </p:txBody>
      </p:sp>
      <p:sp>
        <p:nvSpPr>
          <p:cNvPr id="206" name="Freeform 362">
            <a:extLst>
              <a:ext uri="{FF2B5EF4-FFF2-40B4-BE49-F238E27FC236}">
                <a16:creationId xmlns:a16="http://schemas.microsoft.com/office/drawing/2014/main" id="{5A08B11F-E601-FF40-8034-910F43F7F0BB}"/>
              </a:ext>
            </a:extLst>
          </p:cNvPr>
          <p:cNvSpPr>
            <a:spLocks noChangeArrowheads="1"/>
          </p:cNvSpPr>
          <p:nvPr/>
        </p:nvSpPr>
        <p:spPr bwMode="auto">
          <a:xfrm>
            <a:off x="10023440" y="8405371"/>
            <a:ext cx="588887" cy="583812"/>
          </a:xfrm>
          <a:custGeom>
            <a:avLst/>
            <a:gdLst>
              <a:gd name="T0" fmla="*/ 430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0 w 510"/>
              <a:gd name="T15" fmla="*/ 0 h 509"/>
              <a:gd name="T16" fmla="*/ 430 w 510"/>
              <a:gd name="T17" fmla="*/ 0 h 509"/>
              <a:gd name="T18" fmla="*/ 509 w 510"/>
              <a:gd name="T19" fmla="*/ 78 h 509"/>
              <a:gd name="T20" fmla="*/ 509 w 510"/>
              <a:gd name="T21" fmla="*/ 430 h 509"/>
              <a:gd name="T22" fmla="*/ 509 w 510"/>
              <a:gd name="T23" fmla="*/ 430 h 509"/>
              <a:gd name="T24" fmla="*/ 430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0" y="508"/>
                </a:moveTo>
                <a:lnTo>
                  <a:pt x="79" y="508"/>
                </a:lnTo>
                <a:lnTo>
                  <a:pt x="79" y="508"/>
                </a:lnTo>
                <a:cubicBezTo>
                  <a:pt x="35" y="508"/>
                  <a:pt x="0" y="473"/>
                  <a:pt x="0" y="430"/>
                </a:cubicBezTo>
                <a:lnTo>
                  <a:pt x="0" y="78"/>
                </a:lnTo>
                <a:lnTo>
                  <a:pt x="0" y="78"/>
                </a:lnTo>
                <a:cubicBezTo>
                  <a:pt x="0" y="34"/>
                  <a:pt x="35" y="0"/>
                  <a:pt x="79" y="0"/>
                </a:cubicBezTo>
                <a:lnTo>
                  <a:pt x="430" y="0"/>
                </a:lnTo>
                <a:lnTo>
                  <a:pt x="430" y="0"/>
                </a:lnTo>
                <a:cubicBezTo>
                  <a:pt x="473" y="0"/>
                  <a:pt x="509" y="34"/>
                  <a:pt x="509" y="78"/>
                </a:cubicBezTo>
                <a:lnTo>
                  <a:pt x="509" y="430"/>
                </a:lnTo>
                <a:lnTo>
                  <a:pt x="509" y="430"/>
                </a:lnTo>
                <a:cubicBezTo>
                  <a:pt x="509" y="473"/>
                  <a:pt x="473" y="508"/>
                  <a:pt x="430" y="508"/>
                </a:cubicBezTo>
              </a:path>
            </a:pathLst>
          </a:custGeom>
          <a:solidFill>
            <a:schemeClr val="tx2"/>
          </a:solidFill>
          <a:ln>
            <a:noFill/>
          </a:ln>
          <a:effectLst/>
        </p:spPr>
        <p:txBody>
          <a:bodyPr wrap="none" anchor="ctr"/>
          <a:lstStyle/>
          <a:p>
            <a:endParaRPr lang="en-US"/>
          </a:p>
        </p:txBody>
      </p:sp>
      <p:sp>
        <p:nvSpPr>
          <p:cNvPr id="207" name="Freeform 363">
            <a:extLst>
              <a:ext uri="{FF2B5EF4-FFF2-40B4-BE49-F238E27FC236}">
                <a16:creationId xmlns:a16="http://schemas.microsoft.com/office/drawing/2014/main" id="{38C43F1F-0EC1-FA41-AC06-4186335A1F36}"/>
              </a:ext>
            </a:extLst>
          </p:cNvPr>
          <p:cNvSpPr>
            <a:spLocks noChangeArrowheads="1"/>
          </p:cNvSpPr>
          <p:nvPr/>
        </p:nvSpPr>
        <p:spPr bwMode="auto">
          <a:xfrm>
            <a:off x="11830714" y="8405371"/>
            <a:ext cx="588887" cy="583812"/>
          </a:xfrm>
          <a:custGeom>
            <a:avLst/>
            <a:gdLst>
              <a:gd name="T0" fmla="*/ 431 w 511"/>
              <a:gd name="T1" fmla="*/ 508 h 509"/>
              <a:gd name="T2" fmla="*/ 79 w 511"/>
              <a:gd name="T3" fmla="*/ 508 h 509"/>
              <a:gd name="T4" fmla="*/ 79 w 511"/>
              <a:gd name="T5" fmla="*/ 508 h 509"/>
              <a:gd name="T6" fmla="*/ 0 w 511"/>
              <a:gd name="T7" fmla="*/ 430 h 509"/>
              <a:gd name="T8" fmla="*/ 0 w 511"/>
              <a:gd name="T9" fmla="*/ 78 h 509"/>
              <a:gd name="T10" fmla="*/ 0 w 511"/>
              <a:gd name="T11" fmla="*/ 78 h 509"/>
              <a:gd name="T12" fmla="*/ 79 w 511"/>
              <a:gd name="T13" fmla="*/ 0 h 509"/>
              <a:gd name="T14" fmla="*/ 431 w 511"/>
              <a:gd name="T15" fmla="*/ 0 h 509"/>
              <a:gd name="T16" fmla="*/ 431 w 511"/>
              <a:gd name="T17" fmla="*/ 0 h 509"/>
              <a:gd name="T18" fmla="*/ 510 w 511"/>
              <a:gd name="T19" fmla="*/ 78 h 509"/>
              <a:gd name="T20" fmla="*/ 510 w 511"/>
              <a:gd name="T21" fmla="*/ 430 h 509"/>
              <a:gd name="T22" fmla="*/ 510 w 511"/>
              <a:gd name="T23" fmla="*/ 430 h 509"/>
              <a:gd name="T24" fmla="*/ 431 w 511"/>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09">
                <a:moveTo>
                  <a:pt x="431" y="508"/>
                </a:moveTo>
                <a:lnTo>
                  <a:pt x="79" y="508"/>
                </a:lnTo>
                <a:lnTo>
                  <a:pt x="79" y="508"/>
                </a:lnTo>
                <a:cubicBezTo>
                  <a:pt x="36" y="508"/>
                  <a:pt x="0" y="473"/>
                  <a:pt x="0" y="430"/>
                </a:cubicBezTo>
                <a:lnTo>
                  <a:pt x="0" y="78"/>
                </a:lnTo>
                <a:lnTo>
                  <a:pt x="0" y="78"/>
                </a:lnTo>
                <a:cubicBezTo>
                  <a:pt x="0" y="34"/>
                  <a:pt x="36" y="0"/>
                  <a:pt x="79" y="0"/>
                </a:cubicBezTo>
                <a:lnTo>
                  <a:pt x="431" y="0"/>
                </a:lnTo>
                <a:lnTo>
                  <a:pt x="431" y="0"/>
                </a:lnTo>
                <a:cubicBezTo>
                  <a:pt x="474" y="0"/>
                  <a:pt x="510" y="34"/>
                  <a:pt x="510" y="78"/>
                </a:cubicBezTo>
                <a:lnTo>
                  <a:pt x="510" y="430"/>
                </a:lnTo>
                <a:lnTo>
                  <a:pt x="510" y="430"/>
                </a:lnTo>
                <a:cubicBezTo>
                  <a:pt x="510" y="473"/>
                  <a:pt x="474" y="508"/>
                  <a:pt x="431" y="508"/>
                </a:cubicBezTo>
              </a:path>
            </a:pathLst>
          </a:custGeom>
          <a:solidFill>
            <a:schemeClr val="tx2"/>
          </a:solidFill>
          <a:ln>
            <a:noFill/>
          </a:ln>
          <a:effectLst/>
        </p:spPr>
        <p:txBody>
          <a:bodyPr wrap="none" anchor="ctr"/>
          <a:lstStyle/>
          <a:p>
            <a:endParaRPr lang="en-US"/>
          </a:p>
        </p:txBody>
      </p:sp>
      <p:sp>
        <p:nvSpPr>
          <p:cNvPr id="208" name="Freeform 364">
            <a:extLst>
              <a:ext uri="{FF2B5EF4-FFF2-40B4-BE49-F238E27FC236}">
                <a16:creationId xmlns:a16="http://schemas.microsoft.com/office/drawing/2014/main" id="{0621F217-0987-F242-B190-01D9C91BE67C}"/>
              </a:ext>
            </a:extLst>
          </p:cNvPr>
          <p:cNvSpPr>
            <a:spLocks noChangeArrowheads="1"/>
          </p:cNvSpPr>
          <p:nvPr/>
        </p:nvSpPr>
        <p:spPr bwMode="auto">
          <a:xfrm>
            <a:off x="13637989"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6" y="508"/>
                  <a:pt x="0" y="473"/>
                  <a:pt x="0" y="430"/>
                </a:cubicBezTo>
                <a:lnTo>
                  <a:pt x="0" y="78"/>
                </a:lnTo>
                <a:lnTo>
                  <a:pt x="0" y="78"/>
                </a:lnTo>
                <a:cubicBezTo>
                  <a:pt x="0" y="34"/>
                  <a:pt x="36"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tx2"/>
          </a:solidFill>
          <a:ln>
            <a:noFill/>
          </a:ln>
          <a:effectLst/>
        </p:spPr>
        <p:txBody>
          <a:bodyPr wrap="none" anchor="ctr"/>
          <a:lstStyle/>
          <a:p>
            <a:endParaRPr lang="en-US"/>
          </a:p>
        </p:txBody>
      </p:sp>
      <p:sp>
        <p:nvSpPr>
          <p:cNvPr id="209" name="Freeform 365">
            <a:extLst>
              <a:ext uri="{FF2B5EF4-FFF2-40B4-BE49-F238E27FC236}">
                <a16:creationId xmlns:a16="http://schemas.microsoft.com/office/drawing/2014/main" id="{9E2DF65C-C859-BB4C-9F12-C79220019085}"/>
              </a:ext>
            </a:extLst>
          </p:cNvPr>
          <p:cNvSpPr>
            <a:spLocks noChangeArrowheads="1"/>
          </p:cNvSpPr>
          <p:nvPr/>
        </p:nvSpPr>
        <p:spPr bwMode="auto">
          <a:xfrm>
            <a:off x="2784189"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8"/>
                </a:lnTo>
                <a:lnTo>
                  <a:pt x="0" y="78"/>
                </a:lnTo>
                <a:cubicBezTo>
                  <a:pt x="0" y="35"/>
                  <a:pt x="35"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0" name="Freeform 366">
            <a:extLst>
              <a:ext uri="{FF2B5EF4-FFF2-40B4-BE49-F238E27FC236}">
                <a16:creationId xmlns:a16="http://schemas.microsoft.com/office/drawing/2014/main" id="{95810FD4-35E0-644A-9A9F-38D4A86F2F58}"/>
              </a:ext>
            </a:extLst>
          </p:cNvPr>
          <p:cNvSpPr>
            <a:spLocks noChangeArrowheads="1"/>
          </p:cNvSpPr>
          <p:nvPr/>
        </p:nvSpPr>
        <p:spPr bwMode="auto">
          <a:xfrm>
            <a:off x="4596538" y="9390234"/>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4"/>
                  <a:pt x="0" y="430"/>
                </a:cubicBezTo>
                <a:lnTo>
                  <a:pt x="0" y="78"/>
                </a:lnTo>
                <a:lnTo>
                  <a:pt x="0" y="78"/>
                </a:lnTo>
                <a:cubicBezTo>
                  <a:pt x="0" y="35"/>
                  <a:pt x="35" y="0"/>
                  <a:pt x="78"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1" name="Freeform 367">
            <a:extLst>
              <a:ext uri="{FF2B5EF4-FFF2-40B4-BE49-F238E27FC236}">
                <a16:creationId xmlns:a16="http://schemas.microsoft.com/office/drawing/2014/main" id="{B64102F8-A1EA-B146-AF9E-E10313297603}"/>
              </a:ext>
            </a:extLst>
          </p:cNvPr>
          <p:cNvSpPr>
            <a:spLocks noChangeArrowheads="1"/>
          </p:cNvSpPr>
          <p:nvPr/>
        </p:nvSpPr>
        <p:spPr bwMode="auto">
          <a:xfrm>
            <a:off x="6403813" y="9390234"/>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tx2"/>
          </a:solidFill>
          <a:ln>
            <a:noFill/>
          </a:ln>
          <a:effectLst/>
        </p:spPr>
        <p:txBody>
          <a:bodyPr wrap="none" anchor="ctr"/>
          <a:lstStyle/>
          <a:p>
            <a:endParaRPr lang="en-US"/>
          </a:p>
        </p:txBody>
      </p:sp>
      <p:sp>
        <p:nvSpPr>
          <p:cNvPr id="212" name="Freeform 368">
            <a:extLst>
              <a:ext uri="{FF2B5EF4-FFF2-40B4-BE49-F238E27FC236}">
                <a16:creationId xmlns:a16="http://schemas.microsoft.com/office/drawing/2014/main" id="{EE8A6CC5-E954-7A4E-9A7D-FD9B7C76430C}"/>
              </a:ext>
            </a:extLst>
          </p:cNvPr>
          <p:cNvSpPr>
            <a:spLocks noChangeArrowheads="1"/>
          </p:cNvSpPr>
          <p:nvPr/>
        </p:nvSpPr>
        <p:spPr bwMode="auto">
          <a:xfrm>
            <a:off x="8211087"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8"/>
                </a:lnTo>
                <a:lnTo>
                  <a:pt x="0" y="78"/>
                </a:lnTo>
                <a:cubicBezTo>
                  <a:pt x="0" y="35"/>
                  <a:pt x="35"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3" name="Freeform 369">
            <a:extLst>
              <a:ext uri="{FF2B5EF4-FFF2-40B4-BE49-F238E27FC236}">
                <a16:creationId xmlns:a16="http://schemas.microsoft.com/office/drawing/2014/main" id="{3ADC9216-9A44-2347-9309-97F92FAF9422}"/>
              </a:ext>
            </a:extLst>
          </p:cNvPr>
          <p:cNvSpPr>
            <a:spLocks noChangeArrowheads="1"/>
          </p:cNvSpPr>
          <p:nvPr/>
        </p:nvSpPr>
        <p:spPr bwMode="auto">
          <a:xfrm>
            <a:off x="10023440" y="9390234"/>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4"/>
                  <a:pt x="0" y="430"/>
                </a:cubicBezTo>
                <a:lnTo>
                  <a:pt x="0" y="78"/>
                </a:lnTo>
                <a:lnTo>
                  <a:pt x="0" y="78"/>
                </a:lnTo>
                <a:cubicBezTo>
                  <a:pt x="0" y="35"/>
                  <a:pt x="35" y="0"/>
                  <a:pt x="79" y="0"/>
                </a:cubicBezTo>
                <a:lnTo>
                  <a:pt x="430" y="0"/>
                </a:lnTo>
                <a:lnTo>
                  <a:pt x="430" y="0"/>
                </a:lnTo>
                <a:cubicBezTo>
                  <a:pt x="473" y="0"/>
                  <a:pt x="509" y="35"/>
                  <a:pt x="509" y="78"/>
                </a:cubicBezTo>
                <a:lnTo>
                  <a:pt x="509" y="430"/>
                </a:lnTo>
                <a:lnTo>
                  <a:pt x="509" y="430"/>
                </a:lnTo>
                <a:cubicBezTo>
                  <a:pt x="509" y="474"/>
                  <a:pt x="473" y="509"/>
                  <a:pt x="430" y="509"/>
                </a:cubicBezTo>
              </a:path>
            </a:pathLst>
          </a:custGeom>
          <a:solidFill>
            <a:schemeClr val="tx2"/>
          </a:solidFill>
          <a:ln>
            <a:noFill/>
          </a:ln>
          <a:effectLst/>
        </p:spPr>
        <p:txBody>
          <a:bodyPr wrap="none" anchor="ctr"/>
          <a:lstStyle/>
          <a:p>
            <a:endParaRPr lang="en-US"/>
          </a:p>
        </p:txBody>
      </p:sp>
      <p:sp>
        <p:nvSpPr>
          <p:cNvPr id="214" name="Freeform 370">
            <a:extLst>
              <a:ext uri="{FF2B5EF4-FFF2-40B4-BE49-F238E27FC236}">
                <a16:creationId xmlns:a16="http://schemas.microsoft.com/office/drawing/2014/main" id="{DC4C72A7-5ED0-4246-9D7A-13E8CC4CE202}"/>
              </a:ext>
            </a:extLst>
          </p:cNvPr>
          <p:cNvSpPr>
            <a:spLocks noChangeArrowheads="1"/>
          </p:cNvSpPr>
          <p:nvPr/>
        </p:nvSpPr>
        <p:spPr bwMode="auto">
          <a:xfrm>
            <a:off x="11830714" y="9390234"/>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8 h 510"/>
              <a:gd name="T10" fmla="*/ 0 w 511"/>
              <a:gd name="T11" fmla="*/ 78 h 510"/>
              <a:gd name="T12" fmla="*/ 79 w 511"/>
              <a:gd name="T13" fmla="*/ 0 h 510"/>
              <a:gd name="T14" fmla="*/ 431 w 511"/>
              <a:gd name="T15" fmla="*/ 0 h 510"/>
              <a:gd name="T16" fmla="*/ 431 w 511"/>
              <a:gd name="T17" fmla="*/ 0 h 510"/>
              <a:gd name="T18" fmla="*/ 510 w 511"/>
              <a:gd name="T19" fmla="*/ 78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4"/>
                  <a:pt x="0" y="430"/>
                </a:cubicBezTo>
                <a:lnTo>
                  <a:pt x="0" y="78"/>
                </a:lnTo>
                <a:lnTo>
                  <a:pt x="0" y="78"/>
                </a:lnTo>
                <a:cubicBezTo>
                  <a:pt x="0" y="35"/>
                  <a:pt x="36" y="0"/>
                  <a:pt x="79" y="0"/>
                </a:cubicBezTo>
                <a:lnTo>
                  <a:pt x="431" y="0"/>
                </a:lnTo>
                <a:lnTo>
                  <a:pt x="431" y="0"/>
                </a:lnTo>
                <a:cubicBezTo>
                  <a:pt x="474" y="0"/>
                  <a:pt x="510" y="35"/>
                  <a:pt x="510" y="78"/>
                </a:cubicBezTo>
                <a:lnTo>
                  <a:pt x="510" y="430"/>
                </a:lnTo>
                <a:lnTo>
                  <a:pt x="510" y="430"/>
                </a:lnTo>
                <a:cubicBezTo>
                  <a:pt x="510" y="474"/>
                  <a:pt x="474" y="509"/>
                  <a:pt x="431" y="509"/>
                </a:cubicBezTo>
              </a:path>
            </a:pathLst>
          </a:custGeom>
          <a:solidFill>
            <a:schemeClr val="tx2"/>
          </a:solidFill>
          <a:ln>
            <a:noFill/>
          </a:ln>
          <a:effectLst/>
        </p:spPr>
        <p:txBody>
          <a:bodyPr wrap="none" anchor="ctr"/>
          <a:lstStyle/>
          <a:p>
            <a:endParaRPr lang="en-US"/>
          </a:p>
        </p:txBody>
      </p:sp>
      <p:sp>
        <p:nvSpPr>
          <p:cNvPr id="215" name="Freeform 371">
            <a:extLst>
              <a:ext uri="{FF2B5EF4-FFF2-40B4-BE49-F238E27FC236}">
                <a16:creationId xmlns:a16="http://schemas.microsoft.com/office/drawing/2014/main" id="{3B2BF90C-3D37-9049-B88E-EEC68A7A0B1D}"/>
              </a:ext>
            </a:extLst>
          </p:cNvPr>
          <p:cNvSpPr>
            <a:spLocks noChangeArrowheads="1"/>
          </p:cNvSpPr>
          <p:nvPr/>
        </p:nvSpPr>
        <p:spPr bwMode="auto">
          <a:xfrm>
            <a:off x="13637989"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4"/>
                  <a:pt x="0" y="430"/>
                </a:cubicBezTo>
                <a:lnTo>
                  <a:pt x="0" y="78"/>
                </a:lnTo>
                <a:lnTo>
                  <a:pt x="0" y="78"/>
                </a:lnTo>
                <a:cubicBezTo>
                  <a:pt x="0" y="35"/>
                  <a:pt x="36"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6" name="Freeform 372">
            <a:extLst>
              <a:ext uri="{FF2B5EF4-FFF2-40B4-BE49-F238E27FC236}">
                <a16:creationId xmlns:a16="http://schemas.microsoft.com/office/drawing/2014/main" id="{EFF64016-0299-7C4F-BD9E-B5CDBC39BB27}"/>
              </a:ext>
            </a:extLst>
          </p:cNvPr>
          <p:cNvSpPr>
            <a:spLocks noChangeArrowheads="1"/>
          </p:cNvSpPr>
          <p:nvPr/>
        </p:nvSpPr>
        <p:spPr bwMode="auto">
          <a:xfrm>
            <a:off x="2784189"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5" y="510"/>
                  <a:pt x="0" y="474"/>
                  <a:pt x="0" y="431"/>
                </a:cubicBezTo>
                <a:lnTo>
                  <a:pt x="0" y="79"/>
                </a:lnTo>
                <a:lnTo>
                  <a:pt x="0" y="79"/>
                </a:lnTo>
                <a:cubicBezTo>
                  <a:pt x="0" y="36"/>
                  <a:pt x="35"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tx2"/>
          </a:solidFill>
          <a:ln>
            <a:noFill/>
          </a:ln>
          <a:effectLst/>
        </p:spPr>
        <p:txBody>
          <a:bodyPr wrap="none" anchor="ctr"/>
          <a:lstStyle/>
          <a:p>
            <a:endParaRPr lang="en-US"/>
          </a:p>
        </p:txBody>
      </p:sp>
      <p:sp>
        <p:nvSpPr>
          <p:cNvPr id="217" name="Freeform 373">
            <a:extLst>
              <a:ext uri="{FF2B5EF4-FFF2-40B4-BE49-F238E27FC236}">
                <a16:creationId xmlns:a16="http://schemas.microsoft.com/office/drawing/2014/main" id="{7CB80080-9C65-0846-AA50-2CB03A36F85E}"/>
              </a:ext>
            </a:extLst>
          </p:cNvPr>
          <p:cNvSpPr>
            <a:spLocks noChangeArrowheads="1"/>
          </p:cNvSpPr>
          <p:nvPr/>
        </p:nvSpPr>
        <p:spPr bwMode="auto">
          <a:xfrm>
            <a:off x="4596538" y="10370022"/>
            <a:ext cx="588887" cy="588887"/>
          </a:xfrm>
          <a:custGeom>
            <a:avLst/>
            <a:gdLst>
              <a:gd name="T0" fmla="*/ 431 w 510"/>
              <a:gd name="T1" fmla="*/ 510 h 511"/>
              <a:gd name="T2" fmla="*/ 78 w 510"/>
              <a:gd name="T3" fmla="*/ 510 h 511"/>
              <a:gd name="T4" fmla="*/ 78 w 510"/>
              <a:gd name="T5" fmla="*/ 510 h 511"/>
              <a:gd name="T6" fmla="*/ 0 w 510"/>
              <a:gd name="T7" fmla="*/ 431 h 511"/>
              <a:gd name="T8" fmla="*/ 0 w 510"/>
              <a:gd name="T9" fmla="*/ 79 h 511"/>
              <a:gd name="T10" fmla="*/ 0 w 510"/>
              <a:gd name="T11" fmla="*/ 79 h 511"/>
              <a:gd name="T12" fmla="*/ 78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8" y="510"/>
                </a:lnTo>
                <a:lnTo>
                  <a:pt x="78" y="510"/>
                </a:lnTo>
                <a:cubicBezTo>
                  <a:pt x="35" y="510"/>
                  <a:pt x="0" y="474"/>
                  <a:pt x="0" y="431"/>
                </a:cubicBezTo>
                <a:lnTo>
                  <a:pt x="0" y="79"/>
                </a:lnTo>
                <a:lnTo>
                  <a:pt x="0" y="79"/>
                </a:lnTo>
                <a:cubicBezTo>
                  <a:pt x="0" y="36"/>
                  <a:pt x="35" y="0"/>
                  <a:pt x="78"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accent3"/>
          </a:solidFill>
          <a:ln>
            <a:noFill/>
          </a:ln>
          <a:effectLst/>
        </p:spPr>
        <p:txBody>
          <a:bodyPr wrap="none" anchor="ctr"/>
          <a:lstStyle/>
          <a:p>
            <a:endParaRPr lang="en-US"/>
          </a:p>
        </p:txBody>
      </p:sp>
      <p:sp>
        <p:nvSpPr>
          <p:cNvPr id="218" name="Freeform 374">
            <a:extLst>
              <a:ext uri="{FF2B5EF4-FFF2-40B4-BE49-F238E27FC236}">
                <a16:creationId xmlns:a16="http://schemas.microsoft.com/office/drawing/2014/main" id="{A6389EE7-42BA-0142-A721-84FCF16C8A94}"/>
              </a:ext>
            </a:extLst>
          </p:cNvPr>
          <p:cNvSpPr>
            <a:spLocks noChangeArrowheads="1"/>
          </p:cNvSpPr>
          <p:nvPr/>
        </p:nvSpPr>
        <p:spPr bwMode="auto">
          <a:xfrm>
            <a:off x="6403813" y="10370022"/>
            <a:ext cx="588887" cy="588887"/>
          </a:xfrm>
          <a:custGeom>
            <a:avLst/>
            <a:gdLst>
              <a:gd name="T0" fmla="*/ 430 w 510"/>
              <a:gd name="T1" fmla="*/ 510 h 511"/>
              <a:gd name="T2" fmla="*/ 78 w 510"/>
              <a:gd name="T3" fmla="*/ 510 h 511"/>
              <a:gd name="T4" fmla="*/ 78 w 510"/>
              <a:gd name="T5" fmla="*/ 510 h 511"/>
              <a:gd name="T6" fmla="*/ 0 w 510"/>
              <a:gd name="T7" fmla="*/ 431 h 511"/>
              <a:gd name="T8" fmla="*/ 0 w 510"/>
              <a:gd name="T9" fmla="*/ 79 h 511"/>
              <a:gd name="T10" fmla="*/ 0 w 510"/>
              <a:gd name="T11" fmla="*/ 79 h 511"/>
              <a:gd name="T12" fmla="*/ 78 w 510"/>
              <a:gd name="T13" fmla="*/ 0 h 511"/>
              <a:gd name="T14" fmla="*/ 430 w 510"/>
              <a:gd name="T15" fmla="*/ 0 h 511"/>
              <a:gd name="T16" fmla="*/ 430 w 510"/>
              <a:gd name="T17" fmla="*/ 0 h 511"/>
              <a:gd name="T18" fmla="*/ 509 w 510"/>
              <a:gd name="T19" fmla="*/ 79 h 511"/>
              <a:gd name="T20" fmla="*/ 509 w 510"/>
              <a:gd name="T21" fmla="*/ 431 h 511"/>
              <a:gd name="T22" fmla="*/ 509 w 510"/>
              <a:gd name="T23" fmla="*/ 431 h 511"/>
              <a:gd name="T24" fmla="*/ 430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0" y="510"/>
                </a:moveTo>
                <a:lnTo>
                  <a:pt x="78" y="510"/>
                </a:lnTo>
                <a:lnTo>
                  <a:pt x="78" y="510"/>
                </a:lnTo>
                <a:cubicBezTo>
                  <a:pt x="35" y="510"/>
                  <a:pt x="0" y="474"/>
                  <a:pt x="0" y="431"/>
                </a:cubicBezTo>
                <a:lnTo>
                  <a:pt x="0" y="79"/>
                </a:lnTo>
                <a:lnTo>
                  <a:pt x="0" y="79"/>
                </a:lnTo>
                <a:cubicBezTo>
                  <a:pt x="0" y="36"/>
                  <a:pt x="35" y="0"/>
                  <a:pt x="78" y="0"/>
                </a:cubicBezTo>
                <a:lnTo>
                  <a:pt x="430" y="0"/>
                </a:lnTo>
                <a:lnTo>
                  <a:pt x="430" y="0"/>
                </a:lnTo>
                <a:cubicBezTo>
                  <a:pt x="474" y="0"/>
                  <a:pt x="509" y="36"/>
                  <a:pt x="509" y="79"/>
                </a:cubicBezTo>
                <a:lnTo>
                  <a:pt x="509" y="431"/>
                </a:lnTo>
                <a:lnTo>
                  <a:pt x="509" y="431"/>
                </a:lnTo>
                <a:cubicBezTo>
                  <a:pt x="509" y="474"/>
                  <a:pt x="474" y="510"/>
                  <a:pt x="430" y="510"/>
                </a:cubicBezTo>
              </a:path>
            </a:pathLst>
          </a:custGeom>
          <a:solidFill>
            <a:schemeClr val="tx2"/>
          </a:solidFill>
          <a:ln>
            <a:noFill/>
          </a:ln>
          <a:effectLst/>
        </p:spPr>
        <p:txBody>
          <a:bodyPr wrap="none" anchor="ctr"/>
          <a:lstStyle/>
          <a:p>
            <a:endParaRPr lang="en-US"/>
          </a:p>
        </p:txBody>
      </p:sp>
      <p:sp>
        <p:nvSpPr>
          <p:cNvPr id="219" name="Freeform 375">
            <a:extLst>
              <a:ext uri="{FF2B5EF4-FFF2-40B4-BE49-F238E27FC236}">
                <a16:creationId xmlns:a16="http://schemas.microsoft.com/office/drawing/2014/main" id="{90382A7A-CFA5-C949-ACB4-010956F65C4D}"/>
              </a:ext>
            </a:extLst>
          </p:cNvPr>
          <p:cNvSpPr>
            <a:spLocks noChangeArrowheads="1"/>
          </p:cNvSpPr>
          <p:nvPr/>
        </p:nvSpPr>
        <p:spPr bwMode="auto">
          <a:xfrm>
            <a:off x="8211087"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5" y="510"/>
                  <a:pt x="0" y="474"/>
                  <a:pt x="0" y="431"/>
                </a:cubicBezTo>
                <a:lnTo>
                  <a:pt x="0" y="79"/>
                </a:lnTo>
                <a:lnTo>
                  <a:pt x="0" y="79"/>
                </a:lnTo>
                <a:cubicBezTo>
                  <a:pt x="0" y="36"/>
                  <a:pt x="35"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tx2"/>
          </a:solidFill>
          <a:ln>
            <a:noFill/>
          </a:ln>
          <a:effectLst/>
        </p:spPr>
        <p:txBody>
          <a:bodyPr wrap="none" anchor="ctr"/>
          <a:lstStyle/>
          <a:p>
            <a:endParaRPr lang="en-US"/>
          </a:p>
        </p:txBody>
      </p:sp>
      <p:sp>
        <p:nvSpPr>
          <p:cNvPr id="220" name="Freeform 376">
            <a:extLst>
              <a:ext uri="{FF2B5EF4-FFF2-40B4-BE49-F238E27FC236}">
                <a16:creationId xmlns:a16="http://schemas.microsoft.com/office/drawing/2014/main" id="{3FD18945-4F2C-8B4B-B014-885156F74C1B}"/>
              </a:ext>
            </a:extLst>
          </p:cNvPr>
          <p:cNvSpPr>
            <a:spLocks noChangeArrowheads="1"/>
          </p:cNvSpPr>
          <p:nvPr/>
        </p:nvSpPr>
        <p:spPr bwMode="auto">
          <a:xfrm>
            <a:off x="10023440" y="10370022"/>
            <a:ext cx="588887" cy="588887"/>
          </a:xfrm>
          <a:custGeom>
            <a:avLst/>
            <a:gdLst>
              <a:gd name="T0" fmla="*/ 430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0 w 510"/>
              <a:gd name="T15" fmla="*/ 0 h 511"/>
              <a:gd name="T16" fmla="*/ 430 w 510"/>
              <a:gd name="T17" fmla="*/ 0 h 511"/>
              <a:gd name="T18" fmla="*/ 509 w 510"/>
              <a:gd name="T19" fmla="*/ 79 h 511"/>
              <a:gd name="T20" fmla="*/ 509 w 510"/>
              <a:gd name="T21" fmla="*/ 431 h 511"/>
              <a:gd name="T22" fmla="*/ 509 w 510"/>
              <a:gd name="T23" fmla="*/ 431 h 511"/>
              <a:gd name="T24" fmla="*/ 430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0" y="510"/>
                </a:moveTo>
                <a:lnTo>
                  <a:pt x="79" y="510"/>
                </a:lnTo>
                <a:lnTo>
                  <a:pt x="79" y="510"/>
                </a:lnTo>
                <a:cubicBezTo>
                  <a:pt x="35" y="510"/>
                  <a:pt x="0" y="474"/>
                  <a:pt x="0" y="431"/>
                </a:cubicBezTo>
                <a:lnTo>
                  <a:pt x="0" y="79"/>
                </a:lnTo>
                <a:lnTo>
                  <a:pt x="0" y="79"/>
                </a:lnTo>
                <a:cubicBezTo>
                  <a:pt x="0" y="36"/>
                  <a:pt x="35" y="0"/>
                  <a:pt x="79" y="0"/>
                </a:cubicBezTo>
                <a:lnTo>
                  <a:pt x="430" y="0"/>
                </a:lnTo>
                <a:lnTo>
                  <a:pt x="430" y="0"/>
                </a:lnTo>
                <a:cubicBezTo>
                  <a:pt x="473" y="0"/>
                  <a:pt x="509" y="36"/>
                  <a:pt x="509" y="79"/>
                </a:cubicBezTo>
                <a:lnTo>
                  <a:pt x="509" y="431"/>
                </a:lnTo>
                <a:lnTo>
                  <a:pt x="509" y="431"/>
                </a:lnTo>
                <a:cubicBezTo>
                  <a:pt x="509" y="474"/>
                  <a:pt x="473" y="510"/>
                  <a:pt x="430" y="510"/>
                </a:cubicBezTo>
              </a:path>
            </a:pathLst>
          </a:custGeom>
          <a:solidFill>
            <a:schemeClr val="tx2"/>
          </a:solidFill>
          <a:ln>
            <a:noFill/>
          </a:ln>
          <a:effectLst/>
        </p:spPr>
        <p:txBody>
          <a:bodyPr wrap="none" anchor="ctr"/>
          <a:lstStyle/>
          <a:p>
            <a:endParaRPr lang="en-US"/>
          </a:p>
        </p:txBody>
      </p:sp>
      <p:sp>
        <p:nvSpPr>
          <p:cNvPr id="221" name="Freeform 377">
            <a:extLst>
              <a:ext uri="{FF2B5EF4-FFF2-40B4-BE49-F238E27FC236}">
                <a16:creationId xmlns:a16="http://schemas.microsoft.com/office/drawing/2014/main" id="{327EF7AC-24E8-F34A-98FA-CA72FF5382C0}"/>
              </a:ext>
            </a:extLst>
          </p:cNvPr>
          <p:cNvSpPr>
            <a:spLocks noChangeArrowheads="1"/>
          </p:cNvSpPr>
          <p:nvPr/>
        </p:nvSpPr>
        <p:spPr bwMode="auto">
          <a:xfrm>
            <a:off x="11830714" y="10370022"/>
            <a:ext cx="588887" cy="588887"/>
          </a:xfrm>
          <a:custGeom>
            <a:avLst/>
            <a:gdLst>
              <a:gd name="T0" fmla="*/ 431 w 511"/>
              <a:gd name="T1" fmla="*/ 510 h 511"/>
              <a:gd name="T2" fmla="*/ 79 w 511"/>
              <a:gd name="T3" fmla="*/ 510 h 511"/>
              <a:gd name="T4" fmla="*/ 79 w 511"/>
              <a:gd name="T5" fmla="*/ 510 h 511"/>
              <a:gd name="T6" fmla="*/ 0 w 511"/>
              <a:gd name="T7" fmla="*/ 431 h 511"/>
              <a:gd name="T8" fmla="*/ 0 w 511"/>
              <a:gd name="T9" fmla="*/ 79 h 511"/>
              <a:gd name="T10" fmla="*/ 0 w 511"/>
              <a:gd name="T11" fmla="*/ 79 h 511"/>
              <a:gd name="T12" fmla="*/ 79 w 511"/>
              <a:gd name="T13" fmla="*/ 0 h 511"/>
              <a:gd name="T14" fmla="*/ 431 w 511"/>
              <a:gd name="T15" fmla="*/ 0 h 511"/>
              <a:gd name="T16" fmla="*/ 431 w 511"/>
              <a:gd name="T17" fmla="*/ 0 h 511"/>
              <a:gd name="T18" fmla="*/ 510 w 511"/>
              <a:gd name="T19" fmla="*/ 79 h 511"/>
              <a:gd name="T20" fmla="*/ 510 w 511"/>
              <a:gd name="T21" fmla="*/ 431 h 511"/>
              <a:gd name="T22" fmla="*/ 510 w 511"/>
              <a:gd name="T23" fmla="*/ 431 h 511"/>
              <a:gd name="T24" fmla="*/ 431 w 511"/>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1">
                <a:moveTo>
                  <a:pt x="431" y="510"/>
                </a:moveTo>
                <a:lnTo>
                  <a:pt x="79" y="510"/>
                </a:lnTo>
                <a:lnTo>
                  <a:pt x="79" y="510"/>
                </a:lnTo>
                <a:cubicBezTo>
                  <a:pt x="36" y="510"/>
                  <a:pt x="0" y="474"/>
                  <a:pt x="0" y="431"/>
                </a:cubicBezTo>
                <a:lnTo>
                  <a:pt x="0" y="79"/>
                </a:lnTo>
                <a:lnTo>
                  <a:pt x="0" y="79"/>
                </a:lnTo>
                <a:cubicBezTo>
                  <a:pt x="0" y="36"/>
                  <a:pt x="36" y="0"/>
                  <a:pt x="79" y="0"/>
                </a:cubicBezTo>
                <a:lnTo>
                  <a:pt x="431" y="0"/>
                </a:lnTo>
                <a:lnTo>
                  <a:pt x="431" y="0"/>
                </a:lnTo>
                <a:cubicBezTo>
                  <a:pt x="474" y="0"/>
                  <a:pt x="510" y="36"/>
                  <a:pt x="510" y="79"/>
                </a:cubicBezTo>
                <a:lnTo>
                  <a:pt x="510" y="431"/>
                </a:lnTo>
                <a:lnTo>
                  <a:pt x="510" y="431"/>
                </a:lnTo>
                <a:cubicBezTo>
                  <a:pt x="510" y="474"/>
                  <a:pt x="474" y="510"/>
                  <a:pt x="431" y="510"/>
                </a:cubicBezTo>
              </a:path>
            </a:pathLst>
          </a:custGeom>
          <a:solidFill>
            <a:schemeClr val="tx2"/>
          </a:solidFill>
          <a:ln>
            <a:noFill/>
          </a:ln>
          <a:effectLst/>
        </p:spPr>
        <p:txBody>
          <a:bodyPr wrap="none" anchor="ctr"/>
          <a:lstStyle/>
          <a:p>
            <a:endParaRPr lang="en-US"/>
          </a:p>
        </p:txBody>
      </p:sp>
      <p:sp>
        <p:nvSpPr>
          <p:cNvPr id="222" name="Freeform 378">
            <a:extLst>
              <a:ext uri="{FF2B5EF4-FFF2-40B4-BE49-F238E27FC236}">
                <a16:creationId xmlns:a16="http://schemas.microsoft.com/office/drawing/2014/main" id="{8A12ACD7-C970-E24B-8580-1B71A384BD1E}"/>
              </a:ext>
            </a:extLst>
          </p:cNvPr>
          <p:cNvSpPr>
            <a:spLocks noChangeArrowheads="1"/>
          </p:cNvSpPr>
          <p:nvPr/>
        </p:nvSpPr>
        <p:spPr bwMode="auto">
          <a:xfrm>
            <a:off x="13637989"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6" y="510"/>
                  <a:pt x="0" y="474"/>
                  <a:pt x="0" y="431"/>
                </a:cubicBezTo>
                <a:lnTo>
                  <a:pt x="0" y="79"/>
                </a:lnTo>
                <a:lnTo>
                  <a:pt x="0" y="79"/>
                </a:lnTo>
                <a:cubicBezTo>
                  <a:pt x="0" y="36"/>
                  <a:pt x="36"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accent4"/>
          </a:solidFill>
          <a:ln>
            <a:noFill/>
          </a:ln>
          <a:effectLst/>
        </p:spPr>
        <p:txBody>
          <a:bodyPr wrap="none" anchor="ctr"/>
          <a:lstStyle/>
          <a:p>
            <a:endParaRPr lang="en-US"/>
          </a:p>
        </p:txBody>
      </p:sp>
      <p:sp>
        <p:nvSpPr>
          <p:cNvPr id="223" name="Freeform 379">
            <a:extLst>
              <a:ext uri="{FF2B5EF4-FFF2-40B4-BE49-F238E27FC236}">
                <a16:creationId xmlns:a16="http://schemas.microsoft.com/office/drawing/2014/main" id="{B13CEE34-853C-534C-98B1-B9A68CFB310E}"/>
              </a:ext>
            </a:extLst>
          </p:cNvPr>
          <p:cNvSpPr>
            <a:spLocks noChangeArrowheads="1"/>
          </p:cNvSpPr>
          <p:nvPr/>
        </p:nvSpPr>
        <p:spPr bwMode="auto">
          <a:xfrm>
            <a:off x="2784189"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3"/>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4" name="Freeform 380">
            <a:extLst>
              <a:ext uri="{FF2B5EF4-FFF2-40B4-BE49-F238E27FC236}">
                <a16:creationId xmlns:a16="http://schemas.microsoft.com/office/drawing/2014/main" id="{D67C08D1-206E-E84C-8B25-4F8C5B4BF25E}"/>
              </a:ext>
            </a:extLst>
          </p:cNvPr>
          <p:cNvSpPr>
            <a:spLocks noChangeArrowheads="1"/>
          </p:cNvSpPr>
          <p:nvPr/>
        </p:nvSpPr>
        <p:spPr bwMode="auto">
          <a:xfrm>
            <a:off x="4596538" y="11354885"/>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3"/>
                  <a:pt x="0" y="430"/>
                </a:cubicBezTo>
                <a:lnTo>
                  <a:pt x="0" y="79"/>
                </a:lnTo>
                <a:lnTo>
                  <a:pt x="0" y="79"/>
                </a:lnTo>
                <a:cubicBezTo>
                  <a:pt x="0" y="35"/>
                  <a:pt x="35" y="0"/>
                  <a:pt x="78"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5" name="Freeform 381">
            <a:extLst>
              <a:ext uri="{FF2B5EF4-FFF2-40B4-BE49-F238E27FC236}">
                <a16:creationId xmlns:a16="http://schemas.microsoft.com/office/drawing/2014/main" id="{3EC0033C-16FB-BC42-845A-7F02D6CA877C}"/>
              </a:ext>
            </a:extLst>
          </p:cNvPr>
          <p:cNvSpPr>
            <a:spLocks noChangeArrowheads="1"/>
          </p:cNvSpPr>
          <p:nvPr/>
        </p:nvSpPr>
        <p:spPr bwMode="auto">
          <a:xfrm>
            <a:off x="6403813" y="11354885"/>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3"/>
                  <a:pt x="0" y="430"/>
                </a:cubicBezTo>
                <a:lnTo>
                  <a:pt x="0" y="79"/>
                </a:lnTo>
                <a:lnTo>
                  <a:pt x="0" y="79"/>
                </a:lnTo>
                <a:cubicBezTo>
                  <a:pt x="0" y="35"/>
                  <a:pt x="35" y="0"/>
                  <a:pt x="78" y="0"/>
                </a:cubicBezTo>
                <a:lnTo>
                  <a:pt x="430" y="0"/>
                </a:lnTo>
                <a:lnTo>
                  <a:pt x="430" y="0"/>
                </a:lnTo>
                <a:cubicBezTo>
                  <a:pt x="474" y="0"/>
                  <a:pt x="509" y="35"/>
                  <a:pt x="509" y="79"/>
                </a:cubicBezTo>
                <a:lnTo>
                  <a:pt x="509" y="430"/>
                </a:lnTo>
                <a:lnTo>
                  <a:pt x="509" y="430"/>
                </a:lnTo>
                <a:cubicBezTo>
                  <a:pt x="509" y="473"/>
                  <a:pt x="474" y="509"/>
                  <a:pt x="430" y="509"/>
                </a:cubicBezTo>
              </a:path>
            </a:pathLst>
          </a:custGeom>
          <a:solidFill>
            <a:schemeClr val="tx2"/>
          </a:solidFill>
          <a:ln>
            <a:noFill/>
          </a:ln>
          <a:effectLst/>
        </p:spPr>
        <p:txBody>
          <a:bodyPr wrap="none" anchor="ctr"/>
          <a:lstStyle/>
          <a:p>
            <a:endParaRPr lang="en-US"/>
          </a:p>
        </p:txBody>
      </p:sp>
      <p:sp>
        <p:nvSpPr>
          <p:cNvPr id="226" name="Freeform 382">
            <a:extLst>
              <a:ext uri="{FF2B5EF4-FFF2-40B4-BE49-F238E27FC236}">
                <a16:creationId xmlns:a16="http://schemas.microsoft.com/office/drawing/2014/main" id="{E5A5D88A-FE0F-894E-B877-B4E21DB780B5}"/>
              </a:ext>
            </a:extLst>
          </p:cNvPr>
          <p:cNvSpPr>
            <a:spLocks noChangeArrowheads="1"/>
          </p:cNvSpPr>
          <p:nvPr/>
        </p:nvSpPr>
        <p:spPr bwMode="auto">
          <a:xfrm>
            <a:off x="8211087"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3"/>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7" name="Freeform 383">
            <a:extLst>
              <a:ext uri="{FF2B5EF4-FFF2-40B4-BE49-F238E27FC236}">
                <a16:creationId xmlns:a16="http://schemas.microsoft.com/office/drawing/2014/main" id="{CD301A27-FEFD-DC48-93B4-369B1779ABAF}"/>
              </a:ext>
            </a:extLst>
          </p:cNvPr>
          <p:cNvSpPr>
            <a:spLocks noChangeArrowheads="1"/>
          </p:cNvSpPr>
          <p:nvPr/>
        </p:nvSpPr>
        <p:spPr bwMode="auto">
          <a:xfrm>
            <a:off x="10023440" y="11354885"/>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3"/>
                  <a:pt x="0" y="430"/>
                </a:cubicBezTo>
                <a:lnTo>
                  <a:pt x="0" y="79"/>
                </a:lnTo>
                <a:lnTo>
                  <a:pt x="0" y="79"/>
                </a:lnTo>
                <a:cubicBezTo>
                  <a:pt x="0" y="35"/>
                  <a:pt x="35" y="0"/>
                  <a:pt x="79" y="0"/>
                </a:cubicBezTo>
                <a:lnTo>
                  <a:pt x="430" y="0"/>
                </a:lnTo>
                <a:lnTo>
                  <a:pt x="430" y="0"/>
                </a:lnTo>
                <a:cubicBezTo>
                  <a:pt x="473" y="0"/>
                  <a:pt x="509" y="35"/>
                  <a:pt x="509" y="79"/>
                </a:cubicBezTo>
                <a:lnTo>
                  <a:pt x="509" y="430"/>
                </a:lnTo>
                <a:lnTo>
                  <a:pt x="509" y="430"/>
                </a:lnTo>
                <a:cubicBezTo>
                  <a:pt x="509" y="473"/>
                  <a:pt x="473" y="509"/>
                  <a:pt x="430" y="509"/>
                </a:cubicBezTo>
              </a:path>
            </a:pathLst>
          </a:custGeom>
          <a:solidFill>
            <a:schemeClr val="tx2"/>
          </a:solidFill>
          <a:ln>
            <a:noFill/>
          </a:ln>
          <a:effectLst/>
        </p:spPr>
        <p:txBody>
          <a:bodyPr wrap="none" anchor="ctr"/>
          <a:lstStyle/>
          <a:p>
            <a:endParaRPr lang="en-US"/>
          </a:p>
        </p:txBody>
      </p:sp>
      <p:sp>
        <p:nvSpPr>
          <p:cNvPr id="228" name="Freeform 384">
            <a:extLst>
              <a:ext uri="{FF2B5EF4-FFF2-40B4-BE49-F238E27FC236}">
                <a16:creationId xmlns:a16="http://schemas.microsoft.com/office/drawing/2014/main" id="{3826FC9C-08CE-6745-83D7-88CEE322F628}"/>
              </a:ext>
            </a:extLst>
          </p:cNvPr>
          <p:cNvSpPr>
            <a:spLocks noChangeArrowheads="1"/>
          </p:cNvSpPr>
          <p:nvPr/>
        </p:nvSpPr>
        <p:spPr bwMode="auto">
          <a:xfrm>
            <a:off x="11830714" y="11354885"/>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9 h 510"/>
              <a:gd name="T10" fmla="*/ 0 w 511"/>
              <a:gd name="T11" fmla="*/ 79 h 510"/>
              <a:gd name="T12" fmla="*/ 79 w 511"/>
              <a:gd name="T13" fmla="*/ 0 h 510"/>
              <a:gd name="T14" fmla="*/ 431 w 511"/>
              <a:gd name="T15" fmla="*/ 0 h 510"/>
              <a:gd name="T16" fmla="*/ 431 w 511"/>
              <a:gd name="T17" fmla="*/ 0 h 510"/>
              <a:gd name="T18" fmla="*/ 510 w 511"/>
              <a:gd name="T19" fmla="*/ 79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3"/>
                  <a:pt x="0" y="430"/>
                </a:cubicBezTo>
                <a:lnTo>
                  <a:pt x="0" y="79"/>
                </a:lnTo>
                <a:lnTo>
                  <a:pt x="0" y="79"/>
                </a:lnTo>
                <a:cubicBezTo>
                  <a:pt x="0" y="35"/>
                  <a:pt x="36" y="0"/>
                  <a:pt x="79" y="0"/>
                </a:cubicBezTo>
                <a:lnTo>
                  <a:pt x="431" y="0"/>
                </a:lnTo>
                <a:lnTo>
                  <a:pt x="431" y="0"/>
                </a:lnTo>
                <a:cubicBezTo>
                  <a:pt x="474" y="0"/>
                  <a:pt x="510" y="35"/>
                  <a:pt x="510" y="79"/>
                </a:cubicBezTo>
                <a:lnTo>
                  <a:pt x="510" y="430"/>
                </a:lnTo>
                <a:lnTo>
                  <a:pt x="510" y="430"/>
                </a:lnTo>
                <a:cubicBezTo>
                  <a:pt x="510" y="473"/>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229" name="Freeform 385">
            <a:extLst>
              <a:ext uri="{FF2B5EF4-FFF2-40B4-BE49-F238E27FC236}">
                <a16:creationId xmlns:a16="http://schemas.microsoft.com/office/drawing/2014/main" id="{1427D848-8DDD-9B4C-8AA0-DC57D228B525}"/>
              </a:ext>
            </a:extLst>
          </p:cNvPr>
          <p:cNvSpPr>
            <a:spLocks noChangeArrowheads="1"/>
          </p:cNvSpPr>
          <p:nvPr/>
        </p:nvSpPr>
        <p:spPr bwMode="auto">
          <a:xfrm>
            <a:off x="13637989"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3"/>
                  <a:pt x="0" y="430"/>
                </a:cubicBezTo>
                <a:lnTo>
                  <a:pt x="0" y="79"/>
                </a:lnTo>
                <a:lnTo>
                  <a:pt x="0" y="79"/>
                </a:lnTo>
                <a:cubicBezTo>
                  <a:pt x="0" y="35"/>
                  <a:pt x="36"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292" name="CuadroTexto 4">
            <a:extLst>
              <a:ext uri="{FF2B5EF4-FFF2-40B4-BE49-F238E27FC236}">
                <a16:creationId xmlns:a16="http://schemas.microsoft.com/office/drawing/2014/main" id="{CE5D08EA-6340-8B40-A30D-161D456F034D}"/>
              </a:ext>
            </a:extLst>
          </p:cNvPr>
          <p:cNvSpPr txBox="1"/>
          <p:nvPr/>
        </p:nvSpPr>
        <p:spPr>
          <a:xfrm>
            <a:off x="5580813" y="4141447"/>
            <a:ext cx="584943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sp>
        <p:nvSpPr>
          <p:cNvPr id="293" name="CuadroTexto 4">
            <a:extLst>
              <a:ext uri="{FF2B5EF4-FFF2-40B4-BE49-F238E27FC236}">
                <a16:creationId xmlns:a16="http://schemas.microsoft.com/office/drawing/2014/main" id="{0C6E268D-D8BF-1C48-9FF0-5276B276C583}"/>
              </a:ext>
            </a:extLst>
          </p:cNvPr>
          <p:cNvSpPr txBox="1"/>
          <p:nvPr/>
        </p:nvSpPr>
        <p:spPr>
          <a:xfrm>
            <a:off x="2528612"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S</a:t>
            </a:r>
          </a:p>
        </p:txBody>
      </p:sp>
      <p:sp>
        <p:nvSpPr>
          <p:cNvPr id="294" name="CuadroTexto 4">
            <a:extLst>
              <a:ext uri="{FF2B5EF4-FFF2-40B4-BE49-F238E27FC236}">
                <a16:creationId xmlns:a16="http://schemas.microsoft.com/office/drawing/2014/main" id="{84468C05-8E2D-394F-990C-65A303D35F95}"/>
              </a:ext>
            </a:extLst>
          </p:cNvPr>
          <p:cNvSpPr txBox="1"/>
          <p:nvPr/>
        </p:nvSpPr>
        <p:spPr>
          <a:xfrm>
            <a:off x="4340961"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M</a:t>
            </a:r>
          </a:p>
        </p:txBody>
      </p:sp>
      <p:sp>
        <p:nvSpPr>
          <p:cNvPr id="295" name="CuadroTexto 4">
            <a:extLst>
              <a:ext uri="{FF2B5EF4-FFF2-40B4-BE49-F238E27FC236}">
                <a16:creationId xmlns:a16="http://schemas.microsoft.com/office/drawing/2014/main" id="{C3AF7C94-BE8D-0F42-B52D-42A5CAC81410}"/>
              </a:ext>
            </a:extLst>
          </p:cNvPr>
          <p:cNvSpPr txBox="1"/>
          <p:nvPr/>
        </p:nvSpPr>
        <p:spPr>
          <a:xfrm>
            <a:off x="6153310"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T</a:t>
            </a:r>
          </a:p>
        </p:txBody>
      </p:sp>
      <p:sp>
        <p:nvSpPr>
          <p:cNvPr id="296" name="CuadroTexto 4">
            <a:extLst>
              <a:ext uri="{FF2B5EF4-FFF2-40B4-BE49-F238E27FC236}">
                <a16:creationId xmlns:a16="http://schemas.microsoft.com/office/drawing/2014/main" id="{1A7D6C1E-0884-DE4E-A2D9-7D9F85F04AE4}"/>
              </a:ext>
            </a:extLst>
          </p:cNvPr>
          <p:cNvSpPr txBox="1"/>
          <p:nvPr/>
        </p:nvSpPr>
        <p:spPr>
          <a:xfrm>
            <a:off x="9762788"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T</a:t>
            </a:r>
          </a:p>
        </p:txBody>
      </p:sp>
      <p:sp>
        <p:nvSpPr>
          <p:cNvPr id="297" name="CuadroTexto 4">
            <a:extLst>
              <a:ext uri="{FF2B5EF4-FFF2-40B4-BE49-F238E27FC236}">
                <a16:creationId xmlns:a16="http://schemas.microsoft.com/office/drawing/2014/main" id="{F552B27C-D7B9-6A46-AF3B-273F740637B2}"/>
              </a:ext>
            </a:extLst>
          </p:cNvPr>
          <p:cNvSpPr txBox="1"/>
          <p:nvPr/>
        </p:nvSpPr>
        <p:spPr>
          <a:xfrm>
            <a:off x="11575137"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F</a:t>
            </a:r>
          </a:p>
        </p:txBody>
      </p:sp>
      <p:sp>
        <p:nvSpPr>
          <p:cNvPr id="298" name="CuadroTexto 4">
            <a:extLst>
              <a:ext uri="{FF2B5EF4-FFF2-40B4-BE49-F238E27FC236}">
                <a16:creationId xmlns:a16="http://schemas.microsoft.com/office/drawing/2014/main" id="{27688311-8922-1A4F-B73D-6CCF13BF876C}"/>
              </a:ext>
            </a:extLst>
          </p:cNvPr>
          <p:cNvSpPr txBox="1"/>
          <p:nvPr/>
        </p:nvSpPr>
        <p:spPr>
          <a:xfrm>
            <a:off x="13382412"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S</a:t>
            </a:r>
          </a:p>
        </p:txBody>
      </p:sp>
      <p:sp>
        <p:nvSpPr>
          <p:cNvPr id="302" name="CuadroTexto 4">
            <a:extLst>
              <a:ext uri="{FF2B5EF4-FFF2-40B4-BE49-F238E27FC236}">
                <a16:creationId xmlns:a16="http://schemas.microsoft.com/office/drawing/2014/main" id="{6B95B618-541F-E145-8768-F5536C33F962}"/>
              </a:ext>
            </a:extLst>
          </p:cNvPr>
          <p:cNvSpPr txBox="1"/>
          <p:nvPr/>
        </p:nvSpPr>
        <p:spPr>
          <a:xfrm>
            <a:off x="9762788"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a:t>
            </a:r>
          </a:p>
        </p:txBody>
      </p:sp>
      <p:sp>
        <p:nvSpPr>
          <p:cNvPr id="303" name="CuadroTexto 4">
            <a:extLst>
              <a:ext uri="{FF2B5EF4-FFF2-40B4-BE49-F238E27FC236}">
                <a16:creationId xmlns:a16="http://schemas.microsoft.com/office/drawing/2014/main" id="{9F882EC5-77D9-DF45-BE02-91F2FEE47A8C}"/>
              </a:ext>
            </a:extLst>
          </p:cNvPr>
          <p:cNvSpPr txBox="1"/>
          <p:nvPr/>
        </p:nvSpPr>
        <p:spPr>
          <a:xfrm>
            <a:off x="11575137"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3</a:t>
            </a:r>
          </a:p>
        </p:txBody>
      </p:sp>
      <p:sp>
        <p:nvSpPr>
          <p:cNvPr id="304" name="CuadroTexto 4">
            <a:extLst>
              <a:ext uri="{FF2B5EF4-FFF2-40B4-BE49-F238E27FC236}">
                <a16:creationId xmlns:a16="http://schemas.microsoft.com/office/drawing/2014/main" id="{91E01C9D-0422-E242-B4BB-69E371C4166C}"/>
              </a:ext>
            </a:extLst>
          </p:cNvPr>
          <p:cNvSpPr txBox="1"/>
          <p:nvPr/>
        </p:nvSpPr>
        <p:spPr>
          <a:xfrm>
            <a:off x="13382412"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4</a:t>
            </a:r>
          </a:p>
        </p:txBody>
      </p:sp>
      <p:sp>
        <p:nvSpPr>
          <p:cNvPr id="305" name="CuadroTexto 4">
            <a:extLst>
              <a:ext uri="{FF2B5EF4-FFF2-40B4-BE49-F238E27FC236}">
                <a16:creationId xmlns:a16="http://schemas.microsoft.com/office/drawing/2014/main" id="{28FCB672-6E60-2C41-928B-0374B1B0B7CE}"/>
              </a:ext>
            </a:extLst>
          </p:cNvPr>
          <p:cNvSpPr txBox="1"/>
          <p:nvPr/>
        </p:nvSpPr>
        <p:spPr>
          <a:xfrm>
            <a:off x="7954266"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a:t>
            </a:r>
          </a:p>
        </p:txBody>
      </p:sp>
      <p:sp>
        <p:nvSpPr>
          <p:cNvPr id="306" name="CuadroTexto 4">
            <a:extLst>
              <a:ext uri="{FF2B5EF4-FFF2-40B4-BE49-F238E27FC236}">
                <a16:creationId xmlns:a16="http://schemas.microsoft.com/office/drawing/2014/main" id="{632F9BD2-73F0-5C45-9E7F-884DAA5BF97B}"/>
              </a:ext>
            </a:extLst>
          </p:cNvPr>
          <p:cNvSpPr txBox="1"/>
          <p:nvPr/>
        </p:nvSpPr>
        <p:spPr>
          <a:xfrm>
            <a:off x="2528612"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5</a:t>
            </a:r>
          </a:p>
        </p:txBody>
      </p:sp>
      <p:sp>
        <p:nvSpPr>
          <p:cNvPr id="307" name="CuadroTexto 4">
            <a:extLst>
              <a:ext uri="{FF2B5EF4-FFF2-40B4-BE49-F238E27FC236}">
                <a16:creationId xmlns:a16="http://schemas.microsoft.com/office/drawing/2014/main" id="{33EE4DD3-C2F8-CB43-A903-41E1C200474D}"/>
              </a:ext>
            </a:extLst>
          </p:cNvPr>
          <p:cNvSpPr txBox="1"/>
          <p:nvPr/>
        </p:nvSpPr>
        <p:spPr>
          <a:xfrm>
            <a:off x="4340961"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6</a:t>
            </a:r>
          </a:p>
        </p:txBody>
      </p:sp>
      <p:sp>
        <p:nvSpPr>
          <p:cNvPr id="308" name="CuadroTexto 4">
            <a:extLst>
              <a:ext uri="{FF2B5EF4-FFF2-40B4-BE49-F238E27FC236}">
                <a16:creationId xmlns:a16="http://schemas.microsoft.com/office/drawing/2014/main" id="{E3062C2D-72AF-DA4E-8261-5A077F2FAA93}"/>
              </a:ext>
            </a:extLst>
          </p:cNvPr>
          <p:cNvSpPr txBox="1"/>
          <p:nvPr/>
        </p:nvSpPr>
        <p:spPr>
          <a:xfrm>
            <a:off x="6153310"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7</a:t>
            </a:r>
          </a:p>
        </p:txBody>
      </p:sp>
      <p:sp>
        <p:nvSpPr>
          <p:cNvPr id="309" name="CuadroTexto 4">
            <a:extLst>
              <a:ext uri="{FF2B5EF4-FFF2-40B4-BE49-F238E27FC236}">
                <a16:creationId xmlns:a16="http://schemas.microsoft.com/office/drawing/2014/main" id="{75848801-FAA9-BE40-A7E1-CBA86F72C59D}"/>
              </a:ext>
            </a:extLst>
          </p:cNvPr>
          <p:cNvSpPr txBox="1"/>
          <p:nvPr/>
        </p:nvSpPr>
        <p:spPr>
          <a:xfrm>
            <a:off x="9762788"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9</a:t>
            </a:r>
          </a:p>
        </p:txBody>
      </p:sp>
      <p:sp>
        <p:nvSpPr>
          <p:cNvPr id="310" name="CuadroTexto 4">
            <a:extLst>
              <a:ext uri="{FF2B5EF4-FFF2-40B4-BE49-F238E27FC236}">
                <a16:creationId xmlns:a16="http://schemas.microsoft.com/office/drawing/2014/main" id="{B4B3B47B-71A2-7D42-B548-3E630A9F0D9D}"/>
              </a:ext>
            </a:extLst>
          </p:cNvPr>
          <p:cNvSpPr txBox="1"/>
          <p:nvPr/>
        </p:nvSpPr>
        <p:spPr>
          <a:xfrm>
            <a:off x="11575137"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10</a:t>
            </a:r>
          </a:p>
        </p:txBody>
      </p:sp>
      <p:sp>
        <p:nvSpPr>
          <p:cNvPr id="311" name="CuadroTexto 4">
            <a:extLst>
              <a:ext uri="{FF2B5EF4-FFF2-40B4-BE49-F238E27FC236}">
                <a16:creationId xmlns:a16="http://schemas.microsoft.com/office/drawing/2014/main" id="{F13123E8-F9A8-BE44-89BE-50B0A32DC85F}"/>
              </a:ext>
            </a:extLst>
          </p:cNvPr>
          <p:cNvSpPr txBox="1"/>
          <p:nvPr/>
        </p:nvSpPr>
        <p:spPr>
          <a:xfrm>
            <a:off x="13382412"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11</a:t>
            </a:r>
          </a:p>
        </p:txBody>
      </p:sp>
      <p:sp>
        <p:nvSpPr>
          <p:cNvPr id="312" name="CuadroTexto 4">
            <a:extLst>
              <a:ext uri="{FF2B5EF4-FFF2-40B4-BE49-F238E27FC236}">
                <a16:creationId xmlns:a16="http://schemas.microsoft.com/office/drawing/2014/main" id="{4132B106-D5B8-9643-A8C8-E0BD1A9D89F1}"/>
              </a:ext>
            </a:extLst>
          </p:cNvPr>
          <p:cNvSpPr txBox="1"/>
          <p:nvPr/>
        </p:nvSpPr>
        <p:spPr>
          <a:xfrm>
            <a:off x="7954266"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8</a:t>
            </a:r>
          </a:p>
        </p:txBody>
      </p:sp>
      <p:sp>
        <p:nvSpPr>
          <p:cNvPr id="313" name="CuadroTexto 4">
            <a:extLst>
              <a:ext uri="{FF2B5EF4-FFF2-40B4-BE49-F238E27FC236}">
                <a16:creationId xmlns:a16="http://schemas.microsoft.com/office/drawing/2014/main" id="{50F56298-2F36-FE42-A419-B950C75E3D88}"/>
              </a:ext>
            </a:extLst>
          </p:cNvPr>
          <p:cNvSpPr txBox="1"/>
          <p:nvPr/>
        </p:nvSpPr>
        <p:spPr>
          <a:xfrm>
            <a:off x="2528612"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12</a:t>
            </a:r>
          </a:p>
        </p:txBody>
      </p:sp>
      <p:sp>
        <p:nvSpPr>
          <p:cNvPr id="314" name="CuadroTexto 4">
            <a:extLst>
              <a:ext uri="{FF2B5EF4-FFF2-40B4-BE49-F238E27FC236}">
                <a16:creationId xmlns:a16="http://schemas.microsoft.com/office/drawing/2014/main" id="{6158F458-3E43-034B-B8EC-05A94A1CA9B6}"/>
              </a:ext>
            </a:extLst>
          </p:cNvPr>
          <p:cNvSpPr txBox="1"/>
          <p:nvPr/>
        </p:nvSpPr>
        <p:spPr>
          <a:xfrm>
            <a:off x="4340961"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13</a:t>
            </a:r>
          </a:p>
        </p:txBody>
      </p:sp>
      <p:sp>
        <p:nvSpPr>
          <p:cNvPr id="315" name="CuadroTexto 4">
            <a:extLst>
              <a:ext uri="{FF2B5EF4-FFF2-40B4-BE49-F238E27FC236}">
                <a16:creationId xmlns:a16="http://schemas.microsoft.com/office/drawing/2014/main" id="{D4DFD6E9-EC20-D646-B90A-6DC996DBD428}"/>
              </a:ext>
            </a:extLst>
          </p:cNvPr>
          <p:cNvSpPr txBox="1"/>
          <p:nvPr/>
        </p:nvSpPr>
        <p:spPr>
          <a:xfrm>
            <a:off x="6153310"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14</a:t>
            </a:r>
          </a:p>
        </p:txBody>
      </p:sp>
      <p:sp>
        <p:nvSpPr>
          <p:cNvPr id="316" name="CuadroTexto 4">
            <a:extLst>
              <a:ext uri="{FF2B5EF4-FFF2-40B4-BE49-F238E27FC236}">
                <a16:creationId xmlns:a16="http://schemas.microsoft.com/office/drawing/2014/main" id="{16EC11F6-0C6B-3F4A-9629-53E591309373}"/>
              </a:ext>
            </a:extLst>
          </p:cNvPr>
          <p:cNvSpPr txBox="1"/>
          <p:nvPr/>
        </p:nvSpPr>
        <p:spPr>
          <a:xfrm>
            <a:off x="9762788"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16</a:t>
            </a:r>
          </a:p>
        </p:txBody>
      </p:sp>
      <p:sp>
        <p:nvSpPr>
          <p:cNvPr id="317" name="CuadroTexto 4">
            <a:extLst>
              <a:ext uri="{FF2B5EF4-FFF2-40B4-BE49-F238E27FC236}">
                <a16:creationId xmlns:a16="http://schemas.microsoft.com/office/drawing/2014/main" id="{880C7C5B-99B7-5E49-97F3-5DDC9C2BDF85}"/>
              </a:ext>
            </a:extLst>
          </p:cNvPr>
          <p:cNvSpPr txBox="1"/>
          <p:nvPr/>
        </p:nvSpPr>
        <p:spPr>
          <a:xfrm>
            <a:off x="11575137"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17</a:t>
            </a:r>
          </a:p>
        </p:txBody>
      </p:sp>
      <p:sp>
        <p:nvSpPr>
          <p:cNvPr id="318" name="CuadroTexto 4">
            <a:extLst>
              <a:ext uri="{FF2B5EF4-FFF2-40B4-BE49-F238E27FC236}">
                <a16:creationId xmlns:a16="http://schemas.microsoft.com/office/drawing/2014/main" id="{B8A01484-C489-8D4F-B201-51A7A61F0599}"/>
              </a:ext>
            </a:extLst>
          </p:cNvPr>
          <p:cNvSpPr txBox="1"/>
          <p:nvPr/>
        </p:nvSpPr>
        <p:spPr>
          <a:xfrm>
            <a:off x="13382412"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18</a:t>
            </a:r>
          </a:p>
        </p:txBody>
      </p:sp>
      <p:sp>
        <p:nvSpPr>
          <p:cNvPr id="319" name="CuadroTexto 4">
            <a:extLst>
              <a:ext uri="{FF2B5EF4-FFF2-40B4-BE49-F238E27FC236}">
                <a16:creationId xmlns:a16="http://schemas.microsoft.com/office/drawing/2014/main" id="{374852C9-9165-954B-9381-77CE607153E7}"/>
              </a:ext>
            </a:extLst>
          </p:cNvPr>
          <p:cNvSpPr txBox="1"/>
          <p:nvPr/>
        </p:nvSpPr>
        <p:spPr>
          <a:xfrm>
            <a:off x="7954266"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15</a:t>
            </a:r>
          </a:p>
        </p:txBody>
      </p:sp>
      <p:sp>
        <p:nvSpPr>
          <p:cNvPr id="320" name="CuadroTexto 4">
            <a:extLst>
              <a:ext uri="{FF2B5EF4-FFF2-40B4-BE49-F238E27FC236}">
                <a16:creationId xmlns:a16="http://schemas.microsoft.com/office/drawing/2014/main" id="{466FD590-C0AA-1548-86AD-A3CC494671E2}"/>
              </a:ext>
            </a:extLst>
          </p:cNvPr>
          <p:cNvSpPr txBox="1"/>
          <p:nvPr/>
        </p:nvSpPr>
        <p:spPr>
          <a:xfrm>
            <a:off x="2528612"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19</a:t>
            </a:r>
          </a:p>
        </p:txBody>
      </p:sp>
      <p:sp>
        <p:nvSpPr>
          <p:cNvPr id="321" name="CuadroTexto 4">
            <a:extLst>
              <a:ext uri="{FF2B5EF4-FFF2-40B4-BE49-F238E27FC236}">
                <a16:creationId xmlns:a16="http://schemas.microsoft.com/office/drawing/2014/main" id="{C6A24CAA-F2E5-CE45-B9AC-2888D218CB00}"/>
              </a:ext>
            </a:extLst>
          </p:cNvPr>
          <p:cNvSpPr txBox="1"/>
          <p:nvPr/>
        </p:nvSpPr>
        <p:spPr>
          <a:xfrm>
            <a:off x="4340961"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20</a:t>
            </a:r>
          </a:p>
        </p:txBody>
      </p:sp>
      <p:sp>
        <p:nvSpPr>
          <p:cNvPr id="322" name="CuadroTexto 4">
            <a:extLst>
              <a:ext uri="{FF2B5EF4-FFF2-40B4-BE49-F238E27FC236}">
                <a16:creationId xmlns:a16="http://schemas.microsoft.com/office/drawing/2014/main" id="{ABCF9654-0774-C945-A679-CEB5B2D03457}"/>
              </a:ext>
            </a:extLst>
          </p:cNvPr>
          <p:cNvSpPr txBox="1"/>
          <p:nvPr/>
        </p:nvSpPr>
        <p:spPr>
          <a:xfrm>
            <a:off x="6153310"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21</a:t>
            </a:r>
          </a:p>
        </p:txBody>
      </p:sp>
      <p:sp>
        <p:nvSpPr>
          <p:cNvPr id="323" name="CuadroTexto 4">
            <a:extLst>
              <a:ext uri="{FF2B5EF4-FFF2-40B4-BE49-F238E27FC236}">
                <a16:creationId xmlns:a16="http://schemas.microsoft.com/office/drawing/2014/main" id="{5AEA7358-87A0-314E-A60A-C9A8086D1C87}"/>
              </a:ext>
            </a:extLst>
          </p:cNvPr>
          <p:cNvSpPr txBox="1"/>
          <p:nvPr/>
        </p:nvSpPr>
        <p:spPr>
          <a:xfrm>
            <a:off x="9762788"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23</a:t>
            </a:r>
          </a:p>
        </p:txBody>
      </p:sp>
      <p:sp>
        <p:nvSpPr>
          <p:cNvPr id="324" name="CuadroTexto 4">
            <a:extLst>
              <a:ext uri="{FF2B5EF4-FFF2-40B4-BE49-F238E27FC236}">
                <a16:creationId xmlns:a16="http://schemas.microsoft.com/office/drawing/2014/main" id="{74BD3BD1-D24F-7F4C-B111-0B70F1DDA296}"/>
              </a:ext>
            </a:extLst>
          </p:cNvPr>
          <p:cNvSpPr txBox="1"/>
          <p:nvPr/>
        </p:nvSpPr>
        <p:spPr>
          <a:xfrm>
            <a:off x="11575137"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24</a:t>
            </a:r>
          </a:p>
        </p:txBody>
      </p:sp>
      <p:sp>
        <p:nvSpPr>
          <p:cNvPr id="325" name="CuadroTexto 4">
            <a:extLst>
              <a:ext uri="{FF2B5EF4-FFF2-40B4-BE49-F238E27FC236}">
                <a16:creationId xmlns:a16="http://schemas.microsoft.com/office/drawing/2014/main" id="{495895FC-1A33-E544-86C0-19C3D44ABFC8}"/>
              </a:ext>
            </a:extLst>
          </p:cNvPr>
          <p:cNvSpPr txBox="1"/>
          <p:nvPr/>
        </p:nvSpPr>
        <p:spPr>
          <a:xfrm>
            <a:off x="13382412"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25</a:t>
            </a:r>
          </a:p>
        </p:txBody>
      </p:sp>
      <p:sp>
        <p:nvSpPr>
          <p:cNvPr id="326" name="CuadroTexto 4">
            <a:extLst>
              <a:ext uri="{FF2B5EF4-FFF2-40B4-BE49-F238E27FC236}">
                <a16:creationId xmlns:a16="http://schemas.microsoft.com/office/drawing/2014/main" id="{A7E7AFCB-3204-7F42-8702-229A6D441FED}"/>
              </a:ext>
            </a:extLst>
          </p:cNvPr>
          <p:cNvSpPr txBox="1"/>
          <p:nvPr/>
        </p:nvSpPr>
        <p:spPr>
          <a:xfrm>
            <a:off x="7954266"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22</a:t>
            </a:r>
          </a:p>
        </p:txBody>
      </p:sp>
      <p:sp>
        <p:nvSpPr>
          <p:cNvPr id="327" name="CuadroTexto 4">
            <a:extLst>
              <a:ext uri="{FF2B5EF4-FFF2-40B4-BE49-F238E27FC236}">
                <a16:creationId xmlns:a16="http://schemas.microsoft.com/office/drawing/2014/main" id="{AC25E64F-5F72-BC4E-ABA2-1020E0416A03}"/>
              </a:ext>
            </a:extLst>
          </p:cNvPr>
          <p:cNvSpPr txBox="1"/>
          <p:nvPr/>
        </p:nvSpPr>
        <p:spPr>
          <a:xfrm>
            <a:off x="2528612"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26</a:t>
            </a:r>
          </a:p>
        </p:txBody>
      </p:sp>
      <p:sp>
        <p:nvSpPr>
          <p:cNvPr id="328" name="CuadroTexto 4">
            <a:extLst>
              <a:ext uri="{FF2B5EF4-FFF2-40B4-BE49-F238E27FC236}">
                <a16:creationId xmlns:a16="http://schemas.microsoft.com/office/drawing/2014/main" id="{1B4A745C-A3AA-0A44-8AF9-9DD7AD7AC178}"/>
              </a:ext>
            </a:extLst>
          </p:cNvPr>
          <p:cNvSpPr txBox="1"/>
          <p:nvPr/>
        </p:nvSpPr>
        <p:spPr>
          <a:xfrm>
            <a:off x="4340961"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27</a:t>
            </a:r>
          </a:p>
        </p:txBody>
      </p:sp>
      <p:sp>
        <p:nvSpPr>
          <p:cNvPr id="329" name="CuadroTexto 4">
            <a:extLst>
              <a:ext uri="{FF2B5EF4-FFF2-40B4-BE49-F238E27FC236}">
                <a16:creationId xmlns:a16="http://schemas.microsoft.com/office/drawing/2014/main" id="{0FAE7313-FEE8-A648-860C-559153862DE7}"/>
              </a:ext>
            </a:extLst>
          </p:cNvPr>
          <p:cNvSpPr txBox="1"/>
          <p:nvPr/>
        </p:nvSpPr>
        <p:spPr>
          <a:xfrm>
            <a:off x="6153310"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28</a:t>
            </a:r>
          </a:p>
        </p:txBody>
      </p:sp>
      <p:sp>
        <p:nvSpPr>
          <p:cNvPr id="330" name="CuadroTexto 4">
            <a:extLst>
              <a:ext uri="{FF2B5EF4-FFF2-40B4-BE49-F238E27FC236}">
                <a16:creationId xmlns:a16="http://schemas.microsoft.com/office/drawing/2014/main" id="{8E3DDBF7-D681-0B42-92C5-006DC0684E13}"/>
              </a:ext>
            </a:extLst>
          </p:cNvPr>
          <p:cNvSpPr txBox="1"/>
          <p:nvPr/>
        </p:nvSpPr>
        <p:spPr>
          <a:xfrm>
            <a:off x="9762788"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30</a:t>
            </a:r>
          </a:p>
        </p:txBody>
      </p:sp>
      <p:sp>
        <p:nvSpPr>
          <p:cNvPr id="333" name="CuadroTexto 4">
            <a:extLst>
              <a:ext uri="{FF2B5EF4-FFF2-40B4-BE49-F238E27FC236}">
                <a16:creationId xmlns:a16="http://schemas.microsoft.com/office/drawing/2014/main" id="{340661EE-67CD-9741-964D-D1E6EA8EEE1A}"/>
              </a:ext>
            </a:extLst>
          </p:cNvPr>
          <p:cNvSpPr txBox="1"/>
          <p:nvPr/>
        </p:nvSpPr>
        <p:spPr>
          <a:xfrm>
            <a:off x="7954266"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29</a:t>
            </a:r>
          </a:p>
        </p:txBody>
      </p:sp>
      <p:grpSp>
        <p:nvGrpSpPr>
          <p:cNvPr id="334" name="Group 333">
            <a:extLst>
              <a:ext uri="{FF2B5EF4-FFF2-40B4-BE49-F238E27FC236}">
                <a16:creationId xmlns:a16="http://schemas.microsoft.com/office/drawing/2014/main" id="{A47EF99A-C9AF-0F46-909F-FADB513D686C}"/>
              </a:ext>
            </a:extLst>
          </p:cNvPr>
          <p:cNvGrpSpPr/>
          <p:nvPr/>
        </p:nvGrpSpPr>
        <p:grpSpPr>
          <a:xfrm>
            <a:off x="17791100" y="3978564"/>
            <a:ext cx="4817684" cy="1600438"/>
            <a:chOff x="21840150" y="4290491"/>
            <a:chExt cx="4817684" cy="1600438"/>
          </a:xfrm>
        </p:grpSpPr>
        <p:sp>
          <p:nvSpPr>
            <p:cNvPr id="335" name="CuadroTexto 4">
              <a:extLst>
                <a:ext uri="{FF2B5EF4-FFF2-40B4-BE49-F238E27FC236}">
                  <a16:creationId xmlns:a16="http://schemas.microsoft.com/office/drawing/2014/main" id="{98F57EA4-A74B-D041-9B5E-74F023788509}"/>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36" name="CuadroTexto 4">
              <a:extLst>
                <a:ext uri="{FF2B5EF4-FFF2-40B4-BE49-F238E27FC236}">
                  <a16:creationId xmlns:a16="http://schemas.microsoft.com/office/drawing/2014/main" id="{A805C975-3FE7-FE45-A7F9-D6E5A82513CC}"/>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7" name="Group 336">
            <a:extLst>
              <a:ext uri="{FF2B5EF4-FFF2-40B4-BE49-F238E27FC236}">
                <a16:creationId xmlns:a16="http://schemas.microsoft.com/office/drawing/2014/main" id="{F8138A3D-627E-1440-B849-B7A2807236A2}"/>
              </a:ext>
            </a:extLst>
          </p:cNvPr>
          <p:cNvGrpSpPr/>
          <p:nvPr/>
        </p:nvGrpSpPr>
        <p:grpSpPr>
          <a:xfrm>
            <a:off x="17791100" y="6225333"/>
            <a:ext cx="4817684" cy="1600438"/>
            <a:chOff x="21840150" y="4290491"/>
            <a:chExt cx="4817684" cy="1600438"/>
          </a:xfrm>
        </p:grpSpPr>
        <p:sp>
          <p:nvSpPr>
            <p:cNvPr id="338" name="CuadroTexto 4">
              <a:extLst>
                <a:ext uri="{FF2B5EF4-FFF2-40B4-BE49-F238E27FC236}">
                  <a16:creationId xmlns:a16="http://schemas.microsoft.com/office/drawing/2014/main" id="{EFBAE64D-E8CE-E54F-A135-CCD612FFF43A}"/>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39" name="CuadroTexto 4">
              <a:extLst>
                <a:ext uri="{FF2B5EF4-FFF2-40B4-BE49-F238E27FC236}">
                  <a16:creationId xmlns:a16="http://schemas.microsoft.com/office/drawing/2014/main" id="{62E17763-6FBC-484D-B66A-3EA03717B179}"/>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40" name="Group 339">
            <a:extLst>
              <a:ext uri="{FF2B5EF4-FFF2-40B4-BE49-F238E27FC236}">
                <a16:creationId xmlns:a16="http://schemas.microsoft.com/office/drawing/2014/main" id="{C86307E0-2CA6-164B-B42A-EF5ED6FA658C}"/>
              </a:ext>
            </a:extLst>
          </p:cNvPr>
          <p:cNvGrpSpPr/>
          <p:nvPr/>
        </p:nvGrpSpPr>
        <p:grpSpPr>
          <a:xfrm>
            <a:off x="17791100" y="8380026"/>
            <a:ext cx="4817684" cy="1600438"/>
            <a:chOff x="21840150" y="4290491"/>
            <a:chExt cx="4817684" cy="1600438"/>
          </a:xfrm>
        </p:grpSpPr>
        <p:sp>
          <p:nvSpPr>
            <p:cNvPr id="341" name="CuadroTexto 4">
              <a:extLst>
                <a:ext uri="{FF2B5EF4-FFF2-40B4-BE49-F238E27FC236}">
                  <a16:creationId xmlns:a16="http://schemas.microsoft.com/office/drawing/2014/main" id="{51115C8C-4DB6-894A-8786-8F74B64A4413}"/>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42" name="CuadroTexto 4">
              <a:extLst>
                <a:ext uri="{FF2B5EF4-FFF2-40B4-BE49-F238E27FC236}">
                  <a16:creationId xmlns:a16="http://schemas.microsoft.com/office/drawing/2014/main" id="{1EB53470-7D41-FF42-8471-49256BE583C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43" name="Group 342">
            <a:extLst>
              <a:ext uri="{FF2B5EF4-FFF2-40B4-BE49-F238E27FC236}">
                <a16:creationId xmlns:a16="http://schemas.microsoft.com/office/drawing/2014/main" id="{EC3BE9F5-586B-4043-AB95-BFFEE8491E97}"/>
              </a:ext>
            </a:extLst>
          </p:cNvPr>
          <p:cNvGrpSpPr/>
          <p:nvPr/>
        </p:nvGrpSpPr>
        <p:grpSpPr>
          <a:xfrm>
            <a:off x="17791100" y="10626795"/>
            <a:ext cx="4817684" cy="1600438"/>
            <a:chOff x="21840150" y="4290491"/>
            <a:chExt cx="4817684" cy="1600438"/>
          </a:xfrm>
        </p:grpSpPr>
        <p:sp>
          <p:nvSpPr>
            <p:cNvPr id="344" name="CuadroTexto 4">
              <a:extLst>
                <a:ext uri="{FF2B5EF4-FFF2-40B4-BE49-F238E27FC236}">
                  <a16:creationId xmlns:a16="http://schemas.microsoft.com/office/drawing/2014/main" id="{76C94C38-EDC3-2947-8FC9-0520CFDCA1AF}"/>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45" name="CuadroTexto 4">
              <a:extLst>
                <a:ext uri="{FF2B5EF4-FFF2-40B4-BE49-F238E27FC236}">
                  <a16:creationId xmlns:a16="http://schemas.microsoft.com/office/drawing/2014/main" id="{6B9D590D-94CB-8C48-943C-6DE096A9A3F8}"/>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811922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4719C1DD-7A0D-0E4D-B385-8A46E1FE13F1}"/>
              </a:ext>
            </a:extLst>
          </p:cNvPr>
          <p:cNvSpPr>
            <a:spLocks noChangeArrowheads="1"/>
          </p:cNvSpPr>
          <p:nvPr/>
        </p:nvSpPr>
        <p:spPr bwMode="auto">
          <a:xfrm>
            <a:off x="10940376" y="5243273"/>
            <a:ext cx="1944359" cy="2364764"/>
          </a:xfrm>
          <a:custGeom>
            <a:avLst/>
            <a:gdLst>
              <a:gd name="T0" fmla="*/ 1533 w 1795"/>
              <a:gd name="T1" fmla="*/ 1527 h 2182"/>
              <a:gd name="T2" fmla="*/ 1533 w 1795"/>
              <a:gd name="T3" fmla="*/ 1527 h 2182"/>
              <a:gd name="T4" fmla="*/ 431 w 1795"/>
              <a:gd name="T5" fmla="*/ 1981 h 2182"/>
              <a:gd name="T6" fmla="*/ 431 w 1795"/>
              <a:gd name="T7" fmla="*/ 1981 h 2182"/>
              <a:gd name="T8" fmla="*/ 257 w 1795"/>
              <a:gd name="T9" fmla="*/ 803 h 2182"/>
              <a:gd name="T10" fmla="*/ 257 w 1795"/>
              <a:gd name="T11" fmla="*/ 803 h 2182"/>
              <a:gd name="T12" fmla="*/ 1443 w 1795"/>
              <a:gd name="T13" fmla="*/ 200 h 2182"/>
              <a:gd name="T14" fmla="*/ 1443 w 1795"/>
              <a:gd name="T15" fmla="*/ 200 h 2182"/>
              <a:gd name="T16" fmla="*/ 1533 w 1795"/>
              <a:gd name="T17" fmla="*/ 1527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5" h="2182">
                <a:moveTo>
                  <a:pt x="1533" y="1527"/>
                </a:moveTo>
                <a:lnTo>
                  <a:pt x="1533" y="1527"/>
                </a:lnTo>
                <a:cubicBezTo>
                  <a:pt x="1277" y="1978"/>
                  <a:pt x="784" y="2181"/>
                  <a:pt x="431" y="1981"/>
                </a:cubicBezTo>
                <a:lnTo>
                  <a:pt x="431" y="1981"/>
                </a:lnTo>
                <a:cubicBezTo>
                  <a:pt x="79" y="1781"/>
                  <a:pt x="0" y="1253"/>
                  <a:pt x="257" y="803"/>
                </a:cubicBezTo>
                <a:lnTo>
                  <a:pt x="257" y="803"/>
                </a:lnTo>
                <a:cubicBezTo>
                  <a:pt x="513" y="351"/>
                  <a:pt x="1090" y="0"/>
                  <a:pt x="1443" y="200"/>
                </a:cubicBezTo>
                <a:lnTo>
                  <a:pt x="1443" y="200"/>
                </a:lnTo>
                <a:cubicBezTo>
                  <a:pt x="1794" y="400"/>
                  <a:pt x="1788" y="1076"/>
                  <a:pt x="1533" y="1527"/>
                </a:cubicBezTo>
              </a:path>
            </a:pathLst>
          </a:custGeom>
          <a:solidFill>
            <a:schemeClr val="accent4"/>
          </a:solidFill>
          <a:ln>
            <a:noFill/>
          </a:ln>
          <a:effectLst/>
        </p:spPr>
        <p:txBody>
          <a:bodyPr wrap="none" anchor="ctr"/>
          <a:lstStyle/>
          <a:p>
            <a:endParaRPr lang="en-US"/>
          </a:p>
        </p:txBody>
      </p:sp>
      <p:sp>
        <p:nvSpPr>
          <p:cNvPr id="4" name="Freeform 2">
            <a:extLst>
              <a:ext uri="{FF2B5EF4-FFF2-40B4-BE49-F238E27FC236}">
                <a16:creationId xmlns:a16="http://schemas.microsoft.com/office/drawing/2014/main" id="{5D0BA0B1-00CB-B844-87C5-45FD66315517}"/>
              </a:ext>
            </a:extLst>
          </p:cNvPr>
          <p:cNvSpPr>
            <a:spLocks noChangeArrowheads="1"/>
          </p:cNvSpPr>
          <p:nvPr/>
        </p:nvSpPr>
        <p:spPr bwMode="auto">
          <a:xfrm>
            <a:off x="11016813" y="6428043"/>
            <a:ext cx="969790" cy="1576509"/>
          </a:xfrm>
          <a:custGeom>
            <a:avLst/>
            <a:gdLst>
              <a:gd name="T0" fmla="*/ 72 w 896"/>
              <a:gd name="T1" fmla="*/ 1456 h 1457"/>
              <a:gd name="T2" fmla="*/ 72 w 896"/>
              <a:gd name="T3" fmla="*/ 1456 h 1457"/>
              <a:gd name="T4" fmla="*/ 41 w 896"/>
              <a:gd name="T5" fmla="*/ 1448 h 1457"/>
              <a:gd name="T6" fmla="*/ 41 w 896"/>
              <a:gd name="T7" fmla="*/ 1448 h 1457"/>
              <a:gd name="T8" fmla="*/ 17 w 896"/>
              <a:gd name="T9" fmla="*/ 1360 h 1457"/>
              <a:gd name="T10" fmla="*/ 766 w 896"/>
              <a:gd name="T11" fmla="*/ 41 h 1457"/>
              <a:gd name="T12" fmla="*/ 766 w 896"/>
              <a:gd name="T13" fmla="*/ 41 h 1457"/>
              <a:gd name="T14" fmla="*/ 853 w 896"/>
              <a:gd name="T15" fmla="*/ 18 h 1457"/>
              <a:gd name="T16" fmla="*/ 853 w 896"/>
              <a:gd name="T17" fmla="*/ 18 h 1457"/>
              <a:gd name="T18" fmla="*/ 878 w 896"/>
              <a:gd name="T19" fmla="*/ 104 h 1457"/>
              <a:gd name="T20" fmla="*/ 128 w 896"/>
              <a:gd name="T21" fmla="*/ 1424 h 1457"/>
              <a:gd name="T22" fmla="*/ 128 w 896"/>
              <a:gd name="T23" fmla="*/ 1424 h 1457"/>
              <a:gd name="T24" fmla="*/ 72 w 896"/>
              <a:gd name="T25" fmla="*/ 1456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6" h="1457">
                <a:moveTo>
                  <a:pt x="72" y="1456"/>
                </a:moveTo>
                <a:lnTo>
                  <a:pt x="72" y="1456"/>
                </a:lnTo>
                <a:cubicBezTo>
                  <a:pt x="61" y="1456"/>
                  <a:pt x="51" y="1453"/>
                  <a:pt x="41" y="1448"/>
                </a:cubicBezTo>
                <a:lnTo>
                  <a:pt x="41" y="1448"/>
                </a:lnTo>
                <a:cubicBezTo>
                  <a:pt x="10" y="1430"/>
                  <a:pt x="0" y="1391"/>
                  <a:pt x="17" y="1360"/>
                </a:cubicBezTo>
                <a:lnTo>
                  <a:pt x="766" y="41"/>
                </a:lnTo>
                <a:lnTo>
                  <a:pt x="766" y="41"/>
                </a:lnTo>
                <a:cubicBezTo>
                  <a:pt x="784" y="11"/>
                  <a:pt x="823" y="0"/>
                  <a:pt x="853" y="18"/>
                </a:cubicBezTo>
                <a:lnTo>
                  <a:pt x="853" y="18"/>
                </a:lnTo>
                <a:cubicBezTo>
                  <a:pt x="885" y="35"/>
                  <a:pt x="895" y="74"/>
                  <a:pt x="878" y="104"/>
                </a:cubicBezTo>
                <a:lnTo>
                  <a:pt x="128" y="1424"/>
                </a:lnTo>
                <a:lnTo>
                  <a:pt x="128" y="1424"/>
                </a:lnTo>
                <a:cubicBezTo>
                  <a:pt x="116" y="1445"/>
                  <a:pt x="94" y="1456"/>
                  <a:pt x="72" y="1456"/>
                </a:cubicBezTo>
              </a:path>
            </a:pathLst>
          </a:custGeom>
          <a:solidFill>
            <a:schemeClr val="accent4"/>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7D1F9A26-E496-4046-894B-C1D58A84C2DC}"/>
              </a:ext>
            </a:extLst>
          </p:cNvPr>
          <p:cNvSpPr>
            <a:spLocks noChangeArrowheads="1"/>
          </p:cNvSpPr>
          <p:nvPr/>
        </p:nvSpPr>
        <p:spPr bwMode="auto">
          <a:xfrm>
            <a:off x="13462790" y="5357928"/>
            <a:ext cx="3129129" cy="4925396"/>
          </a:xfrm>
          <a:custGeom>
            <a:avLst/>
            <a:gdLst>
              <a:gd name="T0" fmla="*/ 1973 w 2889"/>
              <a:gd name="T1" fmla="*/ 84 h 4546"/>
              <a:gd name="T2" fmla="*/ 2485 w 2889"/>
              <a:gd name="T3" fmla="*/ 253 h 4546"/>
              <a:gd name="T4" fmla="*/ 2485 w 2889"/>
              <a:gd name="T5" fmla="*/ 253 h 4546"/>
              <a:gd name="T6" fmla="*/ 2818 w 2889"/>
              <a:gd name="T7" fmla="*/ 867 h 4546"/>
              <a:gd name="T8" fmla="*/ 1959 w 2889"/>
              <a:gd name="T9" fmla="*/ 4100 h 4546"/>
              <a:gd name="T10" fmla="*/ 1959 w 2889"/>
              <a:gd name="T11" fmla="*/ 4100 h 4546"/>
              <a:gd name="T12" fmla="*/ 1307 w 2889"/>
              <a:gd name="T13" fmla="*/ 4453 h 4546"/>
              <a:gd name="T14" fmla="*/ 422 w 2889"/>
              <a:gd name="T15" fmla="*/ 4162 h 4546"/>
              <a:gd name="T16" fmla="*/ 422 w 2889"/>
              <a:gd name="T17" fmla="*/ 4162 h 4546"/>
              <a:gd name="T18" fmla="*/ 108 w 2889"/>
              <a:gd name="T19" fmla="*/ 3491 h 4546"/>
              <a:gd name="T20" fmla="*/ 1340 w 2889"/>
              <a:gd name="T21" fmla="*/ 380 h 4546"/>
              <a:gd name="T22" fmla="*/ 1340 w 2889"/>
              <a:gd name="T23" fmla="*/ 380 h 4546"/>
              <a:gd name="T24" fmla="*/ 1973 w 2889"/>
              <a:gd name="T25" fmla="*/ 84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9" h="4546">
                <a:moveTo>
                  <a:pt x="1973" y="84"/>
                </a:moveTo>
                <a:lnTo>
                  <a:pt x="2485" y="253"/>
                </a:lnTo>
                <a:lnTo>
                  <a:pt x="2485" y="253"/>
                </a:lnTo>
                <a:cubicBezTo>
                  <a:pt x="2741" y="337"/>
                  <a:pt x="2888" y="607"/>
                  <a:pt x="2818" y="867"/>
                </a:cubicBezTo>
                <a:lnTo>
                  <a:pt x="1959" y="4100"/>
                </a:lnTo>
                <a:lnTo>
                  <a:pt x="1959" y="4100"/>
                </a:lnTo>
                <a:cubicBezTo>
                  <a:pt x="1884" y="4384"/>
                  <a:pt x="1585" y="4545"/>
                  <a:pt x="1307" y="4453"/>
                </a:cubicBezTo>
                <a:lnTo>
                  <a:pt x="422" y="4162"/>
                </a:lnTo>
                <a:lnTo>
                  <a:pt x="422" y="4162"/>
                </a:lnTo>
                <a:cubicBezTo>
                  <a:pt x="143" y="4071"/>
                  <a:pt x="0" y="3763"/>
                  <a:pt x="108" y="3491"/>
                </a:cubicBezTo>
                <a:lnTo>
                  <a:pt x="1340" y="380"/>
                </a:lnTo>
                <a:lnTo>
                  <a:pt x="1340" y="380"/>
                </a:lnTo>
                <a:cubicBezTo>
                  <a:pt x="1439" y="130"/>
                  <a:pt x="1716" y="0"/>
                  <a:pt x="1973" y="84"/>
                </a:cubicBezTo>
              </a:path>
            </a:pathLst>
          </a:custGeom>
          <a:solidFill>
            <a:schemeClr val="tx2"/>
          </a:solidFill>
          <a:ln>
            <a:noFill/>
          </a:ln>
          <a:effectLst/>
        </p:spPr>
        <p:txBody>
          <a:bodyPr wrap="none" anchor="ctr"/>
          <a:lstStyle/>
          <a:p>
            <a:endParaRPr lang="en-US"/>
          </a:p>
        </p:txBody>
      </p:sp>
      <p:sp>
        <p:nvSpPr>
          <p:cNvPr id="6" name="Freeform 4">
            <a:extLst>
              <a:ext uri="{FF2B5EF4-FFF2-40B4-BE49-F238E27FC236}">
                <a16:creationId xmlns:a16="http://schemas.microsoft.com/office/drawing/2014/main" id="{1D0A9145-634A-2540-BE92-C5B5A3258E55}"/>
              </a:ext>
            </a:extLst>
          </p:cNvPr>
          <p:cNvSpPr>
            <a:spLocks noChangeArrowheads="1"/>
          </p:cNvSpPr>
          <p:nvPr/>
        </p:nvSpPr>
        <p:spPr bwMode="auto">
          <a:xfrm>
            <a:off x="13462790" y="5357928"/>
            <a:ext cx="3129129" cy="4925396"/>
          </a:xfrm>
          <a:custGeom>
            <a:avLst/>
            <a:gdLst>
              <a:gd name="T0" fmla="*/ 1973 w 2889"/>
              <a:gd name="T1" fmla="*/ 84 h 4546"/>
              <a:gd name="T2" fmla="*/ 2485 w 2889"/>
              <a:gd name="T3" fmla="*/ 253 h 4546"/>
              <a:gd name="T4" fmla="*/ 2485 w 2889"/>
              <a:gd name="T5" fmla="*/ 253 h 4546"/>
              <a:gd name="T6" fmla="*/ 2818 w 2889"/>
              <a:gd name="T7" fmla="*/ 867 h 4546"/>
              <a:gd name="T8" fmla="*/ 1959 w 2889"/>
              <a:gd name="T9" fmla="*/ 4100 h 4546"/>
              <a:gd name="T10" fmla="*/ 1959 w 2889"/>
              <a:gd name="T11" fmla="*/ 4100 h 4546"/>
              <a:gd name="T12" fmla="*/ 1307 w 2889"/>
              <a:gd name="T13" fmla="*/ 4453 h 4546"/>
              <a:gd name="T14" fmla="*/ 422 w 2889"/>
              <a:gd name="T15" fmla="*/ 4162 h 4546"/>
              <a:gd name="T16" fmla="*/ 422 w 2889"/>
              <a:gd name="T17" fmla="*/ 4162 h 4546"/>
              <a:gd name="T18" fmla="*/ 108 w 2889"/>
              <a:gd name="T19" fmla="*/ 3491 h 4546"/>
              <a:gd name="T20" fmla="*/ 1340 w 2889"/>
              <a:gd name="T21" fmla="*/ 380 h 4546"/>
              <a:gd name="T22" fmla="*/ 1340 w 2889"/>
              <a:gd name="T23" fmla="*/ 380 h 4546"/>
              <a:gd name="T24" fmla="*/ 1973 w 2889"/>
              <a:gd name="T25" fmla="*/ 84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9" h="4546">
                <a:moveTo>
                  <a:pt x="1973" y="84"/>
                </a:moveTo>
                <a:lnTo>
                  <a:pt x="2485" y="253"/>
                </a:lnTo>
                <a:lnTo>
                  <a:pt x="2485" y="253"/>
                </a:lnTo>
                <a:cubicBezTo>
                  <a:pt x="2741" y="337"/>
                  <a:pt x="2888" y="607"/>
                  <a:pt x="2818" y="867"/>
                </a:cubicBezTo>
                <a:lnTo>
                  <a:pt x="1959" y="4100"/>
                </a:lnTo>
                <a:lnTo>
                  <a:pt x="1959" y="4100"/>
                </a:lnTo>
                <a:cubicBezTo>
                  <a:pt x="1884" y="4384"/>
                  <a:pt x="1585" y="4545"/>
                  <a:pt x="1307" y="4453"/>
                </a:cubicBezTo>
                <a:lnTo>
                  <a:pt x="422" y="4162"/>
                </a:lnTo>
                <a:lnTo>
                  <a:pt x="422" y="4162"/>
                </a:lnTo>
                <a:cubicBezTo>
                  <a:pt x="143" y="4071"/>
                  <a:pt x="0" y="3763"/>
                  <a:pt x="108" y="3491"/>
                </a:cubicBezTo>
                <a:lnTo>
                  <a:pt x="1340" y="380"/>
                </a:lnTo>
                <a:lnTo>
                  <a:pt x="1340" y="380"/>
                </a:lnTo>
                <a:cubicBezTo>
                  <a:pt x="1439" y="130"/>
                  <a:pt x="1716" y="0"/>
                  <a:pt x="1973" y="84"/>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77F531AC-C865-3F49-80E2-8372790D5C2E}"/>
              </a:ext>
            </a:extLst>
          </p:cNvPr>
          <p:cNvSpPr>
            <a:spLocks noChangeArrowheads="1"/>
          </p:cNvSpPr>
          <p:nvPr/>
        </p:nvSpPr>
        <p:spPr bwMode="auto">
          <a:xfrm>
            <a:off x="9005569" y="7818239"/>
            <a:ext cx="7705784" cy="3549531"/>
          </a:xfrm>
          <a:custGeom>
            <a:avLst/>
            <a:gdLst>
              <a:gd name="T0" fmla="*/ 6959 w 7113"/>
              <a:gd name="T1" fmla="*/ 0 h 3278"/>
              <a:gd name="T2" fmla="*/ 153 w 7113"/>
              <a:gd name="T3" fmla="*/ 0 h 3278"/>
              <a:gd name="T4" fmla="*/ 153 w 7113"/>
              <a:gd name="T5" fmla="*/ 0 h 3278"/>
              <a:gd name="T6" fmla="*/ 0 w 7113"/>
              <a:gd name="T7" fmla="*/ 153 h 3278"/>
              <a:gd name="T8" fmla="*/ 0 w 7113"/>
              <a:gd name="T9" fmla="*/ 153 h 3278"/>
              <a:gd name="T10" fmla="*/ 153 w 7113"/>
              <a:gd name="T11" fmla="*/ 305 h 3278"/>
              <a:gd name="T12" fmla="*/ 113 w 7113"/>
              <a:gd name="T13" fmla="*/ 305 h 3278"/>
              <a:gd name="T14" fmla="*/ 113 w 7113"/>
              <a:gd name="T15" fmla="*/ 305 h 3278"/>
              <a:gd name="T16" fmla="*/ 3084 w 7113"/>
              <a:gd name="T17" fmla="*/ 3277 h 3278"/>
              <a:gd name="T18" fmla="*/ 4028 w 7113"/>
              <a:gd name="T19" fmla="*/ 3277 h 3278"/>
              <a:gd name="T20" fmla="*/ 4028 w 7113"/>
              <a:gd name="T21" fmla="*/ 3277 h 3278"/>
              <a:gd name="T22" fmla="*/ 7000 w 7113"/>
              <a:gd name="T23" fmla="*/ 305 h 3278"/>
              <a:gd name="T24" fmla="*/ 6959 w 7113"/>
              <a:gd name="T25" fmla="*/ 305 h 3278"/>
              <a:gd name="T26" fmla="*/ 6959 w 7113"/>
              <a:gd name="T27" fmla="*/ 305 h 3278"/>
              <a:gd name="T28" fmla="*/ 7112 w 7113"/>
              <a:gd name="T29" fmla="*/ 153 h 3278"/>
              <a:gd name="T30" fmla="*/ 7112 w 7113"/>
              <a:gd name="T31" fmla="*/ 153 h 3278"/>
              <a:gd name="T32" fmla="*/ 6959 w 7113"/>
              <a:gd name="T33" fmla="*/ 0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13" h="3278">
                <a:moveTo>
                  <a:pt x="6959" y="0"/>
                </a:moveTo>
                <a:lnTo>
                  <a:pt x="153" y="0"/>
                </a:lnTo>
                <a:lnTo>
                  <a:pt x="153" y="0"/>
                </a:lnTo>
                <a:cubicBezTo>
                  <a:pt x="69" y="0"/>
                  <a:pt x="0" y="69"/>
                  <a:pt x="0" y="153"/>
                </a:cubicBezTo>
                <a:lnTo>
                  <a:pt x="0" y="153"/>
                </a:lnTo>
                <a:cubicBezTo>
                  <a:pt x="0" y="237"/>
                  <a:pt x="69" y="305"/>
                  <a:pt x="153" y="305"/>
                </a:cubicBezTo>
                <a:lnTo>
                  <a:pt x="113" y="305"/>
                </a:lnTo>
                <a:lnTo>
                  <a:pt x="113" y="305"/>
                </a:lnTo>
                <a:cubicBezTo>
                  <a:pt x="113" y="1946"/>
                  <a:pt x="1443" y="3277"/>
                  <a:pt x="3084" y="3277"/>
                </a:cubicBezTo>
                <a:lnTo>
                  <a:pt x="4028" y="3277"/>
                </a:lnTo>
                <a:lnTo>
                  <a:pt x="4028" y="3277"/>
                </a:lnTo>
                <a:cubicBezTo>
                  <a:pt x="5670" y="3277"/>
                  <a:pt x="7000" y="1946"/>
                  <a:pt x="7000" y="305"/>
                </a:cubicBezTo>
                <a:lnTo>
                  <a:pt x="6959" y="305"/>
                </a:lnTo>
                <a:lnTo>
                  <a:pt x="6959" y="305"/>
                </a:lnTo>
                <a:cubicBezTo>
                  <a:pt x="7044" y="305"/>
                  <a:pt x="7112" y="237"/>
                  <a:pt x="7112" y="153"/>
                </a:cubicBezTo>
                <a:lnTo>
                  <a:pt x="7112" y="153"/>
                </a:lnTo>
                <a:cubicBezTo>
                  <a:pt x="7112" y="69"/>
                  <a:pt x="7044" y="0"/>
                  <a:pt x="6959" y="0"/>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E8771792-4BC1-C640-AFF0-2098A99FD56D}"/>
              </a:ext>
            </a:extLst>
          </p:cNvPr>
          <p:cNvSpPr>
            <a:spLocks noChangeArrowheads="1"/>
          </p:cNvSpPr>
          <p:nvPr/>
        </p:nvSpPr>
        <p:spPr bwMode="auto">
          <a:xfrm>
            <a:off x="9005569" y="7818239"/>
            <a:ext cx="7705784" cy="3549531"/>
          </a:xfrm>
          <a:custGeom>
            <a:avLst/>
            <a:gdLst>
              <a:gd name="T0" fmla="*/ 6959 w 7113"/>
              <a:gd name="T1" fmla="*/ 0 h 3278"/>
              <a:gd name="T2" fmla="*/ 153 w 7113"/>
              <a:gd name="T3" fmla="*/ 0 h 3278"/>
              <a:gd name="T4" fmla="*/ 153 w 7113"/>
              <a:gd name="T5" fmla="*/ 0 h 3278"/>
              <a:gd name="T6" fmla="*/ 0 w 7113"/>
              <a:gd name="T7" fmla="*/ 153 h 3278"/>
              <a:gd name="T8" fmla="*/ 0 w 7113"/>
              <a:gd name="T9" fmla="*/ 153 h 3278"/>
              <a:gd name="T10" fmla="*/ 153 w 7113"/>
              <a:gd name="T11" fmla="*/ 305 h 3278"/>
              <a:gd name="T12" fmla="*/ 113 w 7113"/>
              <a:gd name="T13" fmla="*/ 305 h 3278"/>
              <a:gd name="T14" fmla="*/ 113 w 7113"/>
              <a:gd name="T15" fmla="*/ 305 h 3278"/>
              <a:gd name="T16" fmla="*/ 3084 w 7113"/>
              <a:gd name="T17" fmla="*/ 3277 h 3278"/>
              <a:gd name="T18" fmla="*/ 4028 w 7113"/>
              <a:gd name="T19" fmla="*/ 3277 h 3278"/>
              <a:gd name="T20" fmla="*/ 4028 w 7113"/>
              <a:gd name="T21" fmla="*/ 3277 h 3278"/>
              <a:gd name="T22" fmla="*/ 7000 w 7113"/>
              <a:gd name="T23" fmla="*/ 305 h 3278"/>
              <a:gd name="T24" fmla="*/ 6959 w 7113"/>
              <a:gd name="T25" fmla="*/ 305 h 3278"/>
              <a:gd name="T26" fmla="*/ 6959 w 7113"/>
              <a:gd name="T27" fmla="*/ 305 h 3278"/>
              <a:gd name="T28" fmla="*/ 7112 w 7113"/>
              <a:gd name="T29" fmla="*/ 153 h 3278"/>
              <a:gd name="T30" fmla="*/ 7112 w 7113"/>
              <a:gd name="T31" fmla="*/ 153 h 3278"/>
              <a:gd name="T32" fmla="*/ 6959 w 7113"/>
              <a:gd name="T33" fmla="*/ 0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13" h="3278">
                <a:moveTo>
                  <a:pt x="6959" y="0"/>
                </a:moveTo>
                <a:lnTo>
                  <a:pt x="153" y="0"/>
                </a:lnTo>
                <a:lnTo>
                  <a:pt x="153" y="0"/>
                </a:lnTo>
                <a:cubicBezTo>
                  <a:pt x="69" y="0"/>
                  <a:pt x="0" y="69"/>
                  <a:pt x="0" y="153"/>
                </a:cubicBezTo>
                <a:lnTo>
                  <a:pt x="0" y="153"/>
                </a:lnTo>
                <a:cubicBezTo>
                  <a:pt x="0" y="237"/>
                  <a:pt x="69" y="305"/>
                  <a:pt x="153" y="305"/>
                </a:cubicBezTo>
                <a:lnTo>
                  <a:pt x="113" y="305"/>
                </a:lnTo>
                <a:lnTo>
                  <a:pt x="113" y="305"/>
                </a:lnTo>
                <a:cubicBezTo>
                  <a:pt x="113" y="1946"/>
                  <a:pt x="1443" y="3277"/>
                  <a:pt x="3084" y="3277"/>
                </a:cubicBezTo>
                <a:lnTo>
                  <a:pt x="4028" y="3277"/>
                </a:lnTo>
                <a:lnTo>
                  <a:pt x="4028" y="3277"/>
                </a:lnTo>
                <a:cubicBezTo>
                  <a:pt x="5670" y="3277"/>
                  <a:pt x="7000" y="1946"/>
                  <a:pt x="7000" y="305"/>
                </a:cubicBezTo>
                <a:lnTo>
                  <a:pt x="6959" y="305"/>
                </a:lnTo>
                <a:lnTo>
                  <a:pt x="6959" y="305"/>
                </a:lnTo>
                <a:cubicBezTo>
                  <a:pt x="7044" y="305"/>
                  <a:pt x="7112" y="237"/>
                  <a:pt x="7112" y="153"/>
                </a:cubicBezTo>
                <a:lnTo>
                  <a:pt x="7112" y="153"/>
                </a:lnTo>
                <a:cubicBezTo>
                  <a:pt x="7112" y="69"/>
                  <a:pt x="7044" y="0"/>
                  <a:pt x="6959" y="0"/>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64171A5E-9132-1442-91A4-2075D0889C46}"/>
              </a:ext>
            </a:extLst>
          </p:cNvPr>
          <p:cNvSpPr>
            <a:spLocks noChangeArrowheads="1"/>
          </p:cNvSpPr>
          <p:nvPr/>
        </p:nvSpPr>
        <p:spPr bwMode="auto">
          <a:xfrm>
            <a:off x="13438902" y="4240040"/>
            <a:ext cx="1609951" cy="1805819"/>
          </a:xfrm>
          <a:custGeom>
            <a:avLst/>
            <a:gdLst>
              <a:gd name="T0" fmla="*/ 320 w 1486"/>
              <a:gd name="T1" fmla="*/ 432 h 1667"/>
              <a:gd name="T2" fmla="*/ 320 w 1486"/>
              <a:gd name="T3" fmla="*/ 432 h 1667"/>
              <a:gd name="T4" fmla="*/ 1224 w 1486"/>
              <a:gd name="T5" fmla="*/ 192 h 1667"/>
              <a:gd name="T6" fmla="*/ 1224 w 1486"/>
              <a:gd name="T7" fmla="*/ 192 h 1667"/>
              <a:gd name="T8" fmla="*/ 1239 w 1486"/>
              <a:gd name="T9" fmla="*/ 1127 h 1667"/>
              <a:gd name="T10" fmla="*/ 1239 w 1486"/>
              <a:gd name="T11" fmla="*/ 1127 h 1667"/>
              <a:gd name="T12" fmla="*/ 254 w 1486"/>
              <a:gd name="T13" fmla="*/ 1474 h 1667"/>
              <a:gd name="T14" fmla="*/ 254 w 1486"/>
              <a:gd name="T15" fmla="*/ 1474 h 1667"/>
              <a:gd name="T16" fmla="*/ 320 w 1486"/>
              <a:gd name="T17" fmla="*/ 432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6" h="1667">
                <a:moveTo>
                  <a:pt x="320" y="432"/>
                </a:moveTo>
                <a:lnTo>
                  <a:pt x="320" y="432"/>
                </a:lnTo>
                <a:cubicBezTo>
                  <a:pt x="566" y="107"/>
                  <a:pt x="970" y="0"/>
                  <a:pt x="1224" y="192"/>
                </a:cubicBezTo>
                <a:lnTo>
                  <a:pt x="1224" y="192"/>
                </a:lnTo>
                <a:cubicBezTo>
                  <a:pt x="1478" y="384"/>
                  <a:pt x="1485" y="803"/>
                  <a:pt x="1239" y="1127"/>
                </a:cubicBezTo>
                <a:lnTo>
                  <a:pt x="1239" y="1127"/>
                </a:lnTo>
                <a:cubicBezTo>
                  <a:pt x="993" y="1452"/>
                  <a:pt x="507" y="1666"/>
                  <a:pt x="254" y="1474"/>
                </a:cubicBezTo>
                <a:lnTo>
                  <a:pt x="254" y="1474"/>
                </a:lnTo>
                <a:cubicBezTo>
                  <a:pt x="0" y="1282"/>
                  <a:pt x="75" y="756"/>
                  <a:pt x="320" y="432"/>
                </a:cubicBezTo>
              </a:path>
            </a:pathLst>
          </a:custGeom>
          <a:solidFill>
            <a:schemeClr val="accent3"/>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4C2BE164-3178-7447-990C-D93F58C00FC8}"/>
              </a:ext>
            </a:extLst>
          </p:cNvPr>
          <p:cNvSpPr>
            <a:spLocks noChangeArrowheads="1"/>
          </p:cNvSpPr>
          <p:nvPr/>
        </p:nvSpPr>
        <p:spPr bwMode="auto">
          <a:xfrm>
            <a:off x="14203270" y="3977290"/>
            <a:ext cx="936351" cy="1179991"/>
          </a:xfrm>
          <a:custGeom>
            <a:avLst/>
            <a:gdLst>
              <a:gd name="T0" fmla="*/ 73 w 865"/>
              <a:gd name="T1" fmla="*/ 1087 h 1088"/>
              <a:gd name="T2" fmla="*/ 73 w 865"/>
              <a:gd name="T3" fmla="*/ 1087 h 1088"/>
              <a:gd name="T4" fmla="*/ 34 w 865"/>
              <a:gd name="T5" fmla="*/ 1074 h 1088"/>
              <a:gd name="T6" fmla="*/ 34 w 865"/>
              <a:gd name="T7" fmla="*/ 1074 h 1088"/>
              <a:gd name="T8" fmla="*/ 21 w 865"/>
              <a:gd name="T9" fmla="*/ 984 h 1088"/>
              <a:gd name="T10" fmla="*/ 740 w 865"/>
              <a:gd name="T11" fmla="*/ 34 h 1088"/>
              <a:gd name="T12" fmla="*/ 740 w 865"/>
              <a:gd name="T13" fmla="*/ 34 h 1088"/>
              <a:gd name="T14" fmla="*/ 830 w 865"/>
              <a:gd name="T15" fmla="*/ 21 h 1088"/>
              <a:gd name="T16" fmla="*/ 830 w 865"/>
              <a:gd name="T17" fmla="*/ 21 h 1088"/>
              <a:gd name="T18" fmla="*/ 843 w 865"/>
              <a:gd name="T19" fmla="*/ 111 h 1088"/>
              <a:gd name="T20" fmla="*/ 123 w 865"/>
              <a:gd name="T21" fmla="*/ 1061 h 1088"/>
              <a:gd name="T22" fmla="*/ 123 w 865"/>
              <a:gd name="T23" fmla="*/ 1061 h 1088"/>
              <a:gd name="T24" fmla="*/ 73 w 865"/>
              <a:gd name="T25" fmla="*/ 1087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5" h="1088">
                <a:moveTo>
                  <a:pt x="73" y="1087"/>
                </a:moveTo>
                <a:lnTo>
                  <a:pt x="73" y="1087"/>
                </a:lnTo>
                <a:cubicBezTo>
                  <a:pt x="59" y="1087"/>
                  <a:pt x="45" y="1082"/>
                  <a:pt x="34" y="1074"/>
                </a:cubicBezTo>
                <a:lnTo>
                  <a:pt x="34" y="1074"/>
                </a:lnTo>
                <a:cubicBezTo>
                  <a:pt x="6" y="1053"/>
                  <a:pt x="0" y="1012"/>
                  <a:pt x="21" y="984"/>
                </a:cubicBezTo>
                <a:lnTo>
                  <a:pt x="740" y="34"/>
                </a:lnTo>
                <a:lnTo>
                  <a:pt x="740" y="34"/>
                </a:lnTo>
                <a:cubicBezTo>
                  <a:pt x="762" y="5"/>
                  <a:pt x="802" y="0"/>
                  <a:pt x="830" y="21"/>
                </a:cubicBezTo>
                <a:lnTo>
                  <a:pt x="830" y="21"/>
                </a:lnTo>
                <a:cubicBezTo>
                  <a:pt x="859" y="43"/>
                  <a:pt x="864" y="83"/>
                  <a:pt x="843" y="111"/>
                </a:cubicBezTo>
                <a:lnTo>
                  <a:pt x="123" y="1061"/>
                </a:lnTo>
                <a:lnTo>
                  <a:pt x="123" y="1061"/>
                </a:lnTo>
                <a:cubicBezTo>
                  <a:pt x="111" y="1077"/>
                  <a:pt x="92" y="1087"/>
                  <a:pt x="73" y="1087"/>
                </a:cubicBezTo>
              </a:path>
            </a:pathLst>
          </a:custGeom>
          <a:solidFill>
            <a:schemeClr val="accent3"/>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5C9370D6-8C08-D04A-A494-8F6A68C5BE8F}"/>
              </a:ext>
            </a:extLst>
          </p:cNvPr>
          <p:cNvSpPr>
            <a:spLocks noChangeArrowheads="1"/>
          </p:cNvSpPr>
          <p:nvPr/>
        </p:nvSpPr>
        <p:spPr bwMode="auto">
          <a:xfrm>
            <a:off x="12335348" y="2348230"/>
            <a:ext cx="1084445" cy="1423635"/>
          </a:xfrm>
          <a:custGeom>
            <a:avLst/>
            <a:gdLst>
              <a:gd name="T0" fmla="*/ 933 w 1000"/>
              <a:gd name="T1" fmla="*/ 801 h 1315"/>
              <a:gd name="T2" fmla="*/ 933 w 1000"/>
              <a:gd name="T3" fmla="*/ 801 h 1315"/>
              <a:gd name="T4" fmla="*/ 380 w 1000"/>
              <a:gd name="T5" fmla="*/ 1263 h 1315"/>
              <a:gd name="T6" fmla="*/ 380 w 1000"/>
              <a:gd name="T7" fmla="*/ 1263 h 1315"/>
              <a:gd name="T8" fmla="*/ 66 w 1000"/>
              <a:gd name="T9" fmla="*/ 614 h 1315"/>
              <a:gd name="T10" fmla="*/ 66 w 1000"/>
              <a:gd name="T11" fmla="*/ 614 h 1315"/>
              <a:gd name="T12" fmla="*/ 641 w 1000"/>
              <a:gd name="T13" fmla="*/ 52 h 1315"/>
              <a:gd name="T14" fmla="*/ 641 w 1000"/>
              <a:gd name="T15" fmla="*/ 52 h 1315"/>
              <a:gd name="T16" fmla="*/ 933 w 1000"/>
              <a:gd name="T17" fmla="*/ 801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1315">
                <a:moveTo>
                  <a:pt x="933" y="801"/>
                </a:moveTo>
                <a:lnTo>
                  <a:pt x="933" y="801"/>
                </a:lnTo>
                <a:cubicBezTo>
                  <a:pt x="867" y="1108"/>
                  <a:pt x="619" y="1314"/>
                  <a:pt x="380" y="1263"/>
                </a:cubicBezTo>
                <a:lnTo>
                  <a:pt x="380" y="1263"/>
                </a:lnTo>
                <a:cubicBezTo>
                  <a:pt x="141" y="1211"/>
                  <a:pt x="0" y="921"/>
                  <a:pt x="66" y="614"/>
                </a:cubicBezTo>
                <a:lnTo>
                  <a:pt x="66" y="614"/>
                </a:lnTo>
                <a:cubicBezTo>
                  <a:pt x="133" y="308"/>
                  <a:pt x="402" y="0"/>
                  <a:pt x="641" y="52"/>
                </a:cubicBezTo>
                <a:lnTo>
                  <a:pt x="641" y="52"/>
                </a:lnTo>
                <a:cubicBezTo>
                  <a:pt x="880" y="104"/>
                  <a:pt x="999" y="495"/>
                  <a:pt x="933" y="801"/>
                </a:cubicBezTo>
              </a:path>
            </a:pathLst>
          </a:custGeom>
          <a:solidFill>
            <a:schemeClr val="accent1"/>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6EADCD36-E367-9D44-BC30-D79A7326F4A8}"/>
              </a:ext>
            </a:extLst>
          </p:cNvPr>
          <p:cNvSpPr>
            <a:spLocks noChangeArrowheads="1"/>
          </p:cNvSpPr>
          <p:nvPr/>
        </p:nvSpPr>
        <p:spPr bwMode="auto">
          <a:xfrm>
            <a:off x="12588543" y="3040940"/>
            <a:ext cx="363075" cy="1117888"/>
          </a:xfrm>
          <a:custGeom>
            <a:avLst/>
            <a:gdLst>
              <a:gd name="T0" fmla="*/ 70 w 333"/>
              <a:gd name="T1" fmla="*/ 1031 h 1032"/>
              <a:gd name="T2" fmla="*/ 70 w 333"/>
              <a:gd name="T3" fmla="*/ 1031 h 1032"/>
              <a:gd name="T4" fmla="*/ 56 w 333"/>
              <a:gd name="T5" fmla="*/ 1029 h 1032"/>
              <a:gd name="T6" fmla="*/ 56 w 333"/>
              <a:gd name="T7" fmla="*/ 1029 h 1032"/>
              <a:gd name="T8" fmla="*/ 7 w 333"/>
              <a:gd name="T9" fmla="*/ 953 h 1032"/>
              <a:gd name="T10" fmla="*/ 200 w 333"/>
              <a:gd name="T11" fmla="*/ 56 h 1032"/>
              <a:gd name="T12" fmla="*/ 200 w 333"/>
              <a:gd name="T13" fmla="*/ 56 h 1032"/>
              <a:gd name="T14" fmla="*/ 276 w 333"/>
              <a:gd name="T15" fmla="*/ 8 h 1032"/>
              <a:gd name="T16" fmla="*/ 276 w 333"/>
              <a:gd name="T17" fmla="*/ 8 h 1032"/>
              <a:gd name="T18" fmla="*/ 325 w 333"/>
              <a:gd name="T19" fmla="*/ 83 h 1032"/>
              <a:gd name="T20" fmla="*/ 132 w 333"/>
              <a:gd name="T21" fmla="*/ 980 h 1032"/>
              <a:gd name="T22" fmla="*/ 132 w 333"/>
              <a:gd name="T23" fmla="*/ 980 h 1032"/>
              <a:gd name="T24" fmla="*/ 70 w 333"/>
              <a:gd name="T25" fmla="*/ 1031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1032">
                <a:moveTo>
                  <a:pt x="70" y="1031"/>
                </a:moveTo>
                <a:lnTo>
                  <a:pt x="70" y="1031"/>
                </a:lnTo>
                <a:cubicBezTo>
                  <a:pt x="65" y="1031"/>
                  <a:pt x="60" y="1031"/>
                  <a:pt x="56" y="1029"/>
                </a:cubicBezTo>
                <a:lnTo>
                  <a:pt x="56" y="1029"/>
                </a:lnTo>
                <a:cubicBezTo>
                  <a:pt x="22" y="1022"/>
                  <a:pt x="0" y="988"/>
                  <a:pt x="7" y="953"/>
                </a:cubicBezTo>
                <a:lnTo>
                  <a:pt x="200" y="56"/>
                </a:lnTo>
                <a:lnTo>
                  <a:pt x="200" y="56"/>
                </a:lnTo>
                <a:cubicBezTo>
                  <a:pt x="207" y="22"/>
                  <a:pt x="241" y="0"/>
                  <a:pt x="276" y="8"/>
                </a:cubicBezTo>
                <a:lnTo>
                  <a:pt x="276" y="8"/>
                </a:lnTo>
                <a:cubicBezTo>
                  <a:pt x="310" y="15"/>
                  <a:pt x="332" y="49"/>
                  <a:pt x="325" y="83"/>
                </a:cubicBezTo>
                <a:lnTo>
                  <a:pt x="132" y="980"/>
                </a:lnTo>
                <a:lnTo>
                  <a:pt x="132" y="980"/>
                </a:lnTo>
                <a:cubicBezTo>
                  <a:pt x="126" y="1010"/>
                  <a:pt x="99" y="1031"/>
                  <a:pt x="70" y="1031"/>
                </a:cubicBezTo>
              </a:path>
            </a:pathLst>
          </a:custGeom>
          <a:solidFill>
            <a:schemeClr val="accent1"/>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A3671C31-7043-E74E-8CD7-5CCAAAD4336A}"/>
              </a:ext>
            </a:extLst>
          </p:cNvPr>
          <p:cNvSpPr>
            <a:spLocks noChangeArrowheads="1"/>
          </p:cNvSpPr>
          <p:nvPr/>
        </p:nvSpPr>
        <p:spPr bwMode="auto">
          <a:xfrm>
            <a:off x="9789046" y="4216155"/>
            <a:ext cx="1442744" cy="1160882"/>
          </a:xfrm>
          <a:custGeom>
            <a:avLst/>
            <a:gdLst>
              <a:gd name="T0" fmla="*/ 524 w 1331"/>
              <a:gd name="T1" fmla="*/ 132 h 1070"/>
              <a:gd name="T2" fmla="*/ 524 w 1331"/>
              <a:gd name="T3" fmla="*/ 132 h 1070"/>
              <a:gd name="T4" fmla="*/ 1226 w 1331"/>
              <a:gd name="T5" fmla="*/ 294 h 1070"/>
              <a:gd name="T6" fmla="*/ 1226 w 1331"/>
              <a:gd name="T7" fmla="*/ 294 h 1070"/>
              <a:gd name="T8" fmla="*/ 900 w 1331"/>
              <a:gd name="T9" fmla="*/ 937 h 1070"/>
              <a:gd name="T10" fmla="*/ 900 w 1331"/>
              <a:gd name="T11" fmla="*/ 937 h 1070"/>
              <a:gd name="T12" fmla="*/ 104 w 1331"/>
              <a:gd name="T13" fmla="*/ 819 h 1070"/>
              <a:gd name="T14" fmla="*/ 104 w 1331"/>
              <a:gd name="T15" fmla="*/ 819 h 1070"/>
              <a:gd name="T16" fmla="*/ 524 w 1331"/>
              <a:gd name="T17" fmla="*/ 132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1" h="1070">
                <a:moveTo>
                  <a:pt x="524" y="132"/>
                </a:moveTo>
                <a:lnTo>
                  <a:pt x="524" y="132"/>
                </a:lnTo>
                <a:cubicBezTo>
                  <a:pt x="808" y="0"/>
                  <a:pt x="1123" y="73"/>
                  <a:pt x="1226" y="294"/>
                </a:cubicBezTo>
                <a:lnTo>
                  <a:pt x="1226" y="294"/>
                </a:lnTo>
                <a:cubicBezTo>
                  <a:pt x="1330" y="517"/>
                  <a:pt x="1184" y="805"/>
                  <a:pt x="900" y="937"/>
                </a:cubicBezTo>
                <a:lnTo>
                  <a:pt x="900" y="937"/>
                </a:lnTo>
                <a:cubicBezTo>
                  <a:pt x="616" y="1069"/>
                  <a:pt x="208" y="1041"/>
                  <a:pt x="104" y="819"/>
                </a:cubicBezTo>
                <a:lnTo>
                  <a:pt x="104" y="819"/>
                </a:lnTo>
                <a:cubicBezTo>
                  <a:pt x="0" y="597"/>
                  <a:pt x="240" y="265"/>
                  <a:pt x="524" y="132"/>
                </a:cubicBezTo>
              </a:path>
            </a:pathLst>
          </a:custGeom>
          <a:solidFill>
            <a:schemeClr val="accent2"/>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15B8D1BE-16BD-174A-A4A2-D46432DFB754}"/>
              </a:ext>
            </a:extLst>
          </p:cNvPr>
          <p:cNvSpPr>
            <a:spLocks noChangeArrowheads="1"/>
          </p:cNvSpPr>
          <p:nvPr/>
        </p:nvSpPr>
        <p:spPr bwMode="auto">
          <a:xfrm>
            <a:off x="10481756" y="4297368"/>
            <a:ext cx="1060560" cy="568500"/>
          </a:xfrm>
          <a:custGeom>
            <a:avLst/>
            <a:gdLst>
              <a:gd name="T0" fmla="*/ 73 w 978"/>
              <a:gd name="T1" fmla="*/ 525 h 526"/>
              <a:gd name="T2" fmla="*/ 73 w 978"/>
              <a:gd name="T3" fmla="*/ 525 h 526"/>
              <a:gd name="T4" fmla="*/ 15 w 978"/>
              <a:gd name="T5" fmla="*/ 488 h 526"/>
              <a:gd name="T6" fmla="*/ 15 w 978"/>
              <a:gd name="T7" fmla="*/ 488 h 526"/>
              <a:gd name="T8" fmla="*/ 46 w 978"/>
              <a:gd name="T9" fmla="*/ 403 h 526"/>
              <a:gd name="T10" fmla="*/ 878 w 978"/>
              <a:gd name="T11" fmla="*/ 14 h 526"/>
              <a:gd name="T12" fmla="*/ 878 w 978"/>
              <a:gd name="T13" fmla="*/ 14 h 526"/>
              <a:gd name="T14" fmla="*/ 963 w 978"/>
              <a:gd name="T15" fmla="*/ 46 h 526"/>
              <a:gd name="T16" fmla="*/ 963 w 978"/>
              <a:gd name="T17" fmla="*/ 46 h 526"/>
              <a:gd name="T18" fmla="*/ 932 w 978"/>
              <a:gd name="T19" fmla="*/ 131 h 526"/>
              <a:gd name="T20" fmla="*/ 100 w 978"/>
              <a:gd name="T21" fmla="*/ 519 h 526"/>
              <a:gd name="T22" fmla="*/ 100 w 978"/>
              <a:gd name="T23" fmla="*/ 519 h 526"/>
              <a:gd name="T24" fmla="*/ 73 w 978"/>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8" h="526">
                <a:moveTo>
                  <a:pt x="73" y="525"/>
                </a:moveTo>
                <a:lnTo>
                  <a:pt x="73" y="525"/>
                </a:lnTo>
                <a:cubicBezTo>
                  <a:pt x="49" y="525"/>
                  <a:pt x="26" y="511"/>
                  <a:pt x="15" y="488"/>
                </a:cubicBezTo>
                <a:lnTo>
                  <a:pt x="15" y="488"/>
                </a:lnTo>
                <a:cubicBezTo>
                  <a:pt x="0" y="456"/>
                  <a:pt x="14" y="418"/>
                  <a:pt x="46" y="403"/>
                </a:cubicBezTo>
                <a:lnTo>
                  <a:pt x="878" y="14"/>
                </a:lnTo>
                <a:lnTo>
                  <a:pt x="878" y="14"/>
                </a:lnTo>
                <a:cubicBezTo>
                  <a:pt x="909" y="0"/>
                  <a:pt x="947" y="13"/>
                  <a:pt x="963" y="46"/>
                </a:cubicBezTo>
                <a:lnTo>
                  <a:pt x="963" y="46"/>
                </a:lnTo>
                <a:cubicBezTo>
                  <a:pt x="977" y="77"/>
                  <a:pt x="963" y="115"/>
                  <a:pt x="932" y="131"/>
                </a:cubicBezTo>
                <a:lnTo>
                  <a:pt x="100" y="519"/>
                </a:lnTo>
                <a:lnTo>
                  <a:pt x="100" y="519"/>
                </a:lnTo>
                <a:cubicBezTo>
                  <a:pt x="91" y="523"/>
                  <a:pt x="82" y="525"/>
                  <a:pt x="73" y="525"/>
                </a:cubicBezTo>
              </a:path>
            </a:pathLst>
          </a:custGeom>
          <a:solidFill>
            <a:schemeClr val="accent2"/>
          </a:solidFill>
          <a:ln>
            <a:noFill/>
          </a:ln>
          <a:effectLst/>
        </p:spPr>
        <p:txBody>
          <a:bodyPr wrap="none" anchor="ctr"/>
          <a:lstStyle/>
          <a:p>
            <a:endParaRPr lang="en-US"/>
          </a:p>
        </p:txBody>
      </p:sp>
      <p:grpSp>
        <p:nvGrpSpPr>
          <p:cNvPr id="200" name="Group 199">
            <a:extLst>
              <a:ext uri="{FF2B5EF4-FFF2-40B4-BE49-F238E27FC236}">
                <a16:creationId xmlns:a16="http://schemas.microsoft.com/office/drawing/2014/main" id="{6E120482-897A-AC4F-A82A-2D496F578882}"/>
              </a:ext>
            </a:extLst>
          </p:cNvPr>
          <p:cNvGrpSpPr/>
          <p:nvPr/>
        </p:nvGrpSpPr>
        <p:grpSpPr>
          <a:xfrm>
            <a:off x="1453667" y="3936057"/>
            <a:ext cx="7132320" cy="5843885"/>
            <a:chOff x="2720566" y="4880195"/>
            <a:chExt cx="7132320" cy="5843885"/>
          </a:xfrm>
        </p:grpSpPr>
        <p:sp>
          <p:nvSpPr>
            <p:cNvPr id="201" name="CuadroTexto 238">
              <a:extLst>
                <a:ext uri="{FF2B5EF4-FFF2-40B4-BE49-F238E27FC236}">
                  <a16:creationId xmlns:a16="http://schemas.microsoft.com/office/drawing/2014/main" id="{693F0A63-3552-BB4A-8674-62DCAE6D12D2}"/>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02" name="CuadroTexto 4">
              <a:extLst>
                <a:ext uri="{FF2B5EF4-FFF2-40B4-BE49-F238E27FC236}">
                  <a16:creationId xmlns:a16="http://schemas.microsoft.com/office/drawing/2014/main" id="{26D99D84-CBB8-6844-804B-5859AB20B9EB}"/>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
        <p:nvSpPr>
          <p:cNvPr id="191" name="Freeform 347">
            <a:extLst>
              <a:ext uri="{FF2B5EF4-FFF2-40B4-BE49-F238E27FC236}">
                <a16:creationId xmlns:a16="http://schemas.microsoft.com/office/drawing/2014/main" id="{39DDB024-B9BF-114D-B8D7-B9C44B8589D6}"/>
              </a:ext>
            </a:extLst>
          </p:cNvPr>
          <p:cNvSpPr>
            <a:spLocks noChangeArrowheads="1"/>
          </p:cNvSpPr>
          <p:nvPr/>
        </p:nvSpPr>
        <p:spPr bwMode="auto">
          <a:xfrm>
            <a:off x="17967781" y="2804380"/>
            <a:ext cx="1232543" cy="1227767"/>
          </a:xfrm>
          <a:custGeom>
            <a:avLst/>
            <a:gdLst>
              <a:gd name="T0" fmla="*/ 894 w 1139"/>
              <a:gd name="T1" fmla="*/ 723 h 1135"/>
              <a:gd name="T2" fmla="*/ 507 w 1139"/>
              <a:gd name="T3" fmla="*/ 670 h 1135"/>
              <a:gd name="T4" fmla="*/ 690 w 1139"/>
              <a:gd name="T5" fmla="*/ 694 h 1135"/>
              <a:gd name="T6" fmla="*/ 695 w 1139"/>
              <a:gd name="T7" fmla="*/ 694 h 1135"/>
              <a:gd name="T8" fmla="*/ 728 w 1139"/>
              <a:gd name="T9" fmla="*/ 665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59 h 1135"/>
              <a:gd name="T22" fmla="*/ 803 w 1139"/>
              <a:gd name="T23" fmla="*/ 312 h 1135"/>
              <a:gd name="T24" fmla="*/ 755 w 1139"/>
              <a:gd name="T25" fmla="*/ 312 h 1135"/>
              <a:gd name="T26" fmla="*/ 659 w 1139"/>
              <a:gd name="T27" fmla="*/ 413 h 1135"/>
              <a:gd name="T28" fmla="*/ 629 w 1139"/>
              <a:gd name="T29" fmla="*/ 324 h 1135"/>
              <a:gd name="T30" fmla="*/ 593 w 1139"/>
              <a:gd name="T31" fmla="*/ 292 h 1135"/>
              <a:gd name="T32" fmla="*/ 561 w 1139"/>
              <a:gd name="T33" fmla="*/ 328 h 1135"/>
              <a:gd name="T34" fmla="*/ 454 w 1139"/>
              <a:gd name="T35" fmla="*/ 627 h 1135"/>
              <a:gd name="T36" fmla="*/ 454 w 1139"/>
              <a:gd name="T37" fmla="*/ 504 h 1135"/>
              <a:gd name="T38" fmla="*/ 420 w 1139"/>
              <a:gd name="T39" fmla="*/ 470 h 1135"/>
              <a:gd name="T40" fmla="*/ 386 w 1139"/>
              <a:gd name="T41" fmla="*/ 699 h 1135"/>
              <a:gd name="T42" fmla="*/ 309 w 1139"/>
              <a:gd name="T43" fmla="*/ 780 h 1135"/>
              <a:gd name="T44" fmla="*/ 257 w 1139"/>
              <a:gd name="T45" fmla="*/ 547 h 1135"/>
              <a:gd name="T46" fmla="*/ 415 w 1139"/>
              <a:gd name="T47" fmla="*/ 244 h 1135"/>
              <a:gd name="T48" fmla="*/ 773 w 1139"/>
              <a:gd name="T49" fmla="*/ 81 h 1135"/>
              <a:gd name="T50" fmla="*/ 978 w 1139"/>
              <a:gd name="T51" fmla="*/ 160 h 1135"/>
              <a:gd name="T52" fmla="*/ 1027 w 1139"/>
              <a:gd name="T53" fmla="*/ 112 h 1135"/>
              <a:gd name="T54" fmla="*/ 710 w 1139"/>
              <a:gd name="T55" fmla="*/ 18 h 1135"/>
              <a:gd name="T56" fmla="*/ 367 w 1139"/>
              <a:gd name="T57" fmla="*/ 196 h 1135"/>
              <a:gd name="T58" fmla="*/ 189 w 1139"/>
              <a:gd name="T59" fmla="*/ 538 h 1135"/>
              <a:gd name="T60" fmla="*/ 260 w 1139"/>
              <a:gd name="T61" fmla="*/ 829 h 1135"/>
              <a:gd name="T62" fmla="*/ 13 w 1139"/>
              <a:gd name="T63" fmla="*/ 1076 h 1135"/>
              <a:gd name="T64" fmla="*/ 13 w 1139"/>
              <a:gd name="T65" fmla="*/ 1125 h 1135"/>
              <a:gd name="T66" fmla="*/ 38 w 1139"/>
              <a:gd name="T67" fmla="*/ 1134 h 1135"/>
              <a:gd name="T68" fmla="*/ 309 w 1139"/>
              <a:gd name="T69" fmla="*/ 878 h 1135"/>
              <a:gd name="T70" fmla="*/ 535 w 1139"/>
              <a:gd name="T71" fmla="*/ 953 h 1135"/>
              <a:gd name="T72" fmla="*/ 600 w 1139"/>
              <a:gd name="T73" fmla="*/ 949 h 1135"/>
              <a:gd name="T74" fmla="*/ 942 w 1139"/>
              <a:gd name="T75" fmla="*/ 770 h 1135"/>
              <a:gd name="T76" fmla="*/ 1120 w 1139"/>
              <a:gd name="T77" fmla="*/ 429 h 1135"/>
              <a:gd name="T78" fmla="*/ 1027 w 1139"/>
              <a:gd name="T79" fmla="*/ 11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3"/>
                </a:moveTo>
                <a:lnTo>
                  <a:pt x="894" y="723"/>
                </a:lnTo>
                <a:cubicBezTo>
                  <a:pt x="726" y="890"/>
                  <a:pt x="493" y="934"/>
                  <a:pt x="356" y="828"/>
                </a:cubicBezTo>
                <a:lnTo>
                  <a:pt x="507" y="670"/>
                </a:lnTo>
                <a:lnTo>
                  <a:pt x="690" y="694"/>
                </a:lnTo>
                <a:lnTo>
                  <a:pt x="690" y="694"/>
                </a:lnTo>
                <a:cubicBezTo>
                  <a:pt x="691" y="694"/>
                  <a:pt x="693" y="694"/>
                  <a:pt x="695" y="694"/>
                </a:cubicBezTo>
                <a:lnTo>
                  <a:pt x="695" y="694"/>
                </a:lnTo>
                <a:cubicBezTo>
                  <a:pt x="711" y="694"/>
                  <a:pt x="726" y="682"/>
                  <a:pt x="728" y="665"/>
                </a:cubicBezTo>
                <a:lnTo>
                  <a:pt x="728" y="665"/>
                </a:lnTo>
                <a:cubicBezTo>
                  <a:pt x="731" y="646"/>
                  <a:pt x="717" y="629"/>
                  <a:pt x="699" y="627"/>
                </a:cubicBezTo>
                <a:lnTo>
                  <a:pt x="565" y="609"/>
                </a:lnTo>
                <a:lnTo>
                  <a:pt x="692" y="477"/>
                </a:lnTo>
                <a:lnTo>
                  <a:pt x="841" y="535"/>
                </a:lnTo>
                <a:lnTo>
                  <a:pt x="841" y="535"/>
                </a:lnTo>
                <a:cubicBezTo>
                  <a:pt x="845" y="537"/>
                  <a:pt x="850" y="538"/>
                  <a:pt x="853" y="538"/>
                </a:cubicBezTo>
                <a:lnTo>
                  <a:pt x="853" y="538"/>
                </a:lnTo>
                <a:cubicBezTo>
                  <a:pt x="867" y="538"/>
                  <a:pt x="880" y="529"/>
                  <a:pt x="885" y="516"/>
                </a:cubicBezTo>
                <a:lnTo>
                  <a:pt x="885" y="516"/>
                </a:lnTo>
                <a:cubicBezTo>
                  <a:pt x="892" y="499"/>
                  <a:pt x="884" y="479"/>
                  <a:pt x="866" y="472"/>
                </a:cubicBezTo>
                <a:lnTo>
                  <a:pt x="743" y="424"/>
                </a:lnTo>
                <a:lnTo>
                  <a:pt x="804" y="359"/>
                </a:lnTo>
                <a:lnTo>
                  <a:pt x="804" y="359"/>
                </a:lnTo>
                <a:cubicBezTo>
                  <a:pt x="817" y="346"/>
                  <a:pt x="816" y="325"/>
                  <a:pt x="803" y="312"/>
                </a:cubicBezTo>
                <a:lnTo>
                  <a:pt x="803" y="312"/>
                </a:lnTo>
                <a:cubicBezTo>
                  <a:pt x="789" y="298"/>
                  <a:pt x="768" y="299"/>
                  <a:pt x="755" y="312"/>
                </a:cubicBezTo>
                <a:lnTo>
                  <a:pt x="659" y="413"/>
                </a:lnTo>
                <a:lnTo>
                  <a:pt x="659" y="413"/>
                </a:lnTo>
                <a:lnTo>
                  <a:pt x="634" y="438"/>
                </a:lnTo>
                <a:lnTo>
                  <a:pt x="629" y="324"/>
                </a:lnTo>
                <a:lnTo>
                  <a:pt x="629" y="324"/>
                </a:lnTo>
                <a:cubicBezTo>
                  <a:pt x="628" y="306"/>
                  <a:pt x="613" y="291"/>
                  <a:pt x="593" y="292"/>
                </a:cubicBezTo>
                <a:lnTo>
                  <a:pt x="593" y="292"/>
                </a:lnTo>
                <a:cubicBezTo>
                  <a:pt x="575" y="293"/>
                  <a:pt x="561" y="309"/>
                  <a:pt x="561" y="328"/>
                </a:cubicBezTo>
                <a:lnTo>
                  <a:pt x="570" y="506"/>
                </a:lnTo>
                <a:lnTo>
                  <a:pt x="454" y="627"/>
                </a:lnTo>
                <a:lnTo>
                  <a:pt x="454" y="504"/>
                </a:lnTo>
                <a:lnTo>
                  <a:pt x="454" y="504"/>
                </a:lnTo>
                <a:cubicBezTo>
                  <a:pt x="454" y="485"/>
                  <a:pt x="439" y="470"/>
                  <a:pt x="420" y="470"/>
                </a:cubicBezTo>
                <a:lnTo>
                  <a:pt x="420" y="470"/>
                </a:lnTo>
                <a:cubicBezTo>
                  <a:pt x="402" y="470"/>
                  <a:pt x="386" y="485"/>
                  <a:pt x="386" y="504"/>
                </a:cubicBezTo>
                <a:lnTo>
                  <a:pt x="386" y="699"/>
                </a:lnTo>
                <a:lnTo>
                  <a:pt x="309" y="780"/>
                </a:lnTo>
                <a:lnTo>
                  <a:pt x="309" y="780"/>
                </a:lnTo>
                <a:cubicBezTo>
                  <a:pt x="262" y="720"/>
                  <a:pt x="244" y="638"/>
                  <a:pt x="257" y="547"/>
                </a:cubicBezTo>
                <a:lnTo>
                  <a:pt x="257" y="547"/>
                </a:lnTo>
                <a:cubicBezTo>
                  <a:pt x="271" y="440"/>
                  <a:pt x="328" y="331"/>
                  <a:pt x="415" y="244"/>
                </a:cubicBezTo>
                <a:lnTo>
                  <a:pt x="415" y="244"/>
                </a:lnTo>
                <a:cubicBezTo>
                  <a:pt x="522" y="137"/>
                  <a:pt x="655" y="81"/>
                  <a:pt x="773" y="81"/>
                </a:cubicBezTo>
                <a:lnTo>
                  <a:pt x="773" y="81"/>
                </a:lnTo>
                <a:cubicBezTo>
                  <a:pt x="852" y="81"/>
                  <a:pt x="925" y="107"/>
                  <a:pt x="978" y="160"/>
                </a:cubicBezTo>
                <a:lnTo>
                  <a:pt x="978" y="160"/>
                </a:lnTo>
                <a:cubicBezTo>
                  <a:pt x="1110" y="292"/>
                  <a:pt x="1073" y="544"/>
                  <a:pt x="894" y="723"/>
                </a:cubicBezTo>
                <a:close/>
                <a:moveTo>
                  <a:pt x="1027" y="112"/>
                </a:moveTo>
                <a:lnTo>
                  <a:pt x="1027" y="112"/>
                </a:lnTo>
                <a:cubicBezTo>
                  <a:pt x="948" y="34"/>
                  <a:pt x="836" y="0"/>
                  <a:pt x="710" y="18"/>
                </a:cubicBezTo>
                <a:lnTo>
                  <a:pt x="710" y="18"/>
                </a:lnTo>
                <a:cubicBezTo>
                  <a:pt x="587" y="35"/>
                  <a:pt x="466" y="98"/>
                  <a:pt x="367" y="196"/>
                </a:cubicBezTo>
                <a:lnTo>
                  <a:pt x="367" y="196"/>
                </a:lnTo>
                <a:cubicBezTo>
                  <a:pt x="270" y="294"/>
                  <a:pt x="207" y="416"/>
                  <a:pt x="189" y="538"/>
                </a:cubicBezTo>
                <a:lnTo>
                  <a:pt x="189" y="538"/>
                </a:lnTo>
                <a:cubicBezTo>
                  <a:pt x="173" y="651"/>
                  <a:pt x="199" y="753"/>
                  <a:pt x="260" y="829"/>
                </a:cubicBezTo>
                <a:lnTo>
                  <a:pt x="13" y="1076"/>
                </a:lnTo>
                <a:lnTo>
                  <a:pt x="13" y="1076"/>
                </a:lnTo>
                <a:cubicBezTo>
                  <a:pt x="0" y="1090"/>
                  <a:pt x="0" y="1111"/>
                  <a:pt x="13" y="1125"/>
                </a:cubicBezTo>
                <a:lnTo>
                  <a:pt x="13" y="1125"/>
                </a:lnTo>
                <a:cubicBezTo>
                  <a:pt x="20" y="1131"/>
                  <a:pt x="29" y="1134"/>
                  <a:pt x="38" y="1134"/>
                </a:cubicBezTo>
                <a:lnTo>
                  <a:pt x="38" y="1134"/>
                </a:lnTo>
                <a:cubicBezTo>
                  <a:pt x="46" y="1134"/>
                  <a:pt x="55" y="1131"/>
                  <a:pt x="62" y="1125"/>
                </a:cubicBezTo>
                <a:lnTo>
                  <a:pt x="309" y="878"/>
                </a:lnTo>
                <a:lnTo>
                  <a:pt x="309" y="878"/>
                </a:lnTo>
                <a:cubicBezTo>
                  <a:pt x="370" y="927"/>
                  <a:pt x="448" y="953"/>
                  <a:pt x="535" y="953"/>
                </a:cubicBezTo>
                <a:lnTo>
                  <a:pt x="535" y="953"/>
                </a:lnTo>
                <a:cubicBezTo>
                  <a:pt x="556" y="953"/>
                  <a:pt x="578" y="951"/>
                  <a:pt x="600" y="949"/>
                </a:cubicBezTo>
                <a:lnTo>
                  <a:pt x="600" y="949"/>
                </a:lnTo>
                <a:cubicBezTo>
                  <a:pt x="723" y="932"/>
                  <a:pt x="844" y="868"/>
                  <a:pt x="942" y="770"/>
                </a:cubicBezTo>
                <a:lnTo>
                  <a:pt x="942" y="770"/>
                </a:lnTo>
                <a:cubicBezTo>
                  <a:pt x="1040" y="673"/>
                  <a:pt x="1104" y="551"/>
                  <a:pt x="1120" y="429"/>
                </a:cubicBezTo>
                <a:lnTo>
                  <a:pt x="1120" y="429"/>
                </a:lnTo>
                <a:cubicBezTo>
                  <a:pt x="1138" y="302"/>
                  <a:pt x="1104" y="189"/>
                  <a:pt x="1027" y="112"/>
                </a:cubicBezTo>
                <a:close/>
              </a:path>
            </a:pathLst>
          </a:custGeom>
          <a:solidFill>
            <a:schemeClr val="accent1"/>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52F46D07-C758-964C-B2F9-CFEA3E1F6FD0}"/>
              </a:ext>
            </a:extLst>
          </p:cNvPr>
          <p:cNvSpPr>
            <a:spLocks noChangeArrowheads="1"/>
          </p:cNvSpPr>
          <p:nvPr/>
        </p:nvSpPr>
        <p:spPr bwMode="auto">
          <a:xfrm>
            <a:off x="17967781" y="5216804"/>
            <a:ext cx="1232543" cy="1227764"/>
          </a:xfrm>
          <a:custGeom>
            <a:avLst/>
            <a:gdLst>
              <a:gd name="T0" fmla="*/ 894 w 1139"/>
              <a:gd name="T1" fmla="*/ 722 h 1135"/>
              <a:gd name="T2" fmla="*/ 507 w 1139"/>
              <a:gd name="T3" fmla="*/ 669 h 1135"/>
              <a:gd name="T4" fmla="*/ 690 w 1139"/>
              <a:gd name="T5" fmla="*/ 693 h 1135"/>
              <a:gd name="T6" fmla="*/ 695 w 1139"/>
              <a:gd name="T7" fmla="*/ 693 h 1135"/>
              <a:gd name="T8" fmla="*/ 728 w 1139"/>
              <a:gd name="T9" fmla="*/ 664 h 1135"/>
              <a:gd name="T10" fmla="*/ 565 w 1139"/>
              <a:gd name="T11" fmla="*/ 608 h 1135"/>
              <a:gd name="T12" fmla="*/ 841 w 1139"/>
              <a:gd name="T13" fmla="*/ 535 h 1135"/>
              <a:gd name="T14" fmla="*/ 853 w 1139"/>
              <a:gd name="T15" fmla="*/ 537 h 1135"/>
              <a:gd name="T16" fmla="*/ 885 w 1139"/>
              <a:gd name="T17" fmla="*/ 515 h 1135"/>
              <a:gd name="T18" fmla="*/ 866 w 1139"/>
              <a:gd name="T19" fmla="*/ 471 h 1135"/>
              <a:gd name="T20" fmla="*/ 804 w 1139"/>
              <a:gd name="T21" fmla="*/ 359 h 1135"/>
              <a:gd name="T22" fmla="*/ 803 w 1139"/>
              <a:gd name="T23" fmla="*/ 311 h 1135"/>
              <a:gd name="T24" fmla="*/ 755 w 1139"/>
              <a:gd name="T25" fmla="*/ 312 h 1135"/>
              <a:gd name="T26" fmla="*/ 659 w 1139"/>
              <a:gd name="T27" fmla="*/ 413 h 1135"/>
              <a:gd name="T28" fmla="*/ 629 w 1139"/>
              <a:gd name="T29" fmla="*/ 323 h 1135"/>
              <a:gd name="T30" fmla="*/ 593 w 1139"/>
              <a:gd name="T31" fmla="*/ 291 h 1135"/>
              <a:gd name="T32" fmla="*/ 561 w 1139"/>
              <a:gd name="T33" fmla="*/ 327 h 1135"/>
              <a:gd name="T34" fmla="*/ 454 w 1139"/>
              <a:gd name="T35" fmla="*/ 627 h 1135"/>
              <a:gd name="T36" fmla="*/ 454 w 1139"/>
              <a:gd name="T37" fmla="*/ 503 h 1135"/>
              <a:gd name="T38" fmla="*/ 420 w 1139"/>
              <a:gd name="T39" fmla="*/ 469 h 1135"/>
              <a:gd name="T40" fmla="*/ 386 w 1139"/>
              <a:gd name="T41" fmla="*/ 698 h 1135"/>
              <a:gd name="T42" fmla="*/ 309 w 1139"/>
              <a:gd name="T43" fmla="*/ 779 h 1135"/>
              <a:gd name="T44" fmla="*/ 257 w 1139"/>
              <a:gd name="T45" fmla="*/ 547 h 1135"/>
              <a:gd name="T46" fmla="*/ 415 w 1139"/>
              <a:gd name="T47" fmla="*/ 243 h 1135"/>
              <a:gd name="T48" fmla="*/ 773 w 1139"/>
              <a:gd name="T49" fmla="*/ 81 h 1135"/>
              <a:gd name="T50" fmla="*/ 978 w 1139"/>
              <a:gd name="T51" fmla="*/ 159 h 1135"/>
              <a:gd name="T52" fmla="*/ 1027 w 1139"/>
              <a:gd name="T53" fmla="*/ 111 h 1135"/>
              <a:gd name="T54" fmla="*/ 710 w 1139"/>
              <a:gd name="T55" fmla="*/ 17 h 1135"/>
              <a:gd name="T56" fmla="*/ 367 w 1139"/>
              <a:gd name="T57" fmla="*/ 196 h 1135"/>
              <a:gd name="T58" fmla="*/ 189 w 1139"/>
              <a:gd name="T59" fmla="*/ 537 h 1135"/>
              <a:gd name="T60" fmla="*/ 260 w 1139"/>
              <a:gd name="T61" fmla="*/ 828 h 1135"/>
              <a:gd name="T62" fmla="*/ 13 w 1139"/>
              <a:gd name="T63" fmla="*/ 1076 h 1135"/>
              <a:gd name="T64" fmla="*/ 13 w 1139"/>
              <a:gd name="T65" fmla="*/ 1124 h 1135"/>
              <a:gd name="T66" fmla="*/ 38 w 1139"/>
              <a:gd name="T67" fmla="*/ 1134 h 1135"/>
              <a:gd name="T68" fmla="*/ 309 w 1139"/>
              <a:gd name="T69" fmla="*/ 877 h 1135"/>
              <a:gd name="T70" fmla="*/ 535 w 1139"/>
              <a:gd name="T71" fmla="*/ 953 h 1135"/>
              <a:gd name="T72" fmla="*/ 600 w 1139"/>
              <a:gd name="T73" fmla="*/ 948 h 1135"/>
              <a:gd name="T74" fmla="*/ 942 w 1139"/>
              <a:gd name="T75" fmla="*/ 770 h 1135"/>
              <a:gd name="T76" fmla="*/ 1120 w 1139"/>
              <a:gd name="T77" fmla="*/ 428 h 1135"/>
              <a:gd name="T78" fmla="*/ 1027 w 1139"/>
              <a:gd name="T79" fmla="*/ 111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2"/>
                </a:moveTo>
                <a:lnTo>
                  <a:pt x="894" y="722"/>
                </a:lnTo>
                <a:cubicBezTo>
                  <a:pt x="726" y="890"/>
                  <a:pt x="493" y="933"/>
                  <a:pt x="356" y="828"/>
                </a:cubicBezTo>
                <a:lnTo>
                  <a:pt x="507" y="669"/>
                </a:lnTo>
                <a:lnTo>
                  <a:pt x="690" y="693"/>
                </a:lnTo>
                <a:lnTo>
                  <a:pt x="690" y="693"/>
                </a:lnTo>
                <a:cubicBezTo>
                  <a:pt x="691" y="693"/>
                  <a:pt x="693" y="693"/>
                  <a:pt x="695" y="693"/>
                </a:cubicBezTo>
                <a:lnTo>
                  <a:pt x="695" y="693"/>
                </a:lnTo>
                <a:cubicBezTo>
                  <a:pt x="711" y="693"/>
                  <a:pt x="726" y="681"/>
                  <a:pt x="728" y="664"/>
                </a:cubicBezTo>
                <a:lnTo>
                  <a:pt x="728" y="664"/>
                </a:lnTo>
                <a:cubicBezTo>
                  <a:pt x="731" y="645"/>
                  <a:pt x="717" y="628"/>
                  <a:pt x="699" y="626"/>
                </a:cubicBezTo>
                <a:lnTo>
                  <a:pt x="565" y="608"/>
                </a:lnTo>
                <a:lnTo>
                  <a:pt x="692" y="476"/>
                </a:lnTo>
                <a:lnTo>
                  <a:pt x="841" y="535"/>
                </a:lnTo>
                <a:lnTo>
                  <a:pt x="841" y="535"/>
                </a:lnTo>
                <a:cubicBezTo>
                  <a:pt x="845" y="536"/>
                  <a:pt x="850" y="537"/>
                  <a:pt x="853" y="537"/>
                </a:cubicBezTo>
                <a:lnTo>
                  <a:pt x="853" y="537"/>
                </a:lnTo>
                <a:cubicBezTo>
                  <a:pt x="867" y="537"/>
                  <a:pt x="880" y="529"/>
                  <a:pt x="885" y="515"/>
                </a:cubicBezTo>
                <a:lnTo>
                  <a:pt x="885" y="515"/>
                </a:lnTo>
                <a:cubicBezTo>
                  <a:pt x="892" y="498"/>
                  <a:pt x="884" y="479"/>
                  <a:pt x="866" y="471"/>
                </a:cubicBezTo>
                <a:lnTo>
                  <a:pt x="743" y="423"/>
                </a:lnTo>
                <a:lnTo>
                  <a:pt x="804" y="359"/>
                </a:lnTo>
                <a:lnTo>
                  <a:pt x="804" y="359"/>
                </a:lnTo>
                <a:cubicBezTo>
                  <a:pt x="817" y="345"/>
                  <a:pt x="816" y="324"/>
                  <a:pt x="803" y="311"/>
                </a:cubicBezTo>
                <a:lnTo>
                  <a:pt x="803" y="311"/>
                </a:lnTo>
                <a:cubicBezTo>
                  <a:pt x="789" y="298"/>
                  <a:pt x="768" y="298"/>
                  <a:pt x="755" y="312"/>
                </a:cubicBezTo>
                <a:lnTo>
                  <a:pt x="659" y="413"/>
                </a:lnTo>
                <a:lnTo>
                  <a:pt x="659" y="413"/>
                </a:lnTo>
                <a:lnTo>
                  <a:pt x="634" y="438"/>
                </a:lnTo>
                <a:lnTo>
                  <a:pt x="629" y="323"/>
                </a:lnTo>
                <a:lnTo>
                  <a:pt x="629" y="323"/>
                </a:lnTo>
                <a:cubicBezTo>
                  <a:pt x="628" y="305"/>
                  <a:pt x="613" y="290"/>
                  <a:pt x="593" y="291"/>
                </a:cubicBezTo>
                <a:lnTo>
                  <a:pt x="593" y="291"/>
                </a:lnTo>
                <a:cubicBezTo>
                  <a:pt x="575" y="292"/>
                  <a:pt x="561" y="308"/>
                  <a:pt x="561" y="327"/>
                </a:cubicBezTo>
                <a:lnTo>
                  <a:pt x="570" y="506"/>
                </a:lnTo>
                <a:lnTo>
                  <a:pt x="454" y="627"/>
                </a:lnTo>
                <a:lnTo>
                  <a:pt x="454" y="503"/>
                </a:lnTo>
                <a:lnTo>
                  <a:pt x="454" y="503"/>
                </a:lnTo>
                <a:cubicBezTo>
                  <a:pt x="454" y="484"/>
                  <a:pt x="439" y="469"/>
                  <a:pt x="420" y="469"/>
                </a:cubicBezTo>
                <a:lnTo>
                  <a:pt x="420" y="469"/>
                </a:lnTo>
                <a:cubicBezTo>
                  <a:pt x="402" y="469"/>
                  <a:pt x="386" y="484"/>
                  <a:pt x="386" y="503"/>
                </a:cubicBezTo>
                <a:lnTo>
                  <a:pt x="386" y="698"/>
                </a:lnTo>
                <a:lnTo>
                  <a:pt x="309" y="779"/>
                </a:lnTo>
                <a:lnTo>
                  <a:pt x="309" y="779"/>
                </a:lnTo>
                <a:cubicBezTo>
                  <a:pt x="262" y="719"/>
                  <a:pt x="244" y="638"/>
                  <a:pt x="257" y="547"/>
                </a:cubicBezTo>
                <a:lnTo>
                  <a:pt x="257" y="547"/>
                </a:lnTo>
                <a:cubicBezTo>
                  <a:pt x="271" y="439"/>
                  <a:pt x="328" y="331"/>
                  <a:pt x="415" y="243"/>
                </a:cubicBezTo>
                <a:lnTo>
                  <a:pt x="415" y="243"/>
                </a:lnTo>
                <a:cubicBezTo>
                  <a:pt x="522" y="137"/>
                  <a:pt x="655" y="81"/>
                  <a:pt x="773" y="81"/>
                </a:cubicBezTo>
                <a:lnTo>
                  <a:pt x="773" y="81"/>
                </a:lnTo>
                <a:cubicBezTo>
                  <a:pt x="852" y="81"/>
                  <a:pt x="925" y="106"/>
                  <a:pt x="978" y="159"/>
                </a:cubicBezTo>
                <a:lnTo>
                  <a:pt x="978" y="159"/>
                </a:lnTo>
                <a:cubicBezTo>
                  <a:pt x="1110" y="291"/>
                  <a:pt x="1073" y="543"/>
                  <a:pt x="894" y="722"/>
                </a:cubicBezTo>
                <a:close/>
                <a:moveTo>
                  <a:pt x="1027" y="111"/>
                </a:moveTo>
                <a:lnTo>
                  <a:pt x="1027" y="111"/>
                </a:lnTo>
                <a:cubicBezTo>
                  <a:pt x="948" y="33"/>
                  <a:pt x="836" y="0"/>
                  <a:pt x="710" y="17"/>
                </a:cubicBezTo>
                <a:lnTo>
                  <a:pt x="710" y="17"/>
                </a:lnTo>
                <a:cubicBezTo>
                  <a:pt x="587" y="34"/>
                  <a:pt x="466" y="97"/>
                  <a:pt x="367" y="196"/>
                </a:cubicBezTo>
                <a:lnTo>
                  <a:pt x="367" y="196"/>
                </a:lnTo>
                <a:cubicBezTo>
                  <a:pt x="270" y="293"/>
                  <a:pt x="207" y="415"/>
                  <a:pt x="189" y="537"/>
                </a:cubicBezTo>
                <a:lnTo>
                  <a:pt x="189" y="537"/>
                </a:lnTo>
                <a:cubicBezTo>
                  <a:pt x="173" y="650"/>
                  <a:pt x="199" y="753"/>
                  <a:pt x="260" y="828"/>
                </a:cubicBezTo>
                <a:lnTo>
                  <a:pt x="13" y="1076"/>
                </a:lnTo>
                <a:lnTo>
                  <a:pt x="13" y="1076"/>
                </a:lnTo>
                <a:cubicBezTo>
                  <a:pt x="0" y="1089"/>
                  <a:pt x="0" y="1110"/>
                  <a:pt x="13" y="1124"/>
                </a:cubicBezTo>
                <a:lnTo>
                  <a:pt x="13" y="1124"/>
                </a:lnTo>
                <a:cubicBezTo>
                  <a:pt x="20" y="1131"/>
                  <a:pt x="29" y="1134"/>
                  <a:pt x="38" y="1134"/>
                </a:cubicBezTo>
                <a:lnTo>
                  <a:pt x="38" y="1134"/>
                </a:lnTo>
                <a:cubicBezTo>
                  <a:pt x="46" y="1134"/>
                  <a:pt x="55" y="1131"/>
                  <a:pt x="62" y="1124"/>
                </a:cubicBezTo>
                <a:lnTo>
                  <a:pt x="309" y="877"/>
                </a:lnTo>
                <a:lnTo>
                  <a:pt x="309" y="877"/>
                </a:lnTo>
                <a:cubicBezTo>
                  <a:pt x="370" y="926"/>
                  <a:pt x="448" y="953"/>
                  <a:pt x="535" y="953"/>
                </a:cubicBezTo>
                <a:lnTo>
                  <a:pt x="535" y="953"/>
                </a:lnTo>
                <a:cubicBezTo>
                  <a:pt x="556" y="953"/>
                  <a:pt x="578" y="951"/>
                  <a:pt x="600" y="948"/>
                </a:cubicBezTo>
                <a:lnTo>
                  <a:pt x="600" y="948"/>
                </a:lnTo>
                <a:cubicBezTo>
                  <a:pt x="723" y="931"/>
                  <a:pt x="844" y="868"/>
                  <a:pt x="942" y="770"/>
                </a:cubicBezTo>
                <a:lnTo>
                  <a:pt x="942" y="770"/>
                </a:lnTo>
                <a:cubicBezTo>
                  <a:pt x="1040" y="672"/>
                  <a:pt x="1104" y="550"/>
                  <a:pt x="1120" y="428"/>
                </a:cubicBezTo>
                <a:lnTo>
                  <a:pt x="1120" y="428"/>
                </a:lnTo>
                <a:cubicBezTo>
                  <a:pt x="1138" y="301"/>
                  <a:pt x="1104" y="189"/>
                  <a:pt x="1027" y="111"/>
                </a:cubicBezTo>
                <a:close/>
              </a:path>
            </a:pathLst>
          </a:custGeom>
          <a:solidFill>
            <a:schemeClr val="accent2"/>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AFBDE6CB-19C8-4D4C-8F68-A175B7409A89}"/>
              </a:ext>
            </a:extLst>
          </p:cNvPr>
          <p:cNvSpPr>
            <a:spLocks noChangeArrowheads="1"/>
          </p:cNvSpPr>
          <p:nvPr/>
        </p:nvSpPr>
        <p:spPr bwMode="auto">
          <a:xfrm>
            <a:off x="17967781" y="7657888"/>
            <a:ext cx="1232543" cy="1227764"/>
          </a:xfrm>
          <a:custGeom>
            <a:avLst/>
            <a:gdLst>
              <a:gd name="T0" fmla="*/ 894 w 1139"/>
              <a:gd name="T1" fmla="*/ 722 h 1135"/>
              <a:gd name="T2" fmla="*/ 507 w 1139"/>
              <a:gd name="T3" fmla="*/ 670 h 1135"/>
              <a:gd name="T4" fmla="*/ 690 w 1139"/>
              <a:gd name="T5" fmla="*/ 694 h 1135"/>
              <a:gd name="T6" fmla="*/ 695 w 1139"/>
              <a:gd name="T7" fmla="*/ 694 h 1135"/>
              <a:gd name="T8" fmla="*/ 728 w 1139"/>
              <a:gd name="T9" fmla="*/ 664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59 h 1135"/>
              <a:gd name="T22" fmla="*/ 803 w 1139"/>
              <a:gd name="T23" fmla="*/ 312 h 1135"/>
              <a:gd name="T24" fmla="*/ 755 w 1139"/>
              <a:gd name="T25" fmla="*/ 312 h 1135"/>
              <a:gd name="T26" fmla="*/ 659 w 1139"/>
              <a:gd name="T27" fmla="*/ 413 h 1135"/>
              <a:gd name="T28" fmla="*/ 634 w 1139"/>
              <a:gd name="T29" fmla="*/ 438 h 1135"/>
              <a:gd name="T30" fmla="*/ 629 w 1139"/>
              <a:gd name="T31" fmla="*/ 324 h 1135"/>
              <a:gd name="T32" fmla="*/ 593 w 1139"/>
              <a:gd name="T33" fmla="*/ 291 h 1135"/>
              <a:gd name="T34" fmla="*/ 570 w 1139"/>
              <a:gd name="T35" fmla="*/ 506 h 1135"/>
              <a:gd name="T36" fmla="*/ 454 w 1139"/>
              <a:gd name="T37" fmla="*/ 503 h 1135"/>
              <a:gd name="T38" fmla="*/ 420 w 1139"/>
              <a:gd name="T39" fmla="*/ 469 h 1135"/>
              <a:gd name="T40" fmla="*/ 386 w 1139"/>
              <a:gd name="T41" fmla="*/ 503 h 1135"/>
              <a:gd name="T42" fmla="*/ 309 w 1139"/>
              <a:gd name="T43" fmla="*/ 780 h 1135"/>
              <a:gd name="T44" fmla="*/ 257 w 1139"/>
              <a:gd name="T45" fmla="*/ 547 h 1135"/>
              <a:gd name="T46" fmla="*/ 415 w 1139"/>
              <a:gd name="T47" fmla="*/ 244 h 1135"/>
              <a:gd name="T48" fmla="*/ 773 w 1139"/>
              <a:gd name="T49" fmla="*/ 81 h 1135"/>
              <a:gd name="T50" fmla="*/ 978 w 1139"/>
              <a:gd name="T51" fmla="*/ 159 h 1135"/>
              <a:gd name="T52" fmla="*/ 894 w 1139"/>
              <a:gd name="T53" fmla="*/ 722 h 1135"/>
              <a:gd name="T54" fmla="*/ 1027 w 1139"/>
              <a:gd name="T55" fmla="*/ 112 h 1135"/>
              <a:gd name="T56" fmla="*/ 710 w 1139"/>
              <a:gd name="T57" fmla="*/ 17 h 1135"/>
              <a:gd name="T58" fmla="*/ 367 w 1139"/>
              <a:gd name="T59" fmla="*/ 196 h 1135"/>
              <a:gd name="T60" fmla="*/ 189 w 1139"/>
              <a:gd name="T61" fmla="*/ 538 h 1135"/>
              <a:gd name="T62" fmla="*/ 13 w 1139"/>
              <a:gd name="T63" fmla="*/ 1076 h 1135"/>
              <a:gd name="T64" fmla="*/ 13 w 1139"/>
              <a:gd name="T65" fmla="*/ 1124 h 1135"/>
              <a:gd name="T66" fmla="*/ 38 w 1139"/>
              <a:gd name="T67" fmla="*/ 1134 h 1135"/>
              <a:gd name="T68" fmla="*/ 62 w 1139"/>
              <a:gd name="T69" fmla="*/ 1124 h 1135"/>
              <a:gd name="T70" fmla="*/ 309 w 1139"/>
              <a:gd name="T71" fmla="*/ 877 h 1135"/>
              <a:gd name="T72" fmla="*/ 535 w 1139"/>
              <a:gd name="T73" fmla="*/ 953 h 1135"/>
              <a:gd name="T74" fmla="*/ 600 w 1139"/>
              <a:gd name="T75" fmla="*/ 949 h 1135"/>
              <a:gd name="T76" fmla="*/ 942 w 1139"/>
              <a:gd name="T77" fmla="*/ 770 h 1135"/>
              <a:gd name="T78" fmla="*/ 1120 w 1139"/>
              <a:gd name="T79" fmla="*/ 42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2"/>
                </a:moveTo>
                <a:lnTo>
                  <a:pt x="894" y="722"/>
                </a:lnTo>
                <a:cubicBezTo>
                  <a:pt x="726" y="890"/>
                  <a:pt x="493" y="933"/>
                  <a:pt x="356" y="828"/>
                </a:cubicBezTo>
                <a:lnTo>
                  <a:pt x="507" y="670"/>
                </a:lnTo>
                <a:lnTo>
                  <a:pt x="690" y="694"/>
                </a:lnTo>
                <a:lnTo>
                  <a:pt x="690" y="694"/>
                </a:lnTo>
                <a:cubicBezTo>
                  <a:pt x="691" y="694"/>
                  <a:pt x="693" y="694"/>
                  <a:pt x="695" y="694"/>
                </a:cubicBezTo>
                <a:lnTo>
                  <a:pt x="695" y="694"/>
                </a:lnTo>
                <a:cubicBezTo>
                  <a:pt x="711" y="694"/>
                  <a:pt x="726" y="681"/>
                  <a:pt x="728" y="664"/>
                </a:cubicBezTo>
                <a:lnTo>
                  <a:pt x="728" y="664"/>
                </a:lnTo>
                <a:cubicBezTo>
                  <a:pt x="731" y="645"/>
                  <a:pt x="717" y="629"/>
                  <a:pt x="699" y="626"/>
                </a:cubicBezTo>
                <a:lnTo>
                  <a:pt x="565" y="609"/>
                </a:lnTo>
                <a:lnTo>
                  <a:pt x="692" y="476"/>
                </a:lnTo>
                <a:lnTo>
                  <a:pt x="841" y="535"/>
                </a:lnTo>
                <a:lnTo>
                  <a:pt x="841" y="535"/>
                </a:lnTo>
                <a:cubicBezTo>
                  <a:pt x="845" y="537"/>
                  <a:pt x="850" y="538"/>
                  <a:pt x="853" y="538"/>
                </a:cubicBezTo>
                <a:lnTo>
                  <a:pt x="853" y="538"/>
                </a:lnTo>
                <a:cubicBezTo>
                  <a:pt x="867" y="538"/>
                  <a:pt x="880" y="529"/>
                  <a:pt x="885" y="516"/>
                </a:cubicBezTo>
                <a:lnTo>
                  <a:pt x="885" y="516"/>
                </a:lnTo>
                <a:cubicBezTo>
                  <a:pt x="892" y="498"/>
                  <a:pt x="884" y="479"/>
                  <a:pt x="866" y="472"/>
                </a:cubicBezTo>
                <a:lnTo>
                  <a:pt x="743" y="423"/>
                </a:lnTo>
                <a:lnTo>
                  <a:pt x="804" y="359"/>
                </a:lnTo>
                <a:lnTo>
                  <a:pt x="804" y="359"/>
                </a:lnTo>
                <a:cubicBezTo>
                  <a:pt x="817" y="346"/>
                  <a:pt x="816" y="324"/>
                  <a:pt x="803" y="312"/>
                </a:cubicBezTo>
                <a:lnTo>
                  <a:pt x="803" y="312"/>
                </a:lnTo>
                <a:cubicBezTo>
                  <a:pt x="789" y="298"/>
                  <a:pt x="768" y="299"/>
                  <a:pt x="755" y="312"/>
                </a:cubicBezTo>
                <a:lnTo>
                  <a:pt x="659" y="413"/>
                </a:lnTo>
                <a:lnTo>
                  <a:pt x="659" y="413"/>
                </a:lnTo>
                <a:lnTo>
                  <a:pt x="659" y="413"/>
                </a:lnTo>
                <a:lnTo>
                  <a:pt x="634" y="438"/>
                </a:lnTo>
                <a:lnTo>
                  <a:pt x="629" y="324"/>
                </a:lnTo>
                <a:lnTo>
                  <a:pt x="629" y="324"/>
                </a:lnTo>
                <a:cubicBezTo>
                  <a:pt x="628" y="305"/>
                  <a:pt x="613" y="291"/>
                  <a:pt x="593" y="291"/>
                </a:cubicBezTo>
                <a:lnTo>
                  <a:pt x="593" y="291"/>
                </a:lnTo>
                <a:cubicBezTo>
                  <a:pt x="575" y="292"/>
                  <a:pt x="561" y="308"/>
                  <a:pt x="561" y="327"/>
                </a:cubicBezTo>
                <a:lnTo>
                  <a:pt x="570" y="506"/>
                </a:lnTo>
                <a:lnTo>
                  <a:pt x="454" y="627"/>
                </a:lnTo>
                <a:lnTo>
                  <a:pt x="454" y="503"/>
                </a:lnTo>
                <a:lnTo>
                  <a:pt x="454" y="503"/>
                </a:lnTo>
                <a:cubicBezTo>
                  <a:pt x="454" y="485"/>
                  <a:pt x="439" y="469"/>
                  <a:pt x="420" y="469"/>
                </a:cubicBezTo>
                <a:lnTo>
                  <a:pt x="420" y="469"/>
                </a:lnTo>
                <a:cubicBezTo>
                  <a:pt x="402" y="469"/>
                  <a:pt x="386" y="485"/>
                  <a:pt x="386" y="503"/>
                </a:cubicBezTo>
                <a:lnTo>
                  <a:pt x="386" y="699"/>
                </a:lnTo>
                <a:lnTo>
                  <a:pt x="309" y="780"/>
                </a:lnTo>
                <a:lnTo>
                  <a:pt x="309" y="780"/>
                </a:lnTo>
                <a:cubicBezTo>
                  <a:pt x="262" y="719"/>
                  <a:pt x="244" y="638"/>
                  <a:pt x="257" y="547"/>
                </a:cubicBezTo>
                <a:lnTo>
                  <a:pt x="257" y="547"/>
                </a:lnTo>
                <a:cubicBezTo>
                  <a:pt x="271" y="439"/>
                  <a:pt x="328" y="331"/>
                  <a:pt x="415" y="244"/>
                </a:cubicBezTo>
                <a:lnTo>
                  <a:pt x="415" y="244"/>
                </a:lnTo>
                <a:cubicBezTo>
                  <a:pt x="522" y="137"/>
                  <a:pt x="655" y="81"/>
                  <a:pt x="773" y="81"/>
                </a:cubicBezTo>
                <a:lnTo>
                  <a:pt x="773" y="81"/>
                </a:lnTo>
                <a:cubicBezTo>
                  <a:pt x="852" y="81"/>
                  <a:pt x="925" y="107"/>
                  <a:pt x="978" y="159"/>
                </a:cubicBezTo>
                <a:lnTo>
                  <a:pt x="978" y="159"/>
                </a:lnTo>
                <a:cubicBezTo>
                  <a:pt x="1110" y="291"/>
                  <a:pt x="1073" y="544"/>
                  <a:pt x="894" y="722"/>
                </a:cubicBezTo>
                <a:close/>
                <a:moveTo>
                  <a:pt x="1027" y="112"/>
                </a:moveTo>
                <a:lnTo>
                  <a:pt x="1027" y="112"/>
                </a:lnTo>
                <a:cubicBezTo>
                  <a:pt x="948" y="33"/>
                  <a:pt x="836" y="0"/>
                  <a:pt x="710" y="17"/>
                </a:cubicBezTo>
                <a:lnTo>
                  <a:pt x="710" y="17"/>
                </a:lnTo>
                <a:cubicBezTo>
                  <a:pt x="587" y="34"/>
                  <a:pt x="466" y="97"/>
                  <a:pt x="367" y="196"/>
                </a:cubicBezTo>
                <a:lnTo>
                  <a:pt x="367" y="196"/>
                </a:lnTo>
                <a:cubicBezTo>
                  <a:pt x="270" y="294"/>
                  <a:pt x="207" y="415"/>
                  <a:pt x="189" y="538"/>
                </a:cubicBezTo>
                <a:lnTo>
                  <a:pt x="189" y="538"/>
                </a:lnTo>
                <a:cubicBezTo>
                  <a:pt x="173" y="651"/>
                  <a:pt x="199" y="753"/>
                  <a:pt x="260" y="829"/>
                </a:cubicBezTo>
                <a:lnTo>
                  <a:pt x="13" y="1076"/>
                </a:lnTo>
                <a:lnTo>
                  <a:pt x="13" y="1076"/>
                </a:lnTo>
                <a:cubicBezTo>
                  <a:pt x="0" y="1089"/>
                  <a:pt x="0" y="1111"/>
                  <a:pt x="13" y="1124"/>
                </a:cubicBezTo>
                <a:lnTo>
                  <a:pt x="13" y="1124"/>
                </a:lnTo>
                <a:cubicBezTo>
                  <a:pt x="20" y="1131"/>
                  <a:pt x="29" y="1134"/>
                  <a:pt x="38" y="1134"/>
                </a:cubicBezTo>
                <a:lnTo>
                  <a:pt x="38" y="1134"/>
                </a:lnTo>
                <a:cubicBezTo>
                  <a:pt x="46" y="1134"/>
                  <a:pt x="55" y="1131"/>
                  <a:pt x="62" y="1124"/>
                </a:cubicBezTo>
                <a:lnTo>
                  <a:pt x="309" y="877"/>
                </a:lnTo>
                <a:lnTo>
                  <a:pt x="309" y="877"/>
                </a:lnTo>
                <a:cubicBezTo>
                  <a:pt x="370" y="927"/>
                  <a:pt x="448" y="953"/>
                  <a:pt x="535" y="953"/>
                </a:cubicBezTo>
                <a:lnTo>
                  <a:pt x="535" y="953"/>
                </a:lnTo>
                <a:cubicBezTo>
                  <a:pt x="556" y="953"/>
                  <a:pt x="578" y="951"/>
                  <a:pt x="600" y="949"/>
                </a:cubicBezTo>
                <a:lnTo>
                  <a:pt x="600" y="949"/>
                </a:lnTo>
                <a:cubicBezTo>
                  <a:pt x="723" y="932"/>
                  <a:pt x="844" y="868"/>
                  <a:pt x="942" y="770"/>
                </a:cubicBezTo>
                <a:lnTo>
                  <a:pt x="942" y="770"/>
                </a:lnTo>
                <a:cubicBezTo>
                  <a:pt x="1040" y="672"/>
                  <a:pt x="1104" y="550"/>
                  <a:pt x="1120" y="428"/>
                </a:cubicBezTo>
                <a:lnTo>
                  <a:pt x="1120" y="428"/>
                </a:lnTo>
                <a:cubicBezTo>
                  <a:pt x="1138" y="302"/>
                  <a:pt x="1104" y="189"/>
                  <a:pt x="1027" y="112"/>
                </a:cubicBezTo>
                <a:close/>
              </a:path>
            </a:pathLst>
          </a:custGeom>
          <a:solidFill>
            <a:schemeClr val="accent3"/>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C0ABD661-C725-954F-996C-89B40257B7AD}"/>
              </a:ext>
            </a:extLst>
          </p:cNvPr>
          <p:cNvSpPr>
            <a:spLocks noChangeArrowheads="1"/>
          </p:cNvSpPr>
          <p:nvPr/>
        </p:nvSpPr>
        <p:spPr bwMode="auto">
          <a:xfrm>
            <a:off x="17967781" y="10099050"/>
            <a:ext cx="1232543" cy="1227767"/>
          </a:xfrm>
          <a:custGeom>
            <a:avLst/>
            <a:gdLst>
              <a:gd name="T0" fmla="*/ 894 w 1139"/>
              <a:gd name="T1" fmla="*/ 723 h 1135"/>
              <a:gd name="T2" fmla="*/ 507 w 1139"/>
              <a:gd name="T3" fmla="*/ 670 h 1135"/>
              <a:gd name="T4" fmla="*/ 690 w 1139"/>
              <a:gd name="T5" fmla="*/ 694 h 1135"/>
              <a:gd name="T6" fmla="*/ 695 w 1139"/>
              <a:gd name="T7" fmla="*/ 694 h 1135"/>
              <a:gd name="T8" fmla="*/ 728 w 1139"/>
              <a:gd name="T9" fmla="*/ 665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60 h 1135"/>
              <a:gd name="T22" fmla="*/ 803 w 1139"/>
              <a:gd name="T23" fmla="*/ 312 h 1135"/>
              <a:gd name="T24" fmla="*/ 755 w 1139"/>
              <a:gd name="T25" fmla="*/ 312 h 1135"/>
              <a:gd name="T26" fmla="*/ 659 w 1139"/>
              <a:gd name="T27" fmla="*/ 413 h 1135"/>
              <a:gd name="T28" fmla="*/ 634 w 1139"/>
              <a:gd name="T29" fmla="*/ 438 h 1135"/>
              <a:gd name="T30" fmla="*/ 629 w 1139"/>
              <a:gd name="T31" fmla="*/ 324 h 1135"/>
              <a:gd name="T32" fmla="*/ 593 w 1139"/>
              <a:gd name="T33" fmla="*/ 292 h 1135"/>
              <a:gd name="T34" fmla="*/ 570 w 1139"/>
              <a:gd name="T35" fmla="*/ 506 h 1135"/>
              <a:gd name="T36" fmla="*/ 454 w 1139"/>
              <a:gd name="T37" fmla="*/ 504 h 1135"/>
              <a:gd name="T38" fmla="*/ 420 w 1139"/>
              <a:gd name="T39" fmla="*/ 470 h 1135"/>
              <a:gd name="T40" fmla="*/ 386 w 1139"/>
              <a:gd name="T41" fmla="*/ 504 h 1135"/>
              <a:gd name="T42" fmla="*/ 309 w 1139"/>
              <a:gd name="T43" fmla="*/ 780 h 1135"/>
              <a:gd name="T44" fmla="*/ 257 w 1139"/>
              <a:gd name="T45" fmla="*/ 547 h 1135"/>
              <a:gd name="T46" fmla="*/ 415 w 1139"/>
              <a:gd name="T47" fmla="*/ 244 h 1135"/>
              <a:gd name="T48" fmla="*/ 773 w 1139"/>
              <a:gd name="T49" fmla="*/ 81 h 1135"/>
              <a:gd name="T50" fmla="*/ 978 w 1139"/>
              <a:gd name="T51" fmla="*/ 160 h 1135"/>
              <a:gd name="T52" fmla="*/ 894 w 1139"/>
              <a:gd name="T53" fmla="*/ 723 h 1135"/>
              <a:gd name="T54" fmla="*/ 1027 w 1139"/>
              <a:gd name="T55" fmla="*/ 112 h 1135"/>
              <a:gd name="T56" fmla="*/ 710 w 1139"/>
              <a:gd name="T57" fmla="*/ 18 h 1135"/>
              <a:gd name="T58" fmla="*/ 367 w 1139"/>
              <a:gd name="T59" fmla="*/ 196 h 1135"/>
              <a:gd name="T60" fmla="*/ 189 w 1139"/>
              <a:gd name="T61" fmla="*/ 538 h 1135"/>
              <a:gd name="T62" fmla="*/ 13 w 1139"/>
              <a:gd name="T63" fmla="*/ 1076 h 1135"/>
              <a:gd name="T64" fmla="*/ 13 w 1139"/>
              <a:gd name="T65" fmla="*/ 1125 h 1135"/>
              <a:gd name="T66" fmla="*/ 38 w 1139"/>
              <a:gd name="T67" fmla="*/ 1134 h 1135"/>
              <a:gd name="T68" fmla="*/ 62 w 1139"/>
              <a:gd name="T69" fmla="*/ 1125 h 1135"/>
              <a:gd name="T70" fmla="*/ 309 w 1139"/>
              <a:gd name="T71" fmla="*/ 878 h 1135"/>
              <a:gd name="T72" fmla="*/ 535 w 1139"/>
              <a:gd name="T73" fmla="*/ 953 h 1135"/>
              <a:gd name="T74" fmla="*/ 600 w 1139"/>
              <a:gd name="T75" fmla="*/ 949 h 1135"/>
              <a:gd name="T76" fmla="*/ 942 w 1139"/>
              <a:gd name="T77" fmla="*/ 770 h 1135"/>
              <a:gd name="T78" fmla="*/ 1120 w 1139"/>
              <a:gd name="T79" fmla="*/ 429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3"/>
                </a:moveTo>
                <a:lnTo>
                  <a:pt x="894" y="723"/>
                </a:lnTo>
                <a:cubicBezTo>
                  <a:pt x="726" y="890"/>
                  <a:pt x="493" y="934"/>
                  <a:pt x="356" y="828"/>
                </a:cubicBezTo>
                <a:lnTo>
                  <a:pt x="507" y="670"/>
                </a:lnTo>
                <a:lnTo>
                  <a:pt x="690" y="694"/>
                </a:lnTo>
                <a:lnTo>
                  <a:pt x="690" y="694"/>
                </a:lnTo>
                <a:cubicBezTo>
                  <a:pt x="691" y="694"/>
                  <a:pt x="693" y="694"/>
                  <a:pt x="695" y="694"/>
                </a:cubicBezTo>
                <a:lnTo>
                  <a:pt x="695" y="694"/>
                </a:lnTo>
                <a:cubicBezTo>
                  <a:pt x="711" y="694"/>
                  <a:pt x="726" y="682"/>
                  <a:pt x="728" y="665"/>
                </a:cubicBezTo>
                <a:lnTo>
                  <a:pt x="728" y="665"/>
                </a:lnTo>
                <a:cubicBezTo>
                  <a:pt x="731" y="646"/>
                  <a:pt x="717" y="629"/>
                  <a:pt x="699" y="627"/>
                </a:cubicBezTo>
                <a:lnTo>
                  <a:pt x="565" y="609"/>
                </a:lnTo>
                <a:lnTo>
                  <a:pt x="692" y="477"/>
                </a:lnTo>
                <a:lnTo>
                  <a:pt x="841" y="535"/>
                </a:lnTo>
                <a:lnTo>
                  <a:pt x="841" y="535"/>
                </a:lnTo>
                <a:cubicBezTo>
                  <a:pt x="845" y="537"/>
                  <a:pt x="850" y="538"/>
                  <a:pt x="853" y="538"/>
                </a:cubicBezTo>
                <a:lnTo>
                  <a:pt x="853" y="538"/>
                </a:lnTo>
                <a:cubicBezTo>
                  <a:pt x="867" y="538"/>
                  <a:pt x="880" y="529"/>
                  <a:pt x="885" y="516"/>
                </a:cubicBezTo>
                <a:lnTo>
                  <a:pt x="885" y="516"/>
                </a:lnTo>
                <a:cubicBezTo>
                  <a:pt x="892" y="499"/>
                  <a:pt x="884" y="479"/>
                  <a:pt x="866" y="472"/>
                </a:cubicBezTo>
                <a:lnTo>
                  <a:pt x="743" y="424"/>
                </a:lnTo>
                <a:lnTo>
                  <a:pt x="804" y="360"/>
                </a:lnTo>
                <a:lnTo>
                  <a:pt x="804" y="360"/>
                </a:lnTo>
                <a:cubicBezTo>
                  <a:pt x="817" y="346"/>
                  <a:pt x="816" y="325"/>
                  <a:pt x="803" y="312"/>
                </a:cubicBezTo>
                <a:lnTo>
                  <a:pt x="803" y="312"/>
                </a:lnTo>
                <a:cubicBezTo>
                  <a:pt x="789" y="298"/>
                  <a:pt x="768" y="299"/>
                  <a:pt x="755" y="312"/>
                </a:cubicBezTo>
                <a:lnTo>
                  <a:pt x="659" y="413"/>
                </a:lnTo>
                <a:lnTo>
                  <a:pt x="659" y="413"/>
                </a:lnTo>
                <a:lnTo>
                  <a:pt x="659" y="413"/>
                </a:lnTo>
                <a:lnTo>
                  <a:pt x="634" y="438"/>
                </a:lnTo>
                <a:lnTo>
                  <a:pt x="629" y="324"/>
                </a:lnTo>
                <a:lnTo>
                  <a:pt x="629" y="324"/>
                </a:lnTo>
                <a:cubicBezTo>
                  <a:pt x="628" y="305"/>
                  <a:pt x="613" y="291"/>
                  <a:pt x="593" y="292"/>
                </a:cubicBezTo>
                <a:lnTo>
                  <a:pt x="593" y="292"/>
                </a:lnTo>
                <a:cubicBezTo>
                  <a:pt x="575" y="293"/>
                  <a:pt x="561" y="309"/>
                  <a:pt x="561" y="328"/>
                </a:cubicBezTo>
                <a:lnTo>
                  <a:pt x="570" y="506"/>
                </a:lnTo>
                <a:lnTo>
                  <a:pt x="454" y="627"/>
                </a:lnTo>
                <a:lnTo>
                  <a:pt x="454" y="504"/>
                </a:lnTo>
                <a:lnTo>
                  <a:pt x="454" y="504"/>
                </a:lnTo>
                <a:cubicBezTo>
                  <a:pt x="454" y="485"/>
                  <a:pt x="439" y="470"/>
                  <a:pt x="420" y="470"/>
                </a:cubicBezTo>
                <a:lnTo>
                  <a:pt x="420" y="470"/>
                </a:lnTo>
                <a:cubicBezTo>
                  <a:pt x="402" y="470"/>
                  <a:pt x="386" y="485"/>
                  <a:pt x="386" y="504"/>
                </a:cubicBezTo>
                <a:lnTo>
                  <a:pt x="386" y="699"/>
                </a:lnTo>
                <a:lnTo>
                  <a:pt x="309" y="780"/>
                </a:lnTo>
                <a:lnTo>
                  <a:pt x="309" y="780"/>
                </a:lnTo>
                <a:cubicBezTo>
                  <a:pt x="262" y="720"/>
                  <a:pt x="244" y="638"/>
                  <a:pt x="257" y="547"/>
                </a:cubicBezTo>
                <a:lnTo>
                  <a:pt x="257" y="547"/>
                </a:lnTo>
                <a:cubicBezTo>
                  <a:pt x="271" y="440"/>
                  <a:pt x="328" y="331"/>
                  <a:pt x="415" y="244"/>
                </a:cubicBezTo>
                <a:lnTo>
                  <a:pt x="415" y="244"/>
                </a:lnTo>
                <a:cubicBezTo>
                  <a:pt x="522" y="137"/>
                  <a:pt x="655" y="81"/>
                  <a:pt x="773" y="81"/>
                </a:cubicBezTo>
                <a:lnTo>
                  <a:pt x="773" y="81"/>
                </a:lnTo>
                <a:cubicBezTo>
                  <a:pt x="852" y="81"/>
                  <a:pt x="925" y="107"/>
                  <a:pt x="978" y="160"/>
                </a:cubicBezTo>
                <a:lnTo>
                  <a:pt x="978" y="160"/>
                </a:lnTo>
                <a:cubicBezTo>
                  <a:pt x="1110" y="292"/>
                  <a:pt x="1073" y="544"/>
                  <a:pt x="894" y="723"/>
                </a:cubicBezTo>
                <a:close/>
                <a:moveTo>
                  <a:pt x="1027" y="112"/>
                </a:moveTo>
                <a:lnTo>
                  <a:pt x="1027" y="112"/>
                </a:lnTo>
                <a:cubicBezTo>
                  <a:pt x="948" y="34"/>
                  <a:pt x="836" y="0"/>
                  <a:pt x="710" y="18"/>
                </a:cubicBezTo>
                <a:lnTo>
                  <a:pt x="710" y="18"/>
                </a:lnTo>
                <a:cubicBezTo>
                  <a:pt x="587" y="35"/>
                  <a:pt x="466" y="98"/>
                  <a:pt x="367" y="196"/>
                </a:cubicBezTo>
                <a:lnTo>
                  <a:pt x="367" y="196"/>
                </a:lnTo>
                <a:cubicBezTo>
                  <a:pt x="270" y="294"/>
                  <a:pt x="207" y="416"/>
                  <a:pt x="189" y="538"/>
                </a:cubicBezTo>
                <a:lnTo>
                  <a:pt x="189" y="538"/>
                </a:lnTo>
                <a:cubicBezTo>
                  <a:pt x="173" y="651"/>
                  <a:pt x="199" y="753"/>
                  <a:pt x="260" y="830"/>
                </a:cubicBezTo>
                <a:lnTo>
                  <a:pt x="13" y="1076"/>
                </a:lnTo>
                <a:lnTo>
                  <a:pt x="13" y="1076"/>
                </a:lnTo>
                <a:cubicBezTo>
                  <a:pt x="0" y="1090"/>
                  <a:pt x="0" y="1111"/>
                  <a:pt x="13" y="1125"/>
                </a:cubicBezTo>
                <a:lnTo>
                  <a:pt x="13" y="1125"/>
                </a:lnTo>
                <a:cubicBezTo>
                  <a:pt x="20" y="1131"/>
                  <a:pt x="29" y="1134"/>
                  <a:pt x="38" y="1134"/>
                </a:cubicBezTo>
                <a:lnTo>
                  <a:pt x="38" y="1134"/>
                </a:lnTo>
                <a:cubicBezTo>
                  <a:pt x="46" y="1134"/>
                  <a:pt x="55" y="1131"/>
                  <a:pt x="62" y="1125"/>
                </a:cubicBezTo>
                <a:lnTo>
                  <a:pt x="309" y="878"/>
                </a:lnTo>
                <a:lnTo>
                  <a:pt x="309" y="878"/>
                </a:lnTo>
                <a:cubicBezTo>
                  <a:pt x="370" y="927"/>
                  <a:pt x="448" y="953"/>
                  <a:pt x="535" y="953"/>
                </a:cubicBezTo>
                <a:lnTo>
                  <a:pt x="535" y="953"/>
                </a:lnTo>
                <a:cubicBezTo>
                  <a:pt x="556" y="953"/>
                  <a:pt x="578" y="952"/>
                  <a:pt x="600" y="949"/>
                </a:cubicBezTo>
                <a:lnTo>
                  <a:pt x="600" y="949"/>
                </a:lnTo>
                <a:cubicBezTo>
                  <a:pt x="723" y="932"/>
                  <a:pt x="844" y="868"/>
                  <a:pt x="942" y="770"/>
                </a:cubicBezTo>
                <a:lnTo>
                  <a:pt x="942" y="770"/>
                </a:lnTo>
                <a:cubicBezTo>
                  <a:pt x="1040" y="672"/>
                  <a:pt x="1104" y="551"/>
                  <a:pt x="1120" y="429"/>
                </a:cubicBezTo>
                <a:lnTo>
                  <a:pt x="1120" y="429"/>
                </a:lnTo>
                <a:cubicBezTo>
                  <a:pt x="1138" y="302"/>
                  <a:pt x="1104" y="189"/>
                  <a:pt x="1027" y="112"/>
                </a:cubicBezTo>
                <a:close/>
              </a:path>
            </a:pathLst>
          </a:custGeom>
          <a:solidFill>
            <a:schemeClr val="accent4"/>
          </a:solidFill>
          <a:ln>
            <a:noFill/>
          </a:ln>
          <a:effectLst/>
        </p:spPr>
        <p:txBody>
          <a:bodyPr wrap="none" anchor="ctr"/>
          <a:lstStyle/>
          <a:p>
            <a:endParaRPr lang="en-US"/>
          </a:p>
        </p:txBody>
      </p:sp>
      <p:grpSp>
        <p:nvGrpSpPr>
          <p:cNvPr id="204" name="Group 203">
            <a:extLst>
              <a:ext uri="{FF2B5EF4-FFF2-40B4-BE49-F238E27FC236}">
                <a16:creationId xmlns:a16="http://schemas.microsoft.com/office/drawing/2014/main" id="{E90D0FBE-1447-084E-9954-2AA856D1B63C}"/>
              </a:ext>
            </a:extLst>
          </p:cNvPr>
          <p:cNvGrpSpPr/>
          <p:nvPr/>
        </p:nvGrpSpPr>
        <p:grpSpPr>
          <a:xfrm>
            <a:off x="19504081" y="2153658"/>
            <a:ext cx="3427636" cy="2031326"/>
            <a:chOff x="21840150" y="4290491"/>
            <a:chExt cx="3427636" cy="2031326"/>
          </a:xfrm>
        </p:grpSpPr>
        <p:sp>
          <p:nvSpPr>
            <p:cNvPr id="205" name="CuadroTexto 4">
              <a:extLst>
                <a:ext uri="{FF2B5EF4-FFF2-40B4-BE49-F238E27FC236}">
                  <a16:creationId xmlns:a16="http://schemas.microsoft.com/office/drawing/2014/main" id="{3F5233BF-B6C1-C64D-8A0F-209F7EC93868}"/>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06" name="CuadroTexto 4">
              <a:extLst>
                <a:ext uri="{FF2B5EF4-FFF2-40B4-BE49-F238E27FC236}">
                  <a16:creationId xmlns:a16="http://schemas.microsoft.com/office/drawing/2014/main" id="{69314405-2C36-5B44-B4A9-D929EACBF6C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7" name="Group 206">
            <a:extLst>
              <a:ext uri="{FF2B5EF4-FFF2-40B4-BE49-F238E27FC236}">
                <a16:creationId xmlns:a16="http://schemas.microsoft.com/office/drawing/2014/main" id="{6E036666-4C29-E54A-AA3E-147AC054EFD4}"/>
              </a:ext>
            </a:extLst>
          </p:cNvPr>
          <p:cNvGrpSpPr/>
          <p:nvPr/>
        </p:nvGrpSpPr>
        <p:grpSpPr>
          <a:xfrm>
            <a:off x="19504081" y="4629124"/>
            <a:ext cx="3427636" cy="2031326"/>
            <a:chOff x="21840150" y="4290491"/>
            <a:chExt cx="3427636" cy="2031326"/>
          </a:xfrm>
        </p:grpSpPr>
        <p:sp>
          <p:nvSpPr>
            <p:cNvPr id="208" name="CuadroTexto 4">
              <a:extLst>
                <a:ext uri="{FF2B5EF4-FFF2-40B4-BE49-F238E27FC236}">
                  <a16:creationId xmlns:a16="http://schemas.microsoft.com/office/drawing/2014/main" id="{8DB292B4-F606-6D42-A28D-0DB8BC5B98C2}"/>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09" name="CuadroTexto 4">
              <a:extLst>
                <a:ext uri="{FF2B5EF4-FFF2-40B4-BE49-F238E27FC236}">
                  <a16:creationId xmlns:a16="http://schemas.microsoft.com/office/drawing/2014/main" id="{25EFB4AB-2432-6741-A293-A2166837A75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0" name="Group 209">
            <a:extLst>
              <a:ext uri="{FF2B5EF4-FFF2-40B4-BE49-F238E27FC236}">
                <a16:creationId xmlns:a16="http://schemas.microsoft.com/office/drawing/2014/main" id="{6C8ED43F-137F-C346-9FED-D958AF3FECA4}"/>
              </a:ext>
            </a:extLst>
          </p:cNvPr>
          <p:cNvGrpSpPr/>
          <p:nvPr/>
        </p:nvGrpSpPr>
        <p:grpSpPr>
          <a:xfrm>
            <a:off x="19504081" y="7151594"/>
            <a:ext cx="3427636" cy="2031326"/>
            <a:chOff x="21840150" y="4290491"/>
            <a:chExt cx="3427636" cy="2031326"/>
          </a:xfrm>
        </p:grpSpPr>
        <p:sp>
          <p:nvSpPr>
            <p:cNvPr id="211" name="CuadroTexto 4">
              <a:extLst>
                <a:ext uri="{FF2B5EF4-FFF2-40B4-BE49-F238E27FC236}">
                  <a16:creationId xmlns:a16="http://schemas.microsoft.com/office/drawing/2014/main" id="{7BDC342C-2D28-EA40-91F5-3A37FC648286}"/>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12" name="CuadroTexto 4">
              <a:extLst>
                <a:ext uri="{FF2B5EF4-FFF2-40B4-BE49-F238E27FC236}">
                  <a16:creationId xmlns:a16="http://schemas.microsoft.com/office/drawing/2014/main" id="{B78B7B4B-E7A4-2344-B6E6-CE17D56F9C49}"/>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3" name="Group 212">
            <a:extLst>
              <a:ext uri="{FF2B5EF4-FFF2-40B4-BE49-F238E27FC236}">
                <a16:creationId xmlns:a16="http://schemas.microsoft.com/office/drawing/2014/main" id="{9C66C17A-5089-3246-8861-AA077D58DCB3}"/>
              </a:ext>
            </a:extLst>
          </p:cNvPr>
          <p:cNvGrpSpPr/>
          <p:nvPr/>
        </p:nvGrpSpPr>
        <p:grpSpPr>
          <a:xfrm>
            <a:off x="19504081" y="9697270"/>
            <a:ext cx="3427636" cy="2031326"/>
            <a:chOff x="21840150" y="4290491"/>
            <a:chExt cx="3427636" cy="2031326"/>
          </a:xfrm>
        </p:grpSpPr>
        <p:sp>
          <p:nvSpPr>
            <p:cNvPr id="214" name="CuadroTexto 4">
              <a:extLst>
                <a:ext uri="{FF2B5EF4-FFF2-40B4-BE49-F238E27FC236}">
                  <a16:creationId xmlns:a16="http://schemas.microsoft.com/office/drawing/2014/main" id="{C1022F8F-9C89-BC48-A4EE-0CA7C8B5E6AB}"/>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15" name="CuadroTexto 4">
              <a:extLst>
                <a:ext uri="{FF2B5EF4-FFF2-40B4-BE49-F238E27FC236}">
                  <a16:creationId xmlns:a16="http://schemas.microsoft.com/office/drawing/2014/main" id="{AF85910E-CCEC-7642-86EF-3FBCE37A700E}"/>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17" name="CuadroTexto 4">
            <a:extLst>
              <a:ext uri="{FF2B5EF4-FFF2-40B4-BE49-F238E27FC236}">
                <a16:creationId xmlns:a16="http://schemas.microsoft.com/office/drawing/2014/main" id="{FECC39E0-E798-3A44-80F8-FB348FE40BA4}"/>
              </a:ext>
            </a:extLst>
          </p:cNvPr>
          <p:cNvSpPr txBox="1"/>
          <p:nvPr/>
        </p:nvSpPr>
        <p:spPr>
          <a:xfrm>
            <a:off x="12522665" y="2705682"/>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18" name="CuadroTexto 4">
            <a:extLst>
              <a:ext uri="{FF2B5EF4-FFF2-40B4-BE49-F238E27FC236}">
                <a16:creationId xmlns:a16="http://schemas.microsoft.com/office/drawing/2014/main" id="{248BD96C-43E3-6A4E-907A-71ADDA02738B}"/>
              </a:ext>
            </a:extLst>
          </p:cNvPr>
          <p:cNvSpPr txBox="1"/>
          <p:nvPr/>
        </p:nvSpPr>
        <p:spPr>
          <a:xfrm>
            <a:off x="10197919" y="4456991"/>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19" name="CuadroTexto 4">
            <a:extLst>
              <a:ext uri="{FF2B5EF4-FFF2-40B4-BE49-F238E27FC236}">
                <a16:creationId xmlns:a16="http://schemas.microsoft.com/office/drawing/2014/main" id="{EB95426B-2362-964C-BC51-8E7A6424193E}"/>
              </a:ext>
            </a:extLst>
          </p:cNvPr>
          <p:cNvSpPr txBox="1"/>
          <p:nvPr/>
        </p:nvSpPr>
        <p:spPr>
          <a:xfrm>
            <a:off x="13917512" y="4782456"/>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20" name="CuadroTexto 4">
            <a:extLst>
              <a:ext uri="{FF2B5EF4-FFF2-40B4-BE49-F238E27FC236}">
                <a16:creationId xmlns:a16="http://schemas.microsoft.com/office/drawing/2014/main" id="{D3DAD502-8253-DD4A-8383-882C212C23EC}"/>
              </a:ext>
            </a:extLst>
          </p:cNvPr>
          <p:cNvSpPr txBox="1"/>
          <p:nvPr/>
        </p:nvSpPr>
        <p:spPr>
          <a:xfrm>
            <a:off x="11546272" y="6115310"/>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3484936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856F738-7222-B240-903D-28ACA837CC03}"/>
              </a:ext>
            </a:extLst>
          </p:cNvPr>
          <p:cNvSpPr/>
          <p:nvPr/>
        </p:nvSpPr>
        <p:spPr>
          <a:xfrm>
            <a:off x="13004304" y="1371600"/>
            <a:ext cx="5547360" cy="4419600"/>
          </a:xfrm>
          <a:prstGeom prst="roundRect">
            <a:avLst/>
          </a:prstGeom>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629AA95-A5BF-E044-A7F2-D1401D8D4EAB}"/>
              </a:ext>
            </a:extLst>
          </p:cNvPr>
          <p:cNvSpPr/>
          <p:nvPr/>
        </p:nvSpPr>
        <p:spPr>
          <a:xfrm>
            <a:off x="13004304" y="7924801"/>
            <a:ext cx="5547360" cy="4419600"/>
          </a:xfrm>
          <a:prstGeom prst="roundRect">
            <a:avLst/>
          </a:prstGeom>
          <a:solidFill>
            <a:schemeClr val="accent3"/>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4B4860A-646E-B540-9286-C24D8BE1D879}"/>
              </a:ext>
            </a:extLst>
          </p:cNvPr>
          <p:cNvSpPr/>
          <p:nvPr/>
        </p:nvSpPr>
        <p:spPr>
          <a:xfrm>
            <a:off x="16509504" y="4479266"/>
            <a:ext cx="5547360" cy="4419600"/>
          </a:xfrm>
          <a:prstGeom prst="roundRect">
            <a:avLst/>
          </a:prstGeom>
          <a:solidFill>
            <a:schemeClr val="accent2"/>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8F64620-2332-484C-8992-233E5F56524E}"/>
              </a:ext>
            </a:extLst>
          </p:cNvPr>
          <p:cNvGrpSpPr/>
          <p:nvPr/>
        </p:nvGrpSpPr>
        <p:grpSpPr>
          <a:xfrm>
            <a:off x="7377600" y="4479266"/>
            <a:ext cx="7940778" cy="12890408"/>
            <a:chOff x="1679674" y="4188631"/>
            <a:chExt cx="5707715" cy="9265438"/>
          </a:xfrm>
        </p:grpSpPr>
        <p:sp>
          <p:nvSpPr>
            <p:cNvPr id="4" name="Freeform 1">
              <a:extLst>
                <a:ext uri="{FF2B5EF4-FFF2-40B4-BE49-F238E27FC236}">
                  <a16:creationId xmlns:a16="http://schemas.microsoft.com/office/drawing/2014/main" id="{E3C8A5BD-8204-E24A-AE8F-A7952DCB104F}"/>
                </a:ext>
              </a:extLst>
            </p:cNvPr>
            <p:cNvSpPr>
              <a:spLocks noChangeArrowheads="1"/>
            </p:cNvSpPr>
            <p:nvPr/>
          </p:nvSpPr>
          <p:spPr bwMode="auto">
            <a:xfrm>
              <a:off x="3972999" y="4188631"/>
              <a:ext cx="3414390" cy="3419510"/>
            </a:xfrm>
            <a:custGeom>
              <a:avLst/>
              <a:gdLst>
                <a:gd name="T0" fmla="*/ 2632 w 2943"/>
                <a:gd name="T1" fmla="*/ 2033 h 2944"/>
                <a:gd name="T2" fmla="*/ 2632 w 2943"/>
                <a:gd name="T3" fmla="*/ 2033 h 2944"/>
                <a:gd name="T4" fmla="*/ 910 w 2943"/>
                <a:gd name="T5" fmla="*/ 2633 h 2944"/>
                <a:gd name="T6" fmla="*/ 910 w 2943"/>
                <a:gd name="T7" fmla="*/ 2633 h 2944"/>
                <a:gd name="T8" fmla="*/ 310 w 2943"/>
                <a:gd name="T9" fmla="*/ 910 h 2944"/>
                <a:gd name="T10" fmla="*/ 310 w 2943"/>
                <a:gd name="T11" fmla="*/ 910 h 2944"/>
                <a:gd name="T12" fmla="*/ 2032 w 2943"/>
                <a:gd name="T13" fmla="*/ 310 h 2944"/>
                <a:gd name="T14" fmla="*/ 2032 w 2943"/>
                <a:gd name="T15" fmla="*/ 310 h 2944"/>
                <a:gd name="T16" fmla="*/ 2632 w 2943"/>
                <a:gd name="T17" fmla="*/ 2033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3" h="2944">
                  <a:moveTo>
                    <a:pt x="2632" y="2033"/>
                  </a:moveTo>
                  <a:lnTo>
                    <a:pt x="2632" y="2033"/>
                  </a:lnTo>
                  <a:cubicBezTo>
                    <a:pt x="2323" y="2674"/>
                    <a:pt x="1552" y="2943"/>
                    <a:pt x="910" y="2633"/>
                  </a:cubicBezTo>
                  <a:lnTo>
                    <a:pt x="910" y="2633"/>
                  </a:lnTo>
                  <a:cubicBezTo>
                    <a:pt x="269" y="2323"/>
                    <a:pt x="0" y="1551"/>
                    <a:pt x="310" y="910"/>
                  </a:cubicBezTo>
                  <a:lnTo>
                    <a:pt x="310" y="910"/>
                  </a:lnTo>
                  <a:cubicBezTo>
                    <a:pt x="620" y="269"/>
                    <a:pt x="1391" y="0"/>
                    <a:pt x="2032" y="310"/>
                  </a:cubicBezTo>
                  <a:lnTo>
                    <a:pt x="2032" y="310"/>
                  </a:lnTo>
                  <a:cubicBezTo>
                    <a:pt x="2673" y="620"/>
                    <a:pt x="2942" y="1392"/>
                    <a:pt x="2632" y="2033"/>
                  </a:cubicBezTo>
                </a:path>
              </a:pathLst>
            </a:custGeom>
            <a:noFill/>
            <a:ln w="1905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 name="Freeform 2">
              <a:extLst>
                <a:ext uri="{FF2B5EF4-FFF2-40B4-BE49-F238E27FC236}">
                  <a16:creationId xmlns:a16="http://schemas.microsoft.com/office/drawing/2014/main" id="{7CBF6592-B3C9-234C-815C-A4EE309CE555}"/>
                </a:ext>
              </a:extLst>
            </p:cNvPr>
            <p:cNvSpPr>
              <a:spLocks noChangeArrowheads="1"/>
            </p:cNvSpPr>
            <p:nvPr/>
          </p:nvSpPr>
          <p:spPr bwMode="auto">
            <a:xfrm>
              <a:off x="4003713" y="7096238"/>
              <a:ext cx="1320709" cy="1807015"/>
            </a:xfrm>
            <a:custGeom>
              <a:avLst/>
              <a:gdLst>
                <a:gd name="T0" fmla="*/ 500 w 1136"/>
                <a:gd name="T1" fmla="*/ 1556 h 1557"/>
                <a:gd name="T2" fmla="*/ 0 w 1136"/>
                <a:gd name="T3" fmla="*/ 1315 h 1557"/>
                <a:gd name="T4" fmla="*/ 635 w 1136"/>
                <a:gd name="T5" fmla="*/ 0 h 1557"/>
                <a:gd name="T6" fmla="*/ 1135 w 1136"/>
                <a:gd name="T7" fmla="*/ 241 h 1557"/>
                <a:gd name="T8" fmla="*/ 500 w 1136"/>
                <a:gd name="T9" fmla="*/ 1556 h 1557"/>
              </a:gdLst>
              <a:ahLst/>
              <a:cxnLst>
                <a:cxn ang="0">
                  <a:pos x="T0" y="T1"/>
                </a:cxn>
                <a:cxn ang="0">
                  <a:pos x="T2" y="T3"/>
                </a:cxn>
                <a:cxn ang="0">
                  <a:pos x="T4" y="T5"/>
                </a:cxn>
                <a:cxn ang="0">
                  <a:pos x="T6" y="T7"/>
                </a:cxn>
                <a:cxn ang="0">
                  <a:pos x="T8" y="T9"/>
                </a:cxn>
              </a:cxnLst>
              <a:rect l="0" t="0" r="r" b="b"/>
              <a:pathLst>
                <a:path w="1136" h="1557">
                  <a:moveTo>
                    <a:pt x="500" y="1556"/>
                  </a:moveTo>
                  <a:lnTo>
                    <a:pt x="0" y="1315"/>
                  </a:lnTo>
                  <a:lnTo>
                    <a:pt x="635" y="0"/>
                  </a:lnTo>
                  <a:lnTo>
                    <a:pt x="1135" y="241"/>
                  </a:lnTo>
                  <a:lnTo>
                    <a:pt x="500" y="1556"/>
                  </a:ln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0C62EB21-56F1-D046-8168-B5856A598C55}"/>
                </a:ext>
              </a:extLst>
            </p:cNvPr>
            <p:cNvSpPr>
              <a:spLocks noChangeArrowheads="1"/>
            </p:cNvSpPr>
            <p:nvPr/>
          </p:nvSpPr>
          <p:spPr bwMode="auto">
            <a:xfrm>
              <a:off x="1679674" y="8468137"/>
              <a:ext cx="3107249" cy="4985932"/>
            </a:xfrm>
            <a:custGeom>
              <a:avLst/>
              <a:gdLst>
                <a:gd name="T0" fmla="*/ 361 w 2677"/>
                <a:gd name="T1" fmla="*/ 4170 h 4294"/>
                <a:gd name="T2" fmla="*/ 361 w 2677"/>
                <a:gd name="T3" fmla="*/ 4170 h 4294"/>
                <a:gd name="T4" fmla="*/ 361 w 2677"/>
                <a:gd name="T5" fmla="*/ 4170 h 4294"/>
                <a:gd name="T6" fmla="*/ 123 w 2677"/>
                <a:gd name="T7" fmla="*/ 3489 h 4294"/>
                <a:gd name="T8" fmla="*/ 1635 w 2677"/>
                <a:gd name="T9" fmla="*/ 358 h 4294"/>
                <a:gd name="T10" fmla="*/ 1635 w 2677"/>
                <a:gd name="T11" fmla="*/ 358 h 4294"/>
                <a:gd name="T12" fmla="*/ 2317 w 2677"/>
                <a:gd name="T13" fmla="*/ 121 h 4294"/>
                <a:gd name="T14" fmla="*/ 2317 w 2677"/>
                <a:gd name="T15" fmla="*/ 121 h 4294"/>
                <a:gd name="T16" fmla="*/ 2317 w 2677"/>
                <a:gd name="T17" fmla="*/ 121 h 4294"/>
                <a:gd name="T18" fmla="*/ 2554 w 2677"/>
                <a:gd name="T19" fmla="*/ 802 h 4294"/>
                <a:gd name="T20" fmla="*/ 1042 w 2677"/>
                <a:gd name="T21" fmla="*/ 3933 h 4294"/>
                <a:gd name="T22" fmla="*/ 1042 w 2677"/>
                <a:gd name="T23" fmla="*/ 3933 h 4294"/>
                <a:gd name="T24" fmla="*/ 361 w 2677"/>
                <a:gd name="T25" fmla="*/ 4170 h 4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7" h="4294">
                  <a:moveTo>
                    <a:pt x="361" y="4170"/>
                  </a:moveTo>
                  <a:lnTo>
                    <a:pt x="361" y="4170"/>
                  </a:lnTo>
                  <a:lnTo>
                    <a:pt x="361" y="4170"/>
                  </a:lnTo>
                  <a:cubicBezTo>
                    <a:pt x="107" y="4048"/>
                    <a:pt x="0" y="3743"/>
                    <a:pt x="123" y="3489"/>
                  </a:cubicBezTo>
                  <a:lnTo>
                    <a:pt x="1635" y="358"/>
                  </a:lnTo>
                  <a:lnTo>
                    <a:pt x="1635" y="358"/>
                  </a:lnTo>
                  <a:cubicBezTo>
                    <a:pt x="1758" y="104"/>
                    <a:pt x="2063" y="0"/>
                    <a:pt x="2317" y="121"/>
                  </a:cubicBezTo>
                  <a:lnTo>
                    <a:pt x="2317" y="121"/>
                  </a:lnTo>
                  <a:lnTo>
                    <a:pt x="2317" y="121"/>
                  </a:lnTo>
                  <a:cubicBezTo>
                    <a:pt x="2570" y="244"/>
                    <a:pt x="2676" y="548"/>
                    <a:pt x="2554" y="802"/>
                  </a:cubicBezTo>
                  <a:lnTo>
                    <a:pt x="1042" y="3933"/>
                  </a:lnTo>
                  <a:lnTo>
                    <a:pt x="1042" y="3933"/>
                  </a:lnTo>
                  <a:cubicBezTo>
                    <a:pt x="919" y="4187"/>
                    <a:pt x="614" y="4293"/>
                    <a:pt x="361" y="4170"/>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 name="Group 10">
            <a:extLst>
              <a:ext uri="{FF2B5EF4-FFF2-40B4-BE49-F238E27FC236}">
                <a16:creationId xmlns:a16="http://schemas.microsoft.com/office/drawing/2014/main" id="{33993279-7F2A-A34E-AF4D-B32442B90562}"/>
              </a:ext>
            </a:extLst>
          </p:cNvPr>
          <p:cNvGrpSpPr/>
          <p:nvPr/>
        </p:nvGrpSpPr>
        <p:grpSpPr>
          <a:xfrm>
            <a:off x="14064166" y="2396803"/>
            <a:ext cx="3427636" cy="2031326"/>
            <a:chOff x="21840150" y="4290491"/>
            <a:chExt cx="3427636" cy="2031326"/>
          </a:xfrm>
        </p:grpSpPr>
        <p:sp>
          <p:nvSpPr>
            <p:cNvPr id="12" name="CuadroTexto 4">
              <a:extLst>
                <a:ext uri="{FF2B5EF4-FFF2-40B4-BE49-F238E27FC236}">
                  <a16:creationId xmlns:a16="http://schemas.microsoft.com/office/drawing/2014/main" id="{D1C9CA58-D1B5-4649-BF9C-68E93B761B6B}"/>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3" name="CuadroTexto 4">
              <a:extLst>
                <a:ext uri="{FF2B5EF4-FFF2-40B4-BE49-F238E27FC236}">
                  <a16:creationId xmlns:a16="http://schemas.microsoft.com/office/drawing/2014/main" id="{98D87A45-2A5A-804C-BA68-7F9B262B5A8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4" name="Group 13">
            <a:extLst>
              <a:ext uri="{FF2B5EF4-FFF2-40B4-BE49-F238E27FC236}">
                <a16:creationId xmlns:a16="http://schemas.microsoft.com/office/drawing/2014/main" id="{561586F2-FB3C-7547-9051-079F8F8B6804}"/>
              </a:ext>
            </a:extLst>
          </p:cNvPr>
          <p:cNvGrpSpPr/>
          <p:nvPr/>
        </p:nvGrpSpPr>
        <p:grpSpPr>
          <a:xfrm>
            <a:off x="17569366" y="5673403"/>
            <a:ext cx="3427636" cy="2031326"/>
            <a:chOff x="21840150" y="4290491"/>
            <a:chExt cx="3427636" cy="2031326"/>
          </a:xfrm>
        </p:grpSpPr>
        <p:sp>
          <p:nvSpPr>
            <p:cNvPr id="15" name="CuadroTexto 4">
              <a:extLst>
                <a:ext uri="{FF2B5EF4-FFF2-40B4-BE49-F238E27FC236}">
                  <a16:creationId xmlns:a16="http://schemas.microsoft.com/office/drawing/2014/main" id="{56EDDBBD-8CB5-3F42-8C73-7321709C57F7}"/>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6" name="CuadroTexto 4">
              <a:extLst>
                <a:ext uri="{FF2B5EF4-FFF2-40B4-BE49-F238E27FC236}">
                  <a16:creationId xmlns:a16="http://schemas.microsoft.com/office/drawing/2014/main" id="{7D329E32-78C3-9F42-B0F6-D364A2E2744B}"/>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 name="Group 16">
            <a:extLst>
              <a:ext uri="{FF2B5EF4-FFF2-40B4-BE49-F238E27FC236}">
                <a16:creationId xmlns:a16="http://schemas.microsoft.com/office/drawing/2014/main" id="{EDD26204-86C1-8548-8607-BBB525E2E32C}"/>
              </a:ext>
            </a:extLst>
          </p:cNvPr>
          <p:cNvGrpSpPr/>
          <p:nvPr/>
        </p:nvGrpSpPr>
        <p:grpSpPr>
          <a:xfrm>
            <a:off x="14064166" y="9118938"/>
            <a:ext cx="3427636" cy="2031326"/>
            <a:chOff x="21840150" y="4290491"/>
            <a:chExt cx="3427636" cy="2031326"/>
          </a:xfrm>
        </p:grpSpPr>
        <p:sp>
          <p:nvSpPr>
            <p:cNvPr id="18" name="CuadroTexto 4">
              <a:extLst>
                <a:ext uri="{FF2B5EF4-FFF2-40B4-BE49-F238E27FC236}">
                  <a16:creationId xmlns:a16="http://schemas.microsoft.com/office/drawing/2014/main" id="{18662AF9-D1FE-AB46-8110-FD65FCFE19D0}"/>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9" name="CuadroTexto 4">
              <a:extLst>
                <a:ext uri="{FF2B5EF4-FFF2-40B4-BE49-F238E27FC236}">
                  <a16:creationId xmlns:a16="http://schemas.microsoft.com/office/drawing/2014/main" id="{DD8B33B0-66F7-1E46-94C8-8FB42684FFA9}"/>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 name="Group 19">
            <a:extLst>
              <a:ext uri="{FF2B5EF4-FFF2-40B4-BE49-F238E27FC236}">
                <a16:creationId xmlns:a16="http://schemas.microsoft.com/office/drawing/2014/main" id="{99850CDB-9178-194E-A8C8-ED4202E23859}"/>
              </a:ext>
            </a:extLst>
          </p:cNvPr>
          <p:cNvGrpSpPr/>
          <p:nvPr/>
        </p:nvGrpSpPr>
        <p:grpSpPr>
          <a:xfrm>
            <a:off x="2341174" y="3936057"/>
            <a:ext cx="7132320" cy="5843885"/>
            <a:chOff x="2720566" y="4880195"/>
            <a:chExt cx="7132320" cy="5843885"/>
          </a:xfrm>
        </p:grpSpPr>
        <p:sp>
          <p:nvSpPr>
            <p:cNvPr id="21" name="CuadroTexto 238">
              <a:extLst>
                <a:ext uri="{FF2B5EF4-FFF2-40B4-BE49-F238E27FC236}">
                  <a16:creationId xmlns:a16="http://schemas.microsoft.com/office/drawing/2014/main" id="{DF38ACF1-0747-F443-82BE-9E3FA8A12D84}"/>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2" name="CuadroTexto 4">
              <a:extLst>
                <a:ext uri="{FF2B5EF4-FFF2-40B4-BE49-F238E27FC236}">
                  <a16:creationId xmlns:a16="http://schemas.microsoft.com/office/drawing/2014/main" id="{6E02FF22-323B-7843-AA75-E91575E843C3}"/>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Tree>
    <p:extLst>
      <p:ext uri="{BB962C8B-B14F-4D97-AF65-F5344CB8AC3E}">
        <p14:creationId xmlns:p14="http://schemas.microsoft.com/office/powerpoint/2010/main" val="2005316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Line 1">
            <a:extLst>
              <a:ext uri="{FF2B5EF4-FFF2-40B4-BE49-F238E27FC236}">
                <a16:creationId xmlns:a16="http://schemas.microsoft.com/office/drawing/2014/main" id="{0033FE4C-01BA-DA44-95D0-E276DEC6A1F0}"/>
              </a:ext>
            </a:extLst>
          </p:cNvPr>
          <p:cNvSpPr>
            <a:spLocks noChangeShapeType="1"/>
          </p:cNvSpPr>
          <p:nvPr/>
        </p:nvSpPr>
        <p:spPr bwMode="auto">
          <a:xfrm>
            <a:off x="12744106" y="5842337"/>
            <a:ext cx="4191789" cy="4724"/>
          </a:xfrm>
          <a:prstGeom prst="line">
            <a:avLst/>
          </a:prstGeom>
          <a:noFill/>
          <a:ln w="889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Line 2">
            <a:extLst>
              <a:ext uri="{FF2B5EF4-FFF2-40B4-BE49-F238E27FC236}">
                <a16:creationId xmlns:a16="http://schemas.microsoft.com/office/drawing/2014/main" id="{E14A83E3-B765-CF40-9FA7-4EA476420AF5}"/>
              </a:ext>
            </a:extLst>
          </p:cNvPr>
          <p:cNvSpPr>
            <a:spLocks noChangeShapeType="1"/>
          </p:cNvSpPr>
          <p:nvPr/>
        </p:nvSpPr>
        <p:spPr bwMode="auto">
          <a:xfrm>
            <a:off x="14398137" y="9386688"/>
            <a:ext cx="2443242" cy="4724"/>
          </a:xfrm>
          <a:prstGeom prst="line">
            <a:avLst/>
          </a:prstGeom>
          <a:noFill/>
          <a:ln w="8890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3">
            <a:extLst>
              <a:ext uri="{FF2B5EF4-FFF2-40B4-BE49-F238E27FC236}">
                <a16:creationId xmlns:a16="http://schemas.microsoft.com/office/drawing/2014/main" id="{22598058-22B1-004F-9620-17D8FA0CEE35}"/>
              </a:ext>
            </a:extLst>
          </p:cNvPr>
          <p:cNvSpPr>
            <a:spLocks noChangeShapeType="1"/>
          </p:cNvSpPr>
          <p:nvPr/>
        </p:nvSpPr>
        <p:spPr bwMode="auto">
          <a:xfrm flipH="1">
            <a:off x="7351966" y="6830028"/>
            <a:ext cx="2566110" cy="4727"/>
          </a:xfrm>
          <a:prstGeom prst="line">
            <a:avLst/>
          </a:prstGeom>
          <a:noFill/>
          <a:ln w="889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4">
            <a:extLst>
              <a:ext uri="{FF2B5EF4-FFF2-40B4-BE49-F238E27FC236}">
                <a16:creationId xmlns:a16="http://schemas.microsoft.com/office/drawing/2014/main" id="{8F3E3A8C-B1E5-8546-A18E-D3E1CB2E30C3}"/>
              </a:ext>
            </a:extLst>
          </p:cNvPr>
          <p:cNvSpPr>
            <a:spLocks noChangeShapeType="1"/>
          </p:cNvSpPr>
          <p:nvPr/>
        </p:nvSpPr>
        <p:spPr bwMode="auto">
          <a:xfrm flipH="1">
            <a:off x="7380321" y="10369655"/>
            <a:ext cx="3440385" cy="4724"/>
          </a:xfrm>
          <a:prstGeom prst="line">
            <a:avLst/>
          </a:prstGeom>
          <a:noFill/>
          <a:ln w="889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8" name="Freeform 334">
            <a:extLst>
              <a:ext uri="{FF2B5EF4-FFF2-40B4-BE49-F238E27FC236}">
                <a16:creationId xmlns:a16="http://schemas.microsoft.com/office/drawing/2014/main" id="{01EF1FB6-19C5-7840-9A94-7680F119FD02}"/>
              </a:ext>
            </a:extLst>
          </p:cNvPr>
          <p:cNvSpPr>
            <a:spLocks noChangeArrowheads="1"/>
          </p:cNvSpPr>
          <p:nvPr/>
        </p:nvSpPr>
        <p:spPr bwMode="auto">
          <a:xfrm>
            <a:off x="10182721" y="6017190"/>
            <a:ext cx="3813725" cy="4257949"/>
          </a:xfrm>
          <a:custGeom>
            <a:avLst/>
            <a:gdLst>
              <a:gd name="T0" fmla="*/ 3320 w 3558"/>
              <a:gd name="T1" fmla="*/ 3028 h 3974"/>
              <a:gd name="T2" fmla="*/ 2905 w 3558"/>
              <a:gd name="T3" fmla="*/ 3369 h 3974"/>
              <a:gd name="T4" fmla="*/ 2376 w 3558"/>
              <a:gd name="T5" fmla="*/ 3178 h 3974"/>
              <a:gd name="T6" fmla="*/ 1992 w 3558"/>
              <a:gd name="T7" fmla="*/ 3502 h 3974"/>
              <a:gd name="T8" fmla="*/ 1610 w 3558"/>
              <a:gd name="T9" fmla="*/ 3769 h 3974"/>
              <a:gd name="T10" fmla="*/ 1135 w 3558"/>
              <a:gd name="T11" fmla="*/ 3478 h 3974"/>
              <a:gd name="T12" fmla="*/ 686 w 3558"/>
              <a:gd name="T13" fmla="*/ 2563 h 3974"/>
              <a:gd name="T14" fmla="*/ 1370 w 3558"/>
              <a:gd name="T15" fmla="*/ 2958 h 3974"/>
              <a:gd name="T16" fmla="*/ 1548 w 3558"/>
              <a:gd name="T17" fmla="*/ 2973 h 3974"/>
              <a:gd name="T18" fmla="*/ 1557 w 3558"/>
              <a:gd name="T19" fmla="*/ 3109 h 3974"/>
              <a:gd name="T20" fmla="*/ 2140 w 3558"/>
              <a:gd name="T21" fmla="*/ 2788 h 3974"/>
              <a:gd name="T22" fmla="*/ 2685 w 3558"/>
              <a:gd name="T23" fmla="*/ 2939 h 3974"/>
              <a:gd name="T24" fmla="*/ 3135 w 3558"/>
              <a:gd name="T25" fmla="*/ 2963 h 3974"/>
              <a:gd name="T26" fmla="*/ 3278 w 3558"/>
              <a:gd name="T27" fmla="*/ 2896 h 3974"/>
              <a:gd name="T28" fmla="*/ 848 w 3558"/>
              <a:gd name="T29" fmla="*/ 1837 h 3974"/>
              <a:gd name="T30" fmla="*/ 1230 w 3558"/>
              <a:gd name="T31" fmla="*/ 1895 h 3974"/>
              <a:gd name="T32" fmla="*/ 1731 w 3558"/>
              <a:gd name="T33" fmla="*/ 2260 h 3974"/>
              <a:gd name="T34" fmla="*/ 832 w 3558"/>
              <a:gd name="T35" fmla="*/ 1915 h 3974"/>
              <a:gd name="T36" fmla="*/ 776 w 3558"/>
              <a:gd name="T37" fmla="*/ 2048 h 3974"/>
              <a:gd name="T38" fmla="*/ 1036 w 3558"/>
              <a:gd name="T39" fmla="*/ 2216 h 3974"/>
              <a:gd name="T40" fmla="*/ 1510 w 3558"/>
              <a:gd name="T41" fmla="*/ 2517 h 3974"/>
              <a:gd name="T42" fmla="*/ 1844 w 3558"/>
              <a:gd name="T43" fmla="*/ 2433 h 3974"/>
              <a:gd name="T44" fmla="*/ 1943 w 3558"/>
              <a:gd name="T45" fmla="*/ 2498 h 3974"/>
              <a:gd name="T46" fmla="*/ 1409 w 3558"/>
              <a:gd name="T47" fmla="*/ 2758 h 3974"/>
              <a:gd name="T48" fmla="*/ 589 w 3558"/>
              <a:gd name="T49" fmla="*/ 2138 h 3974"/>
              <a:gd name="T50" fmla="*/ 596 w 3558"/>
              <a:gd name="T51" fmla="*/ 1732 h 3974"/>
              <a:gd name="T52" fmla="*/ 647 w 3558"/>
              <a:gd name="T53" fmla="*/ 344 h 3974"/>
              <a:gd name="T54" fmla="*/ 1001 w 3558"/>
              <a:gd name="T55" fmla="*/ 260 h 3974"/>
              <a:gd name="T56" fmla="*/ 1404 w 3558"/>
              <a:gd name="T57" fmla="*/ 386 h 3974"/>
              <a:gd name="T58" fmla="*/ 1639 w 3558"/>
              <a:gd name="T59" fmla="*/ 1087 h 3974"/>
              <a:gd name="T60" fmla="*/ 1422 w 3558"/>
              <a:gd name="T61" fmla="*/ 1656 h 3974"/>
              <a:gd name="T62" fmla="*/ 1221 w 3558"/>
              <a:gd name="T63" fmla="*/ 1692 h 3974"/>
              <a:gd name="T64" fmla="*/ 1212 w 3558"/>
              <a:gd name="T65" fmla="*/ 1692 h 3974"/>
              <a:gd name="T66" fmla="*/ 622 w 3558"/>
              <a:gd name="T67" fmla="*/ 1502 h 3974"/>
              <a:gd name="T68" fmla="*/ 593 w 3558"/>
              <a:gd name="T69" fmla="*/ 1487 h 3974"/>
              <a:gd name="T70" fmla="*/ 647 w 3558"/>
              <a:gd name="T71" fmla="*/ 344 h 3974"/>
              <a:gd name="T72" fmla="*/ 3022 w 3558"/>
              <a:gd name="T73" fmla="*/ 2794 h 3974"/>
              <a:gd name="T74" fmla="*/ 2923 w 3558"/>
              <a:gd name="T75" fmla="*/ 2844 h 3974"/>
              <a:gd name="T76" fmla="*/ 2163 w 3558"/>
              <a:gd name="T77" fmla="*/ 2564 h 3974"/>
              <a:gd name="T78" fmla="*/ 2101 w 3558"/>
              <a:gd name="T79" fmla="*/ 2369 h 3974"/>
              <a:gd name="T80" fmla="*/ 1804 w 3558"/>
              <a:gd name="T81" fmla="*/ 2002 h 3974"/>
              <a:gd name="T82" fmla="*/ 1585 w 3558"/>
              <a:gd name="T83" fmla="*/ 1799 h 3974"/>
              <a:gd name="T84" fmla="*/ 1845 w 3558"/>
              <a:gd name="T85" fmla="*/ 1032 h 3974"/>
              <a:gd name="T86" fmla="*/ 1519 w 3558"/>
              <a:gd name="T87" fmla="*/ 217 h 3974"/>
              <a:gd name="T88" fmla="*/ 554 w 3558"/>
              <a:gd name="T89" fmla="*/ 163 h 3974"/>
              <a:gd name="T90" fmla="*/ 426 w 3558"/>
              <a:gd name="T91" fmla="*/ 1614 h 3974"/>
              <a:gd name="T92" fmla="*/ 349 w 3558"/>
              <a:gd name="T93" fmla="*/ 2173 h 3974"/>
              <a:gd name="T94" fmla="*/ 1610 w 3558"/>
              <a:gd name="T95" fmla="*/ 3973 h 3974"/>
              <a:gd name="T96" fmla="*/ 1640 w 3558"/>
              <a:gd name="T97" fmla="*/ 3972 h 3974"/>
              <a:gd name="T98" fmla="*/ 2406 w 3558"/>
              <a:gd name="T99" fmla="*/ 3380 h 3974"/>
              <a:gd name="T100" fmla="*/ 2570 w 3558"/>
              <a:gd name="T101" fmla="*/ 3467 h 3974"/>
              <a:gd name="T102" fmla="*/ 3494 w 3558"/>
              <a:gd name="T103" fmla="*/ 3135 h 3974"/>
              <a:gd name="T104" fmla="*/ 3502 w 3558"/>
              <a:gd name="T105" fmla="*/ 2814 h 3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58" h="3974">
                <a:moveTo>
                  <a:pt x="3326" y="2918"/>
                </a:moveTo>
                <a:lnTo>
                  <a:pt x="3326" y="2918"/>
                </a:lnTo>
                <a:cubicBezTo>
                  <a:pt x="3341" y="2943"/>
                  <a:pt x="3344" y="2989"/>
                  <a:pt x="3320" y="3028"/>
                </a:cubicBezTo>
                <a:lnTo>
                  <a:pt x="3320" y="3028"/>
                </a:lnTo>
                <a:cubicBezTo>
                  <a:pt x="3270" y="3109"/>
                  <a:pt x="3033" y="3277"/>
                  <a:pt x="2905" y="3369"/>
                </a:cubicBezTo>
                <a:lnTo>
                  <a:pt x="2905" y="3369"/>
                </a:lnTo>
                <a:cubicBezTo>
                  <a:pt x="2840" y="3415"/>
                  <a:pt x="2808" y="3398"/>
                  <a:pt x="2699" y="3309"/>
                </a:cubicBezTo>
                <a:lnTo>
                  <a:pt x="2699" y="3309"/>
                </a:lnTo>
                <a:cubicBezTo>
                  <a:pt x="2617" y="3241"/>
                  <a:pt x="2515" y="3157"/>
                  <a:pt x="2376" y="3178"/>
                </a:cubicBezTo>
                <a:lnTo>
                  <a:pt x="2376" y="3178"/>
                </a:lnTo>
                <a:cubicBezTo>
                  <a:pt x="2249" y="3197"/>
                  <a:pt x="2127" y="3299"/>
                  <a:pt x="1992" y="3502"/>
                </a:cubicBezTo>
                <a:lnTo>
                  <a:pt x="1992" y="3502"/>
                </a:lnTo>
                <a:cubicBezTo>
                  <a:pt x="1879" y="3672"/>
                  <a:pt x="1757" y="3761"/>
                  <a:pt x="1628" y="3768"/>
                </a:cubicBezTo>
                <a:lnTo>
                  <a:pt x="1628" y="3768"/>
                </a:lnTo>
                <a:cubicBezTo>
                  <a:pt x="1622" y="3769"/>
                  <a:pt x="1616" y="3769"/>
                  <a:pt x="1610" y="3769"/>
                </a:cubicBezTo>
                <a:lnTo>
                  <a:pt x="1610" y="3769"/>
                </a:lnTo>
                <a:cubicBezTo>
                  <a:pt x="1404" y="3769"/>
                  <a:pt x="1210" y="3567"/>
                  <a:pt x="1135" y="3478"/>
                </a:cubicBezTo>
                <a:lnTo>
                  <a:pt x="1135" y="3478"/>
                </a:lnTo>
                <a:cubicBezTo>
                  <a:pt x="1011" y="3331"/>
                  <a:pt x="804" y="3030"/>
                  <a:pt x="649" y="2526"/>
                </a:cubicBezTo>
                <a:lnTo>
                  <a:pt x="649" y="2526"/>
                </a:lnTo>
                <a:cubicBezTo>
                  <a:pt x="661" y="2538"/>
                  <a:pt x="674" y="2551"/>
                  <a:pt x="686" y="2563"/>
                </a:cubicBezTo>
                <a:lnTo>
                  <a:pt x="686" y="2563"/>
                </a:lnTo>
                <a:cubicBezTo>
                  <a:pt x="911" y="2781"/>
                  <a:pt x="1141" y="2914"/>
                  <a:pt x="1370" y="2958"/>
                </a:cubicBezTo>
                <a:lnTo>
                  <a:pt x="1370" y="2958"/>
                </a:lnTo>
                <a:cubicBezTo>
                  <a:pt x="1425" y="2968"/>
                  <a:pt x="1479" y="2973"/>
                  <a:pt x="1533" y="2973"/>
                </a:cubicBezTo>
                <a:lnTo>
                  <a:pt x="1533" y="2973"/>
                </a:lnTo>
                <a:cubicBezTo>
                  <a:pt x="1538" y="2973"/>
                  <a:pt x="1543" y="2973"/>
                  <a:pt x="1548" y="2973"/>
                </a:cubicBezTo>
                <a:lnTo>
                  <a:pt x="1548" y="2973"/>
                </a:lnTo>
                <a:cubicBezTo>
                  <a:pt x="1516" y="3014"/>
                  <a:pt x="1519" y="3072"/>
                  <a:pt x="1557" y="3109"/>
                </a:cubicBezTo>
                <a:lnTo>
                  <a:pt x="1557" y="3109"/>
                </a:lnTo>
                <a:cubicBezTo>
                  <a:pt x="1597" y="3149"/>
                  <a:pt x="1662" y="3148"/>
                  <a:pt x="1701" y="3107"/>
                </a:cubicBezTo>
                <a:lnTo>
                  <a:pt x="1701" y="3107"/>
                </a:lnTo>
                <a:cubicBezTo>
                  <a:pt x="1861" y="2942"/>
                  <a:pt x="2013" y="2853"/>
                  <a:pt x="2140" y="2788"/>
                </a:cubicBezTo>
                <a:lnTo>
                  <a:pt x="2140" y="2788"/>
                </a:lnTo>
                <a:cubicBezTo>
                  <a:pt x="2320" y="2694"/>
                  <a:pt x="2530" y="2836"/>
                  <a:pt x="2685" y="2939"/>
                </a:cubicBezTo>
                <a:lnTo>
                  <a:pt x="2685" y="2939"/>
                </a:lnTo>
                <a:cubicBezTo>
                  <a:pt x="2755" y="2986"/>
                  <a:pt x="2810" y="3022"/>
                  <a:pt x="2861" y="3038"/>
                </a:cubicBezTo>
                <a:lnTo>
                  <a:pt x="2861" y="3038"/>
                </a:lnTo>
                <a:cubicBezTo>
                  <a:pt x="2971" y="3073"/>
                  <a:pt x="3062" y="3013"/>
                  <a:pt x="3135" y="2963"/>
                </a:cubicBezTo>
                <a:lnTo>
                  <a:pt x="3135" y="2963"/>
                </a:lnTo>
                <a:cubicBezTo>
                  <a:pt x="3185" y="2929"/>
                  <a:pt x="3233" y="2898"/>
                  <a:pt x="3278" y="2896"/>
                </a:cubicBezTo>
                <a:lnTo>
                  <a:pt x="3278" y="2896"/>
                </a:lnTo>
                <a:cubicBezTo>
                  <a:pt x="3308" y="2894"/>
                  <a:pt x="3319" y="2906"/>
                  <a:pt x="3326" y="2918"/>
                </a:cubicBezTo>
                <a:close/>
                <a:moveTo>
                  <a:pt x="848" y="1837"/>
                </a:moveTo>
                <a:lnTo>
                  <a:pt x="848" y="1837"/>
                </a:lnTo>
                <a:cubicBezTo>
                  <a:pt x="976" y="1876"/>
                  <a:pt x="1104" y="1896"/>
                  <a:pt x="1220" y="1896"/>
                </a:cubicBezTo>
                <a:lnTo>
                  <a:pt x="1220" y="1896"/>
                </a:lnTo>
                <a:cubicBezTo>
                  <a:pt x="1223" y="1896"/>
                  <a:pt x="1226" y="1895"/>
                  <a:pt x="1230" y="1895"/>
                </a:cubicBezTo>
                <a:lnTo>
                  <a:pt x="1230" y="1895"/>
                </a:lnTo>
                <a:cubicBezTo>
                  <a:pt x="1492" y="1901"/>
                  <a:pt x="1655" y="2122"/>
                  <a:pt x="1731" y="2260"/>
                </a:cubicBezTo>
                <a:lnTo>
                  <a:pt x="1731" y="2260"/>
                </a:lnTo>
                <a:cubicBezTo>
                  <a:pt x="1418" y="2394"/>
                  <a:pt x="1317" y="2256"/>
                  <a:pt x="1201" y="2096"/>
                </a:cubicBezTo>
                <a:lnTo>
                  <a:pt x="1201" y="2096"/>
                </a:lnTo>
                <a:cubicBezTo>
                  <a:pt x="1122" y="1989"/>
                  <a:pt x="1015" y="1841"/>
                  <a:pt x="832" y="1915"/>
                </a:cubicBezTo>
                <a:lnTo>
                  <a:pt x="832" y="1915"/>
                </a:lnTo>
                <a:cubicBezTo>
                  <a:pt x="780" y="1937"/>
                  <a:pt x="755" y="1996"/>
                  <a:pt x="776" y="2048"/>
                </a:cubicBezTo>
                <a:lnTo>
                  <a:pt x="776" y="2048"/>
                </a:lnTo>
                <a:cubicBezTo>
                  <a:pt x="798" y="2100"/>
                  <a:pt x="857" y="2125"/>
                  <a:pt x="909" y="2105"/>
                </a:cubicBezTo>
                <a:lnTo>
                  <a:pt x="909" y="2105"/>
                </a:lnTo>
                <a:cubicBezTo>
                  <a:pt x="934" y="2094"/>
                  <a:pt x="947" y="2095"/>
                  <a:pt x="1036" y="2216"/>
                </a:cubicBezTo>
                <a:lnTo>
                  <a:pt x="1036" y="2216"/>
                </a:lnTo>
                <a:cubicBezTo>
                  <a:pt x="1123" y="2337"/>
                  <a:pt x="1254" y="2517"/>
                  <a:pt x="1510" y="2517"/>
                </a:cubicBezTo>
                <a:lnTo>
                  <a:pt x="1510" y="2517"/>
                </a:lnTo>
                <a:cubicBezTo>
                  <a:pt x="1603" y="2517"/>
                  <a:pt x="1713" y="2493"/>
                  <a:pt x="1842" y="2433"/>
                </a:cubicBezTo>
                <a:lnTo>
                  <a:pt x="1842" y="2433"/>
                </a:lnTo>
                <a:cubicBezTo>
                  <a:pt x="1842" y="2433"/>
                  <a:pt x="1843" y="2433"/>
                  <a:pt x="1844" y="2433"/>
                </a:cubicBezTo>
                <a:lnTo>
                  <a:pt x="1844" y="2433"/>
                </a:lnTo>
                <a:cubicBezTo>
                  <a:pt x="1870" y="2433"/>
                  <a:pt x="1912" y="2460"/>
                  <a:pt x="1943" y="2498"/>
                </a:cubicBezTo>
                <a:lnTo>
                  <a:pt x="1943" y="2498"/>
                </a:lnTo>
                <a:cubicBezTo>
                  <a:pt x="1970" y="2531"/>
                  <a:pt x="1966" y="2598"/>
                  <a:pt x="1918" y="2642"/>
                </a:cubicBezTo>
                <a:lnTo>
                  <a:pt x="1918" y="2642"/>
                </a:lnTo>
                <a:cubicBezTo>
                  <a:pt x="1755" y="2754"/>
                  <a:pt x="1588" y="2792"/>
                  <a:pt x="1409" y="2758"/>
                </a:cubicBezTo>
                <a:lnTo>
                  <a:pt x="1409" y="2758"/>
                </a:lnTo>
                <a:cubicBezTo>
                  <a:pt x="954" y="2671"/>
                  <a:pt x="595" y="2147"/>
                  <a:pt x="589" y="2138"/>
                </a:cubicBezTo>
                <a:lnTo>
                  <a:pt x="589" y="2138"/>
                </a:lnTo>
                <a:cubicBezTo>
                  <a:pt x="577" y="2120"/>
                  <a:pt x="561" y="2108"/>
                  <a:pt x="543" y="2101"/>
                </a:cubicBezTo>
                <a:lnTo>
                  <a:pt x="543" y="2101"/>
                </a:lnTo>
                <a:cubicBezTo>
                  <a:pt x="520" y="1946"/>
                  <a:pt x="560" y="1814"/>
                  <a:pt x="596" y="1732"/>
                </a:cubicBezTo>
                <a:lnTo>
                  <a:pt x="596" y="1732"/>
                </a:lnTo>
                <a:cubicBezTo>
                  <a:pt x="667" y="1772"/>
                  <a:pt x="750" y="1808"/>
                  <a:pt x="848" y="1837"/>
                </a:cubicBezTo>
                <a:close/>
                <a:moveTo>
                  <a:pt x="647" y="344"/>
                </a:moveTo>
                <a:lnTo>
                  <a:pt x="647" y="344"/>
                </a:lnTo>
                <a:cubicBezTo>
                  <a:pt x="763" y="285"/>
                  <a:pt x="886" y="260"/>
                  <a:pt x="1001" y="260"/>
                </a:cubicBezTo>
                <a:lnTo>
                  <a:pt x="1001" y="260"/>
                </a:lnTo>
                <a:cubicBezTo>
                  <a:pt x="1159" y="260"/>
                  <a:pt x="1303" y="307"/>
                  <a:pt x="1393" y="378"/>
                </a:cubicBezTo>
                <a:lnTo>
                  <a:pt x="1404" y="386"/>
                </a:lnTo>
                <a:lnTo>
                  <a:pt x="1404" y="386"/>
                </a:lnTo>
                <a:cubicBezTo>
                  <a:pt x="1504" y="464"/>
                  <a:pt x="1672" y="594"/>
                  <a:pt x="1643" y="1018"/>
                </a:cubicBezTo>
                <a:lnTo>
                  <a:pt x="1643" y="1018"/>
                </a:lnTo>
                <a:cubicBezTo>
                  <a:pt x="1642" y="1042"/>
                  <a:pt x="1640" y="1065"/>
                  <a:pt x="1639" y="1087"/>
                </a:cubicBezTo>
                <a:lnTo>
                  <a:pt x="1639" y="1087"/>
                </a:lnTo>
                <a:cubicBezTo>
                  <a:pt x="1611" y="1498"/>
                  <a:pt x="1603" y="1569"/>
                  <a:pt x="1422" y="1656"/>
                </a:cubicBezTo>
                <a:lnTo>
                  <a:pt x="1422" y="1656"/>
                </a:lnTo>
                <a:cubicBezTo>
                  <a:pt x="1377" y="1678"/>
                  <a:pt x="1313" y="1690"/>
                  <a:pt x="1238" y="1692"/>
                </a:cubicBezTo>
                <a:lnTo>
                  <a:pt x="1238" y="1692"/>
                </a:lnTo>
                <a:cubicBezTo>
                  <a:pt x="1232" y="1692"/>
                  <a:pt x="1227" y="1692"/>
                  <a:pt x="1221" y="1692"/>
                </a:cubicBezTo>
                <a:lnTo>
                  <a:pt x="1221" y="1692"/>
                </a:lnTo>
                <a:cubicBezTo>
                  <a:pt x="1218" y="1692"/>
                  <a:pt x="1215" y="1692"/>
                  <a:pt x="1212" y="1692"/>
                </a:cubicBezTo>
                <a:lnTo>
                  <a:pt x="1212" y="1692"/>
                </a:lnTo>
                <a:cubicBezTo>
                  <a:pt x="1038" y="1690"/>
                  <a:pt x="816" y="1635"/>
                  <a:pt x="642" y="1521"/>
                </a:cubicBezTo>
                <a:lnTo>
                  <a:pt x="642" y="1521"/>
                </a:lnTo>
                <a:cubicBezTo>
                  <a:pt x="636" y="1515"/>
                  <a:pt x="629" y="1508"/>
                  <a:pt x="622" y="1502"/>
                </a:cubicBezTo>
                <a:lnTo>
                  <a:pt x="622" y="1502"/>
                </a:lnTo>
                <a:cubicBezTo>
                  <a:pt x="613" y="1496"/>
                  <a:pt x="603" y="1491"/>
                  <a:pt x="593" y="1487"/>
                </a:cubicBezTo>
                <a:lnTo>
                  <a:pt x="593" y="1487"/>
                </a:lnTo>
                <a:cubicBezTo>
                  <a:pt x="520" y="1432"/>
                  <a:pt x="458" y="1364"/>
                  <a:pt x="417" y="1284"/>
                </a:cubicBezTo>
                <a:lnTo>
                  <a:pt x="417" y="1284"/>
                </a:lnTo>
                <a:cubicBezTo>
                  <a:pt x="233" y="925"/>
                  <a:pt x="336" y="504"/>
                  <a:pt x="647" y="344"/>
                </a:cubicBezTo>
                <a:lnTo>
                  <a:pt x="3268" y="2692"/>
                </a:lnTo>
                <a:lnTo>
                  <a:pt x="3268" y="2692"/>
                </a:lnTo>
                <a:cubicBezTo>
                  <a:pt x="3166" y="2697"/>
                  <a:pt x="3086" y="2751"/>
                  <a:pt x="3022" y="2794"/>
                </a:cubicBezTo>
                <a:lnTo>
                  <a:pt x="3022" y="2794"/>
                </a:lnTo>
                <a:cubicBezTo>
                  <a:pt x="2988" y="2816"/>
                  <a:pt x="2939" y="2849"/>
                  <a:pt x="2923" y="2844"/>
                </a:cubicBezTo>
                <a:lnTo>
                  <a:pt x="2923" y="2844"/>
                </a:lnTo>
                <a:cubicBezTo>
                  <a:pt x="2899" y="2836"/>
                  <a:pt x="2845" y="2801"/>
                  <a:pt x="2798" y="2769"/>
                </a:cubicBezTo>
                <a:lnTo>
                  <a:pt x="2798" y="2769"/>
                </a:lnTo>
                <a:cubicBezTo>
                  <a:pt x="2648" y="2669"/>
                  <a:pt x="2409" y="2510"/>
                  <a:pt x="2163" y="2564"/>
                </a:cubicBezTo>
                <a:lnTo>
                  <a:pt x="2163" y="2564"/>
                </a:lnTo>
                <a:cubicBezTo>
                  <a:pt x="2166" y="2494"/>
                  <a:pt x="2146" y="2424"/>
                  <a:pt x="2101" y="2369"/>
                </a:cubicBezTo>
                <a:lnTo>
                  <a:pt x="2101" y="2369"/>
                </a:lnTo>
                <a:cubicBezTo>
                  <a:pt x="2064" y="2324"/>
                  <a:pt x="2014" y="2281"/>
                  <a:pt x="1956" y="2255"/>
                </a:cubicBezTo>
                <a:lnTo>
                  <a:pt x="1956" y="2255"/>
                </a:lnTo>
                <a:cubicBezTo>
                  <a:pt x="1931" y="2199"/>
                  <a:pt x="1882" y="2101"/>
                  <a:pt x="1804" y="2002"/>
                </a:cubicBezTo>
                <a:lnTo>
                  <a:pt x="1804" y="2002"/>
                </a:lnTo>
                <a:cubicBezTo>
                  <a:pt x="1739" y="1917"/>
                  <a:pt x="1665" y="1849"/>
                  <a:pt x="1585" y="1799"/>
                </a:cubicBezTo>
                <a:lnTo>
                  <a:pt x="1585" y="1799"/>
                </a:lnTo>
                <a:cubicBezTo>
                  <a:pt x="1804" y="1661"/>
                  <a:pt x="1817" y="1472"/>
                  <a:pt x="1841" y="1100"/>
                </a:cubicBezTo>
                <a:lnTo>
                  <a:pt x="1841" y="1100"/>
                </a:lnTo>
                <a:cubicBezTo>
                  <a:pt x="1842" y="1078"/>
                  <a:pt x="1844" y="1055"/>
                  <a:pt x="1845" y="1032"/>
                </a:cubicBezTo>
                <a:lnTo>
                  <a:pt x="1845" y="1032"/>
                </a:lnTo>
                <a:cubicBezTo>
                  <a:pt x="1881" y="499"/>
                  <a:pt x="1644" y="314"/>
                  <a:pt x="1529" y="225"/>
                </a:cubicBezTo>
                <a:lnTo>
                  <a:pt x="1519" y="217"/>
                </a:lnTo>
                <a:lnTo>
                  <a:pt x="1519" y="217"/>
                </a:lnTo>
                <a:cubicBezTo>
                  <a:pt x="1240" y="0"/>
                  <a:pt x="822" y="25"/>
                  <a:pt x="554" y="163"/>
                </a:cubicBezTo>
                <a:lnTo>
                  <a:pt x="554" y="163"/>
                </a:lnTo>
                <a:cubicBezTo>
                  <a:pt x="143" y="375"/>
                  <a:pt x="0" y="918"/>
                  <a:pt x="236" y="1377"/>
                </a:cubicBezTo>
                <a:lnTo>
                  <a:pt x="236" y="1377"/>
                </a:lnTo>
                <a:cubicBezTo>
                  <a:pt x="267" y="1439"/>
                  <a:pt x="325" y="1527"/>
                  <a:pt x="426" y="1614"/>
                </a:cubicBezTo>
                <a:lnTo>
                  <a:pt x="426" y="1614"/>
                </a:lnTo>
                <a:cubicBezTo>
                  <a:pt x="371" y="1725"/>
                  <a:pt x="299" y="1928"/>
                  <a:pt x="349" y="2173"/>
                </a:cubicBezTo>
                <a:lnTo>
                  <a:pt x="349" y="2173"/>
                </a:lnTo>
                <a:cubicBezTo>
                  <a:pt x="469" y="2760"/>
                  <a:pt x="693" y="3270"/>
                  <a:pt x="980" y="3610"/>
                </a:cubicBezTo>
                <a:lnTo>
                  <a:pt x="980" y="3610"/>
                </a:lnTo>
                <a:cubicBezTo>
                  <a:pt x="1096" y="3747"/>
                  <a:pt x="1330" y="3973"/>
                  <a:pt x="1610" y="3973"/>
                </a:cubicBezTo>
                <a:lnTo>
                  <a:pt x="1610" y="3973"/>
                </a:lnTo>
                <a:cubicBezTo>
                  <a:pt x="1620" y="3973"/>
                  <a:pt x="1630" y="3973"/>
                  <a:pt x="1640" y="3972"/>
                </a:cubicBezTo>
                <a:lnTo>
                  <a:pt x="1640" y="3972"/>
                </a:lnTo>
                <a:cubicBezTo>
                  <a:pt x="1834" y="3961"/>
                  <a:pt x="2011" y="3841"/>
                  <a:pt x="2162" y="3615"/>
                </a:cubicBezTo>
                <a:lnTo>
                  <a:pt x="2162" y="3615"/>
                </a:lnTo>
                <a:cubicBezTo>
                  <a:pt x="2290" y="3422"/>
                  <a:pt x="2370" y="3385"/>
                  <a:pt x="2406" y="3380"/>
                </a:cubicBezTo>
                <a:lnTo>
                  <a:pt x="2406" y="3380"/>
                </a:lnTo>
                <a:cubicBezTo>
                  <a:pt x="2452" y="3373"/>
                  <a:pt x="2499" y="3408"/>
                  <a:pt x="2570" y="3467"/>
                </a:cubicBezTo>
                <a:lnTo>
                  <a:pt x="2570" y="3467"/>
                </a:lnTo>
                <a:cubicBezTo>
                  <a:pt x="2672" y="3550"/>
                  <a:pt x="2825" y="3676"/>
                  <a:pt x="3024" y="3534"/>
                </a:cubicBezTo>
                <a:lnTo>
                  <a:pt x="3024" y="3534"/>
                </a:lnTo>
                <a:cubicBezTo>
                  <a:pt x="3242" y="3380"/>
                  <a:pt x="3427" y="3242"/>
                  <a:pt x="3494" y="3135"/>
                </a:cubicBezTo>
                <a:lnTo>
                  <a:pt x="3494" y="3135"/>
                </a:lnTo>
                <a:cubicBezTo>
                  <a:pt x="3554" y="3037"/>
                  <a:pt x="3557" y="2908"/>
                  <a:pt x="3502" y="2814"/>
                </a:cubicBezTo>
                <a:lnTo>
                  <a:pt x="3502" y="2814"/>
                </a:lnTo>
                <a:cubicBezTo>
                  <a:pt x="3453" y="2731"/>
                  <a:pt x="3368" y="2687"/>
                  <a:pt x="3268" y="2692"/>
                </a:cubicBezTo>
                <a:lnTo>
                  <a:pt x="647" y="344"/>
                </a:lnTo>
                <a:close/>
              </a:path>
            </a:pathLst>
          </a:custGeom>
          <a:solidFill>
            <a:schemeClr val="tx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DC237944-FFDE-304A-B3D5-F6D5517414BD}"/>
              </a:ext>
            </a:extLst>
          </p:cNvPr>
          <p:cNvSpPr>
            <a:spLocks noChangeArrowheads="1"/>
          </p:cNvSpPr>
          <p:nvPr/>
        </p:nvSpPr>
        <p:spPr bwMode="auto">
          <a:xfrm>
            <a:off x="9643979" y="5128739"/>
            <a:ext cx="4853401" cy="6011220"/>
          </a:xfrm>
          <a:custGeom>
            <a:avLst/>
            <a:gdLst>
              <a:gd name="T0" fmla="*/ 4204 w 4529"/>
              <a:gd name="T1" fmla="*/ 3886 h 5609"/>
              <a:gd name="T2" fmla="*/ 4204 w 4529"/>
              <a:gd name="T3" fmla="*/ 3886 h 5609"/>
              <a:gd name="T4" fmla="*/ 3552 w 4529"/>
              <a:gd name="T5" fmla="*/ 5038 h 5609"/>
              <a:gd name="T6" fmla="*/ 3552 w 4529"/>
              <a:gd name="T7" fmla="*/ 5038 h 5609"/>
              <a:gd name="T8" fmla="*/ 2451 w 4529"/>
              <a:gd name="T9" fmla="*/ 5321 h 5609"/>
              <a:gd name="T10" fmla="*/ 2451 w 4529"/>
              <a:gd name="T11" fmla="*/ 5321 h 5609"/>
              <a:gd name="T12" fmla="*/ 1589 w 4529"/>
              <a:gd name="T13" fmla="*/ 5032 h 5609"/>
              <a:gd name="T14" fmla="*/ 1589 w 4529"/>
              <a:gd name="T15" fmla="*/ 5032 h 5609"/>
              <a:gd name="T16" fmla="*/ 579 w 4529"/>
              <a:gd name="T17" fmla="*/ 3566 h 5609"/>
              <a:gd name="T18" fmla="*/ 579 w 4529"/>
              <a:gd name="T19" fmla="*/ 3566 h 5609"/>
              <a:gd name="T20" fmla="*/ 354 w 4529"/>
              <a:gd name="T21" fmla="*/ 1683 h 5609"/>
              <a:gd name="T22" fmla="*/ 354 w 4529"/>
              <a:gd name="T23" fmla="*/ 1683 h 5609"/>
              <a:gd name="T24" fmla="*/ 1206 w 4529"/>
              <a:gd name="T25" fmla="*/ 514 h 5609"/>
              <a:gd name="T26" fmla="*/ 1206 w 4529"/>
              <a:gd name="T27" fmla="*/ 514 h 5609"/>
              <a:gd name="T28" fmla="*/ 1805 w 4529"/>
              <a:gd name="T29" fmla="*/ 384 h 5609"/>
              <a:gd name="T30" fmla="*/ 1805 w 4529"/>
              <a:gd name="T31" fmla="*/ 384 h 5609"/>
              <a:gd name="T32" fmla="*/ 2627 w 4529"/>
              <a:gd name="T33" fmla="*/ 646 h 5609"/>
              <a:gd name="T34" fmla="*/ 2627 w 4529"/>
              <a:gd name="T35" fmla="*/ 646 h 5609"/>
              <a:gd name="T36" fmla="*/ 3807 w 4529"/>
              <a:gd name="T37" fmla="*/ 2111 h 5609"/>
              <a:gd name="T38" fmla="*/ 3807 w 4529"/>
              <a:gd name="T39" fmla="*/ 2111 h 5609"/>
              <a:gd name="T40" fmla="*/ 4204 w 4529"/>
              <a:gd name="T41" fmla="*/ 3886 h 5609"/>
              <a:gd name="T42" fmla="*/ 4064 w 4529"/>
              <a:gd name="T43" fmla="*/ 1987 h 5609"/>
              <a:gd name="T44" fmla="*/ 4064 w 4529"/>
              <a:gd name="T45" fmla="*/ 1987 h 5609"/>
              <a:gd name="T46" fmla="*/ 2791 w 4529"/>
              <a:gd name="T47" fmla="*/ 412 h 5609"/>
              <a:gd name="T48" fmla="*/ 2791 w 4529"/>
              <a:gd name="T49" fmla="*/ 412 h 5609"/>
              <a:gd name="T50" fmla="*/ 1088 w 4529"/>
              <a:gd name="T51" fmla="*/ 253 h 5609"/>
              <a:gd name="T52" fmla="*/ 1088 w 4529"/>
              <a:gd name="T53" fmla="*/ 253 h 5609"/>
              <a:gd name="T54" fmla="*/ 71 w 4529"/>
              <a:gd name="T55" fmla="*/ 1651 h 5609"/>
              <a:gd name="T56" fmla="*/ 71 w 4529"/>
              <a:gd name="T57" fmla="*/ 1651 h 5609"/>
              <a:gd name="T58" fmla="*/ 309 w 4529"/>
              <a:gd name="T59" fmla="*/ 3659 h 5609"/>
              <a:gd name="T60" fmla="*/ 309 w 4529"/>
              <a:gd name="T61" fmla="*/ 3659 h 5609"/>
              <a:gd name="T62" fmla="*/ 1427 w 4529"/>
              <a:gd name="T63" fmla="*/ 5267 h 5609"/>
              <a:gd name="T64" fmla="*/ 1427 w 4529"/>
              <a:gd name="T65" fmla="*/ 5267 h 5609"/>
              <a:gd name="T66" fmla="*/ 2441 w 4529"/>
              <a:gd name="T67" fmla="*/ 5607 h 5609"/>
              <a:gd name="T68" fmla="*/ 2441 w 4529"/>
              <a:gd name="T69" fmla="*/ 5607 h 5609"/>
              <a:gd name="T70" fmla="*/ 2509 w 4529"/>
              <a:gd name="T71" fmla="*/ 5608 h 5609"/>
              <a:gd name="T72" fmla="*/ 2509 w 4529"/>
              <a:gd name="T73" fmla="*/ 5608 h 5609"/>
              <a:gd name="T74" fmla="*/ 3683 w 4529"/>
              <a:gd name="T75" fmla="*/ 5291 h 5609"/>
              <a:gd name="T76" fmla="*/ 3683 w 4529"/>
              <a:gd name="T77" fmla="*/ 5291 h 5609"/>
              <a:gd name="T78" fmla="*/ 4268 w 4529"/>
              <a:gd name="T79" fmla="*/ 4717 h 5609"/>
              <a:gd name="T80" fmla="*/ 4268 w 4529"/>
              <a:gd name="T81" fmla="*/ 4717 h 5609"/>
              <a:gd name="T82" fmla="*/ 4489 w 4529"/>
              <a:gd name="T83" fmla="*/ 3905 h 5609"/>
              <a:gd name="T84" fmla="*/ 4489 w 4529"/>
              <a:gd name="T85" fmla="*/ 3905 h 5609"/>
              <a:gd name="T86" fmla="*/ 4064 w 4529"/>
              <a:gd name="T87" fmla="*/ 1987 h 5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29" h="5609">
                <a:moveTo>
                  <a:pt x="4204" y="3886"/>
                </a:moveTo>
                <a:lnTo>
                  <a:pt x="4204" y="3886"/>
                </a:lnTo>
                <a:cubicBezTo>
                  <a:pt x="4178" y="4271"/>
                  <a:pt x="4044" y="4783"/>
                  <a:pt x="3552" y="5038"/>
                </a:cubicBezTo>
                <a:lnTo>
                  <a:pt x="3552" y="5038"/>
                </a:lnTo>
                <a:cubicBezTo>
                  <a:pt x="3166" y="5238"/>
                  <a:pt x="2795" y="5333"/>
                  <a:pt x="2451" y="5321"/>
                </a:cubicBezTo>
                <a:lnTo>
                  <a:pt x="2451" y="5321"/>
                </a:lnTo>
                <a:cubicBezTo>
                  <a:pt x="2143" y="5310"/>
                  <a:pt x="1853" y="5213"/>
                  <a:pt x="1589" y="5032"/>
                </a:cubicBezTo>
                <a:lnTo>
                  <a:pt x="1589" y="5032"/>
                </a:lnTo>
                <a:cubicBezTo>
                  <a:pt x="1163" y="4739"/>
                  <a:pt x="805" y="4218"/>
                  <a:pt x="579" y="3566"/>
                </a:cubicBezTo>
                <a:lnTo>
                  <a:pt x="579" y="3566"/>
                </a:lnTo>
                <a:cubicBezTo>
                  <a:pt x="370" y="2960"/>
                  <a:pt x="288" y="2274"/>
                  <a:pt x="354" y="1683"/>
                </a:cubicBezTo>
                <a:lnTo>
                  <a:pt x="354" y="1683"/>
                </a:lnTo>
                <a:cubicBezTo>
                  <a:pt x="412" y="1166"/>
                  <a:pt x="731" y="729"/>
                  <a:pt x="1206" y="514"/>
                </a:cubicBezTo>
                <a:lnTo>
                  <a:pt x="1206" y="514"/>
                </a:lnTo>
                <a:cubicBezTo>
                  <a:pt x="1399" y="426"/>
                  <a:pt x="1603" y="384"/>
                  <a:pt x="1805" y="384"/>
                </a:cubicBezTo>
                <a:lnTo>
                  <a:pt x="1805" y="384"/>
                </a:lnTo>
                <a:cubicBezTo>
                  <a:pt x="2094" y="384"/>
                  <a:pt x="2379" y="472"/>
                  <a:pt x="2627" y="646"/>
                </a:cubicBezTo>
                <a:lnTo>
                  <a:pt x="2627" y="646"/>
                </a:lnTo>
                <a:cubicBezTo>
                  <a:pt x="3090" y="971"/>
                  <a:pt x="3509" y="1491"/>
                  <a:pt x="3807" y="2111"/>
                </a:cubicBezTo>
                <a:lnTo>
                  <a:pt x="3807" y="2111"/>
                </a:lnTo>
                <a:cubicBezTo>
                  <a:pt x="4099" y="2720"/>
                  <a:pt x="4240" y="3350"/>
                  <a:pt x="4204" y="3886"/>
                </a:cubicBezTo>
                <a:close/>
                <a:moveTo>
                  <a:pt x="4064" y="1987"/>
                </a:moveTo>
                <a:lnTo>
                  <a:pt x="4064" y="1987"/>
                </a:lnTo>
                <a:cubicBezTo>
                  <a:pt x="3746" y="1325"/>
                  <a:pt x="3294" y="765"/>
                  <a:pt x="2791" y="412"/>
                </a:cubicBezTo>
                <a:lnTo>
                  <a:pt x="2791" y="412"/>
                </a:lnTo>
                <a:cubicBezTo>
                  <a:pt x="2287" y="59"/>
                  <a:pt x="1652" y="0"/>
                  <a:pt x="1088" y="253"/>
                </a:cubicBezTo>
                <a:lnTo>
                  <a:pt x="1088" y="253"/>
                </a:lnTo>
                <a:cubicBezTo>
                  <a:pt x="520" y="510"/>
                  <a:pt x="140" y="1033"/>
                  <a:pt x="71" y="1651"/>
                </a:cubicBezTo>
                <a:lnTo>
                  <a:pt x="71" y="1651"/>
                </a:lnTo>
                <a:cubicBezTo>
                  <a:pt x="0" y="2282"/>
                  <a:pt x="87" y="3015"/>
                  <a:pt x="309" y="3659"/>
                </a:cubicBezTo>
                <a:lnTo>
                  <a:pt x="309" y="3659"/>
                </a:lnTo>
                <a:cubicBezTo>
                  <a:pt x="483" y="4161"/>
                  <a:pt x="818" y="4848"/>
                  <a:pt x="1427" y="5267"/>
                </a:cubicBezTo>
                <a:lnTo>
                  <a:pt x="1427" y="5267"/>
                </a:lnTo>
                <a:cubicBezTo>
                  <a:pt x="1737" y="5479"/>
                  <a:pt x="2078" y="5594"/>
                  <a:pt x="2441" y="5607"/>
                </a:cubicBezTo>
                <a:lnTo>
                  <a:pt x="2441" y="5607"/>
                </a:lnTo>
                <a:cubicBezTo>
                  <a:pt x="2464" y="5607"/>
                  <a:pt x="2487" y="5608"/>
                  <a:pt x="2509" y="5608"/>
                </a:cubicBezTo>
                <a:lnTo>
                  <a:pt x="2509" y="5608"/>
                </a:lnTo>
                <a:cubicBezTo>
                  <a:pt x="2883" y="5608"/>
                  <a:pt x="3277" y="5501"/>
                  <a:pt x="3683" y="5291"/>
                </a:cubicBezTo>
                <a:lnTo>
                  <a:pt x="3683" y="5291"/>
                </a:lnTo>
                <a:cubicBezTo>
                  <a:pt x="3934" y="5162"/>
                  <a:pt x="4130" y="4969"/>
                  <a:pt x="4268" y="4717"/>
                </a:cubicBezTo>
                <a:lnTo>
                  <a:pt x="4268" y="4717"/>
                </a:lnTo>
                <a:cubicBezTo>
                  <a:pt x="4394" y="4488"/>
                  <a:pt x="4468" y="4215"/>
                  <a:pt x="4489" y="3905"/>
                </a:cubicBezTo>
                <a:lnTo>
                  <a:pt x="4489" y="3905"/>
                </a:lnTo>
                <a:cubicBezTo>
                  <a:pt x="4528" y="3321"/>
                  <a:pt x="4377" y="2641"/>
                  <a:pt x="4064" y="1987"/>
                </a:cubicBezTo>
                <a:close/>
              </a:path>
            </a:pathLst>
          </a:custGeom>
          <a:solidFill>
            <a:schemeClr val="tx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0D7D197E-3105-2048-B5FA-BEDEDDFABCFC}"/>
              </a:ext>
            </a:extLst>
          </p:cNvPr>
          <p:cNvSpPr>
            <a:spLocks noChangeArrowheads="1"/>
          </p:cNvSpPr>
          <p:nvPr/>
        </p:nvSpPr>
        <p:spPr bwMode="auto">
          <a:xfrm>
            <a:off x="16964250" y="4986965"/>
            <a:ext cx="1720192" cy="1720192"/>
          </a:xfrm>
          <a:custGeom>
            <a:avLst/>
            <a:gdLst>
              <a:gd name="T0" fmla="*/ 1605 w 1606"/>
              <a:gd name="T1" fmla="*/ 802 h 1606"/>
              <a:gd name="T2" fmla="*/ 1605 w 1606"/>
              <a:gd name="T3" fmla="*/ 802 h 1606"/>
              <a:gd name="T4" fmla="*/ 802 w 1606"/>
              <a:gd name="T5" fmla="*/ 1605 h 1606"/>
              <a:gd name="T6" fmla="*/ 802 w 1606"/>
              <a:gd name="T7" fmla="*/ 1605 h 1606"/>
              <a:gd name="T8" fmla="*/ 0 w 1606"/>
              <a:gd name="T9" fmla="*/ 802 h 1606"/>
              <a:gd name="T10" fmla="*/ 0 w 1606"/>
              <a:gd name="T11" fmla="*/ 802 h 1606"/>
              <a:gd name="T12" fmla="*/ 802 w 1606"/>
              <a:gd name="T13" fmla="*/ 0 h 1606"/>
              <a:gd name="T14" fmla="*/ 802 w 1606"/>
              <a:gd name="T15" fmla="*/ 0 h 1606"/>
              <a:gd name="T16" fmla="*/ 1605 w 1606"/>
              <a:gd name="T17" fmla="*/ 802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2"/>
                </a:moveTo>
                <a:lnTo>
                  <a:pt x="1605" y="802"/>
                </a:lnTo>
                <a:cubicBezTo>
                  <a:pt x="1605" y="1246"/>
                  <a:pt x="1245" y="1605"/>
                  <a:pt x="802" y="1605"/>
                </a:cubicBezTo>
                <a:lnTo>
                  <a:pt x="802" y="1605"/>
                </a:lnTo>
                <a:cubicBezTo>
                  <a:pt x="359" y="1605"/>
                  <a:pt x="0" y="1246"/>
                  <a:pt x="0" y="802"/>
                </a:cubicBezTo>
                <a:lnTo>
                  <a:pt x="0" y="802"/>
                </a:lnTo>
                <a:cubicBezTo>
                  <a:pt x="0" y="360"/>
                  <a:pt x="359" y="0"/>
                  <a:pt x="802" y="0"/>
                </a:cubicBezTo>
                <a:lnTo>
                  <a:pt x="802" y="0"/>
                </a:lnTo>
                <a:cubicBezTo>
                  <a:pt x="1245" y="0"/>
                  <a:pt x="1605" y="360"/>
                  <a:pt x="1605" y="802"/>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8E426071-2C1B-BD4C-89CC-A1A9E4323C6A}"/>
              </a:ext>
            </a:extLst>
          </p:cNvPr>
          <p:cNvSpPr>
            <a:spLocks noChangeArrowheads="1"/>
          </p:cNvSpPr>
          <p:nvPr/>
        </p:nvSpPr>
        <p:spPr bwMode="auto">
          <a:xfrm>
            <a:off x="16856506" y="8526592"/>
            <a:ext cx="1720192" cy="1720192"/>
          </a:xfrm>
          <a:custGeom>
            <a:avLst/>
            <a:gdLst>
              <a:gd name="T0" fmla="*/ 1605 w 1606"/>
              <a:gd name="T1" fmla="*/ 803 h 1606"/>
              <a:gd name="T2" fmla="*/ 1605 w 1606"/>
              <a:gd name="T3" fmla="*/ 803 h 1606"/>
              <a:gd name="T4" fmla="*/ 802 w 1606"/>
              <a:gd name="T5" fmla="*/ 1605 h 1606"/>
              <a:gd name="T6" fmla="*/ 802 w 1606"/>
              <a:gd name="T7" fmla="*/ 1605 h 1606"/>
              <a:gd name="T8" fmla="*/ 0 w 1606"/>
              <a:gd name="T9" fmla="*/ 803 h 1606"/>
              <a:gd name="T10" fmla="*/ 0 w 1606"/>
              <a:gd name="T11" fmla="*/ 803 h 1606"/>
              <a:gd name="T12" fmla="*/ 802 w 1606"/>
              <a:gd name="T13" fmla="*/ 0 h 1606"/>
              <a:gd name="T14" fmla="*/ 802 w 1606"/>
              <a:gd name="T15" fmla="*/ 0 h 1606"/>
              <a:gd name="T16" fmla="*/ 1605 w 1606"/>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3"/>
                </a:moveTo>
                <a:lnTo>
                  <a:pt x="1605" y="803"/>
                </a:lnTo>
                <a:cubicBezTo>
                  <a:pt x="1605" y="1246"/>
                  <a:pt x="1246" y="1605"/>
                  <a:pt x="802" y="1605"/>
                </a:cubicBezTo>
                <a:lnTo>
                  <a:pt x="802" y="1605"/>
                </a:lnTo>
                <a:cubicBezTo>
                  <a:pt x="360" y="1605"/>
                  <a:pt x="0" y="1246"/>
                  <a:pt x="0" y="803"/>
                </a:cubicBezTo>
                <a:lnTo>
                  <a:pt x="0" y="803"/>
                </a:lnTo>
                <a:cubicBezTo>
                  <a:pt x="0" y="359"/>
                  <a:pt x="360" y="0"/>
                  <a:pt x="802" y="0"/>
                </a:cubicBezTo>
                <a:lnTo>
                  <a:pt x="802" y="0"/>
                </a:lnTo>
                <a:cubicBezTo>
                  <a:pt x="1246" y="0"/>
                  <a:pt x="1605" y="359"/>
                  <a:pt x="1605" y="803"/>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DFB863FB-9C32-BF47-B9E9-D3DBCC5376AF}"/>
              </a:ext>
            </a:extLst>
          </p:cNvPr>
          <p:cNvSpPr>
            <a:spLocks noChangeArrowheads="1"/>
          </p:cNvSpPr>
          <p:nvPr/>
        </p:nvSpPr>
        <p:spPr bwMode="auto">
          <a:xfrm>
            <a:off x="5579789" y="9476477"/>
            <a:ext cx="1720192" cy="1720192"/>
          </a:xfrm>
          <a:custGeom>
            <a:avLst/>
            <a:gdLst>
              <a:gd name="T0" fmla="*/ 1605 w 1606"/>
              <a:gd name="T1" fmla="*/ 803 h 1606"/>
              <a:gd name="T2" fmla="*/ 1605 w 1606"/>
              <a:gd name="T3" fmla="*/ 803 h 1606"/>
              <a:gd name="T4" fmla="*/ 803 w 1606"/>
              <a:gd name="T5" fmla="*/ 1605 h 1606"/>
              <a:gd name="T6" fmla="*/ 803 w 1606"/>
              <a:gd name="T7" fmla="*/ 1605 h 1606"/>
              <a:gd name="T8" fmla="*/ 0 w 1606"/>
              <a:gd name="T9" fmla="*/ 803 h 1606"/>
              <a:gd name="T10" fmla="*/ 0 w 1606"/>
              <a:gd name="T11" fmla="*/ 803 h 1606"/>
              <a:gd name="T12" fmla="*/ 803 w 1606"/>
              <a:gd name="T13" fmla="*/ 0 h 1606"/>
              <a:gd name="T14" fmla="*/ 803 w 1606"/>
              <a:gd name="T15" fmla="*/ 0 h 1606"/>
              <a:gd name="T16" fmla="*/ 1605 w 1606"/>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3"/>
                </a:moveTo>
                <a:lnTo>
                  <a:pt x="1605" y="803"/>
                </a:lnTo>
                <a:cubicBezTo>
                  <a:pt x="1605" y="1246"/>
                  <a:pt x="1246" y="1605"/>
                  <a:pt x="803" y="1605"/>
                </a:cubicBezTo>
                <a:lnTo>
                  <a:pt x="803" y="1605"/>
                </a:lnTo>
                <a:cubicBezTo>
                  <a:pt x="359" y="1605"/>
                  <a:pt x="0" y="1246"/>
                  <a:pt x="0" y="803"/>
                </a:cubicBezTo>
                <a:lnTo>
                  <a:pt x="0" y="803"/>
                </a:lnTo>
                <a:cubicBezTo>
                  <a:pt x="0" y="359"/>
                  <a:pt x="359" y="0"/>
                  <a:pt x="803" y="0"/>
                </a:cubicBezTo>
                <a:lnTo>
                  <a:pt x="803" y="0"/>
                </a:lnTo>
                <a:cubicBezTo>
                  <a:pt x="1246" y="0"/>
                  <a:pt x="1605" y="359"/>
                  <a:pt x="1605" y="803"/>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D6FE4A50-5C8B-4540-B680-D835B1A08E92}"/>
              </a:ext>
            </a:extLst>
          </p:cNvPr>
          <p:cNvSpPr>
            <a:spLocks noChangeArrowheads="1"/>
          </p:cNvSpPr>
          <p:nvPr/>
        </p:nvSpPr>
        <p:spPr bwMode="auto">
          <a:xfrm>
            <a:off x="5608143" y="5969932"/>
            <a:ext cx="1720192" cy="1720192"/>
          </a:xfrm>
          <a:custGeom>
            <a:avLst/>
            <a:gdLst>
              <a:gd name="T0" fmla="*/ 1604 w 1605"/>
              <a:gd name="T1" fmla="*/ 803 h 1606"/>
              <a:gd name="T2" fmla="*/ 1604 w 1605"/>
              <a:gd name="T3" fmla="*/ 803 h 1606"/>
              <a:gd name="T4" fmla="*/ 802 w 1605"/>
              <a:gd name="T5" fmla="*/ 1605 h 1606"/>
              <a:gd name="T6" fmla="*/ 802 w 1605"/>
              <a:gd name="T7" fmla="*/ 1605 h 1606"/>
              <a:gd name="T8" fmla="*/ 0 w 1605"/>
              <a:gd name="T9" fmla="*/ 803 h 1606"/>
              <a:gd name="T10" fmla="*/ 0 w 1605"/>
              <a:gd name="T11" fmla="*/ 803 h 1606"/>
              <a:gd name="T12" fmla="*/ 802 w 1605"/>
              <a:gd name="T13" fmla="*/ 0 h 1606"/>
              <a:gd name="T14" fmla="*/ 802 w 1605"/>
              <a:gd name="T15" fmla="*/ 0 h 1606"/>
              <a:gd name="T16" fmla="*/ 1604 w 1605"/>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5" h="1606">
                <a:moveTo>
                  <a:pt x="1604" y="803"/>
                </a:moveTo>
                <a:lnTo>
                  <a:pt x="1604" y="803"/>
                </a:lnTo>
                <a:cubicBezTo>
                  <a:pt x="1604" y="1245"/>
                  <a:pt x="1245" y="1605"/>
                  <a:pt x="802" y="1605"/>
                </a:cubicBezTo>
                <a:lnTo>
                  <a:pt x="802" y="1605"/>
                </a:lnTo>
                <a:cubicBezTo>
                  <a:pt x="358" y="1605"/>
                  <a:pt x="0" y="1245"/>
                  <a:pt x="0" y="803"/>
                </a:cubicBezTo>
                <a:lnTo>
                  <a:pt x="0" y="803"/>
                </a:lnTo>
                <a:cubicBezTo>
                  <a:pt x="0" y="360"/>
                  <a:pt x="358" y="0"/>
                  <a:pt x="802" y="0"/>
                </a:cubicBezTo>
                <a:lnTo>
                  <a:pt x="802" y="0"/>
                </a:lnTo>
                <a:cubicBezTo>
                  <a:pt x="1245" y="0"/>
                  <a:pt x="1604" y="360"/>
                  <a:pt x="1604" y="803"/>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9" name="Group 198">
            <a:extLst>
              <a:ext uri="{FF2B5EF4-FFF2-40B4-BE49-F238E27FC236}">
                <a16:creationId xmlns:a16="http://schemas.microsoft.com/office/drawing/2014/main" id="{9D93F86F-796B-EB4C-91FE-AC295EB2D416}"/>
              </a:ext>
            </a:extLst>
          </p:cNvPr>
          <p:cNvGrpSpPr/>
          <p:nvPr/>
        </p:nvGrpSpPr>
        <p:grpSpPr>
          <a:xfrm>
            <a:off x="6008592" y="9993776"/>
            <a:ext cx="900626" cy="685593"/>
            <a:chOff x="17083598" y="2386671"/>
            <a:chExt cx="1081851" cy="823555"/>
          </a:xfrm>
          <a:solidFill>
            <a:schemeClr val="accent2"/>
          </a:solidFill>
        </p:grpSpPr>
        <p:sp>
          <p:nvSpPr>
            <p:cNvPr id="200" name="Freeform 16">
              <a:extLst>
                <a:ext uri="{FF2B5EF4-FFF2-40B4-BE49-F238E27FC236}">
                  <a16:creationId xmlns:a16="http://schemas.microsoft.com/office/drawing/2014/main" id="{A8A824F1-6AD4-0046-AFD0-4F0DA6A74646}"/>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17">
              <a:extLst>
                <a:ext uri="{FF2B5EF4-FFF2-40B4-BE49-F238E27FC236}">
                  <a16:creationId xmlns:a16="http://schemas.microsoft.com/office/drawing/2014/main" id="{DE0B1D90-9BC9-A24F-8B2F-0158C33F91D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18">
              <a:extLst>
                <a:ext uri="{FF2B5EF4-FFF2-40B4-BE49-F238E27FC236}">
                  <a16:creationId xmlns:a16="http://schemas.microsoft.com/office/drawing/2014/main" id="{878938FC-6492-684C-B86C-62508ACE4D4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19">
              <a:extLst>
                <a:ext uri="{FF2B5EF4-FFF2-40B4-BE49-F238E27FC236}">
                  <a16:creationId xmlns:a16="http://schemas.microsoft.com/office/drawing/2014/main" id="{AB981C99-4E9D-6947-B8A2-46DC0B4C12B1}"/>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0">
              <a:extLst>
                <a:ext uri="{FF2B5EF4-FFF2-40B4-BE49-F238E27FC236}">
                  <a16:creationId xmlns:a16="http://schemas.microsoft.com/office/drawing/2014/main" id="{28EF0D04-84CD-8147-A5F9-8361855B20D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21">
              <a:extLst>
                <a:ext uri="{FF2B5EF4-FFF2-40B4-BE49-F238E27FC236}">
                  <a16:creationId xmlns:a16="http://schemas.microsoft.com/office/drawing/2014/main" id="{D04F1356-E82D-9A4B-93D4-E9BDB9B102A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22">
              <a:extLst>
                <a:ext uri="{FF2B5EF4-FFF2-40B4-BE49-F238E27FC236}">
                  <a16:creationId xmlns:a16="http://schemas.microsoft.com/office/drawing/2014/main" id="{F05AE0BF-7A9D-A84D-81F0-9D753638D2C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7" name="Group 206">
            <a:extLst>
              <a:ext uri="{FF2B5EF4-FFF2-40B4-BE49-F238E27FC236}">
                <a16:creationId xmlns:a16="http://schemas.microsoft.com/office/drawing/2014/main" id="{63AFA9CC-685C-6448-BCB0-551F37F025F4}"/>
              </a:ext>
            </a:extLst>
          </p:cNvPr>
          <p:cNvGrpSpPr/>
          <p:nvPr/>
        </p:nvGrpSpPr>
        <p:grpSpPr>
          <a:xfrm>
            <a:off x="17375589" y="5453668"/>
            <a:ext cx="897513" cy="838297"/>
            <a:chOff x="8657130" y="2323034"/>
            <a:chExt cx="1078109" cy="1006982"/>
          </a:xfrm>
          <a:solidFill>
            <a:schemeClr val="accent3"/>
          </a:solidFill>
        </p:grpSpPr>
        <p:sp>
          <p:nvSpPr>
            <p:cNvPr id="208" name="Freeform 207">
              <a:extLst>
                <a:ext uri="{FF2B5EF4-FFF2-40B4-BE49-F238E27FC236}">
                  <a16:creationId xmlns:a16="http://schemas.microsoft.com/office/drawing/2014/main" id="{166E0ABD-E760-3D43-80D1-EBD3A47B9F8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208">
              <a:extLst>
                <a:ext uri="{FF2B5EF4-FFF2-40B4-BE49-F238E27FC236}">
                  <a16:creationId xmlns:a16="http://schemas.microsoft.com/office/drawing/2014/main" id="{A87F9171-ADF4-BE47-88B1-FA75D890EC1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0" name="Group 209">
            <a:extLst>
              <a:ext uri="{FF2B5EF4-FFF2-40B4-BE49-F238E27FC236}">
                <a16:creationId xmlns:a16="http://schemas.microsoft.com/office/drawing/2014/main" id="{CC5A0CC0-54D8-CA44-BD4D-DD130981A91E}"/>
              </a:ext>
            </a:extLst>
          </p:cNvPr>
          <p:cNvGrpSpPr/>
          <p:nvPr/>
        </p:nvGrpSpPr>
        <p:grpSpPr>
          <a:xfrm>
            <a:off x="6015722" y="6381272"/>
            <a:ext cx="897512" cy="897511"/>
            <a:chOff x="5123329" y="2255652"/>
            <a:chExt cx="1078109" cy="1078108"/>
          </a:xfrm>
          <a:solidFill>
            <a:schemeClr val="accent1"/>
          </a:solidFill>
        </p:grpSpPr>
        <p:sp>
          <p:nvSpPr>
            <p:cNvPr id="211" name="Freeform 210">
              <a:extLst>
                <a:ext uri="{FF2B5EF4-FFF2-40B4-BE49-F238E27FC236}">
                  <a16:creationId xmlns:a16="http://schemas.microsoft.com/office/drawing/2014/main" id="{8053F834-11D8-374A-8A86-5E7AE94AFF3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11">
              <a:extLst>
                <a:ext uri="{FF2B5EF4-FFF2-40B4-BE49-F238E27FC236}">
                  <a16:creationId xmlns:a16="http://schemas.microsoft.com/office/drawing/2014/main" id="{F168E435-EEB3-F343-8A80-AC88CB8DF24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2">
              <a:extLst>
                <a:ext uri="{FF2B5EF4-FFF2-40B4-BE49-F238E27FC236}">
                  <a16:creationId xmlns:a16="http://schemas.microsoft.com/office/drawing/2014/main" id="{3EED9668-655F-3746-B313-0587DD5F71D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4" name="Group 213">
            <a:extLst>
              <a:ext uri="{FF2B5EF4-FFF2-40B4-BE49-F238E27FC236}">
                <a16:creationId xmlns:a16="http://schemas.microsoft.com/office/drawing/2014/main" id="{DB0780DA-1105-6544-9E51-84FBB534A4E4}"/>
              </a:ext>
            </a:extLst>
          </p:cNvPr>
          <p:cNvGrpSpPr/>
          <p:nvPr/>
        </p:nvGrpSpPr>
        <p:grpSpPr>
          <a:xfrm>
            <a:off x="17379730" y="9076795"/>
            <a:ext cx="793854" cy="799364"/>
            <a:chOff x="5231890" y="4370690"/>
            <a:chExt cx="1078109" cy="1085596"/>
          </a:xfrm>
          <a:solidFill>
            <a:schemeClr val="accent4"/>
          </a:solidFill>
        </p:grpSpPr>
        <p:sp>
          <p:nvSpPr>
            <p:cNvPr id="215" name="Freeform 23">
              <a:extLst>
                <a:ext uri="{FF2B5EF4-FFF2-40B4-BE49-F238E27FC236}">
                  <a16:creationId xmlns:a16="http://schemas.microsoft.com/office/drawing/2014/main" id="{67D6A796-939E-A949-91ED-BF34809B8BA9}"/>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4">
              <a:extLst>
                <a:ext uri="{FF2B5EF4-FFF2-40B4-BE49-F238E27FC236}">
                  <a16:creationId xmlns:a16="http://schemas.microsoft.com/office/drawing/2014/main" id="{F9358401-4A2A-FF4A-BA39-83A95D5968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5">
              <a:extLst>
                <a:ext uri="{FF2B5EF4-FFF2-40B4-BE49-F238E27FC236}">
                  <a16:creationId xmlns:a16="http://schemas.microsoft.com/office/drawing/2014/main" id="{DC403344-C7A2-7848-99E4-D6A0F772756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6">
              <a:extLst>
                <a:ext uri="{FF2B5EF4-FFF2-40B4-BE49-F238E27FC236}">
                  <a16:creationId xmlns:a16="http://schemas.microsoft.com/office/drawing/2014/main" id="{3606D51E-9A02-BE4F-A940-79EE861B2F36}"/>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19" name="Freeform 27">
              <a:extLst>
                <a:ext uri="{FF2B5EF4-FFF2-40B4-BE49-F238E27FC236}">
                  <a16:creationId xmlns:a16="http://schemas.microsoft.com/office/drawing/2014/main" id="{40568C0E-7FDA-F04A-91AD-649B7E02A45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28">
              <a:extLst>
                <a:ext uri="{FF2B5EF4-FFF2-40B4-BE49-F238E27FC236}">
                  <a16:creationId xmlns:a16="http://schemas.microsoft.com/office/drawing/2014/main" id="{2D978B75-7269-C640-AD2B-0193E199D23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9">
              <a:extLst>
                <a:ext uri="{FF2B5EF4-FFF2-40B4-BE49-F238E27FC236}">
                  <a16:creationId xmlns:a16="http://schemas.microsoft.com/office/drawing/2014/main" id="{20362161-1F4C-E546-A753-82B42F7F274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30">
              <a:extLst>
                <a:ext uri="{FF2B5EF4-FFF2-40B4-BE49-F238E27FC236}">
                  <a16:creationId xmlns:a16="http://schemas.microsoft.com/office/drawing/2014/main" id="{495B4DA3-1D07-2548-BF2A-A7223F430393}"/>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31">
              <a:extLst>
                <a:ext uri="{FF2B5EF4-FFF2-40B4-BE49-F238E27FC236}">
                  <a16:creationId xmlns:a16="http://schemas.microsoft.com/office/drawing/2014/main" id="{7F7D4A96-43D6-F640-B1F1-5A1B8B215DC8}"/>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32">
              <a:extLst>
                <a:ext uri="{FF2B5EF4-FFF2-40B4-BE49-F238E27FC236}">
                  <a16:creationId xmlns:a16="http://schemas.microsoft.com/office/drawing/2014/main" id="{DEF9DF52-8553-A846-845B-0BCD505B917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5" name="Group 224">
            <a:extLst>
              <a:ext uri="{FF2B5EF4-FFF2-40B4-BE49-F238E27FC236}">
                <a16:creationId xmlns:a16="http://schemas.microsoft.com/office/drawing/2014/main" id="{FBCA0769-C47C-FB44-983D-43023F1F24D3}"/>
              </a:ext>
            </a:extLst>
          </p:cNvPr>
          <p:cNvGrpSpPr/>
          <p:nvPr/>
        </p:nvGrpSpPr>
        <p:grpSpPr>
          <a:xfrm>
            <a:off x="19101503" y="4826674"/>
            <a:ext cx="3428939" cy="2031326"/>
            <a:chOff x="21840150" y="4290491"/>
            <a:chExt cx="3428939" cy="2031326"/>
          </a:xfrm>
        </p:grpSpPr>
        <p:sp>
          <p:nvSpPr>
            <p:cNvPr id="226" name="CuadroTexto 4">
              <a:extLst>
                <a:ext uri="{FF2B5EF4-FFF2-40B4-BE49-F238E27FC236}">
                  <a16:creationId xmlns:a16="http://schemas.microsoft.com/office/drawing/2014/main" id="{BA8501C0-BC31-6745-A520-BC98F993A2DE}"/>
                </a:ext>
              </a:extLst>
            </p:cNvPr>
            <p:cNvSpPr txBox="1"/>
            <p:nvPr/>
          </p:nvSpPr>
          <p:spPr>
            <a:xfrm>
              <a:off x="21840150" y="4936822"/>
              <a:ext cx="3428939"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27" name="CuadroTexto 4">
              <a:extLst>
                <a:ext uri="{FF2B5EF4-FFF2-40B4-BE49-F238E27FC236}">
                  <a16:creationId xmlns:a16="http://schemas.microsoft.com/office/drawing/2014/main" id="{6BE72299-F2E9-2542-B0A9-31BB7B110A77}"/>
                </a:ext>
              </a:extLst>
            </p:cNvPr>
            <p:cNvSpPr txBox="1"/>
            <p:nvPr/>
          </p:nvSpPr>
          <p:spPr>
            <a:xfrm>
              <a:off x="21840150" y="4290491"/>
              <a:ext cx="3428939"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3A4E1E84-A4FA-4C40-B432-5AB804DB1718}"/>
              </a:ext>
            </a:extLst>
          </p:cNvPr>
          <p:cNvGrpSpPr/>
          <p:nvPr/>
        </p:nvGrpSpPr>
        <p:grpSpPr>
          <a:xfrm>
            <a:off x="19101503" y="8236561"/>
            <a:ext cx="3428939" cy="2031326"/>
            <a:chOff x="21840150" y="4290491"/>
            <a:chExt cx="3428939" cy="2031326"/>
          </a:xfrm>
        </p:grpSpPr>
        <p:sp>
          <p:nvSpPr>
            <p:cNvPr id="229" name="CuadroTexto 4">
              <a:extLst>
                <a:ext uri="{FF2B5EF4-FFF2-40B4-BE49-F238E27FC236}">
                  <a16:creationId xmlns:a16="http://schemas.microsoft.com/office/drawing/2014/main" id="{8C5198A6-98E7-3D4E-A3F6-698E60195984}"/>
                </a:ext>
              </a:extLst>
            </p:cNvPr>
            <p:cNvSpPr txBox="1"/>
            <p:nvPr/>
          </p:nvSpPr>
          <p:spPr>
            <a:xfrm>
              <a:off x="21840150" y="4936822"/>
              <a:ext cx="3428939"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30" name="CuadroTexto 4">
              <a:extLst>
                <a:ext uri="{FF2B5EF4-FFF2-40B4-BE49-F238E27FC236}">
                  <a16:creationId xmlns:a16="http://schemas.microsoft.com/office/drawing/2014/main" id="{683D283F-756E-B44D-991D-734FDB5C0AC1}"/>
                </a:ext>
              </a:extLst>
            </p:cNvPr>
            <p:cNvSpPr txBox="1"/>
            <p:nvPr/>
          </p:nvSpPr>
          <p:spPr>
            <a:xfrm>
              <a:off x="21840150" y="4290491"/>
              <a:ext cx="3428939"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59CFAE2B-3AC8-9F4C-A2DE-86113EE52D29}"/>
              </a:ext>
            </a:extLst>
          </p:cNvPr>
          <p:cNvGrpSpPr/>
          <p:nvPr/>
        </p:nvGrpSpPr>
        <p:grpSpPr>
          <a:xfrm>
            <a:off x="1651335" y="5709208"/>
            <a:ext cx="3428939" cy="2031326"/>
            <a:chOff x="21840150" y="4290491"/>
            <a:chExt cx="3428939" cy="2031326"/>
          </a:xfrm>
        </p:grpSpPr>
        <p:sp>
          <p:nvSpPr>
            <p:cNvPr id="232" name="CuadroTexto 4">
              <a:extLst>
                <a:ext uri="{FF2B5EF4-FFF2-40B4-BE49-F238E27FC236}">
                  <a16:creationId xmlns:a16="http://schemas.microsoft.com/office/drawing/2014/main" id="{F559E486-4FB5-E84D-BC44-DE8EEC36FEAA}"/>
                </a:ext>
              </a:extLst>
            </p:cNvPr>
            <p:cNvSpPr txBox="1"/>
            <p:nvPr/>
          </p:nvSpPr>
          <p:spPr>
            <a:xfrm>
              <a:off x="21840150" y="4936822"/>
              <a:ext cx="3428939" cy="1384995"/>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 and perceived.</a:t>
              </a:r>
            </a:p>
          </p:txBody>
        </p:sp>
        <p:sp>
          <p:nvSpPr>
            <p:cNvPr id="233" name="CuadroTexto 4">
              <a:extLst>
                <a:ext uri="{FF2B5EF4-FFF2-40B4-BE49-F238E27FC236}">
                  <a16:creationId xmlns:a16="http://schemas.microsoft.com/office/drawing/2014/main" id="{0EC52DEC-BDFC-C540-8CE1-A9064F914283}"/>
                </a:ext>
              </a:extLst>
            </p:cNvPr>
            <p:cNvSpPr txBox="1"/>
            <p:nvPr/>
          </p:nvSpPr>
          <p:spPr>
            <a:xfrm>
              <a:off x="21840150" y="4290491"/>
              <a:ext cx="3428939"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40FE8AF2-A4AE-9F4F-BB64-75D71E722A5A}"/>
              </a:ext>
            </a:extLst>
          </p:cNvPr>
          <p:cNvGrpSpPr/>
          <p:nvPr/>
        </p:nvGrpSpPr>
        <p:grpSpPr>
          <a:xfrm>
            <a:off x="1571867" y="9368633"/>
            <a:ext cx="3428939" cy="2031326"/>
            <a:chOff x="21840150" y="4290491"/>
            <a:chExt cx="3428939" cy="2031326"/>
          </a:xfrm>
        </p:grpSpPr>
        <p:sp>
          <p:nvSpPr>
            <p:cNvPr id="235" name="CuadroTexto 4">
              <a:extLst>
                <a:ext uri="{FF2B5EF4-FFF2-40B4-BE49-F238E27FC236}">
                  <a16:creationId xmlns:a16="http://schemas.microsoft.com/office/drawing/2014/main" id="{71B2950C-6F4D-8649-BD3E-F4C2625D3C73}"/>
                </a:ext>
              </a:extLst>
            </p:cNvPr>
            <p:cNvSpPr txBox="1"/>
            <p:nvPr/>
          </p:nvSpPr>
          <p:spPr>
            <a:xfrm>
              <a:off x="21840150" y="4936822"/>
              <a:ext cx="3428939" cy="1384995"/>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 and perceived.</a:t>
              </a:r>
            </a:p>
          </p:txBody>
        </p:sp>
        <p:sp>
          <p:nvSpPr>
            <p:cNvPr id="236" name="CuadroTexto 4">
              <a:extLst>
                <a:ext uri="{FF2B5EF4-FFF2-40B4-BE49-F238E27FC236}">
                  <a16:creationId xmlns:a16="http://schemas.microsoft.com/office/drawing/2014/main" id="{368DFC68-3712-064E-8A25-1C16A2057801}"/>
                </a:ext>
              </a:extLst>
            </p:cNvPr>
            <p:cNvSpPr txBox="1"/>
            <p:nvPr/>
          </p:nvSpPr>
          <p:spPr>
            <a:xfrm>
              <a:off x="21840150" y="4290491"/>
              <a:ext cx="3428939"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434641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9390871" y="830581"/>
            <a:ext cx="10746853" cy="1446550"/>
          </a:xfrm>
          <a:prstGeom prst="rect">
            <a:avLst/>
          </a:prstGeom>
          <a:noFill/>
        </p:spPr>
        <p:txBody>
          <a:bodyPr wrap="non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4" name="Freeform 2">
            <a:extLst>
              <a:ext uri="{FF2B5EF4-FFF2-40B4-BE49-F238E27FC236}">
                <a16:creationId xmlns:a16="http://schemas.microsoft.com/office/drawing/2014/main" id="{BED806DA-392C-5D4B-ABE4-6A175278CEC1}"/>
              </a:ext>
            </a:extLst>
          </p:cNvPr>
          <p:cNvSpPr>
            <a:spLocks noChangeArrowheads="1"/>
          </p:cNvSpPr>
          <p:nvPr/>
        </p:nvSpPr>
        <p:spPr bwMode="auto">
          <a:xfrm>
            <a:off x="12550108" y="3963749"/>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1"/>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5BE99015-81BD-1144-91A1-76C371304EB0}"/>
              </a:ext>
            </a:extLst>
          </p:cNvPr>
          <p:cNvSpPr>
            <a:spLocks noChangeArrowheads="1"/>
          </p:cNvSpPr>
          <p:nvPr/>
        </p:nvSpPr>
        <p:spPr bwMode="auto">
          <a:xfrm>
            <a:off x="12550108" y="6106393"/>
            <a:ext cx="1150802" cy="1146325"/>
          </a:xfrm>
          <a:custGeom>
            <a:avLst/>
            <a:gdLst>
              <a:gd name="T0" fmla="*/ 1131 w 1132"/>
              <a:gd name="T1" fmla="*/ 565 h 1130"/>
              <a:gd name="T2" fmla="*/ 1131 w 1132"/>
              <a:gd name="T3" fmla="*/ 565 h 1130"/>
              <a:gd name="T4" fmla="*/ 565 w 1132"/>
              <a:gd name="T5" fmla="*/ 1129 h 1130"/>
              <a:gd name="T6" fmla="*/ 565 w 1132"/>
              <a:gd name="T7" fmla="*/ 1129 h 1130"/>
              <a:gd name="T8" fmla="*/ 0 w 1132"/>
              <a:gd name="T9" fmla="*/ 565 h 1130"/>
              <a:gd name="T10" fmla="*/ 0 w 1132"/>
              <a:gd name="T11" fmla="*/ 565 h 1130"/>
              <a:gd name="T12" fmla="*/ 565 w 1132"/>
              <a:gd name="T13" fmla="*/ 0 h 1130"/>
              <a:gd name="T14" fmla="*/ 565 w 1132"/>
              <a:gd name="T15" fmla="*/ 0 h 1130"/>
              <a:gd name="T16" fmla="*/ 1131 w 1132"/>
              <a:gd name="T17" fmla="*/ 565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0">
                <a:moveTo>
                  <a:pt x="1131" y="565"/>
                </a:moveTo>
                <a:lnTo>
                  <a:pt x="1131" y="565"/>
                </a:lnTo>
                <a:cubicBezTo>
                  <a:pt x="1131" y="876"/>
                  <a:pt x="877" y="1129"/>
                  <a:pt x="565" y="1129"/>
                </a:cubicBezTo>
                <a:lnTo>
                  <a:pt x="565" y="1129"/>
                </a:lnTo>
                <a:cubicBezTo>
                  <a:pt x="253" y="1129"/>
                  <a:pt x="0" y="876"/>
                  <a:pt x="0" y="565"/>
                </a:cubicBezTo>
                <a:lnTo>
                  <a:pt x="0" y="565"/>
                </a:lnTo>
                <a:cubicBezTo>
                  <a:pt x="0" y="253"/>
                  <a:pt x="253" y="0"/>
                  <a:pt x="565" y="0"/>
                </a:cubicBezTo>
                <a:lnTo>
                  <a:pt x="565" y="0"/>
                </a:lnTo>
                <a:cubicBezTo>
                  <a:pt x="877" y="0"/>
                  <a:pt x="1131" y="253"/>
                  <a:pt x="1131" y="565"/>
                </a:cubicBezTo>
              </a:path>
            </a:pathLst>
          </a:custGeom>
          <a:solidFill>
            <a:schemeClr val="accent2"/>
          </a:solidFill>
          <a:ln>
            <a:noFill/>
          </a:ln>
          <a:effectLst/>
        </p:spPr>
        <p:txBody>
          <a:bodyPr wrap="none" anchor="ctr"/>
          <a:lstStyle/>
          <a:p>
            <a:endParaRPr lang="en-US"/>
          </a:p>
        </p:txBody>
      </p:sp>
      <p:sp>
        <p:nvSpPr>
          <p:cNvPr id="6" name="Freeform 4">
            <a:extLst>
              <a:ext uri="{FF2B5EF4-FFF2-40B4-BE49-F238E27FC236}">
                <a16:creationId xmlns:a16="http://schemas.microsoft.com/office/drawing/2014/main" id="{54867A87-9604-E043-ACEC-36ECA114F7A2}"/>
              </a:ext>
            </a:extLst>
          </p:cNvPr>
          <p:cNvSpPr>
            <a:spLocks noChangeArrowheads="1"/>
          </p:cNvSpPr>
          <p:nvPr/>
        </p:nvSpPr>
        <p:spPr bwMode="auto">
          <a:xfrm>
            <a:off x="12550108" y="8273665"/>
            <a:ext cx="1150802" cy="1150802"/>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7"/>
                  <a:pt x="877" y="1131"/>
                  <a:pt x="565" y="1131"/>
                </a:cubicBezTo>
                <a:lnTo>
                  <a:pt x="565" y="1131"/>
                </a:lnTo>
                <a:cubicBezTo>
                  <a:pt x="253" y="1131"/>
                  <a:pt x="0" y="877"/>
                  <a:pt x="0" y="565"/>
                </a:cubicBezTo>
                <a:lnTo>
                  <a:pt x="0" y="565"/>
                </a:lnTo>
                <a:cubicBezTo>
                  <a:pt x="0" y="253"/>
                  <a:pt x="253" y="0"/>
                  <a:pt x="565" y="0"/>
                </a:cubicBezTo>
                <a:lnTo>
                  <a:pt x="565" y="0"/>
                </a:lnTo>
                <a:cubicBezTo>
                  <a:pt x="877" y="0"/>
                  <a:pt x="1131" y="253"/>
                  <a:pt x="1131" y="565"/>
                </a:cubicBezTo>
              </a:path>
            </a:pathLst>
          </a:custGeom>
          <a:solidFill>
            <a:schemeClr val="accent3"/>
          </a:solidFill>
          <a:ln>
            <a:noFill/>
          </a:ln>
          <a:effectLst/>
        </p:spPr>
        <p:txBody>
          <a:bodyPr wrap="none" anchor="ctr"/>
          <a:lstStyle/>
          <a:p>
            <a:endParaRPr lang="en-US"/>
          </a:p>
        </p:txBody>
      </p:sp>
      <p:sp>
        <p:nvSpPr>
          <p:cNvPr id="7" name="Freeform 5">
            <a:extLst>
              <a:ext uri="{FF2B5EF4-FFF2-40B4-BE49-F238E27FC236}">
                <a16:creationId xmlns:a16="http://schemas.microsoft.com/office/drawing/2014/main" id="{845E94E2-A120-1446-B459-B5D3764986CE}"/>
              </a:ext>
            </a:extLst>
          </p:cNvPr>
          <p:cNvSpPr>
            <a:spLocks noChangeArrowheads="1"/>
          </p:cNvSpPr>
          <p:nvPr/>
        </p:nvSpPr>
        <p:spPr bwMode="auto">
          <a:xfrm>
            <a:off x="12550108" y="10445414"/>
            <a:ext cx="1150802" cy="1146325"/>
          </a:xfrm>
          <a:custGeom>
            <a:avLst/>
            <a:gdLst>
              <a:gd name="T0" fmla="*/ 1131 w 1132"/>
              <a:gd name="T1" fmla="*/ 565 h 1131"/>
              <a:gd name="T2" fmla="*/ 1131 w 1132"/>
              <a:gd name="T3" fmla="*/ 565 h 1131"/>
              <a:gd name="T4" fmla="*/ 565 w 1132"/>
              <a:gd name="T5" fmla="*/ 1130 h 1131"/>
              <a:gd name="T6" fmla="*/ 565 w 1132"/>
              <a:gd name="T7" fmla="*/ 1130 h 1131"/>
              <a:gd name="T8" fmla="*/ 0 w 1132"/>
              <a:gd name="T9" fmla="*/ 565 h 1131"/>
              <a:gd name="T10" fmla="*/ 0 w 1132"/>
              <a:gd name="T11" fmla="*/ 565 h 1131"/>
              <a:gd name="T12" fmla="*/ 565 w 1132"/>
              <a:gd name="T13" fmla="*/ 0 h 1131"/>
              <a:gd name="T14" fmla="*/ 565 w 1132"/>
              <a:gd name="T15" fmla="*/ 0 h 1131"/>
              <a:gd name="T16" fmla="*/ 1131 w 1132"/>
              <a:gd name="T17" fmla="*/ 565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1">
                <a:moveTo>
                  <a:pt x="1131" y="565"/>
                </a:moveTo>
                <a:lnTo>
                  <a:pt x="1131" y="565"/>
                </a:lnTo>
                <a:cubicBezTo>
                  <a:pt x="1131" y="877"/>
                  <a:pt x="877" y="1130"/>
                  <a:pt x="565" y="1130"/>
                </a:cubicBezTo>
                <a:lnTo>
                  <a:pt x="565" y="1130"/>
                </a:lnTo>
                <a:cubicBezTo>
                  <a:pt x="253" y="1130"/>
                  <a:pt x="0" y="877"/>
                  <a:pt x="0" y="565"/>
                </a:cubicBezTo>
                <a:lnTo>
                  <a:pt x="0" y="565"/>
                </a:lnTo>
                <a:cubicBezTo>
                  <a:pt x="0" y="253"/>
                  <a:pt x="253" y="0"/>
                  <a:pt x="565" y="0"/>
                </a:cubicBezTo>
                <a:lnTo>
                  <a:pt x="565" y="0"/>
                </a:lnTo>
                <a:cubicBezTo>
                  <a:pt x="877" y="0"/>
                  <a:pt x="1131" y="253"/>
                  <a:pt x="1131" y="565"/>
                </a:cubicBezTo>
              </a:path>
            </a:pathLst>
          </a:custGeom>
          <a:solidFill>
            <a:schemeClr val="accent4"/>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AD934B7C-D2B0-6A40-8274-3919604B3298}"/>
              </a:ext>
            </a:extLst>
          </p:cNvPr>
          <p:cNvSpPr>
            <a:spLocks noChangeArrowheads="1"/>
          </p:cNvSpPr>
          <p:nvPr/>
        </p:nvSpPr>
        <p:spPr bwMode="auto">
          <a:xfrm>
            <a:off x="3577221" y="4023486"/>
            <a:ext cx="7325735" cy="8297423"/>
          </a:xfrm>
          <a:custGeom>
            <a:avLst/>
            <a:gdLst>
              <a:gd name="T0" fmla="*/ 7112 w 7214"/>
              <a:gd name="T1" fmla="*/ 7709 h 8171"/>
              <a:gd name="T2" fmla="*/ 4769 w 7214"/>
              <a:gd name="T3" fmla="*/ 2683 h 8171"/>
              <a:gd name="T4" fmla="*/ 4769 w 7214"/>
              <a:gd name="T5" fmla="*/ 220 h 8171"/>
              <a:gd name="T6" fmla="*/ 4805 w 7214"/>
              <a:gd name="T7" fmla="*/ 220 h 8171"/>
              <a:gd name="T8" fmla="*/ 4805 w 7214"/>
              <a:gd name="T9" fmla="*/ 220 h 8171"/>
              <a:gd name="T10" fmla="*/ 4916 w 7214"/>
              <a:gd name="T11" fmla="*/ 110 h 8171"/>
              <a:gd name="T12" fmla="*/ 4916 w 7214"/>
              <a:gd name="T13" fmla="*/ 110 h 8171"/>
              <a:gd name="T14" fmla="*/ 4805 w 7214"/>
              <a:gd name="T15" fmla="*/ 0 h 8171"/>
              <a:gd name="T16" fmla="*/ 2407 w 7214"/>
              <a:gd name="T17" fmla="*/ 0 h 8171"/>
              <a:gd name="T18" fmla="*/ 2407 w 7214"/>
              <a:gd name="T19" fmla="*/ 0 h 8171"/>
              <a:gd name="T20" fmla="*/ 2297 w 7214"/>
              <a:gd name="T21" fmla="*/ 110 h 8171"/>
              <a:gd name="T22" fmla="*/ 2297 w 7214"/>
              <a:gd name="T23" fmla="*/ 110 h 8171"/>
              <a:gd name="T24" fmla="*/ 2407 w 7214"/>
              <a:gd name="T25" fmla="*/ 220 h 8171"/>
              <a:gd name="T26" fmla="*/ 2444 w 7214"/>
              <a:gd name="T27" fmla="*/ 220 h 8171"/>
              <a:gd name="T28" fmla="*/ 2444 w 7214"/>
              <a:gd name="T29" fmla="*/ 2683 h 8171"/>
              <a:gd name="T30" fmla="*/ 100 w 7214"/>
              <a:gd name="T31" fmla="*/ 7709 h 8171"/>
              <a:gd name="T32" fmla="*/ 100 w 7214"/>
              <a:gd name="T33" fmla="*/ 7709 h 8171"/>
              <a:gd name="T34" fmla="*/ 395 w 7214"/>
              <a:gd name="T35" fmla="*/ 8170 h 8171"/>
              <a:gd name="T36" fmla="*/ 6818 w 7214"/>
              <a:gd name="T37" fmla="*/ 8170 h 8171"/>
              <a:gd name="T38" fmla="*/ 6818 w 7214"/>
              <a:gd name="T39" fmla="*/ 8170 h 8171"/>
              <a:gd name="T40" fmla="*/ 7112 w 7214"/>
              <a:gd name="T41" fmla="*/ 7709 h 8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14" h="8171">
                <a:moveTo>
                  <a:pt x="7112" y="7709"/>
                </a:moveTo>
                <a:lnTo>
                  <a:pt x="4769" y="2683"/>
                </a:lnTo>
                <a:lnTo>
                  <a:pt x="4769" y="220"/>
                </a:lnTo>
                <a:lnTo>
                  <a:pt x="4805" y="220"/>
                </a:lnTo>
                <a:lnTo>
                  <a:pt x="4805" y="220"/>
                </a:lnTo>
                <a:cubicBezTo>
                  <a:pt x="4866" y="220"/>
                  <a:pt x="4916" y="171"/>
                  <a:pt x="4916" y="110"/>
                </a:cubicBezTo>
                <a:lnTo>
                  <a:pt x="4916" y="110"/>
                </a:lnTo>
                <a:cubicBezTo>
                  <a:pt x="4916" y="50"/>
                  <a:pt x="4866" y="0"/>
                  <a:pt x="4805" y="0"/>
                </a:cubicBezTo>
                <a:lnTo>
                  <a:pt x="2407" y="0"/>
                </a:lnTo>
                <a:lnTo>
                  <a:pt x="2407" y="0"/>
                </a:lnTo>
                <a:cubicBezTo>
                  <a:pt x="2346" y="0"/>
                  <a:pt x="2297" y="50"/>
                  <a:pt x="2297" y="110"/>
                </a:cubicBezTo>
                <a:lnTo>
                  <a:pt x="2297" y="110"/>
                </a:lnTo>
                <a:cubicBezTo>
                  <a:pt x="2297" y="171"/>
                  <a:pt x="2346" y="220"/>
                  <a:pt x="2407" y="220"/>
                </a:cubicBezTo>
                <a:lnTo>
                  <a:pt x="2444" y="220"/>
                </a:lnTo>
                <a:lnTo>
                  <a:pt x="2444" y="2683"/>
                </a:lnTo>
                <a:lnTo>
                  <a:pt x="100" y="7709"/>
                </a:lnTo>
                <a:lnTo>
                  <a:pt x="100" y="7709"/>
                </a:lnTo>
                <a:cubicBezTo>
                  <a:pt x="0" y="7924"/>
                  <a:pt x="157" y="8170"/>
                  <a:pt x="395" y="8170"/>
                </a:cubicBezTo>
                <a:lnTo>
                  <a:pt x="6818" y="8170"/>
                </a:lnTo>
                <a:lnTo>
                  <a:pt x="6818" y="8170"/>
                </a:lnTo>
                <a:cubicBezTo>
                  <a:pt x="7055" y="8170"/>
                  <a:pt x="7213" y="7924"/>
                  <a:pt x="7112" y="7709"/>
                </a:cubicBezTo>
              </a:path>
            </a:pathLst>
          </a:custGeom>
          <a:noFill/>
          <a:ln w="127000" cap="flat">
            <a:solidFill>
              <a:schemeClr val="bg1">
                <a:lumMod val="50000"/>
                <a:alpha val="8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83" name="Freeform 339">
            <a:extLst>
              <a:ext uri="{FF2B5EF4-FFF2-40B4-BE49-F238E27FC236}">
                <a16:creationId xmlns:a16="http://schemas.microsoft.com/office/drawing/2014/main" id="{1A5D91E2-17BA-064B-A1CD-01BB9BDF6493}"/>
              </a:ext>
            </a:extLst>
          </p:cNvPr>
          <p:cNvSpPr>
            <a:spLocks noChangeArrowheads="1"/>
          </p:cNvSpPr>
          <p:nvPr/>
        </p:nvSpPr>
        <p:spPr bwMode="auto">
          <a:xfrm>
            <a:off x="4598167" y="9468531"/>
            <a:ext cx="2624010" cy="2624010"/>
          </a:xfrm>
          <a:custGeom>
            <a:avLst/>
            <a:gdLst>
              <a:gd name="T0" fmla="*/ 2581 w 2582"/>
              <a:gd name="T1" fmla="*/ 1291 h 2583"/>
              <a:gd name="T2" fmla="*/ 2581 w 2582"/>
              <a:gd name="T3" fmla="*/ 1291 h 2583"/>
              <a:gd name="T4" fmla="*/ 1291 w 2582"/>
              <a:gd name="T5" fmla="*/ 2582 h 2583"/>
              <a:gd name="T6" fmla="*/ 1291 w 2582"/>
              <a:gd name="T7" fmla="*/ 2582 h 2583"/>
              <a:gd name="T8" fmla="*/ 0 w 2582"/>
              <a:gd name="T9" fmla="*/ 1291 h 2583"/>
              <a:gd name="T10" fmla="*/ 0 w 2582"/>
              <a:gd name="T11" fmla="*/ 1291 h 2583"/>
              <a:gd name="T12" fmla="*/ 1291 w 2582"/>
              <a:gd name="T13" fmla="*/ 0 h 2583"/>
              <a:gd name="T14" fmla="*/ 1291 w 2582"/>
              <a:gd name="T15" fmla="*/ 0 h 2583"/>
              <a:gd name="T16" fmla="*/ 2581 w 2582"/>
              <a:gd name="T17" fmla="*/ 1291 h 2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2" h="2583">
                <a:moveTo>
                  <a:pt x="2581" y="1291"/>
                </a:moveTo>
                <a:lnTo>
                  <a:pt x="2581" y="1291"/>
                </a:lnTo>
                <a:cubicBezTo>
                  <a:pt x="2581" y="2004"/>
                  <a:pt x="2003" y="2582"/>
                  <a:pt x="1291" y="2582"/>
                </a:cubicBezTo>
                <a:lnTo>
                  <a:pt x="1291" y="2582"/>
                </a:lnTo>
                <a:cubicBezTo>
                  <a:pt x="578" y="2582"/>
                  <a:pt x="0" y="2004"/>
                  <a:pt x="0" y="1291"/>
                </a:cubicBezTo>
                <a:lnTo>
                  <a:pt x="0" y="1291"/>
                </a:lnTo>
                <a:cubicBezTo>
                  <a:pt x="0" y="579"/>
                  <a:pt x="578" y="0"/>
                  <a:pt x="1291" y="0"/>
                </a:cubicBezTo>
                <a:lnTo>
                  <a:pt x="1291" y="0"/>
                </a:lnTo>
                <a:cubicBezTo>
                  <a:pt x="2003" y="0"/>
                  <a:pt x="2581" y="579"/>
                  <a:pt x="2581" y="1291"/>
                </a:cubicBezTo>
              </a:path>
            </a:pathLst>
          </a:custGeom>
          <a:solidFill>
            <a:schemeClr val="accent4"/>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D47E17C2-405A-C047-A1F5-3E23C9F6AAC3}"/>
              </a:ext>
            </a:extLst>
          </p:cNvPr>
          <p:cNvSpPr>
            <a:spLocks noChangeArrowheads="1"/>
          </p:cNvSpPr>
          <p:nvPr/>
        </p:nvSpPr>
        <p:spPr bwMode="auto">
          <a:xfrm>
            <a:off x="6949031" y="7905766"/>
            <a:ext cx="2158315" cy="2158316"/>
          </a:xfrm>
          <a:custGeom>
            <a:avLst/>
            <a:gdLst>
              <a:gd name="T0" fmla="*/ 2125 w 2126"/>
              <a:gd name="T1" fmla="*/ 1062 h 2126"/>
              <a:gd name="T2" fmla="*/ 2125 w 2126"/>
              <a:gd name="T3" fmla="*/ 1062 h 2126"/>
              <a:gd name="T4" fmla="*/ 1063 w 2126"/>
              <a:gd name="T5" fmla="*/ 2125 h 2126"/>
              <a:gd name="T6" fmla="*/ 1063 w 2126"/>
              <a:gd name="T7" fmla="*/ 2125 h 2126"/>
              <a:gd name="T8" fmla="*/ 0 w 2126"/>
              <a:gd name="T9" fmla="*/ 1062 h 2126"/>
              <a:gd name="T10" fmla="*/ 0 w 2126"/>
              <a:gd name="T11" fmla="*/ 1062 h 2126"/>
              <a:gd name="T12" fmla="*/ 1063 w 2126"/>
              <a:gd name="T13" fmla="*/ 0 h 2126"/>
              <a:gd name="T14" fmla="*/ 1063 w 2126"/>
              <a:gd name="T15" fmla="*/ 0 h 2126"/>
              <a:gd name="T16" fmla="*/ 2125 w 2126"/>
              <a:gd name="T17" fmla="*/ 1062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6" h="2126">
                <a:moveTo>
                  <a:pt x="2125" y="1062"/>
                </a:moveTo>
                <a:lnTo>
                  <a:pt x="2125" y="1062"/>
                </a:lnTo>
                <a:cubicBezTo>
                  <a:pt x="2125" y="1649"/>
                  <a:pt x="1650" y="2125"/>
                  <a:pt x="1063" y="2125"/>
                </a:cubicBezTo>
                <a:lnTo>
                  <a:pt x="1063" y="2125"/>
                </a:lnTo>
                <a:cubicBezTo>
                  <a:pt x="476" y="2125"/>
                  <a:pt x="0" y="1649"/>
                  <a:pt x="0" y="1062"/>
                </a:cubicBezTo>
                <a:lnTo>
                  <a:pt x="0" y="1062"/>
                </a:lnTo>
                <a:cubicBezTo>
                  <a:pt x="0" y="476"/>
                  <a:pt x="476" y="0"/>
                  <a:pt x="1063" y="0"/>
                </a:cubicBezTo>
                <a:lnTo>
                  <a:pt x="1063" y="0"/>
                </a:lnTo>
                <a:cubicBezTo>
                  <a:pt x="1650" y="0"/>
                  <a:pt x="2125" y="476"/>
                  <a:pt x="2125" y="1062"/>
                </a:cubicBezTo>
              </a:path>
            </a:pathLst>
          </a:custGeom>
          <a:solidFill>
            <a:schemeClr val="accent3"/>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262189A0-8C43-F349-A401-C206693BD5DC}"/>
              </a:ext>
            </a:extLst>
          </p:cNvPr>
          <p:cNvSpPr>
            <a:spLocks noChangeArrowheads="1"/>
          </p:cNvSpPr>
          <p:nvPr/>
        </p:nvSpPr>
        <p:spPr bwMode="auto">
          <a:xfrm>
            <a:off x="6362433" y="5693716"/>
            <a:ext cx="1715011" cy="1715011"/>
          </a:xfrm>
          <a:custGeom>
            <a:avLst/>
            <a:gdLst>
              <a:gd name="T0" fmla="*/ 1688 w 1689"/>
              <a:gd name="T1" fmla="*/ 844 h 1688"/>
              <a:gd name="T2" fmla="*/ 1688 w 1689"/>
              <a:gd name="T3" fmla="*/ 844 h 1688"/>
              <a:gd name="T4" fmla="*/ 844 w 1689"/>
              <a:gd name="T5" fmla="*/ 1687 h 1688"/>
              <a:gd name="T6" fmla="*/ 844 w 1689"/>
              <a:gd name="T7" fmla="*/ 1687 h 1688"/>
              <a:gd name="T8" fmla="*/ 0 w 1689"/>
              <a:gd name="T9" fmla="*/ 844 h 1688"/>
              <a:gd name="T10" fmla="*/ 0 w 1689"/>
              <a:gd name="T11" fmla="*/ 844 h 1688"/>
              <a:gd name="T12" fmla="*/ 844 w 1689"/>
              <a:gd name="T13" fmla="*/ 0 h 1688"/>
              <a:gd name="T14" fmla="*/ 844 w 1689"/>
              <a:gd name="T15" fmla="*/ 0 h 1688"/>
              <a:gd name="T16" fmla="*/ 1688 w 1689"/>
              <a:gd name="T17" fmla="*/ 84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9" h="1688">
                <a:moveTo>
                  <a:pt x="1688" y="844"/>
                </a:moveTo>
                <a:lnTo>
                  <a:pt x="1688" y="844"/>
                </a:lnTo>
                <a:cubicBezTo>
                  <a:pt x="1688" y="1310"/>
                  <a:pt x="1310" y="1687"/>
                  <a:pt x="844" y="1687"/>
                </a:cubicBezTo>
                <a:lnTo>
                  <a:pt x="844" y="1687"/>
                </a:lnTo>
                <a:cubicBezTo>
                  <a:pt x="377" y="1687"/>
                  <a:pt x="0" y="1310"/>
                  <a:pt x="0" y="844"/>
                </a:cubicBezTo>
                <a:lnTo>
                  <a:pt x="0" y="844"/>
                </a:lnTo>
                <a:cubicBezTo>
                  <a:pt x="0" y="378"/>
                  <a:pt x="377" y="0"/>
                  <a:pt x="844" y="0"/>
                </a:cubicBezTo>
                <a:lnTo>
                  <a:pt x="844" y="0"/>
                </a:lnTo>
                <a:cubicBezTo>
                  <a:pt x="1310" y="0"/>
                  <a:pt x="1688" y="378"/>
                  <a:pt x="1688" y="844"/>
                </a:cubicBezTo>
              </a:path>
            </a:pathLst>
          </a:custGeom>
          <a:solidFill>
            <a:schemeClr val="accent2"/>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0B7029B5-4DDD-D745-AD0E-E0138839F431}"/>
              </a:ext>
            </a:extLst>
          </p:cNvPr>
          <p:cNvSpPr>
            <a:spLocks noChangeArrowheads="1"/>
          </p:cNvSpPr>
          <p:nvPr/>
        </p:nvSpPr>
        <p:spPr bwMode="auto">
          <a:xfrm>
            <a:off x="6290788" y="3096573"/>
            <a:ext cx="210460" cy="214936"/>
          </a:xfrm>
          <a:custGeom>
            <a:avLst/>
            <a:gdLst>
              <a:gd name="T0" fmla="*/ 207 w 208"/>
              <a:gd name="T1" fmla="*/ 104 h 210"/>
              <a:gd name="T2" fmla="*/ 207 w 208"/>
              <a:gd name="T3" fmla="*/ 104 h 210"/>
              <a:gd name="T4" fmla="*/ 104 w 208"/>
              <a:gd name="T5" fmla="*/ 209 h 210"/>
              <a:gd name="T6" fmla="*/ 104 w 208"/>
              <a:gd name="T7" fmla="*/ 209 h 210"/>
              <a:gd name="T8" fmla="*/ 0 w 208"/>
              <a:gd name="T9" fmla="*/ 104 h 210"/>
              <a:gd name="T10" fmla="*/ 0 w 208"/>
              <a:gd name="T11" fmla="*/ 104 h 210"/>
              <a:gd name="T12" fmla="*/ 104 w 208"/>
              <a:gd name="T13" fmla="*/ 0 h 210"/>
              <a:gd name="T14" fmla="*/ 104 w 208"/>
              <a:gd name="T15" fmla="*/ 0 h 210"/>
              <a:gd name="T16" fmla="*/ 207 w 208"/>
              <a:gd name="T17" fmla="*/ 10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10">
                <a:moveTo>
                  <a:pt x="207" y="104"/>
                </a:moveTo>
                <a:lnTo>
                  <a:pt x="207" y="104"/>
                </a:lnTo>
                <a:cubicBezTo>
                  <a:pt x="207" y="162"/>
                  <a:pt x="161" y="209"/>
                  <a:pt x="104" y="209"/>
                </a:cubicBezTo>
                <a:lnTo>
                  <a:pt x="104" y="209"/>
                </a:lnTo>
                <a:cubicBezTo>
                  <a:pt x="46" y="209"/>
                  <a:pt x="0" y="162"/>
                  <a:pt x="0" y="104"/>
                </a:cubicBezTo>
                <a:lnTo>
                  <a:pt x="0" y="104"/>
                </a:lnTo>
                <a:cubicBezTo>
                  <a:pt x="0" y="47"/>
                  <a:pt x="46" y="0"/>
                  <a:pt x="104" y="0"/>
                </a:cubicBezTo>
                <a:lnTo>
                  <a:pt x="104" y="0"/>
                </a:lnTo>
                <a:cubicBezTo>
                  <a:pt x="161" y="0"/>
                  <a:pt x="207" y="47"/>
                  <a:pt x="207" y="104"/>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187" name="Freeform 343">
            <a:extLst>
              <a:ext uri="{FF2B5EF4-FFF2-40B4-BE49-F238E27FC236}">
                <a16:creationId xmlns:a16="http://schemas.microsoft.com/office/drawing/2014/main" id="{A8395B04-3D66-8345-87F9-3F3C5DD7E7B5}"/>
              </a:ext>
            </a:extLst>
          </p:cNvPr>
          <p:cNvSpPr>
            <a:spLocks noChangeArrowheads="1"/>
          </p:cNvSpPr>
          <p:nvPr/>
        </p:nvSpPr>
        <p:spPr bwMode="auto">
          <a:xfrm>
            <a:off x="8032666" y="2814471"/>
            <a:ext cx="197025" cy="197025"/>
          </a:xfrm>
          <a:custGeom>
            <a:avLst/>
            <a:gdLst>
              <a:gd name="T0" fmla="*/ 193 w 194"/>
              <a:gd name="T1" fmla="*/ 97 h 194"/>
              <a:gd name="T2" fmla="*/ 193 w 194"/>
              <a:gd name="T3" fmla="*/ 97 h 194"/>
              <a:gd name="T4" fmla="*/ 97 w 194"/>
              <a:gd name="T5" fmla="*/ 193 h 194"/>
              <a:gd name="T6" fmla="*/ 97 w 194"/>
              <a:gd name="T7" fmla="*/ 193 h 194"/>
              <a:gd name="T8" fmla="*/ 0 w 194"/>
              <a:gd name="T9" fmla="*/ 97 h 194"/>
              <a:gd name="T10" fmla="*/ 0 w 194"/>
              <a:gd name="T11" fmla="*/ 97 h 194"/>
              <a:gd name="T12" fmla="*/ 97 w 194"/>
              <a:gd name="T13" fmla="*/ 0 h 194"/>
              <a:gd name="T14" fmla="*/ 97 w 194"/>
              <a:gd name="T15" fmla="*/ 0 h 194"/>
              <a:gd name="T16" fmla="*/ 193 w 19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7"/>
                </a:moveTo>
                <a:lnTo>
                  <a:pt x="193" y="97"/>
                </a:lnTo>
                <a:cubicBezTo>
                  <a:pt x="193" y="150"/>
                  <a:pt x="150" y="193"/>
                  <a:pt x="97" y="193"/>
                </a:cubicBezTo>
                <a:lnTo>
                  <a:pt x="97" y="193"/>
                </a:lnTo>
                <a:cubicBezTo>
                  <a:pt x="44" y="193"/>
                  <a:pt x="0" y="150"/>
                  <a:pt x="0" y="97"/>
                </a:cubicBezTo>
                <a:lnTo>
                  <a:pt x="0" y="97"/>
                </a:lnTo>
                <a:cubicBezTo>
                  <a:pt x="0" y="43"/>
                  <a:pt x="44" y="0"/>
                  <a:pt x="97" y="0"/>
                </a:cubicBezTo>
                <a:lnTo>
                  <a:pt x="97" y="0"/>
                </a:lnTo>
                <a:cubicBezTo>
                  <a:pt x="150" y="0"/>
                  <a:pt x="193" y="43"/>
                  <a:pt x="193" y="97"/>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188" name="Freeform 344">
            <a:extLst>
              <a:ext uri="{FF2B5EF4-FFF2-40B4-BE49-F238E27FC236}">
                <a16:creationId xmlns:a16="http://schemas.microsoft.com/office/drawing/2014/main" id="{6DDBAB9F-FAE6-8242-943B-39C3D18BF78E}"/>
              </a:ext>
            </a:extLst>
          </p:cNvPr>
          <p:cNvSpPr>
            <a:spLocks noChangeArrowheads="1"/>
          </p:cNvSpPr>
          <p:nvPr/>
        </p:nvSpPr>
        <p:spPr bwMode="auto">
          <a:xfrm>
            <a:off x="7101277" y="2277131"/>
            <a:ext cx="273146" cy="273146"/>
          </a:xfrm>
          <a:custGeom>
            <a:avLst/>
            <a:gdLst>
              <a:gd name="T0" fmla="*/ 270 w 271"/>
              <a:gd name="T1" fmla="*/ 135 h 270"/>
              <a:gd name="T2" fmla="*/ 270 w 271"/>
              <a:gd name="T3" fmla="*/ 135 h 270"/>
              <a:gd name="T4" fmla="*/ 135 w 271"/>
              <a:gd name="T5" fmla="*/ 269 h 270"/>
              <a:gd name="T6" fmla="*/ 135 w 271"/>
              <a:gd name="T7" fmla="*/ 269 h 270"/>
              <a:gd name="T8" fmla="*/ 0 w 271"/>
              <a:gd name="T9" fmla="*/ 135 h 270"/>
              <a:gd name="T10" fmla="*/ 0 w 271"/>
              <a:gd name="T11" fmla="*/ 135 h 270"/>
              <a:gd name="T12" fmla="*/ 135 w 271"/>
              <a:gd name="T13" fmla="*/ 0 h 270"/>
              <a:gd name="T14" fmla="*/ 135 w 271"/>
              <a:gd name="T15" fmla="*/ 0 h 270"/>
              <a:gd name="T16" fmla="*/ 270 w 271"/>
              <a:gd name="T17"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270">
                <a:moveTo>
                  <a:pt x="270" y="135"/>
                </a:moveTo>
                <a:lnTo>
                  <a:pt x="270" y="135"/>
                </a:lnTo>
                <a:cubicBezTo>
                  <a:pt x="270" y="209"/>
                  <a:pt x="209" y="269"/>
                  <a:pt x="135" y="269"/>
                </a:cubicBezTo>
                <a:lnTo>
                  <a:pt x="135" y="269"/>
                </a:lnTo>
                <a:cubicBezTo>
                  <a:pt x="61" y="269"/>
                  <a:pt x="0" y="209"/>
                  <a:pt x="0" y="135"/>
                </a:cubicBezTo>
                <a:lnTo>
                  <a:pt x="0" y="135"/>
                </a:lnTo>
                <a:cubicBezTo>
                  <a:pt x="0" y="60"/>
                  <a:pt x="61" y="0"/>
                  <a:pt x="135" y="0"/>
                </a:cubicBezTo>
                <a:lnTo>
                  <a:pt x="135" y="0"/>
                </a:lnTo>
                <a:cubicBezTo>
                  <a:pt x="209" y="0"/>
                  <a:pt x="270" y="60"/>
                  <a:pt x="270" y="135"/>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3" name="Freeform 1">
            <a:extLst>
              <a:ext uri="{FF2B5EF4-FFF2-40B4-BE49-F238E27FC236}">
                <a16:creationId xmlns:a16="http://schemas.microsoft.com/office/drawing/2014/main" id="{4D897A03-C244-2E4F-910B-B8DE6597120D}"/>
              </a:ext>
            </a:extLst>
          </p:cNvPr>
          <p:cNvSpPr>
            <a:spLocks noChangeArrowheads="1"/>
          </p:cNvSpPr>
          <p:nvPr/>
        </p:nvSpPr>
        <p:spPr bwMode="auto">
          <a:xfrm>
            <a:off x="6872469" y="3436889"/>
            <a:ext cx="1375570" cy="1370220"/>
          </a:xfrm>
          <a:custGeom>
            <a:avLst/>
            <a:gdLst>
              <a:gd name="T0" fmla="*/ 1131 w 1132"/>
              <a:gd name="T1" fmla="*/ 565 h 1131"/>
              <a:gd name="T2" fmla="*/ 1131 w 1132"/>
              <a:gd name="T3" fmla="*/ 565 h 1131"/>
              <a:gd name="T4" fmla="*/ 566 w 1132"/>
              <a:gd name="T5" fmla="*/ 1130 h 1131"/>
              <a:gd name="T6" fmla="*/ 566 w 1132"/>
              <a:gd name="T7" fmla="*/ 1130 h 1131"/>
              <a:gd name="T8" fmla="*/ 0 w 1132"/>
              <a:gd name="T9" fmla="*/ 565 h 1131"/>
              <a:gd name="T10" fmla="*/ 0 w 1132"/>
              <a:gd name="T11" fmla="*/ 565 h 1131"/>
              <a:gd name="T12" fmla="*/ 566 w 1132"/>
              <a:gd name="T13" fmla="*/ 0 h 1131"/>
              <a:gd name="T14" fmla="*/ 566 w 1132"/>
              <a:gd name="T15" fmla="*/ 0 h 1131"/>
              <a:gd name="T16" fmla="*/ 1131 w 1132"/>
              <a:gd name="T17" fmla="*/ 565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1">
                <a:moveTo>
                  <a:pt x="1131" y="565"/>
                </a:moveTo>
                <a:lnTo>
                  <a:pt x="1131" y="565"/>
                </a:lnTo>
                <a:cubicBezTo>
                  <a:pt x="1131" y="877"/>
                  <a:pt x="878" y="1130"/>
                  <a:pt x="566" y="1130"/>
                </a:cubicBezTo>
                <a:lnTo>
                  <a:pt x="566" y="1130"/>
                </a:lnTo>
                <a:cubicBezTo>
                  <a:pt x="253" y="1130"/>
                  <a:pt x="0" y="877"/>
                  <a:pt x="0" y="565"/>
                </a:cubicBezTo>
                <a:lnTo>
                  <a:pt x="0" y="565"/>
                </a:lnTo>
                <a:cubicBezTo>
                  <a:pt x="0" y="253"/>
                  <a:pt x="253" y="0"/>
                  <a:pt x="566" y="0"/>
                </a:cubicBezTo>
                <a:lnTo>
                  <a:pt x="566" y="0"/>
                </a:lnTo>
                <a:cubicBezTo>
                  <a:pt x="878" y="0"/>
                  <a:pt x="1131" y="253"/>
                  <a:pt x="1131" y="565"/>
                </a:cubicBezTo>
              </a:path>
            </a:pathLst>
          </a:custGeom>
          <a:solidFill>
            <a:schemeClr val="accent1"/>
          </a:solidFill>
          <a:ln>
            <a:noFill/>
          </a:ln>
          <a:effectLst/>
        </p:spPr>
        <p:txBody>
          <a:bodyPr wrap="none" anchor="ctr"/>
          <a:lstStyle/>
          <a:p>
            <a:endParaRPr lang="en-US"/>
          </a:p>
        </p:txBody>
      </p:sp>
      <p:grpSp>
        <p:nvGrpSpPr>
          <p:cNvPr id="197" name="Group 196">
            <a:extLst>
              <a:ext uri="{FF2B5EF4-FFF2-40B4-BE49-F238E27FC236}">
                <a16:creationId xmlns:a16="http://schemas.microsoft.com/office/drawing/2014/main" id="{04D54186-EFA0-2442-9C76-01011249CBA3}"/>
              </a:ext>
            </a:extLst>
          </p:cNvPr>
          <p:cNvGrpSpPr/>
          <p:nvPr/>
        </p:nvGrpSpPr>
        <p:grpSpPr>
          <a:xfrm>
            <a:off x="5215846" y="10258788"/>
            <a:ext cx="1370782" cy="1043496"/>
            <a:chOff x="17083598" y="2386671"/>
            <a:chExt cx="1081851" cy="823555"/>
          </a:xfrm>
          <a:solidFill>
            <a:schemeClr val="bg1"/>
          </a:solidFill>
        </p:grpSpPr>
        <p:sp>
          <p:nvSpPr>
            <p:cNvPr id="198" name="Freeform 16">
              <a:extLst>
                <a:ext uri="{FF2B5EF4-FFF2-40B4-BE49-F238E27FC236}">
                  <a16:creationId xmlns:a16="http://schemas.microsoft.com/office/drawing/2014/main" id="{3D0E6C2E-ADF2-444C-8FD5-036F2EA3D2E5}"/>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17">
              <a:extLst>
                <a:ext uri="{FF2B5EF4-FFF2-40B4-BE49-F238E27FC236}">
                  <a16:creationId xmlns:a16="http://schemas.microsoft.com/office/drawing/2014/main" id="{FAD3D302-9380-9344-8F27-6EC4F278F7E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18">
              <a:extLst>
                <a:ext uri="{FF2B5EF4-FFF2-40B4-BE49-F238E27FC236}">
                  <a16:creationId xmlns:a16="http://schemas.microsoft.com/office/drawing/2014/main" id="{33FED969-123D-4644-84E8-BF0101CEBEE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19">
              <a:extLst>
                <a:ext uri="{FF2B5EF4-FFF2-40B4-BE49-F238E27FC236}">
                  <a16:creationId xmlns:a16="http://schemas.microsoft.com/office/drawing/2014/main" id="{423DD227-BEBB-5144-BF2C-4B879C78170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20">
              <a:extLst>
                <a:ext uri="{FF2B5EF4-FFF2-40B4-BE49-F238E27FC236}">
                  <a16:creationId xmlns:a16="http://schemas.microsoft.com/office/drawing/2014/main" id="{A7B00962-99AB-3B45-8FC8-B274D11E696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21">
              <a:extLst>
                <a:ext uri="{FF2B5EF4-FFF2-40B4-BE49-F238E27FC236}">
                  <a16:creationId xmlns:a16="http://schemas.microsoft.com/office/drawing/2014/main" id="{FA1A743F-4A8A-A242-816C-D6AFECCA2F1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2">
              <a:extLst>
                <a:ext uri="{FF2B5EF4-FFF2-40B4-BE49-F238E27FC236}">
                  <a16:creationId xmlns:a16="http://schemas.microsoft.com/office/drawing/2014/main" id="{A693FD35-DAA3-F049-B091-03BE02A45EBD}"/>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5" name="Group 204">
            <a:extLst>
              <a:ext uri="{FF2B5EF4-FFF2-40B4-BE49-F238E27FC236}">
                <a16:creationId xmlns:a16="http://schemas.microsoft.com/office/drawing/2014/main" id="{208264F3-3889-7C46-9665-1F8738517C1F}"/>
              </a:ext>
            </a:extLst>
          </p:cNvPr>
          <p:cNvGrpSpPr/>
          <p:nvPr/>
        </p:nvGrpSpPr>
        <p:grpSpPr>
          <a:xfrm>
            <a:off x="6731341" y="6115821"/>
            <a:ext cx="978198" cy="913658"/>
            <a:chOff x="8657130" y="2323034"/>
            <a:chExt cx="1078109" cy="1006982"/>
          </a:xfrm>
          <a:solidFill>
            <a:schemeClr val="bg1"/>
          </a:solidFill>
        </p:grpSpPr>
        <p:sp>
          <p:nvSpPr>
            <p:cNvPr id="206" name="Freeform 205">
              <a:extLst>
                <a:ext uri="{FF2B5EF4-FFF2-40B4-BE49-F238E27FC236}">
                  <a16:creationId xmlns:a16="http://schemas.microsoft.com/office/drawing/2014/main" id="{E540168C-2A0B-0341-9F83-D6892998878D}"/>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06">
              <a:extLst>
                <a:ext uri="{FF2B5EF4-FFF2-40B4-BE49-F238E27FC236}">
                  <a16:creationId xmlns:a16="http://schemas.microsoft.com/office/drawing/2014/main" id="{FD6656EF-7A7F-1240-ABA6-B6C163FCA66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8" name="Group 207">
            <a:extLst>
              <a:ext uri="{FF2B5EF4-FFF2-40B4-BE49-F238E27FC236}">
                <a16:creationId xmlns:a16="http://schemas.microsoft.com/office/drawing/2014/main" id="{2B7F3199-793A-4B4F-A923-27DE77B6455C}"/>
              </a:ext>
            </a:extLst>
          </p:cNvPr>
          <p:cNvGrpSpPr/>
          <p:nvPr/>
        </p:nvGrpSpPr>
        <p:grpSpPr>
          <a:xfrm>
            <a:off x="7175672" y="3755888"/>
            <a:ext cx="760742" cy="760741"/>
            <a:chOff x="5123329" y="2255652"/>
            <a:chExt cx="1078109" cy="1078108"/>
          </a:xfrm>
          <a:solidFill>
            <a:schemeClr val="bg1"/>
          </a:solidFill>
        </p:grpSpPr>
        <p:sp>
          <p:nvSpPr>
            <p:cNvPr id="209" name="Freeform 208">
              <a:extLst>
                <a:ext uri="{FF2B5EF4-FFF2-40B4-BE49-F238E27FC236}">
                  <a16:creationId xmlns:a16="http://schemas.microsoft.com/office/drawing/2014/main" id="{331A9AE6-9683-BF47-AA68-E280031FD28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9">
              <a:extLst>
                <a:ext uri="{FF2B5EF4-FFF2-40B4-BE49-F238E27FC236}">
                  <a16:creationId xmlns:a16="http://schemas.microsoft.com/office/drawing/2014/main" id="{BEFDB443-C0A1-414A-AA20-8EFDB742991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210">
              <a:extLst>
                <a:ext uri="{FF2B5EF4-FFF2-40B4-BE49-F238E27FC236}">
                  <a16:creationId xmlns:a16="http://schemas.microsoft.com/office/drawing/2014/main" id="{4345F852-A5C6-8848-A2B7-A3F45023AAC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2" name="Group 211">
            <a:extLst>
              <a:ext uri="{FF2B5EF4-FFF2-40B4-BE49-F238E27FC236}">
                <a16:creationId xmlns:a16="http://schemas.microsoft.com/office/drawing/2014/main" id="{9A42C40E-C2EC-BE48-806F-7EC8218955B5}"/>
              </a:ext>
            </a:extLst>
          </p:cNvPr>
          <p:cNvGrpSpPr/>
          <p:nvPr/>
        </p:nvGrpSpPr>
        <p:grpSpPr>
          <a:xfrm>
            <a:off x="7605703" y="8537208"/>
            <a:ext cx="889260" cy="895432"/>
            <a:chOff x="5231890" y="4370690"/>
            <a:chExt cx="1078109" cy="1085596"/>
          </a:xfrm>
          <a:solidFill>
            <a:schemeClr val="bg1"/>
          </a:solidFill>
        </p:grpSpPr>
        <p:sp>
          <p:nvSpPr>
            <p:cNvPr id="213" name="Freeform 23">
              <a:extLst>
                <a:ext uri="{FF2B5EF4-FFF2-40B4-BE49-F238E27FC236}">
                  <a16:creationId xmlns:a16="http://schemas.microsoft.com/office/drawing/2014/main" id="{22719949-5C38-F04E-8B85-9DD431EFFAA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4">
              <a:extLst>
                <a:ext uri="{FF2B5EF4-FFF2-40B4-BE49-F238E27FC236}">
                  <a16:creationId xmlns:a16="http://schemas.microsoft.com/office/drawing/2014/main" id="{1E819083-817D-E145-9304-6152B6997967}"/>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25">
              <a:extLst>
                <a:ext uri="{FF2B5EF4-FFF2-40B4-BE49-F238E27FC236}">
                  <a16:creationId xmlns:a16="http://schemas.microsoft.com/office/drawing/2014/main" id="{F2054B96-AD79-9244-BB7C-E47475753903}"/>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6">
              <a:extLst>
                <a:ext uri="{FF2B5EF4-FFF2-40B4-BE49-F238E27FC236}">
                  <a16:creationId xmlns:a16="http://schemas.microsoft.com/office/drawing/2014/main" id="{172C8782-C576-EA4E-9167-0DFFCB565783}"/>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17" name="Freeform 27">
              <a:extLst>
                <a:ext uri="{FF2B5EF4-FFF2-40B4-BE49-F238E27FC236}">
                  <a16:creationId xmlns:a16="http://schemas.microsoft.com/office/drawing/2014/main" id="{42323713-4D74-BA4B-98E0-2BDA3B0D0D8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8">
              <a:extLst>
                <a:ext uri="{FF2B5EF4-FFF2-40B4-BE49-F238E27FC236}">
                  <a16:creationId xmlns:a16="http://schemas.microsoft.com/office/drawing/2014/main" id="{7161BD42-9750-A447-951F-B7ACF97580A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9">
              <a:extLst>
                <a:ext uri="{FF2B5EF4-FFF2-40B4-BE49-F238E27FC236}">
                  <a16:creationId xmlns:a16="http://schemas.microsoft.com/office/drawing/2014/main" id="{0F6CAEAC-919C-7C4A-B4EC-DC80EAB49C0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30">
              <a:extLst>
                <a:ext uri="{FF2B5EF4-FFF2-40B4-BE49-F238E27FC236}">
                  <a16:creationId xmlns:a16="http://schemas.microsoft.com/office/drawing/2014/main" id="{01AC12AA-B1EC-9E4B-B260-D363AB322CF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31">
              <a:extLst>
                <a:ext uri="{FF2B5EF4-FFF2-40B4-BE49-F238E27FC236}">
                  <a16:creationId xmlns:a16="http://schemas.microsoft.com/office/drawing/2014/main" id="{8FB6923C-C54B-AF4B-A313-D3FC9B960E5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32">
              <a:extLst>
                <a:ext uri="{FF2B5EF4-FFF2-40B4-BE49-F238E27FC236}">
                  <a16:creationId xmlns:a16="http://schemas.microsoft.com/office/drawing/2014/main" id="{EEE082C8-B5ED-E849-AB3B-90D303DDF527}"/>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23" name="CuadroTexto 4">
            <a:extLst>
              <a:ext uri="{FF2B5EF4-FFF2-40B4-BE49-F238E27FC236}">
                <a16:creationId xmlns:a16="http://schemas.microsoft.com/office/drawing/2014/main" id="{BF2EAF53-7E5A-7E47-8C97-511CEDBAED79}"/>
              </a:ext>
            </a:extLst>
          </p:cNvPr>
          <p:cNvSpPr txBox="1"/>
          <p:nvPr/>
        </p:nvSpPr>
        <p:spPr>
          <a:xfrm>
            <a:off x="14090483" y="4385263"/>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24" name="CuadroTexto 4">
            <a:extLst>
              <a:ext uri="{FF2B5EF4-FFF2-40B4-BE49-F238E27FC236}">
                <a16:creationId xmlns:a16="http://schemas.microsoft.com/office/drawing/2014/main" id="{98CE80D9-6B55-954E-9FD7-BAF47478CAA0}"/>
              </a:ext>
            </a:extLst>
          </p:cNvPr>
          <p:cNvSpPr txBox="1"/>
          <p:nvPr/>
        </p:nvSpPr>
        <p:spPr>
          <a:xfrm>
            <a:off x="14090483" y="3738932"/>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27" name="CuadroTexto 4">
            <a:extLst>
              <a:ext uri="{FF2B5EF4-FFF2-40B4-BE49-F238E27FC236}">
                <a16:creationId xmlns:a16="http://schemas.microsoft.com/office/drawing/2014/main" id="{9C714D99-DE28-B443-8DCB-D1CD573391D7}"/>
              </a:ext>
            </a:extLst>
          </p:cNvPr>
          <p:cNvSpPr txBox="1"/>
          <p:nvPr/>
        </p:nvSpPr>
        <p:spPr>
          <a:xfrm>
            <a:off x="14090483" y="6525667"/>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28" name="CuadroTexto 4">
            <a:extLst>
              <a:ext uri="{FF2B5EF4-FFF2-40B4-BE49-F238E27FC236}">
                <a16:creationId xmlns:a16="http://schemas.microsoft.com/office/drawing/2014/main" id="{5F86F919-21A9-5F46-8837-951F2A85DC64}"/>
              </a:ext>
            </a:extLst>
          </p:cNvPr>
          <p:cNvSpPr txBox="1"/>
          <p:nvPr/>
        </p:nvSpPr>
        <p:spPr>
          <a:xfrm>
            <a:off x="14090483" y="5879336"/>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0" name="CuadroTexto 4">
            <a:extLst>
              <a:ext uri="{FF2B5EF4-FFF2-40B4-BE49-F238E27FC236}">
                <a16:creationId xmlns:a16="http://schemas.microsoft.com/office/drawing/2014/main" id="{40E9C4C1-B2CF-8F4A-8228-589F1F249938}"/>
              </a:ext>
            </a:extLst>
          </p:cNvPr>
          <p:cNvSpPr txBox="1"/>
          <p:nvPr/>
        </p:nvSpPr>
        <p:spPr>
          <a:xfrm>
            <a:off x="14090483" y="8695178"/>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31" name="CuadroTexto 4">
            <a:extLst>
              <a:ext uri="{FF2B5EF4-FFF2-40B4-BE49-F238E27FC236}">
                <a16:creationId xmlns:a16="http://schemas.microsoft.com/office/drawing/2014/main" id="{A9537E45-1488-4D4F-8B4C-E36405A6C51E}"/>
              </a:ext>
            </a:extLst>
          </p:cNvPr>
          <p:cNvSpPr txBox="1"/>
          <p:nvPr/>
        </p:nvSpPr>
        <p:spPr>
          <a:xfrm>
            <a:off x="14090483" y="8048847"/>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3" name="CuadroTexto 4">
            <a:extLst>
              <a:ext uri="{FF2B5EF4-FFF2-40B4-BE49-F238E27FC236}">
                <a16:creationId xmlns:a16="http://schemas.microsoft.com/office/drawing/2014/main" id="{6D13F238-BF89-9349-BCFB-A0F707DED1D0}"/>
              </a:ext>
            </a:extLst>
          </p:cNvPr>
          <p:cNvSpPr txBox="1"/>
          <p:nvPr/>
        </p:nvSpPr>
        <p:spPr>
          <a:xfrm>
            <a:off x="14090483" y="10864688"/>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34" name="CuadroTexto 4">
            <a:extLst>
              <a:ext uri="{FF2B5EF4-FFF2-40B4-BE49-F238E27FC236}">
                <a16:creationId xmlns:a16="http://schemas.microsoft.com/office/drawing/2014/main" id="{7EA338BD-CB19-2848-920B-B91504A4BF8D}"/>
              </a:ext>
            </a:extLst>
          </p:cNvPr>
          <p:cNvSpPr txBox="1"/>
          <p:nvPr/>
        </p:nvSpPr>
        <p:spPr>
          <a:xfrm>
            <a:off x="14090483" y="10218357"/>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6" name="CuadroTexto 4">
            <a:extLst>
              <a:ext uri="{FF2B5EF4-FFF2-40B4-BE49-F238E27FC236}">
                <a16:creationId xmlns:a16="http://schemas.microsoft.com/office/drawing/2014/main" id="{3B2DB9E6-CBFC-134B-9D9F-45024A5EA86E}"/>
              </a:ext>
            </a:extLst>
          </p:cNvPr>
          <p:cNvSpPr txBox="1"/>
          <p:nvPr/>
        </p:nvSpPr>
        <p:spPr>
          <a:xfrm>
            <a:off x="12580438" y="4215985"/>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37" name="CuadroTexto 4">
            <a:extLst>
              <a:ext uri="{FF2B5EF4-FFF2-40B4-BE49-F238E27FC236}">
                <a16:creationId xmlns:a16="http://schemas.microsoft.com/office/drawing/2014/main" id="{94FA56FA-66CC-4E4D-BB01-7707E4E9AF54}"/>
              </a:ext>
            </a:extLst>
          </p:cNvPr>
          <p:cNvSpPr txBox="1"/>
          <p:nvPr/>
        </p:nvSpPr>
        <p:spPr>
          <a:xfrm>
            <a:off x="12580438" y="6367217"/>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38" name="CuadroTexto 4">
            <a:extLst>
              <a:ext uri="{FF2B5EF4-FFF2-40B4-BE49-F238E27FC236}">
                <a16:creationId xmlns:a16="http://schemas.microsoft.com/office/drawing/2014/main" id="{2C5BCF0B-3A55-734F-960D-752E4729F38F}"/>
              </a:ext>
            </a:extLst>
          </p:cNvPr>
          <p:cNvSpPr txBox="1"/>
          <p:nvPr/>
        </p:nvSpPr>
        <p:spPr>
          <a:xfrm>
            <a:off x="12580438" y="8522311"/>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39" name="CuadroTexto 4">
            <a:extLst>
              <a:ext uri="{FF2B5EF4-FFF2-40B4-BE49-F238E27FC236}">
                <a16:creationId xmlns:a16="http://schemas.microsoft.com/office/drawing/2014/main" id="{E8B1078A-6F2A-C640-BF07-DED7C2CAD34B}"/>
              </a:ext>
            </a:extLst>
          </p:cNvPr>
          <p:cNvSpPr txBox="1"/>
          <p:nvPr/>
        </p:nvSpPr>
        <p:spPr>
          <a:xfrm>
            <a:off x="12580438" y="10695410"/>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1199394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8" name="Freeform 175">
            <a:extLst>
              <a:ext uri="{FF2B5EF4-FFF2-40B4-BE49-F238E27FC236}">
                <a16:creationId xmlns:a16="http://schemas.microsoft.com/office/drawing/2014/main" id="{9A188BB8-255A-8047-B50E-B2A495A565F0}"/>
              </a:ext>
            </a:extLst>
          </p:cNvPr>
          <p:cNvSpPr>
            <a:spLocks noChangeArrowheads="1"/>
          </p:cNvSpPr>
          <p:nvPr/>
        </p:nvSpPr>
        <p:spPr bwMode="auto">
          <a:xfrm>
            <a:off x="9660157" y="5609901"/>
            <a:ext cx="5252616" cy="5247607"/>
          </a:xfrm>
          <a:custGeom>
            <a:avLst/>
            <a:gdLst>
              <a:gd name="T0" fmla="*/ 4623 w 4624"/>
              <a:gd name="T1" fmla="*/ 2311 h 4623"/>
              <a:gd name="T2" fmla="*/ 4623 w 4624"/>
              <a:gd name="T3" fmla="*/ 2311 h 4623"/>
              <a:gd name="T4" fmla="*/ 2312 w 4624"/>
              <a:gd name="T5" fmla="*/ 4622 h 4623"/>
              <a:gd name="T6" fmla="*/ 2312 w 4624"/>
              <a:gd name="T7" fmla="*/ 4622 h 4623"/>
              <a:gd name="T8" fmla="*/ 0 w 4624"/>
              <a:gd name="T9" fmla="*/ 2311 h 4623"/>
              <a:gd name="T10" fmla="*/ 0 w 4624"/>
              <a:gd name="T11" fmla="*/ 2311 h 4623"/>
              <a:gd name="T12" fmla="*/ 2312 w 4624"/>
              <a:gd name="T13" fmla="*/ 0 h 4623"/>
              <a:gd name="T14" fmla="*/ 2312 w 4624"/>
              <a:gd name="T15" fmla="*/ 0 h 4623"/>
              <a:gd name="T16" fmla="*/ 4623 w 4624"/>
              <a:gd name="T17" fmla="*/ 2311 h 4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4" h="4623">
                <a:moveTo>
                  <a:pt x="4623" y="2311"/>
                </a:moveTo>
                <a:lnTo>
                  <a:pt x="4623" y="2311"/>
                </a:lnTo>
                <a:cubicBezTo>
                  <a:pt x="4623" y="3587"/>
                  <a:pt x="3588" y="4622"/>
                  <a:pt x="2312" y="4622"/>
                </a:cubicBezTo>
                <a:lnTo>
                  <a:pt x="2312" y="4622"/>
                </a:lnTo>
                <a:cubicBezTo>
                  <a:pt x="1035" y="4622"/>
                  <a:pt x="0" y="3587"/>
                  <a:pt x="0" y="2311"/>
                </a:cubicBezTo>
                <a:lnTo>
                  <a:pt x="0" y="2311"/>
                </a:lnTo>
                <a:cubicBezTo>
                  <a:pt x="0" y="1035"/>
                  <a:pt x="1035" y="0"/>
                  <a:pt x="2312" y="0"/>
                </a:cubicBezTo>
                <a:lnTo>
                  <a:pt x="2312" y="0"/>
                </a:lnTo>
                <a:cubicBezTo>
                  <a:pt x="3588" y="0"/>
                  <a:pt x="4623" y="1035"/>
                  <a:pt x="4623" y="2311"/>
                </a:cubicBezTo>
              </a:path>
            </a:pathLst>
          </a:custGeom>
          <a:solidFill>
            <a:schemeClr val="tx2"/>
          </a:solidFill>
          <a:ln>
            <a:noFill/>
          </a:ln>
          <a:effectLst/>
        </p:spPr>
        <p:txBody>
          <a:bodyPr wrap="none" anchor="ctr"/>
          <a:lstStyle/>
          <a:p>
            <a:endParaRPr lang="en-US"/>
          </a:p>
        </p:txBody>
      </p:sp>
      <p:sp>
        <p:nvSpPr>
          <p:cNvPr id="179" name="Freeform 176">
            <a:extLst>
              <a:ext uri="{FF2B5EF4-FFF2-40B4-BE49-F238E27FC236}">
                <a16:creationId xmlns:a16="http://schemas.microsoft.com/office/drawing/2014/main" id="{7479393A-A0E9-874A-869E-DFFBED0993E2}"/>
              </a:ext>
            </a:extLst>
          </p:cNvPr>
          <p:cNvSpPr>
            <a:spLocks noChangeArrowheads="1"/>
          </p:cNvSpPr>
          <p:nvPr/>
        </p:nvSpPr>
        <p:spPr bwMode="auto">
          <a:xfrm>
            <a:off x="10055732" y="6005476"/>
            <a:ext cx="4451451" cy="4456460"/>
          </a:xfrm>
          <a:custGeom>
            <a:avLst/>
            <a:gdLst>
              <a:gd name="T0" fmla="*/ 0 w 3922"/>
              <a:gd name="T1" fmla="*/ 1961 h 3923"/>
              <a:gd name="T2" fmla="*/ 0 w 3922"/>
              <a:gd name="T3" fmla="*/ 1961 h 3923"/>
              <a:gd name="T4" fmla="*/ 1961 w 3922"/>
              <a:gd name="T5" fmla="*/ 0 h 3923"/>
              <a:gd name="T6" fmla="*/ 1961 w 3922"/>
              <a:gd name="T7" fmla="*/ 0 h 3923"/>
              <a:gd name="T8" fmla="*/ 3921 w 3922"/>
              <a:gd name="T9" fmla="*/ 1961 h 3923"/>
              <a:gd name="T10" fmla="*/ 3921 w 3922"/>
              <a:gd name="T11" fmla="*/ 1961 h 3923"/>
              <a:gd name="T12" fmla="*/ 1961 w 3922"/>
              <a:gd name="T13" fmla="*/ 3922 h 3923"/>
              <a:gd name="T14" fmla="*/ 1961 w 3922"/>
              <a:gd name="T15" fmla="*/ 3922 h 3923"/>
              <a:gd name="T16" fmla="*/ 0 w 3922"/>
              <a:gd name="T17" fmla="*/ 1961 h 3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2" h="3923">
                <a:moveTo>
                  <a:pt x="0" y="1961"/>
                </a:moveTo>
                <a:lnTo>
                  <a:pt x="0" y="1961"/>
                </a:lnTo>
                <a:cubicBezTo>
                  <a:pt x="0" y="879"/>
                  <a:pt x="878" y="0"/>
                  <a:pt x="1961" y="0"/>
                </a:cubicBezTo>
                <a:lnTo>
                  <a:pt x="1961" y="0"/>
                </a:lnTo>
                <a:cubicBezTo>
                  <a:pt x="3043" y="0"/>
                  <a:pt x="3921" y="879"/>
                  <a:pt x="3921" y="1961"/>
                </a:cubicBezTo>
                <a:lnTo>
                  <a:pt x="3921" y="1961"/>
                </a:lnTo>
                <a:cubicBezTo>
                  <a:pt x="3921" y="3044"/>
                  <a:pt x="3043" y="3922"/>
                  <a:pt x="1961" y="3922"/>
                </a:cubicBezTo>
                <a:lnTo>
                  <a:pt x="1961" y="3922"/>
                </a:lnTo>
                <a:cubicBezTo>
                  <a:pt x="878" y="3922"/>
                  <a:pt x="0" y="3044"/>
                  <a:pt x="0" y="1961"/>
                </a:cubicBezTo>
              </a:path>
            </a:pathLst>
          </a:custGeom>
          <a:noFill/>
          <a:ln w="3672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177">
            <a:extLst>
              <a:ext uri="{FF2B5EF4-FFF2-40B4-BE49-F238E27FC236}">
                <a16:creationId xmlns:a16="http://schemas.microsoft.com/office/drawing/2014/main" id="{DA483858-BD74-7242-9A0B-54DC9FC130BF}"/>
              </a:ext>
            </a:extLst>
          </p:cNvPr>
          <p:cNvSpPr>
            <a:spLocks noChangeArrowheads="1"/>
          </p:cNvSpPr>
          <p:nvPr/>
        </p:nvSpPr>
        <p:spPr bwMode="auto">
          <a:xfrm>
            <a:off x="6452484" y="4362677"/>
            <a:ext cx="1887735" cy="1366983"/>
          </a:xfrm>
          <a:custGeom>
            <a:avLst/>
            <a:gdLst>
              <a:gd name="T0" fmla="*/ 1663 w 1664"/>
              <a:gd name="T1" fmla="*/ 600 h 1202"/>
              <a:gd name="T2" fmla="*/ 1663 w 1664"/>
              <a:gd name="T3" fmla="*/ 600 h 1202"/>
              <a:gd name="T4" fmla="*/ 831 w 1664"/>
              <a:gd name="T5" fmla="*/ 1201 h 1202"/>
              <a:gd name="T6" fmla="*/ 831 w 1664"/>
              <a:gd name="T7" fmla="*/ 1201 h 1202"/>
              <a:gd name="T8" fmla="*/ 0 w 1664"/>
              <a:gd name="T9" fmla="*/ 600 h 1202"/>
              <a:gd name="T10" fmla="*/ 0 w 1664"/>
              <a:gd name="T11" fmla="*/ 600 h 1202"/>
              <a:gd name="T12" fmla="*/ 831 w 1664"/>
              <a:gd name="T13" fmla="*/ 0 h 1202"/>
              <a:gd name="T14" fmla="*/ 831 w 1664"/>
              <a:gd name="T15" fmla="*/ 0 h 1202"/>
              <a:gd name="T16" fmla="*/ 1663 w 1664"/>
              <a:gd name="T17" fmla="*/ 60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4" h="1202">
                <a:moveTo>
                  <a:pt x="1663" y="600"/>
                </a:moveTo>
                <a:lnTo>
                  <a:pt x="1663" y="600"/>
                </a:lnTo>
                <a:cubicBezTo>
                  <a:pt x="1663" y="932"/>
                  <a:pt x="1290" y="1201"/>
                  <a:pt x="831" y="1201"/>
                </a:cubicBezTo>
                <a:lnTo>
                  <a:pt x="831" y="1201"/>
                </a:lnTo>
                <a:cubicBezTo>
                  <a:pt x="373" y="1201"/>
                  <a:pt x="0" y="932"/>
                  <a:pt x="0" y="600"/>
                </a:cubicBezTo>
                <a:lnTo>
                  <a:pt x="0" y="600"/>
                </a:lnTo>
                <a:cubicBezTo>
                  <a:pt x="0" y="268"/>
                  <a:pt x="373" y="0"/>
                  <a:pt x="831" y="0"/>
                </a:cubicBezTo>
                <a:lnTo>
                  <a:pt x="831" y="0"/>
                </a:lnTo>
                <a:cubicBezTo>
                  <a:pt x="1290" y="0"/>
                  <a:pt x="1663" y="268"/>
                  <a:pt x="1663" y="600"/>
                </a:cubicBezTo>
              </a:path>
            </a:pathLst>
          </a:custGeom>
          <a:solidFill>
            <a:schemeClr val="accent1"/>
          </a:solidFill>
          <a:ln>
            <a:noFill/>
          </a:ln>
          <a:effectLst/>
        </p:spPr>
        <p:txBody>
          <a:bodyPr wrap="none" anchor="ctr"/>
          <a:lstStyle/>
          <a:p>
            <a:endParaRPr lang="en-US"/>
          </a:p>
        </p:txBody>
      </p:sp>
      <p:sp>
        <p:nvSpPr>
          <p:cNvPr id="181" name="Freeform 178">
            <a:extLst>
              <a:ext uri="{FF2B5EF4-FFF2-40B4-BE49-F238E27FC236}">
                <a16:creationId xmlns:a16="http://schemas.microsoft.com/office/drawing/2014/main" id="{A3ACFCF1-0513-9147-B17F-F780DAEB9356}"/>
              </a:ext>
            </a:extLst>
          </p:cNvPr>
          <p:cNvSpPr>
            <a:spLocks noChangeArrowheads="1"/>
          </p:cNvSpPr>
          <p:nvPr/>
        </p:nvSpPr>
        <p:spPr bwMode="auto">
          <a:xfrm>
            <a:off x="3818666" y="4808324"/>
            <a:ext cx="3029390" cy="440639"/>
          </a:xfrm>
          <a:custGeom>
            <a:avLst/>
            <a:gdLst>
              <a:gd name="T0" fmla="*/ 1423 w 2666"/>
              <a:gd name="T1" fmla="*/ 389 h 390"/>
              <a:gd name="T2" fmla="*/ 1423 w 2666"/>
              <a:gd name="T3" fmla="*/ 389 h 390"/>
              <a:gd name="T4" fmla="*/ 971 w 2666"/>
              <a:gd name="T5" fmla="*/ 348 h 390"/>
              <a:gd name="T6" fmla="*/ 971 w 2666"/>
              <a:gd name="T7" fmla="*/ 348 h 390"/>
              <a:gd name="T8" fmla="*/ 762 w 2666"/>
              <a:gd name="T9" fmla="*/ 305 h 390"/>
              <a:gd name="T10" fmla="*/ 762 w 2666"/>
              <a:gd name="T11" fmla="*/ 305 h 390"/>
              <a:gd name="T12" fmla="*/ 135 w 2666"/>
              <a:gd name="T13" fmla="*/ 255 h 390"/>
              <a:gd name="T14" fmla="*/ 135 w 2666"/>
              <a:gd name="T15" fmla="*/ 255 h 390"/>
              <a:gd name="T16" fmla="*/ 13 w 2666"/>
              <a:gd name="T17" fmla="*/ 180 h 390"/>
              <a:gd name="T18" fmla="*/ 13 w 2666"/>
              <a:gd name="T19" fmla="*/ 180 h 390"/>
              <a:gd name="T20" fmla="*/ 89 w 2666"/>
              <a:gd name="T21" fmla="*/ 57 h 390"/>
              <a:gd name="T22" fmla="*/ 89 w 2666"/>
              <a:gd name="T23" fmla="*/ 57 h 390"/>
              <a:gd name="T24" fmla="*/ 807 w 2666"/>
              <a:gd name="T25" fmla="*/ 106 h 390"/>
              <a:gd name="T26" fmla="*/ 807 w 2666"/>
              <a:gd name="T27" fmla="*/ 106 h 390"/>
              <a:gd name="T28" fmla="*/ 1008 w 2666"/>
              <a:gd name="T29" fmla="*/ 148 h 390"/>
              <a:gd name="T30" fmla="*/ 1008 w 2666"/>
              <a:gd name="T31" fmla="*/ 148 h 390"/>
              <a:gd name="T32" fmla="*/ 1859 w 2666"/>
              <a:gd name="T33" fmla="*/ 144 h 390"/>
              <a:gd name="T34" fmla="*/ 1859 w 2666"/>
              <a:gd name="T35" fmla="*/ 144 h 390"/>
              <a:gd name="T36" fmla="*/ 2048 w 2666"/>
              <a:gd name="T37" fmla="*/ 103 h 390"/>
              <a:gd name="T38" fmla="*/ 2048 w 2666"/>
              <a:gd name="T39" fmla="*/ 103 h 390"/>
              <a:gd name="T40" fmla="*/ 2565 w 2666"/>
              <a:gd name="T41" fmla="*/ 30 h 390"/>
              <a:gd name="T42" fmla="*/ 2565 w 2666"/>
              <a:gd name="T43" fmla="*/ 30 h 390"/>
              <a:gd name="T44" fmla="*/ 2663 w 2666"/>
              <a:gd name="T45" fmla="*/ 135 h 390"/>
              <a:gd name="T46" fmla="*/ 2663 w 2666"/>
              <a:gd name="T47" fmla="*/ 135 h 390"/>
              <a:gd name="T48" fmla="*/ 2558 w 2666"/>
              <a:gd name="T49" fmla="*/ 233 h 390"/>
              <a:gd name="T50" fmla="*/ 2558 w 2666"/>
              <a:gd name="T51" fmla="*/ 233 h 390"/>
              <a:gd name="T52" fmla="*/ 2094 w 2666"/>
              <a:gd name="T53" fmla="*/ 301 h 390"/>
              <a:gd name="T54" fmla="*/ 2094 w 2666"/>
              <a:gd name="T55" fmla="*/ 301 h 390"/>
              <a:gd name="T56" fmla="*/ 1898 w 2666"/>
              <a:gd name="T57" fmla="*/ 344 h 390"/>
              <a:gd name="T58" fmla="*/ 1898 w 2666"/>
              <a:gd name="T59" fmla="*/ 344 h 390"/>
              <a:gd name="T60" fmla="*/ 1423 w 2666"/>
              <a:gd name="T61"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6" h="390">
                <a:moveTo>
                  <a:pt x="1423" y="389"/>
                </a:moveTo>
                <a:lnTo>
                  <a:pt x="1423" y="389"/>
                </a:lnTo>
                <a:cubicBezTo>
                  <a:pt x="1272" y="389"/>
                  <a:pt x="1121" y="376"/>
                  <a:pt x="971" y="348"/>
                </a:cubicBezTo>
                <a:lnTo>
                  <a:pt x="971" y="348"/>
                </a:lnTo>
                <a:cubicBezTo>
                  <a:pt x="901" y="335"/>
                  <a:pt x="831" y="320"/>
                  <a:pt x="762" y="305"/>
                </a:cubicBezTo>
                <a:lnTo>
                  <a:pt x="762" y="305"/>
                </a:lnTo>
                <a:cubicBezTo>
                  <a:pt x="542" y="255"/>
                  <a:pt x="334" y="209"/>
                  <a:pt x="135" y="255"/>
                </a:cubicBezTo>
                <a:lnTo>
                  <a:pt x="135" y="255"/>
                </a:lnTo>
                <a:cubicBezTo>
                  <a:pt x="81" y="268"/>
                  <a:pt x="26" y="235"/>
                  <a:pt x="13" y="180"/>
                </a:cubicBezTo>
                <a:lnTo>
                  <a:pt x="13" y="180"/>
                </a:lnTo>
                <a:cubicBezTo>
                  <a:pt x="0" y="124"/>
                  <a:pt x="34" y="70"/>
                  <a:pt x="89" y="57"/>
                </a:cubicBezTo>
                <a:lnTo>
                  <a:pt x="89" y="57"/>
                </a:lnTo>
                <a:cubicBezTo>
                  <a:pt x="333" y="0"/>
                  <a:pt x="574" y="54"/>
                  <a:pt x="807" y="106"/>
                </a:cubicBezTo>
                <a:lnTo>
                  <a:pt x="807" y="106"/>
                </a:lnTo>
                <a:cubicBezTo>
                  <a:pt x="873" y="120"/>
                  <a:pt x="942" y="136"/>
                  <a:pt x="1008" y="148"/>
                </a:cubicBezTo>
                <a:lnTo>
                  <a:pt x="1008" y="148"/>
                </a:lnTo>
                <a:cubicBezTo>
                  <a:pt x="1291" y="199"/>
                  <a:pt x="1577" y="198"/>
                  <a:pt x="1859" y="144"/>
                </a:cubicBezTo>
                <a:lnTo>
                  <a:pt x="1859" y="144"/>
                </a:lnTo>
                <a:cubicBezTo>
                  <a:pt x="1922" y="132"/>
                  <a:pt x="1985" y="117"/>
                  <a:pt x="2048" y="103"/>
                </a:cubicBezTo>
                <a:lnTo>
                  <a:pt x="2048" y="103"/>
                </a:lnTo>
                <a:cubicBezTo>
                  <a:pt x="2214" y="64"/>
                  <a:pt x="2385" y="24"/>
                  <a:pt x="2565" y="30"/>
                </a:cubicBezTo>
                <a:lnTo>
                  <a:pt x="2565" y="30"/>
                </a:lnTo>
                <a:cubicBezTo>
                  <a:pt x="2621" y="31"/>
                  <a:pt x="2665" y="79"/>
                  <a:pt x="2663" y="135"/>
                </a:cubicBezTo>
                <a:lnTo>
                  <a:pt x="2663" y="135"/>
                </a:lnTo>
                <a:cubicBezTo>
                  <a:pt x="2661" y="191"/>
                  <a:pt x="2614" y="235"/>
                  <a:pt x="2558" y="233"/>
                </a:cubicBezTo>
                <a:lnTo>
                  <a:pt x="2558" y="233"/>
                </a:lnTo>
                <a:cubicBezTo>
                  <a:pt x="2405" y="229"/>
                  <a:pt x="2254" y="264"/>
                  <a:pt x="2094" y="301"/>
                </a:cubicBezTo>
                <a:lnTo>
                  <a:pt x="2094" y="301"/>
                </a:lnTo>
                <a:cubicBezTo>
                  <a:pt x="2030" y="317"/>
                  <a:pt x="1964" y="332"/>
                  <a:pt x="1898" y="344"/>
                </a:cubicBezTo>
                <a:lnTo>
                  <a:pt x="1898" y="344"/>
                </a:lnTo>
                <a:cubicBezTo>
                  <a:pt x="1740" y="374"/>
                  <a:pt x="1582" y="389"/>
                  <a:pt x="1423" y="389"/>
                </a:cubicBezTo>
              </a:path>
            </a:pathLst>
          </a:custGeom>
          <a:solidFill>
            <a:schemeClr val="accent1"/>
          </a:solidFill>
          <a:ln>
            <a:noFill/>
          </a:ln>
          <a:effectLst/>
        </p:spPr>
        <p:txBody>
          <a:bodyPr wrap="none" anchor="ctr"/>
          <a:lstStyle/>
          <a:p>
            <a:endParaRPr lang="en-US"/>
          </a:p>
        </p:txBody>
      </p:sp>
      <p:sp>
        <p:nvSpPr>
          <p:cNvPr id="182" name="Freeform 179">
            <a:extLst>
              <a:ext uri="{FF2B5EF4-FFF2-40B4-BE49-F238E27FC236}">
                <a16:creationId xmlns:a16="http://schemas.microsoft.com/office/drawing/2014/main" id="{E7660B70-6E3D-7949-81D1-082E438BE88D}"/>
              </a:ext>
            </a:extLst>
          </p:cNvPr>
          <p:cNvSpPr>
            <a:spLocks noChangeArrowheads="1"/>
          </p:cNvSpPr>
          <p:nvPr/>
        </p:nvSpPr>
        <p:spPr bwMode="auto">
          <a:xfrm>
            <a:off x="17582690" y="8311870"/>
            <a:ext cx="1887735" cy="1361974"/>
          </a:xfrm>
          <a:custGeom>
            <a:avLst/>
            <a:gdLst>
              <a:gd name="T0" fmla="*/ 0 w 1663"/>
              <a:gd name="T1" fmla="*/ 600 h 1201"/>
              <a:gd name="T2" fmla="*/ 0 w 1663"/>
              <a:gd name="T3" fmla="*/ 600 h 1201"/>
              <a:gd name="T4" fmla="*/ 831 w 1663"/>
              <a:gd name="T5" fmla="*/ 1200 h 1201"/>
              <a:gd name="T6" fmla="*/ 831 w 1663"/>
              <a:gd name="T7" fmla="*/ 1200 h 1201"/>
              <a:gd name="T8" fmla="*/ 1662 w 1663"/>
              <a:gd name="T9" fmla="*/ 600 h 1201"/>
              <a:gd name="T10" fmla="*/ 1662 w 1663"/>
              <a:gd name="T11" fmla="*/ 600 h 1201"/>
              <a:gd name="T12" fmla="*/ 831 w 1663"/>
              <a:gd name="T13" fmla="*/ 0 h 1201"/>
              <a:gd name="T14" fmla="*/ 831 w 1663"/>
              <a:gd name="T15" fmla="*/ 0 h 1201"/>
              <a:gd name="T16" fmla="*/ 0 w 1663"/>
              <a:gd name="T17" fmla="*/ 60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1">
                <a:moveTo>
                  <a:pt x="0" y="600"/>
                </a:moveTo>
                <a:lnTo>
                  <a:pt x="0" y="600"/>
                </a:lnTo>
                <a:cubicBezTo>
                  <a:pt x="0" y="932"/>
                  <a:pt x="372" y="1200"/>
                  <a:pt x="831" y="1200"/>
                </a:cubicBezTo>
                <a:lnTo>
                  <a:pt x="831" y="1200"/>
                </a:lnTo>
                <a:cubicBezTo>
                  <a:pt x="1290" y="1200"/>
                  <a:pt x="1662" y="932"/>
                  <a:pt x="1662" y="600"/>
                </a:cubicBezTo>
                <a:lnTo>
                  <a:pt x="1662" y="600"/>
                </a:lnTo>
                <a:cubicBezTo>
                  <a:pt x="1662" y="269"/>
                  <a:pt x="1290" y="0"/>
                  <a:pt x="831" y="0"/>
                </a:cubicBezTo>
                <a:lnTo>
                  <a:pt x="831" y="0"/>
                </a:lnTo>
                <a:cubicBezTo>
                  <a:pt x="372" y="0"/>
                  <a:pt x="0" y="269"/>
                  <a:pt x="0" y="600"/>
                </a:cubicBezTo>
              </a:path>
            </a:pathLst>
          </a:custGeom>
          <a:solidFill>
            <a:schemeClr val="accent4"/>
          </a:solidFill>
          <a:ln>
            <a:noFill/>
          </a:ln>
          <a:effectLst/>
        </p:spPr>
        <p:txBody>
          <a:bodyPr wrap="none" anchor="ctr"/>
          <a:lstStyle/>
          <a:p>
            <a:endParaRPr lang="en-US"/>
          </a:p>
        </p:txBody>
      </p:sp>
      <p:sp>
        <p:nvSpPr>
          <p:cNvPr id="183" name="Freeform 180">
            <a:extLst>
              <a:ext uri="{FF2B5EF4-FFF2-40B4-BE49-F238E27FC236}">
                <a16:creationId xmlns:a16="http://schemas.microsoft.com/office/drawing/2014/main" id="{F94218FB-A3D1-674F-85D0-A04C33A10C0B}"/>
              </a:ext>
            </a:extLst>
          </p:cNvPr>
          <p:cNvSpPr>
            <a:spLocks noChangeArrowheads="1"/>
          </p:cNvSpPr>
          <p:nvPr/>
        </p:nvSpPr>
        <p:spPr bwMode="auto">
          <a:xfrm>
            <a:off x="19069845" y="8697430"/>
            <a:ext cx="3019378" cy="500726"/>
          </a:xfrm>
          <a:custGeom>
            <a:avLst/>
            <a:gdLst>
              <a:gd name="T0" fmla="*/ 1275 w 2660"/>
              <a:gd name="T1" fmla="*/ 439 h 440"/>
              <a:gd name="T2" fmla="*/ 1275 w 2660"/>
              <a:gd name="T3" fmla="*/ 439 h 440"/>
              <a:gd name="T4" fmla="*/ 983 w 2660"/>
              <a:gd name="T5" fmla="*/ 423 h 440"/>
              <a:gd name="T6" fmla="*/ 983 w 2660"/>
              <a:gd name="T7" fmla="*/ 423 h 440"/>
              <a:gd name="T8" fmla="*/ 772 w 2660"/>
              <a:gd name="T9" fmla="*/ 392 h 440"/>
              <a:gd name="T10" fmla="*/ 772 w 2660"/>
              <a:gd name="T11" fmla="*/ 392 h 440"/>
              <a:gd name="T12" fmla="*/ 143 w 2660"/>
              <a:gd name="T13" fmla="*/ 384 h 440"/>
              <a:gd name="T14" fmla="*/ 143 w 2660"/>
              <a:gd name="T15" fmla="*/ 384 h 440"/>
              <a:gd name="T16" fmla="*/ 16 w 2660"/>
              <a:gd name="T17" fmla="*/ 316 h 440"/>
              <a:gd name="T18" fmla="*/ 16 w 2660"/>
              <a:gd name="T19" fmla="*/ 316 h 440"/>
              <a:gd name="T20" fmla="*/ 84 w 2660"/>
              <a:gd name="T21" fmla="*/ 189 h 440"/>
              <a:gd name="T22" fmla="*/ 84 w 2660"/>
              <a:gd name="T23" fmla="*/ 189 h 440"/>
              <a:gd name="T24" fmla="*/ 803 w 2660"/>
              <a:gd name="T25" fmla="*/ 191 h 440"/>
              <a:gd name="T26" fmla="*/ 803 w 2660"/>
              <a:gd name="T27" fmla="*/ 191 h 440"/>
              <a:gd name="T28" fmla="*/ 1006 w 2660"/>
              <a:gd name="T29" fmla="*/ 221 h 440"/>
              <a:gd name="T30" fmla="*/ 1006 w 2660"/>
              <a:gd name="T31" fmla="*/ 221 h 440"/>
              <a:gd name="T32" fmla="*/ 1856 w 2660"/>
              <a:gd name="T33" fmla="*/ 162 h 440"/>
              <a:gd name="T34" fmla="*/ 1856 w 2660"/>
              <a:gd name="T35" fmla="*/ 162 h 440"/>
              <a:gd name="T36" fmla="*/ 2041 w 2660"/>
              <a:gd name="T37" fmla="*/ 109 h 440"/>
              <a:gd name="T38" fmla="*/ 2041 w 2660"/>
              <a:gd name="T39" fmla="*/ 109 h 440"/>
              <a:gd name="T40" fmla="*/ 2552 w 2660"/>
              <a:gd name="T41" fmla="*/ 2 h 440"/>
              <a:gd name="T42" fmla="*/ 2552 w 2660"/>
              <a:gd name="T43" fmla="*/ 2 h 440"/>
              <a:gd name="T44" fmla="*/ 2657 w 2660"/>
              <a:gd name="T45" fmla="*/ 101 h 440"/>
              <a:gd name="T46" fmla="*/ 2657 w 2660"/>
              <a:gd name="T47" fmla="*/ 101 h 440"/>
              <a:gd name="T48" fmla="*/ 2559 w 2660"/>
              <a:gd name="T49" fmla="*/ 206 h 440"/>
              <a:gd name="T50" fmla="*/ 2559 w 2660"/>
              <a:gd name="T51" fmla="*/ 206 h 440"/>
              <a:gd name="T52" fmla="*/ 2100 w 2660"/>
              <a:gd name="T53" fmla="*/ 304 h 440"/>
              <a:gd name="T54" fmla="*/ 2100 w 2660"/>
              <a:gd name="T55" fmla="*/ 304 h 440"/>
              <a:gd name="T56" fmla="*/ 1907 w 2660"/>
              <a:gd name="T57" fmla="*/ 359 h 440"/>
              <a:gd name="T58" fmla="*/ 1907 w 2660"/>
              <a:gd name="T59" fmla="*/ 359 h 440"/>
              <a:gd name="T60" fmla="*/ 1275 w 2660"/>
              <a:gd name="T61" fmla="*/ 43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0" h="440">
                <a:moveTo>
                  <a:pt x="1275" y="439"/>
                </a:moveTo>
                <a:lnTo>
                  <a:pt x="1275" y="439"/>
                </a:lnTo>
                <a:cubicBezTo>
                  <a:pt x="1177" y="439"/>
                  <a:pt x="1080" y="434"/>
                  <a:pt x="983" y="423"/>
                </a:cubicBezTo>
                <a:lnTo>
                  <a:pt x="983" y="423"/>
                </a:lnTo>
                <a:cubicBezTo>
                  <a:pt x="912" y="414"/>
                  <a:pt x="841" y="404"/>
                  <a:pt x="772" y="392"/>
                </a:cubicBezTo>
                <a:lnTo>
                  <a:pt x="772" y="392"/>
                </a:lnTo>
                <a:cubicBezTo>
                  <a:pt x="549" y="358"/>
                  <a:pt x="338" y="325"/>
                  <a:pt x="143" y="384"/>
                </a:cubicBezTo>
                <a:lnTo>
                  <a:pt x="143" y="384"/>
                </a:lnTo>
                <a:cubicBezTo>
                  <a:pt x="89" y="400"/>
                  <a:pt x="32" y="370"/>
                  <a:pt x="16" y="316"/>
                </a:cubicBezTo>
                <a:lnTo>
                  <a:pt x="16" y="316"/>
                </a:lnTo>
                <a:cubicBezTo>
                  <a:pt x="0" y="262"/>
                  <a:pt x="30" y="205"/>
                  <a:pt x="84" y="189"/>
                </a:cubicBezTo>
                <a:lnTo>
                  <a:pt x="84" y="189"/>
                </a:lnTo>
                <a:cubicBezTo>
                  <a:pt x="324" y="116"/>
                  <a:pt x="567" y="154"/>
                  <a:pt x="803" y="191"/>
                </a:cubicBezTo>
                <a:lnTo>
                  <a:pt x="803" y="191"/>
                </a:lnTo>
                <a:cubicBezTo>
                  <a:pt x="871" y="202"/>
                  <a:pt x="940" y="213"/>
                  <a:pt x="1006" y="221"/>
                </a:cubicBezTo>
                <a:lnTo>
                  <a:pt x="1006" y="221"/>
                </a:lnTo>
                <a:cubicBezTo>
                  <a:pt x="1292" y="253"/>
                  <a:pt x="1578" y="233"/>
                  <a:pt x="1856" y="162"/>
                </a:cubicBezTo>
                <a:lnTo>
                  <a:pt x="1856" y="162"/>
                </a:lnTo>
                <a:cubicBezTo>
                  <a:pt x="1917" y="146"/>
                  <a:pt x="1980" y="127"/>
                  <a:pt x="2041" y="109"/>
                </a:cubicBezTo>
                <a:lnTo>
                  <a:pt x="2041" y="109"/>
                </a:lnTo>
                <a:cubicBezTo>
                  <a:pt x="2204" y="59"/>
                  <a:pt x="2373" y="8"/>
                  <a:pt x="2552" y="2"/>
                </a:cubicBezTo>
                <a:lnTo>
                  <a:pt x="2552" y="2"/>
                </a:lnTo>
                <a:cubicBezTo>
                  <a:pt x="2609" y="0"/>
                  <a:pt x="2656" y="44"/>
                  <a:pt x="2657" y="101"/>
                </a:cubicBezTo>
                <a:lnTo>
                  <a:pt x="2657" y="101"/>
                </a:lnTo>
                <a:cubicBezTo>
                  <a:pt x="2659" y="157"/>
                  <a:pt x="2615" y="204"/>
                  <a:pt x="2559" y="206"/>
                </a:cubicBezTo>
                <a:lnTo>
                  <a:pt x="2559" y="206"/>
                </a:lnTo>
                <a:cubicBezTo>
                  <a:pt x="2407" y="211"/>
                  <a:pt x="2258" y="256"/>
                  <a:pt x="2100" y="304"/>
                </a:cubicBezTo>
                <a:lnTo>
                  <a:pt x="2100" y="304"/>
                </a:lnTo>
                <a:cubicBezTo>
                  <a:pt x="2037" y="323"/>
                  <a:pt x="1973" y="342"/>
                  <a:pt x="1907" y="359"/>
                </a:cubicBezTo>
                <a:lnTo>
                  <a:pt x="1907" y="359"/>
                </a:lnTo>
                <a:cubicBezTo>
                  <a:pt x="1699" y="412"/>
                  <a:pt x="1487" y="439"/>
                  <a:pt x="1275" y="439"/>
                </a:cubicBezTo>
              </a:path>
            </a:pathLst>
          </a:custGeom>
          <a:solidFill>
            <a:schemeClr val="accent4"/>
          </a:solidFill>
          <a:ln>
            <a:noFill/>
          </a:ln>
          <a:effectLst/>
        </p:spPr>
        <p:txBody>
          <a:bodyPr wrap="none" anchor="ctr"/>
          <a:lstStyle/>
          <a:p>
            <a:endParaRPr lang="en-US"/>
          </a:p>
        </p:txBody>
      </p:sp>
      <p:sp>
        <p:nvSpPr>
          <p:cNvPr id="184" name="Freeform 181">
            <a:extLst>
              <a:ext uri="{FF2B5EF4-FFF2-40B4-BE49-F238E27FC236}">
                <a16:creationId xmlns:a16="http://schemas.microsoft.com/office/drawing/2014/main" id="{EC7A1AF0-ED46-EE40-84A7-379FE4D62BCE}"/>
              </a:ext>
            </a:extLst>
          </p:cNvPr>
          <p:cNvSpPr>
            <a:spLocks noChangeArrowheads="1"/>
          </p:cNvSpPr>
          <p:nvPr/>
        </p:nvSpPr>
        <p:spPr bwMode="auto">
          <a:xfrm>
            <a:off x="5691658" y="8642128"/>
            <a:ext cx="1887735" cy="1361974"/>
          </a:xfrm>
          <a:custGeom>
            <a:avLst/>
            <a:gdLst>
              <a:gd name="T0" fmla="*/ 1662 w 1663"/>
              <a:gd name="T1" fmla="*/ 600 h 1200"/>
              <a:gd name="T2" fmla="*/ 1662 w 1663"/>
              <a:gd name="T3" fmla="*/ 600 h 1200"/>
              <a:gd name="T4" fmla="*/ 831 w 1663"/>
              <a:gd name="T5" fmla="*/ 1199 h 1200"/>
              <a:gd name="T6" fmla="*/ 831 w 1663"/>
              <a:gd name="T7" fmla="*/ 1199 h 1200"/>
              <a:gd name="T8" fmla="*/ 0 w 1663"/>
              <a:gd name="T9" fmla="*/ 600 h 1200"/>
              <a:gd name="T10" fmla="*/ 0 w 1663"/>
              <a:gd name="T11" fmla="*/ 600 h 1200"/>
              <a:gd name="T12" fmla="*/ 831 w 1663"/>
              <a:gd name="T13" fmla="*/ 0 h 1200"/>
              <a:gd name="T14" fmla="*/ 831 w 1663"/>
              <a:gd name="T15" fmla="*/ 0 h 1200"/>
              <a:gd name="T16" fmla="*/ 1662 w 1663"/>
              <a:gd name="T17" fmla="*/ 60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0">
                <a:moveTo>
                  <a:pt x="1662" y="600"/>
                </a:moveTo>
                <a:lnTo>
                  <a:pt x="1662" y="600"/>
                </a:lnTo>
                <a:cubicBezTo>
                  <a:pt x="1662" y="931"/>
                  <a:pt x="1290" y="1199"/>
                  <a:pt x="831" y="1199"/>
                </a:cubicBezTo>
                <a:lnTo>
                  <a:pt x="831" y="1199"/>
                </a:lnTo>
                <a:cubicBezTo>
                  <a:pt x="373" y="1199"/>
                  <a:pt x="0" y="931"/>
                  <a:pt x="0" y="600"/>
                </a:cubicBezTo>
                <a:lnTo>
                  <a:pt x="0" y="600"/>
                </a:lnTo>
                <a:cubicBezTo>
                  <a:pt x="0" y="268"/>
                  <a:pt x="373" y="0"/>
                  <a:pt x="831" y="0"/>
                </a:cubicBezTo>
                <a:lnTo>
                  <a:pt x="831" y="0"/>
                </a:lnTo>
                <a:cubicBezTo>
                  <a:pt x="1290" y="0"/>
                  <a:pt x="1662" y="268"/>
                  <a:pt x="1662" y="600"/>
                </a:cubicBezTo>
              </a:path>
            </a:pathLst>
          </a:custGeom>
          <a:solidFill>
            <a:schemeClr val="accent2"/>
          </a:solidFill>
          <a:ln>
            <a:noFill/>
          </a:ln>
          <a:effectLst/>
        </p:spPr>
        <p:txBody>
          <a:bodyPr wrap="none" anchor="ctr"/>
          <a:lstStyle/>
          <a:p>
            <a:endParaRPr lang="en-US"/>
          </a:p>
        </p:txBody>
      </p:sp>
      <p:sp>
        <p:nvSpPr>
          <p:cNvPr id="185" name="Freeform 182">
            <a:extLst>
              <a:ext uri="{FF2B5EF4-FFF2-40B4-BE49-F238E27FC236}">
                <a16:creationId xmlns:a16="http://schemas.microsoft.com/office/drawing/2014/main" id="{053BBAA8-1E52-844D-8A90-645F638815B9}"/>
              </a:ext>
            </a:extLst>
          </p:cNvPr>
          <p:cNvSpPr>
            <a:spLocks noChangeArrowheads="1"/>
          </p:cNvSpPr>
          <p:nvPr/>
        </p:nvSpPr>
        <p:spPr bwMode="auto">
          <a:xfrm>
            <a:off x="3057840" y="9082767"/>
            <a:ext cx="3029390" cy="445644"/>
          </a:xfrm>
          <a:custGeom>
            <a:avLst/>
            <a:gdLst>
              <a:gd name="T0" fmla="*/ 1423 w 2666"/>
              <a:gd name="T1" fmla="*/ 390 h 391"/>
              <a:gd name="T2" fmla="*/ 1423 w 2666"/>
              <a:gd name="T3" fmla="*/ 390 h 391"/>
              <a:gd name="T4" fmla="*/ 971 w 2666"/>
              <a:gd name="T5" fmla="*/ 349 h 391"/>
              <a:gd name="T6" fmla="*/ 971 w 2666"/>
              <a:gd name="T7" fmla="*/ 349 h 391"/>
              <a:gd name="T8" fmla="*/ 762 w 2666"/>
              <a:gd name="T9" fmla="*/ 305 h 391"/>
              <a:gd name="T10" fmla="*/ 762 w 2666"/>
              <a:gd name="T11" fmla="*/ 305 h 391"/>
              <a:gd name="T12" fmla="*/ 135 w 2666"/>
              <a:gd name="T13" fmla="*/ 256 h 391"/>
              <a:gd name="T14" fmla="*/ 135 w 2666"/>
              <a:gd name="T15" fmla="*/ 256 h 391"/>
              <a:gd name="T16" fmla="*/ 13 w 2666"/>
              <a:gd name="T17" fmla="*/ 180 h 391"/>
              <a:gd name="T18" fmla="*/ 13 w 2666"/>
              <a:gd name="T19" fmla="*/ 180 h 391"/>
              <a:gd name="T20" fmla="*/ 89 w 2666"/>
              <a:gd name="T21" fmla="*/ 57 h 391"/>
              <a:gd name="T22" fmla="*/ 89 w 2666"/>
              <a:gd name="T23" fmla="*/ 57 h 391"/>
              <a:gd name="T24" fmla="*/ 807 w 2666"/>
              <a:gd name="T25" fmla="*/ 106 h 391"/>
              <a:gd name="T26" fmla="*/ 807 w 2666"/>
              <a:gd name="T27" fmla="*/ 106 h 391"/>
              <a:gd name="T28" fmla="*/ 1008 w 2666"/>
              <a:gd name="T29" fmla="*/ 148 h 391"/>
              <a:gd name="T30" fmla="*/ 1008 w 2666"/>
              <a:gd name="T31" fmla="*/ 148 h 391"/>
              <a:gd name="T32" fmla="*/ 1859 w 2666"/>
              <a:gd name="T33" fmla="*/ 145 h 391"/>
              <a:gd name="T34" fmla="*/ 1859 w 2666"/>
              <a:gd name="T35" fmla="*/ 145 h 391"/>
              <a:gd name="T36" fmla="*/ 2048 w 2666"/>
              <a:gd name="T37" fmla="*/ 103 h 391"/>
              <a:gd name="T38" fmla="*/ 2048 w 2666"/>
              <a:gd name="T39" fmla="*/ 103 h 391"/>
              <a:gd name="T40" fmla="*/ 2564 w 2666"/>
              <a:gd name="T41" fmla="*/ 30 h 391"/>
              <a:gd name="T42" fmla="*/ 2564 w 2666"/>
              <a:gd name="T43" fmla="*/ 30 h 391"/>
              <a:gd name="T44" fmla="*/ 2663 w 2666"/>
              <a:gd name="T45" fmla="*/ 136 h 391"/>
              <a:gd name="T46" fmla="*/ 2663 w 2666"/>
              <a:gd name="T47" fmla="*/ 136 h 391"/>
              <a:gd name="T48" fmla="*/ 2558 w 2666"/>
              <a:gd name="T49" fmla="*/ 234 h 391"/>
              <a:gd name="T50" fmla="*/ 2558 w 2666"/>
              <a:gd name="T51" fmla="*/ 234 h 391"/>
              <a:gd name="T52" fmla="*/ 2093 w 2666"/>
              <a:gd name="T53" fmla="*/ 302 h 391"/>
              <a:gd name="T54" fmla="*/ 2093 w 2666"/>
              <a:gd name="T55" fmla="*/ 302 h 391"/>
              <a:gd name="T56" fmla="*/ 1898 w 2666"/>
              <a:gd name="T57" fmla="*/ 345 h 391"/>
              <a:gd name="T58" fmla="*/ 1898 w 2666"/>
              <a:gd name="T59" fmla="*/ 345 h 391"/>
              <a:gd name="T60" fmla="*/ 1423 w 2666"/>
              <a:gd name="T61" fmla="*/ 39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6" h="391">
                <a:moveTo>
                  <a:pt x="1423" y="390"/>
                </a:moveTo>
                <a:lnTo>
                  <a:pt x="1423" y="390"/>
                </a:lnTo>
                <a:cubicBezTo>
                  <a:pt x="1272" y="390"/>
                  <a:pt x="1121" y="376"/>
                  <a:pt x="971" y="349"/>
                </a:cubicBezTo>
                <a:lnTo>
                  <a:pt x="971" y="349"/>
                </a:lnTo>
                <a:cubicBezTo>
                  <a:pt x="901" y="336"/>
                  <a:pt x="831" y="320"/>
                  <a:pt x="762" y="305"/>
                </a:cubicBezTo>
                <a:lnTo>
                  <a:pt x="762" y="305"/>
                </a:lnTo>
                <a:cubicBezTo>
                  <a:pt x="542" y="256"/>
                  <a:pt x="334" y="210"/>
                  <a:pt x="135" y="256"/>
                </a:cubicBezTo>
                <a:lnTo>
                  <a:pt x="135" y="256"/>
                </a:lnTo>
                <a:cubicBezTo>
                  <a:pt x="81" y="269"/>
                  <a:pt x="26" y="235"/>
                  <a:pt x="13" y="180"/>
                </a:cubicBezTo>
                <a:lnTo>
                  <a:pt x="13" y="180"/>
                </a:lnTo>
                <a:cubicBezTo>
                  <a:pt x="0" y="125"/>
                  <a:pt x="34" y="70"/>
                  <a:pt x="89" y="57"/>
                </a:cubicBezTo>
                <a:lnTo>
                  <a:pt x="89" y="57"/>
                </a:lnTo>
                <a:cubicBezTo>
                  <a:pt x="333" y="0"/>
                  <a:pt x="574" y="54"/>
                  <a:pt x="807" y="106"/>
                </a:cubicBezTo>
                <a:lnTo>
                  <a:pt x="807" y="106"/>
                </a:lnTo>
                <a:cubicBezTo>
                  <a:pt x="873" y="121"/>
                  <a:pt x="942" y="136"/>
                  <a:pt x="1008" y="148"/>
                </a:cubicBezTo>
                <a:lnTo>
                  <a:pt x="1008" y="148"/>
                </a:lnTo>
                <a:cubicBezTo>
                  <a:pt x="1290" y="200"/>
                  <a:pt x="1577" y="199"/>
                  <a:pt x="1859" y="145"/>
                </a:cubicBezTo>
                <a:lnTo>
                  <a:pt x="1859" y="145"/>
                </a:lnTo>
                <a:cubicBezTo>
                  <a:pt x="1922" y="132"/>
                  <a:pt x="1985" y="118"/>
                  <a:pt x="2048" y="103"/>
                </a:cubicBezTo>
                <a:lnTo>
                  <a:pt x="2048" y="103"/>
                </a:lnTo>
                <a:cubicBezTo>
                  <a:pt x="2213" y="65"/>
                  <a:pt x="2385" y="25"/>
                  <a:pt x="2564" y="30"/>
                </a:cubicBezTo>
                <a:lnTo>
                  <a:pt x="2564" y="30"/>
                </a:lnTo>
                <a:cubicBezTo>
                  <a:pt x="2621" y="32"/>
                  <a:pt x="2665" y="79"/>
                  <a:pt x="2663" y="136"/>
                </a:cubicBezTo>
                <a:lnTo>
                  <a:pt x="2663" y="136"/>
                </a:lnTo>
                <a:cubicBezTo>
                  <a:pt x="2661" y="192"/>
                  <a:pt x="2615" y="236"/>
                  <a:pt x="2558" y="234"/>
                </a:cubicBezTo>
                <a:lnTo>
                  <a:pt x="2558" y="234"/>
                </a:lnTo>
                <a:cubicBezTo>
                  <a:pt x="2405" y="229"/>
                  <a:pt x="2254" y="264"/>
                  <a:pt x="2093" y="302"/>
                </a:cubicBezTo>
                <a:lnTo>
                  <a:pt x="2093" y="302"/>
                </a:lnTo>
                <a:cubicBezTo>
                  <a:pt x="2030" y="316"/>
                  <a:pt x="1964" y="332"/>
                  <a:pt x="1898" y="345"/>
                </a:cubicBezTo>
                <a:lnTo>
                  <a:pt x="1898" y="345"/>
                </a:lnTo>
                <a:cubicBezTo>
                  <a:pt x="1740" y="375"/>
                  <a:pt x="1582" y="390"/>
                  <a:pt x="1423" y="390"/>
                </a:cubicBezTo>
              </a:path>
            </a:pathLst>
          </a:custGeom>
          <a:solidFill>
            <a:schemeClr val="accent2"/>
          </a:solidFill>
          <a:ln>
            <a:noFill/>
          </a:ln>
          <a:effectLst/>
        </p:spPr>
        <p:txBody>
          <a:bodyPr wrap="none" anchor="ctr"/>
          <a:lstStyle/>
          <a:p>
            <a:endParaRPr lang="en-US"/>
          </a:p>
        </p:txBody>
      </p:sp>
      <p:sp>
        <p:nvSpPr>
          <p:cNvPr id="237" name="Freeform 234">
            <a:extLst>
              <a:ext uri="{FF2B5EF4-FFF2-40B4-BE49-F238E27FC236}">
                <a16:creationId xmlns:a16="http://schemas.microsoft.com/office/drawing/2014/main" id="{0EF6D4AA-9235-7B42-9BD0-92EECB42EB12}"/>
              </a:ext>
            </a:extLst>
          </p:cNvPr>
          <p:cNvSpPr>
            <a:spLocks noChangeArrowheads="1"/>
          </p:cNvSpPr>
          <p:nvPr/>
        </p:nvSpPr>
        <p:spPr bwMode="auto">
          <a:xfrm>
            <a:off x="16324821" y="4257837"/>
            <a:ext cx="1887738" cy="1361974"/>
          </a:xfrm>
          <a:custGeom>
            <a:avLst/>
            <a:gdLst>
              <a:gd name="T0" fmla="*/ 0 w 1663"/>
              <a:gd name="T1" fmla="*/ 600 h 1201"/>
              <a:gd name="T2" fmla="*/ 0 w 1663"/>
              <a:gd name="T3" fmla="*/ 600 h 1201"/>
              <a:gd name="T4" fmla="*/ 831 w 1663"/>
              <a:gd name="T5" fmla="*/ 1200 h 1201"/>
              <a:gd name="T6" fmla="*/ 831 w 1663"/>
              <a:gd name="T7" fmla="*/ 1200 h 1201"/>
              <a:gd name="T8" fmla="*/ 1662 w 1663"/>
              <a:gd name="T9" fmla="*/ 600 h 1201"/>
              <a:gd name="T10" fmla="*/ 1662 w 1663"/>
              <a:gd name="T11" fmla="*/ 600 h 1201"/>
              <a:gd name="T12" fmla="*/ 831 w 1663"/>
              <a:gd name="T13" fmla="*/ 0 h 1201"/>
              <a:gd name="T14" fmla="*/ 831 w 1663"/>
              <a:gd name="T15" fmla="*/ 0 h 1201"/>
              <a:gd name="T16" fmla="*/ 0 w 1663"/>
              <a:gd name="T17" fmla="*/ 60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1">
                <a:moveTo>
                  <a:pt x="0" y="600"/>
                </a:moveTo>
                <a:lnTo>
                  <a:pt x="0" y="600"/>
                </a:lnTo>
                <a:cubicBezTo>
                  <a:pt x="0" y="931"/>
                  <a:pt x="373" y="1200"/>
                  <a:pt x="831" y="1200"/>
                </a:cubicBezTo>
                <a:lnTo>
                  <a:pt x="831" y="1200"/>
                </a:lnTo>
                <a:cubicBezTo>
                  <a:pt x="1291" y="1200"/>
                  <a:pt x="1662" y="931"/>
                  <a:pt x="1662" y="600"/>
                </a:cubicBezTo>
                <a:lnTo>
                  <a:pt x="1662" y="600"/>
                </a:lnTo>
                <a:cubicBezTo>
                  <a:pt x="1662" y="268"/>
                  <a:pt x="1291" y="0"/>
                  <a:pt x="831" y="0"/>
                </a:cubicBezTo>
                <a:lnTo>
                  <a:pt x="831" y="0"/>
                </a:lnTo>
                <a:cubicBezTo>
                  <a:pt x="373" y="0"/>
                  <a:pt x="0" y="268"/>
                  <a:pt x="0" y="600"/>
                </a:cubicBezTo>
              </a:path>
            </a:pathLst>
          </a:custGeom>
          <a:solidFill>
            <a:schemeClr val="accent3"/>
          </a:solidFill>
          <a:ln>
            <a:noFill/>
          </a:ln>
          <a:effectLst/>
        </p:spPr>
        <p:txBody>
          <a:bodyPr wrap="none" anchor="ctr"/>
          <a:lstStyle/>
          <a:p>
            <a:endParaRPr lang="en-US"/>
          </a:p>
        </p:txBody>
      </p:sp>
      <p:sp>
        <p:nvSpPr>
          <p:cNvPr id="238" name="Freeform 235">
            <a:extLst>
              <a:ext uri="{FF2B5EF4-FFF2-40B4-BE49-F238E27FC236}">
                <a16:creationId xmlns:a16="http://schemas.microsoft.com/office/drawing/2014/main" id="{00148D24-1A71-C947-8A91-4C1C0F8F2AAE}"/>
              </a:ext>
            </a:extLst>
          </p:cNvPr>
          <p:cNvSpPr>
            <a:spLocks noChangeArrowheads="1"/>
          </p:cNvSpPr>
          <p:nvPr/>
        </p:nvSpPr>
        <p:spPr bwMode="auto">
          <a:xfrm>
            <a:off x="17806969" y="4643394"/>
            <a:ext cx="3019378" cy="500726"/>
          </a:xfrm>
          <a:custGeom>
            <a:avLst/>
            <a:gdLst>
              <a:gd name="T0" fmla="*/ 1275 w 2661"/>
              <a:gd name="T1" fmla="*/ 439 h 440"/>
              <a:gd name="T2" fmla="*/ 1275 w 2661"/>
              <a:gd name="T3" fmla="*/ 439 h 440"/>
              <a:gd name="T4" fmla="*/ 983 w 2661"/>
              <a:gd name="T5" fmla="*/ 422 h 440"/>
              <a:gd name="T6" fmla="*/ 983 w 2661"/>
              <a:gd name="T7" fmla="*/ 422 h 440"/>
              <a:gd name="T8" fmla="*/ 772 w 2661"/>
              <a:gd name="T9" fmla="*/ 392 h 440"/>
              <a:gd name="T10" fmla="*/ 772 w 2661"/>
              <a:gd name="T11" fmla="*/ 392 h 440"/>
              <a:gd name="T12" fmla="*/ 144 w 2661"/>
              <a:gd name="T13" fmla="*/ 383 h 440"/>
              <a:gd name="T14" fmla="*/ 144 w 2661"/>
              <a:gd name="T15" fmla="*/ 383 h 440"/>
              <a:gd name="T16" fmla="*/ 16 w 2661"/>
              <a:gd name="T17" fmla="*/ 316 h 440"/>
              <a:gd name="T18" fmla="*/ 16 w 2661"/>
              <a:gd name="T19" fmla="*/ 316 h 440"/>
              <a:gd name="T20" fmla="*/ 84 w 2661"/>
              <a:gd name="T21" fmla="*/ 188 h 440"/>
              <a:gd name="T22" fmla="*/ 84 w 2661"/>
              <a:gd name="T23" fmla="*/ 188 h 440"/>
              <a:gd name="T24" fmla="*/ 803 w 2661"/>
              <a:gd name="T25" fmla="*/ 191 h 440"/>
              <a:gd name="T26" fmla="*/ 803 w 2661"/>
              <a:gd name="T27" fmla="*/ 191 h 440"/>
              <a:gd name="T28" fmla="*/ 1007 w 2661"/>
              <a:gd name="T29" fmla="*/ 220 h 440"/>
              <a:gd name="T30" fmla="*/ 1007 w 2661"/>
              <a:gd name="T31" fmla="*/ 220 h 440"/>
              <a:gd name="T32" fmla="*/ 1857 w 2661"/>
              <a:gd name="T33" fmla="*/ 162 h 440"/>
              <a:gd name="T34" fmla="*/ 1857 w 2661"/>
              <a:gd name="T35" fmla="*/ 162 h 440"/>
              <a:gd name="T36" fmla="*/ 2041 w 2661"/>
              <a:gd name="T37" fmla="*/ 108 h 440"/>
              <a:gd name="T38" fmla="*/ 2041 w 2661"/>
              <a:gd name="T39" fmla="*/ 108 h 440"/>
              <a:gd name="T40" fmla="*/ 2552 w 2661"/>
              <a:gd name="T41" fmla="*/ 2 h 440"/>
              <a:gd name="T42" fmla="*/ 2552 w 2661"/>
              <a:gd name="T43" fmla="*/ 2 h 440"/>
              <a:gd name="T44" fmla="*/ 2658 w 2661"/>
              <a:gd name="T45" fmla="*/ 100 h 440"/>
              <a:gd name="T46" fmla="*/ 2658 w 2661"/>
              <a:gd name="T47" fmla="*/ 100 h 440"/>
              <a:gd name="T48" fmla="*/ 2559 w 2661"/>
              <a:gd name="T49" fmla="*/ 205 h 440"/>
              <a:gd name="T50" fmla="*/ 2559 w 2661"/>
              <a:gd name="T51" fmla="*/ 205 h 440"/>
              <a:gd name="T52" fmla="*/ 2100 w 2661"/>
              <a:gd name="T53" fmla="*/ 303 h 440"/>
              <a:gd name="T54" fmla="*/ 2100 w 2661"/>
              <a:gd name="T55" fmla="*/ 303 h 440"/>
              <a:gd name="T56" fmla="*/ 1907 w 2661"/>
              <a:gd name="T57" fmla="*/ 358 h 440"/>
              <a:gd name="T58" fmla="*/ 1907 w 2661"/>
              <a:gd name="T59" fmla="*/ 358 h 440"/>
              <a:gd name="T60" fmla="*/ 1275 w 2661"/>
              <a:gd name="T61" fmla="*/ 43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1" h="440">
                <a:moveTo>
                  <a:pt x="1275" y="439"/>
                </a:moveTo>
                <a:lnTo>
                  <a:pt x="1275" y="439"/>
                </a:lnTo>
                <a:cubicBezTo>
                  <a:pt x="1178" y="439"/>
                  <a:pt x="1081" y="433"/>
                  <a:pt x="983" y="422"/>
                </a:cubicBezTo>
                <a:lnTo>
                  <a:pt x="983" y="422"/>
                </a:lnTo>
                <a:cubicBezTo>
                  <a:pt x="912" y="414"/>
                  <a:pt x="841" y="403"/>
                  <a:pt x="772" y="392"/>
                </a:cubicBezTo>
                <a:lnTo>
                  <a:pt x="772" y="392"/>
                </a:lnTo>
                <a:cubicBezTo>
                  <a:pt x="549" y="357"/>
                  <a:pt x="339" y="324"/>
                  <a:pt x="144" y="383"/>
                </a:cubicBezTo>
                <a:lnTo>
                  <a:pt x="144" y="383"/>
                </a:lnTo>
                <a:cubicBezTo>
                  <a:pt x="89" y="400"/>
                  <a:pt x="32" y="369"/>
                  <a:pt x="16" y="316"/>
                </a:cubicBezTo>
                <a:lnTo>
                  <a:pt x="16" y="316"/>
                </a:lnTo>
                <a:cubicBezTo>
                  <a:pt x="0" y="262"/>
                  <a:pt x="30" y="205"/>
                  <a:pt x="84" y="188"/>
                </a:cubicBezTo>
                <a:lnTo>
                  <a:pt x="84" y="188"/>
                </a:lnTo>
                <a:cubicBezTo>
                  <a:pt x="324" y="116"/>
                  <a:pt x="567" y="153"/>
                  <a:pt x="803" y="191"/>
                </a:cubicBezTo>
                <a:lnTo>
                  <a:pt x="803" y="191"/>
                </a:lnTo>
                <a:cubicBezTo>
                  <a:pt x="871" y="201"/>
                  <a:pt x="940" y="212"/>
                  <a:pt x="1007" y="220"/>
                </a:cubicBezTo>
                <a:lnTo>
                  <a:pt x="1007" y="220"/>
                </a:lnTo>
                <a:cubicBezTo>
                  <a:pt x="1292" y="253"/>
                  <a:pt x="1578" y="233"/>
                  <a:pt x="1857" y="162"/>
                </a:cubicBezTo>
                <a:lnTo>
                  <a:pt x="1857" y="162"/>
                </a:lnTo>
                <a:cubicBezTo>
                  <a:pt x="1918" y="146"/>
                  <a:pt x="1981" y="127"/>
                  <a:pt x="2041" y="108"/>
                </a:cubicBezTo>
                <a:lnTo>
                  <a:pt x="2041" y="108"/>
                </a:lnTo>
                <a:cubicBezTo>
                  <a:pt x="2205" y="59"/>
                  <a:pt x="2373" y="8"/>
                  <a:pt x="2552" y="2"/>
                </a:cubicBezTo>
                <a:lnTo>
                  <a:pt x="2552" y="2"/>
                </a:lnTo>
                <a:cubicBezTo>
                  <a:pt x="2609" y="0"/>
                  <a:pt x="2656" y="44"/>
                  <a:pt x="2658" y="100"/>
                </a:cubicBezTo>
                <a:lnTo>
                  <a:pt x="2658" y="100"/>
                </a:lnTo>
                <a:cubicBezTo>
                  <a:pt x="2660" y="157"/>
                  <a:pt x="2615" y="204"/>
                  <a:pt x="2559" y="205"/>
                </a:cubicBezTo>
                <a:lnTo>
                  <a:pt x="2559" y="205"/>
                </a:lnTo>
                <a:cubicBezTo>
                  <a:pt x="2407" y="211"/>
                  <a:pt x="2258" y="256"/>
                  <a:pt x="2100" y="303"/>
                </a:cubicBezTo>
                <a:lnTo>
                  <a:pt x="2100" y="303"/>
                </a:lnTo>
                <a:cubicBezTo>
                  <a:pt x="2038" y="322"/>
                  <a:pt x="1973" y="342"/>
                  <a:pt x="1907" y="358"/>
                </a:cubicBezTo>
                <a:lnTo>
                  <a:pt x="1907" y="358"/>
                </a:lnTo>
                <a:cubicBezTo>
                  <a:pt x="1699" y="412"/>
                  <a:pt x="1488" y="439"/>
                  <a:pt x="1275" y="439"/>
                </a:cubicBezTo>
              </a:path>
            </a:pathLst>
          </a:custGeom>
          <a:solidFill>
            <a:schemeClr val="accent3"/>
          </a:solidFill>
          <a:ln>
            <a:noFill/>
          </a:ln>
          <a:effectLst/>
        </p:spPr>
        <p:txBody>
          <a:bodyPr wrap="none" anchor="ctr"/>
          <a:lstStyle/>
          <a:p>
            <a:endParaRPr lang="en-US"/>
          </a:p>
        </p:txBody>
      </p:sp>
      <p:grpSp>
        <p:nvGrpSpPr>
          <p:cNvPr id="248" name="Group 247">
            <a:extLst>
              <a:ext uri="{FF2B5EF4-FFF2-40B4-BE49-F238E27FC236}">
                <a16:creationId xmlns:a16="http://schemas.microsoft.com/office/drawing/2014/main" id="{94DC19BF-A45B-894B-94C3-A7F2E21B9E5F}"/>
              </a:ext>
            </a:extLst>
          </p:cNvPr>
          <p:cNvGrpSpPr/>
          <p:nvPr/>
        </p:nvGrpSpPr>
        <p:grpSpPr>
          <a:xfrm>
            <a:off x="16401780" y="9847952"/>
            <a:ext cx="4249554" cy="2031326"/>
            <a:chOff x="12535385" y="4730545"/>
            <a:chExt cx="4249554" cy="2031326"/>
          </a:xfrm>
        </p:grpSpPr>
        <p:sp>
          <p:nvSpPr>
            <p:cNvPr id="249" name="CuadroTexto 4">
              <a:extLst>
                <a:ext uri="{FF2B5EF4-FFF2-40B4-BE49-F238E27FC236}">
                  <a16:creationId xmlns:a16="http://schemas.microsoft.com/office/drawing/2014/main" id="{375744BB-A6E2-7042-8D33-DD55E3B63FB1}"/>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0" name="CuadroTexto 4">
              <a:extLst>
                <a:ext uri="{FF2B5EF4-FFF2-40B4-BE49-F238E27FC236}">
                  <a16:creationId xmlns:a16="http://schemas.microsoft.com/office/drawing/2014/main" id="{4A705A0E-53DF-8646-A1A6-F6E2F9C67903}"/>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4" name="Group 253">
            <a:extLst>
              <a:ext uri="{FF2B5EF4-FFF2-40B4-BE49-F238E27FC236}">
                <a16:creationId xmlns:a16="http://schemas.microsoft.com/office/drawing/2014/main" id="{9C397BF8-10F3-934C-AA73-85044F60B22A}"/>
              </a:ext>
            </a:extLst>
          </p:cNvPr>
          <p:cNvGrpSpPr/>
          <p:nvPr/>
        </p:nvGrpSpPr>
        <p:grpSpPr>
          <a:xfrm>
            <a:off x="15188566" y="5729660"/>
            <a:ext cx="4249554" cy="2031326"/>
            <a:chOff x="12535385" y="4730545"/>
            <a:chExt cx="4249554" cy="2031326"/>
          </a:xfrm>
        </p:grpSpPr>
        <p:sp>
          <p:nvSpPr>
            <p:cNvPr id="255" name="CuadroTexto 4">
              <a:extLst>
                <a:ext uri="{FF2B5EF4-FFF2-40B4-BE49-F238E27FC236}">
                  <a16:creationId xmlns:a16="http://schemas.microsoft.com/office/drawing/2014/main" id="{41D228E4-AE7E-4840-9312-B56C30FA1E7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6" name="CuadroTexto 4">
              <a:extLst>
                <a:ext uri="{FF2B5EF4-FFF2-40B4-BE49-F238E27FC236}">
                  <a16:creationId xmlns:a16="http://schemas.microsoft.com/office/drawing/2014/main" id="{254FBDB3-CDA8-8C47-B821-D5555E77CC25}"/>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7" name="Group 256">
            <a:extLst>
              <a:ext uri="{FF2B5EF4-FFF2-40B4-BE49-F238E27FC236}">
                <a16:creationId xmlns:a16="http://schemas.microsoft.com/office/drawing/2014/main" id="{F1E14521-C298-994B-99AB-E4B5705DD8CC}"/>
              </a:ext>
            </a:extLst>
          </p:cNvPr>
          <p:cNvGrpSpPr/>
          <p:nvPr/>
        </p:nvGrpSpPr>
        <p:grpSpPr>
          <a:xfrm>
            <a:off x="5279087" y="5954785"/>
            <a:ext cx="4249554" cy="2031326"/>
            <a:chOff x="12535385" y="4730545"/>
            <a:chExt cx="4249554" cy="2031326"/>
          </a:xfrm>
        </p:grpSpPr>
        <p:sp>
          <p:nvSpPr>
            <p:cNvPr id="258" name="CuadroTexto 4">
              <a:extLst>
                <a:ext uri="{FF2B5EF4-FFF2-40B4-BE49-F238E27FC236}">
                  <a16:creationId xmlns:a16="http://schemas.microsoft.com/office/drawing/2014/main" id="{9AF71DC5-70C5-9842-9C08-13BD22A0ABCA}"/>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9" name="CuadroTexto 4">
              <a:extLst>
                <a:ext uri="{FF2B5EF4-FFF2-40B4-BE49-F238E27FC236}">
                  <a16:creationId xmlns:a16="http://schemas.microsoft.com/office/drawing/2014/main" id="{1F58B6D7-8E89-4644-AE01-9920F49371C8}"/>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60" name="Group 259">
            <a:extLst>
              <a:ext uri="{FF2B5EF4-FFF2-40B4-BE49-F238E27FC236}">
                <a16:creationId xmlns:a16="http://schemas.microsoft.com/office/drawing/2014/main" id="{599D4539-64D8-D846-A689-CC91D75BFD3C}"/>
              </a:ext>
            </a:extLst>
          </p:cNvPr>
          <p:cNvGrpSpPr/>
          <p:nvPr/>
        </p:nvGrpSpPr>
        <p:grpSpPr>
          <a:xfrm>
            <a:off x="4522006" y="10171117"/>
            <a:ext cx="4249554" cy="2031326"/>
            <a:chOff x="12535385" y="4730545"/>
            <a:chExt cx="4249554" cy="2031326"/>
          </a:xfrm>
        </p:grpSpPr>
        <p:sp>
          <p:nvSpPr>
            <p:cNvPr id="261" name="CuadroTexto 4">
              <a:extLst>
                <a:ext uri="{FF2B5EF4-FFF2-40B4-BE49-F238E27FC236}">
                  <a16:creationId xmlns:a16="http://schemas.microsoft.com/office/drawing/2014/main" id="{323D5656-11F6-714F-A5CA-6095AFAB94F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62" name="CuadroTexto 4">
              <a:extLst>
                <a:ext uri="{FF2B5EF4-FFF2-40B4-BE49-F238E27FC236}">
                  <a16:creationId xmlns:a16="http://schemas.microsoft.com/office/drawing/2014/main" id="{0D320F4D-2E63-5A4A-9F00-FF78336BCAF7}"/>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64" name="Group 263">
            <a:extLst>
              <a:ext uri="{FF2B5EF4-FFF2-40B4-BE49-F238E27FC236}">
                <a16:creationId xmlns:a16="http://schemas.microsoft.com/office/drawing/2014/main" id="{2F0C80DA-46E1-224D-8386-C657A7FEDEEE}"/>
              </a:ext>
            </a:extLst>
          </p:cNvPr>
          <p:cNvGrpSpPr/>
          <p:nvPr/>
        </p:nvGrpSpPr>
        <p:grpSpPr>
          <a:xfrm>
            <a:off x="11225002" y="7345456"/>
            <a:ext cx="2112910" cy="1608434"/>
            <a:chOff x="17083598" y="2386671"/>
            <a:chExt cx="1081851" cy="823555"/>
          </a:xfrm>
          <a:solidFill>
            <a:schemeClr val="bg1"/>
          </a:solidFill>
        </p:grpSpPr>
        <p:sp>
          <p:nvSpPr>
            <p:cNvPr id="265" name="Freeform 16">
              <a:extLst>
                <a:ext uri="{FF2B5EF4-FFF2-40B4-BE49-F238E27FC236}">
                  <a16:creationId xmlns:a16="http://schemas.microsoft.com/office/drawing/2014/main" id="{F0534127-F7CB-E142-9E40-869AACA2916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 name="Freeform 17">
              <a:extLst>
                <a:ext uri="{FF2B5EF4-FFF2-40B4-BE49-F238E27FC236}">
                  <a16:creationId xmlns:a16="http://schemas.microsoft.com/office/drawing/2014/main" id="{42308ABE-276F-0440-9268-9DB37E00A552}"/>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7" name="Freeform 18">
              <a:extLst>
                <a:ext uri="{FF2B5EF4-FFF2-40B4-BE49-F238E27FC236}">
                  <a16:creationId xmlns:a16="http://schemas.microsoft.com/office/drawing/2014/main" id="{32B94518-D822-5B4F-AEF8-5EF5AB59278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8" name="Freeform 19">
              <a:extLst>
                <a:ext uri="{FF2B5EF4-FFF2-40B4-BE49-F238E27FC236}">
                  <a16:creationId xmlns:a16="http://schemas.microsoft.com/office/drawing/2014/main" id="{6297643A-94FA-B146-BF3B-71EED1B0597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9" name="Freeform 20">
              <a:extLst>
                <a:ext uri="{FF2B5EF4-FFF2-40B4-BE49-F238E27FC236}">
                  <a16:creationId xmlns:a16="http://schemas.microsoft.com/office/drawing/2014/main" id="{A36D0EA1-9C2C-5C48-B7F6-CCB635264BC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0" name="Freeform 21">
              <a:extLst>
                <a:ext uri="{FF2B5EF4-FFF2-40B4-BE49-F238E27FC236}">
                  <a16:creationId xmlns:a16="http://schemas.microsoft.com/office/drawing/2014/main" id="{47EAA3D9-946C-7543-A425-13E7CBBD7D4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1" name="Freeform 22">
              <a:extLst>
                <a:ext uri="{FF2B5EF4-FFF2-40B4-BE49-F238E27FC236}">
                  <a16:creationId xmlns:a16="http://schemas.microsoft.com/office/drawing/2014/main" id="{5E2B45E3-4862-594C-996B-292A1A016BA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72" name="CuadroTexto 4">
            <a:extLst>
              <a:ext uri="{FF2B5EF4-FFF2-40B4-BE49-F238E27FC236}">
                <a16:creationId xmlns:a16="http://schemas.microsoft.com/office/drawing/2014/main" id="{B2073728-C34D-6047-A312-092DCD73C365}"/>
              </a:ext>
            </a:extLst>
          </p:cNvPr>
          <p:cNvSpPr txBox="1"/>
          <p:nvPr/>
        </p:nvSpPr>
        <p:spPr>
          <a:xfrm>
            <a:off x="6828741" y="47230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73" name="CuadroTexto 4">
            <a:extLst>
              <a:ext uri="{FF2B5EF4-FFF2-40B4-BE49-F238E27FC236}">
                <a16:creationId xmlns:a16="http://schemas.microsoft.com/office/drawing/2014/main" id="{2F4A4DAC-5E3C-2448-B445-D6524492503F}"/>
              </a:ext>
            </a:extLst>
          </p:cNvPr>
          <p:cNvSpPr txBox="1"/>
          <p:nvPr/>
        </p:nvSpPr>
        <p:spPr>
          <a:xfrm>
            <a:off x="6015941" y="89648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74" name="CuadroTexto 4">
            <a:extLst>
              <a:ext uri="{FF2B5EF4-FFF2-40B4-BE49-F238E27FC236}">
                <a16:creationId xmlns:a16="http://schemas.microsoft.com/office/drawing/2014/main" id="{CF4EBA99-15FA-A544-AA72-D6A5262640C2}"/>
              </a:ext>
            </a:extLst>
          </p:cNvPr>
          <p:cNvSpPr txBox="1"/>
          <p:nvPr/>
        </p:nvSpPr>
        <p:spPr>
          <a:xfrm>
            <a:off x="16683941" y="45960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75" name="CuadroTexto 4">
            <a:extLst>
              <a:ext uri="{FF2B5EF4-FFF2-40B4-BE49-F238E27FC236}">
                <a16:creationId xmlns:a16="http://schemas.microsoft.com/office/drawing/2014/main" id="{8AD00323-EE53-4845-9D7F-9C8B18D0DEF5}"/>
              </a:ext>
            </a:extLst>
          </p:cNvPr>
          <p:cNvSpPr txBox="1"/>
          <p:nvPr/>
        </p:nvSpPr>
        <p:spPr>
          <a:xfrm>
            <a:off x="17888322" y="8659446"/>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1146882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63" name="Freeform 160">
            <a:extLst>
              <a:ext uri="{FF2B5EF4-FFF2-40B4-BE49-F238E27FC236}">
                <a16:creationId xmlns:a16="http://schemas.microsoft.com/office/drawing/2014/main" id="{B4B3EE30-0D52-F144-BC39-E27FFDDC7026}"/>
              </a:ext>
            </a:extLst>
          </p:cNvPr>
          <p:cNvSpPr>
            <a:spLocks noChangeArrowheads="1"/>
          </p:cNvSpPr>
          <p:nvPr/>
        </p:nvSpPr>
        <p:spPr bwMode="auto">
          <a:xfrm>
            <a:off x="5483826" y="3703894"/>
            <a:ext cx="3262961" cy="3262961"/>
          </a:xfrm>
          <a:custGeom>
            <a:avLst/>
            <a:gdLst>
              <a:gd name="T0" fmla="*/ 3235 w 3236"/>
              <a:gd name="T1" fmla="*/ 1618 h 3236"/>
              <a:gd name="T2" fmla="*/ 3235 w 3236"/>
              <a:gd name="T3" fmla="*/ 1618 h 3236"/>
              <a:gd name="T4" fmla="*/ 1618 w 3236"/>
              <a:gd name="T5" fmla="*/ 3235 h 3236"/>
              <a:gd name="T6" fmla="*/ 1618 w 3236"/>
              <a:gd name="T7" fmla="*/ 3235 h 3236"/>
              <a:gd name="T8" fmla="*/ 0 w 3236"/>
              <a:gd name="T9" fmla="*/ 1618 h 3236"/>
              <a:gd name="T10" fmla="*/ 0 w 3236"/>
              <a:gd name="T11" fmla="*/ 1618 h 3236"/>
              <a:gd name="T12" fmla="*/ 1618 w 3236"/>
              <a:gd name="T13" fmla="*/ 0 h 3236"/>
              <a:gd name="T14" fmla="*/ 1618 w 3236"/>
              <a:gd name="T15" fmla="*/ 0 h 3236"/>
              <a:gd name="T16" fmla="*/ 3235 w 3236"/>
              <a:gd name="T17" fmla="*/ 1618 h 3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6" h="3236">
                <a:moveTo>
                  <a:pt x="3235" y="1618"/>
                </a:moveTo>
                <a:lnTo>
                  <a:pt x="3235" y="1618"/>
                </a:lnTo>
                <a:cubicBezTo>
                  <a:pt x="3235" y="2511"/>
                  <a:pt x="2511" y="3235"/>
                  <a:pt x="1618" y="3235"/>
                </a:cubicBezTo>
                <a:lnTo>
                  <a:pt x="1618" y="3235"/>
                </a:lnTo>
                <a:cubicBezTo>
                  <a:pt x="725" y="3235"/>
                  <a:pt x="0" y="2511"/>
                  <a:pt x="0" y="1618"/>
                </a:cubicBezTo>
                <a:lnTo>
                  <a:pt x="0" y="1618"/>
                </a:lnTo>
                <a:cubicBezTo>
                  <a:pt x="0" y="724"/>
                  <a:pt x="725" y="0"/>
                  <a:pt x="1618" y="0"/>
                </a:cubicBezTo>
                <a:lnTo>
                  <a:pt x="1618" y="0"/>
                </a:lnTo>
                <a:cubicBezTo>
                  <a:pt x="2511" y="0"/>
                  <a:pt x="3235" y="724"/>
                  <a:pt x="3235" y="1618"/>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 name="Freeform 161">
            <a:extLst>
              <a:ext uri="{FF2B5EF4-FFF2-40B4-BE49-F238E27FC236}">
                <a16:creationId xmlns:a16="http://schemas.microsoft.com/office/drawing/2014/main" id="{C20F04F0-740C-D84C-87B2-405920378F13}"/>
              </a:ext>
            </a:extLst>
          </p:cNvPr>
          <p:cNvSpPr>
            <a:spLocks noChangeArrowheads="1"/>
          </p:cNvSpPr>
          <p:nvPr/>
        </p:nvSpPr>
        <p:spPr bwMode="auto">
          <a:xfrm>
            <a:off x="7964387" y="6953519"/>
            <a:ext cx="2867317" cy="2862870"/>
          </a:xfrm>
          <a:custGeom>
            <a:avLst/>
            <a:gdLst>
              <a:gd name="T0" fmla="*/ 2842 w 2843"/>
              <a:gd name="T1" fmla="*/ 1420 h 2841"/>
              <a:gd name="T2" fmla="*/ 2842 w 2843"/>
              <a:gd name="T3" fmla="*/ 1420 h 2841"/>
              <a:gd name="T4" fmla="*/ 1421 w 2843"/>
              <a:gd name="T5" fmla="*/ 2840 h 2841"/>
              <a:gd name="T6" fmla="*/ 1421 w 2843"/>
              <a:gd name="T7" fmla="*/ 2840 h 2841"/>
              <a:gd name="T8" fmla="*/ 0 w 2843"/>
              <a:gd name="T9" fmla="*/ 1420 h 2841"/>
              <a:gd name="T10" fmla="*/ 0 w 2843"/>
              <a:gd name="T11" fmla="*/ 1420 h 2841"/>
              <a:gd name="T12" fmla="*/ 1421 w 2843"/>
              <a:gd name="T13" fmla="*/ 0 h 2841"/>
              <a:gd name="T14" fmla="*/ 1421 w 2843"/>
              <a:gd name="T15" fmla="*/ 0 h 2841"/>
              <a:gd name="T16" fmla="*/ 2842 w 2843"/>
              <a:gd name="T17" fmla="*/ 1420 h 2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3" h="2841">
                <a:moveTo>
                  <a:pt x="2842" y="1420"/>
                </a:moveTo>
                <a:lnTo>
                  <a:pt x="2842" y="1420"/>
                </a:lnTo>
                <a:cubicBezTo>
                  <a:pt x="2842" y="2204"/>
                  <a:pt x="2206" y="2840"/>
                  <a:pt x="1421" y="2840"/>
                </a:cubicBezTo>
                <a:lnTo>
                  <a:pt x="1421" y="2840"/>
                </a:lnTo>
                <a:cubicBezTo>
                  <a:pt x="637" y="2840"/>
                  <a:pt x="0" y="2204"/>
                  <a:pt x="0" y="1420"/>
                </a:cubicBezTo>
                <a:lnTo>
                  <a:pt x="0" y="1420"/>
                </a:lnTo>
                <a:cubicBezTo>
                  <a:pt x="0" y="636"/>
                  <a:pt x="637" y="0"/>
                  <a:pt x="1421" y="0"/>
                </a:cubicBezTo>
                <a:lnTo>
                  <a:pt x="1421" y="0"/>
                </a:lnTo>
                <a:cubicBezTo>
                  <a:pt x="2206" y="0"/>
                  <a:pt x="2842" y="636"/>
                  <a:pt x="2842" y="1420"/>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 name="Freeform 162">
            <a:extLst>
              <a:ext uri="{FF2B5EF4-FFF2-40B4-BE49-F238E27FC236}">
                <a16:creationId xmlns:a16="http://schemas.microsoft.com/office/drawing/2014/main" id="{950796CD-35A0-5149-BE87-D16BEFFDE49F}"/>
              </a:ext>
            </a:extLst>
          </p:cNvPr>
          <p:cNvSpPr>
            <a:spLocks noChangeArrowheads="1"/>
          </p:cNvSpPr>
          <p:nvPr/>
        </p:nvSpPr>
        <p:spPr bwMode="auto">
          <a:xfrm>
            <a:off x="10391603" y="9774481"/>
            <a:ext cx="2627263" cy="2631707"/>
          </a:xfrm>
          <a:custGeom>
            <a:avLst/>
            <a:gdLst>
              <a:gd name="T0" fmla="*/ 2606 w 2607"/>
              <a:gd name="T1" fmla="*/ 1304 h 2609"/>
              <a:gd name="T2" fmla="*/ 2606 w 2607"/>
              <a:gd name="T3" fmla="*/ 1304 h 2609"/>
              <a:gd name="T4" fmla="*/ 1302 w 2607"/>
              <a:gd name="T5" fmla="*/ 2608 h 2609"/>
              <a:gd name="T6" fmla="*/ 1302 w 2607"/>
              <a:gd name="T7" fmla="*/ 2608 h 2609"/>
              <a:gd name="T8" fmla="*/ 0 w 2607"/>
              <a:gd name="T9" fmla="*/ 1304 h 2609"/>
              <a:gd name="T10" fmla="*/ 0 w 2607"/>
              <a:gd name="T11" fmla="*/ 1304 h 2609"/>
              <a:gd name="T12" fmla="*/ 1302 w 2607"/>
              <a:gd name="T13" fmla="*/ 0 h 2609"/>
              <a:gd name="T14" fmla="*/ 1302 w 2607"/>
              <a:gd name="T15" fmla="*/ 0 h 2609"/>
              <a:gd name="T16" fmla="*/ 2606 w 2607"/>
              <a:gd name="T17" fmla="*/ 1304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7" h="2609">
                <a:moveTo>
                  <a:pt x="2606" y="1304"/>
                </a:moveTo>
                <a:lnTo>
                  <a:pt x="2606" y="1304"/>
                </a:lnTo>
                <a:cubicBezTo>
                  <a:pt x="2606" y="2024"/>
                  <a:pt x="2023" y="2608"/>
                  <a:pt x="1302" y="2608"/>
                </a:cubicBezTo>
                <a:lnTo>
                  <a:pt x="1302" y="2608"/>
                </a:lnTo>
                <a:cubicBezTo>
                  <a:pt x="583" y="2608"/>
                  <a:pt x="0" y="2024"/>
                  <a:pt x="0" y="1304"/>
                </a:cubicBezTo>
                <a:lnTo>
                  <a:pt x="0" y="1304"/>
                </a:lnTo>
                <a:cubicBezTo>
                  <a:pt x="0" y="584"/>
                  <a:pt x="583" y="0"/>
                  <a:pt x="1302" y="0"/>
                </a:cubicBezTo>
                <a:lnTo>
                  <a:pt x="1302" y="0"/>
                </a:lnTo>
                <a:cubicBezTo>
                  <a:pt x="2023" y="0"/>
                  <a:pt x="2606" y="584"/>
                  <a:pt x="2606" y="1304"/>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Line 163">
            <a:extLst>
              <a:ext uri="{FF2B5EF4-FFF2-40B4-BE49-F238E27FC236}">
                <a16:creationId xmlns:a16="http://schemas.microsoft.com/office/drawing/2014/main" id="{11D152AF-A1E1-9E48-8FE0-EB76610F66E5}"/>
              </a:ext>
            </a:extLst>
          </p:cNvPr>
          <p:cNvSpPr>
            <a:spLocks noChangeShapeType="1"/>
          </p:cNvSpPr>
          <p:nvPr/>
        </p:nvSpPr>
        <p:spPr bwMode="auto">
          <a:xfrm>
            <a:off x="1331775" y="3695003"/>
            <a:ext cx="5872442"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7" name="Line 164">
            <a:extLst>
              <a:ext uri="{FF2B5EF4-FFF2-40B4-BE49-F238E27FC236}">
                <a16:creationId xmlns:a16="http://schemas.microsoft.com/office/drawing/2014/main" id="{BECB2080-07B6-FC4D-B373-911E52A98C69}"/>
              </a:ext>
            </a:extLst>
          </p:cNvPr>
          <p:cNvSpPr>
            <a:spLocks noChangeShapeType="1"/>
          </p:cNvSpPr>
          <p:nvPr/>
        </p:nvSpPr>
        <p:spPr bwMode="auto">
          <a:xfrm>
            <a:off x="11711904" y="12406188"/>
            <a:ext cx="9330999" cy="4444"/>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8" name="Freeform 165">
            <a:extLst>
              <a:ext uri="{FF2B5EF4-FFF2-40B4-BE49-F238E27FC236}">
                <a16:creationId xmlns:a16="http://schemas.microsoft.com/office/drawing/2014/main" id="{8CE3AE07-DBD1-9B4C-86D7-08B893AEB22D}"/>
              </a:ext>
            </a:extLst>
          </p:cNvPr>
          <p:cNvSpPr>
            <a:spLocks noChangeArrowheads="1"/>
          </p:cNvSpPr>
          <p:nvPr/>
        </p:nvSpPr>
        <p:spPr bwMode="auto">
          <a:xfrm>
            <a:off x="17538224" y="4907468"/>
            <a:ext cx="4360986" cy="7495030"/>
          </a:xfrm>
          <a:custGeom>
            <a:avLst/>
            <a:gdLst>
              <a:gd name="T0" fmla="*/ 449 w 4328"/>
              <a:gd name="T1" fmla="*/ 7065 h 7435"/>
              <a:gd name="T2" fmla="*/ 1314 w 4328"/>
              <a:gd name="T3" fmla="*/ 5068 h 7435"/>
              <a:gd name="T4" fmla="*/ 1990 w 4328"/>
              <a:gd name="T5" fmla="*/ 5016 h 7435"/>
              <a:gd name="T6" fmla="*/ 1990 w 4328"/>
              <a:gd name="T7" fmla="*/ 5016 h 7435"/>
              <a:gd name="T8" fmla="*/ 1881 w 4328"/>
              <a:gd name="T9" fmla="*/ 5278 h 7435"/>
              <a:gd name="T10" fmla="*/ 1881 w 4328"/>
              <a:gd name="T11" fmla="*/ 5278 h 7435"/>
              <a:gd name="T12" fmla="*/ 1800 w 4328"/>
              <a:gd name="T13" fmla="*/ 5581 h 7435"/>
              <a:gd name="T14" fmla="*/ 1800 w 4328"/>
              <a:gd name="T15" fmla="*/ 5581 h 7435"/>
              <a:gd name="T16" fmla="*/ 449 w 4328"/>
              <a:gd name="T17" fmla="*/ 7065 h 7435"/>
              <a:gd name="T18" fmla="*/ 3705 w 4328"/>
              <a:gd name="T19" fmla="*/ 457 h 7435"/>
              <a:gd name="T20" fmla="*/ 3705 w 4328"/>
              <a:gd name="T21" fmla="*/ 457 h 7435"/>
              <a:gd name="T22" fmla="*/ 3870 w 4328"/>
              <a:gd name="T23" fmla="*/ 883 h 7435"/>
              <a:gd name="T24" fmla="*/ 2784 w 4328"/>
              <a:gd name="T25" fmla="*/ 3334 h 7435"/>
              <a:gd name="T26" fmla="*/ 2039 w 4328"/>
              <a:gd name="T27" fmla="*/ 3419 h 7435"/>
              <a:gd name="T28" fmla="*/ 3279 w 4328"/>
              <a:gd name="T29" fmla="*/ 621 h 7435"/>
              <a:gd name="T30" fmla="*/ 3279 w 4328"/>
              <a:gd name="T31" fmla="*/ 621 h 7435"/>
              <a:gd name="T32" fmla="*/ 3705 w 4328"/>
              <a:gd name="T33" fmla="*/ 457 h 7435"/>
              <a:gd name="T34" fmla="*/ 1463 w 4328"/>
              <a:gd name="T35" fmla="*/ 4717 h 7435"/>
              <a:gd name="T36" fmla="*/ 1567 w 4328"/>
              <a:gd name="T37" fmla="*/ 4484 h 7435"/>
              <a:gd name="T38" fmla="*/ 2312 w 4328"/>
              <a:gd name="T39" fmla="*/ 4399 h 7435"/>
              <a:gd name="T40" fmla="*/ 2248 w 4328"/>
              <a:gd name="T41" fmla="*/ 4543 h 7435"/>
              <a:gd name="T42" fmla="*/ 2248 w 4328"/>
              <a:gd name="T43" fmla="*/ 4543 h 7435"/>
              <a:gd name="T44" fmla="*/ 2068 w 4328"/>
              <a:gd name="T45" fmla="*/ 4671 h 7435"/>
              <a:gd name="T46" fmla="*/ 1463 w 4328"/>
              <a:gd name="T47" fmla="*/ 4717 h 7435"/>
              <a:gd name="T48" fmla="*/ 2471 w 4328"/>
              <a:gd name="T49" fmla="*/ 4041 h 7435"/>
              <a:gd name="T50" fmla="*/ 1725 w 4328"/>
              <a:gd name="T51" fmla="*/ 4126 h 7435"/>
              <a:gd name="T52" fmla="*/ 1880 w 4328"/>
              <a:gd name="T53" fmla="*/ 3777 h 7435"/>
              <a:gd name="T54" fmla="*/ 2625 w 4328"/>
              <a:gd name="T55" fmla="*/ 3693 h 7435"/>
              <a:gd name="T56" fmla="*/ 2471 w 4328"/>
              <a:gd name="T57" fmla="*/ 4041 h 7435"/>
              <a:gd name="T58" fmla="*/ 2137 w 4328"/>
              <a:gd name="T59" fmla="*/ 5617 h 7435"/>
              <a:gd name="T60" fmla="*/ 2137 w 4328"/>
              <a:gd name="T61" fmla="*/ 5617 h 7435"/>
              <a:gd name="T62" fmla="*/ 2179 w 4328"/>
              <a:gd name="T63" fmla="*/ 5438 h 7435"/>
              <a:gd name="T64" fmla="*/ 2179 w 4328"/>
              <a:gd name="T65" fmla="*/ 5438 h 7435"/>
              <a:gd name="T66" fmla="*/ 2327 w 4328"/>
              <a:gd name="T67" fmla="*/ 5079 h 7435"/>
              <a:gd name="T68" fmla="*/ 2327 w 4328"/>
              <a:gd name="T69" fmla="*/ 5079 h 7435"/>
              <a:gd name="T70" fmla="*/ 2398 w 4328"/>
              <a:gd name="T71" fmla="*/ 4893 h 7435"/>
              <a:gd name="T72" fmla="*/ 2398 w 4328"/>
              <a:gd name="T73" fmla="*/ 4893 h 7435"/>
              <a:gd name="T74" fmla="*/ 2401 w 4328"/>
              <a:gd name="T75" fmla="*/ 4885 h 7435"/>
              <a:gd name="T76" fmla="*/ 2401 w 4328"/>
              <a:gd name="T77" fmla="*/ 4885 h 7435"/>
              <a:gd name="T78" fmla="*/ 2557 w 4328"/>
              <a:gd name="T79" fmla="*/ 4680 h 7435"/>
              <a:gd name="T80" fmla="*/ 4179 w 4328"/>
              <a:gd name="T81" fmla="*/ 1020 h 7435"/>
              <a:gd name="T82" fmla="*/ 4179 w 4328"/>
              <a:gd name="T83" fmla="*/ 1020 h 7435"/>
              <a:gd name="T84" fmla="*/ 3842 w 4328"/>
              <a:gd name="T85" fmla="*/ 148 h 7435"/>
              <a:gd name="T86" fmla="*/ 3842 w 4328"/>
              <a:gd name="T87" fmla="*/ 148 h 7435"/>
              <a:gd name="T88" fmla="*/ 2970 w 4328"/>
              <a:gd name="T89" fmla="*/ 484 h 7435"/>
              <a:gd name="T90" fmla="*/ 1039 w 4328"/>
              <a:gd name="T91" fmla="*/ 4839 h 7435"/>
              <a:gd name="T92" fmla="*/ 1039 w 4328"/>
              <a:gd name="T93" fmla="*/ 4839 h 7435"/>
              <a:gd name="T94" fmla="*/ 1027 w 4328"/>
              <a:gd name="T95" fmla="*/ 4884 h 7435"/>
              <a:gd name="T96" fmla="*/ 1027 w 4328"/>
              <a:gd name="T97" fmla="*/ 4884 h 7435"/>
              <a:gd name="T98" fmla="*/ 1016 w 4328"/>
              <a:gd name="T99" fmla="*/ 4905 h 7435"/>
              <a:gd name="T100" fmla="*/ 23 w 4328"/>
              <a:gd name="T101" fmla="*/ 7197 h 7435"/>
              <a:gd name="T102" fmla="*/ 23 w 4328"/>
              <a:gd name="T103" fmla="*/ 7197 h 7435"/>
              <a:gd name="T104" fmla="*/ 39 w 4328"/>
              <a:gd name="T105" fmla="*/ 7360 h 7435"/>
              <a:gd name="T106" fmla="*/ 39 w 4328"/>
              <a:gd name="T107" fmla="*/ 7360 h 7435"/>
              <a:gd name="T108" fmla="*/ 110 w 4328"/>
              <a:gd name="T109" fmla="*/ 7419 h 7435"/>
              <a:gd name="T110" fmla="*/ 110 w 4328"/>
              <a:gd name="T111" fmla="*/ 7419 h 7435"/>
              <a:gd name="T112" fmla="*/ 184 w 4328"/>
              <a:gd name="T113" fmla="*/ 7433 h 7435"/>
              <a:gd name="T114" fmla="*/ 184 w 4328"/>
              <a:gd name="T115" fmla="*/ 7433 h 7435"/>
              <a:gd name="T116" fmla="*/ 278 w 4328"/>
              <a:gd name="T117" fmla="*/ 7428 h 7435"/>
              <a:gd name="T118" fmla="*/ 278 w 4328"/>
              <a:gd name="T119" fmla="*/ 7428 h 7435"/>
              <a:gd name="T120" fmla="*/ 2137 w 4328"/>
              <a:gd name="T121" fmla="*/ 5617 h 7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28" h="7435">
                <a:moveTo>
                  <a:pt x="449" y="7065"/>
                </a:moveTo>
                <a:lnTo>
                  <a:pt x="1314" y="5068"/>
                </a:lnTo>
                <a:lnTo>
                  <a:pt x="1990" y="5016"/>
                </a:lnTo>
                <a:lnTo>
                  <a:pt x="1990" y="5016"/>
                </a:lnTo>
                <a:cubicBezTo>
                  <a:pt x="1953" y="5115"/>
                  <a:pt x="1912" y="5222"/>
                  <a:pt x="1881" y="5278"/>
                </a:cubicBezTo>
                <a:lnTo>
                  <a:pt x="1881" y="5278"/>
                </a:lnTo>
                <a:cubicBezTo>
                  <a:pt x="1840" y="5354"/>
                  <a:pt x="1814" y="5454"/>
                  <a:pt x="1800" y="5581"/>
                </a:cubicBezTo>
                <a:lnTo>
                  <a:pt x="1800" y="5581"/>
                </a:lnTo>
                <a:cubicBezTo>
                  <a:pt x="1721" y="6332"/>
                  <a:pt x="1165" y="6928"/>
                  <a:pt x="449" y="7065"/>
                </a:cubicBezTo>
                <a:close/>
                <a:moveTo>
                  <a:pt x="3705" y="457"/>
                </a:moveTo>
                <a:lnTo>
                  <a:pt x="3705" y="457"/>
                </a:lnTo>
                <a:cubicBezTo>
                  <a:pt x="3869" y="529"/>
                  <a:pt x="3942" y="720"/>
                  <a:pt x="3870" y="883"/>
                </a:cubicBezTo>
                <a:lnTo>
                  <a:pt x="2784" y="3334"/>
                </a:lnTo>
                <a:lnTo>
                  <a:pt x="2039" y="3419"/>
                </a:lnTo>
                <a:lnTo>
                  <a:pt x="3279" y="621"/>
                </a:lnTo>
                <a:lnTo>
                  <a:pt x="3279" y="621"/>
                </a:lnTo>
                <a:cubicBezTo>
                  <a:pt x="3351" y="458"/>
                  <a:pt x="3543" y="384"/>
                  <a:pt x="3705" y="457"/>
                </a:cubicBezTo>
                <a:close/>
                <a:moveTo>
                  <a:pt x="1463" y="4717"/>
                </a:moveTo>
                <a:lnTo>
                  <a:pt x="1567" y="4484"/>
                </a:lnTo>
                <a:lnTo>
                  <a:pt x="2312" y="4399"/>
                </a:lnTo>
                <a:lnTo>
                  <a:pt x="2248" y="4543"/>
                </a:lnTo>
                <a:lnTo>
                  <a:pt x="2248" y="4543"/>
                </a:lnTo>
                <a:cubicBezTo>
                  <a:pt x="2216" y="4616"/>
                  <a:pt x="2147" y="4665"/>
                  <a:pt x="2068" y="4671"/>
                </a:cubicBezTo>
                <a:lnTo>
                  <a:pt x="1463" y="4717"/>
                </a:lnTo>
                <a:close/>
                <a:moveTo>
                  <a:pt x="2471" y="4041"/>
                </a:moveTo>
                <a:lnTo>
                  <a:pt x="1725" y="4126"/>
                </a:lnTo>
                <a:lnTo>
                  <a:pt x="1880" y="3777"/>
                </a:lnTo>
                <a:lnTo>
                  <a:pt x="2625" y="3693"/>
                </a:lnTo>
                <a:lnTo>
                  <a:pt x="2471" y="4041"/>
                </a:lnTo>
                <a:close/>
                <a:moveTo>
                  <a:pt x="2137" y="5617"/>
                </a:moveTo>
                <a:lnTo>
                  <a:pt x="2137" y="5617"/>
                </a:lnTo>
                <a:cubicBezTo>
                  <a:pt x="2148" y="5510"/>
                  <a:pt x="2168" y="5459"/>
                  <a:pt x="2179" y="5438"/>
                </a:cubicBezTo>
                <a:lnTo>
                  <a:pt x="2179" y="5438"/>
                </a:lnTo>
                <a:cubicBezTo>
                  <a:pt x="2226" y="5351"/>
                  <a:pt x="2277" y="5213"/>
                  <a:pt x="2327" y="5079"/>
                </a:cubicBezTo>
                <a:lnTo>
                  <a:pt x="2327" y="5079"/>
                </a:lnTo>
                <a:cubicBezTo>
                  <a:pt x="2354" y="5006"/>
                  <a:pt x="2379" y="4938"/>
                  <a:pt x="2398" y="4893"/>
                </a:cubicBezTo>
                <a:lnTo>
                  <a:pt x="2398" y="4893"/>
                </a:lnTo>
                <a:cubicBezTo>
                  <a:pt x="2400" y="4891"/>
                  <a:pt x="2400" y="4887"/>
                  <a:pt x="2401" y="4885"/>
                </a:cubicBezTo>
                <a:lnTo>
                  <a:pt x="2401" y="4885"/>
                </a:lnTo>
                <a:cubicBezTo>
                  <a:pt x="2467" y="4831"/>
                  <a:pt x="2521" y="4761"/>
                  <a:pt x="2557" y="4680"/>
                </a:cubicBezTo>
                <a:lnTo>
                  <a:pt x="4179" y="1020"/>
                </a:lnTo>
                <a:lnTo>
                  <a:pt x="4179" y="1020"/>
                </a:lnTo>
                <a:cubicBezTo>
                  <a:pt x="4327" y="687"/>
                  <a:pt x="4176" y="295"/>
                  <a:pt x="3842" y="148"/>
                </a:cubicBezTo>
                <a:lnTo>
                  <a:pt x="3842" y="148"/>
                </a:lnTo>
                <a:cubicBezTo>
                  <a:pt x="3509" y="0"/>
                  <a:pt x="3118" y="151"/>
                  <a:pt x="2970" y="484"/>
                </a:cubicBezTo>
                <a:lnTo>
                  <a:pt x="1039" y="4839"/>
                </a:lnTo>
                <a:lnTo>
                  <a:pt x="1039" y="4839"/>
                </a:lnTo>
                <a:cubicBezTo>
                  <a:pt x="1033" y="4853"/>
                  <a:pt x="1029" y="4869"/>
                  <a:pt x="1027" y="4884"/>
                </a:cubicBezTo>
                <a:lnTo>
                  <a:pt x="1027" y="4884"/>
                </a:lnTo>
                <a:cubicBezTo>
                  <a:pt x="1023" y="4891"/>
                  <a:pt x="1019" y="4897"/>
                  <a:pt x="1016" y="4905"/>
                </a:cubicBezTo>
                <a:lnTo>
                  <a:pt x="23" y="7197"/>
                </a:lnTo>
                <a:lnTo>
                  <a:pt x="23" y="7197"/>
                </a:lnTo>
                <a:cubicBezTo>
                  <a:pt x="0" y="7251"/>
                  <a:pt x="6" y="7312"/>
                  <a:pt x="39" y="7360"/>
                </a:cubicBezTo>
                <a:lnTo>
                  <a:pt x="39" y="7360"/>
                </a:lnTo>
                <a:cubicBezTo>
                  <a:pt x="57" y="7386"/>
                  <a:pt x="82" y="7407"/>
                  <a:pt x="110" y="7419"/>
                </a:cubicBezTo>
                <a:lnTo>
                  <a:pt x="110" y="7419"/>
                </a:lnTo>
                <a:cubicBezTo>
                  <a:pt x="133" y="7429"/>
                  <a:pt x="159" y="7434"/>
                  <a:pt x="184" y="7433"/>
                </a:cubicBezTo>
                <a:lnTo>
                  <a:pt x="184" y="7433"/>
                </a:lnTo>
                <a:cubicBezTo>
                  <a:pt x="186" y="7433"/>
                  <a:pt x="220" y="7432"/>
                  <a:pt x="278" y="7428"/>
                </a:cubicBezTo>
                <a:lnTo>
                  <a:pt x="278" y="7428"/>
                </a:lnTo>
                <a:cubicBezTo>
                  <a:pt x="1250" y="7359"/>
                  <a:pt x="2032" y="6597"/>
                  <a:pt x="2137" y="5617"/>
                </a:cubicBezTo>
                <a:close/>
              </a:path>
            </a:pathLst>
          </a:custGeom>
          <a:solidFill>
            <a:srgbClr val="00384A"/>
          </a:solidFill>
          <a:ln>
            <a:noFill/>
          </a:ln>
          <a:effectLst/>
          <a:extLst>
            <a:ext uri="{91240B29-F687-4F45-9708-019B960494DF}">
              <a14:hiddenLine xmlns:a14="http://schemas.microsoft.com/office/drawing/2010/main" w="9525" cap="flat">
                <a:solidFill>
                  <a:srgbClr val="60606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9" name="Line 166">
            <a:extLst>
              <a:ext uri="{FF2B5EF4-FFF2-40B4-BE49-F238E27FC236}">
                <a16:creationId xmlns:a16="http://schemas.microsoft.com/office/drawing/2014/main" id="{8D232225-973C-B949-95D5-FDE3624AFB01}"/>
              </a:ext>
            </a:extLst>
          </p:cNvPr>
          <p:cNvSpPr>
            <a:spLocks noChangeShapeType="1"/>
          </p:cNvSpPr>
          <p:nvPr/>
        </p:nvSpPr>
        <p:spPr bwMode="auto">
          <a:xfrm flipH="1">
            <a:off x="7110861" y="6957964"/>
            <a:ext cx="2289409"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0" name="Line 167">
            <a:extLst>
              <a:ext uri="{FF2B5EF4-FFF2-40B4-BE49-F238E27FC236}">
                <a16:creationId xmlns:a16="http://schemas.microsoft.com/office/drawing/2014/main" id="{F43F58C0-E6A4-0448-B6BB-EE4C9204BB15}"/>
              </a:ext>
            </a:extLst>
          </p:cNvPr>
          <p:cNvSpPr>
            <a:spLocks noChangeShapeType="1"/>
          </p:cNvSpPr>
          <p:nvPr/>
        </p:nvSpPr>
        <p:spPr bwMode="auto">
          <a:xfrm flipH="1">
            <a:off x="9391379" y="9778925"/>
            <a:ext cx="2289405"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2" name="Group 311">
            <a:extLst>
              <a:ext uri="{FF2B5EF4-FFF2-40B4-BE49-F238E27FC236}">
                <a16:creationId xmlns:a16="http://schemas.microsoft.com/office/drawing/2014/main" id="{49292B70-428E-5E4E-A499-56DFBBD05C12}"/>
              </a:ext>
            </a:extLst>
          </p:cNvPr>
          <p:cNvGrpSpPr/>
          <p:nvPr/>
        </p:nvGrpSpPr>
        <p:grpSpPr>
          <a:xfrm>
            <a:off x="11018686" y="10493486"/>
            <a:ext cx="1386436" cy="1055413"/>
            <a:chOff x="17083598" y="2386671"/>
            <a:chExt cx="1081851" cy="823555"/>
          </a:xfrm>
          <a:solidFill>
            <a:schemeClr val="accent3"/>
          </a:solidFill>
        </p:grpSpPr>
        <p:sp>
          <p:nvSpPr>
            <p:cNvPr id="313" name="Freeform 16">
              <a:extLst>
                <a:ext uri="{FF2B5EF4-FFF2-40B4-BE49-F238E27FC236}">
                  <a16:creationId xmlns:a16="http://schemas.microsoft.com/office/drawing/2014/main" id="{FE5A2ACC-96B1-044C-B746-04E8F4B8291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17">
              <a:extLst>
                <a:ext uri="{FF2B5EF4-FFF2-40B4-BE49-F238E27FC236}">
                  <a16:creationId xmlns:a16="http://schemas.microsoft.com/office/drawing/2014/main" id="{BE8E38C2-2437-3342-B8C3-44EFA759A77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5" name="Freeform 18">
              <a:extLst>
                <a:ext uri="{FF2B5EF4-FFF2-40B4-BE49-F238E27FC236}">
                  <a16:creationId xmlns:a16="http://schemas.microsoft.com/office/drawing/2014/main" id="{B66591EF-83C4-B541-A382-C76DB14177B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19">
              <a:extLst>
                <a:ext uri="{FF2B5EF4-FFF2-40B4-BE49-F238E27FC236}">
                  <a16:creationId xmlns:a16="http://schemas.microsoft.com/office/drawing/2014/main" id="{15807279-E067-264A-9099-8F3BD01BC66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 name="Freeform 20">
              <a:extLst>
                <a:ext uri="{FF2B5EF4-FFF2-40B4-BE49-F238E27FC236}">
                  <a16:creationId xmlns:a16="http://schemas.microsoft.com/office/drawing/2014/main" id="{8878B02A-B9F5-634A-B570-D288FC5DECA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8" name="Freeform 21">
              <a:extLst>
                <a:ext uri="{FF2B5EF4-FFF2-40B4-BE49-F238E27FC236}">
                  <a16:creationId xmlns:a16="http://schemas.microsoft.com/office/drawing/2014/main" id="{7757CE61-0909-6841-A8BD-A4C54FCBEC7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22">
              <a:extLst>
                <a:ext uri="{FF2B5EF4-FFF2-40B4-BE49-F238E27FC236}">
                  <a16:creationId xmlns:a16="http://schemas.microsoft.com/office/drawing/2014/main" id="{81FFF39B-6FE6-6E4B-9FE6-5BE9EADD899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0" name="Group 319">
            <a:extLst>
              <a:ext uri="{FF2B5EF4-FFF2-40B4-BE49-F238E27FC236}">
                <a16:creationId xmlns:a16="http://schemas.microsoft.com/office/drawing/2014/main" id="{2819DA0B-598E-CE43-90AD-AFB1D7A22659}"/>
              </a:ext>
            </a:extLst>
          </p:cNvPr>
          <p:cNvGrpSpPr/>
          <p:nvPr/>
        </p:nvGrpSpPr>
        <p:grpSpPr>
          <a:xfrm>
            <a:off x="8746787" y="7755866"/>
            <a:ext cx="1381643" cy="1290486"/>
            <a:chOff x="8657130" y="2323034"/>
            <a:chExt cx="1078109" cy="1006982"/>
          </a:xfrm>
          <a:solidFill>
            <a:schemeClr val="accent2"/>
          </a:solidFill>
        </p:grpSpPr>
        <p:sp>
          <p:nvSpPr>
            <p:cNvPr id="321" name="Freeform 320">
              <a:extLst>
                <a:ext uri="{FF2B5EF4-FFF2-40B4-BE49-F238E27FC236}">
                  <a16:creationId xmlns:a16="http://schemas.microsoft.com/office/drawing/2014/main" id="{5784FF4F-A32E-7542-A920-3C8340515E8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2" name="Freeform 321">
              <a:extLst>
                <a:ext uri="{FF2B5EF4-FFF2-40B4-BE49-F238E27FC236}">
                  <a16:creationId xmlns:a16="http://schemas.microsoft.com/office/drawing/2014/main" id="{87A37E0D-A43A-7240-B209-454FAEC9CED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3" name="Group 322">
            <a:extLst>
              <a:ext uri="{FF2B5EF4-FFF2-40B4-BE49-F238E27FC236}">
                <a16:creationId xmlns:a16="http://schemas.microsoft.com/office/drawing/2014/main" id="{FA377771-98A1-5E4D-B8D8-2B21F804A6A1}"/>
              </a:ext>
            </a:extLst>
          </p:cNvPr>
          <p:cNvGrpSpPr/>
          <p:nvPr/>
        </p:nvGrpSpPr>
        <p:grpSpPr>
          <a:xfrm>
            <a:off x="6473046" y="4633563"/>
            <a:ext cx="1381645" cy="1381643"/>
            <a:chOff x="5123329" y="2255652"/>
            <a:chExt cx="1078109" cy="1078108"/>
          </a:xfrm>
          <a:solidFill>
            <a:schemeClr val="accent1"/>
          </a:solidFill>
        </p:grpSpPr>
        <p:sp>
          <p:nvSpPr>
            <p:cNvPr id="324" name="Freeform 323">
              <a:extLst>
                <a:ext uri="{FF2B5EF4-FFF2-40B4-BE49-F238E27FC236}">
                  <a16:creationId xmlns:a16="http://schemas.microsoft.com/office/drawing/2014/main" id="{1433CD49-201A-5A48-853C-515317A3AD66}"/>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324">
              <a:extLst>
                <a:ext uri="{FF2B5EF4-FFF2-40B4-BE49-F238E27FC236}">
                  <a16:creationId xmlns:a16="http://schemas.microsoft.com/office/drawing/2014/main" id="{A37E9FCB-1C01-9744-8A6F-4774B4F007D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6" name="Freeform 325">
              <a:extLst>
                <a:ext uri="{FF2B5EF4-FFF2-40B4-BE49-F238E27FC236}">
                  <a16:creationId xmlns:a16="http://schemas.microsoft.com/office/drawing/2014/main" id="{8C0F6CAC-D8CF-2243-8A9C-3BBE7C3F522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7" name="Group 326">
            <a:extLst>
              <a:ext uri="{FF2B5EF4-FFF2-40B4-BE49-F238E27FC236}">
                <a16:creationId xmlns:a16="http://schemas.microsoft.com/office/drawing/2014/main" id="{9C79B4D6-5BCB-BE4A-93B4-EC7A7D0B7307}"/>
              </a:ext>
            </a:extLst>
          </p:cNvPr>
          <p:cNvGrpSpPr/>
          <p:nvPr/>
        </p:nvGrpSpPr>
        <p:grpSpPr>
          <a:xfrm>
            <a:off x="9086328" y="4200118"/>
            <a:ext cx="4102536" cy="2031326"/>
            <a:chOff x="12535385" y="4730545"/>
            <a:chExt cx="4102536" cy="2031326"/>
          </a:xfrm>
        </p:grpSpPr>
        <p:sp>
          <p:nvSpPr>
            <p:cNvPr id="328" name="CuadroTexto 4">
              <a:extLst>
                <a:ext uri="{FF2B5EF4-FFF2-40B4-BE49-F238E27FC236}">
                  <a16:creationId xmlns:a16="http://schemas.microsoft.com/office/drawing/2014/main" id="{6DDC22ED-7CED-B345-A8A2-FE8DFC7C7592}"/>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29" name="CuadroTexto 4">
              <a:extLst>
                <a:ext uri="{FF2B5EF4-FFF2-40B4-BE49-F238E27FC236}">
                  <a16:creationId xmlns:a16="http://schemas.microsoft.com/office/drawing/2014/main" id="{5A823655-5F38-0E48-B478-E5A31CF940EF}"/>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0" name="Group 329">
            <a:extLst>
              <a:ext uri="{FF2B5EF4-FFF2-40B4-BE49-F238E27FC236}">
                <a16:creationId xmlns:a16="http://schemas.microsoft.com/office/drawing/2014/main" id="{8366FB55-C610-3B43-9C96-1A42FDA30FCD}"/>
              </a:ext>
            </a:extLst>
          </p:cNvPr>
          <p:cNvGrpSpPr/>
          <p:nvPr/>
        </p:nvGrpSpPr>
        <p:grpSpPr>
          <a:xfrm>
            <a:off x="11172088" y="7216700"/>
            <a:ext cx="4102536" cy="2031326"/>
            <a:chOff x="12535385" y="4730545"/>
            <a:chExt cx="4102536" cy="2031326"/>
          </a:xfrm>
        </p:grpSpPr>
        <p:sp>
          <p:nvSpPr>
            <p:cNvPr id="331" name="CuadroTexto 4">
              <a:extLst>
                <a:ext uri="{FF2B5EF4-FFF2-40B4-BE49-F238E27FC236}">
                  <a16:creationId xmlns:a16="http://schemas.microsoft.com/office/drawing/2014/main" id="{629A24A0-810E-0E41-9007-3836B2AC7D78}"/>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32" name="CuadroTexto 4">
              <a:extLst>
                <a:ext uri="{FF2B5EF4-FFF2-40B4-BE49-F238E27FC236}">
                  <a16:creationId xmlns:a16="http://schemas.microsoft.com/office/drawing/2014/main" id="{D603A697-1C22-8240-B0C1-59443949D991}"/>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3" name="Group 332">
            <a:extLst>
              <a:ext uri="{FF2B5EF4-FFF2-40B4-BE49-F238E27FC236}">
                <a16:creationId xmlns:a16="http://schemas.microsoft.com/office/drawing/2014/main" id="{1A7D96A6-1E8D-E14A-A3BA-0638374750AE}"/>
              </a:ext>
            </a:extLst>
          </p:cNvPr>
          <p:cNvGrpSpPr/>
          <p:nvPr/>
        </p:nvGrpSpPr>
        <p:grpSpPr>
          <a:xfrm>
            <a:off x="13393217" y="10007266"/>
            <a:ext cx="4102536" cy="2031326"/>
            <a:chOff x="12535385" y="4730545"/>
            <a:chExt cx="4102536" cy="2031326"/>
          </a:xfrm>
        </p:grpSpPr>
        <p:sp>
          <p:nvSpPr>
            <p:cNvPr id="334" name="CuadroTexto 4">
              <a:extLst>
                <a:ext uri="{FF2B5EF4-FFF2-40B4-BE49-F238E27FC236}">
                  <a16:creationId xmlns:a16="http://schemas.microsoft.com/office/drawing/2014/main" id="{514FABB5-36A4-2447-B3B2-AC4B19B03E0E}"/>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35" name="CuadroTexto 4">
              <a:extLst>
                <a:ext uri="{FF2B5EF4-FFF2-40B4-BE49-F238E27FC236}">
                  <a16:creationId xmlns:a16="http://schemas.microsoft.com/office/drawing/2014/main" id="{0D46D000-E607-5D47-BC64-2CE153138DA9}"/>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2793521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34" name="Freeform 290">
            <a:extLst>
              <a:ext uri="{FF2B5EF4-FFF2-40B4-BE49-F238E27FC236}">
                <a16:creationId xmlns:a16="http://schemas.microsoft.com/office/drawing/2014/main" id="{D49D488D-0DFC-4540-B84F-183352B55C7D}"/>
              </a:ext>
            </a:extLst>
          </p:cNvPr>
          <p:cNvSpPr>
            <a:spLocks noChangeArrowheads="1"/>
          </p:cNvSpPr>
          <p:nvPr/>
        </p:nvSpPr>
        <p:spPr bwMode="auto">
          <a:xfrm>
            <a:off x="2630833" y="4749730"/>
            <a:ext cx="5376713" cy="3711842"/>
          </a:xfrm>
          <a:custGeom>
            <a:avLst/>
            <a:gdLst>
              <a:gd name="T0" fmla="*/ 669 w 4345"/>
              <a:gd name="T1" fmla="*/ 2166 h 2997"/>
              <a:gd name="T2" fmla="*/ 0 w 4345"/>
              <a:gd name="T3" fmla="*/ 1497 h 2997"/>
              <a:gd name="T4" fmla="*/ 669 w 4345"/>
              <a:gd name="T5" fmla="*/ 830 h 2997"/>
              <a:gd name="T6" fmla="*/ 669 w 4345"/>
              <a:gd name="T7" fmla="*/ 830 h 2997"/>
              <a:gd name="T8" fmla="*/ 3676 w 4345"/>
              <a:gd name="T9" fmla="*/ 830 h 2997"/>
              <a:gd name="T10" fmla="*/ 4344 w 4345"/>
              <a:gd name="T11" fmla="*/ 1497 h 2997"/>
              <a:gd name="T12" fmla="*/ 3676 w 4345"/>
              <a:gd name="T13" fmla="*/ 2166 h 2997"/>
              <a:gd name="T14" fmla="*/ 3676 w 4345"/>
              <a:gd name="T15" fmla="*/ 2166 h 2997"/>
              <a:gd name="T16" fmla="*/ 669 w 4345"/>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5" h="2997">
                <a:moveTo>
                  <a:pt x="669" y="2166"/>
                </a:moveTo>
                <a:lnTo>
                  <a:pt x="0" y="1497"/>
                </a:lnTo>
                <a:lnTo>
                  <a:pt x="669" y="830"/>
                </a:lnTo>
                <a:lnTo>
                  <a:pt x="669" y="830"/>
                </a:lnTo>
                <a:cubicBezTo>
                  <a:pt x="1499" y="0"/>
                  <a:pt x="2845" y="0"/>
                  <a:pt x="3676" y="830"/>
                </a:cubicBezTo>
                <a:lnTo>
                  <a:pt x="4344" y="1497"/>
                </a:lnTo>
                <a:lnTo>
                  <a:pt x="3676" y="2166"/>
                </a:lnTo>
                <a:lnTo>
                  <a:pt x="3676" y="2166"/>
                </a:lnTo>
                <a:cubicBezTo>
                  <a:pt x="2845" y="2996"/>
                  <a:pt x="1499" y="2996"/>
                  <a:pt x="669"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91">
            <a:extLst>
              <a:ext uri="{FF2B5EF4-FFF2-40B4-BE49-F238E27FC236}">
                <a16:creationId xmlns:a16="http://schemas.microsoft.com/office/drawing/2014/main" id="{1F119960-A6FD-A34B-BB96-54708965499B}"/>
              </a:ext>
            </a:extLst>
          </p:cNvPr>
          <p:cNvSpPr>
            <a:spLocks noChangeArrowheads="1"/>
          </p:cNvSpPr>
          <p:nvPr/>
        </p:nvSpPr>
        <p:spPr bwMode="auto">
          <a:xfrm>
            <a:off x="4053659" y="5337390"/>
            <a:ext cx="2536522" cy="2536522"/>
          </a:xfrm>
          <a:custGeom>
            <a:avLst/>
            <a:gdLst>
              <a:gd name="T0" fmla="*/ 1815 w 1816"/>
              <a:gd name="T1" fmla="*/ 906 h 1815"/>
              <a:gd name="T2" fmla="*/ 1815 w 1816"/>
              <a:gd name="T3" fmla="*/ 906 h 1815"/>
              <a:gd name="T4" fmla="*/ 907 w 1816"/>
              <a:gd name="T5" fmla="*/ 1814 h 1815"/>
              <a:gd name="T6" fmla="*/ 907 w 1816"/>
              <a:gd name="T7" fmla="*/ 1814 h 1815"/>
              <a:gd name="T8" fmla="*/ 0 w 1816"/>
              <a:gd name="T9" fmla="*/ 906 h 1815"/>
              <a:gd name="T10" fmla="*/ 0 w 1816"/>
              <a:gd name="T11" fmla="*/ 906 h 1815"/>
              <a:gd name="T12" fmla="*/ 907 w 1816"/>
              <a:gd name="T13" fmla="*/ 0 h 1815"/>
              <a:gd name="T14" fmla="*/ 907 w 1816"/>
              <a:gd name="T15" fmla="*/ 0 h 1815"/>
              <a:gd name="T16" fmla="*/ 1815 w 1816"/>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6" h="1815">
                <a:moveTo>
                  <a:pt x="1815" y="906"/>
                </a:moveTo>
                <a:lnTo>
                  <a:pt x="1815" y="906"/>
                </a:lnTo>
                <a:cubicBezTo>
                  <a:pt x="1815" y="1407"/>
                  <a:pt x="1408" y="1814"/>
                  <a:pt x="907" y="1814"/>
                </a:cubicBezTo>
                <a:lnTo>
                  <a:pt x="907" y="1814"/>
                </a:lnTo>
                <a:cubicBezTo>
                  <a:pt x="406" y="1814"/>
                  <a:pt x="0" y="1407"/>
                  <a:pt x="0" y="906"/>
                </a:cubicBezTo>
                <a:lnTo>
                  <a:pt x="0" y="906"/>
                </a:lnTo>
                <a:cubicBezTo>
                  <a:pt x="0" y="406"/>
                  <a:pt x="406" y="0"/>
                  <a:pt x="907" y="0"/>
                </a:cubicBezTo>
                <a:lnTo>
                  <a:pt x="907" y="0"/>
                </a:lnTo>
                <a:cubicBezTo>
                  <a:pt x="1408" y="0"/>
                  <a:pt x="1815" y="406"/>
                  <a:pt x="1815"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292">
            <a:extLst>
              <a:ext uri="{FF2B5EF4-FFF2-40B4-BE49-F238E27FC236}">
                <a16:creationId xmlns:a16="http://schemas.microsoft.com/office/drawing/2014/main" id="{F80624BA-BA26-EA47-B770-EC06B890C830}"/>
              </a:ext>
            </a:extLst>
          </p:cNvPr>
          <p:cNvSpPr>
            <a:spLocks noChangeArrowheads="1"/>
          </p:cNvSpPr>
          <p:nvPr/>
        </p:nvSpPr>
        <p:spPr bwMode="auto">
          <a:xfrm>
            <a:off x="4473505" y="5757236"/>
            <a:ext cx="1691370" cy="1691370"/>
          </a:xfrm>
          <a:custGeom>
            <a:avLst/>
            <a:gdLst>
              <a:gd name="T0" fmla="*/ 1194 w 1195"/>
              <a:gd name="T1" fmla="*/ 596 h 1194"/>
              <a:gd name="T2" fmla="*/ 1194 w 1195"/>
              <a:gd name="T3" fmla="*/ 596 h 1194"/>
              <a:gd name="T4" fmla="*/ 597 w 1195"/>
              <a:gd name="T5" fmla="*/ 1193 h 1194"/>
              <a:gd name="T6" fmla="*/ 597 w 1195"/>
              <a:gd name="T7" fmla="*/ 1193 h 1194"/>
              <a:gd name="T8" fmla="*/ 0 w 1195"/>
              <a:gd name="T9" fmla="*/ 596 h 1194"/>
              <a:gd name="T10" fmla="*/ 0 w 1195"/>
              <a:gd name="T11" fmla="*/ 596 h 1194"/>
              <a:gd name="T12" fmla="*/ 597 w 1195"/>
              <a:gd name="T13" fmla="*/ 0 h 1194"/>
              <a:gd name="T14" fmla="*/ 597 w 1195"/>
              <a:gd name="T15" fmla="*/ 0 h 1194"/>
              <a:gd name="T16" fmla="*/ 1194 w 1195"/>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5" h="1194">
                <a:moveTo>
                  <a:pt x="1194" y="596"/>
                </a:moveTo>
                <a:lnTo>
                  <a:pt x="1194" y="596"/>
                </a:lnTo>
                <a:cubicBezTo>
                  <a:pt x="1194" y="926"/>
                  <a:pt x="927" y="1193"/>
                  <a:pt x="597" y="1193"/>
                </a:cubicBezTo>
                <a:lnTo>
                  <a:pt x="597" y="1193"/>
                </a:lnTo>
                <a:cubicBezTo>
                  <a:pt x="268" y="1193"/>
                  <a:pt x="0" y="926"/>
                  <a:pt x="0" y="596"/>
                </a:cubicBezTo>
                <a:lnTo>
                  <a:pt x="0" y="596"/>
                </a:lnTo>
                <a:cubicBezTo>
                  <a:pt x="0" y="267"/>
                  <a:pt x="268" y="0"/>
                  <a:pt x="597" y="0"/>
                </a:cubicBezTo>
                <a:lnTo>
                  <a:pt x="597" y="0"/>
                </a:lnTo>
                <a:cubicBezTo>
                  <a:pt x="927" y="0"/>
                  <a:pt x="1194" y="267"/>
                  <a:pt x="1194" y="596"/>
                </a:cubicBezTo>
              </a:path>
            </a:pathLst>
          </a:custGeom>
          <a:solidFill>
            <a:schemeClr val="accent1"/>
          </a:solidFill>
          <a:ln w="63500" cap="flat">
            <a:solidFill>
              <a:srgbClr val="00384A"/>
            </a:solidFill>
            <a:bevel/>
            <a:headEnd/>
            <a:tailEnd/>
          </a:ln>
          <a:effectLst/>
        </p:spPr>
        <p:txBody>
          <a:bodyPr wrap="none" anchor="ctr"/>
          <a:lstStyle/>
          <a:p>
            <a:endParaRPr lang="en-US"/>
          </a:p>
        </p:txBody>
      </p:sp>
      <p:sp>
        <p:nvSpPr>
          <p:cNvPr id="138" name="Freeform 294">
            <a:extLst>
              <a:ext uri="{FF2B5EF4-FFF2-40B4-BE49-F238E27FC236}">
                <a16:creationId xmlns:a16="http://schemas.microsoft.com/office/drawing/2014/main" id="{92E42C50-0BFB-7546-972B-0AC8A54CD837}"/>
              </a:ext>
            </a:extLst>
          </p:cNvPr>
          <p:cNvSpPr>
            <a:spLocks noChangeArrowheads="1"/>
          </p:cNvSpPr>
          <p:nvPr/>
        </p:nvSpPr>
        <p:spPr bwMode="auto">
          <a:xfrm>
            <a:off x="9503200" y="4749730"/>
            <a:ext cx="5376710" cy="3711842"/>
          </a:xfrm>
          <a:custGeom>
            <a:avLst/>
            <a:gdLst>
              <a:gd name="T0" fmla="*/ 668 w 4343"/>
              <a:gd name="T1" fmla="*/ 2166 h 2997"/>
              <a:gd name="T2" fmla="*/ 0 w 4343"/>
              <a:gd name="T3" fmla="*/ 1497 h 2997"/>
              <a:gd name="T4" fmla="*/ 668 w 4343"/>
              <a:gd name="T5" fmla="*/ 830 h 2997"/>
              <a:gd name="T6" fmla="*/ 668 w 4343"/>
              <a:gd name="T7" fmla="*/ 830 h 2997"/>
              <a:gd name="T8" fmla="*/ 3674 w 4343"/>
              <a:gd name="T9" fmla="*/ 830 h 2997"/>
              <a:gd name="T10" fmla="*/ 4342 w 4343"/>
              <a:gd name="T11" fmla="*/ 1497 h 2997"/>
              <a:gd name="T12" fmla="*/ 3674 w 4343"/>
              <a:gd name="T13" fmla="*/ 2166 h 2997"/>
              <a:gd name="T14" fmla="*/ 3674 w 4343"/>
              <a:gd name="T15" fmla="*/ 2166 h 2997"/>
              <a:gd name="T16" fmla="*/ 668 w 4343"/>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3" h="2997">
                <a:moveTo>
                  <a:pt x="668" y="2166"/>
                </a:moveTo>
                <a:lnTo>
                  <a:pt x="0" y="1497"/>
                </a:lnTo>
                <a:lnTo>
                  <a:pt x="668" y="830"/>
                </a:lnTo>
                <a:lnTo>
                  <a:pt x="668" y="830"/>
                </a:lnTo>
                <a:cubicBezTo>
                  <a:pt x="1499" y="0"/>
                  <a:pt x="2843" y="0"/>
                  <a:pt x="3674" y="830"/>
                </a:cubicBezTo>
                <a:lnTo>
                  <a:pt x="4342" y="1497"/>
                </a:lnTo>
                <a:lnTo>
                  <a:pt x="3674" y="2166"/>
                </a:lnTo>
                <a:lnTo>
                  <a:pt x="3674" y="2166"/>
                </a:lnTo>
                <a:cubicBezTo>
                  <a:pt x="2843" y="2996"/>
                  <a:pt x="1499" y="2996"/>
                  <a:pt x="668"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295">
            <a:extLst>
              <a:ext uri="{FF2B5EF4-FFF2-40B4-BE49-F238E27FC236}">
                <a16:creationId xmlns:a16="http://schemas.microsoft.com/office/drawing/2014/main" id="{DA9F7D44-F0B9-5B41-AD01-880A105DF49F}"/>
              </a:ext>
            </a:extLst>
          </p:cNvPr>
          <p:cNvSpPr>
            <a:spLocks noChangeArrowheads="1"/>
          </p:cNvSpPr>
          <p:nvPr/>
        </p:nvSpPr>
        <p:spPr bwMode="auto">
          <a:xfrm>
            <a:off x="10920566" y="5337390"/>
            <a:ext cx="2536522" cy="2536522"/>
          </a:xfrm>
          <a:custGeom>
            <a:avLst/>
            <a:gdLst>
              <a:gd name="T0" fmla="*/ 1814 w 1815"/>
              <a:gd name="T1" fmla="*/ 906 h 1815"/>
              <a:gd name="T2" fmla="*/ 1814 w 1815"/>
              <a:gd name="T3" fmla="*/ 906 h 1815"/>
              <a:gd name="T4" fmla="*/ 908 w 1815"/>
              <a:gd name="T5" fmla="*/ 1814 h 1815"/>
              <a:gd name="T6" fmla="*/ 908 w 1815"/>
              <a:gd name="T7" fmla="*/ 1814 h 1815"/>
              <a:gd name="T8" fmla="*/ 0 w 1815"/>
              <a:gd name="T9" fmla="*/ 906 h 1815"/>
              <a:gd name="T10" fmla="*/ 0 w 1815"/>
              <a:gd name="T11" fmla="*/ 906 h 1815"/>
              <a:gd name="T12" fmla="*/ 908 w 1815"/>
              <a:gd name="T13" fmla="*/ 0 h 1815"/>
              <a:gd name="T14" fmla="*/ 908 w 1815"/>
              <a:gd name="T15" fmla="*/ 0 h 1815"/>
              <a:gd name="T16" fmla="*/ 1814 w 1815"/>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5" h="1815">
                <a:moveTo>
                  <a:pt x="1814" y="906"/>
                </a:moveTo>
                <a:lnTo>
                  <a:pt x="1814" y="906"/>
                </a:lnTo>
                <a:cubicBezTo>
                  <a:pt x="1814" y="1407"/>
                  <a:pt x="1408" y="1814"/>
                  <a:pt x="908" y="1814"/>
                </a:cubicBezTo>
                <a:lnTo>
                  <a:pt x="908" y="1814"/>
                </a:lnTo>
                <a:cubicBezTo>
                  <a:pt x="406" y="1814"/>
                  <a:pt x="0" y="1407"/>
                  <a:pt x="0" y="906"/>
                </a:cubicBezTo>
                <a:lnTo>
                  <a:pt x="0" y="906"/>
                </a:lnTo>
                <a:cubicBezTo>
                  <a:pt x="0" y="406"/>
                  <a:pt x="406" y="0"/>
                  <a:pt x="908" y="0"/>
                </a:cubicBezTo>
                <a:lnTo>
                  <a:pt x="908" y="0"/>
                </a:lnTo>
                <a:cubicBezTo>
                  <a:pt x="1408" y="0"/>
                  <a:pt x="1814" y="406"/>
                  <a:pt x="1814"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296">
            <a:extLst>
              <a:ext uri="{FF2B5EF4-FFF2-40B4-BE49-F238E27FC236}">
                <a16:creationId xmlns:a16="http://schemas.microsoft.com/office/drawing/2014/main" id="{EAACFE5B-F919-D74B-A4A4-53CD9B0D2AAC}"/>
              </a:ext>
            </a:extLst>
          </p:cNvPr>
          <p:cNvSpPr>
            <a:spLocks noChangeArrowheads="1"/>
          </p:cNvSpPr>
          <p:nvPr/>
        </p:nvSpPr>
        <p:spPr bwMode="auto">
          <a:xfrm>
            <a:off x="11345868" y="5757236"/>
            <a:ext cx="1691374" cy="1691370"/>
          </a:xfrm>
          <a:custGeom>
            <a:avLst/>
            <a:gdLst>
              <a:gd name="T0" fmla="*/ 1193 w 1194"/>
              <a:gd name="T1" fmla="*/ 596 h 1194"/>
              <a:gd name="T2" fmla="*/ 1193 w 1194"/>
              <a:gd name="T3" fmla="*/ 596 h 1194"/>
              <a:gd name="T4" fmla="*/ 597 w 1194"/>
              <a:gd name="T5" fmla="*/ 1193 h 1194"/>
              <a:gd name="T6" fmla="*/ 597 w 1194"/>
              <a:gd name="T7" fmla="*/ 1193 h 1194"/>
              <a:gd name="T8" fmla="*/ 0 w 1194"/>
              <a:gd name="T9" fmla="*/ 596 h 1194"/>
              <a:gd name="T10" fmla="*/ 0 w 1194"/>
              <a:gd name="T11" fmla="*/ 596 h 1194"/>
              <a:gd name="T12" fmla="*/ 597 w 1194"/>
              <a:gd name="T13" fmla="*/ 0 h 1194"/>
              <a:gd name="T14" fmla="*/ 597 w 1194"/>
              <a:gd name="T15" fmla="*/ 0 h 1194"/>
              <a:gd name="T16" fmla="*/ 1193 w 1194"/>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4" h="1194">
                <a:moveTo>
                  <a:pt x="1193" y="596"/>
                </a:moveTo>
                <a:lnTo>
                  <a:pt x="1193" y="596"/>
                </a:lnTo>
                <a:cubicBezTo>
                  <a:pt x="1193" y="926"/>
                  <a:pt x="926" y="1193"/>
                  <a:pt x="597" y="1193"/>
                </a:cubicBezTo>
                <a:lnTo>
                  <a:pt x="597" y="1193"/>
                </a:lnTo>
                <a:cubicBezTo>
                  <a:pt x="267" y="1193"/>
                  <a:pt x="0" y="926"/>
                  <a:pt x="0" y="596"/>
                </a:cubicBezTo>
                <a:lnTo>
                  <a:pt x="0" y="596"/>
                </a:lnTo>
                <a:cubicBezTo>
                  <a:pt x="0" y="267"/>
                  <a:pt x="267" y="0"/>
                  <a:pt x="597" y="0"/>
                </a:cubicBezTo>
                <a:lnTo>
                  <a:pt x="597" y="0"/>
                </a:lnTo>
                <a:cubicBezTo>
                  <a:pt x="926" y="0"/>
                  <a:pt x="1193" y="267"/>
                  <a:pt x="1193" y="596"/>
                </a:cubicBezTo>
              </a:path>
            </a:pathLst>
          </a:custGeom>
          <a:solidFill>
            <a:schemeClr val="accent2"/>
          </a:solidFill>
          <a:ln w="63500" cap="flat">
            <a:solidFill>
              <a:srgbClr val="00384A"/>
            </a:solidFill>
            <a:bevel/>
            <a:headEnd/>
            <a:tailEnd/>
          </a:ln>
          <a:effectLst/>
        </p:spPr>
        <p:txBody>
          <a:bodyPr wrap="none" anchor="ctr"/>
          <a:lstStyle/>
          <a:p>
            <a:endParaRPr lang="en-US"/>
          </a:p>
        </p:txBody>
      </p:sp>
      <p:sp>
        <p:nvSpPr>
          <p:cNvPr id="142" name="Freeform 298">
            <a:extLst>
              <a:ext uri="{FF2B5EF4-FFF2-40B4-BE49-F238E27FC236}">
                <a16:creationId xmlns:a16="http://schemas.microsoft.com/office/drawing/2014/main" id="{6473CA63-3412-6145-86D7-27E52F223D3E}"/>
              </a:ext>
            </a:extLst>
          </p:cNvPr>
          <p:cNvSpPr>
            <a:spLocks noChangeArrowheads="1"/>
          </p:cNvSpPr>
          <p:nvPr/>
        </p:nvSpPr>
        <p:spPr bwMode="auto">
          <a:xfrm>
            <a:off x="16370107" y="4749730"/>
            <a:ext cx="5376710" cy="3711842"/>
          </a:xfrm>
          <a:custGeom>
            <a:avLst/>
            <a:gdLst>
              <a:gd name="T0" fmla="*/ 668 w 4345"/>
              <a:gd name="T1" fmla="*/ 2166 h 2997"/>
              <a:gd name="T2" fmla="*/ 0 w 4345"/>
              <a:gd name="T3" fmla="*/ 1497 h 2997"/>
              <a:gd name="T4" fmla="*/ 668 w 4345"/>
              <a:gd name="T5" fmla="*/ 830 h 2997"/>
              <a:gd name="T6" fmla="*/ 668 w 4345"/>
              <a:gd name="T7" fmla="*/ 830 h 2997"/>
              <a:gd name="T8" fmla="*/ 3676 w 4345"/>
              <a:gd name="T9" fmla="*/ 830 h 2997"/>
              <a:gd name="T10" fmla="*/ 4344 w 4345"/>
              <a:gd name="T11" fmla="*/ 1497 h 2997"/>
              <a:gd name="T12" fmla="*/ 3676 w 4345"/>
              <a:gd name="T13" fmla="*/ 2166 h 2997"/>
              <a:gd name="T14" fmla="*/ 3676 w 4345"/>
              <a:gd name="T15" fmla="*/ 2166 h 2997"/>
              <a:gd name="T16" fmla="*/ 668 w 4345"/>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5" h="2997">
                <a:moveTo>
                  <a:pt x="668" y="2166"/>
                </a:moveTo>
                <a:lnTo>
                  <a:pt x="0" y="1497"/>
                </a:lnTo>
                <a:lnTo>
                  <a:pt x="668" y="830"/>
                </a:lnTo>
                <a:lnTo>
                  <a:pt x="668" y="830"/>
                </a:lnTo>
                <a:cubicBezTo>
                  <a:pt x="1499" y="0"/>
                  <a:pt x="2845" y="0"/>
                  <a:pt x="3676" y="830"/>
                </a:cubicBezTo>
                <a:lnTo>
                  <a:pt x="4344" y="1497"/>
                </a:lnTo>
                <a:lnTo>
                  <a:pt x="3676" y="2166"/>
                </a:lnTo>
                <a:lnTo>
                  <a:pt x="3676" y="2166"/>
                </a:lnTo>
                <a:cubicBezTo>
                  <a:pt x="2845" y="2996"/>
                  <a:pt x="1499" y="2996"/>
                  <a:pt x="668"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299">
            <a:extLst>
              <a:ext uri="{FF2B5EF4-FFF2-40B4-BE49-F238E27FC236}">
                <a16:creationId xmlns:a16="http://schemas.microsoft.com/office/drawing/2014/main" id="{DA2D40A0-4CEC-E14C-A5E6-1E7932DAC22F}"/>
              </a:ext>
            </a:extLst>
          </p:cNvPr>
          <p:cNvSpPr>
            <a:spLocks noChangeArrowheads="1"/>
          </p:cNvSpPr>
          <p:nvPr/>
        </p:nvSpPr>
        <p:spPr bwMode="auto">
          <a:xfrm>
            <a:off x="17792930" y="5337390"/>
            <a:ext cx="2536522" cy="2536522"/>
          </a:xfrm>
          <a:custGeom>
            <a:avLst/>
            <a:gdLst>
              <a:gd name="T0" fmla="*/ 1814 w 1815"/>
              <a:gd name="T1" fmla="*/ 906 h 1815"/>
              <a:gd name="T2" fmla="*/ 1814 w 1815"/>
              <a:gd name="T3" fmla="*/ 906 h 1815"/>
              <a:gd name="T4" fmla="*/ 907 w 1815"/>
              <a:gd name="T5" fmla="*/ 1814 h 1815"/>
              <a:gd name="T6" fmla="*/ 907 w 1815"/>
              <a:gd name="T7" fmla="*/ 1814 h 1815"/>
              <a:gd name="T8" fmla="*/ 0 w 1815"/>
              <a:gd name="T9" fmla="*/ 906 h 1815"/>
              <a:gd name="T10" fmla="*/ 0 w 1815"/>
              <a:gd name="T11" fmla="*/ 906 h 1815"/>
              <a:gd name="T12" fmla="*/ 907 w 1815"/>
              <a:gd name="T13" fmla="*/ 0 h 1815"/>
              <a:gd name="T14" fmla="*/ 907 w 1815"/>
              <a:gd name="T15" fmla="*/ 0 h 1815"/>
              <a:gd name="T16" fmla="*/ 1814 w 1815"/>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5" h="1815">
                <a:moveTo>
                  <a:pt x="1814" y="906"/>
                </a:moveTo>
                <a:lnTo>
                  <a:pt x="1814" y="906"/>
                </a:lnTo>
                <a:cubicBezTo>
                  <a:pt x="1814" y="1407"/>
                  <a:pt x="1408" y="1814"/>
                  <a:pt x="907" y="1814"/>
                </a:cubicBezTo>
                <a:lnTo>
                  <a:pt x="907" y="1814"/>
                </a:lnTo>
                <a:cubicBezTo>
                  <a:pt x="406" y="1814"/>
                  <a:pt x="0" y="1407"/>
                  <a:pt x="0" y="906"/>
                </a:cubicBezTo>
                <a:lnTo>
                  <a:pt x="0" y="906"/>
                </a:lnTo>
                <a:cubicBezTo>
                  <a:pt x="0" y="406"/>
                  <a:pt x="406" y="0"/>
                  <a:pt x="907" y="0"/>
                </a:cubicBezTo>
                <a:lnTo>
                  <a:pt x="907" y="0"/>
                </a:lnTo>
                <a:cubicBezTo>
                  <a:pt x="1408" y="0"/>
                  <a:pt x="1814" y="406"/>
                  <a:pt x="1814"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300">
            <a:extLst>
              <a:ext uri="{FF2B5EF4-FFF2-40B4-BE49-F238E27FC236}">
                <a16:creationId xmlns:a16="http://schemas.microsoft.com/office/drawing/2014/main" id="{68C188E3-FA11-394D-A6DE-1F391892E451}"/>
              </a:ext>
            </a:extLst>
          </p:cNvPr>
          <p:cNvSpPr>
            <a:spLocks noChangeArrowheads="1"/>
          </p:cNvSpPr>
          <p:nvPr/>
        </p:nvSpPr>
        <p:spPr bwMode="auto">
          <a:xfrm>
            <a:off x="18212775" y="5757236"/>
            <a:ext cx="1691374" cy="1691370"/>
          </a:xfrm>
          <a:custGeom>
            <a:avLst/>
            <a:gdLst>
              <a:gd name="T0" fmla="*/ 1194 w 1195"/>
              <a:gd name="T1" fmla="*/ 596 h 1194"/>
              <a:gd name="T2" fmla="*/ 1194 w 1195"/>
              <a:gd name="T3" fmla="*/ 596 h 1194"/>
              <a:gd name="T4" fmla="*/ 597 w 1195"/>
              <a:gd name="T5" fmla="*/ 1193 h 1194"/>
              <a:gd name="T6" fmla="*/ 597 w 1195"/>
              <a:gd name="T7" fmla="*/ 1193 h 1194"/>
              <a:gd name="T8" fmla="*/ 0 w 1195"/>
              <a:gd name="T9" fmla="*/ 596 h 1194"/>
              <a:gd name="T10" fmla="*/ 0 w 1195"/>
              <a:gd name="T11" fmla="*/ 596 h 1194"/>
              <a:gd name="T12" fmla="*/ 597 w 1195"/>
              <a:gd name="T13" fmla="*/ 0 h 1194"/>
              <a:gd name="T14" fmla="*/ 597 w 1195"/>
              <a:gd name="T15" fmla="*/ 0 h 1194"/>
              <a:gd name="T16" fmla="*/ 1194 w 1195"/>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5" h="1194">
                <a:moveTo>
                  <a:pt x="1194" y="596"/>
                </a:moveTo>
                <a:lnTo>
                  <a:pt x="1194" y="596"/>
                </a:lnTo>
                <a:cubicBezTo>
                  <a:pt x="1194" y="926"/>
                  <a:pt x="927" y="1193"/>
                  <a:pt x="597" y="1193"/>
                </a:cubicBezTo>
                <a:lnTo>
                  <a:pt x="597" y="1193"/>
                </a:lnTo>
                <a:cubicBezTo>
                  <a:pt x="268" y="1193"/>
                  <a:pt x="0" y="926"/>
                  <a:pt x="0" y="596"/>
                </a:cubicBezTo>
                <a:lnTo>
                  <a:pt x="0" y="596"/>
                </a:lnTo>
                <a:cubicBezTo>
                  <a:pt x="0" y="267"/>
                  <a:pt x="268" y="0"/>
                  <a:pt x="597" y="0"/>
                </a:cubicBezTo>
                <a:lnTo>
                  <a:pt x="597" y="0"/>
                </a:lnTo>
                <a:cubicBezTo>
                  <a:pt x="927" y="0"/>
                  <a:pt x="1194" y="267"/>
                  <a:pt x="1194" y="596"/>
                </a:cubicBezTo>
              </a:path>
            </a:pathLst>
          </a:custGeom>
          <a:solidFill>
            <a:schemeClr val="accent3"/>
          </a:solidFill>
          <a:ln w="63500" cap="flat">
            <a:solidFill>
              <a:srgbClr val="00384A"/>
            </a:solidFill>
            <a:bevel/>
            <a:headEnd/>
            <a:tailEnd/>
          </a:ln>
          <a:effectLst/>
        </p:spPr>
        <p:txBody>
          <a:bodyPr wrap="none" anchor="ctr"/>
          <a:lstStyle/>
          <a:p>
            <a:endParaRPr lang="en-US"/>
          </a:p>
        </p:txBody>
      </p:sp>
      <p:grpSp>
        <p:nvGrpSpPr>
          <p:cNvPr id="156" name="Group 155">
            <a:extLst>
              <a:ext uri="{FF2B5EF4-FFF2-40B4-BE49-F238E27FC236}">
                <a16:creationId xmlns:a16="http://schemas.microsoft.com/office/drawing/2014/main" id="{029D7253-79C7-F847-8258-1D36E20A18A4}"/>
              </a:ext>
            </a:extLst>
          </p:cNvPr>
          <p:cNvGrpSpPr/>
          <p:nvPr/>
        </p:nvGrpSpPr>
        <p:grpSpPr>
          <a:xfrm>
            <a:off x="18590850" y="6210832"/>
            <a:ext cx="932003" cy="709480"/>
            <a:chOff x="17083598" y="2386671"/>
            <a:chExt cx="1081851" cy="823555"/>
          </a:xfrm>
          <a:solidFill>
            <a:schemeClr val="bg1"/>
          </a:solidFill>
        </p:grpSpPr>
        <p:sp>
          <p:nvSpPr>
            <p:cNvPr id="157" name="Freeform 16">
              <a:extLst>
                <a:ext uri="{FF2B5EF4-FFF2-40B4-BE49-F238E27FC236}">
                  <a16:creationId xmlns:a16="http://schemas.microsoft.com/office/drawing/2014/main" id="{DBDE12FF-25CB-0D49-8FB3-2571A7F79AC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7">
              <a:extLst>
                <a:ext uri="{FF2B5EF4-FFF2-40B4-BE49-F238E27FC236}">
                  <a16:creationId xmlns:a16="http://schemas.microsoft.com/office/drawing/2014/main" id="{A6E3195D-11CC-CB4A-80C8-CB100FDDA0A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18">
              <a:extLst>
                <a:ext uri="{FF2B5EF4-FFF2-40B4-BE49-F238E27FC236}">
                  <a16:creationId xmlns:a16="http://schemas.microsoft.com/office/drawing/2014/main" id="{703B1A18-BC7B-0447-A3B2-D6ADF584C530}"/>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 name="Freeform 19">
              <a:extLst>
                <a:ext uri="{FF2B5EF4-FFF2-40B4-BE49-F238E27FC236}">
                  <a16:creationId xmlns:a16="http://schemas.microsoft.com/office/drawing/2014/main" id="{571FB3F5-98AF-8F44-AB6F-395D3F66FE4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1" name="Freeform 20">
              <a:extLst>
                <a:ext uri="{FF2B5EF4-FFF2-40B4-BE49-F238E27FC236}">
                  <a16:creationId xmlns:a16="http://schemas.microsoft.com/office/drawing/2014/main" id="{F40A6AA4-2094-6B4D-84E4-93A3D09C2A7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 name="Freeform 21">
              <a:extLst>
                <a:ext uri="{FF2B5EF4-FFF2-40B4-BE49-F238E27FC236}">
                  <a16:creationId xmlns:a16="http://schemas.microsoft.com/office/drawing/2014/main" id="{BD4DB5C8-3359-F243-8FFF-7BA7FF0FB5A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 name="Freeform 22">
              <a:extLst>
                <a:ext uri="{FF2B5EF4-FFF2-40B4-BE49-F238E27FC236}">
                  <a16:creationId xmlns:a16="http://schemas.microsoft.com/office/drawing/2014/main" id="{2ED125F9-D231-B045-B4B4-183BB08FC1E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4" name="Group 163">
            <a:extLst>
              <a:ext uri="{FF2B5EF4-FFF2-40B4-BE49-F238E27FC236}">
                <a16:creationId xmlns:a16="http://schemas.microsoft.com/office/drawing/2014/main" id="{B07A6B7A-F357-9043-94FF-AB80FA04205B}"/>
              </a:ext>
            </a:extLst>
          </p:cNvPr>
          <p:cNvGrpSpPr/>
          <p:nvPr/>
        </p:nvGrpSpPr>
        <p:grpSpPr>
          <a:xfrm>
            <a:off x="11732050" y="6177989"/>
            <a:ext cx="928781" cy="867502"/>
            <a:chOff x="8657130" y="2323034"/>
            <a:chExt cx="1078109" cy="1006982"/>
          </a:xfrm>
          <a:solidFill>
            <a:schemeClr val="bg1"/>
          </a:solidFill>
        </p:grpSpPr>
        <p:sp>
          <p:nvSpPr>
            <p:cNvPr id="165" name="Freeform 164">
              <a:extLst>
                <a:ext uri="{FF2B5EF4-FFF2-40B4-BE49-F238E27FC236}">
                  <a16:creationId xmlns:a16="http://schemas.microsoft.com/office/drawing/2014/main" id="{20FB79FE-8B87-DC42-9AF1-434E7C2F84C3}"/>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Freeform 165">
              <a:extLst>
                <a:ext uri="{FF2B5EF4-FFF2-40B4-BE49-F238E27FC236}">
                  <a16:creationId xmlns:a16="http://schemas.microsoft.com/office/drawing/2014/main" id="{20E30926-0DD0-3D43-AD77-531C5A1C74D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7" name="Group 166">
            <a:extLst>
              <a:ext uri="{FF2B5EF4-FFF2-40B4-BE49-F238E27FC236}">
                <a16:creationId xmlns:a16="http://schemas.microsoft.com/office/drawing/2014/main" id="{D2E0894A-D68D-0E46-B9C7-F70E2B794932}"/>
              </a:ext>
            </a:extLst>
          </p:cNvPr>
          <p:cNvGrpSpPr/>
          <p:nvPr/>
        </p:nvGrpSpPr>
        <p:grpSpPr>
          <a:xfrm>
            <a:off x="4854797" y="6138530"/>
            <a:ext cx="928783" cy="928781"/>
            <a:chOff x="5123329" y="2255652"/>
            <a:chExt cx="1078109" cy="1078108"/>
          </a:xfrm>
          <a:solidFill>
            <a:schemeClr val="bg1"/>
          </a:solidFill>
        </p:grpSpPr>
        <p:sp>
          <p:nvSpPr>
            <p:cNvPr id="168" name="Freeform 167">
              <a:extLst>
                <a:ext uri="{FF2B5EF4-FFF2-40B4-BE49-F238E27FC236}">
                  <a16:creationId xmlns:a16="http://schemas.microsoft.com/office/drawing/2014/main" id="{0A07BD3A-064B-4D4B-A46F-F3C3E8DC527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9" name="Freeform 168">
              <a:extLst>
                <a:ext uri="{FF2B5EF4-FFF2-40B4-BE49-F238E27FC236}">
                  <a16:creationId xmlns:a16="http://schemas.microsoft.com/office/drawing/2014/main" id="{758215CA-8D41-2F4C-9BA9-4BAB3A47E424}"/>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0" name="Freeform 169">
              <a:extLst>
                <a:ext uri="{FF2B5EF4-FFF2-40B4-BE49-F238E27FC236}">
                  <a16:creationId xmlns:a16="http://schemas.microsoft.com/office/drawing/2014/main" id="{F5AA26D5-D123-3141-8CB4-0E14EEE5AE1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71" name="Group 170">
            <a:extLst>
              <a:ext uri="{FF2B5EF4-FFF2-40B4-BE49-F238E27FC236}">
                <a16:creationId xmlns:a16="http://schemas.microsoft.com/office/drawing/2014/main" id="{B821AA8D-5DB4-4049-8BA1-B54E58797FA7}"/>
              </a:ext>
            </a:extLst>
          </p:cNvPr>
          <p:cNvGrpSpPr/>
          <p:nvPr/>
        </p:nvGrpSpPr>
        <p:grpSpPr>
          <a:xfrm>
            <a:off x="1964215" y="9041645"/>
            <a:ext cx="6709946" cy="1600438"/>
            <a:chOff x="11698370" y="4730545"/>
            <a:chExt cx="6709946" cy="1600438"/>
          </a:xfrm>
        </p:grpSpPr>
        <p:sp>
          <p:nvSpPr>
            <p:cNvPr id="172" name="CuadroTexto 4">
              <a:extLst>
                <a:ext uri="{FF2B5EF4-FFF2-40B4-BE49-F238E27FC236}">
                  <a16:creationId xmlns:a16="http://schemas.microsoft.com/office/drawing/2014/main" id="{2BF26DDD-A0AD-E84E-93D6-EEA21EBE4AF1}"/>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3" name="CuadroTexto 4">
              <a:extLst>
                <a:ext uri="{FF2B5EF4-FFF2-40B4-BE49-F238E27FC236}">
                  <a16:creationId xmlns:a16="http://schemas.microsoft.com/office/drawing/2014/main" id="{7AFCF5A7-087E-A544-9187-B55AEE93D56D}"/>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4" name="Group 173">
            <a:extLst>
              <a:ext uri="{FF2B5EF4-FFF2-40B4-BE49-F238E27FC236}">
                <a16:creationId xmlns:a16="http://schemas.microsoft.com/office/drawing/2014/main" id="{9A6C386F-4BFC-9543-A5F0-277BE088265B}"/>
              </a:ext>
            </a:extLst>
          </p:cNvPr>
          <p:cNvGrpSpPr/>
          <p:nvPr/>
        </p:nvGrpSpPr>
        <p:grpSpPr>
          <a:xfrm>
            <a:off x="8841467" y="9041645"/>
            <a:ext cx="6709946" cy="1600438"/>
            <a:chOff x="11698370" y="4730545"/>
            <a:chExt cx="6709946" cy="1600438"/>
          </a:xfrm>
        </p:grpSpPr>
        <p:sp>
          <p:nvSpPr>
            <p:cNvPr id="175" name="CuadroTexto 4">
              <a:extLst>
                <a:ext uri="{FF2B5EF4-FFF2-40B4-BE49-F238E27FC236}">
                  <a16:creationId xmlns:a16="http://schemas.microsoft.com/office/drawing/2014/main" id="{C3384F84-A317-E04D-8FBB-01E602DA675D}"/>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6" name="CuadroTexto 4">
              <a:extLst>
                <a:ext uri="{FF2B5EF4-FFF2-40B4-BE49-F238E27FC236}">
                  <a16:creationId xmlns:a16="http://schemas.microsoft.com/office/drawing/2014/main" id="{3971DF40-E43E-934F-A8F4-2C229E1355D3}"/>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7" name="Group 176">
            <a:extLst>
              <a:ext uri="{FF2B5EF4-FFF2-40B4-BE49-F238E27FC236}">
                <a16:creationId xmlns:a16="http://schemas.microsoft.com/office/drawing/2014/main" id="{D7797A15-4C96-7141-A215-BB785AE32C27}"/>
              </a:ext>
            </a:extLst>
          </p:cNvPr>
          <p:cNvGrpSpPr/>
          <p:nvPr/>
        </p:nvGrpSpPr>
        <p:grpSpPr>
          <a:xfrm>
            <a:off x="15703489" y="9041645"/>
            <a:ext cx="6709946" cy="1600438"/>
            <a:chOff x="11698370" y="4730545"/>
            <a:chExt cx="6709946" cy="1600438"/>
          </a:xfrm>
        </p:grpSpPr>
        <p:sp>
          <p:nvSpPr>
            <p:cNvPr id="178" name="CuadroTexto 4">
              <a:extLst>
                <a:ext uri="{FF2B5EF4-FFF2-40B4-BE49-F238E27FC236}">
                  <a16:creationId xmlns:a16="http://schemas.microsoft.com/office/drawing/2014/main" id="{20711416-7293-0E43-BCFA-49D9AF1D6171}"/>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9" name="CuadroTexto 4">
              <a:extLst>
                <a:ext uri="{FF2B5EF4-FFF2-40B4-BE49-F238E27FC236}">
                  <a16:creationId xmlns:a16="http://schemas.microsoft.com/office/drawing/2014/main" id="{AEDB6A16-43CE-FD4E-88F8-CC0494DB651B}"/>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9352326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Freeform 1">
            <a:extLst>
              <a:ext uri="{FF2B5EF4-FFF2-40B4-BE49-F238E27FC236}">
                <a16:creationId xmlns:a16="http://schemas.microsoft.com/office/drawing/2014/main" id="{898599C1-9B17-2E46-AE08-35DBE77C1083}"/>
              </a:ext>
            </a:extLst>
          </p:cNvPr>
          <p:cNvSpPr>
            <a:spLocks noChangeArrowheads="1"/>
          </p:cNvSpPr>
          <p:nvPr/>
        </p:nvSpPr>
        <p:spPr bwMode="auto">
          <a:xfrm>
            <a:off x="9295781" y="4326402"/>
            <a:ext cx="254669" cy="1166388"/>
          </a:xfrm>
          <a:custGeom>
            <a:avLst/>
            <a:gdLst>
              <a:gd name="T0" fmla="*/ 0 w 219"/>
              <a:gd name="T1" fmla="*/ 0 h 1009"/>
              <a:gd name="T2" fmla="*/ 0 w 219"/>
              <a:gd name="T3" fmla="*/ 0 h 1009"/>
              <a:gd name="T4" fmla="*/ 167 w 219"/>
              <a:gd name="T5" fmla="*/ 619 h 1009"/>
              <a:gd name="T6" fmla="*/ 167 w 219"/>
              <a:gd name="T7" fmla="*/ 619 h 1009"/>
              <a:gd name="T8" fmla="*/ 122 w 219"/>
              <a:gd name="T9" fmla="*/ 1008 h 1009"/>
            </a:gdLst>
            <a:ahLst/>
            <a:cxnLst>
              <a:cxn ang="0">
                <a:pos x="T0" y="T1"/>
              </a:cxn>
              <a:cxn ang="0">
                <a:pos x="T2" y="T3"/>
              </a:cxn>
              <a:cxn ang="0">
                <a:pos x="T4" y="T5"/>
              </a:cxn>
              <a:cxn ang="0">
                <a:pos x="T6" y="T7"/>
              </a:cxn>
              <a:cxn ang="0">
                <a:pos x="T8" y="T9"/>
              </a:cxn>
            </a:cxnLst>
            <a:rect l="0" t="0" r="r" b="b"/>
            <a:pathLst>
              <a:path w="219" h="1009">
                <a:moveTo>
                  <a:pt x="0" y="0"/>
                </a:moveTo>
                <a:lnTo>
                  <a:pt x="0" y="0"/>
                </a:lnTo>
                <a:cubicBezTo>
                  <a:pt x="173" y="144"/>
                  <a:pt x="218" y="400"/>
                  <a:pt x="167" y="619"/>
                </a:cubicBezTo>
                <a:lnTo>
                  <a:pt x="167" y="619"/>
                </a:lnTo>
                <a:cubicBezTo>
                  <a:pt x="136" y="748"/>
                  <a:pt x="77"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2">
            <a:extLst>
              <a:ext uri="{FF2B5EF4-FFF2-40B4-BE49-F238E27FC236}">
                <a16:creationId xmlns:a16="http://schemas.microsoft.com/office/drawing/2014/main" id="{113C3026-E5A8-2C44-B39F-62E8E6A4669B}"/>
              </a:ext>
            </a:extLst>
          </p:cNvPr>
          <p:cNvSpPr>
            <a:spLocks noChangeArrowheads="1"/>
          </p:cNvSpPr>
          <p:nvPr/>
        </p:nvSpPr>
        <p:spPr bwMode="auto">
          <a:xfrm>
            <a:off x="14842480"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3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3" y="144"/>
                  <a:pt x="219" y="400"/>
                  <a:pt x="167" y="619"/>
                </a:cubicBezTo>
                <a:lnTo>
                  <a:pt x="167" y="619"/>
                </a:lnTo>
                <a:cubicBezTo>
                  <a:pt x="138" y="748"/>
                  <a:pt x="78" y="884"/>
                  <a:pt x="123"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Freeform 3">
            <a:extLst>
              <a:ext uri="{FF2B5EF4-FFF2-40B4-BE49-F238E27FC236}">
                <a16:creationId xmlns:a16="http://schemas.microsoft.com/office/drawing/2014/main" id="{403113AD-BC74-554E-86D3-CBCBEBA19B0E}"/>
              </a:ext>
            </a:extLst>
          </p:cNvPr>
          <p:cNvSpPr>
            <a:spLocks noChangeArrowheads="1"/>
          </p:cNvSpPr>
          <p:nvPr/>
        </p:nvSpPr>
        <p:spPr bwMode="auto">
          <a:xfrm>
            <a:off x="20394274"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2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4" y="144"/>
                  <a:pt x="219" y="400"/>
                  <a:pt x="167" y="619"/>
                </a:cubicBezTo>
                <a:lnTo>
                  <a:pt x="167" y="619"/>
                </a:lnTo>
                <a:cubicBezTo>
                  <a:pt x="137" y="748"/>
                  <a:pt x="77"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Freeform 4">
            <a:extLst>
              <a:ext uri="{FF2B5EF4-FFF2-40B4-BE49-F238E27FC236}">
                <a16:creationId xmlns:a16="http://schemas.microsoft.com/office/drawing/2014/main" id="{A32863BC-1DAB-AB48-A118-6D35885F467F}"/>
              </a:ext>
            </a:extLst>
          </p:cNvPr>
          <p:cNvSpPr>
            <a:spLocks noChangeArrowheads="1"/>
          </p:cNvSpPr>
          <p:nvPr/>
        </p:nvSpPr>
        <p:spPr bwMode="auto">
          <a:xfrm>
            <a:off x="3749079"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2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3" y="144"/>
                  <a:pt x="219" y="400"/>
                  <a:pt x="167" y="619"/>
                </a:cubicBezTo>
                <a:lnTo>
                  <a:pt x="167" y="619"/>
                </a:lnTo>
                <a:cubicBezTo>
                  <a:pt x="137" y="748"/>
                  <a:pt x="78"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164">
            <a:extLst>
              <a:ext uri="{FF2B5EF4-FFF2-40B4-BE49-F238E27FC236}">
                <a16:creationId xmlns:a16="http://schemas.microsoft.com/office/drawing/2014/main" id="{8F3B5B58-3A91-8B40-9238-E57EFC25E4E3}"/>
              </a:ext>
            </a:extLst>
          </p:cNvPr>
          <p:cNvSpPr>
            <a:spLocks noChangeArrowheads="1"/>
          </p:cNvSpPr>
          <p:nvPr/>
        </p:nvSpPr>
        <p:spPr bwMode="auto">
          <a:xfrm>
            <a:off x="1742284" y="5416388"/>
            <a:ext cx="4263168" cy="4121274"/>
          </a:xfrm>
          <a:custGeom>
            <a:avLst/>
            <a:gdLst>
              <a:gd name="T0" fmla="*/ 3371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6 w 3692"/>
              <a:gd name="T21" fmla="*/ 437 h 4495"/>
              <a:gd name="T22" fmla="*/ 3456 w 3692"/>
              <a:gd name="T23" fmla="*/ 437 h 4495"/>
              <a:gd name="T24" fmla="*/ 3691 w 3692"/>
              <a:gd name="T25" fmla="*/ 744 h 4495"/>
              <a:gd name="T26" fmla="*/ 3691 w 3692"/>
              <a:gd name="T27" fmla="*/ 4175 h 4495"/>
              <a:gd name="T28" fmla="*/ 3691 w 3692"/>
              <a:gd name="T29" fmla="*/ 4175 h 4495"/>
              <a:gd name="T30" fmla="*/ 3371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1" y="4494"/>
                </a:moveTo>
                <a:lnTo>
                  <a:pt x="319" y="4494"/>
                </a:lnTo>
                <a:lnTo>
                  <a:pt x="319" y="4494"/>
                </a:lnTo>
                <a:cubicBezTo>
                  <a:pt x="142" y="4494"/>
                  <a:pt x="0" y="4351"/>
                  <a:pt x="0" y="4175"/>
                </a:cubicBezTo>
                <a:lnTo>
                  <a:pt x="0" y="744"/>
                </a:lnTo>
                <a:lnTo>
                  <a:pt x="0" y="744"/>
                </a:lnTo>
                <a:cubicBezTo>
                  <a:pt x="0" y="600"/>
                  <a:pt x="95" y="475"/>
                  <a:pt x="234" y="437"/>
                </a:cubicBezTo>
                <a:lnTo>
                  <a:pt x="1760" y="16"/>
                </a:lnTo>
                <a:lnTo>
                  <a:pt x="1760" y="16"/>
                </a:lnTo>
                <a:cubicBezTo>
                  <a:pt x="1816" y="0"/>
                  <a:pt x="1874" y="0"/>
                  <a:pt x="1930" y="16"/>
                </a:cubicBezTo>
                <a:lnTo>
                  <a:pt x="3456" y="437"/>
                </a:lnTo>
                <a:lnTo>
                  <a:pt x="3456" y="437"/>
                </a:lnTo>
                <a:cubicBezTo>
                  <a:pt x="3595" y="475"/>
                  <a:pt x="3691" y="600"/>
                  <a:pt x="3691" y="744"/>
                </a:cubicBezTo>
                <a:lnTo>
                  <a:pt x="3691" y="4175"/>
                </a:lnTo>
                <a:lnTo>
                  <a:pt x="3691" y="4175"/>
                </a:lnTo>
                <a:cubicBezTo>
                  <a:pt x="3691" y="4351"/>
                  <a:pt x="3548" y="4494"/>
                  <a:pt x="3371" y="4494"/>
                </a:cubicBezTo>
              </a:path>
            </a:pathLst>
          </a:custGeom>
          <a:solidFill>
            <a:schemeClr val="accent1"/>
          </a:solidFill>
          <a:ln>
            <a:noFill/>
          </a:ln>
          <a:effectLst/>
        </p:spPr>
        <p:txBody>
          <a:bodyPr wrap="none" anchor="ctr"/>
          <a:lstStyle/>
          <a:p>
            <a:endParaRPr lang="en-US"/>
          </a:p>
        </p:txBody>
      </p:sp>
      <p:sp>
        <p:nvSpPr>
          <p:cNvPr id="8" name="Freeform 165">
            <a:extLst>
              <a:ext uri="{FF2B5EF4-FFF2-40B4-BE49-F238E27FC236}">
                <a16:creationId xmlns:a16="http://schemas.microsoft.com/office/drawing/2014/main" id="{5591AC85-6004-4942-A8FE-060C9BC6A148}"/>
              </a:ext>
            </a:extLst>
          </p:cNvPr>
          <p:cNvSpPr>
            <a:spLocks noChangeArrowheads="1"/>
          </p:cNvSpPr>
          <p:nvPr/>
        </p:nvSpPr>
        <p:spPr bwMode="auto">
          <a:xfrm>
            <a:off x="3545344" y="5874792"/>
            <a:ext cx="662141" cy="662141"/>
          </a:xfrm>
          <a:custGeom>
            <a:avLst/>
            <a:gdLst>
              <a:gd name="T0" fmla="*/ 572 w 573"/>
              <a:gd name="T1" fmla="*/ 285 h 572"/>
              <a:gd name="T2" fmla="*/ 572 w 573"/>
              <a:gd name="T3" fmla="*/ 285 h 572"/>
              <a:gd name="T4" fmla="*/ 286 w 573"/>
              <a:gd name="T5" fmla="*/ 571 h 572"/>
              <a:gd name="T6" fmla="*/ 286 w 573"/>
              <a:gd name="T7" fmla="*/ 571 h 572"/>
              <a:gd name="T8" fmla="*/ 0 w 573"/>
              <a:gd name="T9" fmla="*/ 285 h 572"/>
              <a:gd name="T10" fmla="*/ 0 w 573"/>
              <a:gd name="T11" fmla="*/ 285 h 572"/>
              <a:gd name="T12" fmla="*/ 286 w 573"/>
              <a:gd name="T13" fmla="*/ 0 h 572"/>
              <a:gd name="T14" fmla="*/ 286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4" y="571"/>
                  <a:pt x="286" y="571"/>
                </a:cubicBezTo>
                <a:lnTo>
                  <a:pt x="286" y="571"/>
                </a:lnTo>
                <a:cubicBezTo>
                  <a:pt x="128" y="571"/>
                  <a:pt x="0" y="443"/>
                  <a:pt x="0" y="285"/>
                </a:cubicBezTo>
                <a:lnTo>
                  <a:pt x="0" y="285"/>
                </a:lnTo>
                <a:cubicBezTo>
                  <a:pt x="0" y="128"/>
                  <a:pt x="128" y="0"/>
                  <a:pt x="286" y="0"/>
                </a:cubicBezTo>
                <a:lnTo>
                  <a:pt x="286" y="0"/>
                </a:lnTo>
                <a:cubicBezTo>
                  <a:pt x="444" y="0"/>
                  <a:pt x="572" y="128"/>
                  <a:pt x="572"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166">
            <a:extLst>
              <a:ext uri="{FF2B5EF4-FFF2-40B4-BE49-F238E27FC236}">
                <a16:creationId xmlns:a16="http://schemas.microsoft.com/office/drawing/2014/main" id="{50112E02-475B-9445-BC6B-F198563F9803}"/>
              </a:ext>
            </a:extLst>
          </p:cNvPr>
          <p:cNvSpPr>
            <a:spLocks noChangeArrowheads="1"/>
          </p:cNvSpPr>
          <p:nvPr/>
        </p:nvSpPr>
        <p:spPr bwMode="auto">
          <a:xfrm>
            <a:off x="7283891" y="5416388"/>
            <a:ext cx="4263168" cy="4121274"/>
          </a:xfrm>
          <a:custGeom>
            <a:avLst/>
            <a:gdLst>
              <a:gd name="T0" fmla="*/ 3372 w 3692"/>
              <a:gd name="T1" fmla="*/ 4494 h 4495"/>
              <a:gd name="T2" fmla="*/ 320 w 3692"/>
              <a:gd name="T3" fmla="*/ 4494 h 4495"/>
              <a:gd name="T4" fmla="*/ 320 w 3692"/>
              <a:gd name="T5" fmla="*/ 4494 h 4495"/>
              <a:gd name="T6" fmla="*/ 0 w 3692"/>
              <a:gd name="T7" fmla="*/ 4175 h 4495"/>
              <a:gd name="T8" fmla="*/ 0 w 3692"/>
              <a:gd name="T9" fmla="*/ 744 h 4495"/>
              <a:gd name="T10" fmla="*/ 0 w 3692"/>
              <a:gd name="T11" fmla="*/ 744 h 4495"/>
              <a:gd name="T12" fmla="*/ 235 w 3692"/>
              <a:gd name="T13" fmla="*/ 437 h 4495"/>
              <a:gd name="T14" fmla="*/ 1760 w 3692"/>
              <a:gd name="T15" fmla="*/ 16 h 4495"/>
              <a:gd name="T16" fmla="*/ 1760 w 3692"/>
              <a:gd name="T17" fmla="*/ 16 h 4495"/>
              <a:gd name="T18" fmla="*/ 1931 w 3692"/>
              <a:gd name="T19" fmla="*/ 16 h 4495"/>
              <a:gd name="T20" fmla="*/ 3457 w 3692"/>
              <a:gd name="T21" fmla="*/ 437 h 4495"/>
              <a:gd name="T22" fmla="*/ 3457 w 3692"/>
              <a:gd name="T23" fmla="*/ 437 h 4495"/>
              <a:gd name="T24" fmla="*/ 3691 w 3692"/>
              <a:gd name="T25" fmla="*/ 744 h 4495"/>
              <a:gd name="T26" fmla="*/ 3691 w 3692"/>
              <a:gd name="T27" fmla="*/ 4175 h 4495"/>
              <a:gd name="T28" fmla="*/ 3691 w 3692"/>
              <a:gd name="T29" fmla="*/ 4175 h 4495"/>
              <a:gd name="T30" fmla="*/ 3372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2" y="4494"/>
                </a:moveTo>
                <a:lnTo>
                  <a:pt x="320" y="4494"/>
                </a:lnTo>
                <a:lnTo>
                  <a:pt x="320" y="4494"/>
                </a:lnTo>
                <a:cubicBezTo>
                  <a:pt x="143" y="4494"/>
                  <a:pt x="0" y="4351"/>
                  <a:pt x="0" y="4175"/>
                </a:cubicBezTo>
                <a:lnTo>
                  <a:pt x="0" y="744"/>
                </a:lnTo>
                <a:lnTo>
                  <a:pt x="0" y="744"/>
                </a:lnTo>
                <a:cubicBezTo>
                  <a:pt x="0" y="600"/>
                  <a:pt x="96" y="475"/>
                  <a:pt x="235" y="437"/>
                </a:cubicBezTo>
                <a:lnTo>
                  <a:pt x="1760" y="16"/>
                </a:lnTo>
                <a:lnTo>
                  <a:pt x="1760" y="16"/>
                </a:lnTo>
                <a:cubicBezTo>
                  <a:pt x="1816" y="0"/>
                  <a:pt x="1875" y="0"/>
                  <a:pt x="1931" y="16"/>
                </a:cubicBezTo>
                <a:lnTo>
                  <a:pt x="3457" y="437"/>
                </a:lnTo>
                <a:lnTo>
                  <a:pt x="3457" y="437"/>
                </a:lnTo>
                <a:cubicBezTo>
                  <a:pt x="3595" y="475"/>
                  <a:pt x="3691" y="600"/>
                  <a:pt x="3691" y="744"/>
                </a:cubicBezTo>
                <a:lnTo>
                  <a:pt x="3691" y="4175"/>
                </a:lnTo>
                <a:lnTo>
                  <a:pt x="3691" y="4175"/>
                </a:lnTo>
                <a:cubicBezTo>
                  <a:pt x="3691" y="4351"/>
                  <a:pt x="3548" y="4494"/>
                  <a:pt x="3372" y="4494"/>
                </a:cubicBezTo>
              </a:path>
            </a:pathLst>
          </a:custGeom>
          <a:solidFill>
            <a:schemeClr val="accent2"/>
          </a:solidFill>
          <a:ln>
            <a:noFill/>
          </a:ln>
          <a:effectLst/>
        </p:spPr>
        <p:txBody>
          <a:bodyPr wrap="none" anchor="ctr"/>
          <a:lstStyle/>
          <a:p>
            <a:endParaRPr lang="en-US"/>
          </a:p>
        </p:txBody>
      </p:sp>
      <p:sp>
        <p:nvSpPr>
          <p:cNvPr id="10" name="Freeform 167">
            <a:extLst>
              <a:ext uri="{FF2B5EF4-FFF2-40B4-BE49-F238E27FC236}">
                <a16:creationId xmlns:a16="http://schemas.microsoft.com/office/drawing/2014/main" id="{2C87ADD3-865C-2D48-996A-7F7B2230817E}"/>
              </a:ext>
            </a:extLst>
          </p:cNvPr>
          <p:cNvSpPr>
            <a:spLocks noChangeArrowheads="1"/>
          </p:cNvSpPr>
          <p:nvPr/>
        </p:nvSpPr>
        <p:spPr bwMode="auto">
          <a:xfrm>
            <a:off x="9086951" y="5874792"/>
            <a:ext cx="662141" cy="662141"/>
          </a:xfrm>
          <a:custGeom>
            <a:avLst/>
            <a:gdLst>
              <a:gd name="T0" fmla="*/ 572 w 573"/>
              <a:gd name="T1" fmla="*/ 285 h 572"/>
              <a:gd name="T2" fmla="*/ 572 w 573"/>
              <a:gd name="T3" fmla="*/ 285 h 572"/>
              <a:gd name="T4" fmla="*/ 285 w 573"/>
              <a:gd name="T5" fmla="*/ 571 h 572"/>
              <a:gd name="T6" fmla="*/ 285 w 573"/>
              <a:gd name="T7" fmla="*/ 571 h 572"/>
              <a:gd name="T8" fmla="*/ 0 w 573"/>
              <a:gd name="T9" fmla="*/ 285 h 572"/>
              <a:gd name="T10" fmla="*/ 0 w 573"/>
              <a:gd name="T11" fmla="*/ 285 h 572"/>
              <a:gd name="T12" fmla="*/ 285 w 573"/>
              <a:gd name="T13" fmla="*/ 0 h 572"/>
              <a:gd name="T14" fmla="*/ 285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3" y="571"/>
                  <a:pt x="285" y="571"/>
                </a:cubicBezTo>
                <a:lnTo>
                  <a:pt x="285" y="571"/>
                </a:lnTo>
                <a:cubicBezTo>
                  <a:pt x="128" y="571"/>
                  <a:pt x="0" y="443"/>
                  <a:pt x="0" y="285"/>
                </a:cubicBezTo>
                <a:lnTo>
                  <a:pt x="0" y="285"/>
                </a:lnTo>
                <a:cubicBezTo>
                  <a:pt x="0" y="128"/>
                  <a:pt x="128" y="0"/>
                  <a:pt x="285" y="0"/>
                </a:cubicBezTo>
                <a:lnTo>
                  <a:pt x="285" y="0"/>
                </a:lnTo>
                <a:cubicBezTo>
                  <a:pt x="443" y="0"/>
                  <a:pt x="572" y="128"/>
                  <a:pt x="572"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Freeform 168">
            <a:extLst>
              <a:ext uri="{FF2B5EF4-FFF2-40B4-BE49-F238E27FC236}">
                <a16:creationId xmlns:a16="http://schemas.microsoft.com/office/drawing/2014/main" id="{60AE7610-1890-2A46-B344-026528382F03}"/>
              </a:ext>
            </a:extLst>
          </p:cNvPr>
          <p:cNvSpPr>
            <a:spLocks noChangeArrowheads="1"/>
          </p:cNvSpPr>
          <p:nvPr/>
        </p:nvSpPr>
        <p:spPr bwMode="auto">
          <a:xfrm>
            <a:off x="12830593" y="5416388"/>
            <a:ext cx="4263165" cy="4121274"/>
          </a:xfrm>
          <a:custGeom>
            <a:avLst/>
            <a:gdLst>
              <a:gd name="T0" fmla="*/ 3372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7 w 3692"/>
              <a:gd name="T21" fmla="*/ 437 h 4495"/>
              <a:gd name="T22" fmla="*/ 3457 w 3692"/>
              <a:gd name="T23" fmla="*/ 437 h 4495"/>
              <a:gd name="T24" fmla="*/ 3691 w 3692"/>
              <a:gd name="T25" fmla="*/ 744 h 4495"/>
              <a:gd name="T26" fmla="*/ 3691 w 3692"/>
              <a:gd name="T27" fmla="*/ 4175 h 4495"/>
              <a:gd name="T28" fmla="*/ 3691 w 3692"/>
              <a:gd name="T29" fmla="*/ 4175 h 4495"/>
              <a:gd name="T30" fmla="*/ 3372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2" y="4494"/>
                </a:moveTo>
                <a:lnTo>
                  <a:pt x="319" y="4494"/>
                </a:lnTo>
                <a:lnTo>
                  <a:pt x="319" y="4494"/>
                </a:lnTo>
                <a:cubicBezTo>
                  <a:pt x="143" y="4494"/>
                  <a:pt x="0" y="4351"/>
                  <a:pt x="0" y="4175"/>
                </a:cubicBezTo>
                <a:lnTo>
                  <a:pt x="0" y="744"/>
                </a:lnTo>
                <a:lnTo>
                  <a:pt x="0" y="744"/>
                </a:lnTo>
                <a:cubicBezTo>
                  <a:pt x="0" y="600"/>
                  <a:pt x="95" y="475"/>
                  <a:pt x="234" y="437"/>
                </a:cubicBezTo>
                <a:lnTo>
                  <a:pt x="1760" y="16"/>
                </a:lnTo>
                <a:lnTo>
                  <a:pt x="1760" y="16"/>
                </a:lnTo>
                <a:cubicBezTo>
                  <a:pt x="1816" y="0"/>
                  <a:pt x="1874" y="0"/>
                  <a:pt x="1930" y="16"/>
                </a:cubicBezTo>
                <a:lnTo>
                  <a:pt x="3457" y="437"/>
                </a:lnTo>
                <a:lnTo>
                  <a:pt x="3457" y="437"/>
                </a:lnTo>
                <a:cubicBezTo>
                  <a:pt x="3595" y="475"/>
                  <a:pt x="3691" y="600"/>
                  <a:pt x="3691" y="744"/>
                </a:cubicBezTo>
                <a:lnTo>
                  <a:pt x="3691" y="4175"/>
                </a:lnTo>
                <a:lnTo>
                  <a:pt x="3691" y="4175"/>
                </a:lnTo>
                <a:cubicBezTo>
                  <a:pt x="3691" y="4351"/>
                  <a:pt x="3548" y="4494"/>
                  <a:pt x="3372" y="4494"/>
                </a:cubicBezTo>
              </a:path>
            </a:pathLst>
          </a:custGeom>
          <a:solidFill>
            <a:schemeClr val="accent3"/>
          </a:solidFill>
          <a:ln>
            <a:noFill/>
          </a:ln>
          <a:effectLst/>
        </p:spPr>
        <p:txBody>
          <a:bodyPr wrap="none" anchor="ctr"/>
          <a:lstStyle/>
          <a:p>
            <a:endParaRPr lang="en-US"/>
          </a:p>
        </p:txBody>
      </p:sp>
      <p:sp>
        <p:nvSpPr>
          <p:cNvPr id="12" name="Freeform 169">
            <a:extLst>
              <a:ext uri="{FF2B5EF4-FFF2-40B4-BE49-F238E27FC236}">
                <a16:creationId xmlns:a16="http://schemas.microsoft.com/office/drawing/2014/main" id="{27C37A4A-1CBA-114D-9E85-5D0B08A6FEC9}"/>
              </a:ext>
            </a:extLst>
          </p:cNvPr>
          <p:cNvSpPr>
            <a:spLocks noChangeArrowheads="1"/>
          </p:cNvSpPr>
          <p:nvPr/>
        </p:nvSpPr>
        <p:spPr bwMode="auto">
          <a:xfrm>
            <a:off x="14633653" y="5874792"/>
            <a:ext cx="662141" cy="662141"/>
          </a:xfrm>
          <a:custGeom>
            <a:avLst/>
            <a:gdLst>
              <a:gd name="T0" fmla="*/ 571 w 572"/>
              <a:gd name="T1" fmla="*/ 285 h 572"/>
              <a:gd name="T2" fmla="*/ 571 w 572"/>
              <a:gd name="T3" fmla="*/ 285 h 572"/>
              <a:gd name="T4" fmla="*/ 285 w 572"/>
              <a:gd name="T5" fmla="*/ 571 h 572"/>
              <a:gd name="T6" fmla="*/ 285 w 572"/>
              <a:gd name="T7" fmla="*/ 571 h 572"/>
              <a:gd name="T8" fmla="*/ 0 w 572"/>
              <a:gd name="T9" fmla="*/ 285 h 572"/>
              <a:gd name="T10" fmla="*/ 0 w 572"/>
              <a:gd name="T11" fmla="*/ 285 h 572"/>
              <a:gd name="T12" fmla="*/ 285 w 572"/>
              <a:gd name="T13" fmla="*/ 0 h 572"/>
              <a:gd name="T14" fmla="*/ 285 w 572"/>
              <a:gd name="T15" fmla="*/ 0 h 572"/>
              <a:gd name="T16" fmla="*/ 571 w 572"/>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2" h="572">
                <a:moveTo>
                  <a:pt x="571" y="285"/>
                </a:moveTo>
                <a:lnTo>
                  <a:pt x="571" y="285"/>
                </a:lnTo>
                <a:cubicBezTo>
                  <a:pt x="571" y="443"/>
                  <a:pt x="443" y="571"/>
                  <a:pt x="285" y="571"/>
                </a:cubicBezTo>
                <a:lnTo>
                  <a:pt x="285" y="571"/>
                </a:lnTo>
                <a:cubicBezTo>
                  <a:pt x="127" y="571"/>
                  <a:pt x="0" y="443"/>
                  <a:pt x="0" y="285"/>
                </a:cubicBezTo>
                <a:lnTo>
                  <a:pt x="0" y="285"/>
                </a:lnTo>
                <a:cubicBezTo>
                  <a:pt x="0" y="128"/>
                  <a:pt x="127" y="0"/>
                  <a:pt x="285" y="0"/>
                </a:cubicBezTo>
                <a:lnTo>
                  <a:pt x="285" y="0"/>
                </a:lnTo>
                <a:cubicBezTo>
                  <a:pt x="443" y="0"/>
                  <a:pt x="571" y="128"/>
                  <a:pt x="571"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170">
            <a:extLst>
              <a:ext uri="{FF2B5EF4-FFF2-40B4-BE49-F238E27FC236}">
                <a16:creationId xmlns:a16="http://schemas.microsoft.com/office/drawing/2014/main" id="{D7188F70-82AF-FD4E-A6A3-B8D1CE64E809}"/>
              </a:ext>
            </a:extLst>
          </p:cNvPr>
          <p:cNvSpPr>
            <a:spLocks noChangeArrowheads="1"/>
          </p:cNvSpPr>
          <p:nvPr/>
        </p:nvSpPr>
        <p:spPr bwMode="auto">
          <a:xfrm>
            <a:off x="18372200" y="5416388"/>
            <a:ext cx="4263165" cy="4121274"/>
          </a:xfrm>
          <a:custGeom>
            <a:avLst/>
            <a:gdLst>
              <a:gd name="T0" fmla="*/ 3371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6 w 3692"/>
              <a:gd name="T21" fmla="*/ 437 h 4495"/>
              <a:gd name="T22" fmla="*/ 3456 w 3692"/>
              <a:gd name="T23" fmla="*/ 437 h 4495"/>
              <a:gd name="T24" fmla="*/ 3691 w 3692"/>
              <a:gd name="T25" fmla="*/ 744 h 4495"/>
              <a:gd name="T26" fmla="*/ 3691 w 3692"/>
              <a:gd name="T27" fmla="*/ 4175 h 4495"/>
              <a:gd name="T28" fmla="*/ 3691 w 3692"/>
              <a:gd name="T29" fmla="*/ 4175 h 4495"/>
              <a:gd name="T30" fmla="*/ 3371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1" y="4494"/>
                </a:moveTo>
                <a:lnTo>
                  <a:pt x="319" y="4494"/>
                </a:lnTo>
                <a:lnTo>
                  <a:pt x="319" y="4494"/>
                </a:lnTo>
                <a:cubicBezTo>
                  <a:pt x="142" y="4494"/>
                  <a:pt x="0" y="4351"/>
                  <a:pt x="0" y="4175"/>
                </a:cubicBezTo>
                <a:lnTo>
                  <a:pt x="0" y="744"/>
                </a:lnTo>
                <a:lnTo>
                  <a:pt x="0" y="744"/>
                </a:lnTo>
                <a:cubicBezTo>
                  <a:pt x="0" y="600"/>
                  <a:pt x="95" y="475"/>
                  <a:pt x="234" y="437"/>
                </a:cubicBezTo>
                <a:lnTo>
                  <a:pt x="1760" y="16"/>
                </a:lnTo>
                <a:lnTo>
                  <a:pt x="1760" y="16"/>
                </a:lnTo>
                <a:cubicBezTo>
                  <a:pt x="1815" y="0"/>
                  <a:pt x="1874" y="0"/>
                  <a:pt x="1930" y="16"/>
                </a:cubicBezTo>
                <a:lnTo>
                  <a:pt x="3456" y="437"/>
                </a:lnTo>
                <a:lnTo>
                  <a:pt x="3456" y="437"/>
                </a:lnTo>
                <a:cubicBezTo>
                  <a:pt x="3594" y="475"/>
                  <a:pt x="3691" y="600"/>
                  <a:pt x="3691" y="744"/>
                </a:cubicBezTo>
                <a:lnTo>
                  <a:pt x="3691" y="4175"/>
                </a:lnTo>
                <a:lnTo>
                  <a:pt x="3691" y="4175"/>
                </a:lnTo>
                <a:cubicBezTo>
                  <a:pt x="3691" y="4351"/>
                  <a:pt x="3547" y="4494"/>
                  <a:pt x="3371" y="4494"/>
                </a:cubicBezTo>
              </a:path>
            </a:pathLst>
          </a:custGeom>
          <a:solidFill>
            <a:schemeClr val="accent4"/>
          </a:solidFill>
          <a:ln>
            <a:noFill/>
          </a:ln>
          <a:effectLst/>
        </p:spPr>
        <p:txBody>
          <a:bodyPr wrap="none" anchor="ctr"/>
          <a:lstStyle/>
          <a:p>
            <a:endParaRPr lang="en-US"/>
          </a:p>
        </p:txBody>
      </p:sp>
      <p:sp>
        <p:nvSpPr>
          <p:cNvPr id="14" name="Freeform 171">
            <a:extLst>
              <a:ext uri="{FF2B5EF4-FFF2-40B4-BE49-F238E27FC236}">
                <a16:creationId xmlns:a16="http://schemas.microsoft.com/office/drawing/2014/main" id="{C3065370-3ED2-C244-A060-EB11E6DF3A77}"/>
              </a:ext>
            </a:extLst>
          </p:cNvPr>
          <p:cNvSpPr>
            <a:spLocks noChangeArrowheads="1"/>
          </p:cNvSpPr>
          <p:nvPr/>
        </p:nvSpPr>
        <p:spPr bwMode="auto">
          <a:xfrm>
            <a:off x="20175260" y="5874792"/>
            <a:ext cx="662141" cy="662141"/>
          </a:xfrm>
          <a:custGeom>
            <a:avLst/>
            <a:gdLst>
              <a:gd name="T0" fmla="*/ 572 w 573"/>
              <a:gd name="T1" fmla="*/ 285 h 572"/>
              <a:gd name="T2" fmla="*/ 572 w 573"/>
              <a:gd name="T3" fmla="*/ 285 h 572"/>
              <a:gd name="T4" fmla="*/ 286 w 573"/>
              <a:gd name="T5" fmla="*/ 571 h 572"/>
              <a:gd name="T6" fmla="*/ 286 w 573"/>
              <a:gd name="T7" fmla="*/ 571 h 572"/>
              <a:gd name="T8" fmla="*/ 0 w 573"/>
              <a:gd name="T9" fmla="*/ 285 h 572"/>
              <a:gd name="T10" fmla="*/ 0 w 573"/>
              <a:gd name="T11" fmla="*/ 285 h 572"/>
              <a:gd name="T12" fmla="*/ 286 w 573"/>
              <a:gd name="T13" fmla="*/ 0 h 572"/>
              <a:gd name="T14" fmla="*/ 286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4" y="571"/>
                  <a:pt x="286" y="571"/>
                </a:cubicBezTo>
                <a:lnTo>
                  <a:pt x="286" y="571"/>
                </a:lnTo>
                <a:cubicBezTo>
                  <a:pt x="128" y="571"/>
                  <a:pt x="0" y="443"/>
                  <a:pt x="0" y="285"/>
                </a:cubicBezTo>
                <a:lnTo>
                  <a:pt x="0" y="285"/>
                </a:lnTo>
                <a:cubicBezTo>
                  <a:pt x="0" y="128"/>
                  <a:pt x="128" y="0"/>
                  <a:pt x="286" y="0"/>
                </a:cubicBezTo>
                <a:lnTo>
                  <a:pt x="286" y="0"/>
                </a:lnTo>
                <a:cubicBezTo>
                  <a:pt x="444" y="0"/>
                  <a:pt x="572" y="128"/>
                  <a:pt x="572"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 name="Freeform 350">
            <a:extLst>
              <a:ext uri="{FF2B5EF4-FFF2-40B4-BE49-F238E27FC236}">
                <a16:creationId xmlns:a16="http://schemas.microsoft.com/office/drawing/2014/main" id="{13B6402F-385D-9A47-879A-987AD6F4CCE1}"/>
              </a:ext>
            </a:extLst>
          </p:cNvPr>
          <p:cNvSpPr>
            <a:spLocks noChangeArrowheads="1"/>
          </p:cNvSpPr>
          <p:nvPr/>
        </p:nvSpPr>
        <p:spPr bwMode="auto">
          <a:xfrm>
            <a:off x="3764361" y="5385827"/>
            <a:ext cx="96773"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8" y="472"/>
                  <a:pt x="0" y="454"/>
                  <a:pt x="0" y="431"/>
                </a:cubicBezTo>
                <a:lnTo>
                  <a:pt x="0" y="42"/>
                </a:lnTo>
                <a:lnTo>
                  <a:pt x="0" y="42"/>
                </a:lnTo>
                <a:cubicBezTo>
                  <a:pt x="0" y="19"/>
                  <a:pt x="18"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351">
            <a:extLst>
              <a:ext uri="{FF2B5EF4-FFF2-40B4-BE49-F238E27FC236}">
                <a16:creationId xmlns:a16="http://schemas.microsoft.com/office/drawing/2014/main" id="{D336EDBE-EB32-ED44-AA26-E138068EBB9B}"/>
              </a:ext>
            </a:extLst>
          </p:cNvPr>
          <p:cNvSpPr>
            <a:spLocks noChangeArrowheads="1"/>
          </p:cNvSpPr>
          <p:nvPr/>
        </p:nvSpPr>
        <p:spPr bwMode="auto">
          <a:xfrm>
            <a:off x="3891694" y="5385827"/>
            <a:ext cx="96776"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352">
            <a:extLst>
              <a:ext uri="{FF2B5EF4-FFF2-40B4-BE49-F238E27FC236}">
                <a16:creationId xmlns:a16="http://schemas.microsoft.com/office/drawing/2014/main" id="{7E030796-9437-4943-9F0D-06F7CDB60B84}"/>
              </a:ext>
            </a:extLst>
          </p:cNvPr>
          <p:cNvSpPr>
            <a:spLocks noChangeArrowheads="1"/>
          </p:cNvSpPr>
          <p:nvPr/>
        </p:nvSpPr>
        <p:spPr bwMode="auto">
          <a:xfrm>
            <a:off x="9311060" y="5385827"/>
            <a:ext cx="96776" cy="544994"/>
          </a:xfrm>
          <a:custGeom>
            <a:avLst/>
            <a:gdLst>
              <a:gd name="T0" fmla="*/ 42 w 84"/>
              <a:gd name="T1" fmla="*/ 472 h 473"/>
              <a:gd name="T2" fmla="*/ 42 w 84"/>
              <a:gd name="T3" fmla="*/ 472 h 473"/>
              <a:gd name="T4" fmla="*/ 42 w 84"/>
              <a:gd name="T5" fmla="*/ 472 h 473"/>
              <a:gd name="T6" fmla="*/ 0 w 84"/>
              <a:gd name="T7" fmla="*/ 431 h 473"/>
              <a:gd name="T8" fmla="*/ 0 w 84"/>
              <a:gd name="T9" fmla="*/ 42 h 473"/>
              <a:gd name="T10" fmla="*/ 0 w 84"/>
              <a:gd name="T11" fmla="*/ 42 h 473"/>
              <a:gd name="T12" fmla="*/ 42 w 84"/>
              <a:gd name="T13" fmla="*/ 0 h 473"/>
              <a:gd name="T14" fmla="*/ 42 w 84"/>
              <a:gd name="T15" fmla="*/ 0 h 473"/>
              <a:gd name="T16" fmla="*/ 83 w 84"/>
              <a:gd name="T17" fmla="*/ 42 h 473"/>
              <a:gd name="T18" fmla="*/ 83 w 84"/>
              <a:gd name="T19" fmla="*/ 431 h 473"/>
              <a:gd name="T20" fmla="*/ 83 w 84"/>
              <a:gd name="T21" fmla="*/ 431 h 473"/>
              <a:gd name="T22" fmla="*/ 42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2" y="472"/>
                </a:moveTo>
                <a:lnTo>
                  <a:pt x="42" y="472"/>
                </a:lnTo>
                <a:lnTo>
                  <a:pt x="42" y="472"/>
                </a:lnTo>
                <a:cubicBezTo>
                  <a:pt x="19" y="472"/>
                  <a:pt x="0" y="454"/>
                  <a:pt x="0" y="431"/>
                </a:cubicBezTo>
                <a:lnTo>
                  <a:pt x="0" y="42"/>
                </a:lnTo>
                <a:lnTo>
                  <a:pt x="0" y="42"/>
                </a:lnTo>
                <a:cubicBezTo>
                  <a:pt x="0" y="19"/>
                  <a:pt x="19" y="0"/>
                  <a:pt x="42" y="0"/>
                </a:cubicBezTo>
                <a:lnTo>
                  <a:pt x="42" y="0"/>
                </a:lnTo>
                <a:cubicBezTo>
                  <a:pt x="64" y="0"/>
                  <a:pt x="83" y="19"/>
                  <a:pt x="83" y="42"/>
                </a:cubicBezTo>
                <a:lnTo>
                  <a:pt x="83" y="431"/>
                </a:lnTo>
                <a:lnTo>
                  <a:pt x="83" y="431"/>
                </a:lnTo>
                <a:cubicBezTo>
                  <a:pt x="83" y="454"/>
                  <a:pt x="64" y="472"/>
                  <a:pt x="42"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353">
            <a:extLst>
              <a:ext uri="{FF2B5EF4-FFF2-40B4-BE49-F238E27FC236}">
                <a16:creationId xmlns:a16="http://schemas.microsoft.com/office/drawing/2014/main" id="{2CFAC2B3-71D4-9248-93A5-717E9E1AC83C}"/>
              </a:ext>
            </a:extLst>
          </p:cNvPr>
          <p:cNvSpPr>
            <a:spLocks noChangeArrowheads="1"/>
          </p:cNvSpPr>
          <p:nvPr/>
        </p:nvSpPr>
        <p:spPr bwMode="auto">
          <a:xfrm>
            <a:off x="9443488" y="5385827"/>
            <a:ext cx="96776"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8" y="472"/>
                  <a:pt x="0" y="454"/>
                  <a:pt x="0" y="431"/>
                </a:cubicBezTo>
                <a:lnTo>
                  <a:pt x="0" y="42"/>
                </a:lnTo>
                <a:lnTo>
                  <a:pt x="0" y="42"/>
                </a:lnTo>
                <a:cubicBezTo>
                  <a:pt x="0" y="19"/>
                  <a:pt x="18"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354">
            <a:extLst>
              <a:ext uri="{FF2B5EF4-FFF2-40B4-BE49-F238E27FC236}">
                <a16:creationId xmlns:a16="http://schemas.microsoft.com/office/drawing/2014/main" id="{96A6170A-0020-C34D-827A-AE533674F844}"/>
              </a:ext>
            </a:extLst>
          </p:cNvPr>
          <p:cNvSpPr>
            <a:spLocks noChangeArrowheads="1"/>
          </p:cNvSpPr>
          <p:nvPr/>
        </p:nvSpPr>
        <p:spPr bwMode="auto">
          <a:xfrm>
            <a:off x="14857762" y="5385827"/>
            <a:ext cx="96773" cy="544994"/>
          </a:xfrm>
          <a:custGeom>
            <a:avLst/>
            <a:gdLst>
              <a:gd name="T0" fmla="*/ 41 w 84"/>
              <a:gd name="T1" fmla="*/ 472 h 473"/>
              <a:gd name="T2" fmla="*/ 41 w 84"/>
              <a:gd name="T3" fmla="*/ 472 h 473"/>
              <a:gd name="T4" fmla="*/ 41 w 84"/>
              <a:gd name="T5" fmla="*/ 472 h 473"/>
              <a:gd name="T6" fmla="*/ 0 w 84"/>
              <a:gd name="T7" fmla="*/ 431 h 473"/>
              <a:gd name="T8" fmla="*/ 0 w 84"/>
              <a:gd name="T9" fmla="*/ 42 h 473"/>
              <a:gd name="T10" fmla="*/ 0 w 84"/>
              <a:gd name="T11" fmla="*/ 42 h 473"/>
              <a:gd name="T12" fmla="*/ 41 w 84"/>
              <a:gd name="T13" fmla="*/ 0 h 473"/>
              <a:gd name="T14" fmla="*/ 41 w 84"/>
              <a:gd name="T15" fmla="*/ 0 h 473"/>
              <a:gd name="T16" fmla="*/ 83 w 84"/>
              <a:gd name="T17" fmla="*/ 42 h 473"/>
              <a:gd name="T18" fmla="*/ 83 w 84"/>
              <a:gd name="T19" fmla="*/ 431 h 473"/>
              <a:gd name="T20" fmla="*/ 83 w 84"/>
              <a:gd name="T21" fmla="*/ 431 h 473"/>
              <a:gd name="T22" fmla="*/ 41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3" y="19"/>
                  <a:pt x="83" y="42"/>
                </a:cubicBezTo>
                <a:lnTo>
                  <a:pt x="83" y="431"/>
                </a:lnTo>
                <a:lnTo>
                  <a:pt x="83" y="431"/>
                </a:lnTo>
                <a:cubicBezTo>
                  <a:pt x="83"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355">
            <a:extLst>
              <a:ext uri="{FF2B5EF4-FFF2-40B4-BE49-F238E27FC236}">
                <a16:creationId xmlns:a16="http://schemas.microsoft.com/office/drawing/2014/main" id="{14146831-E251-D648-AD80-56F7FA002F7D}"/>
              </a:ext>
            </a:extLst>
          </p:cNvPr>
          <p:cNvSpPr>
            <a:spLocks noChangeArrowheads="1"/>
          </p:cNvSpPr>
          <p:nvPr/>
        </p:nvSpPr>
        <p:spPr bwMode="auto">
          <a:xfrm>
            <a:off x="14990190" y="5385827"/>
            <a:ext cx="96773" cy="544994"/>
          </a:xfrm>
          <a:custGeom>
            <a:avLst/>
            <a:gdLst>
              <a:gd name="T0" fmla="*/ 42 w 84"/>
              <a:gd name="T1" fmla="*/ 472 h 473"/>
              <a:gd name="T2" fmla="*/ 42 w 84"/>
              <a:gd name="T3" fmla="*/ 472 h 473"/>
              <a:gd name="T4" fmla="*/ 42 w 84"/>
              <a:gd name="T5" fmla="*/ 472 h 473"/>
              <a:gd name="T6" fmla="*/ 0 w 84"/>
              <a:gd name="T7" fmla="*/ 431 h 473"/>
              <a:gd name="T8" fmla="*/ 0 w 84"/>
              <a:gd name="T9" fmla="*/ 42 h 473"/>
              <a:gd name="T10" fmla="*/ 0 w 84"/>
              <a:gd name="T11" fmla="*/ 42 h 473"/>
              <a:gd name="T12" fmla="*/ 42 w 84"/>
              <a:gd name="T13" fmla="*/ 0 h 473"/>
              <a:gd name="T14" fmla="*/ 42 w 84"/>
              <a:gd name="T15" fmla="*/ 0 h 473"/>
              <a:gd name="T16" fmla="*/ 83 w 84"/>
              <a:gd name="T17" fmla="*/ 42 h 473"/>
              <a:gd name="T18" fmla="*/ 83 w 84"/>
              <a:gd name="T19" fmla="*/ 431 h 473"/>
              <a:gd name="T20" fmla="*/ 83 w 84"/>
              <a:gd name="T21" fmla="*/ 431 h 473"/>
              <a:gd name="T22" fmla="*/ 42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2" y="472"/>
                </a:moveTo>
                <a:lnTo>
                  <a:pt x="42" y="472"/>
                </a:lnTo>
                <a:lnTo>
                  <a:pt x="42" y="472"/>
                </a:lnTo>
                <a:cubicBezTo>
                  <a:pt x="19" y="472"/>
                  <a:pt x="0" y="454"/>
                  <a:pt x="0" y="431"/>
                </a:cubicBezTo>
                <a:lnTo>
                  <a:pt x="0" y="42"/>
                </a:lnTo>
                <a:lnTo>
                  <a:pt x="0" y="42"/>
                </a:lnTo>
                <a:cubicBezTo>
                  <a:pt x="0" y="19"/>
                  <a:pt x="19" y="0"/>
                  <a:pt x="42" y="0"/>
                </a:cubicBezTo>
                <a:lnTo>
                  <a:pt x="42" y="0"/>
                </a:lnTo>
                <a:cubicBezTo>
                  <a:pt x="64" y="0"/>
                  <a:pt x="83" y="19"/>
                  <a:pt x="83" y="42"/>
                </a:cubicBezTo>
                <a:lnTo>
                  <a:pt x="83" y="431"/>
                </a:lnTo>
                <a:lnTo>
                  <a:pt x="83" y="431"/>
                </a:lnTo>
                <a:cubicBezTo>
                  <a:pt x="83" y="454"/>
                  <a:pt x="64" y="472"/>
                  <a:pt x="42"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356">
            <a:extLst>
              <a:ext uri="{FF2B5EF4-FFF2-40B4-BE49-F238E27FC236}">
                <a16:creationId xmlns:a16="http://schemas.microsoft.com/office/drawing/2014/main" id="{28B8887D-3A0C-DF4E-8EC7-A9604AD4F133}"/>
              </a:ext>
            </a:extLst>
          </p:cNvPr>
          <p:cNvSpPr>
            <a:spLocks noChangeArrowheads="1"/>
          </p:cNvSpPr>
          <p:nvPr/>
        </p:nvSpPr>
        <p:spPr bwMode="auto">
          <a:xfrm>
            <a:off x="20409556" y="5385827"/>
            <a:ext cx="96773"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357">
            <a:extLst>
              <a:ext uri="{FF2B5EF4-FFF2-40B4-BE49-F238E27FC236}">
                <a16:creationId xmlns:a16="http://schemas.microsoft.com/office/drawing/2014/main" id="{400912BD-C031-9E47-A659-804D945F01C1}"/>
              </a:ext>
            </a:extLst>
          </p:cNvPr>
          <p:cNvSpPr>
            <a:spLocks noChangeArrowheads="1"/>
          </p:cNvSpPr>
          <p:nvPr/>
        </p:nvSpPr>
        <p:spPr bwMode="auto">
          <a:xfrm>
            <a:off x="20536889" y="5385827"/>
            <a:ext cx="96776" cy="544994"/>
          </a:xfrm>
          <a:custGeom>
            <a:avLst/>
            <a:gdLst>
              <a:gd name="T0" fmla="*/ 41 w 84"/>
              <a:gd name="T1" fmla="*/ 472 h 473"/>
              <a:gd name="T2" fmla="*/ 41 w 84"/>
              <a:gd name="T3" fmla="*/ 472 h 473"/>
              <a:gd name="T4" fmla="*/ 41 w 84"/>
              <a:gd name="T5" fmla="*/ 472 h 473"/>
              <a:gd name="T6" fmla="*/ 0 w 84"/>
              <a:gd name="T7" fmla="*/ 431 h 473"/>
              <a:gd name="T8" fmla="*/ 0 w 84"/>
              <a:gd name="T9" fmla="*/ 42 h 473"/>
              <a:gd name="T10" fmla="*/ 0 w 84"/>
              <a:gd name="T11" fmla="*/ 42 h 473"/>
              <a:gd name="T12" fmla="*/ 41 w 84"/>
              <a:gd name="T13" fmla="*/ 0 h 473"/>
              <a:gd name="T14" fmla="*/ 41 w 84"/>
              <a:gd name="T15" fmla="*/ 0 h 473"/>
              <a:gd name="T16" fmla="*/ 83 w 84"/>
              <a:gd name="T17" fmla="*/ 42 h 473"/>
              <a:gd name="T18" fmla="*/ 83 w 84"/>
              <a:gd name="T19" fmla="*/ 431 h 473"/>
              <a:gd name="T20" fmla="*/ 83 w 84"/>
              <a:gd name="T21" fmla="*/ 431 h 473"/>
              <a:gd name="T22" fmla="*/ 41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5" y="0"/>
                  <a:pt x="83" y="19"/>
                  <a:pt x="83" y="42"/>
                </a:cubicBezTo>
                <a:lnTo>
                  <a:pt x="83" y="431"/>
                </a:lnTo>
                <a:lnTo>
                  <a:pt x="83" y="431"/>
                </a:lnTo>
                <a:cubicBezTo>
                  <a:pt x="83" y="454"/>
                  <a:pt x="65"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02" name="Group 201">
            <a:extLst>
              <a:ext uri="{FF2B5EF4-FFF2-40B4-BE49-F238E27FC236}">
                <a16:creationId xmlns:a16="http://schemas.microsoft.com/office/drawing/2014/main" id="{F8F714D3-85F7-1C41-A258-9769E458BEEE}"/>
              </a:ext>
            </a:extLst>
          </p:cNvPr>
          <p:cNvGrpSpPr/>
          <p:nvPr/>
        </p:nvGrpSpPr>
        <p:grpSpPr>
          <a:xfrm>
            <a:off x="1482852" y="9903328"/>
            <a:ext cx="4817684" cy="1600438"/>
            <a:chOff x="21840150" y="4290491"/>
            <a:chExt cx="4817684" cy="1600438"/>
          </a:xfrm>
        </p:grpSpPr>
        <p:sp>
          <p:nvSpPr>
            <p:cNvPr id="203" name="CuadroTexto 4">
              <a:extLst>
                <a:ext uri="{FF2B5EF4-FFF2-40B4-BE49-F238E27FC236}">
                  <a16:creationId xmlns:a16="http://schemas.microsoft.com/office/drawing/2014/main" id="{9A9973A1-A100-3045-9675-D33F89D2226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4" name="CuadroTexto 4">
              <a:extLst>
                <a:ext uri="{FF2B5EF4-FFF2-40B4-BE49-F238E27FC236}">
                  <a16:creationId xmlns:a16="http://schemas.microsoft.com/office/drawing/2014/main" id="{DDC500C3-8218-7244-9B69-3A731CEED4C9}"/>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5" name="Group 204">
            <a:extLst>
              <a:ext uri="{FF2B5EF4-FFF2-40B4-BE49-F238E27FC236}">
                <a16:creationId xmlns:a16="http://schemas.microsoft.com/office/drawing/2014/main" id="{B83A518F-2E85-FF45-981D-CB5DDB81752B}"/>
              </a:ext>
            </a:extLst>
          </p:cNvPr>
          <p:cNvGrpSpPr/>
          <p:nvPr/>
        </p:nvGrpSpPr>
        <p:grpSpPr>
          <a:xfrm>
            <a:off x="14109666" y="7229443"/>
            <a:ext cx="1689738" cy="1286298"/>
            <a:chOff x="17083598" y="2386671"/>
            <a:chExt cx="1081851" cy="823555"/>
          </a:xfrm>
          <a:solidFill>
            <a:schemeClr val="bg1"/>
          </a:solidFill>
        </p:grpSpPr>
        <p:sp>
          <p:nvSpPr>
            <p:cNvPr id="206" name="Freeform 16">
              <a:extLst>
                <a:ext uri="{FF2B5EF4-FFF2-40B4-BE49-F238E27FC236}">
                  <a16:creationId xmlns:a16="http://schemas.microsoft.com/office/drawing/2014/main" id="{0E4AB2E2-BBFC-0A45-9708-4090F504805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17">
              <a:extLst>
                <a:ext uri="{FF2B5EF4-FFF2-40B4-BE49-F238E27FC236}">
                  <a16:creationId xmlns:a16="http://schemas.microsoft.com/office/drawing/2014/main" id="{2DC975AF-A7F4-964A-B88A-2FD799B956A3}"/>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18">
              <a:extLst>
                <a:ext uri="{FF2B5EF4-FFF2-40B4-BE49-F238E27FC236}">
                  <a16:creationId xmlns:a16="http://schemas.microsoft.com/office/drawing/2014/main" id="{74438B9F-6FEA-BA43-9614-FD2C364F9DB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19">
              <a:extLst>
                <a:ext uri="{FF2B5EF4-FFF2-40B4-BE49-F238E27FC236}">
                  <a16:creationId xmlns:a16="http://schemas.microsoft.com/office/drawing/2014/main" id="{2999A2B5-0F92-4748-9D92-2415DE6CEEC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
              <a:extLst>
                <a:ext uri="{FF2B5EF4-FFF2-40B4-BE49-F238E27FC236}">
                  <a16:creationId xmlns:a16="http://schemas.microsoft.com/office/drawing/2014/main" id="{A0D20EDF-7BE4-F547-9787-8E355D7AB71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21">
              <a:extLst>
                <a:ext uri="{FF2B5EF4-FFF2-40B4-BE49-F238E27FC236}">
                  <a16:creationId xmlns:a16="http://schemas.microsoft.com/office/drawing/2014/main" id="{FB189F2F-A4C8-F848-9A93-53C1ADB1B1C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2">
              <a:extLst>
                <a:ext uri="{FF2B5EF4-FFF2-40B4-BE49-F238E27FC236}">
                  <a16:creationId xmlns:a16="http://schemas.microsoft.com/office/drawing/2014/main" id="{BB6FC2CA-209B-1644-94D2-161D96AE693E}"/>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3" name="Group 212">
            <a:extLst>
              <a:ext uri="{FF2B5EF4-FFF2-40B4-BE49-F238E27FC236}">
                <a16:creationId xmlns:a16="http://schemas.microsoft.com/office/drawing/2014/main" id="{A8DEF441-F994-D44F-B368-6A27408D2F97}"/>
              </a:ext>
            </a:extLst>
          </p:cNvPr>
          <p:cNvGrpSpPr/>
          <p:nvPr/>
        </p:nvGrpSpPr>
        <p:grpSpPr>
          <a:xfrm>
            <a:off x="8601539" y="7086196"/>
            <a:ext cx="1683898" cy="1572798"/>
            <a:chOff x="8657130" y="2323034"/>
            <a:chExt cx="1078109" cy="1006982"/>
          </a:xfrm>
          <a:solidFill>
            <a:schemeClr val="bg1"/>
          </a:solidFill>
        </p:grpSpPr>
        <p:sp>
          <p:nvSpPr>
            <p:cNvPr id="214" name="Freeform 213">
              <a:extLst>
                <a:ext uri="{FF2B5EF4-FFF2-40B4-BE49-F238E27FC236}">
                  <a16:creationId xmlns:a16="http://schemas.microsoft.com/office/drawing/2014/main" id="{749C58DD-8E16-7341-B446-E9EEFD90B7D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214">
              <a:extLst>
                <a:ext uri="{FF2B5EF4-FFF2-40B4-BE49-F238E27FC236}">
                  <a16:creationId xmlns:a16="http://schemas.microsoft.com/office/drawing/2014/main" id="{3E74EDAB-A97C-6F46-8959-BAC53352F2E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6" name="Group 215">
            <a:extLst>
              <a:ext uri="{FF2B5EF4-FFF2-40B4-BE49-F238E27FC236}">
                <a16:creationId xmlns:a16="http://schemas.microsoft.com/office/drawing/2014/main" id="{BF19CF0A-ED39-8C45-B460-05085DE6B449}"/>
              </a:ext>
            </a:extLst>
          </p:cNvPr>
          <p:cNvGrpSpPr/>
          <p:nvPr/>
        </p:nvGrpSpPr>
        <p:grpSpPr>
          <a:xfrm>
            <a:off x="3019185" y="7074049"/>
            <a:ext cx="1683898" cy="1683896"/>
            <a:chOff x="5123329" y="2255652"/>
            <a:chExt cx="1078109" cy="1078108"/>
          </a:xfrm>
          <a:solidFill>
            <a:schemeClr val="bg1"/>
          </a:solidFill>
        </p:grpSpPr>
        <p:sp>
          <p:nvSpPr>
            <p:cNvPr id="217" name="Freeform 216">
              <a:extLst>
                <a:ext uri="{FF2B5EF4-FFF2-40B4-BE49-F238E27FC236}">
                  <a16:creationId xmlns:a16="http://schemas.microsoft.com/office/drawing/2014/main" id="{774B7D40-F9B6-C04A-BC19-CE5E4C81028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17">
              <a:extLst>
                <a:ext uri="{FF2B5EF4-FFF2-40B4-BE49-F238E27FC236}">
                  <a16:creationId xmlns:a16="http://schemas.microsoft.com/office/drawing/2014/main" id="{4AC666AF-A334-5741-A828-C6C79BADB40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18">
              <a:extLst>
                <a:ext uri="{FF2B5EF4-FFF2-40B4-BE49-F238E27FC236}">
                  <a16:creationId xmlns:a16="http://schemas.microsoft.com/office/drawing/2014/main" id="{6AC69CC3-AC12-464A-B646-52F5F4CBFA3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0" name="Group 219">
            <a:extLst>
              <a:ext uri="{FF2B5EF4-FFF2-40B4-BE49-F238E27FC236}">
                <a16:creationId xmlns:a16="http://schemas.microsoft.com/office/drawing/2014/main" id="{4E8834CD-5026-A049-98CA-E2FEFB22D6E5}"/>
              </a:ext>
            </a:extLst>
          </p:cNvPr>
          <p:cNvGrpSpPr/>
          <p:nvPr/>
        </p:nvGrpSpPr>
        <p:grpSpPr>
          <a:xfrm>
            <a:off x="19713234" y="7122715"/>
            <a:ext cx="1489416" cy="1499754"/>
            <a:chOff x="5231890" y="4370690"/>
            <a:chExt cx="1078109" cy="1085596"/>
          </a:xfrm>
          <a:solidFill>
            <a:schemeClr val="bg1"/>
          </a:solidFill>
        </p:grpSpPr>
        <p:sp>
          <p:nvSpPr>
            <p:cNvPr id="221" name="Freeform 23">
              <a:extLst>
                <a:ext uri="{FF2B5EF4-FFF2-40B4-BE49-F238E27FC236}">
                  <a16:creationId xmlns:a16="http://schemas.microsoft.com/office/drawing/2014/main" id="{CB7066A5-5D71-0540-A899-0486DEA6E78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4">
              <a:extLst>
                <a:ext uri="{FF2B5EF4-FFF2-40B4-BE49-F238E27FC236}">
                  <a16:creationId xmlns:a16="http://schemas.microsoft.com/office/drawing/2014/main" id="{6F663807-5260-DF4D-910E-6E7409A15850}"/>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25">
              <a:extLst>
                <a:ext uri="{FF2B5EF4-FFF2-40B4-BE49-F238E27FC236}">
                  <a16:creationId xmlns:a16="http://schemas.microsoft.com/office/drawing/2014/main" id="{1F3EBD64-D35E-F745-92DD-877A96573B5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6">
              <a:extLst>
                <a:ext uri="{FF2B5EF4-FFF2-40B4-BE49-F238E27FC236}">
                  <a16:creationId xmlns:a16="http://schemas.microsoft.com/office/drawing/2014/main" id="{69A22929-FCAB-E447-B774-424AF30A137B}"/>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5" name="Freeform 27">
              <a:extLst>
                <a:ext uri="{FF2B5EF4-FFF2-40B4-BE49-F238E27FC236}">
                  <a16:creationId xmlns:a16="http://schemas.microsoft.com/office/drawing/2014/main" id="{128DACB2-BF86-2E41-B277-96D8615531B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8">
              <a:extLst>
                <a:ext uri="{FF2B5EF4-FFF2-40B4-BE49-F238E27FC236}">
                  <a16:creationId xmlns:a16="http://schemas.microsoft.com/office/drawing/2014/main" id="{DA0EA724-569B-BC48-A164-326CDBBB89F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7" name="Freeform 29">
              <a:extLst>
                <a:ext uri="{FF2B5EF4-FFF2-40B4-BE49-F238E27FC236}">
                  <a16:creationId xmlns:a16="http://schemas.microsoft.com/office/drawing/2014/main" id="{479A2E4A-F109-A24F-A70F-8EB921DA441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30">
              <a:extLst>
                <a:ext uri="{FF2B5EF4-FFF2-40B4-BE49-F238E27FC236}">
                  <a16:creationId xmlns:a16="http://schemas.microsoft.com/office/drawing/2014/main" id="{ACAE4DD9-E9AC-B143-8045-15983A1642C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31">
              <a:extLst>
                <a:ext uri="{FF2B5EF4-FFF2-40B4-BE49-F238E27FC236}">
                  <a16:creationId xmlns:a16="http://schemas.microsoft.com/office/drawing/2014/main" id="{2A536D8B-9663-DB4C-A29D-BCD102E2AEA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32">
              <a:extLst>
                <a:ext uri="{FF2B5EF4-FFF2-40B4-BE49-F238E27FC236}">
                  <a16:creationId xmlns:a16="http://schemas.microsoft.com/office/drawing/2014/main" id="{EF35FC3E-D8F9-0142-B12B-5CA8EEC5E5A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1" name="Group 230">
            <a:extLst>
              <a:ext uri="{FF2B5EF4-FFF2-40B4-BE49-F238E27FC236}">
                <a16:creationId xmlns:a16="http://schemas.microsoft.com/office/drawing/2014/main" id="{CC22AD9B-ADC2-374C-B322-813FAFE84741}"/>
              </a:ext>
            </a:extLst>
          </p:cNvPr>
          <p:cNvGrpSpPr/>
          <p:nvPr/>
        </p:nvGrpSpPr>
        <p:grpSpPr>
          <a:xfrm>
            <a:off x="6998994" y="9903328"/>
            <a:ext cx="4817684" cy="1600438"/>
            <a:chOff x="21840150" y="4290491"/>
            <a:chExt cx="4817684" cy="1600438"/>
          </a:xfrm>
        </p:grpSpPr>
        <p:sp>
          <p:nvSpPr>
            <p:cNvPr id="232" name="CuadroTexto 4">
              <a:extLst>
                <a:ext uri="{FF2B5EF4-FFF2-40B4-BE49-F238E27FC236}">
                  <a16:creationId xmlns:a16="http://schemas.microsoft.com/office/drawing/2014/main" id="{8F839082-F055-5046-A3E0-0140512FAC76}"/>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3" name="CuadroTexto 4">
              <a:extLst>
                <a:ext uri="{FF2B5EF4-FFF2-40B4-BE49-F238E27FC236}">
                  <a16:creationId xmlns:a16="http://schemas.microsoft.com/office/drawing/2014/main" id="{33A85003-8E10-F441-87F1-04F6BA993B4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02C401CE-7C15-8B43-ADAD-9BAD5154BB00}"/>
              </a:ext>
            </a:extLst>
          </p:cNvPr>
          <p:cNvGrpSpPr/>
          <p:nvPr/>
        </p:nvGrpSpPr>
        <p:grpSpPr>
          <a:xfrm>
            <a:off x="12545693" y="9903328"/>
            <a:ext cx="4817684" cy="1600438"/>
            <a:chOff x="21840150" y="4290491"/>
            <a:chExt cx="4817684" cy="1600438"/>
          </a:xfrm>
        </p:grpSpPr>
        <p:sp>
          <p:nvSpPr>
            <p:cNvPr id="235" name="CuadroTexto 4">
              <a:extLst>
                <a:ext uri="{FF2B5EF4-FFF2-40B4-BE49-F238E27FC236}">
                  <a16:creationId xmlns:a16="http://schemas.microsoft.com/office/drawing/2014/main" id="{F9AC8B5A-E776-8E48-83A0-91D049F57009}"/>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6" name="CuadroTexto 4">
              <a:extLst>
                <a:ext uri="{FF2B5EF4-FFF2-40B4-BE49-F238E27FC236}">
                  <a16:creationId xmlns:a16="http://schemas.microsoft.com/office/drawing/2014/main" id="{96C9C77D-2DBF-914C-B2FD-445FC7ABC60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7" name="Group 236">
            <a:extLst>
              <a:ext uri="{FF2B5EF4-FFF2-40B4-BE49-F238E27FC236}">
                <a16:creationId xmlns:a16="http://schemas.microsoft.com/office/drawing/2014/main" id="{5F8DE7D0-8C46-9343-96BC-2F8014FD0D0D}"/>
              </a:ext>
            </a:extLst>
          </p:cNvPr>
          <p:cNvGrpSpPr/>
          <p:nvPr/>
        </p:nvGrpSpPr>
        <p:grpSpPr>
          <a:xfrm>
            <a:off x="18092392" y="9903328"/>
            <a:ext cx="4817684" cy="1600438"/>
            <a:chOff x="21840150" y="4290491"/>
            <a:chExt cx="4817684" cy="1600438"/>
          </a:xfrm>
        </p:grpSpPr>
        <p:sp>
          <p:nvSpPr>
            <p:cNvPr id="238" name="CuadroTexto 4">
              <a:extLst>
                <a:ext uri="{FF2B5EF4-FFF2-40B4-BE49-F238E27FC236}">
                  <a16:creationId xmlns:a16="http://schemas.microsoft.com/office/drawing/2014/main" id="{35E3446E-4155-3348-9BB8-699CC8EFD6EC}"/>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9" name="CuadroTexto 4">
              <a:extLst>
                <a:ext uri="{FF2B5EF4-FFF2-40B4-BE49-F238E27FC236}">
                  <a16:creationId xmlns:a16="http://schemas.microsoft.com/office/drawing/2014/main" id="{EF8A1078-4BAF-1F47-8FF1-29EDDD75B4B8}"/>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4040700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Freeform 1">
            <a:extLst>
              <a:ext uri="{FF2B5EF4-FFF2-40B4-BE49-F238E27FC236}">
                <a16:creationId xmlns:a16="http://schemas.microsoft.com/office/drawing/2014/main" id="{C5969F60-36A1-8849-8DA8-05192C9840BE}"/>
              </a:ext>
            </a:extLst>
          </p:cNvPr>
          <p:cNvSpPr>
            <a:spLocks noChangeArrowheads="1"/>
          </p:cNvSpPr>
          <p:nvPr/>
        </p:nvSpPr>
        <p:spPr bwMode="auto">
          <a:xfrm>
            <a:off x="2754930" y="6744291"/>
            <a:ext cx="4026412" cy="1846009"/>
          </a:xfrm>
          <a:custGeom>
            <a:avLst/>
            <a:gdLst>
              <a:gd name="T0" fmla="*/ 3714 w 3874"/>
              <a:gd name="T1" fmla="*/ 1775 h 1776"/>
              <a:gd name="T2" fmla="*/ 159 w 3874"/>
              <a:gd name="T3" fmla="*/ 1775 h 1776"/>
              <a:gd name="T4" fmla="*/ 159 w 3874"/>
              <a:gd name="T5" fmla="*/ 1775 h 1776"/>
              <a:gd name="T6" fmla="*/ 0 w 3874"/>
              <a:gd name="T7" fmla="*/ 1616 h 1776"/>
              <a:gd name="T8" fmla="*/ 0 w 3874"/>
              <a:gd name="T9" fmla="*/ 158 h 1776"/>
              <a:gd name="T10" fmla="*/ 0 w 3874"/>
              <a:gd name="T11" fmla="*/ 158 h 1776"/>
              <a:gd name="T12" fmla="*/ 159 w 3874"/>
              <a:gd name="T13" fmla="*/ 0 h 1776"/>
              <a:gd name="T14" fmla="*/ 3714 w 3874"/>
              <a:gd name="T15" fmla="*/ 0 h 1776"/>
              <a:gd name="T16" fmla="*/ 3714 w 3874"/>
              <a:gd name="T17" fmla="*/ 0 h 1776"/>
              <a:gd name="T18" fmla="*/ 3873 w 3874"/>
              <a:gd name="T19" fmla="*/ 158 h 1776"/>
              <a:gd name="T20" fmla="*/ 3873 w 3874"/>
              <a:gd name="T21" fmla="*/ 1616 h 1776"/>
              <a:gd name="T22" fmla="*/ 3873 w 3874"/>
              <a:gd name="T23" fmla="*/ 1616 h 1776"/>
              <a:gd name="T24" fmla="*/ 3714 w 3874"/>
              <a:gd name="T25" fmla="*/ 177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4" h="1776">
                <a:moveTo>
                  <a:pt x="3714" y="1775"/>
                </a:moveTo>
                <a:lnTo>
                  <a:pt x="159" y="1775"/>
                </a:lnTo>
                <a:lnTo>
                  <a:pt x="159" y="1775"/>
                </a:lnTo>
                <a:cubicBezTo>
                  <a:pt x="71" y="1775"/>
                  <a:pt x="0" y="1704"/>
                  <a:pt x="0" y="1616"/>
                </a:cubicBezTo>
                <a:lnTo>
                  <a:pt x="0" y="158"/>
                </a:lnTo>
                <a:lnTo>
                  <a:pt x="0" y="158"/>
                </a:lnTo>
                <a:cubicBezTo>
                  <a:pt x="0" y="71"/>
                  <a:pt x="71" y="0"/>
                  <a:pt x="159" y="0"/>
                </a:cubicBezTo>
                <a:lnTo>
                  <a:pt x="3714" y="0"/>
                </a:lnTo>
                <a:lnTo>
                  <a:pt x="3714" y="0"/>
                </a:lnTo>
                <a:cubicBezTo>
                  <a:pt x="3802" y="0"/>
                  <a:pt x="3873" y="71"/>
                  <a:pt x="3873" y="158"/>
                </a:cubicBezTo>
                <a:lnTo>
                  <a:pt x="3873" y="1616"/>
                </a:lnTo>
                <a:lnTo>
                  <a:pt x="3873" y="1616"/>
                </a:lnTo>
                <a:cubicBezTo>
                  <a:pt x="3873" y="1704"/>
                  <a:pt x="3802" y="1775"/>
                  <a:pt x="3714" y="1775"/>
                </a:cubicBezTo>
              </a:path>
            </a:pathLst>
          </a:custGeom>
          <a:solidFill>
            <a:schemeClr val="accent1"/>
          </a:solidFill>
          <a:ln>
            <a:noFill/>
          </a:ln>
          <a:effectLst/>
        </p:spPr>
        <p:txBody>
          <a:bodyPr wrap="none" anchor="ctr"/>
          <a:lstStyle/>
          <a:p>
            <a:endParaRPr lang="en-US"/>
          </a:p>
        </p:txBody>
      </p:sp>
      <p:sp>
        <p:nvSpPr>
          <p:cNvPr id="4" name="Freeform 161">
            <a:extLst>
              <a:ext uri="{FF2B5EF4-FFF2-40B4-BE49-F238E27FC236}">
                <a16:creationId xmlns:a16="http://schemas.microsoft.com/office/drawing/2014/main" id="{315CD117-A6E7-B346-975A-27DBCE239F35}"/>
              </a:ext>
            </a:extLst>
          </p:cNvPr>
          <p:cNvSpPr>
            <a:spLocks noChangeArrowheads="1"/>
          </p:cNvSpPr>
          <p:nvPr/>
        </p:nvSpPr>
        <p:spPr bwMode="auto">
          <a:xfrm>
            <a:off x="2594608" y="4431050"/>
            <a:ext cx="4333316" cy="4154671"/>
          </a:xfrm>
          <a:custGeom>
            <a:avLst/>
            <a:gdLst>
              <a:gd name="T0" fmla="*/ 4019 w 4173"/>
              <a:gd name="T1" fmla="*/ 0 h 4001"/>
              <a:gd name="T2" fmla="*/ 153 w 4173"/>
              <a:gd name="T3" fmla="*/ 0 h 4001"/>
              <a:gd name="T4" fmla="*/ 153 w 4173"/>
              <a:gd name="T5" fmla="*/ 0 h 4001"/>
              <a:gd name="T6" fmla="*/ 39 w 4173"/>
              <a:gd name="T7" fmla="*/ 185 h 4001"/>
              <a:gd name="T8" fmla="*/ 142 w 4173"/>
              <a:gd name="T9" fmla="*/ 418 h 4001"/>
              <a:gd name="T10" fmla="*/ 142 w 4173"/>
              <a:gd name="T11" fmla="*/ 418 h 4001"/>
              <a:gd name="T12" fmla="*/ 153 w 4173"/>
              <a:gd name="T13" fmla="*/ 473 h 4001"/>
              <a:gd name="T14" fmla="*/ 153 w 4173"/>
              <a:gd name="T15" fmla="*/ 3869 h 4001"/>
              <a:gd name="T16" fmla="*/ 153 w 4173"/>
              <a:gd name="T17" fmla="*/ 3869 h 4001"/>
              <a:gd name="T18" fmla="*/ 280 w 4173"/>
              <a:gd name="T19" fmla="*/ 4000 h 4001"/>
              <a:gd name="T20" fmla="*/ 3892 w 4173"/>
              <a:gd name="T21" fmla="*/ 4000 h 4001"/>
              <a:gd name="T22" fmla="*/ 3892 w 4173"/>
              <a:gd name="T23" fmla="*/ 4000 h 4001"/>
              <a:gd name="T24" fmla="*/ 4019 w 4173"/>
              <a:gd name="T25" fmla="*/ 3869 h 4001"/>
              <a:gd name="T26" fmla="*/ 4019 w 4173"/>
              <a:gd name="T27" fmla="*/ 473 h 4001"/>
              <a:gd name="T28" fmla="*/ 4019 w 4173"/>
              <a:gd name="T29" fmla="*/ 473 h 4001"/>
              <a:gd name="T30" fmla="*/ 4031 w 4173"/>
              <a:gd name="T31" fmla="*/ 418 h 4001"/>
              <a:gd name="T32" fmla="*/ 4133 w 4173"/>
              <a:gd name="T33" fmla="*/ 185 h 4001"/>
              <a:gd name="T34" fmla="*/ 4133 w 4173"/>
              <a:gd name="T35" fmla="*/ 185 h 4001"/>
              <a:gd name="T36" fmla="*/ 4019 w 4173"/>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3" h="4001">
                <a:moveTo>
                  <a:pt x="4019" y="0"/>
                </a:moveTo>
                <a:lnTo>
                  <a:pt x="153" y="0"/>
                </a:lnTo>
                <a:lnTo>
                  <a:pt x="153" y="0"/>
                </a:lnTo>
                <a:cubicBezTo>
                  <a:pt x="61" y="0"/>
                  <a:pt x="0" y="98"/>
                  <a:pt x="39" y="185"/>
                </a:cubicBezTo>
                <a:lnTo>
                  <a:pt x="142" y="418"/>
                </a:lnTo>
                <a:lnTo>
                  <a:pt x="142" y="418"/>
                </a:lnTo>
                <a:cubicBezTo>
                  <a:pt x="150" y="435"/>
                  <a:pt x="153" y="453"/>
                  <a:pt x="153" y="473"/>
                </a:cubicBezTo>
                <a:lnTo>
                  <a:pt x="153" y="3869"/>
                </a:lnTo>
                <a:lnTo>
                  <a:pt x="153" y="3869"/>
                </a:lnTo>
                <a:cubicBezTo>
                  <a:pt x="153" y="3941"/>
                  <a:pt x="210" y="4000"/>
                  <a:pt x="280" y="4000"/>
                </a:cubicBezTo>
                <a:lnTo>
                  <a:pt x="3892" y="4000"/>
                </a:lnTo>
                <a:lnTo>
                  <a:pt x="3892" y="4000"/>
                </a:lnTo>
                <a:cubicBezTo>
                  <a:pt x="3962" y="4000"/>
                  <a:pt x="4019" y="3941"/>
                  <a:pt x="4019" y="3869"/>
                </a:cubicBezTo>
                <a:lnTo>
                  <a:pt x="4019" y="473"/>
                </a:lnTo>
                <a:lnTo>
                  <a:pt x="4019" y="473"/>
                </a:lnTo>
                <a:cubicBezTo>
                  <a:pt x="4019" y="453"/>
                  <a:pt x="4022" y="435"/>
                  <a:pt x="4031" y="418"/>
                </a:cubicBezTo>
                <a:lnTo>
                  <a:pt x="4133" y="185"/>
                </a:lnTo>
                <a:lnTo>
                  <a:pt x="4133" y="185"/>
                </a:lnTo>
                <a:cubicBezTo>
                  <a:pt x="4172" y="98"/>
                  <a:pt x="4111" y="0"/>
                  <a:pt x="4019"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Line 162">
            <a:extLst>
              <a:ext uri="{FF2B5EF4-FFF2-40B4-BE49-F238E27FC236}">
                <a16:creationId xmlns:a16="http://schemas.microsoft.com/office/drawing/2014/main" id="{1BB2E674-0C85-184F-B9A2-7224AC9343B7}"/>
              </a:ext>
            </a:extLst>
          </p:cNvPr>
          <p:cNvSpPr>
            <a:spLocks noChangeShapeType="1"/>
          </p:cNvSpPr>
          <p:nvPr/>
        </p:nvSpPr>
        <p:spPr bwMode="auto">
          <a:xfrm>
            <a:off x="2754930"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163">
            <a:extLst>
              <a:ext uri="{FF2B5EF4-FFF2-40B4-BE49-F238E27FC236}">
                <a16:creationId xmlns:a16="http://schemas.microsoft.com/office/drawing/2014/main" id="{13B32CEC-0002-8F4E-A9CA-695877A1F323}"/>
              </a:ext>
            </a:extLst>
          </p:cNvPr>
          <p:cNvSpPr>
            <a:spLocks noChangeShapeType="1"/>
          </p:cNvSpPr>
          <p:nvPr/>
        </p:nvSpPr>
        <p:spPr bwMode="auto">
          <a:xfrm>
            <a:off x="2754930"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Line 164">
            <a:extLst>
              <a:ext uri="{FF2B5EF4-FFF2-40B4-BE49-F238E27FC236}">
                <a16:creationId xmlns:a16="http://schemas.microsoft.com/office/drawing/2014/main" id="{00E26239-892D-3147-8512-536063ABE6B2}"/>
              </a:ext>
            </a:extLst>
          </p:cNvPr>
          <p:cNvSpPr>
            <a:spLocks noChangeShapeType="1"/>
          </p:cNvSpPr>
          <p:nvPr/>
        </p:nvSpPr>
        <p:spPr bwMode="auto">
          <a:xfrm>
            <a:off x="2754930"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165">
            <a:extLst>
              <a:ext uri="{FF2B5EF4-FFF2-40B4-BE49-F238E27FC236}">
                <a16:creationId xmlns:a16="http://schemas.microsoft.com/office/drawing/2014/main" id="{4C72F392-81AF-D642-B1F9-8DFBA0340A92}"/>
              </a:ext>
            </a:extLst>
          </p:cNvPr>
          <p:cNvSpPr>
            <a:spLocks noChangeArrowheads="1"/>
          </p:cNvSpPr>
          <p:nvPr/>
        </p:nvSpPr>
        <p:spPr bwMode="auto">
          <a:xfrm>
            <a:off x="7706638" y="7600875"/>
            <a:ext cx="4021830" cy="984846"/>
          </a:xfrm>
          <a:custGeom>
            <a:avLst/>
            <a:gdLst>
              <a:gd name="T0" fmla="*/ 3714 w 3873"/>
              <a:gd name="T1" fmla="*/ 946 h 947"/>
              <a:gd name="T2" fmla="*/ 158 w 3873"/>
              <a:gd name="T3" fmla="*/ 946 h 947"/>
              <a:gd name="T4" fmla="*/ 158 w 3873"/>
              <a:gd name="T5" fmla="*/ 946 h 947"/>
              <a:gd name="T6" fmla="*/ 0 w 3873"/>
              <a:gd name="T7" fmla="*/ 787 h 947"/>
              <a:gd name="T8" fmla="*/ 0 w 3873"/>
              <a:gd name="T9" fmla="*/ 159 h 947"/>
              <a:gd name="T10" fmla="*/ 0 w 3873"/>
              <a:gd name="T11" fmla="*/ 159 h 947"/>
              <a:gd name="T12" fmla="*/ 158 w 3873"/>
              <a:gd name="T13" fmla="*/ 0 h 947"/>
              <a:gd name="T14" fmla="*/ 3714 w 3873"/>
              <a:gd name="T15" fmla="*/ 0 h 947"/>
              <a:gd name="T16" fmla="*/ 3714 w 3873"/>
              <a:gd name="T17" fmla="*/ 0 h 947"/>
              <a:gd name="T18" fmla="*/ 3872 w 3873"/>
              <a:gd name="T19" fmla="*/ 159 h 947"/>
              <a:gd name="T20" fmla="*/ 3872 w 3873"/>
              <a:gd name="T21" fmla="*/ 787 h 947"/>
              <a:gd name="T22" fmla="*/ 3872 w 3873"/>
              <a:gd name="T23" fmla="*/ 787 h 947"/>
              <a:gd name="T24" fmla="*/ 3714 w 3873"/>
              <a:gd name="T25" fmla="*/ 946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3" h="947">
                <a:moveTo>
                  <a:pt x="3714" y="946"/>
                </a:moveTo>
                <a:lnTo>
                  <a:pt x="158" y="946"/>
                </a:lnTo>
                <a:lnTo>
                  <a:pt x="158" y="946"/>
                </a:lnTo>
                <a:cubicBezTo>
                  <a:pt x="71" y="946"/>
                  <a:pt x="0" y="875"/>
                  <a:pt x="0" y="787"/>
                </a:cubicBezTo>
                <a:lnTo>
                  <a:pt x="0" y="159"/>
                </a:lnTo>
                <a:lnTo>
                  <a:pt x="0" y="159"/>
                </a:lnTo>
                <a:cubicBezTo>
                  <a:pt x="0" y="71"/>
                  <a:pt x="71" y="0"/>
                  <a:pt x="158" y="0"/>
                </a:cubicBezTo>
                <a:lnTo>
                  <a:pt x="3714" y="0"/>
                </a:lnTo>
                <a:lnTo>
                  <a:pt x="3714" y="0"/>
                </a:lnTo>
                <a:cubicBezTo>
                  <a:pt x="3801" y="0"/>
                  <a:pt x="3872" y="71"/>
                  <a:pt x="3872" y="159"/>
                </a:cubicBezTo>
                <a:lnTo>
                  <a:pt x="3872" y="787"/>
                </a:lnTo>
                <a:lnTo>
                  <a:pt x="3872" y="787"/>
                </a:lnTo>
                <a:cubicBezTo>
                  <a:pt x="3872" y="875"/>
                  <a:pt x="3801" y="946"/>
                  <a:pt x="3714" y="946"/>
                </a:cubicBezTo>
              </a:path>
            </a:pathLst>
          </a:custGeom>
          <a:solidFill>
            <a:schemeClr val="accent2"/>
          </a:solidFill>
          <a:ln>
            <a:noFill/>
          </a:ln>
          <a:effectLst/>
        </p:spPr>
        <p:txBody>
          <a:bodyPr wrap="none" anchor="ctr"/>
          <a:lstStyle/>
          <a:p>
            <a:endParaRPr lang="en-US"/>
          </a:p>
        </p:txBody>
      </p:sp>
      <p:sp>
        <p:nvSpPr>
          <p:cNvPr id="9" name="Freeform 166">
            <a:extLst>
              <a:ext uri="{FF2B5EF4-FFF2-40B4-BE49-F238E27FC236}">
                <a16:creationId xmlns:a16="http://schemas.microsoft.com/office/drawing/2014/main" id="{7C1B827C-34E1-1247-823E-67097B2C5C29}"/>
              </a:ext>
            </a:extLst>
          </p:cNvPr>
          <p:cNvSpPr>
            <a:spLocks noChangeArrowheads="1"/>
          </p:cNvSpPr>
          <p:nvPr/>
        </p:nvSpPr>
        <p:spPr bwMode="auto">
          <a:xfrm>
            <a:off x="7546313" y="4431050"/>
            <a:ext cx="4333316" cy="4154671"/>
          </a:xfrm>
          <a:custGeom>
            <a:avLst/>
            <a:gdLst>
              <a:gd name="T0" fmla="*/ 4018 w 4172"/>
              <a:gd name="T1" fmla="*/ 0 h 4001"/>
              <a:gd name="T2" fmla="*/ 153 w 4172"/>
              <a:gd name="T3" fmla="*/ 0 h 4001"/>
              <a:gd name="T4" fmla="*/ 153 w 4172"/>
              <a:gd name="T5" fmla="*/ 0 h 4001"/>
              <a:gd name="T6" fmla="*/ 38 w 4172"/>
              <a:gd name="T7" fmla="*/ 185 h 4001"/>
              <a:gd name="T8" fmla="*/ 141 w 4172"/>
              <a:gd name="T9" fmla="*/ 418 h 4001"/>
              <a:gd name="T10" fmla="*/ 141 w 4172"/>
              <a:gd name="T11" fmla="*/ 418 h 4001"/>
              <a:gd name="T12" fmla="*/ 153 w 4172"/>
              <a:gd name="T13" fmla="*/ 473 h 4001"/>
              <a:gd name="T14" fmla="*/ 153 w 4172"/>
              <a:gd name="T15" fmla="*/ 3869 h 4001"/>
              <a:gd name="T16" fmla="*/ 153 w 4172"/>
              <a:gd name="T17" fmla="*/ 3869 h 4001"/>
              <a:gd name="T18" fmla="*/ 279 w 4172"/>
              <a:gd name="T19" fmla="*/ 4000 h 4001"/>
              <a:gd name="T20" fmla="*/ 3892 w 4172"/>
              <a:gd name="T21" fmla="*/ 4000 h 4001"/>
              <a:gd name="T22" fmla="*/ 3892 w 4172"/>
              <a:gd name="T23" fmla="*/ 4000 h 4001"/>
              <a:gd name="T24" fmla="*/ 4018 w 4172"/>
              <a:gd name="T25" fmla="*/ 3869 h 4001"/>
              <a:gd name="T26" fmla="*/ 4018 w 4172"/>
              <a:gd name="T27" fmla="*/ 473 h 4001"/>
              <a:gd name="T28" fmla="*/ 4018 w 4172"/>
              <a:gd name="T29" fmla="*/ 473 h 4001"/>
              <a:gd name="T30" fmla="*/ 4029 w 4172"/>
              <a:gd name="T31" fmla="*/ 418 h 4001"/>
              <a:gd name="T32" fmla="*/ 4133 w 4172"/>
              <a:gd name="T33" fmla="*/ 185 h 4001"/>
              <a:gd name="T34" fmla="*/ 4133 w 4172"/>
              <a:gd name="T35" fmla="*/ 185 h 4001"/>
              <a:gd name="T36" fmla="*/ 4018 w 4172"/>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2" h="4001">
                <a:moveTo>
                  <a:pt x="4018" y="0"/>
                </a:moveTo>
                <a:lnTo>
                  <a:pt x="153" y="0"/>
                </a:lnTo>
                <a:lnTo>
                  <a:pt x="153" y="0"/>
                </a:lnTo>
                <a:cubicBezTo>
                  <a:pt x="61" y="0"/>
                  <a:pt x="0" y="98"/>
                  <a:pt x="38" y="185"/>
                </a:cubicBezTo>
                <a:lnTo>
                  <a:pt x="141" y="418"/>
                </a:lnTo>
                <a:lnTo>
                  <a:pt x="141" y="418"/>
                </a:lnTo>
                <a:cubicBezTo>
                  <a:pt x="149" y="435"/>
                  <a:pt x="153" y="453"/>
                  <a:pt x="153" y="473"/>
                </a:cubicBezTo>
                <a:lnTo>
                  <a:pt x="153" y="3869"/>
                </a:lnTo>
                <a:lnTo>
                  <a:pt x="153" y="3869"/>
                </a:lnTo>
                <a:cubicBezTo>
                  <a:pt x="153" y="3941"/>
                  <a:pt x="210" y="4000"/>
                  <a:pt x="279" y="4000"/>
                </a:cubicBezTo>
                <a:lnTo>
                  <a:pt x="3892" y="4000"/>
                </a:lnTo>
                <a:lnTo>
                  <a:pt x="3892" y="4000"/>
                </a:lnTo>
                <a:cubicBezTo>
                  <a:pt x="3961" y="4000"/>
                  <a:pt x="4018" y="3941"/>
                  <a:pt x="4018" y="3869"/>
                </a:cubicBezTo>
                <a:lnTo>
                  <a:pt x="4018" y="473"/>
                </a:lnTo>
                <a:lnTo>
                  <a:pt x="4018" y="473"/>
                </a:lnTo>
                <a:cubicBezTo>
                  <a:pt x="4018" y="453"/>
                  <a:pt x="4022" y="435"/>
                  <a:pt x="4029" y="418"/>
                </a:cubicBezTo>
                <a:lnTo>
                  <a:pt x="4133" y="185"/>
                </a:lnTo>
                <a:lnTo>
                  <a:pt x="4133" y="185"/>
                </a:lnTo>
                <a:cubicBezTo>
                  <a:pt x="4171" y="98"/>
                  <a:pt x="4110"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Line 167">
            <a:extLst>
              <a:ext uri="{FF2B5EF4-FFF2-40B4-BE49-F238E27FC236}">
                <a16:creationId xmlns:a16="http://schemas.microsoft.com/office/drawing/2014/main" id="{C2353FB4-FBF8-424B-8BA1-7AD75C9CA156}"/>
              </a:ext>
            </a:extLst>
          </p:cNvPr>
          <p:cNvSpPr>
            <a:spLocks noChangeShapeType="1"/>
          </p:cNvSpPr>
          <p:nvPr/>
        </p:nvSpPr>
        <p:spPr bwMode="auto">
          <a:xfrm>
            <a:off x="7706638"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68">
            <a:extLst>
              <a:ext uri="{FF2B5EF4-FFF2-40B4-BE49-F238E27FC236}">
                <a16:creationId xmlns:a16="http://schemas.microsoft.com/office/drawing/2014/main" id="{4A70C155-68BE-EE43-AF54-0D9771BE8546}"/>
              </a:ext>
            </a:extLst>
          </p:cNvPr>
          <p:cNvSpPr>
            <a:spLocks noChangeShapeType="1"/>
          </p:cNvSpPr>
          <p:nvPr/>
        </p:nvSpPr>
        <p:spPr bwMode="auto">
          <a:xfrm>
            <a:off x="7706638"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69">
            <a:extLst>
              <a:ext uri="{FF2B5EF4-FFF2-40B4-BE49-F238E27FC236}">
                <a16:creationId xmlns:a16="http://schemas.microsoft.com/office/drawing/2014/main" id="{5D2CA3F0-4FC5-6E42-84A2-71C4450CD73E}"/>
              </a:ext>
            </a:extLst>
          </p:cNvPr>
          <p:cNvSpPr>
            <a:spLocks noChangeShapeType="1"/>
          </p:cNvSpPr>
          <p:nvPr/>
        </p:nvSpPr>
        <p:spPr bwMode="auto">
          <a:xfrm>
            <a:off x="7706638"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Freeform 170">
            <a:extLst>
              <a:ext uri="{FF2B5EF4-FFF2-40B4-BE49-F238E27FC236}">
                <a16:creationId xmlns:a16="http://schemas.microsoft.com/office/drawing/2014/main" id="{ED4BD959-9AEA-8148-BDEC-63CB58B61B19}"/>
              </a:ext>
            </a:extLst>
          </p:cNvPr>
          <p:cNvSpPr>
            <a:spLocks noChangeArrowheads="1"/>
          </p:cNvSpPr>
          <p:nvPr/>
        </p:nvSpPr>
        <p:spPr bwMode="auto">
          <a:xfrm>
            <a:off x="12658343" y="5910608"/>
            <a:ext cx="4026412" cy="2675112"/>
          </a:xfrm>
          <a:custGeom>
            <a:avLst/>
            <a:gdLst>
              <a:gd name="T0" fmla="*/ 3714 w 3874"/>
              <a:gd name="T1" fmla="*/ 2576 h 2577"/>
              <a:gd name="T2" fmla="*/ 159 w 3874"/>
              <a:gd name="T3" fmla="*/ 2576 h 2577"/>
              <a:gd name="T4" fmla="*/ 159 w 3874"/>
              <a:gd name="T5" fmla="*/ 2576 h 2577"/>
              <a:gd name="T6" fmla="*/ 0 w 3874"/>
              <a:gd name="T7" fmla="*/ 2417 h 2577"/>
              <a:gd name="T8" fmla="*/ 0 w 3874"/>
              <a:gd name="T9" fmla="*/ 159 h 2577"/>
              <a:gd name="T10" fmla="*/ 0 w 3874"/>
              <a:gd name="T11" fmla="*/ 159 h 2577"/>
              <a:gd name="T12" fmla="*/ 159 w 3874"/>
              <a:gd name="T13" fmla="*/ 0 h 2577"/>
              <a:gd name="T14" fmla="*/ 3714 w 3874"/>
              <a:gd name="T15" fmla="*/ 0 h 2577"/>
              <a:gd name="T16" fmla="*/ 3714 w 3874"/>
              <a:gd name="T17" fmla="*/ 0 h 2577"/>
              <a:gd name="T18" fmla="*/ 3873 w 3874"/>
              <a:gd name="T19" fmla="*/ 159 h 2577"/>
              <a:gd name="T20" fmla="*/ 3873 w 3874"/>
              <a:gd name="T21" fmla="*/ 2417 h 2577"/>
              <a:gd name="T22" fmla="*/ 3873 w 3874"/>
              <a:gd name="T23" fmla="*/ 2417 h 2577"/>
              <a:gd name="T24" fmla="*/ 3714 w 3874"/>
              <a:gd name="T25" fmla="*/ 2576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4" h="2577">
                <a:moveTo>
                  <a:pt x="3714" y="2576"/>
                </a:moveTo>
                <a:lnTo>
                  <a:pt x="159" y="2576"/>
                </a:lnTo>
                <a:lnTo>
                  <a:pt x="159" y="2576"/>
                </a:lnTo>
                <a:cubicBezTo>
                  <a:pt x="71" y="2576"/>
                  <a:pt x="0" y="2505"/>
                  <a:pt x="0" y="2417"/>
                </a:cubicBezTo>
                <a:lnTo>
                  <a:pt x="0" y="159"/>
                </a:lnTo>
                <a:lnTo>
                  <a:pt x="0" y="159"/>
                </a:lnTo>
                <a:cubicBezTo>
                  <a:pt x="0" y="71"/>
                  <a:pt x="71" y="0"/>
                  <a:pt x="159" y="0"/>
                </a:cubicBezTo>
                <a:lnTo>
                  <a:pt x="3714" y="0"/>
                </a:lnTo>
                <a:lnTo>
                  <a:pt x="3714" y="0"/>
                </a:lnTo>
                <a:cubicBezTo>
                  <a:pt x="3802" y="0"/>
                  <a:pt x="3873" y="71"/>
                  <a:pt x="3873" y="159"/>
                </a:cubicBezTo>
                <a:lnTo>
                  <a:pt x="3873" y="2417"/>
                </a:lnTo>
                <a:lnTo>
                  <a:pt x="3873" y="2417"/>
                </a:lnTo>
                <a:cubicBezTo>
                  <a:pt x="3873" y="2505"/>
                  <a:pt x="3802" y="2576"/>
                  <a:pt x="3714" y="2576"/>
                </a:cubicBezTo>
              </a:path>
            </a:pathLst>
          </a:custGeom>
          <a:solidFill>
            <a:schemeClr val="accent3"/>
          </a:solidFill>
          <a:ln>
            <a:noFill/>
          </a:ln>
          <a:effectLst/>
        </p:spPr>
        <p:txBody>
          <a:bodyPr wrap="none" anchor="ctr"/>
          <a:lstStyle/>
          <a:p>
            <a:endParaRPr lang="en-US"/>
          </a:p>
        </p:txBody>
      </p:sp>
      <p:sp>
        <p:nvSpPr>
          <p:cNvPr id="14" name="Freeform 171">
            <a:extLst>
              <a:ext uri="{FF2B5EF4-FFF2-40B4-BE49-F238E27FC236}">
                <a16:creationId xmlns:a16="http://schemas.microsoft.com/office/drawing/2014/main" id="{D55ABB86-99DE-9041-8D1D-CCAD7739472E}"/>
              </a:ext>
            </a:extLst>
          </p:cNvPr>
          <p:cNvSpPr>
            <a:spLocks noChangeArrowheads="1"/>
          </p:cNvSpPr>
          <p:nvPr/>
        </p:nvSpPr>
        <p:spPr bwMode="auto">
          <a:xfrm>
            <a:off x="12498021" y="4431050"/>
            <a:ext cx="4333316" cy="4154671"/>
          </a:xfrm>
          <a:custGeom>
            <a:avLst/>
            <a:gdLst>
              <a:gd name="T0" fmla="*/ 4018 w 4173"/>
              <a:gd name="T1" fmla="*/ 0 h 4001"/>
              <a:gd name="T2" fmla="*/ 153 w 4173"/>
              <a:gd name="T3" fmla="*/ 0 h 4001"/>
              <a:gd name="T4" fmla="*/ 153 w 4173"/>
              <a:gd name="T5" fmla="*/ 0 h 4001"/>
              <a:gd name="T6" fmla="*/ 38 w 4173"/>
              <a:gd name="T7" fmla="*/ 185 h 4001"/>
              <a:gd name="T8" fmla="*/ 142 w 4173"/>
              <a:gd name="T9" fmla="*/ 418 h 4001"/>
              <a:gd name="T10" fmla="*/ 142 w 4173"/>
              <a:gd name="T11" fmla="*/ 418 h 4001"/>
              <a:gd name="T12" fmla="*/ 153 w 4173"/>
              <a:gd name="T13" fmla="*/ 473 h 4001"/>
              <a:gd name="T14" fmla="*/ 153 w 4173"/>
              <a:gd name="T15" fmla="*/ 3869 h 4001"/>
              <a:gd name="T16" fmla="*/ 153 w 4173"/>
              <a:gd name="T17" fmla="*/ 3869 h 4001"/>
              <a:gd name="T18" fmla="*/ 280 w 4173"/>
              <a:gd name="T19" fmla="*/ 4000 h 4001"/>
              <a:gd name="T20" fmla="*/ 3892 w 4173"/>
              <a:gd name="T21" fmla="*/ 4000 h 4001"/>
              <a:gd name="T22" fmla="*/ 3892 w 4173"/>
              <a:gd name="T23" fmla="*/ 4000 h 4001"/>
              <a:gd name="T24" fmla="*/ 4018 w 4173"/>
              <a:gd name="T25" fmla="*/ 3869 h 4001"/>
              <a:gd name="T26" fmla="*/ 4018 w 4173"/>
              <a:gd name="T27" fmla="*/ 473 h 4001"/>
              <a:gd name="T28" fmla="*/ 4018 w 4173"/>
              <a:gd name="T29" fmla="*/ 473 h 4001"/>
              <a:gd name="T30" fmla="*/ 4030 w 4173"/>
              <a:gd name="T31" fmla="*/ 418 h 4001"/>
              <a:gd name="T32" fmla="*/ 4133 w 4173"/>
              <a:gd name="T33" fmla="*/ 185 h 4001"/>
              <a:gd name="T34" fmla="*/ 4133 w 4173"/>
              <a:gd name="T35" fmla="*/ 185 h 4001"/>
              <a:gd name="T36" fmla="*/ 4018 w 4173"/>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3" h="4001">
                <a:moveTo>
                  <a:pt x="4018" y="0"/>
                </a:moveTo>
                <a:lnTo>
                  <a:pt x="153" y="0"/>
                </a:lnTo>
                <a:lnTo>
                  <a:pt x="153" y="0"/>
                </a:lnTo>
                <a:cubicBezTo>
                  <a:pt x="62" y="0"/>
                  <a:pt x="0" y="98"/>
                  <a:pt x="38" y="185"/>
                </a:cubicBezTo>
                <a:lnTo>
                  <a:pt x="142" y="418"/>
                </a:lnTo>
                <a:lnTo>
                  <a:pt x="142" y="418"/>
                </a:lnTo>
                <a:cubicBezTo>
                  <a:pt x="150" y="435"/>
                  <a:pt x="153" y="453"/>
                  <a:pt x="153" y="473"/>
                </a:cubicBezTo>
                <a:lnTo>
                  <a:pt x="153" y="3869"/>
                </a:lnTo>
                <a:lnTo>
                  <a:pt x="153" y="3869"/>
                </a:lnTo>
                <a:cubicBezTo>
                  <a:pt x="153" y="3941"/>
                  <a:pt x="210" y="4000"/>
                  <a:pt x="280" y="4000"/>
                </a:cubicBezTo>
                <a:lnTo>
                  <a:pt x="3892" y="4000"/>
                </a:lnTo>
                <a:lnTo>
                  <a:pt x="3892" y="4000"/>
                </a:lnTo>
                <a:cubicBezTo>
                  <a:pt x="3962" y="4000"/>
                  <a:pt x="4018" y="3941"/>
                  <a:pt x="4018" y="3869"/>
                </a:cubicBezTo>
                <a:lnTo>
                  <a:pt x="4018" y="473"/>
                </a:lnTo>
                <a:lnTo>
                  <a:pt x="4018" y="473"/>
                </a:lnTo>
                <a:cubicBezTo>
                  <a:pt x="4018" y="453"/>
                  <a:pt x="4023" y="435"/>
                  <a:pt x="4030" y="418"/>
                </a:cubicBezTo>
                <a:lnTo>
                  <a:pt x="4133" y="185"/>
                </a:lnTo>
                <a:lnTo>
                  <a:pt x="4133" y="185"/>
                </a:lnTo>
                <a:cubicBezTo>
                  <a:pt x="4172" y="98"/>
                  <a:pt x="4111"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Line 172">
            <a:extLst>
              <a:ext uri="{FF2B5EF4-FFF2-40B4-BE49-F238E27FC236}">
                <a16:creationId xmlns:a16="http://schemas.microsoft.com/office/drawing/2014/main" id="{6317DFBE-2CA6-6442-81B0-3ECEAE182556}"/>
              </a:ext>
            </a:extLst>
          </p:cNvPr>
          <p:cNvSpPr>
            <a:spLocks noChangeShapeType="1"/>
          </p:cNvSpPr>
          <p:nvPr/>
        </p:nvSpPr>
        <p:spPr bwMode="auto">
          <a:xfrm>
            <a:off x="12658343"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73">
            <a:extLst>
              <a:ext uri="{FF2B5EF4-FFF2-40B4-BE49-F238E27FC236}">
                <a16:creationId xmlns:a16="http://schemas.microsoft.com/office/drawing/2014/main" id="{C0844667-2ED4-EC49-AD6E-2967E0B4175C}"/>
              </a:ext>
            </a:extLst>
          </p:cNvPr>
          <p:cNvSpPr>
            <a:spLocks noChangeShapeType="1"/>
          </p:cNvSpPr>
          <p:nvPr/>
        </p:nvSpPr>
        <p:spPr bwMode="auto">
          <a:xfrm>
            <a:off x="12658343"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74">
            <a:extLst>
              <a:ext uri="{FF2B5EF4-FFF2-40B4-BE49-F238E27FC236}">
                <a16:creationId xmlns:a16="http://schemas.microsoft.com/office/drawing/2014/main" id="{0EA575C2-7B14-5A49-A177-393C0C404E42}"/>
              </a:ext>
            </a:extLst>
          </p:cNvPr>
          <p:cNvSpPr>
            <a:spLocks noChangeShapeType="1"/>
          </p:cNvSpPr>
          <p:nvPr/>
        </p:nvSpPr>
        <p:spPr bwMode="auto">
          <a:xfrm>
            <a:off x="12658343"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Freeform 175">
            <a:extLst>
              <a:ext uri="{FF2B5EF4-FFF2-40B4-BE49-F238E27FC236}">
                <a16:creationId xmlns:a16="http://schemas.microsoft.com/office/drawing/2014/main" id="{9E169A3B-8B2E-BD4C-87A2-2C448952E3AC}"/>
              </a:ext>
            </a:extLst>
          </p:cNvPr>
          <p:cNvSpPr>
            <a:spLocks noChangeArrowheads="1"/>
          </p:cNvSpPr>
          <p:nvPr/>
        </p:nvSpPr>
        <p:spPr bwMode="auto">
          <a:xfrm>
            <a:off x="17610050" y="4889117"/>
            <a:ext cx="4021830" cy="3696604"/>
          </a:xfrm>
          <a:custGeom>
            <a:avLst/>
            <a:gdLst>
              <a:gd name="T0" fmla="*/ 3714 w 3873"/>
              <a:gd name="T1" fmla="*/ 3559 h 3560"/>
              <a:gd name="T2" fmla="*/ 158 w 3873"/>
              <a:gd name="T3" fmla="*/ 3559 h 3560"/>
              <a:gd name="T4" fmla="*/ 158 w 3873"/>
              <a:gd name="T5" fmla="*/ 3559 h 3560"/>
              <a:gd name="T6" fmla="*/ 0 w 3873"/>
              <a:gd name="T7" fmla="*/ 3400 h 3560"/>
              <a:gd name="T8" fmla="*/ 0 w 3873"/>
              <a:gd name="T9" fmla="*/ 159 h 3560"/>
              <a:gd name="T10" fmla="*/ 0 w 3873"/>
              <a:gd name="T11" fmla="*/ 159 h 3560"/>
              <a:gd name="T12" fmla="*/ 158 w 3873"/>
              <a:gd name="T13" fmla="*/ 0 h 3560"/>
              <a:gd name="T14" fmla="*/ 3714 w 3873"/>
              <a:gd name="T15" fmla="*/ 0 h 3560"/>
              <a:gd name="T16" fmla="*/ 3714 w 3873"/>
              <a:gd name="T17" fmla="*/ 0 h 3560"/>
              <a:gd name="T18" fmla="*/ 3872 w 3873"/>
              <a:gd name="T19" fmla="*/ 159 h 3560"/>
              <a:gd name="T20" fmla="*/ 3872 w 3873"/>
              <a:gd name="T21" fmla="*/ 3400 h 3560"/>
              <a:gd name="T22" fmla="*/ 3872 w 3873"/>
              <a:gd name="T23" fmla="*/ 3400 h 3560"/>
              <a:gd name="T24" fmla="*/ 3714 w 3873"/>
              <a:gd name="T25" fmla="*/ 3559 h 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3" h="3560">
                <a:moveTo>
                  <a:pt x="3714" y="3559"/>
                </a:moveTo>
                <a:lnTo>
                  <a:pt x="158" y="3559"/>
                </a:lnTo>
                <a:lnTo>
                  <a:pt x="158" y="3559"/>
                </a:lnTo>
                <a:cubicBezTo>
                  <a:pt x="71" y="3559"/>
                  <a:pt x="0" y="3488"/>
                  <a:pt x="0" y="3400"/>
                </a:cubicBezTo>
                <a:lnTo>
                  <a:pt x="0" y="159"/>
                </a:lnTo>
                <a:lnTo>
                  <a:pt x="0" y="159"/>
                </a:lnTo>
                <a:cubicBezTo>
                  <a:pt x="0" y="71"/>
                  <a:pt x="71" y="0"/>
                  <a:pt x="158" y="0"/>
                </a:cubicBezTo>
                <a:lnTo>
                  <a:pt x="3714" y="0"/>
                </a:lnTo>
                <a:lnTo>
                  <a:pt x="3714" y="0"/>
                </a:lnTo>
                <a:cubicBezTo>
                  <a:pt x="3801" y="0"/>
                  <a:pt x="3872" y="71"/>
                  <a:pt x="3872" y="159"/>
                </a:cubicBezTo>
                <a:lnTo>
                  <a:pt x="3872" y="3400"/>
                </a:lnTo>
                <a:lnTo>
                  <a:pt x="3872" y="3400"/>
                </a:lnTo>
                <a:cubicBezTo>
                  <a:pt x="3872" y="3488"/>
                  <a:pt x="3801" y="3559"/>
                  <a:pt x="3714" y="3559"/>
                </a:cubicBezTo>
              </a:path>
            </a:pathLst>
          </a:custGeom>
          <a:solidFill>
            <a:schemeClr val="accent4"/>
          </a:solidFill>
          <a:ln>
            <a:noFill/>
          </a:ln>
          <a:effectLst/>
        </p:spPr>
        <p:txBody>
          <a:bodyPr wrap="none" anchor="ctr"/>
          <a:lstStyle/>
          <a:p>
            <a:endParaRPr lang="en-US"/>
          </a:p>
        </p:txBody>
      </p:sp>
      <p:sp>
        <p:nvSpPr>
          <p:cNvPr id="19" name="Freeform 176">
            <a:extLst>
              <a:ext uri="{FF2B5EF4-FFF2-40B4-BE49-F238E27FC236}">
                <a16:creationId xmlns:a16="http://schemas.microsoft.com/office/drawing/2014/main" id="{9C3001F4-AA0C-9D4F-9271-68548524D119}"/>
              </a:ext>
            </a:extLst>
          </p:cNvPr>
          <p:cNvSpPr>
            <a:spLocks noChangeArrowheads="1"/>
          </p:cNvSpPr>
          <p:nvPr/>
        </p:nvSpPr>
        <p:spPr bwMode="auto">
          <a:xfrm>
            <a:off x="17449725" y="4431050"/>
            <a:ext cx="4333316" cy="4154671"/>
          </a:xfrm>
          <a:custGeom>
            <a:avLst/>
            <a:gdLst>
              <a:gd name="T0" fmla="*/ 4018 w 4172"/>
              <a:gd name="T1" fmla="*/ 0 h 4001"/>
              <a:gd name="T2" fmla="*/ 153 w 4172"/>
              <a:gd name="T3" fmla="*/ 0 h 4001"/>
              <a:gd name="T4" fmla="*/ 153 w 4172"/>
              <a:gd name="T5" fmla="*/ 0 h 4001"/>
              <a:gd name="T6" fmla="*/ 38 w 4172"/>
              <a:gd name="T7" fmla="*/ 185 h 4001"/>
              <a:gd name="T8" fmla="*/ 141 w 4172"/>
              <a:gd name="T9" fmla="*/ 418 h 4001"/>
              <a:gd name="T10" fmla="*/ 141 w 4172"/>
              <a:gd name="T11" fmla="*/ 418 h 4001"/>
              <a:gd name="T12" fmla="*/ 153 w 4172"/>
              <a:gd name="T13" fmla="*/ 473 h 4001"/>
              <a:gd name="T14" fmla="*/ 153 w 4172"/>
              <a:gd name="T15" fmla="*/ 3869 h 4001"/>
              <a:gd name="T16" fmla="*/ 153 w 4172"/>
              <a:gd name="T17" fmla="*/ 3869 h 4001"/>
              <a:gd name="T18" fmla="*/ 279 w 4172"/>
              <a:gd name="T19" fmla="*/ 4000 h 4001"/>
              <a:gd name="T20" fmla="*/ 3892 w 4172"/>
              <a:gd name="T21" fmla="*/ 4000 h 4001"/>
              <a:gd name="T22" fmla="*/ 3892 w 4172"/>
              <a:gd name="T23" fmla="*/ 4000 h 4001"/>
              <a:gd name="T24" fmla="*/ 4018 w 4172"/>
              <a:gd name="T25" fmla="*/ 3869 h 4001"/>
              <a:gd name="T26" fmla="*/ 4018 w 4172"/>
              <a:gd name="T27" fmla="*/ 473 h 4001"/>
              <a:gd name="T28" fmla="*/ 4018 w 4172"/>
              <a:gd name="T29" fmla="*/ 473 h 4001"/>
              <a:gd name="T30" fmla="*/ 4030 w 4172"/>
              <a:gd name="T31" fmla="*/ 418 h 4001"/>
              <a:gd name="T32" fmla="*/ 4133 w 4172"/>
              <a:gd name="T33" fmla="*/ 185 h 4001"/>
              <a:gd name="T34" fmla="*/ 4133 w 4172"/>
              <a:gd name="T35" fmla="*/ 185 h 4001"/>
              <a:gd name="T36" fmla="*/ 4018 w 4172"/>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2" h="4001">
                <a:moveTo>
                  <a:pt x="4018" y="0"/>
                </a:moveTo>
                <a:lnTo>
                  <a:pt x="153" y="0"/>
                </a:lnTo>
                <a:lnTo>
                  <a:pt x="153" y="0"/>
                </a:lnTo>
                <a:cubicBezTo>
                  <a:pt x="60" y="0"/>
                  <a:pt x="0" y="98"/>
                  <a:pt x="38" y="185"/>
                </a:cubicBezTo>
                <a:lnTo>
                  <a:pt x="141" y="418"/>
                </a:lnTo>
                <a:lnTo>
                  <a:pt x="141" y="418"/>
                </a:lnTo>
                <a:cubicBezTo>
                  <a:pt x="149" y="435"/>
                  <a:pt x="153" y="453"/>
                  <a:pt x="153" y="473"/>
                </a:cubicBezTo>
                <a:lnTo>
                  <a:pt x="153" y="3869"/>
                </a:lnTo>
                <a:lnTo>
                  <a:pt x="153" y="3869"/>
                </a:lnTo>
                <a:cubicBezTo>
                  <a:pt x="153" y="3941"/>
                  <a:pt x="209" y="4000"/>
                  <a:pt x="279" y="4000"/>
                </a:cubicBezTo>
                <a:lnTo>
                  <a:pt x="3892" y="4000"/>
                </a:lnTo>
                <a:lnTo>
                  <a:pt x="3892" y="4000"/>
                </a:lnTo>
                <a:cubicBezTo>
                  <a:pt x="3962" y="4000"/>
                  <a:pt x="4018" y="3941"/>
                  <a:pt x="4018" y="3869"/>
                </a:cubicBezTo>
                <a:lnTo>
                  <a:pt x="4018" y="473"/>
                </a:lnTo>
                <a:lnTo>
                  <a:pt x="4018" y="473"/>
                </a:lnTo>
                <a:cubicBezTo>
                  <a:pt x="4018" y="453"/>
                  <a:pt x="4022" y="435"/>
                  <a:pt x="4030" y="418"/>
                </a:cubicBezTo>
                <a:lnTo>
                  <a:pt x="4133" y="185"/>
                </a:lnTo>
                <a:lnTo>
                  <a:pt x="4133" y="185"/>
                </a:lnTo>
                <a:cubicBezTo>
                  <a:pt x="4171" y="98"/>
                  <a:pt x="4110"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Line 177">
            <a:extLst>
              <a:ext uri="{FF2B5EF4-FFF2-40B4-BE49-F238E27FC236}">
                <a16:creationId xmlns:a16="http://schemas.microsoft.com/office/drawing/2014/main" id="{9619CE8D-9C0F-B34F-9CFE-FADC7ADF12FD}"/>
              </a:ext>
            </a:extLst>
          </p:cNvPr>
          <p:cNvSpPr>
            <a:spLocks noChangeShapeType="1"/>
          </p:cNvSpPr>
          <p:nvPr/>
        </p:nvSpPr>
        <p:spPr bwMode="auto">
          <a:xfrm>
            <a:off x="17610050"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178">
            <a:extLst>
              <a:ext uri="{FF2B5EF4-FFF2-40B4-BE49-F238E27FC236}">
                <a16:creationId xmlns:a16="http://schemas.microsoft.com/office/drawing/2014/main" id="{05632947-101B-7844-83BE-ACFC0E72D639}"/>
              </a:ext>
            </a:extLst>
          </p:cNvPr>
          <p:cNvSpPr>
            <a:spLocks noChangeShapeType="1"/>
          </p:cNvSpPr>
          <p:nvPr/>
        </p:nvSpPr>
        <p:spPr bwMode="auto">
          <a:xfrm>
            <a:off x="17610050" y="5883124"/>
            <a:ext cx="755809"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179">
            <a:extLst>
              <a:ext uri="{FF2B5EF4-FFF2-40B4-BE49-F238E27FC236}">
                <a16:creationId xmlns:a16="http://schemas.microsoft.com/office/drawing/2014/main" id="{94323291-77D5-7E45-BC32-1B0EF804E1BC}"/>
              </a:ext>
            </a:extLst>
          </p:cNvPr>
          <p:cNvSpPr>
            <a:spLocks noChangeShapeType="1"/>
          </p:cNvSpPr>
          <p:nvPr/>
        </p:nvSpPr>
        <p:spPr bwMode="auto">
          <a:xfrm>
            <a:off x="17610050" y="7600875"/>
            <a:ext cx="755809"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180">
            <a:extLst>
              <a:ext uri="{FF2B5EF4-FFF2-40B4-BE49-F238E27FC236}">
                <a16:creationId xmlns:a16="http://schemas.microsoft.com/office/drawing/2014/main" id="{86F9CA9C-05DD-9B4D-8F6E-CA81D6F1F062}"/>
              </a:ext>
            </a:extLst>
          </p:cNvPr>
          <p:cNvSpPr>
            <a:spLocks noChangeArrowheads="1"/>
          </p:cNvSpPr>
          <p:nvPr/>
        </p:nvSpPr>
        <p:spPr bwMode="auto">
          <a:xfrm>
            <a:off x="3948785" y="5730262"/>
            <a:ext cx="1634120" cy="1634120"/>
          </a:xfrm>
          <a:custGeom>
            <a:avLst/>
            <a:gdLst>
              <a:gd name="T0" fmla="*/ 1509 w 1510"/>
              <a:gd name="T1" fmla="*/ 755 h 1509"/>
              <a:gd name="T2" fmla="*/ 1509 w 1510"/>
              <a:gd name="T3" fmla="*/ 755 h 1509"/>
              <a:gd name="T4" fmla="*/ 755 w 1510"/>
              <a:gd name="T5" fmla="*/ 1508 h 1509"/>
              <a:gd name="T6" fmla="*/ 755 w 1510"/>
              <a:gd name="T7" fmla="*/ 1508 h 1509"/>
              <a:gd name="T8" fmla="*/ 0 w 1510"/>
              <a:gd name="T9" fmla="*/ 755 h 1509"/>
              <a:gd name="T10" fmla="*/ 0 w 1510"/>
              <a:gd name="T11" fmla="*/ 755 h 1509"/>
              <a:gd name="T12" fmla="*/ 755 w 1510"/>
              <a:gd name="T13" fmla="*/ 0 h 1509"/>
              <a:gd name="T14" fmla="*/ 755 w 1510"/>
              <a:gd name="T15" fmla="*/ 0 h 1509"/>
              <a:gd name="T16" fmla="*/ 1509 w 1510"/>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0" h="1509">
                <a:moveTo>
                  <a:pt x="1509" y="755"/>
                </a:moveTo>
                <a:lnTo>
                  <a:pt x="1509" y="755"/>
                </a:lnTo>
                <a:cubicBezTo>
                  <a:pt x="1509" y="1171"/>
                  <a:pt x="1171" y="1508"/>
                  <a:pt x="755" y="1508"/>
                </a:cubicBezTo>
                <a:lnTo>
                  <a:pt x="755" y="1508"/>
                </a:lnTo>
                <a:cubicBezTo>
                  <a:pt x="338" y="1508"/>
                  <a:pt x="0" y="1171"/>
                  <a:pt x="0" y="755"/>
                </a:cubicBezTo>
                <a:lnTo>
                  <a:pt x="0" y="755"/>
                </a:lnTo>
                <a:cubicBezTo>
                  <a:pt x="0" y="337"/>
                  <a:pt x="338" y="0"/>
                  <a:pt x="755" y="0"/>
                </a:cubicBezTo>
                <a:lnTo>
                  <a:pt x="755" y="0"/>
                </a:lnTo>
                <a:cubicBezTo>
                  <a:pt x="1171" y="0"/>
                  <a:pt x="1509" y="337"/>
                  <a:pt x="1509" y="755"/>
                </a:cubicBezTo>
              </a:path>
            </a:pathLst>
          </a:custGeom>
          <a:solidFill>
            <a:schemeClr val="tx2"/>
          </a:solidFill>
          <a:ln>
            <a:noFill/>
          </a:ln>
          <a:effectLst/>
        </p:spPr>
        <p:txBody>
          <a:bodyPr wrap="none" anchor="ctr"/>
          <a:lstStyle/>
          <a:p>
            <a:endParaRPr lang="en-US"/>
          </a:p>
        </p:txBody>
      </p:sp>
      <p:sp>
        <p:nvSpPr>
          <p:cNvPr id="24" name="Freeform 181">
            <a:extLst>
              <a:ext uri="{FF2B5EF4-FFF2-40B4-BE49-F238E27FC236}">
                <a16:creationId xmlns:a16="http://schemas.microsoft.com/office/drawing/2014/main" id="{90545298-5721-1341-875C-48198191167A}"/>
              </a:ext>
            </a:extLst>
          </p:cNvPr>
          <p:cNvSpPr>
            <a:spLocks noChangeArrowheads="1"/>
          </p:cNvSpPr>
          <p:nvPr/>
        </p:nvSpPr>
        <p:spPr bwMode="auto">
          <a:xfrm>
            <a:off x="8895911" y="5730262"/>
            <a:ext cx="1634120" cy="1634120"/>
          </a:xfrm>
          <a:custGeom>
            <a:avLst/>
            <a:gdLst>
              <a:gd name="T0" fmla="*/ 1509 w 1510"/>
              <a:gd name="T1" fmla="*/ 755 h 1509"/>
              <a:gd name="T2" fmla="*/ 1509 w 1510"/>
              <a:gd name="T3" fmla="*/ 755 h 1509"/>
              <a:gd name="T4" fmla="*/ 754 w 1510"/>
              <a:gd name="T5" fmla="*/ 1508 h 1509"/>
              <a:gd name="T6" fmla="*/ 754 w 1510"/>
              <a:gd name="T7" fmla="*/ 1508 h 1509"/>
              <a:gd name="T8" fmla="*/ 0 w 1510"/>
              <a:gd name="T9" fmla="*/ 755 h 1509"/>
              <a:gd name="T10" fmla="*/ 0 w 1510"/>
              <a:gd name="T11" fmla="*/ 755 h 1509"/>
              <a:gd name="T12" fmla="*/ 754 w 1510"/>
              <a:gd name="T13" fmla="*/ 0 h 1509"/>
              <a:gd name="T14" fmla="*/ 754 w 1510"/>
              <a:gd name="T15" fmla="*/ 0 h 1509"/>
              <a:gd name="T16" fmla="*/ 1509 w 1510"/>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0" h="1509">
                <a:moveTo>
                  <a:pt x="1509" y="755"/>
                </a:moveTo>
                <a:lnTo>
                  <a:pt x="1509" y="755"/>
                </a:lnTo>
                <a:cubicBezTo>
                  <a:pt x="1509" y="1171"/>
                  <a:pt x="1171" y="1508"/>
                  <a:pt x="754" y="1508"/>
                </a:cubicBezTo>
                <a:lnTo>
                  <a:pt x="754" y="1508"/>
                </a:lnTo>
                <a:cubicBezTo>
                  <a:pt x="338" y="1508"/>
                  <a:pt x="0" y="1171"/>
                  <a:pt x="0" y="755"/>
                </a:cubicBezTo>
                <a:lnTo>
                  <a:pt x="0" y="755"/>
                </a:lnTo>
                <a:cubicBezTo>
                  <a:pt x="0" y="337"/>
                  <a:pt x="338" y="0"/>
                  <a:pt x="754" y="0"/>
                </a:cubicBezTo>
                <a:lnTo>
                  <a:pt x="754" y="0"/>
                </a:lnTo>
                <a:cubicBezTo>
                  <a:pt x="1171" y="0"/>
                  <a:pt x="1509" y="337"/>
                  <a:pt x="1509" y="755"/>
                </a:cubicBezTo>
              </a:path>
            </a:pathLst>
          </a:custGeom>
          <a:solidFill>
            <a:schemeClr val="tx2"/>
          </a:solidFill>
          <a:ln>
            <a:noFill/>
          </a:ln>
          <a:effectLst/>
        </p:spPr>
        <p:txBody>
          <a:bodyPr wrap="none" anchor="ctr"/>
          <a:lstStyle/>
          <a:p>
            <a:endParaRPr lang="en-US"/>
          </a:p>
        </p:txBody>
      </p:sp>
      <p:sp>
        <p:nvSpPr>
          <p:cNvPr id="25" name="Freeform 182">
            <a:extLst>
              <a:ext uri="{FF2B5EF4-FFF2-40B4-BE49-F238E27FC236}">
                <a16:creationId xmlns:a16="http://schemas.microsoft.com/office/drawing/2014/main" id="{4A582E3D-B9F3-A849-B1F8-B11D501D8343}"/>
              </a:ext>
            </a:extLst>
          </p:cNvPr>
          <p:cNvSpPr>
            <a:spLocks noChangeArrowheads="1"/>
          </p:cNvSpPr>
          <p:nvPr/>
        </p:nvSpPr>
        <p:spPr bwMode="auto">
          <a:xfrm>
            <a:off x="13847618" y="5730262"/>
            <a:ext cx="1634120" cy="1634120"/>
          </a:xfrm>
          <a:custGeom>
            <a:avLst/>
            <a:gdLst>
              <a:gd name="T0" fmla="*/ 1508 w 1509"/>
              <a:gd name="T1" fmla="*/ 755 h 1509"/>
              <a:gd name="T2" fmla="*/ 1508 w 1509"/>
              <a:gd name="T3" fmla="*/ 755 h 1509"/>
              <a:gd name="T4" fmla="*/ 754 w 1509"/>
              <a:gd name="T5" fmla="*/ 1508 h 1509"/>
              <a:gd name="T6" fmla="*/ 754 w 1509"/>
              <a:gd name="T7" fmla="*/ 1508 h 1509"/>
              <a:gd name="T8" fmla="*/ 0 w 1509"/>
              <a:gd name="T9" fmla="*/ 755 h 1509"/>
              <a:gd name="T10" fmla="*/ 0 w 1509"/>
              <a:gd name="T11" fmla="*/ 755 h 1509"/>
              <a:gd name="T12" fmla="*/ 754 w 1509"/>
              <a:gd name="T13" fmla="*/ 0 h 1509"/>
              <a:gd name="T14" fmla="*/ 754 w 1509"/>
              <a:gd name="T15" fmla="*/ 0 h 1509"/>
              <a:gd name="T16" fmla="*/ 1508 w 1509"/>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9" h="1509">
                <a:moveTo>
                  <a:pt x="1508" y="755"/>
                </a:moveTo>
                <a:lnTo>
                  <a:pt x="1508" y="755"/>
                </a:lnTo>
                <a:cubicBezTo>
                  <a:pt x="1508" y="1171"/>
                  <a:pt x="1171" y="1508"/>
                  <a:pt x="754" y="1508"/>
                </a:cubicBezTo>
                <a:lnTo>
                  <a:pt x="754" y="1508"/>
                </a:lnTo>
                <a:cubicBezTo>
                  <a:pt x="337" y="1508"/>
                  <a:pt x="0" y="1171"/>
                  <a:pt x="0" y="755"/>
                </a:cubicBezTo>
                <a:lnTo>
                  <a:pt x="0" y="755"/>
                </a:lnTo>
                <a:cubicBezTo>
                  <a:pt x="0" y="337"/>
                  <a:pt x="337" y="0"/>
                  <a:pt x="754" y="0"/>
                </a:cubicBezTo>
                <a:lnTo>
                  <a:pt x="754" y="0"/>
                </a:lnTo>
                <a:cubicBezTo>
                  <a:pt x="1171" y="0"/>
                  <a:pt x="1508" y="337"/>
                  <a:pt x="1508" y="755"/>
                </a:cubicBezTo>
              </a:path>
            </a:pathLst>
          </a:custGeom>
          <a:solidFill>
            <a:schemeClr val="tx2"/>
          </a:solidFill>
          <a:ln>
            <a:noFill/>
          </a:ln>
          <a:effectLst/>
        </p:spPr>
        <p:txBody>
          <a:bodyPr wrap="none" anchor="ctr"/>
          <a:lstStyle/>
          <a:p>
            <a:endParaRPr lang="en-US"/>
          </a:p>
        </p:txBody>
      </p:sp>
      <p:sp>
        <p:nvSpPr>
          <p:cNvPr id="26" name="Freeform 183">
            <a:extLst>
              <a:ext uri="{FF2B5EF4-FFF2-40B4-BE49-F238E27FC236}">
                <a16:creationId xmlns:a16="http://schemas.microsoft.com/office/drawing/2014/main" id="{5434479A-8F17-1142-9A20-0C3D039BEF38}"/>
              </a:ext>
            </a:extLst>
          </p:cNvPr>
          <p:cNvSpPr>
            <a:spLocks noChangeArrowheads="1"/>
          </p:cNvSpPr>
          <p:nvPr/>
        </p:nvSpPr>
        <p:spPr bwMode="auto">
          <a:xfrm>
            <a:off x="18799224" y="5730262"/>
            <a:ext cx="1638900" cy="1634120"/>
          </a:xfrm>
          <a:custGeom>
            <a:avLst/>
            <a:gdLst>
              <a:gd name="T0" fmla="*/ 1510 w 1511"/>
              <a:gd name="T1" fmla="*/ 755 h 1509"/>
              <a:gd name="T2" fmla="*/ 1510 w 1511"/>
              <a:gd name="T3" fmla="*/ 755 h 1509"/>
              <a:gd name="T4" fmla="*/ 755 w 1511"/>
              <a:gd name="T5" fmla="*/ 1508 h 1509"/>
              <a:gd name="T6" fmla="*/ 755 w 1511"/>
              <a:gd name="T7" fmla="*/ 1508 h 1509"/>
              <a:gd name="T8" fmla="*/ 0 w 1511"/>
              <a:gd name="T9" fmla="*/ 755 h 1509"/>
              <a:gd name="T10" fmla="*/ 0 w 1511"/>
              <a:gd name="T11" fmla="*/ 755 h 1509"/>
              <a:gd name="T12" fmla="*/ 755 w 1511"/>
              <a:gd name="T13" fmla="*/ 0 h 1509"/>
              <a:gd name="T14" fmla="*/ 755 w 1511"/>
              <a:gd name="T15" fmla="*/ 0 h 1509"/>
              <a:gd name="T16" fmla="*/ 1510 w 1511"/>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509">
                <a:moveTo>
                  <a:pt x="1510" y="755"/>
                </a:moveTo>
                <a:lnTo>
                  <a:pt x="1510" y="755"/>
                </a:lnTo>
                <a:cubicBezTo>
                  <a:pt x="1510" y="1171"/>
                  <a:pt x="1172" y="1508"/>
                  <a:pt x="755" y="1508"/>
                </a:cubicBezTo>
                <a:lnTo>
                  <a:pt x="755" y="1508"/>
                </a:lnTo>
                <a:cubicBezTo>
                  <a:pt x="339" y="1508"/>
                  <a:pt x="0" y="1171"/>
                  <a:pt x="0" y="755"/>
                </a:cubicBezTo>
                <a:lnTo>
                  <a:pt x="0" y="755"/>
                </a:lnTo>
                <a:cubicBezTo>
                  <a:pt x="0" y="337"/>
                  <a:pt x="339" y="0"/>
                  <a:pt x="755" y="0"/>
                </a:cubicBezTo>
                <a:lnTo>
                  <a:pt x="755" y="0"/>
                </a:lnTo>
                <a:cubicBezTo>
                  <a:pt x="1172" y="0"/>
                  <a:pt x="1510" y="337"/>
                  <a:pt x="1510" y="755"/>
                </a:cubicBezTo>
              </a:path>
            </a:pathLst>
          </a:custGeom>
          <a:solidFill>
            <a:schemeClr val="tx2"/>
          </a:solidFill>
          <a:ln>
            <a:noFill/>
          </a:ln>
          <a:effectLst/>
        </p:spPr>
        <p:txBody>
          <a:bodyPr wrap="none" anchor="ctr"/>
          <a:lstStyle/>
          <a:p>
            <a:endParaRPr lang="en-US"/>
          </a:p>
        </p:txBody>
      </p:sp>
      <p:grpSp>
        <p:nvGrpSpPr>
          <p:cNvPr id="36" name="Group 35">
            <a:extLst>
              <a:ext uri="{FF2B5EF4-FFF2-40B4-BE49-F238E27FC236}">
                <a16:creationId xmlns:a16="http://schemas.microsoft.com/office/drawing/2014/main" id="{820E190D-A588-2C44-9279-E1B245B41840}"/>
              </a:ext>
            </a:extLst>
          </p:cNvPr>
          <p:cNvGrpSpPr/>
          <p:nvPr/>
        </p:nvGrpSpPr>
        <p:grpSpPr>
          <a:xfrm>
            <a:off x="2636489" y="9062111"/>
            <a:ext cx="4249554" cy="2031326"/>
            <a:chOff x="12535385" y="4730545"/>
            <a:chExt cx="4249554" cy="2031326"/>
          </a:xfrm>
        </p:grpSpPr>
        <p:sp>
          <p:nvSpPr>
            <p:cNvPr id="37" name="CuadroTexto 4">
              <a:extLst>
                <a:ext uri="{FF2B5EF4-FFF2-40B4-BE49-F238E27FC236}">
                  <a16:creationId xmlns:a16="http://schemas.microsoft.com/office/drawing/2014/main" id="{10B7BA0C-86ED-724F-942B-6B68E00DC256}"/>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38" name="CuadroTexto 4">
              <a:extLst>
                <a:ext uri="{FF2B5EF4-FFF2-40B4-BE49-F238E27FC236}">
                  <a16:creationId xmlns:a16="http://schemas.microsoft.com/office/drawing/2014/main" id="{59B72F76-67CB-344D-A560-15EAEE13E617}"/>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9" name="Group 38">
            <a:extLst>
              <a:ext uri="{FF2B5EF4-FFF2-40B4-BE49-F238E27FC236}">
                <a16:creationId xmlns:a16="http://schemas.microsoft.com/office/drawing/2014/main" id="{10F4F166-B864-4941-8EE5-A861EC581F85}"/>
              </a:ext>
            </a:extLst>
          </p:cNvPr>
          <p:cNvGrpSpPr/>
          <p:nvPr/>
        </p:nvGrpSpPr>
        <p:grpSpPr>
          <a:xfrm>
            <a:off x="7588194" y="9062111"/>
            <a:ext cx="4249554" cy="2031326"/>
            <a:chOff x="12535385" y="4730545"/>
            <a:chExt cx="4249554" cy="2031326"/>
          </a:xfrm>
        </p:grpSpPr>
        <p:sp>
          <p:nvSpPr>
            <p:cNvPr id="41" name="CuadroTexto 4">
              <a:extLst>
                <a:ext uri="{FF2B5EF4-FFF2-40B4-BE49-F238E27FC236}">
                  <a16:creationId xmlns:a16="http://schemas.microsoft.com/office/drawing/2014/main" id="{7501ED9F-9898-2744-8E35-DBBF50DA034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2" name="CuadroTexto 4">
              <a:extLst>
                <a:ext uri="{FF2B5EF4-FFF2-40B4-BE49-F238E27FC236}">
                  <a16:creationId xmlns:a16="http://schemas.microsoft.com/office/drawing/2014/main" id="{AF4DBE59-3475-B949-96DE-DB46CCDCFA4E}"/>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43" name="Group 42">
            <a:extLst>
              <a:ext uri="{FF2B5EF4-FFF2-40B4-BE49-F238E27FC236}">
                <a16:creationId xmlns:a16="http://schemas.microsoft.com/office/drawing/2014/main" id="{68DFAC5B-70A7-D14D-8442-C0DEE2316131}"/>
              </a:ext>
            </a:extLst>
          </p:cNvPr>
          <p:cNvGrpSpPr/>
          <p:nvPr/>
        </p:nvGrpSpPr>
        <p:grpSpPr>
          <a:xfrm>
            <a:off x="12546772" y="9062111"/>
            <a:ext cx="4249554" cy="2031326"/>
            <a:chOff x="12535385" y="4730545"/>
            <a:chExt cx="4249554" cy="2031326"/>
          </a:xfrm>
        </p:grpSpPr>
        <p:sp>
          <p:nvSpPr>
            <p:cNvPr id="44" name="CuadroTexto 4">
              <a:extLst>
                <a:ext uri="{FF2B5EF4-FFF2-40B4-BE49-F238E27FC236}">
                  <a16:creationId xmlns:a16="http://schemas.microsoft.com/office/drawing/2014/main" id="{BA0AB22A-A91D-714B-9541-17229E54474A}"/>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5" name="CuadroTexto 4">
              <a:extLst>
                <a:ext uri="{FF2B5EF4-FFF2-40B4-BE49-F238E27FC236}">
                  <a16:creationId xmlns:a16="http://schemas.microsoft.com/office/drawing/2014/main" id="{C60A06D2-E470-8047-9617-C84CC4A7C4AE}"/>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46" name="Group 45">
            <a:extLst>
              <a:ext uri="{FF2B5EF4-FFF2-40B4-BE49-F238E27FC236}">
                <a16:creationId xmlns:a16="http://schemas.microsoft.com/office/drawing/2014/main" id="{E840F87C-CA73-404D-9C29-3A6FD32C06CE}"/>
              </a:ext>
            </a:extLst>
          </p:cNvPr>
          <p:cNvGrpSpPr/>
          <p:nvPr/>
        </p:nvGrpSpPr>
        <p:grpSpPr>
          <a:xfrm>
            <a:off x="17486360" y="9062111"/>
            <a:ext cx="4249554" cy="2031326"/>
            <a:chOff x="12535385" y="4730545"/>
            <a:chExt cx="4249554" cy="2031326"/>
          </a:xfrm>
        </p:grpSpPr>
        <p:sp>
          <p:nvSpPr>
            <p:cNvPr id="47" name="CuadroTexto 4">
              <a:extLst>
                <a:ext uri="{FF2B5EF4-FFF2-40B4-BE49-F238E27FC236}">
                  <a16:creationId xmlns:a16="http://schemas.microsoft.com/office/drawing/2014/main" id="{994E14F3-A3AC-BB45-A897-B073E1012B38}"/>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8" name="CuadroTexto 4">
              <a:extLst>
                <a:ext uri="{FF2B5EF4-FFF2-40B4-BE49-F238E27FC236}">
                  <a16:creationId xmlns:a16="http://schemas.microsoft.com/office/drawing/2014/main" id="{F64DE242-23F1-5B4A-9DD8-01A250F55D5B}"/>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49" name="CuadroTexto 4">
            <a:extLst>
              <a:ext uri="{FF2B5EF4-FFF2-40B4-BE49-F238E27FC236}">
                <a16:creationId xmlns:a16="http://schemas.microsoft.com/office/drawing/2014/main" id="{052D0C5C-D918-754A-BE02-2CC32307C373}"/>
              </a:ext>
            </a:extLst>
          </p:cNvPr>
          <p:cNvSpPr txBox="1"/>
          <p:nvPr/>
        </p:nvSpPr>
        <p:spPr>
          <a:xfrm>
            <a:off x="4217044"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50" name="CuadroTexto 4">
            <a:extLst>
              <a:ext uri="{FF2B5EF4-FFF2-40B4-BE49-F238E27FC236}">
                <a16:creationId xmlns:a16="http://schemas.microsoft.com/office/drawing/2014/main" id="{4531A8FB-EBFE-D144-A691-586378E3BBC1}"/>
              </a:ext>
            </a:extLst>
          </p:cNvPr>
          <p:cNvSpPr txBox="1"/>
          <p:nvPr/>
        </p:nvSpPr>
        <p:spPr>
          <a:xfrm>
            <a:off x="9161879"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51" name="CuadroTexto 4">
            <a:extLst>
              <a:ext uri="{FF2B5EF4-FFF2-40B4-BE49-F238E27FC236}">
                <a16:creationId xmlns:a16="http://schemas.microsoft.com/office/drawing/2014/main" id="{66076A8E-D0AD-9944-8290-E15A1BDCE77D}"/>
              </a:ext>
            </a:extLst>
          </p:cNvPr>
          <p:cNvSpPr txBox="1"/>
          <p:nvPr/>
        </p:nvSpPr>
        <p:spPr>
          <a:xfrm>
            <a:off x="14113586"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52" name="CuadroTexto 4">
            <a:extLst>
              <a:ext uri="{FF2B5EF4-FFF2-40B4-BE49-F238E27FC236}">
                <a16:creationId xmlns:a16="http://schemas.microsoft.com/office/drawing/2014/main" id="{7EDCBE6F-285F-E644-A230-EE00EB2C9F1D}"/>
              </a:ext>
            </a:extLst>
          </p:cNvPr>
          <p:cNvSpPr txBox="1"/>
          <p:nvPr/>
        </p:nvSpPr>
        <p:spPr>
          <a:xfrm>
            <a:off x="19067582"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23032893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5">
            <a:extLst>
              <a:ext uri="{FF2B5EF4-FFF2-40B4-BE49-F238E27FC236}">
                <a16:creationId xmlns:a16="http://schemas.microsoft.com/office/drawing/2014/main" id="{096EE41A-6243-F048-BFD6-CF286E6A85BA}"/>
              </a:ext>
            </a:extLst>
          </p:cNvPr>
          <p:cNvGrpSpPr/>
          <p:nvPr/>
        </p:nvGrpSpPr>
        <p:grpSpPr>
          <a:xfrm>
            <a:off x="10991535" y="1576006"/>
            <a:ext cx="11006566" cy="10563988"/>
            <a:chOff x="2001556" y="1675101"/>
            <a:chExt cx="9636914" cy="9249411"/>
          </a:xfrm>
        </p:grpSpPr>
        <p:sp>
          <p:nvSpPr>
            <p:cNvPr id="3" name="Line 1">
              <a:extLst>
                <a:ext uri="{FF2B5EF4-FFF2-40B4-BE49-F238E27FC236}">
                  <a16:creationId xmlns:a16="http://schemas.microsoft.com/office/drawing/2014/main" id="{180B3D6D-0394-F64D-ACBC-671C2DACA4D4}"/>
                </a:ext>
              </a:extLst>
            </p:cNvPr>
            <p:cNvSpPr>
              <a:spLocks noChangeShapeType="1"/>
            </p:cNvSpPr>
            <p:nvPr/>
          </p:nvSpPr>
          <p:spPr bwMode="auto">
            <a:xfrm>
              <a:off x="4105162" y="5831570"/>
              <a:ext cx="4516294" cy="1171746"/>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2">
              <a:extLst>
                <a:ext uri="{FF2B5EF4-FFF2-40B4-BE49-F238E27FC236}">
                  <a16:creationId xmlns:a16="http://schemas.microsoft.com/office/drawing/2014/main" id="{B5C54BB2-E281-CB4C-9C64-176AAB0D6B4F}"/>
                </a:ext>
              </a:extLst>
            </p:cNvPr>
            <p:cNvSpPr>
              <a:spLocks noChangeArrowheads="1"/>
            </p:cNvSpPr>
            <p:nvPr/>
          </p:nvSpPr>
          <p:spPr bwMode="auto">
            <a:xfrm>
              <a:off x="8584551" y="6791110"/>
              <a:ext cx="567422" cy="562807"/>
            </a:xfrm>
            <a:custGeom>
              <a:avLst/>
              <a:gdLst>
                <a:gd name="T0" fmla="*/ 331 w 541"/>
                <a:gd name="T1" fmla="*/ 33 h 540"/>
                <a:gd name="T2" fmla="*/ 331 w 541"/>
                <a:gd name="T3" fmla="*/ 33 h 540"/>
                <a:gd name="T4" fmla="*/ 505 w 541"/>
                <a:gd name="T5" fmla="*/ 330 h 540"/>
                <a:gd name="T6" fmla="*/ 505 w 541"/>
                <a:gd name="T7" fmla="*/ 330 h 540"/>
                <a:gd name="T8" fmla="*/ 208 w 541"/>
                <a:gd name="T9" fmla="*/ 504 h 540"/>
                <a:gd name="T10" fmla="*/ 208 w 541"/>
                <a:gd name="T11" fmla="*/ 504 h 540"/>
                <a:gd name="T12" fmla="*/ 34 w 541"/>
                <a:gd name="T13" fmla="*/ 207 h 540"/>
                <a:gd name="T14" fmla="*/ 34 w 541"/>
                <a:gd name="T15" fmla="*/ 207 h 540"/>
                <a:gd name="T16" fmla="*/ 331 w 541"/>
                <a:gd name="T17" fmla="*/ 33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540">
                  <a:moveTo>
                    <a:pt x="331" y="33"/>
                  </a:moveTo>
                  <a:lnTo>
                    <a:pt x="331" y="33"/>
                  </a:lnTo>
                  <a:cubicBezTo>
                    <a:pt x="462" y="67"/>
                    <a:pt x="540" y="200"/>
                    <a:pt x="505" y="330"/>
                  </a:cubicBezTo>
                  <a:lnTo>
                    <a:pt x="505" y="330"/>
                  </a:lnTo>
                  <a:cubicBezTo>
                    <a:pt x="472" y="461"/>
                    <a:pt x="338" y="539"/>
                    <a:pt x="208" y="504"/>
                  </a:cubicBezTo>
                  <a:lnTo>
                    <a:pt x="208" y="504"/>
                  </a:lnTo>
                  <a:cubicBezTo>
                    <a:pt x="78" y="471"/>
                    <a:pt x="0" y="337"/>
                    <a:pt x="34" y="207"/>
                  </a:cubicBezTo>
                  <a:lnTo>
                    <a:pt x="34" y="207"/>
                  </a:lnTo>
                  <a:cubicBezTo>
                    <a:pt x="68" y="77"/>
                    <a:pt x="201" y="0"/>
                    <a:pt x="331" y="33"/>
                  </a:cubicBezTo>
                </a:path>
              </a:pathLst>
            </a:custGeom>
            <a:solidFill>
              <a:schemeClr val="tx2"/>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F59F49B9-E01C-BC45-B7BE-8E3982B619B1}"/>
                </a:ext>
              </a:extLst>
            </p:cNvPr>
            <p:cNvSpPr>
              <a:spLocks noChangeArrowheads="1"/>
            </p:cNvSpPr>
            <p:nvPr/>
          </p:nvSpPr>
          <p:spPr bwMode="auto">
            <a:xfrm>
              <a:off x="3948315" y="5600911"/>
              <a:ext cx="562807" cy="567419"/>
            </a:xfrm>
            <a:custGeom>
              <a:avLst/>
              <a:gdLst>
                <a:gd name="T0" fmla="*/ 330 w 540"/>
                <a:gd name="T1" fmla="*/ 34 h 541"/>
                <a:gd name="T2" fmla="*/ 330 w 540"/>
                <a:gd name="T3" fmla="*/ 34 h 541"/>
                <a:gd name="T4" fmla="*/ 505 w 540"/>
                <a:gd name="T5" fmla="*/ 331 h 541"/>
                <a:gd name="T6" fmla="*/ 505 w 540"/>
                <a:gd name="T7" fmla="*/ 331 h 541"/>
                <a:gd name="T8" fmla="*/ 208 w 540"/>
                <a:gd name="T9" fmla="*/ 505 h 541"/>
                <a:gd name="T10" fmla="*/ 208 w 540"/>
                <a:gd name="T11" fmla="*/ 505 h 541"/>
                <a:gd name="T12" fmla="*/ 33 w 540"/>
                <a:gd name="T13" fmla="*/ 208 h 541"/>
                <a:gd name="T14" fmla="*/ 33 w 540"/>
                <a:gd name="T15" fmla="*/ 208 h 541"/>
                <a:gd name="T16" fmla="*/ 330 w 540"/>
                <a:gd name="T17" fmla="*/ 34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541">
                  <a:moveTo>
                    <a:pt x="330" y="34"/>
                  </a:moveTo>
                  <a:lnTo>
                    <a:pt x="330" y="34"/>
                  </a:lnTo>
                  <a:cubicBezTo>
                    <a:pt x="461" y="68"/>
                    <a:pt x="539" y="201"/>
                    <a:pt x="505" y="331"/>
                  </a:cubicBezTo>
                  <a:lnTo>
                    <a:pt x="505" y="331"/>
                  </a:lnTo>
                  <a:cubicBezTo>
                    <a:pt x="471" y="461"/>
                    <a:pt x="338" y="540"/>
                    <a:pt x="208" y="505"/>
                  </a:cubicBezTo>
                  <a:lnTo>
                    <a:pt x="208" y="505"/>
                  </a:lnTo>
                  <a:cubicBezTo>
                    <a:pt x="77" y="472"/>
                    <a:pt x="0" y="338"/>
                    <a:pt x="33" y="208"/>
                  </a:cubicBezTo>
                  <a:lnTo>
                    <a:pt x="33" y="208"/>
                  </a:lnTo>
                  <a:cubicBezTo>
                    <a:pt x="67" y="78"/>
                    <a:pt x="200" y="0"/>
                    <a:pt x="330" y="34"/>
                  </a:cubicBezTo>
                </a:path>
              </a:pathLst>
            </a:custGeom>
            <a:solidFill>
              <a:schemeClr val="tx2"/>
            </a:solidFill>
            <a:ln>
              <a:noFill/>
            </a:ln>
            <a:effectLst/>
          </p:spPr>
          <p:txBody>
            <a:bodyPr wrap="none" anchor="ctr"/>
            <a:lstStyle/>
            <a:p>
              <a:endParaRPr lang="en-US"/>
            </a:p>
          </p:txBody>
        </p:sp>
        <p:sp>
          <p:nvSpPr>
            <p:cNvPr id="6" name="Line 4">
              <a:extLst>
                <a:ext uri="{FF2B5EF4-FFF2-40B4-BE49-F238E27FC236}">
                  <a16:creationId xmlns:a16="http://schemas.microsoft.com/office/drawing/2014/main" id="{2DF70F58-0FAC-AB46-B2B6-0D3CCA88D664}"/>
                </a:ext>
              </a:extLst>
            </p:cNvPr>
            <p:cNvSpPr>
              <a:spLocks noChangeShapeType="1"/>
            </p:cNvSpPr>
            <p:nvPr/>
          </p:nvSpPr>
          <p:spPr bwMode="auto">
            <a:xfrm>
              <a:off x="6361002" y="4087791"/>
              <a:ext cx="4615" cy="4668530"/>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5">
              <a:extLst>
                <a:ext uri="{FF2B5EF4-FFF2-40B4-BE49-F238E27FC236}">
                  <a16:creationId xmlns:a16="http://schemas.microsoft.com/office/drawing/2014/main" id="{89C15F78-428B-2C4D-A3CA-B08771C0C3F0}"/>
                </a:ext>
              </a:extLst>
            </p:cNvPr>
            <p:cNvSpPr>
              <a:spLocks noChangeArrowheads="1"/>
            </p:cNvSpPr>
            <p:nvPr/>
          </p:nvSpPr>
          <p:spPr bwMode="auto">
            <a:xfrm>
              <a:off x="2933417" y="2606962"/>
              <a:ext cx="6356951" cy="3898131"/>
            </a:xfrm>
            <a:custGeom>
              <a:avLst/>
              <a:gdLst>
                <a:gd name="T0" fmla="*/ 0 w 6075"/>
                <a:gd name="T1" fmla="*/ 625 h 3727"/>
                <a:gd name="T2" fmla="*/ 3334 w 6075"/>
                <a:gd name="T3" fmla="*/ 3726 h 3727"/>
                <a:gd name="T4" fmla="*/ 6074 w 6075"/>
                <a:gd name="T5" fmla="*/ 0 h 3727"/>
              </a:gdLst>
              <a:ahLst/>
              <a:cxnLst>
                <a:cxn ang="0">
                  <a:pos x="T0" y="T1"/>
                </a:cxn>
                <a:cxn ang="0">
                  <a:pos x="T2" y="T3"/>
                </a:cxn>
                <a:cxn ang="0">
                  <a:pos x="T4" y="T5"/>
                </a:cxn>
              </a:cxnLst>
              <a:rect l="0" t="0" r="r" b="b"/>
              <a:pathLst>
                <a:path w="6075" h="3727">
                  <a:moveTo>
                    <a:pt x="0" y="625"/>
                  </a:moveTo>
                  <a:lnTo>
                    <a:pt x="3334" y="3726"/>
                  </a:lnTo>
                  <a:lnTo>
                    <a:pt x="6074" y="0"/>
                  </a:ln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6">
              <a:extLst>
                <a:ext uri="{FF2B5EF4-FFF2-40B4-BE49-F238E27FC236}">
                  <a16:creationId xmlns:a16="http://schemas.microsoft.com/office/drawing/2014/main" id="{B53DA6AB-89E5-0F4E-8E3E-8F5DA5777BF1}"/>
                </a:ext>
              </a:extLst>
            </p:cNvPr>
            <p:cNvSpPr>
              <a:spLocks noChangeArrowheads="1"/>
            </p:cNvSpPr>
            <p:nvPr/>
          </p:nvSpPr>
          <p:spPr bwMode="auto">
            <a:xfrm>
              <a:off x="3680751" y="6505093"/>
              <a:ext cx="7030474" cy="3487558"/>
            </a:xfrm>
            <a:custGeom>
              <a:avLst/>
              <a:gdLst>
                <a:gd name="T0" fmla="*/ 0 w 6719"/>
                <a:gd name="T1" fmla="*/ 2695 h 3335"/>
                <a:gd name="T2" fmla="*/ 2620 w 6719"/>
                <a:gd name="T3" fmla="*/ 0 h 3335"/>
                <a:gd name="T4" fmla="*/ 6718 w 6719"/>
                <a:gd name="T5" fmla="*/ 3334 h 3335"/>
              </a:gdLst>
              <a:ahLst/>
              <a:cxnLst>
                <a:cxn ang="0">
                  <a:pos x="T0" y="T1"/>
                </a:cxn>
                <a:cxn ang="0">
                  <a:pos x="T2" y="T3"/>
                </a:cxn>
                <a:cxn ang="0">
                  <a:pos x="T4" y="T5"/>
                </a:cxn>
              </a:cxnLst>
              <a:rect l="0" t="0" r="r" b="b"/>
              <a:pathLst>
                <a:path w="6719" h="3335">
                  <a:moveTo>
                    <a:pt x="0" y="2695"/>
                  </a:moveTo>
                  <a:lnTo>
                    <a:pt x="2620" y="0"/>
                  </a:lnTo>
                  <a:lnTo>
                    <a:pt x="6718" y="3334"/>
                  </a:ln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1" name="Freeform 337">
              <a:extLst>
                <a:ext uri="{FF2B5EF4-FFF2-40B4-BE49-F238E27FC236}">
                  <a16:creationId xmlns:a16="http://schemas.microsoft.com/office/drawing/2014/main" id="{5306357F-2FBB-4740-8DD4-B5E06E4806A9}"/>
                </a:ext>
              </a:extLst>
            </p:cNvPr>
            <p:cNvSpPr>
              <a:spLocks noChangeArrowheads="1"/>
            </p:cNvSpPr>
            <p:nvPr/>
          </p:nvSpPr>
          <p:spPr bwMode="auto">
            <a:xfrm>
              <a:off x="4912466" y="4996585"/>
              <a:ext cx="3012403" cy="3012402"/>
            </a:xfrm>
            <a:custGeom>
              <a:avLst/>
              <a:gdLst>
                <a:gd name="T0" fmla="*/ 2880 w 2881"/>
                <a:gd name="T1" fmla="*/ 1440 h 2879"/>
                <a:gd name="T2" fmla="*/ 2880 w 2881"/>
                <a:gd name="T3" fmla="*/ 1440 h 2879"/>
                <a:gd name="T4" fmla="*/ 1441 w 2881"/>
                <a:gd name="T5" fmla="*/ 2878 h 2879"/>
                <a:gd name="T6" fmla="*/ 1441 w 2881"/>
                <a:gd name="T7" fmla="*/ 2878 h 2879"/>
                <a:gd name="T8" fmla="*/ 0 w 2881"/>
                <a:gd name="T9" fmla="*/ 1440 h 2879"/>
                <a:gd name="T10" fmla="*/ 0 w 2881"/>
                <a:gd name="T11" fmla="*/ 1440 h 2879"/>
                <a:gd name="T12" fmla="*/ 1441 w 2881"/>
                <a:gd name="T13" fmla="*/ 0 h 2879"/>
                <a:gd name="T14" fmla="*/ 1441 w 2881"/>
                <a:gd name="T15" fmla="*/ 0 h 2879"/>
                <a:gd name="T16" fmla="*/ 2880 w 2881"/>
                <a:gd name="T17" fmla="*/ 1440 h 2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1" h="2879">
                  <a:moveTo>
                    <a:pt x="2880" y="1440"/>
                  </a:moveTo>
                  <a:lnTo>
                    <a:pt x="2880" y="1440"/>
                  </a:lnTo>
                  <a:cubicBezTo>
                    <a:pt x="2880" y="2233"/>
                    <a:pt x="2235" y="2878"/>
                    <a:pt x="1441" y="2878"/>
                  </a:cubicBezTo>
                  <a:lnTo>
                    <a:pt x="1441" y="2878"/>
                  </a:lnTo>
                  <a:cubicBezTo>
                    <a:pt x="645" y="2878"/>
                    <a:pt x="0" y="2233"/>
                    <a:pt x="0" y="1440"/>
                  </a:cubicBezTo>
                  <a:lnTo>
                    <a:pt x="0" y="1440"/>
                  </a:lnTo>
                  <a:cubicBezTo>
                    <a:pt x="0" y="644"/>
                    <a:pt x="645" y="0"/>
                    <a:pt x="1441" y="0"/>
                  </a:cubicBezTo>
                  <a:lnTo>
                    <a:pt x="1441" y="0"/>
                  </a:lnTo>
                  <a:cubicBezTo>
                    <a:pt x="2235" y="0"/>
                    <a:pt x="2880" y="644"/>
                    <a:pt x="2880" y="1440"/>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FFC82B79-49A1-3547-968E-471434E77AE0}"/>
                </a:ext>
              </a:extLst>
            </p:cNvPr>
            <p:cNvSpPr>
              <a:spLocks noChangeArrowheads="1"/>
            </p:cNvSpPr>
            <p:nvPr/>
          </p:nvSpPr>
          <p:spPr bwMode="auto">
            <a:xfrm>
              <a:off x="8358507" y="1675101"/>
              <a:ext cx="1859107" cy="1859110"/>
            </a:xfrm>
            <a:custGeom>
              <a:avLst/>
              <a:gdLst>
                <a:gd name="T0" fmla="*/ 1777 w 1778"/>
                <a:gd name="T1" fmla="*/ 889 h 1778"/>
                <a:gd name="T2" fmla="*/ 1777 w 1778"/>
                <a:gd name="T3" fmla="*/ 889 h 1778"/>
                <a:gd name="T4" fmla="*/ 888 w 1778"/>
                <a:gd name="T5" fmla="*/ 1777 h 1778"/>
                <a:gd name="T6" fmla="*/ 888 w 1778"/>
                <a:gd name="T7" fmla="*/ 1777 h 1778"/>
                <a:gd name="T8" fmla="*/ 0 w 1778"/>
                <a:gd name="T9" fmla="*/ 889 h 1778"/>
                <a:gd name="T10" fmla="*/ 0 w 1778"/>
                <a:gd name="T11" fmla="*/ 889 h 1778"/>
                <a:gd name="T12" fmla="*/ 888 w 1778"/>
                <a:gd name="T13" fmla="*/ 0 h 1778"/>
                <a:gd name="T14" fmla="*/ 888 w 1778"/>
                <a:gd name="T15" fmla="*/ 0 h 1778"/>
                <a:gd name="T16" fmla="*/ 1777 w 1778"/>
                <a:gd name="T17" fmla="*/ 889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8" h="1778">
                  <a:moveTo>
                    <a:pt x="1777" y="889"/>
                  </a:moveTo>
                  <a:lnTo>
                    <a:pt x="1777" y="889"/>
                  </a:lnTo>
                  <a:cubicBezTo>
                    <a:pt x="1777" y="1379"/>
                    <a:pt x="1379" y="1777"/>
                    <a:pt x="888" y="1777"/>
                  </a:cubicBezTo>
                  <a:lnTo>
                    <a:pt x="888" y="1777"/>
                  </a:lnTo>
                  <a:cubicBezTo>
                    <a:pt x="398" y="1777"/>
                    <a:pt x="0" y="1379"/>
                    <a:pt x="0" y="889"/>
                  </a:cubicBezTo>
                  <a:lnTo>
                    <a:pt x="0" y="889"/>
                  </a:lnTo>
                  <a:cubicBezTo>
                    <a:pt x="0" y="398"/>
                    <a:pt x="398" y="0"/>
                    <a:pt x="888" y="0"/>
                  </a:cubicBezTo>
                  <a:lnTo>
                    <a:pt x="888" y="0"/>
                  </a:lnTo>
                  <a:cubicBezTo>
                    <a:pt x="1379" y="0"/>
                    <a:pt x="1777" y="398"/>
                    <a:pt x="1777" y="889"/>
                  </a:cubicBezTo>
                </a:path>
              </a:pathLst>
            </a:custGeom>
            <a:solidFill>
              <a:schemeClr val="accent2"/>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7830B270-9849-F449-AF5D-C75368D008EA}"/>
                </a:ext>
              </a:extLst>
            </p:cNvPr>
            <p:cNvSpPr>
              <a:spLocks noChangeArrowheads="1"/>
            </p:cNvSpPr>
            <p:nvPr/>
          </p:nvSpPr>
          <p:spPr bwMode="auto">
            <a:xfrm>
              <a:off x="9779363" y="9065402"/>
              <a:ext cx="1859107" cy="1859110"/>
            </a:xfrm>
            <a:custGeom>
              <a:avLst/>
              <a:gdLst>
                <a:gd name="T0" fmla="*/ 1776 w 1777"/>
                <a:gd name="T1" fmla="*/ 888 h 1778"/>
                <a:gd name="T2" fmla="*/ 1776 w 1777"/>
                <a:gd name="T3" fmla="*/ 888 h 1778"/>
                <a:gd name="T4" fmla="*/ 888 w 1777"/>
                <a:gd name="T5" fmla="*/ 1777 h 1778"/>
                <a:gd name="T6" fmla="*/ 888 w 1777"/>
                <a:gd name="T7" fmla="*/ 1777 h 1778"/>
                <a:gd name="T8" fmla="*/ 0 w 1777"/>
                <a:gd name="T9" fmla="*/ 888 h 1778"/>
                <a:gd name="T10" fmla="*/ 0 w 1777"/>
                <a:gd name="T11" fmla="*/ 888 h 1778"/>
                <a:gd name="T12" fmla="*/ 888 w 1777"/>
                <a:gd name="T13" fmla="*/ 0 h 1778"/>
                <a:gd name="T14" fmla="*/ 888 w 1777"/>
                <a:gd name="T15" fmla="*/ 0 h 1778"/>
                <a:gd name="T16" fmla="*/ 1776 w 1777"/>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7" h="1778">
                  <a:moveTo>
                    <a:pt x="1776" y="888"/>
                  </a:moveTo>
                  <a:lnTo>
                    <a:pt x="1776" y="888"/>
                  </a:lnTo>
                  <a:cubicBezTo>
                    <a:pt x="1776" y="1379"/>
                    <a:pt x="1378" y="1777"/>
                    <a:pt x="888" y="1777"/>
                  </a:cubicBezTo>
                  <a:lnTo>
                    <a:pt x="888" y="1777"/>
                  </a:lnTo>
                  <a:cubicBezTo>
                    <a:pt x="398" y="1777"/>
                    <a:pt x="0" y="1379"/>
                    <a:pt x="0" y="888"/>
                  </a:cubicBezTo>
                  <a:lnTo>
                    <a:pt x="0" y="888"/>
                  </a:lnTo>
                  <a:cubicBezTo>
                    <a:pt x="0" y="397"/>
                    <a:pt x="398" y="0"/>
                    <a:pt x="888" y="0"/>
                  </a:cubicBezTo>
                  <a:lnTo>
                    <a:pt x="888" y="0"/>
                  </a:lnTo>
                  <a:cubicBezTo>
                    <a:pt x="1378" y="0"/>
                    <a:pt x="1776" y="397"/>
                    <a:pt x="1776" y="888"/>
                  </a:cubicBezTo>
                </a:path>
              </a:pathLst>
            </a:custGeom>
            <a:solidFill>
              <a:schemeClr val="accent3"/>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4C9001D1-E2AA-E04B-9DFC-E1D9D71B3950}"/>
                </a:ext>
              </a:extLst>
            </p:cNvPr>
            <p:cNvSpPr>
              <a:spLocks noChangeArrowheads="1"/>
            </p:cNvSpPr>
            <p:nvPr/>
          </p:nvSpPr>
          <p:spPr bwMode="auto">
            <a:xfrm>
              <a:off x="2748890" y="8396493"/>
              <a:ext cx="1859107" cy="1859107"/>
            </a:xfrm>
            <a:custGeom>
              <a:avLst/>
              <a:gdLst>
                <a:gd name="T0" fmla="*/ 1776 w 1777"/>
                <a:gd name="T1" fmla="*/ 888 h 1778"/>
                <a:gd name="T2" fmla="*/ 1776 w 1777"/>
                <a:gd name="T3" fmla="*/ 888 h 1778"/>
                <a:gd name="T4" fmla="*/ 888 w 1777"/>
                <a:gd name="T5" fmla="*/ 1777 h 1778"/>
                <a:gd name="T6" fmla="*/ 888 w 1777"/>
                <a:gd name="T7" fmla="*/ 1777 h 1778"/>
                <a:gd name="T8" fmla="*/ 0 w 1777"/>
                <a:gd name="T9" fmla="*/ 888 h 1778"/>
                <a:gd name="T10" fmla="*/ 0 w 1777"/>
                <a:gd name="T11" fmla="*/ 888 h 1778"/>
                <a:gd name="T12" fmla="*/ 888 w 1777"/>
                <a:gd name="T13" fmla="*/ 0 h 1778"/>
                <a:gd name="T14" fmla="*/ 888 w 1777"/>
                <a:gd name="T15" fmla="*/ 0 h 1778"/>
                <a:gd name="T16" fmla="*/ 1776 w 1777"/>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7" h="1778">
                  <a:moveTo>
                    <a:pt x="1776" y="888"/>
                  </a:moveTo>
                  <a:lnTo>
                    <a:pt x="1776" y="888"/>
                  </a:lnTo>
                  <a:cubicBezTo>
                    <a:pt x="1776" y="1379"/>
                    <a:pt x="1379" y="1777"/>
                    <a:pt x="888" y="1777"/>
                  </a:cubicBezTo>
                  <a:lnTo>
                    <a:pt x="888" y="1777"/>
                  </a:lnTo>
                  <a:cubicBezTo>
                    <a:pt x="397" y="1777"/>
                    <a:pt x="0" y="1379"/>
                    <a:pt x="0" y="888"/>
                  </a:cubicBezTo>
                  <a:lnTo>
                    <a:pt x="0" y="888"/>
                  </a:lnTo>
                  <a:cubicBezTo>
                    <a:pt x="0" y="398"/>
                    <a:pt x="397" y="0"/>
                    <a:pt x="888" y="0"/>
                  </a:cubicBezTo>
                  <a:lnTo>
                    <a:pt x="888" y="0"/>
                  </a:lnTo>
                  <a:cubicBezTo>
                    <a:pt x="1379" y="0"/>
                    <a:pt x="1776" y="398"/>
                    <a:pt x="1776" y="888"/>
                  </a:cubicBezTo>
                </a:path>
              </a:pathLst>
            </a:custGeom>
            <a:solidFill>
              <a:schemeClr val="accent4"/>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2DA95222-FB62-9743-94AF-EE368D6A0BC9}"/>
                </a:ext>
              </a:extLst>
            </p:cNvPr>
            <p:cNvSpPr>
              <a:spLocks noChangeArrowheads="1"/>
            </p:cNvSpPr>
            <p:nvPr/>
          </p:nvSpPr>
          <p:spPr bwMode="auto">
            <a:xfrm>
              <a:off x="2001556" y="2330171"/>
              <a:ext cx="1859107" cy="1859110"/>
            </a:xfrm>
            <a:custGeom>
              <a:avLst/>
              <a:gdLst>
                <a:gd name="T0" fmla="*/ 1778 w 1779"/>
                <a:gd name="T1" fmla="*/ 888 h 1778"/>
                <a:gd name="T2" fmla="*/ 1778 w 1779"/>
                <a:gd name="T3" fmla="*/ 888 h 1778"/>
                <a:gd name="T4" fmla="*/ 889 w 1779"/>
                <a:gd name="T5" fmla="*/ 1777 h 1778"/>
                <a:gd name="T6" fmla="*/ 889 w 1779"/>
                <a:gd name="T7" fmla="*/ 1777 h 1778"/>
                <a:gd name="T8" fmla="*/ 0 w 1779"/>
                <a:gd name="T9" fmla="*/ 888 h 1778"/>
                <a:gd name="T10" fmla="*/ 0 w 1779"/>
                <a:gd name="T11" fmla="*/ 888 h 1778"/>
                <a:gd name="T12" fmla="*/ 889 w 1779"/>
                <a:gd name="T13" fmla="*/ 0 h 1778"/>
                <a:gd name="T14" fmla="*/ 889 w 1779"/>
                <a:gd name="T15" fmla="*/ 0 h 1778"/>
                <a:gd name="T16" fmla="*/ 1778 w 1779"/>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9" h="1778">
                  <a:moveTo>
                    <a:pt x="1778" y="888"/>
                  </a:moveTo>
                  <a:lnTo>
                    <a:pt x="1778" y="888"/>
                  </a:lnTo>
                  <a:cubicBezTo>
                    <a:pt x="1778" y="1380"/>
                    <a:pt x="1379" y="1777"/>
                    <a:pt x="889" y="1777"/>
                  </a:cubicBezTo>
                  <a:lnTo>
                    <a:pt x="889" y="1777"/>
                  </a:lnTo>
                  <a:cubicBezTo>
                    <a:pt x="399" y="1777"/>
                    <a:pt x="0" y="1380"/>
                    <a:pt x="0" y="888"/>
                  </a:cubicBezTo>
                  <a:lnTo>
                    <a:pt x="0" y="888"/>
                  </a:lnTo>
                  <a:cubicBezTo>
                    <a:pt x="0" y="398"/>
                    <a:pt x="399" y="0"/>
                    <a:pt x="889" y="0"/>
                  </a:cubicBezTo>
                  <a:lnTo>
                    <a:pt x="889" y="0"/>
                  </a:lnTo>
                  <a:cubicBezTo>
                    <a:pt x="1379" y="0"/>
                    <a:pt x="1778" y="398"/>
                    <a:pt x="1778" y="888"/>
                  </a:cubicBezTo>
                </a:path>
              </a:pathLst>
            </a:custGeom>
            <a:solidFill>
              <a:schemeClr val="accent1"/>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FD801FC1-03B7-0549-B040-63FE9A033F23}"/>
                </a:ext>
              </a:extLst>
            </p:cNvPr>
            <p:cNvSpPr>
              <a:spLocks noChangeArrowheads="1"/>
            </p:cNvSpPr>
            <p:nvPr/>
          </p:nvSpPr>
          <p:spPr bwMode="auto">
            <a:xfrm>
              <a:off x="6107279" y="8497983"/>
              <a:ext cx="512061" cy="512061"/>
            </a:xfrm>
            <a:custGeom>
              <a:avLst/>
              <a:gdLst>
                <a:gd name="T0" fmla="*/ 488 w 489"/>
                <a:gd name="T1" fmla="*/ 243 h 488"/>
                <a:gd name="T2" fmla="*/ 488 w 489"/>
                <a:gd name="T3" fmla="*/ 243 h 488"/>
                <a:gd name="T4" fmla="*/ 243 w 489"/>
                <a:gd name="T5" fmla="*/ 487 h 488"/>
                <a:gd name="T6" fmla="*/ 243 w 489"/>
                <a:gd name="T7" fmla="*/ 487 h 488"/>
                <a:gd name="T8" fmla="*/ 0 w 489"/>
                <a:gd name="T9" fmla="*/ 243 h 488"/>
                <a:gd name="T10" fmla="*/ 0 w 489"/>
                <a:gd name="T11" fmla="*/ 243 h 488"/>
                <a:gd name="T12" fmla="*/ 243 w 489"/>
                <a:gd name="T13" fmla="*/ 0 h 488"/>
                <a:gd name="T14" fmla="*/ 243 w 489"/>
                <a:gd name="T15" fmla="*/ 0 h 488"/>
                <a:gd name="T16" fmla="*/ 488 w 489"/>
                <a:gd name="T17" fmla="*/ 24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8">
                  <a:moveTo>
                    <a:pt x="488" y="243"/>
                  </a:moveTo>
                  <a:lnTo>
                    <a:pt x="488" y="243"/>
                  </a:lnTo>
                  <a:cubicBezTo>
                    <a:pt x="488" y="378"/>
                    <a:pt x="378" y="487"/>
                    <a:pt x="243" y="487"/>
                  </a:cubicBezTo>
                  <a:lnTo>
                    <a:pt x="243" y="487"/>
                  </a:lnTo>
                  <a:cubicBezTo>
                    <a:pt x="109" y="487"/>
                    <a:pt x="0" y="378"/>
                    <a:pt x="0" y="243"/>
                  </a:cubicBezTo>
                  <a:lnTo>
                    <a:pt x="0" y="243"/>
                  </a:lnTo>
                  <a:cubicBezTo>
                    <a:pt x="0" y="108"/>
                    <a:pt x="109" y="0"/>
                    <a:pt x="243" y="0"/>
                  </a:cubicBezTo>
                  <a:lnTo>
                    <a:pt x="243" y="0"/>
                  </a:lnTo>
                  <a:cubicBezTo>
                    <a:pt x="378" y="0"/>
                    <a:pt x="488" y="108"/>
                    <a:pt x="488" y="243"/>
                  </a:cubicBez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1D3DE140-C02C-0B41-9F51-B1245BF1D02F}"/>
                </a:ext>
              </a:extLst>
            </p:cNvPr>
            <p:cNvSpPr>
              <a:spLocks noChangeArrowheads="1"/>
            </p:cNvSpPr>
            <p:nvPr/>
          </p:nvSpPr>
          <p:spPr bwMode="auto">
            <a:xfrm>
              <a:off x="6107279" y="3575728"/>
              <a:ext cx="512061" cy="512063"/>
            </a:xfrm>
            <a:custGeom>
              <a:avLst/>
              <a:gdLst>
                <a:gd name="T0" fmla="*/ 488 w 489"/>
                <a:gd name="T1" fmla="*/ 243 h 488"/>
                <a:gd name="T2" fmla="*/ 488 w 489"/>
                <a:gd name="T3" fmla="*/ 243 h 488"/>
                <a:gd name="T4" fmla="*/ 243 w 489"/>
                <a:gd name="T5" fmla="*/ 487 h 488"/>
                <a:gd name="T6" fmla="*/ 243 w 489"/>
                <a:gd name="T7" fmla="*/ 487 h 488"/>
                <a:gd name="T8" fmla="*/ 0 w 489"/>
                <a:gd name="T9" fmla="*/ 243 h 488"/>
                <a:gd name="T10" fmla="*/ 0 w 489"/>
                <a:gd name="T11" fmla="*/ 243 h 488"/>
                <a:gd name="T12" fmla="*/ 243 w 489"/>
                <a:gd name="T13" fmla="*/ 0 h 488"/>
                <a:gd name="T14" fmla="*/ 243 w 489"/>
                <a:gd name="T15" fmla="*/ 0 h 488"/>
                <a:gd name="T16" fmla="*/ 488 w 489"/>
                <a:gd name="T17" fmla="*/ 24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8">
                  <a:moveTo>
                    <a:pt x="488" y="243"/>
                  </a:moveTo>
                  <a:lnTo>
                    <a:pt x="488" y="243"/>
                  </a:lnTo>
                  <a:cubicBezTo>
                    <a:pt x="488" y="378"/>
                    <a:pt x="378" y="487"/>
                    <a:pt x="243" y="487"/>
                  </a:cubicBezTo>
                  <a:lnTo>
                    <a:pt x="243" y="487"/>
                  </a:lnTo>
                  <a:cubicBezTo>
                    <a:pt x="109" y="487"/>
                    <a:pt x="0" y="378"/>
                    <a:pt x="0" y="243"/>
                  </a:cubicBezTo>
                  <a:lnTo>
                    <a:pt x="0" y="243"/>
                  </a:lnTo>
                  <a:cubicBezTo>
                    <a:pt x="0" y="109"/>
                    <a:pt x="109" y="0"/>
                    <a:pt x="243" y="0"/>
                  </a:cubicBezTo>
                  <a:lnTo>
                    <a:pt x="243" y="0"/>
                  </a:lnTo>
                  <a:cubicBezTo>
                    <a:pt x="378" y="0"/>
                    <a:pt x="488" y="109"/>
                    <a:pt x="488" y="243"/>
                  </a:cubicBezTo>
                </a:path>
              </a:pathLst>
            </a:custGeom>
            <a:solidFill>
              <a:schemeClr val="tx2"/>
            </a:solidFill>
            <a:ln>
              <a:noFill/>
            </a:ln>
            <a:effectLst/>
          </p:spPr>
          <p:txBody>
            <a:bodyPr wrap="none" anchor="ctr"/>
            <a:lstStyle/>
            <a:p>
              <a:endParaRPr lang="en-US"/>
            </a:p>
          </p:txBody>
        </p:sp>
      </p:grpSp>
      <p:grpSp>
        <p:nvGrpSpPr>
          <p:cNvPr id="197" name="Group 196">
            <a:extLst>
              <a:ext uri="{FF2B5EF4-FFF2-40B4-BE49-F238E27FC236}">
                <a16:creationId xmlns:a16="http://schemas.microsoft.com/office/drawing/2014/main" id="{2C8E2436-FC49-9D45-AD06-D87BBF00CDC4}"/>
              </a:ext>
            </a:extLst>
          </p:cNvPr>
          <p:cNvGrpSpPr/>
          <p:nvPr/>
        </p:nvGrpSpPr>
        <p:grpSpPr>
          <a:xfrm>
            <a:off x="1453667" y="3936057"/>
            <a:ext cx="7132320" cy="5843885"/>
            <a:chOff x="2720566" y="4880195"/>
            <a:chExt cx="7132320" cy="5843885"/>
          </a:xfrm>
        </p:grpSpPr>
        <p:sp>
          <p:nvSpPr>
            <p:cNvPr id="198" name="CuadroTexto 238">
              <a:extLst>
                <a:ext uri="{FF2B5EF4-FFF2-40B4-BE49-F238E27FC236}">
                  <a16:creationId xmlns:a16="http://schemas.microsoft.com/office/drawing/2014/main" id="{D65965BC-3C5E-AD49-8E21-D1C21D1BB17D}"/>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199" name="CuadroTexto 4">
              <a:extLst>
                <a:ext uri="{FF2B5EF4-FFF2-40B4-BE49-F238E27FC236}">
                  <a16:creationId xmlns:a16="http://schemas.microsoft.com/office/drawing/2014/main" id="{C3EE1F45-1149-8847-90FD-D4EAAB2F6424}"/>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grpSp>
        <p:nvGrpSpPr>
          <p:cNvPr id="200" name="Group 199">
            <a:extLst>
              <a:ext uri="{FF2B5EF4-FFF2-40B4-BE49-F238E27FC236}">
                <a16:creationId xmlns:a16="http://schemas.microsoft.com/office/drawing/2014/main" id="{7DD78BA1-7D3F-2445-854F-8739944E1221}"/>
              </a:ext>
            </a:extLst>
          </p:cNvPr>
          <p:cNvGrpSpPr/>
          <p:nvPr/>
        </p:nvGrpSpPr>
        <p:grpSpPr>
          <a:xfrm>
            <a:off x="20375305" y="10569934"/>
            <a:ext cx="1169646" cy="890383"/>
            <a:chOff x="17083598" y="2386671"/>
            <a:chExt cx="1081851" cy="823555"/>
          </a:xfrm>
          <a:solidFill>
            <a:schemeClr val="bg1"/>
          </a:solidFill>
        </p:grpSpPr>
        <p:sp>
          <p:nvSpPr>
            <p:cNvPr id="201" name="Freeform 16">
              <a:extLst>
                <a:ext uri="{FF2B5EF4-FFF2-40B4-BE49-F238E27FC236}">
                  <a16:creationId xmlns:a16="http://schemas.microsoft.com/office/drawing/2014/main" id="{55E816F3-DEAE-5E45-B53D-A3F28FFAFAA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17">
              <a:extLst>
                <a:ext uri="{FF2B5EF4-FFF2-40B4-BE49-F238E27FC236}">
                  <a16:creationId xmlns:a16="http://schemas.microsoft.com/office/drawing/2014/main" id="{866E2D46-CC9C-E04E-98FD-AFC98A352ED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18">
              <a:extLst>
                <a:ext uri="{FF2B5EF4-FFF2-40B4-BE49-F238E27FC236}">
                  <a16:creationId xmlns:a16="http://schemas.microsoft.com/office/drawing/2014/main" id="{14D1AAA2-8CE4-0142-9AC9-D127D1B6652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19">
              <a:extLst>
                <a:ext uri="{FF2B5EF4-FFF2-40B4-BE49-F238E27FC236}">
                  <a16:creationId xmlns:a16="http://schemas.microsoft.com/office/drawing/2014/main" id="{00529F45-ABAC-7041-9C24-C312FC729D95}"/>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20">
              <a:extLst>
                <a:ext uri="{FF2B5EF4-FFF2-40B4-BE49-F238E27FC236}">
                  <a16:creationId xmlns:a16="http://schemas.microsoft.com/office/drawing/2014/main" id="{F4EF0716-E0AF-6B41-BFCC-361B3C842297}"/>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21">
              <a:extLst>
                <a:ext uri="{FF2B5EF4-FFF2-40B4-BE49-F238E27FC236}">
                  <a16:creationId xmlns:a16="http://schemas.microsoft.com/office/drawing/2014/main" id="{31F21F86-4841-FC48-AC0D-8E87E2F6B8D6}"/>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2">
              <a:extLst>
                <a:ext uri="{FF2B5EF4-FFF2-40B4-BE49-F238E27FC236}">
                  <a16:creationId xmlns:a16="http://schemas.microsoft.com/office/drawing/2014/main" id="{A3D8C3B6-9B8A-5847-84A8-8436F9AB751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8" name="Group 207">
            <a:extLst>
              <a:ext uri="{FF2B5EF4-FFF2-40B4-BE49-F238E27FC236}">
                <a16:creationId xmlns:a16="http://schemas.microsoft.com/office/drawing/2014/main" id="{06CABF68-4FC7-C346-B386-A45F12DE0BF9}"/>
              </a:ext>
            </a:extLst>
          </p:cNvPr>
          <p:cNvGrpSpPr/>
          <p:nvPr/>
        </p:nvGrpSpPr>
        <p:grpSpPr>
          <a:xfrm>
            <a:off x="18736106" y="2093324"/>
            <a:ext cx="1165604" cy="1088700"/>
            <a:chOff x="8657130" y="2323034"/>
            <a:chExt cx="1078109" cy="1006982"/>
          </a:xfrm>
          <a:solidFill>
            <a:schemeClr val="bg1"/>
          </a:solidFill>
        </p:grpSpPr>
        <p:sp>
          <p:nvSpPr>
            <p:cNvPr id="209" name="Freeform 208">
              <a:extLst>
                <a:ext uri="{FF2B5EF4-FFF2-40B4-BE49-F238E27FC236}">
                  <a16:creationId xmlns:a16="http://schemas.microsoft.com/office/drawing/2014/main" id="{78F1D8EC-C377-6C41-BAA5-C1241684BABA}"/>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9">
              <a:extLst>
                <a:ext uri="{FF2B5EF4-FFF2-40B4-BE49-F238E27FC236}">
                  <a16:creationId xmlns:a16="http://schemas.microsoft.com/office/drawing/2014/main" id="{2E2A5731-9E1B-FD4F-9268-488DCF2CA0B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1" name="Group 210">
            <a:extLst>
              <a:ext uri="{FF2B5EF4-FFF2-40B4-BE49-F238E27FC236}">
                <a16:creationId xmlns:a16="http://schemas.microsoft.com/office/drawing/2014/main" id="{77B19E26-A279-E746-B3EE-EB62611FA68A}"/>
              </a:ext>
            </a:extLst>
          </p:cNvPr>
          <p:cNvGrpSpPr/>
          <p:nvPr/>
        </p:nvGrpSpPr>
        <p:grpSpPr>
          <a:xfrm>
            <a:off x="11470400" y="2803044"/>
            <a:ext cx="1165604" cy="1165603"/>
            <a:chOff x="5123329" y="2255652"/>
            <a:chExt cx="1078109" cy="1078108"/>
          </a:xfrm>
          <a:solidFill>
            <a:schemeClr val="bg1"/>
          </a:solidFill>
        </p:grpSpPr>
        <p:sp>
          <p:nvSpPr>
            <p:cNvPr id="212" name="Freeform 211">
              <a:extLst>
                <a:ext uri="{FF2B5EF4-FFF2-40B4-BE49-F238E27FC236}">
                  <a16:creationId xmlns:a16="http://schemas.microsoft.com/office/drawing/2014/main" id="{43957671-2D5E-4B44-9466-921B625B9BB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2">
              <a:extLst>
                <a:ext uri="{FF2B5EF4-FFF2-40B4-BE49-F238E27FC236}">
                  <a16:creationId xmlns:a16="http://schemas.microsoft.com/office/drawing/2014/main" id="{D46BD3D7-60D2-6542-9A6A-4BC4A913A3B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13">
              <a:extLst>
                <a:ext uri="{FF2B5EF4-FFF2-40B4-BE49-F238E27FC236}">
                  <a16:creationId xmlns:a16="http://schemas.microsoft.com/office/drawing/2014/main" id="{73961569-D895-1347-AC46-2E00988E292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5" name="Group 214">
            <a:extLst>
              <a:ext uri="{FF2B5EF4-FFF2-40B4-BE49-F238E27FC236}">
                <a16:creationId xmlns:a16="http://schemas.microsoft.com/office/drawing/2014/main" id="{1F21AC1B-9815-224D-8883-0F60E8303D65}"/>
              </a:ext>
            </a:extLst>
          </p:cNvPr>
          <p:cNvGrpSpPr/>
          <p:nvPr/>
        </p:nvGrpSpPr>
        <p:grpSpPr>
          <a:xfrm>
            <a:off x="12424247" y="9795276"/>
            <a:ext cx="1030982" cy="1038138"/>
            <a:chOff x="5231890" y="4370690"/>
            <a:chExt cx="1078109" cy="1085596"/>
          </a:xfrm>
          <a:solidFill>
            <a:schemeClr val="bg1"/>
          </a:solidFill>
        </p:grpSpPr>
        <p:sp>
          <p:nvSpPr>
            <p:cNvPr id="216" name="Freeform 23">
              <a:extLst>
                <a:ext uri="{FF2B5EF4-FFF2-40B4-BE49-F238E27FC236}">
                  <a16:creationId xmlns:a16="http://schemas.microsoft.com/office/drawing/2014/main" id="{371BDA99-0286-BE44-A434-B87A4E2781D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4">
              <a:extLst>
                <a:ext uri="{FF2B5EF4-FFF2-40B4-BE49-F238E27FC236}">
                  <a16:creationId xmlns:a16="http://schemas.microsoft.com/office/drawing/2014/main" id="{CD30B101-CCA3-6742-A28B-6B4F0AB435B6}"/>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5">
              <a:extLst>
                <a:ext uri="{FF2B5EF4-FFF2-40B4-BE49-F238E27FC236}">
                  <a16:creationId xmlns:a16="http://schemas.microsoft.com/office/drawing/2014/main" id="{3736CD20-E58E-F74A-B991-D42012A345A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6">
              <a:extLst>
                <a:ext uri="{FF2B5EF4-FFF2-40B4-BE49-F238E27FC236}">
                  <a16:creationId xmlns:a16="http://schemas.microsoft.com/office/drawing/2014/main" id="{0449211C-96A5-6240-B688-53EFAE2A808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0" name="Freeform 27">
              <a:extLst>
                <a:ext uri="{FF2B5EF4-FFF2-40B4-BE49-F238E27FC236}">
                  <a16:creationId xmlns:a16="http://schemas.microsoft.com/office/drawing/2014/main" id="{A4551F65-CBE5-0C46-A649-CECB0036B9E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8">
              <a:extLst>
                <a:ext uri="{FF2B5EF4-FFF2-40B4-BE49-F238E27FC236}">
                  <a16:creationId xmlns:a16="http://schemas.microsoft.com/office/drawing/2014/main" id="{35F5E095-8F8E-4C40-8276-61A4F3697F6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9">
              <a:extLst>
                <a:ext uri="{FF2B5EF4-FFF2-40B4-BE49-F238E27FC236}">
                  <a16:creationId xmlns:a16="http://schemas.microsoft.com/office/drawing/2014/main" id="{271AE8B8-4C2D-2A49-AE40-A75417B21838}"/>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30">
              <a:extLst>
                <a:ext uri="{FF2B5EF4-FFF2-40B4-BE49-F238E27FC236}">
                  <a16:creationId xmlns:a16="http://schemas.microsoft.com/office/drawing/2014/main" id="{6F859DD9-5B65-F54F-89F9-FFB93F2CB05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31">
              <a:extLst>
                <a:ext uri="{FF2B5EF4-FFF2-40B4-BE49-F238E27FC236}">
                  <a16:creationId xmlns:a16="http://schemas.microsoft.com/office/drawing/2014/main" id="{0FADBFC4-B0A9-1C46-B6C6-A450B6CDA22A}"/>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32">
              <a:extLst>
                <a:ext uri="{FF2B5EF4-FFF2-40B4-BE49-F238E27FC236}">
                  <a16:creationId xmlns:a16="http://schemas.microsoft.com/office/drawing/2014/main" id="{1326C33A-9059-3D4F-96CE-63BCE666243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26" name="CuadroTexto 4">
            <a:extLst>
              <a:ext uri="{FF2B5EF4-FFF2-40B4-BE49-F238E27FC236}">
                <a16:creationId xmlns:a16="http://schemas.microsoft.com/office/drawing/2014/main" id="{14DDB9F6-B8DC-DA43-B48D-147E682D3F6B}"/>
              </a:ext>
            </a:extLst>
          </p:cNvPr>
          <p:cNvSpPr txBox="1"/>
          <p:nvPr/>
        </p:nvSpPr>
        <p:spPr>
          <a:xfrm>
            <a:off x="14554304" y="6503666"/>
            <a:ext cx="2964254" cy="1200329"/>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grpSp>
        <p:nvGrpSpPr>
          <p:cNvPr id="228" name="Group 227">
            <a:extLst>
              <a:ext uri="{FF2B5EF4-FFF2-40B4-BE49-F238E27FC236}">
                <a16:creationId xmlns:a16="http://schemas.microsoft.com/office/drawing/2014/main" id="{6C7E99E4-8495-F748-AE2E-D1063718E1C7}"/>
              </a:ext>
            </a:extLst>
          </p:cNvPr>
          <p:cNvGrpSpPr/>
          <p:nvPr/>
        </p:nvGrpSpPr>
        <p:grpSpPr>
          <a:xfrm>
            <a:off x="14168886" y="10113728"/>
            <a:ext cx="3601250" cy="1600438"/>
            <a:chOff x="12859537" y="4730545"/>
            <a:chExt cx="3601250" cy="1600438"/>
          </a:xfrm>
        </p:grpSpPr>
        <p:sp>
          <p:nvSpPr>
            <p:cNvPr id="229" name="CuadroTexto 4">
              <a:extLst>
                <a:ext uri="{FF2B5EF4-FFF2-40B4-BE49-F238E27FC236}">
                  <a16:creationId xmlns:a16="http://schemas.microsoft.com/office/drawing/2014/main" id="{38CA7EBC-C702-A743-BBC0-D7400813CDFE}"/>
                </a:ext>
              </a:extLst>
            </p:cNvPr>
            <p:cNvSpPr txBox="1"/>
            <p:nvPr/>
          </p:nvSpPr>
          <p:spPr>
            <a:xfrm>
              <a:off x="12859537" y="5376876"/>
              <a:ext cx="3601250"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a:t>
              </a:r>
            </a:p>
          </p:txBody>
        </p:sp>
        <p:sp>
          <p:nvSpPr>
            <p:cNvPr id="230" name="CuadroTexto 4">
              <a:extLst>
                <a:ext uri="{FF2B5EF4-FFF2-40B4-BE49-F238E27FC236}">
                  <a16:creationId xmlns:a16="http://schemas.microsoft.com/office/drawing/2014/main" id="{B974D009-CF8D-D249-BE7D-60A58BAF8D82}"/>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BF0AB433-0296-384A-8245-EE0B26D4BE58}"/>
              </a:ext>
            </a:extLst>
          </p:cNvPr>
          <p:cNvGrpSpPr/>
          <p:nvPr/>
        </p:nvGrpSpPr>
        <p:grpSpPr>
          <a:xfrm>
            <a:off x="14168886" y="1940199"/>
            <a:ext cx="3601250" cy="1600438"/>
            <a:chOff x="12859537" y="4730545"/>
            <a:chExt cx="3601250" cy="1600438"/>
          </a:xfrm>
        </p:grpSpPr>
        <p:sp>
          <p:nvSpPr>
            <p:cNvPr id="232" name="CuadroTexto 4">
              <a:extLst>
                <a:ext uri="{FF2B5EF4-FFF2-40B4-BE49-F238E27FC236}">
                  <a16:creationId xmlns:a16="http://schemas.microsoft.com/office/drawing/2014/main" id="{B5AEC2DE-496D-4F48-B6E0-87C29453EF71}"/>
                </a:ext>
              </a:extLst>
            </p:cNvPr>
            <p:cNvSpPr txBox="1"/>
            <p:nvPr/>
          </p:nvSpPr>
          <p:spPr>
            <a:xfrm>
              <a:off x="12859537" y="5376876"/>
              <a:ext cx="3601250"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a:t>
              </a:r>
            </a:p>
          </p:txBody>
        </p:sp>
        <p:sp>
          <p:nvSpPr>
            <p:cNvPr id="233" name="CuadroTexto 4">
              <a:extLst>
                <a:ext uri="{FF2B5EF4-FFF2-40B4-BE49-F238E27FC236}">
                  <a16:creationId xmlns:a16="http://schemas.microsoft.com/office/drawing/2014/main" id="{ECEFB6C6-4BC3-C040-BCDF-DDEDB9315120}"/>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E1159A42-4F1E-8441-85BD-AA2E34D687CC}"/>
              </a:ext>
            </a:extLst>
          </p:cNvPr>
          <p:cNvGrpSpPr/>
          <p:nvPr/>
        </p:nvGrpSpPr>
        <p:grpSpPr>
          <a:xfrm>
            <a:off x="9442171" y="5577940"/>
            <a:ext cx="3601250" cy="1600438"/>
            <a:chOff x="12859537" y="4730545"/>
            <a:chExt cx="3601250" cy="1600438"/>
          </a:xfrm>
        </p:grpSpPr>
        <p:sp>
          <p:nvSpPr>
            <p:cNvPr id="235" name="CuadroTexto 4">
              <a:extLst>
                <a:ext uri="{FF2B5EF4-FFF2-40B4-BE49-F238E27FC236}">
                  <a16:creationId xmlns:a16="http://schemas.microsoft.com/office/drawing/2014/main" id="{2E2770DA-AF05-D048-A0BA-3ACB6DB6E239}"/>
                </a:ext>
              </a:extLst>
            </p:cNvPr>
            <p:cNvSpPr txBox="1"/>
            <p:nvPr/>
          </p:nvSpPr>
          <p:spPr>
            <a:xfrm>
              <a:off x="12859537" y="5376876"/>
              <a:ext cx="3601250" cy="954107"/>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a:t>
              </a:r>
            </a:p>
          </p:txBody>
        </p:sp>
        <p:sp>
          <p:nvSpPr>
            <p:cNvPr id="236" name="CuadroTexto 4">
              <a:extLst>
                <a:ext uri="{FF2B5EF4-FFF2-40B4-BE49-F238E27FC236}">
                  <a16:creationId xmlns:a16="http://schemas.microsoft.com/office/drawing/2014/main" id="{8D622332-B3C3-8541-B348-3C7EFF6349EA}"/>
                </a:ext>
              </a:extLst>
            </p:cNvPr>
            <p:cNvSpPr txBox="1"/>
            <p:nvPr/>
          </p:nvSpPr>
          <p:spPr>
            <a:xfrm>
              <a:off x="13146926" y="4730545"/>
              <a:ext cx="3263745"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7" name="Group 236">
            <a:extLst>
              <a:ext uri="{FF2B5EF4-FFF2-40B4-BE49-F238E27FC236}">
                <a16:creationId xmlns:a16="http://schemas.microsoft.com/office/drawing/2014/main" id="{4F0A30F8-39BA-124E-B4A8-770C4644B5F0}"/>
              </a:ext>
            </a:extLst>
          </p:cNvPr>
          <p:cNvGrpSpPr/>
          <p:nvPr/>
        </p:nvGrpSpPr>
        <p:grpSpPr>
          <a:xfrm>
            <a:off x="19320931" y="6940309"/>
            <a:ext cx="3601250" cy="1600438"/>
            <a:chOff x="12859537" y="4730545"/>
            <a:chExt cx="3601250" cy="1600438"/>
          </a:xfrm>
        </p:grpSpPr>
        <p:sp>
          <p:nvSpPr>
            <p:cNvPr id="238" name="CuadroTexto 4">
              <a:extLst>
                <a:ext uri="{FF2B5EF4-FFF2-40B4-BE49-F238E27FC236}">
                  <a16:creationId xmlns:a16="http://schemas.microsoft.com/office/drawing/2014/main" id="{C16DD1E8-F543-6242-A803-5D8EC7407634}"/>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9" name="CuadroTexto 4">
              <a:extLst>
                <a:ext uri="{FF2B5EF4-FFF2-40B4-BE49-F238E27FC236}">
                  <a16:creationId xmlns:a16="http://schemas.microsoft.com/office/drawing/2014/main" id="{51D22CD6-955F-A443-84E5-2009CE739359}"/>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4037445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737572"/>
      </a:dk1>
      <a:lt1>
        <a:srgbClr val="FFFFFF"/>
      </a:lt1>
      <a:dk2>
        <a:srgbClr val="363E48"/>
      </a:dk2>
      <a:lt2>
        <a:srgbClr val="FFFFFF"/>
      </a:lt2>
      <a:accent1>
        <a:srgbClr val="1D62C1"/>
      </a:accent1>
      <a:accent2>
        <a:srgbClr val="0D3E91"/>
      </a:accent2>
      <a:accent3>
        <a:srgbClr val="43A4EC"/>
      </a:accent3>
      <a:accent4>
        <a:srgbClr val="1D62C1"/>
      </a:accent4>
      <a:accent5>
        <a:srgbClr val="0D3E91"/>
      </a:accent5>
      <a:accent6>
        <a:srgbClr val="43A4E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86523</TotalTime>
  <Words>1569</Words>
  <Application>Microsoft Macintosh PowerPoint</Application>
  <PresentationFormat>Custom</PresentationFormat>
  <Paragraphs>313</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Lato Heavy</vt:lpstr>
      <vt:lpstr>Lato Light</vt:lpstr>
      <vt:lpstr>Lato Semibold</vt:lpstr>
      <vt:lpstr>Montserrat Light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15857</cp:revision>
  <dcterms:created xsi:type="dcterms:W3CDTF">2014-11-12T21:47:38Z</dcterms:created>
  <dcterms:modified xsi:type="dcterms:W3CDTF">2019-06-11T16:59:54Z</dcterms:modified>
  <cp:category/>
</cp:coreProperties>
</file>