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4" autoAdjust="0"/>
    <p:restoredTop sz="95646" autoAdjust="0"/>
  </p:normalViewPr>
  <p:slideViewPr>
    <p:cSldViewPr snapToGrid="0" snapToObjects="1">
      <p:cViewPr varScale="1">
        <p:scale>
          <a:sx n="61" d="100"/>
          <a:sy n="61" d="100"/>
        </p:scale>
        <p:origin x="568" y="23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13968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161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0646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83929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59189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32582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25722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2918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grpSp>
        <p:nvGrpSpPr>
          <p:cNvPr id="5" name="Group 4">
            <a:extLst>
              <a:ext uri="{FF2B5EF4-FFF2-40B4-BE49-F238E27FC236}">
                <a16:creationId xmlns:a16="http://schemas.microsoft.com/office/drawing/2014/main" id="{B02300DF-380C-0F4C-8882-70469ACEE05A}"/>
              </a:ext>
            </a:extLst>
          </p:cNvPr>
          <p:cNvGrpSpPr/>
          <p:nvPr/>
        </p:nvGrpSpPr>
        <p:grpSpPr>
          <a:xfrm>
            <a:off x="3702960" y="3572189"/>
            <a:ext cx="1921986" cy="6571622"/>
            <a:chOff x="3574318" y="3132338"/>
            <a:chExt cx="2179269" cy="7451324"/>
          </a:xfrm>
        </p:grpSpPr>
        <p:sp>
          <p:nvSpPr>
            <p:cNvPr id="51" name="Freeform 160">
              <a:extLst>
                <a:ext uri="{FF2B5EF4-FFF2-40B4-BE49-F238E27FC236}">
                  <a16:creationId xmlns:a16="http://schemas.microsoft.com/office/drawing/2014/main" id="{500D9146-D99B-F44F-B4BF-D52DA117F123}"/>
                </a:ext>
              </a:extLst>
            </p:cNvPr>
            <p:cNvSpPr>
              <a:spLocks noChangeArrowheads="1"/>
            </p:cNvSpPr>
            <p:nvPr/>
          </p:nvSpPr>
          <p:spPr bwMode="auto">
            <a:xfrm>
              <a:off x="3574318" y="3132338"/>
              <a:ext cx="2179269" cy="7451324"/>
            </a:xfrm>
            <a:custGeom>
              <a:avLst/>
              <a:gdLst>
                <a:gd name="T0" fmla="*/ 1761 w 2483"/>
                <a:gd name="T1" fmla="*/ 6117 h 8487"/>
                <a:gd name="T2" fmla="*/ 1761 w 2483"/>
                <a:gd name="T3" fmla="*/ 520 h 8487"/>
                <a:gd name="T4" fmla="*/ 1761 w 2483"/>
                <a:gd name="T5" fmla="*/ 520 h 8487"/>
                <a:gd name="T6" fmla="*/ 1241 w 2483"/>
                <a:gd name="T7" fmla="*/ 0 h 8487"/>
                <a:gd name="T8" fmla="*/ 1241 w 2483"/>
                <a:gd name="T9" fmla="*/ 0 h 8487"/>
                <a:gd name="T10" fmla="*/ 721 w 2483"/>
                <a:gd name="T11" fmla="*/ 520 h 8487"/>
                <a:gd name="T12" fmla="*/ 721 w 2483"/>
                <a:gd name="T13" fmla="*/ 6117 h 8487"/>
                <a:gd name="T14" fmla="*/ 721 w 2483"/>
                <a:gd name="T15" fmla="*/ 6117 h 8487"/>
                <a:gd name="T16" fmla="*/ 0 w 2483"/>
                <a:gd name="T17" fmla="*/ 7245 h 8487"/>
                <a:gd name="T18" fmla="*/ 0 w 2483"/>
                <a:gd name="T19" fmla="*/ 7245 h 8487"/>
                <a:gd name="T20" fmla="*/ 1241 w 2483"/>
                <a:gd name="T21" fmla="*/ 8486 h 8487"/>
                <a:gd name="T22" fmla="*/ 1241 w 2483"/>
                <a:gd name="T23" fmla="*/ 8486 h 8487"/>
                <a:gd name="T24" fmla="*/ 2482 w 2483"/>
                <a:gd name="T25" fmla="*/ 7245 h 8487"/>
                <a:gd name="T26" fmla="*/ 2482 w 2483"/>
                <a:gd name="T27" fmla="*/ 7245 h 8487"/>
                <a:gd name="T28" fmla="*/ 1761 w 2483"/>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3" h="8487">
                  <a:moveTo>
                    <a:pt x="1761" y="6117"/>
                  </a:moveTo>
                  <a:lnTo>
                    <a:pt x="1761" y="520"/>
                  </a:lnTo>
                  <a:lnTo>
                    <a:pt x="1761" y="520"/>
                  </a:lnTo>
                  <a:cubicBezTo>
                    <a:pt x="1761" y="233"/>
                    <a:pt x="1528" y="0"/>
                    <a:pt x="1241" y="0"/>
                  </a:cubicBezTo>
                  <a:lnTo>
                    <a:pt x="1241" y="0"/>
                  </a:lnTo>
                  <a:cubicBezTo>
                    <a:pt x="954" y="0"/>
                    <a:pt x="721" y="233"/>
                    <a:pt x="721" y="520"/>
                  </a:cubicBezTo>
                  <a:lnTo>
                    <a:pt x="721" y="6117"/>
                  </a:lnTo>
                  <a:lnTo>
                    <a:pt x="721" y="6117"/>
                  </a:lnTo>
                  <a:cubicBezTo>
                    <a:pt x="295" y="6314"/>
                    <a:pt x="0" y="6745"/>
                    <a:pt x="0" y="7245"/>
                  </a:cubicBezTo>
                  <a:lnTo>
                    <a:pt x="0" y="7245"/>
                  </a:lnTo>
                  <a:cubicBezTo>
                    <a:pt x="0" y="7931"/>
                    <a:pt x="555" y="8486"/>
                    <a:pt x="1241" y="8486"/>
                  </a:cubicBezTo>
                  <a:lnTo>
                    <a:pt x="1241" y="8486"/>
                  </a:lnTo>
                  <a:cubicBezTo>
                    <a:pt x="1927" y="8486"/>
                    <a:pt x="2482" y="7931"/>
                    <a:pt x="2482" y="7245"/>
                  </a:cubicBezTo>
                  <a:lnTo>
                    <a:pt x="2482" y="7245"/>
                  </a:lnTo>
                  <a:cubicBezTo>
                    <a:pt x="2482"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0" name="Freeform 340">
              <a:extLst>
                <a:ext uri="{FF2B5EF4-FFF2-40B4-BE49-F238E27FC236}">
                  <a16:creationId xmlns:a16="http://schemas.microsoft.com/office/drawing/2014/main" id="{791AE532-955D-6E48-90B1-D250C3EC103B}"/>
                </a:ext>
              </a:extLst>
            </p:cNvPr>
            <p:cNvSpPr>
              <a:spLocks noChangeArrowheads="1"/>
            </p:cNvSpPr>
            <p:nvPr/>
          </p:nvSpPr>
          <p:spPr bwMode="auto">
            <a:xfrm>
              <a:off x="4449123" y="8137305"/>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1" name="Freeform 341">
              <a:extLst>
                <a:ext uri="{FF2B5EF4-FFF2-40B4-BE49-F238E27FC236}">
                  <a16:creationId xmlns:a16="http://schemas.microsoft.com/office/drawing/2014/main" id="{2B6567BD-EA67-5E46-9CBB-DF4A9ADADD24}"/>
                </a:ext>
              </a:extLst>
            </p:cNvPr>
            <p:cNvSpPr>
              <a:spLocks noChangeArrowheads="1"/>
            </p:cNvSpPr>
            <p:nvPr/>
          </p:nvSpPr>
          <p:spPr bwMode="auto">
            <a:xfrm>
              <a:off x="4449123" y="7610874"/>
              <a:ext cx="429659"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2" name="Freeform 342">
              <a:extLst>
                <a:ext uri="{FF2B5EF4-FFF2-40B4-BE49-F238E27FC236}">
                  <a16:creationId xmlns:a16="http://schemas.microsoft.com/office/drawing/2014/main" id="{68CD1281-2162-2E46-8008-510CAF74DAF1}"/>
                </a:ext>
              </a:extLst>
            </p:cNvPr>
            <p:cNvSpPr>
              <a:spLocks noChangeArrowheads="1"/>
            </p:cNvSpPr>
            <p:nvPr/>
          </p:nvSpPr>
          <p:spPr bwMode="auto">
            <a:xfrm>
              <a:off x="4449123" y="7084443"/>
              <a:ext cx="429659" cy="526431"/>
            </a:xfrm>
            <a:custGeom>
              <a:avLst/>
              <a:gdLst>
                <a:gd name="T0" fmla="*/ 0 w 489"/>
                <a:gd name="T1" fmla="*/ 598 h 599"/>
                <a:gd name="T2" fmla="*/ 488 w 489"/>
                <a:gd name="T3" fmla="*/ 598 h 599"/>
                <a:gd name="T4" fmla="*/ 488 w 489"/>
                <a:gd name="T5" fmla="*/ 0 h 599"/>
                <a:gd name="T6" fmla="*/ 0 w 489"/>
                <a:gd name="T7" fmla="*/ 0 h 599"/>
                <a:gd name="T8" fmla="*/ 0 w 489"/>
                <a:gd name="T9" fmla="*/ 598 h 599"/>
              </a:gdLst>
              <a:ahLst/>
              <a:cxnLst>
                <a:cxn ang="0">
                  <a:pos x="T0" y="T1"/>
                </a:cxn>
                <a:cxn ang="0">
                  <a:pos x="T2" y="T3"/>
                </a:cxn>
                <a:cxn ang="0">
                  <a:pos x="T4" y="T5"/>
                </a:cxn>
                <a:cxn ang="0">
                  <a:pos x="T6" y="T7"/>
                </a:cxn>
                <a:cxn ang="0">
                  <a:pos x="T8" y="T9"/>
                </a:cxn>
              </a:cxnLst>
              <a:rect l="0" t="0" r="r" b="b"/>
              <a:pathLst>
                <a:path w="489" h="599">
                  <a:moveTo>
                    <a:pt x="0" y="598"/>
                  </a:moveTo>
                  <a:lnTo>
                    <a:pt x="488" y="598"/>
                  </a:lnTo>
                  <a:lnTo>
                    <a:pt x="488" y="0"/>
                  </a:lnTo>
                  <a:lnTo>
                    <a:pt x="0" y="0"/>
                  </a:lnTo>
                  <a:lnTo>
                    <a:pt x="0" y="598"/>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3" name="Freeform 343">
              <a:extLst>
                <a:ext uri="{FF2B5EF4-FFF2-40B4-BE49-F238E27FC236}">
                  <a16:creationId xmlns:a16="http://schemas.microsoft.com/office/drawing/2014/main" id="{DFDA338F-07DF-354A-862D-253022AC1CEC}"/>
                </a:ext>
              </a:extLst>
            </p:cNvPr>
            <p:cNvSpPr>
              <a:spLocks noChangeArrowheads="1"/>
            </p:cNvSpPr>
            <p:nvPr/>
          </p:nvSpPr>
          <p:spPr bwMode="auto">
            <a:xfrm>
              <a:off x="4449123" y="6561882"/>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4" name="Freeform 344">
              <a:extLst>
                <a:ext uri="{FF2B5EF4-FFF2-40B4-BE49-F238E27FC236}">
                  <a16:creationId xmlns:a16="http://schemas.microsoft.com/office/drawing/2014/main" id="{67CE90AF-BAA4-0B4B-B95A-DB0379A87AF0}"/>
                </a:ext>
              </a:extLst>
            </p:cNvPr>
            <p:cNvSpPr>
              <a:spLocks noChangeArrowheads="1"/>
            </p:cNvSpPr>
            <p:nvPr/>
          </p:nvSpPr>
          <p:spPr bwMode="auto">
            <a:xfrm>
              <a:off x="4449123" y="6031581"/>
              <a:ext cx="429659"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5" name="Freeform 345">
              <a:extLst>
                <a:ext uri="{FF2B5EF4-FFF2-40B4-BE49-F238E27FC236}">
                  <a16:creationId xmlns:a16="http://schemas.microsoft.com/office/drawing/2014/main" id="{76097CCB-9107-874B-88DE-8C7EFC5DD7AB}"/>
                </a:ext>
              </a:extLst>
            </p:cNvPr>
            <p:cNvSpPr>
              <a:spLocks noChangeArrowheads="1"/>
            </p:cNvSpPr>
            <p:nvPr/>
          </p:nvSpPr>
          <p:spPr bwMode="auto">
            <a:xfrm>
              <a:off x="4449123" y="5509020"/>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6" name="Freeform 346">
              <a:extLst>
                <a:ext uri="{FF2B5EF4-FFF2-40B4-BE49-F238E27FC236}">
                  <a16:creationId xmlns:a16="http://schemas.microsoft.com/office/drawing/2014/main" id="{272E9868-82F4-434D-B564-0F35581D89ED}"/>
                </a:ext>
              </a:extLst>
            </p:cNvPr>
            <p:cNvSpPr>
              <a:spLocks noChangeArrowheads="1"/>
            </p:cNvSpPr>
            <p:nvPr/>
          </p:nvSpPr>
          <p:spPr bwMode="auto">
            <a:xfrm>
              <a:off x="4449123" y="4982588"/>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7" name="Freeform 347">
              <a:extLst>
                <a:ext uri="{FF2B5EF4-FFF2-40B4-BE49-F238E27FC236}">
                  <a16:creationId xmlns:a16="http://schemas.microsoft.com/office/drawing/2014/main" id="{E88FDEF5-D649-6848-9E2E-F15949B56F82}"/>
                </a:ext>
              </a:extLst>
            </p:cNvPr>
            <p:cNvSpPr>
              <a:spLocks noChangeArrowheads="1"/>
            </p:cNvSpPr>
            <p:nvPr/>
          </p:nvSpPr>
          <p:spPr bwMode="auto">
            <a:xfrm>
              <a:off x="4449123" y="4456157"/>
              <a:ext cx="429659"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8" name="Freeform 348">
              <a:extLst>
                <a:ext uri="{FF2B5EF4-FFF2-40B4-BE49-F238E27FC236}">
                  <a16:creationId xmlns:a16="http://schemas.microsoft.com/office/drawing/2014/main" id="{3AE07D52-1D58-0F4C-9B98-AA4A7721ED18}"/>
                </a:ext>
              </a:extLst>
            </p:cNvPr>
            <p:cNvSpPr>
              <a:spLocks noChangeArrowheads="1"/>
            </p:cNvSpPr>
            <p:nvPr/>
          </p:nvSpPr>
          <p:spPr bwMode="auto">
            <a:xfrm>
              <a:off x="4449123" y="3929726"/>
              <a:ext cx="429659"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9" name="Freeform 349">
              <a:extLst>
                <a:ext uri="{FF2B5EF4-FFF2-40B4-BE49-F238E27FC236}">
                  <a16:creationId xmlns:a16="http://schemas.microsoft.com/office/drawing/2014/main" id="{90FBF110-623E-AC43-856C-26FD35CD6D0A}"/>
                </a:ext>
              </a:extLst>
            </p:cNvPr>
            <p:cNvSpPr>
              <a:spLocks noChangeArrowheads="1"/>
            </p:cNvSpPr>
            <p:nvPr/>
          </p:nvSpPr>
          <p:spPr bwMode="auto">
            <a:xfrm>
              <a:off x="4449123" y="3403295"/>
              <a:ext cx="429659"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9" y="0"/>
                    <a:pt x="244" y="0"/>
                  </a:cubicBezTo>
                  <a:lnTo>
                    <a:pt x="244" y="0"/>
                  </a:lnTo>
                  <a:cubicBezTo>
                    <a:pt x="109" y="0"/>
                    <a:pt x="0" y="109"/>
                    <a:pt x="0" y="243"/>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0" name="Freeform 350">
              <a:extLst>
                <a:ext uri="{FF2B5EF4-FFF2-40B4-BE49-F238E27FC236}">
                  <a16:creationId xmlns:a16="http://schemas.microsoft.com/office/drawing/2014/main" id="{8623D19A-5E9A-BC4F-99E5-2E3F12E06308}"/>
                </a:ext>
              </a:extLst>
            </p:cNvPr>
            <p:cNvSpPr>
              <a:spLocks noChangeArrowheads="1"/>
            </p:cNvSpPr>
            <p:nvPr/>
          </p:nvSpPr>
          <p:spPr bwMode="auto">
            <a:xfrm>
              <a:off x="4449123" y="3403295"/>
              <a:ext cx="429659"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9" y="0"/>
                    <a:pt x="244" y="0"/>
                  </a:cubicBezTo>
                  <a:lnTo>
                    <a:pt x="244" y="0"/>
                  </a:lnTo>
                  <a:cubicBezTo>
                    <a:pt x="109" y="0"/>
                    <a:pt x="0" y="109"/>
                    <a:pt x="0" y="243"/>
                  </a:cubicBezTo>
                </a:path>
              </a:pathLst>
            </a:custGeom>
            <a:noFill/>
            <a:ln w="111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4" name="Freeform 384">
              <a:extLst>
                <a:ext uri="{FF2B5EF4-FFF2-40B4-BE49-F238E27FC236}">
                  <a16:creationId xmlns:a16="http://schemas.microsoft.com/office/drawing/2014/main" id="{7F60787F-6FA0-9C47-92DD-57F034C4BA3D}"/>
                </a:ext>
              </a:extLst>
            </p:cNvPr>
            <p:cNvSpPr>
              <a:spLocks noChangeArrowheads="1"/>
            </p:cNvSpPr>
            <p:nvPr/>
          </p:nvSpPr>
          <p:spPr bwMode="auto">
            <a:xfrm>
              <a:off x="3775601" y="8597931"/>
              <a:ext cx="1780576" cy="1780576"/>
            </a:xfrm>
            <a:custGeom>
              <a:avLst/>
              <a:gdLst>
                <a:gd name="T0" fmla="*/ 2028 w 2029"/>
                <a:gd name="T1" fmla="*/ 1013 h 2028"/>
                <a:gd name="T2" fmla="*/ 2028 w 2029"/>
                <a:gd name="T3" fmla="*/ 1013 h 2028"/>
                <a:gd name="T4" fmla="*/ 1014 w 2029"/>
                <a:gd name="T5" fmla="*/ 2027 h 2028"/>
                <a:gd name="T6" fmla="*/ 1014 w 2029"/>
                <a:gd name="T7" fmla="*/ 2027 h 2028"/>
                <a:gd name="T8" fmla="*/ 0 w 2029"/>
                <a:gd name="T9" fmla="*/ 1013 h 2028"/>
                <a:gd name="T10" fmla="*/ 0 w 2029"/>
                <a:gd name="T11" fmla="*/ 1013 h 2028"/>
                <a:gd name="T12" fmla="*/ 1014 w 2029"/>
                <a:gd name="T13" fmla="*/ 0 h 2028"/>
                <a:gd name="T14" fmla="*/ 1014 w 2029"/>
                <a:gd name="T15" fmla="*/ 0 h 2028"/>
                <a:gd name="T16" fmla="*/ 2028 w 2029"/>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9" h="2028">
                  <a:moveTo>
                    <a:pt x="2028" y="1013"/>
                  </a:moveTo>
                  <a:lnTo>
                    <a:pt x="2028" y="1013"/>
                  </a:lnTo>
                  <a:cubicBezTo>
                    <a:pt x="2028" y="1573"/>
                    <a:pt x="1574" y="2027"/>
                    <a:pt x="1014" y="2027"/>
                  </a:cubicBezTo>
                  <a:lnTo>
                    <a:pt x="1014" y="2027"/>
                  </a:lnTo>
                  <a:cubicBezTo>
                    <a:pt x="454" y="2027"/>
                    <a:pt x="0" y="1573"/>
                    <a:pt x="0" y="1013"/>
                  </a:cubicBezTo>
                  <a:lnTo>
                    <a:pt x="0" y="1013"/>
                  </a:lnTo>
                  <a:cubicBezTo>
                    <a:pt x="0" y="454"/>
                    <a:pt x="454" y="0"/>
                    <a:pt x="1014" y="0"/>
                  </a:cubicBezTo>
                  <a:lnTo>
                    <a:pt x="1014" y="0"/>
                  </a:lnTo>
                  <a:cubicBezTo>
                    <a:pt x="1574" y="0"/>
                    <a:pt x="2028" y="454"/>
                    <a:pt x="2028" y="1013"/>
                  </a:cubicBezTo>
                </a:path>
              </a:pathLst>
            </a:custGeom>
            <a:solidFill>
              <a:schemeClr val="accent1"/>
            </a:solidFill>
            <a:ln>
              <a:noFill/>
            </a:ln>
            <a:effectLst/>
          </p:spPr>
          <p:txBody>
            <a:bodyPr wrap="none" anchor="ctr"/>
            <a:lstStyle/>
            <a:p>
              <a:endParaRPr lang="en-US"/>
            </a:p>
          </p:txBody>
        </p:sp>
      </p:grpSp>
      <p:grpSp>
        <p:nvGrpSpPr>
          <p:cNvPr id="6" name="Group 5">
            <a:extLst>
              <a:ext uri="{FF2B5EF4-FFF2-40B4-BE49-F238E27FC236}">
                <a16:creationId xmlns:a16="http://schemas.microsoft.com/office/drawing/2014/main" id="{37BC95B8-AD78-5C47-BB22-36CBBC1E203D}"/>
              </a:ext>
            </a:extLst>
          </p:cNvPr>
          <p:cNvGrpSpPr/>
          <p:nvPr/>
        </p:nvGrpSpPr>
        <p:grpSpPr>
          <a:xfrm>
            <a:off x="8719540" y="3572189"/>
            <a:ext cx="1921986" cy="6571622"/>
            <a:chOff x="8590898" y="3132338"/>
            <a:chExt cx="2179269" cy="7451324"/>
          </a:xfrm>
        </p:grpSpPr>
        <p:sp>
          <p:nvSpPr>
            <p:cNvPr id="52" name="Freeform 161">
              <a:extLst>
                <a:ext uri="{FF2B5EF4-FFF2-40B4-BE49-F238E27FC236}">
                  <a16:creationId xmlns:a16="http://schemas.microsoft.com/office/drawing/2014/main" id="{A53BC4EF-7C86-AA4C-B7A2-B70D58153D3D}"/>
                </a:ext>
              </a:extLst>
            </p:cNvPr>
            <p:cNvSpPr>
              <a:spLocks noChangeArrowheads="1"/>
            </p:cNvSpPr>
            <p:nvPr/>
          </p:nvSpPr>
          <p:spPr bwMode="auto">
            <a:xfrm>
              <a:off x="8590898" y="3132338"/>
              <a:ext cx="2179269" cy="7451324"/>
            </a:xfrm>
            <a:custGeom>
              <a:avLst/>
              <a:gdLst>
                <a:gd name="T0" fmla="*/ 1760 w 2482"/>
                <a:gd name="T1" fmla="*/ 6117 h 8487"/>
                <a:gd name="T2" fmla="*/ 1760 w 2482"/>
                <a:gd name="T3" fmla="*/ 520 h 8487"/>
                <a:gd name="T4" fmla="*/ 1760 w 2482"/>
                <a:gd name="T5" fmla="*/ 520 h 8487"/>
                <a:gd name="T6" fmla="*/ 1240 w 2482"/>
                <a:gd name="T7" fmla="*/ 0 h 8487"/>
                <a:gd name="T8" fmla="*/ 1240 w 2482"/>
                <a:gd name="T9" fmla="*/ 0 h 8487"/>
                <a:gd name="T10" fmla="*/ 721 w 2482"/>
                <a:gd name="T11" fmla="*/ 520 h 8487"/>
                <a:gd name="T12" fmla="*/ 721 w 2482"/>
                <a:gd name="T13" fmla="*/ 6117 h 8487"/>
                <a:gd name="T14" fmla="*/ 721 w 2482"/>
                <a:gd name="T15" fmla="*/ 6117 h 8487"/>
                <a:gd name="T16" fmla="*/ 0 w 2482"/>
                <a:gd name="T17" fmla="*/ 7245 h 8487"/>
                <a:gd name="T18" fmla="*/ 0 w 2482"/>
                <a:gd name="T19" fmla="*/ 7245 h 8487"/>
                <a:gd name="T20" fmla="*/ 1240 w 2482"/>
                <a:gd name="T21" fmla="*/ 8486 h 8487"/>
                <a:gd name="T22" fmla="*/ 1240 w 2482"/>
                <a:gd name="T23" fmla="*/ 8486 h 8487"/>
                <a:gd name="T24" fmla="*/ 2481 w 2482"/>
                <a:gd name="T25" fmla="*/ 7245 h 8487"/>
                <a:gd name="T26" fmla="*/ 2481 w 2482"/>
                <a:gd name="T27" fmla="*/ 7245 h 8487"/>
                <a:gd name="T28" fmla="*/ 1760 w 2482"/>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2" h="8487">
                  <a:moveTo>
                    <a:pt x="1760" y="6117"/>
                  </a:moveTo>
                  <a:lnTo>
                    <a:pt x="1760" y="520"/>
                  </a:lnTo>
                  <a:lnTo>
                    <a:pt x="1760" y="520"/>
                  </a:lnTo>
                  <a:cubicBezTo>
                    <a:pt x="1760" y="233"/>
                    <a:pt x="1527" y="0"/>
                    <a:pt x="1240" y="0"/>
                  </a:cubicBezTo>
                  <a:lnTo>
                    <a:pt x="1240" y="0"/>
                  </a:lnTo>
                  <a:cubicBezTo>
                    <a:pt x="953" y="0"/>
                    <a:pt x="721" y="233"/>
                    <a:pt x="721" y="520"/>
                  </a:cubicBezTo>
                  <a:lnTo>
                    <a:pt x="721" y="6117"/>
                  </a:lnTo>
                  <a:lnTo>
                    <a:pt x="721" y="6117"/>
                  </a:lnTo>
                  <a:cubicBezTo>
                    <a:pt x="295" y="6314"/>
                    <a:pt x="0" y="6745"/>
                    <a:pt x="0" y="7245"/>
                  </a:cubicBezTo>
                  <a:lnTo>
                    <a:pt x="0" y="7245"/>
                  </a:lnTo>
                  <a:cubicBezTo>
                    <a:pt x="0" y="7931"/>
                    <a:pt x="554" y="8486"/>
                    <a:pt x="1240" y="8486"/>
                  </a:cubicBezTo>
                  <a:lnTo>
                    <a:pt x="1240" y="8486"/>
                  </a:lnTo>
                  <a:cubicBezTo>
                    <a:pt x="1926" y="8486"/>
                    <a:pt x="2481" y="7931"/>
                    <a:pt x="2481" y="7245"/>
                  </a:cubicBezTo>
                  <a:lnTo>
                    <a:pt x="2481" y="7245"/>
                  </a:lnTo>
                  <a:cubicBezTo>
                    <a:pt x="2481" y="6745"/>
                    <a:pt x="2186" y="6314"/>
                    <a:pt x="1760"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1" name="Freeform 351">
              <a:extLst>
                <a:ext uri="{FF2B5EF4-FFF2-40B4-BE49-F238E27FC236}">
                  <a16:creationId xmlns:a16="http://schemas.microsoft.com/office/drawing/2014/main" id="{DA24A44C-2633-A049-A25C-CED8021B1686}"/>
                </a:ext>
              </a:extLst>
            </p:cNvPr>
            <p:cNvSpPr>
              <a:spLocks noChangeArrowheads="1"/>
            </p:cNvSpPr>
            <p:nvPr/>
          </p:nvSpPr>
          <p:spPr bwMode="auto">
            <a:xfrm>
              <a:off x="9465703" y="8137305"/>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2" name="Freeform 352">
              <a:extLst>
                <a:ext uri="{FF2B5EF4-FFF2-40B4-BE49-F238E27FC236}">
                  <a16:creationId xmlns:a16="http://schemas.microsoft.com/office/drawing/2014/main" id="{5360FC63-7CFE-6F4A-A4F5-040E53D140FE}"/>
                </a:ext>
              </a:extLst>
            </p:cNvPr>
            <p:cNvSpPr>
              <a:spLocks noChangeArrowheads="1"/>
            </p:cNvSpPr>
            <p:nvPr/>
          </p:nvSpPr>
          <p:spPr bwMode="auto">
            <a:xfrm>
              <a:off x="9465703" y="7610874"/>
              <a:ext cx="429659"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3" name="Freeform 353">
              <a:extLst>
                <a:ext uri="{FF2B5EF4-FFF2-40B4-BE49-F238E27FC236}">
                  <a16:creationId xmlns:a16="http://schemas.microsoft.com/office/drawing/2014/main" id="{5A003A8D-46E3-FC4F-944A-159439A7FBF2}"/>
                </a:ext>
              </a:extLst>
            </p:cNvPr>
            <p:cNvSpPr>
              <a:spLocks noChangeArrowheads="1"/>
            </p:cNvSpPr>
            <p:nvPr/>
          </p:nvSpPr>
          <p:spPr bwMode="auto">
            <a:xfrm>
              <a:off x="9465703" y="7084443"/>
              <a:ext cx="429659" cy="526431"/>
            </a:xfrm>
            <a:custGeom>
              <a:avLst/>
              <a:gdLst>
                <a:gd name="T0" fmla="*/ 0 w 488"/>
                <a:gd name="T1" fmla="*/ 598 h 599"/>
                <a:gd name="T2" fmla="*/ 487 w 488"/>
                <a:gd name="T3" fmla="*/ 598 h 599"/>
                <a:gd name="T4" fmla="*/ 487 w 488"/>
                <a:gd name="T5" fmla="*/ 0 h 599"/>
                <a:gd name="T6" fmla="*/ 0 w 488"/>
                <a:gd name="T7" fmla="*/ 0 h 599"/>
                <a:gd name="T8" fmla="*/ 0 w 488"/>
                <a:gd name="T9" fmla="*/ 598 h 599"/>
              </a:gdLst>
              <a:ahLst/>
              <a:cxnLst>
                <a:cxn ang="0">
                  <a:pos x="T0" y="T1"/>
                </a:cxn>
                <a:cxn ang="0">
                  <a:pos x="T2" y="T3"/>
                </a:cxn>
                <a:cxn ang="0">
                  <a:pos x="T4" y="T5"/>
                </a:cxn>
                <a:cxn ang="0">
                  <a:pos x="T6" y="T7"/>
                </a:cxn>
                <a:cxn ang="0">
                  <a:pos x="T8" y="T9"/>
                </a:cxn>
              </a:cxnLst>
              <a:rect l="0" t="0" r="r" b="b"/>
              <a:pathLst>
                <a:path w="488" h="599">
                  <a:moveTo>
                    <a:pt x="0" y="598"/>
                  </a:moveTo>
                  <a:lnTo>
                    <a:pt x="487" y="598"/>
                  </a:lnTo>
                  <a:lnTo>
                    <a:pt x="487" y="0"/>
                  </a:lnTo>
                  <a:lnTo>
                    <a:pt x="0" y="0"/>
                  </a:lnTo>
                  <a:lnTo>
                    <a:pt x="0" y="598"/>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4" name="Freeform 354">
              <a:extLst>
                <a:ext uri="{FF2B5EF4-FFF2-40B4-BE49-F238E27FC236}">
                  <a16:creationId xmlns:a16="http://schemas.microsoft.com/office/drawing/2014/main" id="{F180A51E-B841-9A46-9474-9800C55EBF97}"/>
                </a:ext>
              </a:extLst>
            </p:cNvPr>
            <p:cNvSpPr>
              <a:spLocks noChangeArrowheads="1"/>
            </p:cNvSpPr>
            <p:nvPr/>
          </p:nvSpPr>
          <p:spPr bwMode="auto">
            <a:xfrm>
              <a:off x="9465703" y="6561882"/>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5" name="Freeform 355">
              <a:extLst>
                <a:ext uri="{FF2B5EF4-FFF2-40B4-BE49-F238E27FC236}">
                  <a16:creationId xmlns:a16="http://schemas.microsoft.com/office/drawing/2014/main" id="{4F1D7108-E810-A549-BA34-07D669A30547}"/>
                </a:ext>
              </a:extLst>
            </p:cNvPr>
            <p:cNvSpPr>
              <a:spLocks noChangeArrowheads="1"/>
            </p:cNvSpPr>
            <p:nvPr/>
          </p:nvSpPr>
          <p:spPr bwMode="auto">
            <a:xfrm>
              <a:off x="9465703" y="6031581"/>
              <a:ext cx="429659"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6" name="Freeform 356">
              <a:extLst>
                <a:ext uri="{FF2B5EF4-FFF2-40B4-BE49-F238E27FC236}">
                  <a16:creationId xmlns:a16="http://schemas.microsoft.com/office/drawing/2014/main" id="{8FD8B2A8-E032-124B-8899-50F9C73FA7F0}"/>
                </a:ext>
              </a:extLst>
            </p:cNvPr>
            <p:cNvSpPr>
              <a:spLocks noChangeArrowheads="1"/>
            </p:cNvSpPr>
            <p:nvPr/>
          </p:nvSpPr>
          <p:spPr bwMode="auto">
            <a:xfrm>
              <a:off x="9465703" y="5509020"/>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7" name="Freeform 357">
              <a:extLst>
                <a:ext uri="{FF2B5EF4-FFF2-40B4-BE49-F238E27FC236}">
                  <a16:creationId xmlns:a16="http://schemas.microsoft.com/office/drawing/2014/main" id="{5D45C536-2779-4B40-8E04-0D229BA8DFA9}"/>
                </a:ext>
              </a:extLst>
            </p:cNvPr>
            <p:cNvSpPr>
              <a:spLocks noChangeArrowheads="1"/>
            </p:cNvSpPr>
            <p:nvPr/>
          </p:nvSpPr>
          <p:spPr bwMode="auto">
            <a:xfrm>
              <a:off x="9465703" y="4982588"/>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8" name="Freeform 358">
              <a:extLst>
                <a:ext uri="{FF2B5EF4-FFF2-40B4-BE49-F238E27FC236}">
                  <a16:creationId xmlns:a16="http://schemas.microsoft.com/office/drawing/2014/main" id="{07F3342A-EDBE-3942-8B83-1342E870A94E}"/>
                </a:ext>
              </a:extLst>
            </p:cNvPr>
            <p:cNvSpPr>
              <a:spLocks noChangeArrowheads="1"/>
            </p:cNvSpPr>
            <p:nvPr/>
          </p:nvSpPr>
          <p:spPr bwMode="auto">
            <a:xfrm>
              <a:off x="9465703" y="4456157"/>
              <a:ext cx="429659"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9" name="Freeform 359">
              <a:extLst>
                <a:ext uri="{FF2B5EF4-FFF2-40B4-BE49-F238E27FC236}">
                  <a16:creationId xmlns:a16="http://schemas.microsoft.com/office/drawing/2014/main" id="{8FAC6C65-DF66-DE4A-BCD3-BBAAD0B4C881}"/>
                </a:ext>
              </a:extLst>
            </p:cNvPr>
            <p:cNvSpPr>
              <a:spLocks noChangeArrowheads="1"/>
            </p:cNvSpPr>
            <p:nvPr/>
          </p:nvSpPr>
          <p:spPr bwMode="auto">
            <a:xfrm>
              <a:off x="9465703" y="3929726"/>
              <a:ext cx="429659"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90" name="Freeform 360">
              <a:extLst>
                <a:ext uri="{FF2B5EF4-FFF2-40B4-BE49-F238E27FC236}">
                  <a16:creationId xmlns:a16="http://schemas.microsoft.com/office/drawing/2014/main" id="{42B2085E-B52A-034D-8D0B-FE9530BE84E4}"/>
                </a:ext>
              </a:extLst>
            </p:cNvPr>
            <p:cNvSpPr>
              <a:spLocks noChangeArrowheads="1"/>
            </p:cNvSpPr>
            <p:nvPr/>
          </p:nvSpPr>
          <p:spPr bwMode="auto">
            <a:xfrm>
              <a:off x="9465702" y="3403295"/>
              <a:ext cx="429659" cy="52643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7" y="0"/>
                    <a:pt x="243" y="0"/>
                  </a:cubicBezTo>
                  <a:lnTo>
                    <a:pt x="243" y="0"/>
                  </a:lnTo>
                  <a:cubicBezTo>
                    <a:pt x="108" y="0"/>
                    <a:pt x="0" y="109"/>
                    <a:pt x="0" y="243"/>
                  </a:cubicBezTo>
                </a:path>
              </a:pathLst>
            </a:custGeom>
            <a:solidFill>
              <a:schemeClr val="bg1"/>
            </a:solidFill>
            <a:ln>
              <a:noFill/>
            </a:ln>
            <a:effectLst/>
          </p:spPr>
          <p:txBody>
            <a:bodyPr wrap="none" anchor="ctr"/>
            <a:lstStyle/>
            <a:p>
              <a:endParaRPr lang="en-US"/>
            </a:p>
          </p:txBody>
        </p:sp>
        <p:sp>
          <p:nvSpPr>
            <p:cNvPr id="315" name="Freeform 385">
              <a:extLst>
                <a:ext uri="{FF2B5EF4-FFF2-40B4-BE49-F238E27FC236}">
                  <a16:creationId xmlns:a16="http://schemas.microsoft.com/office/drawing/2014/main" id="{72924350-202B-0C4A-A7E8-C73F60299DB5}"/>
                </a:ext>
              </a:extLst>
            </p:cNvPr>
            <p:cNvSpPr>
              <a:spLocks noChangeArrowheads="1"/>
            </p:cNvSpPr>
            <p:nvPr/>
          </p:nvSpPr>
          <p:spPr bwMode="auto">
            <a:xfrm>
              <a:off x="8788308" y="8597931"/>
              <a:ext cx="1776706" cy="1780576"/>
            </a:xfrm>
            <a:custGeom>
              <a:avLst/>
              <a:gdLst>
                <a:gd name="T0" fmla="*/ 2025 w 2026"/>
                <a:gd name="T1" fmla="*/ 1013 h 2028"/>
                <a:gd name="T2" fmla="*/ 2025 w 2026"/>
                <a:gd name="T3" fmla="*/ 1013 h 2028"/>
                <a:gd name="T4" fmla="*/ 1012 w 2026"/>
                <a:gd name="T5" fmla="*/ 2027 h 2028"/>
                <a:gd name="T6" fmla="*/ 1012 w 2026"/>
                <a:gd name="T7" fmla="*/ 2027 h 2028"/>
                <a:gd name="T8" fmla="*/ 0 w 2026"/>
                <a:gd name="T9" fmla="*/ 1013 h 2028"/>
                <a:gd name="T10" fmla="*/ 0 w 2026"/>
                <a:gd name="T11" fmla="*/ 1013 h 2028"/>
                <a:gd name="T12" fmla="*/ 1012 w 2026"/>
                <a:gd name="T13" fmla="*/ 0 h 2028"/>
                <a:gd name="T14" fmla="*/ 1012 w 2026"/>
                <a:gd name="T15" fmla="*/ 0 h 2028"/>
                <a:gd name="T16" fmla="*/ 2025 w 2026"/>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2028">
                  <a:moveTo>
                    <a:pt x="2025" y="1013"/>
                  </a:moveTo>
                  <a:lnTo>
                    <a:pt x="2025" y="1013"/>
                  </a:lnTo>
                  <a:cubicBezTo>
                    <a:pt x="2025" y="1573"/>
                    <a:pt x="1572" y="2027"/>
                    <a:pt x="1012" y="2027"/>
                  </a:cubicBezTo>
                  <a:lnTo>
                    <a:pt x="1012" y="2027"/>
                  </a:lnTo>
                  <a:cubicBezTo>
                    <a:pt x="452" y="2027"/>
                    <a:pt x="0" y="1573"/>
                    <a:pt x="0" y="1013"/>
                  </a:cubicBezTo>
                  <a:lnTo>
                    <a:pt x="0" y="1013"/>
                  </a:lnTo>
                  <a:cubicBezTo>
                    <a:pt x="0" y="454"/>
                    <a:pt x="452" y="0"/>
                    <a:pt x="1012" y="0"/>
                  </a:cubicBezTo>
                  <a:lnTo>
                    <a:pt x="1012" y="0"/>
                  </a:lnTo>
                  <a:cubicBezTo>
                    <a:pt x="1572" y="0"/>
                    <a:pt x="2025" y="454"/>
                    <a:pt x="2025" y="1013"/>
                  </a:cubicBezTo>
                </a:path>
              </a:pathLst>
            </a:custGeom>
            <a:solidFill>
              <a:schemeClr val="accent2"/>
            </a:solidFill>
            <a:ln>
              <a:noFill/>
            </a:ln>
            <a:effectLst/>
          </p:spPr>
          <p:txBody>
            <a:bodyPr wrap="none" anchor="ctr"/>
            <a:lstStyle/>
            <a:p>
              <a:endParaRPr lang="en-US"/>
            </a:p>
          </p:txBody>
        </p:sp>
      </p:grpSp>
      <p:grpSp>
        <p:nvGrpSpPr>
          <p:cNvPr id="7" name="Group 6">
            <a:extLst>
              <a:ext uri="{FF2B5EF4-FFF2-40B4-BE49-F238E27FC236}">
                <a16:creationId xmlns:a16="http://schemas.microsoft.com/office/drawing/2014/main" id="{4642A92A-AA81-F940-91C0-FB07C9C8B6C3}"/>
              </a:ext>
            </a:extLst>
          </p:cNvPr>
          <p:cNvGrpSpPr/>
          <p:nvPr/>
        </p:nvGrpSpPr>
        <p:grpSpPr>
          <a:xfrm>
            <a:off x="13736121" y="3572188"/>
            <a:ext cx="1921988" cy="6571624"/>
            <a:chOff x="13607479" y="3132338"/>
            <a:chExt cx="2179271" cy="7451324"/>
          </a:xfrm>
        </p:grpSpPr>
        <p:sp>
          <p:nvSpPr>
            <p:cNvPr id="53" name="Freeform 162">
              <a:extLst>
                <a:ext uri="{FF2B5EF4-FFF2-40B4-BE49-F238E27FC236}">
                  <a16:creationId xmlns:a16="http://schemas.microsoft.com/office/drawing/2014/main" id="{0E9F8BD2-74FF-5E4D-A63B-DCFE3DFBB844}"/>
                </a:ext>
              </a:extLst>
            </p:cNvPr>
            <p:cNvSpPr>
              <a:spLocks noChangeArrowheads="1"/>
            </p:cNvSpPr>
            <p:nvPr/>
          </p:nvSpPr>
          <p:spPr bwMode="auto">
            <a:xfrm>
              <a:off x="13607479" y="3132338"/>
              <a:ext cx="2179271" cy="7451324"/>
            </a:xfrm>
            <a:custGeom>
              <a:avLst/>
              <a:gdLst>
                <a:gd name="T0" fmla="*/ 1761 w 2484"/>
                <a:gd name="T1" fmla="*/ 6117 h 8487"/>
                <a:gd name="T2" fmla="*/ 1761 w 2484"/>
                <a:gd name="T3" fmla="*/ 520 h 8487"/>
                <a:gd name="T4" fmla="*/ 1761 w 2484"/>
                <a:gd name="T5" fmla="*/ 520 h 8487"/>
                <a:gd name="T6" fmla="*/ 1241 w 2484"/>
                <a:gd name="T7" fmla="*/ 0 h 8487"/>
                <a:gd name="T8" fmla="*/ 1241 w 2484"/>
                <a:gd name="T9" fmla="*/ 0 h 8487"/>
                <a:gd name="T10" fmla="*/ 722 w 2484"/>
                <a:gd name="T11" fmla="*/ 520 h 8487"/>
                <a:gd name="T12" fmla="*/ 722 w 2484"/>
                <a:gd name="T13" fmla="*/ 6117 h 8487"/>
                <a:gd name="T14" fmla="*/ 722 w 2484"/>
                <a:gd name="T15" fmla="*/ 6117 h 8487"/>
                <a:gd name="T16" fmla="*/ 0 w 2484"/>
                <a:gd name="T17" fmla="*/ 7245 h 8487"/>
                <a:gd name="T18" fmla="*/ 0 w 2484"/>
                <a:gd name="T19" fmla="*/ 7245 h 8487"/>
                <a:gd name="T20" fmla="*/ 1241 w 2484"/>
                <a:gd name="T21" fmla="*/ 8486 h 8487"/>
                <a:gd name="T22" fmla="*/ 1241 w 2484"/>
                <a:gd name="T23" fmla="*/ 8486 h 8487"/>
                <a:gd name="T24" fmla="*/ 2483 w 2484"/>
                <a:gd name="T25" fmla="*/ 7245 h 8487"/>
                <a:gd name="T26" fmla="*/ 2483 w 2484"/>
                <a:gd name="T27" fmla="*/ 7245 h 8487"/>
                <a:gd name="T28" fmla="*/ 1761 w 2484"/>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4" h="8487">
                  <a:moveTo>
                    <a:pt x="1761" y="6117"/>
                  </a:moveTo>
                  <a:lnTo>
                    <a:pt x="1761" y="520"/>
                  </a:lnTo>
                  <a:lnTo>
                    <a:pt x="1761" y="520"/>
                  </a:lnTo>
                  <a:cubicBezTo>
                    <a:pt x="1761" y="233"/>
                    <a:pt x="1528" y="0"/>
                    <a:pt x="1241" y="0"/>
                  </a:cubicBezTo>
                  <a:lnTo>
                    <a:pt x="1241" y="0"/>
                  </a:lnTo>
                  <a:cubicBezTo>
                    <a:pt x="954" y="0"/>
                    <a:pt x="722" y="233"/>
                    <a:pt x="722" y="520"/>
                  </a:cubicBezTo>
                  <a:lnTo>
                    <a:pt x="722" y="6117"/>
                  </a:lnTo>
                  <a:lnTo>
                    <a:pt x="722" y="6117"/>
                  </a:lnTo>
                  <a:cubicBezTo>
                    <a:pt x="296" y="6314"/>
                    <a:pt x="0" y="6745"/>
                    <a:pt x="0" y="7245"/>
                  </a:cubicBezTo>
                  <a:lnTo>
                    <a:pt x="0" y="7245"/>
                  </a:lnTo>
                  <a:cubicBezTo>
                    <a:pt x="0" y="7931"/>
                    <a:pt x="556" y="8486"/>
                    <a:pt x="1241" y="8486"/>
                  </a:cubicBezTo>
                  <a:lnTo>
                    <a:pt x="1241" y="8486"/>
                  </a:lnTo>
                  <a:cubicBezTo>
                    <a:pt x="1927" y="8486"/>
                    <a:pt x="2483" y="7931"/>
                    <a:pt x="2483" y="7245"/>
                  </a:cubicBezTo>
                  <a:lnTo>
                    <a:pt x="2483" y="7245"/>
                  </a:lnTo>
                  <a:cubicBezTo>
                    <a:pt x="2483"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2" name="Freeform 362">
              <a:extLst>
                <a:ext uri="{FF2B5EF4-FFF2-40B4-BE49-F238E27FC236}">
                  <a16:creationId xmlns:a16="http://schemas.microsoft.com/office/drawing/2014/main" id="{4C18BB0E-2787-B041-8FB9-845F60B09974}"/>
                </a:ext>
              </a:extLst>
            </p:cNvPr>
            <p:cNvSpPr>
              <a:spLocks noChangeArrowheads="1"/>
            </p:cNvSpPr>
            <p:nvPr/>
          </p:nvSpPr>
          <p:spPr bwMode="auto">
            <a:xfrm>
              <a:off x="14482284" y="8137305"/>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3" name="Freeform 363">
              <a:extLst>
                <a:ext uri="{FF2B5EF4-FFF2-40B4-BE49-F238E27FC236}">
                  <a16:creationId xmlns:a16="http://schemas.microsoft.com/office/drawing/2014/main" id="{43FB3BCB-8045-2A43-9EB2-475821CC37F8}"/>
                </a:ext>
              </a:extLst>
            </p:cNvPr>
            <p:cNvSpPr>
              <a:spLocks noChangeArrowheads="1"/>
            </p:cNvSpPr>
            <p:nvPr/>
          </p:nvSpPr>
          <p:spPr bwMode="auto">
            <a:xfrm>
              <a:off x="14482284" y="7610874"/>
              <a:ext cx="429662"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4" name="Freeform 364">
              <a:extLst>
                <a:ext uri="{FF2B5EF4-FFF2-40B4-BE49-F238E27FC236}">
                  <a16:creationId xmlns:a16="http://schemas.microsoft.com/office/drawing/2014/main" id="{1FD7B337-5641-B34D-A615-3FDB32C48AF7}"/>
                </a:ext>
              </a:extLst>
            </p:cNvPr>
            <p:cNvSpPr>
              <a:spLocks noChangeArrowheads="1"/>
            </p:cNvSpPr>
            <p:nvPr/>
          </p:nvSpPr>
          <p:spPr bwMode="auto">
            <a:xfrm>
              <a:off x="14482284" y="7084443"/>
              <a:ext cx="429662" cy="526431"/>
            </a:xfrm>
            <a:custGeom>
              <a:avLst/>
              <a:gdLst>
                <a:gd name="T0" fmla="*/ 0 w 488"/>
                <a:gd name="T1" fmla="*/ 598 h 599"/>
                <a:gd name="T2" fmla="*/ 487 w 488"/>
                <a:gd name="T3" fmla="*/ 598 h 599"/>
                <a:gd name="T4" fmla="*/ 487 w 488"/>
                <a:gd name="T5" fmla="*/ 0 h 599"/>
                <a:gd name="T6" fmla="*/ 0 w 488"/>
                <a:gd name="T7" fmla="*/ 0 h 599"/>
                <a:gd name="T8" fmla="*/ 0 w 488"/>
                <a:gd name="T9" fmla="*/ 598 h 599"/>
              </a:gdLst>
              <a:ahLst/>
              <a:cxnLst>
                <a:cxn ang="0">
                  <a:pos x="T0" y="T1"/>
                </a:cxn>
                <a:cxn ang="0">
                  <a:pos x="T2" y="T3"/>
                </a:cxn>
                <a:cxn ang="0">
                  <a:pos x="T4" y="T5"/>
                </a:cxn>
                <a:cxn ang="0">
                  <a:pos x="T6" y="T7"/>
                </a:cxn>
                <a:cxn ang="0">
                  <a:pos x="T8" y="T9"/>
                </a:cxn>
              </a:cxnLst>
              <a:rect l="0" t="0" r="r" b="b"/>
              <a:pathLst>
                <a:path w="488" h="599">
                  <a:moveTo>
                    <a:pt x="0" y="598"/>
                  </a:moveTo>
                  <a:lnTo>
                    <a:pt x="487" y="598"/>
                  </a:lnTo>
                  <a:lnTo>
                    <a:pt x="487" y="0"/>
                  </a:lnTo>
                  <a:lnTo>
                    <a:pt x="0" y="0"/>
                  </a:lnTo>
                  <a:lnTo>
                    <a:pt x="0" y="598"/>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5" name="Freeform 365">
              <a:extLst>
                <a:ext uri="{FF2B5EF4-FFF2-40B4-BE49-F238E27FC236}">
                  <a16:creationId xmlns:a16="http://schemas.microsoft.com/office/drawing/2014/main" id="{C37C2880-D896-E84E-8444-6B4837A5F42B}"/>
                </a:ext>
              </a:extLst>
            </p:cNvPr>
            <p:cNvSpPr>
              <a:spLocks noChangeArrowheads="1"/>
            </p:cNvSpPr>
            <p:nvPr/>
          </p:nvSpPr>
          <p:spPr bwMode="auto">
            <a:xfrm>
              <a:off x="14482284" y="6561882"/>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6" name="Freeform 366">
              <a:extLst>
                <a:ext uri="{FF2B5EF4-FFF2-40B4-BE49-F238E27FC236}">
                  <a16:creationId xmlns:a16="http://schemas.microsoft.com/office/drawing/2014/main" id="{0F9ECB0B-03DF-3D43-9BCF-E20A79400EA7}"/>
                </a:ext>
              </a:extLst>
            </p:cNvPr>
            <p:cNvSpPr>
              <a:spLocks noChangeArrowheads="1"/>
            </p:cNvSpPr>
            <p:nvPr/>
          </p:nvSpPr>
          <p:spPr bwMode="auto">
            <a:xfrm>
              <a:off x="14482284" y="6031581"/>
              <a:ext cx="429662"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 name="Freeform 367">
              <a:extLst>
                <a:ext uri="{FF2B5EF4-FFF2-40B4-BE49-F238E27FC236}">
                  <a16:creationId xmlns:a16="http://schemas.microsoft.com/office/drawing/2014/main" id="{1C8296DF-1A0E-574C-AAEE-A268665858CB}"/>
                </a:ext>
              </a:extLst>
            </p:cNvPr>
            <p:cNvSpPr>
              <a:spLocks noChangeArrowheads="1"/>
            </p:cNvSpPr>
            <p:nvPr/>
          </p:nvSpPr>
          <p:spPr bwMode="auto">
            <a:xfrm>
              <a:off x="14482284" y="5509020"/>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8" name="Freeform 368">
              <a:extLst>
                <a:ext uri="{FF2B5EF4-FFF2-40B4-BE49-F238E27FC236}">
                  <a16:creationId xmlns:a16="http://schemas.microsoft.com/office/drawing/2014/main" id="{47EC5D67-E975-E94F-AE5A-37427598E42B}"/>
                </a:ext>
              </a:extLst>
            </p:cNvPr>
            <p:cNvSpPr>
              <a:spLocks noChangeArrowheads="1"/>
            </p:cNvSpPr>
            <p:nvPr/>
          </p:nvSpPr>
          <p:spPr bwMode="auto">
            <a:xfrm>
              <a:off x="14482284" y="4982588"/>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9" name="Freeform 369">
              <a:extLst>
                <a:ext uri="{FF2B5EF4-FFF2-40B4-BE49-F238E27FC236}">
                  <a16:creationId xmlns:a16="http://schemas.microsoft.com/office/drawing/2014/main" id="{D680F0FB-EB1A-E441-9B4B-F6713CFA2A5A}"/>
                </a:ext>
              </a:extLst>
            </p:cNvPr>
            <p:cNvSpPr>
              <a:spLocks noChangeArrowheads="1"/>
            </p:cNvSpPr>
            <p:nvPr/>
          </p:nvSpPr>
          <p:spPr bwMode="auto">
            <a:xfrm>
              <a:off x="14482284" y="4456157"/>
              <a:ext cx="429662" cy="52643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0" name="Freeform 370">
              <a:extLst>
                <a:ext uri="{FF2B5EF4-FFF2-40B4-BE49-F238E27FC236}">
                  <a16:creationId xmlns:a16="http://schemas.microsoft.com/office/drawing/2014/main" id="{0098E81D-FBDD-EC47-ABB2-23B333EDAC21}"/>
                </a:ext>
              </a:extLst>
            </p:cNvPr>
            <p:cNvSpPr>
              <a:spLocks noChangeArrowheads="1"/>
            </p:cNvSpPr>
            <p:nvPr/>
          </p:nvSpPr>
          <p:spPr bwMode="auto">
            <a:xfrm>
              <a:off x="14482284" y="3929726"/>
              <a:ext cx="429662" cy="52643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1" name="Freeform 371">
              <a:extLst>
                <a:ext uri="{FF2B5EF4-FFF2-40B4-BE49-F238E27FC236}">
                  <a16:creationId xmlns:a16="http://schemas.microsoft.com/office/drawing/2014/main" id="{9941999D-47A7-8B49-B22E-76F64A371A23}"/>
                </a:ext>
              </a:extLst>
            </p:cNvPr>
            <p:cNvSpPr>
              <a:spLocks noChangeArrowheads="1"/>
            </p:cNvSpPr>
            <p:nvPr/>
          </p:nvSpPr>
          <p:spPr bwMode="auto">
            <a:xfrm>
              <a:off x="14482284" y="3403295"/>
              <a:ext cx="429662" cy="52643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8" y="0"/>
                    <a:pt x="243" y="0"/>
                  </a:cubicBezTo>
                  <a:lnTo>
                    <a:pt x="243" y="0"/>
                  </a:lnTo>
                  <a:cubicBezTo>
                    <a:pt x="109" y="0"/>
                    <a:pt x="0" y="109"/>
                    <a:pt x="0" y="243"/>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2" name="Freeform 372">
              <a:extLst>
                <a:ext uri="{FF2B5EF4-FFF2-40B4-BE49-F238E27FC236}">
                  <a16:creationId xmlns:a16="http://schemas.microsoft.com/office/drawing/2014/main" id="{C4A135F0-3D38-5A41-924A-BC110BC0C33D}"/>
                </a:ext>
              </a:extLst>
            </p:cNvPr>
            <p:cNvSpPr>
              <a:spLocks noChangeArrowheads="1"/>
            </p:cNvSpPr>
            <p:nvPr/>
          </p:nvSpPr>
          <p:spPr bwMode="auto">
            <a:xfrm>
              <a:off x="14482284" y="3403295"/>
              <a:ext cx="429662" cy="52643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8" y="0"/>
                    <a:pt x="243" y="0"/>
                  </a:cubicBezTo>
                  <a:lnTo>
                    <a:pt x="243" y="0"/>
                  </a:lnTo>
                  <a:cubicBezTo>
                    <a:pt x="109" y="0"/>
                    <a:pt x="0" y="109"/>
                    <a:pt x="0" y="243"/>
                  </a:cubicBezTo>
                </a:path>
              </a:pathLst>
            </a:custGeom>
            <a:noFill/>
            <a:ln w="111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6" name="Freeform 386">
              <a:extLst>
                <a:ext uri="{FF2B5EF4-FFF2-40B4-BE49-F238E27FC236}">
                  <a16:creationId xmlns:a16="http://schemas.microsoft.com/office/drawing/2014/main" id="{0315F92F-1B04-2C43-9977-CA3CF4D58A8E}"/>
                </a:ext>
              </a:extLst>
            </p:cNvPr>
            <p:cNvSpPr>
              <a:spLocks noChangeArrowheads="1"/>
            </p:cNvSpPr>
            <p:nvPr/>
          </p:nvSpPr>
          <p:spPr bwMode="auto">
            <a:xfrm>
              <a:off x="13808762" y="8597931"/>
              <a:ext cx="1780576" cy="1780576"/>
            </a:xfrm>
            <a:custGeom>
              <a:avLst/>
              <a:gdLst>
                <a:gd name="T0" fmla="*/ 2027 w 2028"/>
                <a:gd name="T1" fmla="*/ 1013 h 2028"/>
                <a:gd name="T2" fmla="*/ 2027 w 2028"/>
                <a:gd name="T3" fmla="*/ 1013 h 2028"/>
                <a:gd name="T4" fmla="*/ 1013 w 2028"/>
                <a:gd name="T5" fmla="*/ 2027 h 2028"/>
                <a:gd name="T6" fmla="*/ 1013 w 2028"/>
                <a:gd name="T7" fmla="*/ 2027 h 2028"/>
                <a:gd name="T8" fmla="*/ 0 w 2028"/>
                <a:gd name="T9" fmla="*/ 1013 h 2028"/>
                <a:gd name="T10" fmla="*/ 0 w 2028"/>
                <a:gd name="T11" fmla="*/ 1013 h 2028"/>
                <a:gd name="T12" fmla="*/ 1013 w 2028"/>
                <a:gd name="T13" fmla="*/ 0 h 2028"/>
                <a:gd name="T14" fmla="*/ 1013 w 2028"/>
                <a:gd name="T15" fmla="*/ 0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1573"/>
                    <a:pt x="1573" y="2027"/>
                    <a:pt x="1013" y="2027"/>
                  </a:cubicBezTo>
                  <a:lnTo>
                    <a:pt x="1013" y="2027"/>
                  </a:lnTo>
                  <a:cubicBezTo>
                    <a:pt x="454" y="2027"/>
                    <a:pt x="0" y="1573"/>
                    <a:pt x="0" y="1013"/>
                  </a:cubicBezTo>
                  <a:lnTo>
                    <a:pt x="0" y="1013"/>
                  </a:lnTo>
                  <a:cubicBezTo>
                    <a:pt x="0" y="454"/>
                    <a:pt x="454" y="0"/>
                    <a:pt x="1013" y="0"/>
                  </a:cubicBezTo>
                  <a:lnTo>
                    <a:pt x="1013" y="0"/>
                  </a:lnTo>
                  <a:cubicBezTo>
                    <a:pt x="1573" y="0"/>
                    <a:pt x="2027" y="454"/>
                    <a:pt x="2027" y="1013"/>
                  </a:cubicBezTo>
                </a:path>
              </a:pathLst>
            </a:custGeom>
            <a:solidFill>
              <a:schemeClr val="accent3"/>
            </a:solidFill>
            <a:ln>
              <a:noFill/>
            </a:ln>
            <a:effectLst/>
          </p:spPr>
          <p:txBody>
            <a:bodyPr wrap="none" anchor="ctr"/>
            <a:lstStyle/>
            <a:p>
              <a:endParaRPr lang="en-US"/>
            </a:p>
          </p:txBody>
        </p:sp>
      </p:grpSp>
      <p:grpSp>
        <p:nvGrpSpPr>
          <p:cNvPr id="8" name="Group 7">
            <a:extLst>
              <a:ext uri="{FF2B5EF4-FFF2-40B4-BE49-F238E27FC236}">
                <a16:creationId xmlns:a16="http://schemas.microsoft.com/office/drawing/2014/main" id="{DE689519-0CCC-364D-A60F-FDDE1B9FD971}"/>
              </a:ext>
            </a:extLst>
          </p:cNvPr>
          <p:cNvGrpSpPr/>
          <p:nvPr/>
        </p:nvGrpSpPr>
        <p:grpSpPr>
          <a:xfrm>
            <a:off x="18752704" y="3572189"/>
            <a:ext cx="1921986" cy="6571622"/>
            <a:chOff x="18624062" y="3132338"/>
            <a:chExt cx="2179269" cy="7451324"/>
          </a:xfrm>
        </p:grpSpPr>
        <p:sp>
          <p:nvSpPr>
            <p:cNvPr id="54" name="Freeform 163">
              <a:extLst>
                <a:ext uri="{FF2B5EF4-FFF2-40B4-BE49-F238E27FC236}">
                  <a16:creationId xmlns:a16="http://schemas.microsoft.com/office/drawing/2014/main" id="{A86BCC4C-A2E0-9448-891F-D32B2BAF8FFF}"/>
                </a:ext>
              </a:extLst>
            </p:cNvPr>
            <p:cNvSpPr>
              <a:spLocks noChangeArrowheads="1"/>
            </p:cNvSpPr>
            <p:nvPr/>
          </p:nvSpPr>
          <p:spPr bwMode="auto">
            <a:xfrm>
              <a:off x="18624062" y="3132338"/>
              <a:ext cx="2179269" cy="7451324"/>
            </a:xfrm>
            <a:custGeom>
              <a:avLst/>
              <a:gdLst>
                <a:gd name="T0" fmla="*/ 1761 w 2484"/>
                <a:gd name="T1" fmla="*/ 6117 h 8487"/>
                <a:gd name="T2" fmla="*/ 1761 w 2484"/>
                <a:gd name="T3" fmla="*/ 520 h 8487"/>
                <a:gd name="T4" fmla="*/ 1761 w 2484"/>
                <a:gd name="T5" fmla="*/ 520 h 8487"/>
                <a:gd name="T6" fmla="*/ 1242 w 2484"/>
                <a:gd name="T7" fmla="*/ 0 h 8487"/>
                <a:gd name="T8" fmla="*/ 1242 w 2484"/>
                <a:gd name="T9" fmla="*/ 0 h 8487"/>
                <a:gd name="T10" fmla="*/ 722 w 2484"/>
                <a:gd name="T11" fmla="*/ 520 h 8487"/>
                <a:gd name="T12" fmla="*/ 722 w 2484"/>
                <a:gd name="T13" fmla="*/ 6117 h 8487"/>
                <a:gd name="T14" fmla="*/ 722 w 2484"/>
                <a:gd name="T15" fmla="*/ 6117 h 8487"/>
                <a:gd name="T16" fmla="*/ 0 w 2484"/>
                <a:gd name="T17" fmla="*/ 7245 h 8487"/>
                <a:gd name="T18" fmla="*/ 0 w 2484"/>
                <a:gd name="T19" fmla="*/ 7245 h 8487"/>
                <a:gd name="T20" fmla="*/ 1242 w 2484"/>
                <a:gd name="T21" fmla="*/ 8486 h 8487"/>
                <a:gd name="T22" fmla="*/ 1242 w 2484"/>
                <a:gd name="T23" fmla="*/ 8486 h 8487"/>
                <a:gd name="T24" fmla="*/ 2483 w 2484"/>
                <a:gd name="T25" fmla="*/ 7245 h 8487"/>
                <a:gd name="T26" fmla="*/ 2483 w 2484"/>
                <a:gd name="T27" fmla="*/ 7245 h 8487"/>
                <a:gd name="T28" fmla="*/ 1761 w 2484"/>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4" h="8487">
                  <a:moveTo>
                    <a:pt x="1761" y="6117"/>
                  </a:moveTo>
                  <a:lnTo>
                    <a:pt x="1761" y="520"/>
                  </a:lnTo>
                  <a:lnTo>
                    <a:pt x="1761" y="520"/>
                  </a:lnTo>
                  <a:cubicBezTo>
                    <a:pt x="1761" y="233"/>
                    <a:pt x="1529" y="0"/>
                    <a:pt x="1242" y="0"/>
                  </a:cubicBezTo>
                  <a:lnTo>
                    <a:pt x="1242" y="0"/>
                  </a:lnTo>
                  <a:cubicBezTo>
                    <a:pt x="955" y="0"/>
                    <a:pt x="722" y="233"/>
                    <a:pt x="722" y="520"/>
                  </a:cubicBezTo>
                  <a:lnTo>
                    <a:pt x="722" y="6117"/>
                  </a:lnTo>
                  <a:lnTo>
                    <a:pt x="722" y="6117"/>
                  </a:lnTo>
                  <a:cubicBezTo>
                    <a:pt x="296" y="6314"/>
                    <a:pt x="0" y="6745"/>
                    <a:pt x="0" y="7245"/>
                  </a:cubicBezTo>
                  <a:lnTo>
                    <a:pt x="0" y="7245"/>
                  </a:lnTo>
                  <a:cubicBezTo>
                    <a:pt x="0" y="7931"/>
                    <a:pt x="556" y="8486"/>
                    <a:pt x="1242" y="8486"/>
                  </a:cubicBezTo>
                  <a:lnTo>
                    <a:pt x="1242" y="8486"/>
                  </a:lnTo>
                  <a:cubicBezTo>
                    <a:pt x="1927" y="8486"/>
                    <a:pt x="2483" y="7931"/>
                    <a:pt x="2483" y="7245"/>
                  </a:cubicBezTo>
                  <a:lnTo>
                    <a:pt x="2483" y="7245"/>
                  </a:lnTo>
                  <a:cubicBezTo>
                    <a:pt x="2483"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3" name="Freeform 373">
              <a:extLst>
                <a:ext uri="{FF2B5EF4-FFF2-40B4-BE49-F238E27FC236}">
                  <a16:creationId xmlns:a16="http://schemas.microsoft.com/office/drawing/2014/main" id="{C95E7987-C155-CF4C-AD3A-C7878776E5EF}"/>
                </a:ext>
              </a:extLst>
            </p:cNvPr>
            <p:cNvSpPr>
              <a:spLocks noChangeArrowheads="1"/>
            </p:cNvSpPr>
            <p:nvPr/>
          </p:nvSpPr>
          <p:spPr bwMode="auto">
            <a:xfrm>
              <a:off x="19502737" y="8137305"/>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4" name="Freeform 374">
              <a:extLst>
                <a:ext uri="{FF2B5EF4-FFF2-40B4-BE49-F238E27FC236}">
                  <a16:creationId xmlns:a16="http://schemas.microsoft.com/office/drawing/2014/main" id="{4EF67978-9A50-6848-B531-2B7151A02346}"/>
                </a:ext>
              </a:extLst>
            </p:cNvPr>
            <p:cNvSpPr>
              <a:spLocks noChangeArrowheads="1"/>
            </p:cNvSpPr>
            <p:nvPr/>
          </p:nvSpPr>
          <p:spPr bwMode="auto">
            <a:xfrm>
              <a:off x="19502737" y="7610874"/>
              <a:ext cx="429662"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5" name="Freeform 375">
              <a:extLst>
                <a:ext uri="{FF2B5EF4-FFF2-40B4-BE49-F238E27FC236}">
                  <a16:creationId xmlns:a16="http://schemas.microsoft.com/office/drawing/2014/main" id="{E27CB3F1-8919-B643-88B6-0FDA266BDC1E}"/>
                </a:ext>
              </a:extLst>
            </p:cNvPr>
            <p:cNvSpPr>
              <a:spLocks noChangeArrowheads="1"/>
            </p:cNvSpPr>
            <p:nvPr/>
          </p:nvSpPr>
          <p:spPr bwMode="auto">
            <a:xfrm>
              <a:off x="19502737" y="7084443"/>
              <a:ext cx="429662" cy="526431"/>
            </a:xfrm>
            <a:custGeom>
              <a:avLst/>
              <a:gdLst>
                <a:gd name="T0" fmla="*/ 0 w 489"/>
                <a:gd name="T1" fmla="*/ 598 h 599"/>
                <a:gd name="T2" fmla="*/ 488 w 489"/>
                <a:gd name="T3" fmla="*/ 598 h 599"/>
                <a:gd name="T4" fmla="*/ 488 w 489"/>
                <a:gd name="T5" fmla="*/ 0 h 599"/>
                <a:gd name="T6" fmla="*/ 0 w 489"/>
                <a:gd name="T7" fmla="*/ 0 h 599"/>
                <a:gd name="T8" fmla="*/ 0 w 489"/>
                <a:gd name="T9" fmla="*/ 598 h 599"/>
              </a:gdLst>
              <a:ahLst/>
              <a:cxnLst>
                <a:cxn ang="0">
                  <a:pos x="T0" y="T1"/>
                </a:cxn>
                <a:cxn ang="0">
                  <a:pos x="T2" y="T3"/>
                </a:cxn>
                <a:cxn ang="0">
                  <a:pos x="T4" y="T5"/>
                </a:cxn>
                <a:cxn ang="0">
                  <a:pos x="T6" y="T7"/>
                </a:cxn>
                <a:cxn ang="0">
                  <a:pos x="T8" y="T9"/>
                </a:cxn>
              </a:cxnLst>
              <a:rect l="0" t="0" r="r" b="b"/>
              <a:pathLst>
                <a:path w="489" h="599">
                  <a:moveTo>
                    <a:pt x="0" y="598"/>
                  </a:moveTo>
                  <a:lnTo>
                    <a:pt x="488" y="598"/>
                  </a:lnTo>
                  <a:lnTo>
                    <a:pt x="488" y="0"/>
                  </a:lnTo>
                  <a:lnTo>
                    <a:pt x="0" y="0"/>
                  </a:lnTo>
                  <a:lnTo>
                    <a:pt x="0" y="598"/>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6" name="Freeform 376">
              <a:extLst>
                <a:ext uri="{FF2B5EF4-FFF2-40B4-BE49-F238E27FC236}">
                  <a16:creationId xmlns:a16="http://schemas.microsoft.com/office/drawing/2014/main" id="{33B2C6BE-AA7E-3346-8405-2248D68F161E}"/>
                </a:ext>
              </a:extLst>
            </p:cNvPr>
            <p:cNvSpPr>
              <a:spLocks noChangeArrowheads="1"/>
            </p:cNvSpPr>
            <p:nvPr/>
          </p:nvSpPr>
          <p:spPr bwMode="auto">
            <a:xfrm>
              <a:off x="19502737" y="6561882"/>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7" name="Freeform 377">
              <a:extLst>
                <a:ext uri="{FF2B5EF4-FFF2-40B4-BE49-F238E27FC236}">
                  <a16:creationId xmlns:a16="http://schemas.microsoft.com/office/drawing/2014/main" id="{F3100801-DD98-1D4B-8478-0E83A845E6D0}"/>
                </a:ext>
              </a:extLst>
            </p:cNvPr>
            <p:cNvSpPr>
              <a:spLocks noChangeArrowheads="1"/>
            </p:cNvSpPr>
            <p:nvPr/>
          </p:nvSpPr>
          <p:spPr bwMode="auto">
            <a:xfrm>
              <a:off x="19502737" y="6031581"/>
              <a:ext cx="429662"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8" name="Freeform 378">
              <a:extLst>
                <a:ext uri="{FF2B5EF4-FFF2-40B4-BE49-F238E27FC236}">
                  <a16:creationId xmlns:a16="http://schemas.microsoft.com/office/drawing/2014/main" id="{C070BD94-4314-A74B-8BE9-4C2F29BEDD7A}"/>
                </a:ext>
              </a:extLst>
            </p:cNvPr>
            <p:cNvSpPr>
              <a:spLocks noChangeArrowheads="1"/>
            </p:cNvSpPr>
            <p:nvPr/>
          </p:nvSpPr>
          <p:spPr bwMode="auto">
            <a:xfrm>
              <a:off x="19502737" y="5509020"/>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9" name="Freeform 379">
              <a:extLst>
                <a:ext uri="{FF2B5EF4-FFF2-40B4-BE49-F238E27FC236}">
                  <a16:creationId xmlns:a16="http://schemas.microsoft.com/office/drawing/2014/main" id="{26EB59D3-54BE-9349-9FCE-2681A6159FBC}"/>
                </a:ext>
              </a:extLst>
            </p:cNvPr>
            <p:cNvSpPr>
              <a:spLocks noChangeArrowheads="1"/>
            </p:cNvSpPr>
            <p:nvPr/>
          </p:nvSpPr>
          <p:spPr bwMode="auto">
            <a:xfrm>
              <a:off x="19502737" y="4982588"/>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10" name="Freeform 380">
              <a:extLst>
                <a:ext uri="{FF2B5EF4-FFF2-40B4-BE49-F238E27FC236}">
                  <a16:creationId xmlns:a16="http://schemas.microsoft.com/office/drawing/2014/main" id="{D24F7FCC-A7A2-8149-BDFC-52182A1CB733}"/>
                </a:ext>
              </a:extLst>
            </p:cNvPr>
            <p:cNvSpPr>
              <a:spLocks noChangeArrowheads="1"/>
            </p:cNvSpPr>
            <p:nvPr/>
          </p:nvSpPr>
          <p:spPr bwMode="auto">
            <a:xfrm>
              <a:off x="19502737" y="4456157"/>
              <a:ext cx="429662" cy="52643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 name="Freeform 381">
              <a:extLst>
                <a:ext uri="{FF2B5EF4-FFF2-40B4-BE49-F238E27FC236}">
                  <a16:creationId xmlns:a16="http://schemas.microsoft.com/office/drawing/2014/main" id="{FF16BE40-B946-8F48-8EC2-FCC4E5B546EF}"/>
                </a:ext>
              </a:extLst>
            </p:cNvPr>
            <p:cNvSpPr>
              <a:spLocks noChangeArrowheads="1"/>
            </p:cNvSpPr>
            <p:nvPr/>
          </p:nvSpPr>
          <p:spPr bwMode="auto">
            <a:xfrm>
              <a:off x="19502737" y="3929726"/>
              <a:ext cx="429662" cy="52643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rgbClr val="FFFFFF"/>
            </a:solidFill>
            <a:ln w="9525"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2" name="Freeform 382">
              <a:extLst>
                <a:ext uri="{FF2B5EF4-FFF2-40B4-BE49-F238E27FC236}">
                  <a16:creationId xmlns:a16="http://schemas.microsoft.com/office/drawing/2014/main" id="{001E761F-436D-F849-9FA8-F185C4D241E6}"/>
                </a:ext>
              </a:extLst>
            </p:cNvPr>
            <p:cNvSpPr>
              <a:spLocks noChangeArrowheads="1"/>
            </p:cNvSpPr>
            <p:nvPr/>
          </p:nvSpPr>
          <p:spPr bwMode="auto">
            <a:xfrm>
              <a:off x="19502737" y="3403295"/>
              <a:ext cx="429662"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8" y="0"/>
                    <a:pt x="244" y="0"/>
                  </a:cubicBezTo>
                  <a:lnTo>
                    <a:pt x="244" y="0"/>
                  </a:lnTo>
                  <a:cubicBezTo>
                    <a:pt x="109" y="0"/>
                    <a:pt x="0" y="109"/>
                    <a:pt x="0" y="243"/>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 name="Freeform 383">
              <a:extLst>
                <a:ext uri="{FF2B5EF4-FFF2-40B4-BE49-F238E27FC236}">
                  <a16:creationId xmlns:a16="http://schemas.microsoft.com/office/drawing/2014/main" id="{7D0EC905-8D16-464B-95B7-5F5404224FBA}"/>
                </a:ext>
              </a:extLst>
            </p:cNvPr>
            <p:cNvSpPr>
              <a:spLocks noChangeArrowheads="1"/>
            </p:cNvSpPr>
            <p:nvPr/>
          </p:nvSpPr>
          <p:spPr bwMode="auto">
            <a:xfrm>
              <a:off x="19502737" y="3403295"/>
              <a:ext cx="429662" cy="52643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8" y="0"/>
                    <a:pt x="244" y="0"/>
                  </a:cubicBezTo>
                  <a:lnTo>
                    <a:pt x="244" y="0"/>
                  </a:lnTo>
                  <a:cubicBezTo>
                    <a:pt x="109" y="0"/>
                    <a:pt x="0" y="109"/>
                    <a:pt x="0" y="243"/>
                  </a:cubicBezTo>
                </a:path>
              </a:pathLst>
            </a:custGeom>
            <a:noFill/>
            <a:ln w="111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 name="Freeform 387">
              <a:extLst>
                <a:ext uri="{FF2B5EF4-FFF2-40B4-BE49-F238E27FC236}">
                  <a16:creationId xmlns:a16="http://schemas.microsoft.com/office/drawing/2014/main" id="{062DD44C-5F77-614E-B070-13661EFDD539}"/>
                </a:ext>
              </a:extLst>
            </p:cNvPr>
            <p:cNvSpPr>
              <a:spLocks noChangeArrowheads="1"/>
            </p:cNvSpPr>
            <p:nvPr/>
          </p:nvSpPr>
          <p:spPr bwMode="auto">
            <a:xfrm>
              <a:off x="18825345" y="8597931"/>
              <a:ext cx="1780576" cy="1780576"/>
            </a:xfrm>
            <a:custGeom>
              <a:avLst/>
              <a:gdLst>
                <a:gd name="T0" fmla="*/ 2027 w 2028"/>
                <a:gd name="T1" fmla="*/ 1013 h 2028"/>
                <a:gd name="T2" fmla="*/ 2027 w 2028"/>
                <a:gd name="T3" fmla="*/ 1013 h 2028"/>
                <a:gd name="T4" fmla="*/ 1014 w 2028"/>
                <a:gd name="T5" fmla="*/ 2027 h 2028"/>
                <a:gd name="T6" fmla="*/ 1014 w 2028"/>
                <a:gd name="T7" fmla="*/ 2027 h 2028"/>
                <a:gd name="T8" fmla="*/ 0 w 2028"/>
                <a:gd name="T9" fmla="*/ 1013 h 2028"/>
                <a:gd name="T10" fmla="*/ 0 w 2028"/>
                <a:gd name="T11" fmla="*/ 1013 h 2028"/>
                <a:gd name="T12" fmla="*/ 1014 w 2028"/>
                <a:gd name="T13" fmla="*/ 0 h 2028"/>
                <a:gd name="T14" fmla="*/ 1014 w 2028"/>
                <a:gd name="T15" fmla="*/ 0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1573"/>
                    <a:pt x="1573" y="2027"/>
                    <a:pt x="1014" y="2027"/>
                  </a:cubicBezTo>
                  <a:lnTo>
                    <a:pt x="1014" y="2027"/>
                  </a:lnTo>
                  <a:cubicBezTo>
                    <a:pt x="454" y="2027"/>
                    <a:pt x="0" y="1573"/>
                    <a:pt x="0" y="1013"/>
                  </a:cubicBezTo>
                  <a:lnTo>
                    <a:pt x="0" y="1013"/>
                  </a:lnTo>
                  <a:cubicBezTo>
                    <a:pt x="0" y="454"/>
                    <a:pt x="454" y="0"/>
                    <a:pt x="1014" y="0"/>
                  </a:cubicBezTo>
                  <a:lnTo>
                    <a:pt x="1014" y="0"/>
                  </a:lnTo>
                  <a:cubicBezTo>
                    <a:pt x="1573" y="0"/>
                    <a:pt x="2027" y="454"/>
                    <a:pt x="2027" y="1013"/>
                  </a:cubicBezTo>
                </a:path>
              </a:pathLst>
            </a:custGeom>
            <a:solidFill>
              <a:schemeClr val="accent4"/>
            </a:solidFill>
            <a:ln>
              <a:noFill/>
            </a:ln>
            <a:effectLst/>
          </p:spPr>
          <p:txBody>
            <a:bodyPr wrap="none" anchor="ctr"/>
            <a:lstStyle/>
            <a:p>
              <a:endParaRPr lang="en-US"/>
            </a:p>
          </p:txBody>
        </p:sp>
      </p:grpSp>
      <p:sp>
        <p:nvSpPr>
          <p:cNvPr id="326" name="CuadroTexto 4">
            <a:extLst>
              <a:ext uri="{FF2B5EF4-FFF2-40B4-BE49-F238E27FC236}">
                <a16:creationId xmlns:a16="http://schemas.microsoft.com/office/drawing/2014/main" id="{59E822B5-8AFC-3F47-8346-1387C610FCD5}"/>
              </a:ext>
            </a:extLst>
          </p:cNvPr>
          <p:cNvSpPr txBox="1"/>
          <p:nvPr/>
        </p:nvSpPr>
        <p:spPr>
          <a:xfrm>
            <a:off x="2255110"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27" name="CuadroTexto 4">
            <a:extLst>
              <a:ext uri="{FF2B5EF4-FFF2-40B4-BE49-F238E27FC236}">
                <a16:creationId xmlns:a16="http://schemas.microsoft.com/office/drawing/2014/main" id="{65312B43-77AB-9E4F-BA77-9A53F0134925}"/>
              </a:ext>
            </a:extLst>
          </p:cNvPr>
          <p:cNvSpPr txBox="1"/>
          <p:nvPr/>
        </p:nvSpPr>
        <p:spPr>
          <a:xfrm>
            <a:off x="2255110"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29" name="CuadroTexto 4">
            <a:extLst>
              <a:ext uri="{FF2B5EF4-FFF2-40B4-BE49-F238E27FC236}">
                <a16:creationId xmlns:a16="http://schemas.microsoft.com/office/drawing/2014/main" id="{52223641-3E87-BA4D-9148-0EAE4468C137}"/>
              </a:ext>
            </a:extLst>
          </p:cNvPr>
          <p:cNvSpPr txBox="1"/>
          <p:nvPr/>
        </p:nvSpPr>
        <p:spPr>
          <a:xfrm>
            <a:off x="7268276"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0" name="CuadroTexto 4">
            <a:extLst>
              <a:ext uri="{FF2B5EF4-FFF2-40B4-BE49-F238E27FC236}">
                <a16:creationId xmlns:a16="http://schemas.microsoft.com/office/drawing/2014/main" id="{6604C967-15A2-1047-9804-69FFE5D59481}"/>
              </a:ext>
            </a:extLst>
          </p:cNvPr>
          <p:cNvSpPr txBox="1"/>
          <p:nvPr/>
        </p:nvSpPr>
        <p:spPr>
          <a:xfrm>
            <a:off x="7268276"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2" name="CuadroTexto 4">
            <a:extLst>
              <a:ext uri="{FF2B5EF4-FFF2-40B4-BE49-F238E27FC236}">
                <a16:creationId xmlns:a16="http://schemas.microsoft.com/office/drawing/2014/main" id="{C531E388-7F48-1242-B9B9-5E28D12E0626}"/>
              </a:ext>
            </a:extLst>
          </p:cNvPr>
          <p:cNvSpPr txBox="1"/>
          <p:nvPr/>
        </p:nvSpPr>
        <p:spPr>
          <a:xfrm>
            <a:off x="12291692"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3" name="CuadroTexto 4">
            <a:extLst>
              <a:ext uri="{FF2B5EF4-FFF2-40B4-BE49-F238E27FC236}">
                <a16:creationId xmlns:a16="http://schemas.microsoft.com/office/drawing/2014/main" id="{CAC0E4D9-9673-394D-8DE1-B31CEEEDD3D8}"/>
              </a:ext>
            </a:extLst>
          </p:cNvPr>
          <p:cNvSpPr txBox="1"/>
          <p:nvPr/>
        </p:nvSpPr>
        <p:spPr>
          <a:xfrm>
            <a:off x="12291692"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5" name="CuadroTexto 4">
            <a:extLst>
              <a:ext uri="{FF2B5EF4-FFF2-40B4-BE49-F238E27FC236}">
                <a16:creationId xmlns:a16="http://schemas.microsoft.com/office/drawing/2014/main" id="{08B26DB1-D63D-A640-9829-DD7FB3CE3951}"/>
              </a:ext>
            </a:extLst>
          </p:cNvPr>
          <p:cNvSpPr txBox="1"/>
          <p:nvPr/>
        </p:nvSpPr>
        <p:spPr>
          <a:xfrm>
            <a:off x="17304855"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6" name="CuadroTexto 4">
            <a:extLst>
              <a:ext uri="{FF2B5EF4-FFF2-40B4-BE49-F238E27FC236}">
                <a16:creationId xmlns:a16="http://schemas.microsoft.com/office/drawing/2014/main" id="{BDFCA7DC-4CDB-B640-AA84-1793EAC4B252}"/>
              </a:ext>
            </a:extLst>
          </p:cNvPr>
          <p:cNvSpPr txBox="1"/>
          <p:nvPr/>
        </p:nvSpPr>
        <p:spPr>
          <a:xfrm>
            <a:off x="17304855"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7" name="CuadroTexto 4">
            <a:extLst>
              <a:ext uri="{FF2B5EF4-FFF2-40B4-BE49-F238E27FC236}">
                <a16:creationId xmlns:a16="http://schemas.microsoft.com/office/drawing/2014/main" id="{F25227D1-6C31-4F41-83C1-B0157DE4E99B}"/>
              </a:ext>
            </a:extLst>
          </p:cNvPr>
          <p:cNvSpPr txBox="1"/>
          <p:nvPr/>
        </p:nvSpPr>
        <p:spPr>
          <a:xfrm>
            <a:off x="3702959"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45%</a:t>
            </a:r>
          </a:p>
        </p:txBody>
      </p:sp>
      <p:sp>
        <p:nvSpPr>
          <p:cNvPr id="338" name="CuadroTexto 4">
            <a:extLst>
              <a:ext uri="{FF2B5EF4-FFF2-40B4-BE49-F238E27FC236}">
                <a16:creationId xmlns:a16="http://schemas.microsoft.com/office/drawing/2014/main" id="{FC7E15D6-B39F-6C4C-BFC3-D5D2068DF2CC}"/>
              </a:ext>
            </a:extLst>
          </p:cNvPr>
          <p:cNvSpPr txBox="1"/>
          <p:nvPr/>
        </p:nvSpPr>
        <p:spPr>
          <a:xfrm>
            <a:off x="8745632"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95%</a:t>
            </a:r>
          </a:p>
        </p:txBody>
      </p:sp>
      <p:sp>
        <p:nvSpPr>
          <p:cNvPr id="339" name="CuadroTexto 4">
            <a:extLst>
              <a:ext uri="{FF2B5EF4-FFF2-40B4-BE49-F238E27FC236}">
                <a16:creationId xmlns:a16="http://schemas.microsoft.com/office/drawing/2014/main" id="{9632734F-2752-BC4F-A748-EC7DE45919F6}"/>
              </a:ext>
            </a:extLst>
          </p:cNvPr>
          <p:cNvSpPr txBox="1"/>
          <p:nvPr/>
        </p:nvSpPr>
        <p:spPr>
          <a:xfrm>
            <a:off x="13741895"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20%</a:t>
            </a:r>
          </a:p>
        </p:txBody>
      </p:sp>
      <p:sp>
        <p:nvSpPr>
          <p:cNvPr id="340" name="CuadroTexto 4">
            <a:extLst>
              <a:ext uri="{FF2B5EF4-FFF2-40B4-BE49-F238E27FC236}">
                <a16:creationId xmlns:a16="http://schemas.microsoft.com/office/drawing/2014/main" id="{73C24CC9-48B2-174E-93AC-CBEFE206EE3F}"/>
              </a:ext>
            </a:extLst>
          </p:cNvPr>
          <p:cNvSpPr txBox="1"/>
          <p:nvPr/>
        </p:nvSpPr>
        <p:spPr>
          <a:xfrm>
            <a:off x="18758476" y="8860209"/>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70%</a:t>
            </a:r>
          </a:p>
        </p:txBody>
      </p:sp>
    </p:spTree>
    <p:extLst>
      <p:ext uri="{BB962C8B-B14F-4D97-AF65-F5344CB8AC3E}">
        <p14:creationId xmlns:p14="http://schemas.microsoft.com/office/powerpoint/2010/main" val="11006039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35E098-8687-2F4C-8182-9CC79A6F0E80}"/>
              </a:ext>
            </a:extLst>
          </p:cNvPr>
          <p:cNvGrpSpPr/>
          <p:nvPr/>
        </p:nvGrpSpPr>
        <p:grpSpPr>
          <a:xfrm>
            <a:off x="13037966" y="1484757"/>
            <a:ext cx="9126154" cy="8834175"/>
            <a:chOff x="9735079" y="1369001"/>
            <a:chExt cx="10450203" cy="10115863"/>
          </a:xfrm>
        </p:grpSpPr>
        <p:sp>
          <p:nvSpPr>
            <p:cNvPr id="344" name="Freeform 331">
              <a:extLst>
                <a:ext uri="{FF2B5EF4-FFF2-40B4-BE49-F238E27FC236}">
                  <a16:creationId xmlns:a16="http://schemas.microsoft.com/office/drawing/2014/main" id="{F8B1E877-8C67-DE4A-BF6B-F93A348756F8}"/>
                </a:ext>
              </a:extLst>
            </p:cNvPr>
            <p:cNvSpPr>
              <a:spLocks noChangeArrowheads="1"/>
            </p:cNvSpPr>
            <p:nvPr/>
          </p:nvSpPr>
          <p:spPr bwMode="auto">
            <a:xfrm>
              <a:off x="14167201" y="1664762"/>
              <a:ext cx="2211773" cy="9820102"/>
            </a:xfrm>
            <a:custGeom>
              <a:avLst/>
              <a:gdLst>
                <a:gd name="T0" fmla="*/ 2274 w 2275"/>
                <a:gd name="T1" fmla="*/ 5051 h 10103"/>
                <a:gd name="T2" fmla="*/ 2274 w 2275"/>
                <a:gd name="T3" fmla="*/ 5051 h 10103"/>
                <a:gd name="T4" fmla="*/ 1137 w 2275"/>
                <a:gd name="T5" fmla="*/ 10102 h 10103"/>
                <a:gd name="T6" fmla="*/ 1137 w 2275"/>
                <a:gd name="T7" fmla="*/ 10102 h 10103"/>
                <a:gd name="T8" fmla="*/ 0 w 2275"/>
                <a:gd name="T9" fmla="*/ 5051 h 10103"/>
                <a:gd name="T10" fmla="*/ 0 w 2275"/>
                <a:gd name="T11" fmla="*/ 5051 h 10103"/>
                <a:gd name="T12" fmla="*/ 1137 w 2275"/>
                <a:gd name="T13" fmla="*/ 0 h 10103"/>
                <a:gd name="T14" fmla="*/ 1137 w 2275"/>
                <a:gd name="T15" fmla="*/ 0 h 10103"/>
                <a:gd name="T16" fmla="*/ 2274 w 2275"/>
                <a:gd name="T17" fmla="*/ 5051 h 10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5" h="10103">
                  <a:moveTo>
                    <a:pt x="2274" y="5051"/>
                  </a:moveTo>
                  <a:lnTo>
                    <a:pt x="2274" y="5051"/>
                  </a:lnTo>
                  <a:cubicBezTo>
                    <a:pt x="2274" y="7840"/>
                    <a:pt x="1765" y="10102"/>
                    <a:pt x="1137" y="10102"/>
                  </a:cubicBezTo>
                  <a:lnTo>
                    <a:pt x="1137" y="10102"/>
                  </a:lnTo>
                  <a:cubicBezTo>
                    <a:pt x="509" y="10102"/>
                    <a:pt x="0" y="7840"/>
                    <a:pt x="0" y="5051"/>
                  </a:cubicBezTo>
                  <a:lnTo>
                    <a:pt x="0" y="5051"/>
                  </a:lnTo>
                  <a:cubicBezTo>
                    <a:pt x="0" y="2262"/>
                    <a:pt x="509" y="0"/>
                    <a:pt x="1137" y="0"/>
                  </a:cubicBezTo>
                  <a:lnTo>
                    <a:pt x="1137" y="0"/>
                  </a:lnTo>
                  <a:cubicBezTo>
                    <a:pt x="1765" y="0"/>
                    <a:pt x="2274" y="2262"/>
                    <a:pt x="2274" y="5051"/>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5" name="Freeform 332">
              <a:extLst>
                <a:ext uri="{FF2B5EF4-FFF2-40B4-BE49-F238E27FC236}">
                  <a16:creationId xmlns:a16="http://schemas.microsoft.com/office/drawing/2014/main" id="{6F7F0851-3C94-F449-9CC7-CE549DD7634B}"/>
                </a:ext>
              </a:extLst>
            </p:cNvPr>
            <p:cNvSpPr>
              <a:spLocks noChangeArrowheads="1"/>
            </p:cNvSpPr>
            <p:nvPr/>
          </p:nvSpPr>
          <p:spPr bwMode="auto">
            <a:xfrm>
              <a:off x="10365179" y="5471069"/>
              <a:ext cx="9820102" cy="2207488"/>
            </a:xfrm>
            <a:custGeom>
              <a:avLst/>
              <a:gdLst>
                <a:gd name="T0" fmla="*/ 5051 w 10103"/>
                <a:gd name="T1" fmla="*/ 2272 h 2273"/>
                <a:gd name="T2" fmla="*/ 5051 w 10103"/>
                <a:gd name="T3" fmla="*/ 2272 h 2273"/>
                <a:gd name="T4" fmla="*/ 0 w 10103"/>
                <a:gd name="T5" fmla="*/ 1136 h 2273"/>
                <a:gd name="T6" fmla="*/ 0 w 10103"/>
                <a:gd name="T7" fmla="*/ 1136 h 2273"/>
                <a:gd name="T8" fmla="*/ 5051 w 10103"/>
                <a:gd name="T9" fmla="*/ 0 h 2273"/>
                <a:gd name="T10" fmla="*/ 5051 w 10103"/>
                <a:gd name="T11" fmla="*/ 0 h 2273"/>
                <a:gd name="T12" fmla="*/ 10102 w 10103"/>
                <a:gd name="T13" fmla="*/ 1136 h 2273"/>
                <a:gd name="T14" fmla="*/ 10102 w 10103"/>
                <a:gd name="T15" fmla="*/ 1136 h 2273"/>
                <a:gd name="T16" fmla="*/ 5051 w 10103"/>
                <a:gd name="T17" fmla="*/ 2272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03" h="2273">
                  <a:moveTo>
                    <a:pt x="5051" y="2272"/>
                  </a:moveTo>
                  <a:lnTo>
                    <a:pt x="5051" y="2272"/>
                  </a:lnTo>
                  <a:cubicBezTo>
                    <a:pt x="2261" y="2272"/>
                    <a:pt x="0" y="1764"/>
                    <a:pt x="0" y="1136"/>
                  </a:cubicBezTo>
                  <a:lnTo>
                    <a:pt x="0" y="1136"/>
                  </a:lnTo>
                  <a:cubicBezTo>
                    <a:pt x="0" y="508"/>
                    <a:pt x="2261" y="0"/>
                    <a:pt x="5051" y="0"/>
                  </a:cubicBezTo>
                  <a:lnTo>
                    <a:pt x="5051" y="0"/>
                  </a:lnTo>
                  <a:cubicBezTo>
                    <a:pt x="7841" y="0"/>
                    <a:pt x="10102" y="508"/>
                    <a:pt x="10102" y="1136"/>
                  </a:cubicBezTo>
                  <a:lnTo>
                    <a:pt x="10102" y="1136"/>
                  </a:lnTo>
                  <a:cubicBezTo>
                    <a:pt x="10102" y="1764"/>
                    <a:pt x="7841" y="2272"/>
                    <a:pt x="5051" y="227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6" name="Freeform 333">
              <a:extLst>
                <a:ext uri="{FF2B5EF4-FFF2-40B4-BE49-F238E27FC236}">
                  <a16:creationId xmlns:a16="http://schemas.microsoft.com/office/drawing/2014/main" id="{B87351B3-199C-2D41-A0F4-C373615CA6CF}"/>
                </a:ext>
              </a:extLst>
            </p:cNvPr>
            <p:cNvSpPr>
              <a:spLocks noChangeArrowheads="1"/>
            </p:cNvSpPr>
            <p:nvPr/>
          </p:nvSpPr>
          <p:spPr bwMode="auto">
            <a:xfrm>
              <a:off x="11372480" y="2672063"/>
              <a:ext cx="7805500" cy="7805500"/>
            </a:xfrm>
            <a:custGeom>
              <a:avLst/>
              <a:gdLst>
                <a:gd name="T0" fmla="*/ 4819 w 8031"/>
                <a:gd name="T1" fmla="*/ 3212 h 8031"/>
                <a:gd name="T2" fmla="*/ 4819 w 8031"/>
                <a:gd name="T3" fmla="*/ 3212 h 8031"/>
                <a:gd name="T4" fmla="*/ 7587 w 8031"/>
                <a:gd name="T5" fmla="*/ 7587 h 8031"/>
                <a:gd name="T6" fmla="*/ 7587 w 8031"/>
                <a:gd name="T7" fmla="*/ 7587 h 8031"/>
                <a:gd name="T8" fmla="*/ 3212 w 8031"/>
                <a:gd name="T9" fmla="*/ 4818 h 8031"/>
                <a:gd name="T10" fmla="*/ 3212 w 8031"/>
                <a:gd name="T11" fmla="*/ 4818 h 8031"/>
                <a:gd name="T12" fmla="*/ 443 w 8031"/>
                <a:gd name="T13" fmla="*/ 443 h 8031"/>
                <a:gd name="T14" fmla="*/ 443 w 8031"/>
                <a:gd name="T15" fmla="*/ 443 h 8031"/>
                <a:gd name="T16" fmla="*/ 4819 w 8031"/>
                <a:gd name="T17" fmla="*/ 3212 h 8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1" h="8031">
                  <a:moveTo>
                    <a:pt x="4819" y="3212"/>
                  </a:moveTo>
                  <a:lnTo>
                    <a:pt x="4819" y="3212"/>
                  </a:lnTo>
                  <a:cubicBezTo>
                    <a:pt x="6792" y="5183"/>
                    <a:pt x="8030" y="7143"/>
                    <a:pt x="7587" y="7587"/>
                  </a:cubicBezTo>
                  <a:lnTo>
                    <a:pt x="7587" y="7587"/>
                  </a:lnTo>
                  <a:cubicBezTo>
                    <a:pt x="7143" y="8030"/>
                    <a:pt x="5184" y="6791"/>
                    <a:pt x="3212" y="4818"/>
                  </a:cubicBezTo>
                  <a:lnTo>
                    <a:pt x="3212" y="4818"/>
                  </a:lnTo>
                  <a:cubicBezTo>
                    <a:pt x="1239" y="2847"/>
                    <a:pt x="0" y="887"/>
                    <a:pt x="443" y="443"/>
                  </a:cubicBezTo>
                  <a:lnTo>
                    <a:pt x="443" y="443"/>
                  </a:lnTo>
                  <a:cubicBezTo>
                    <a:pt x="887" y="0"/>
                    <a:pt x="2847" y="1239"/>
                    <a:pt x="4819" y="321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7" name="Freeform 334">
              <a:extLst>
                <a:ext uri="{FF2B5EF4-FFF2-40B4-BE49-F238E27FC236}">
                  <a16:creationId xmlns:a16="http://schemas.microsoft.com/office/drawing/2014/main" id="{CAB0B655-8C81-ED4E-B057-EE0B6261FBD0}"/>
                </a:ext>
              </a:extLst>
            </p:cNvPr>
            <p:cNvSpPr>
              <a:spLocks noChangeArrowheads="1"/>
            </p:cNvSpPr>
            <p:nvPr/>
          </p:nvSpPr>
          <p:spPr bwMode="auto">
            <a:xfrm>
              <a:off x="11372480" y="2672063"/>
              <a:ext cx="7805500" cy="7805500"/>
            </a:xfrm>
            <a:custGeom>
              <a:avLst/>
              <a:gdLst>
                <a:gd name="T0" fmla="*/ 3212 w 8031"/>
                <a:gd name="T1" fmla="*/ 3212 h 8031"/>
                <a:gd name="T2" fmla="*/ 3212 w 8031"/>
                <a:gd name="T3" fmla="*/ 3212 h 8031"/>
                <a:gd name="T4" fmla="*/ 443 w 8031"/>
                <a:gd name="T5" fmla="*/ 7587 h 8031"/>
                <a:gd name="T6" fmla="*/ 443 w 8031"/>
                <a:gd name="T7" fmla="*/ 7587 h 8031"/>
                <a:gd name="T8" fmla="*/ 4819 w 8031"/>
                <a:gd name="T9" fmla="*/ 4818 h 8031"/>
                <a:gd name="T10" fmla="*/ 4819 w 8031"/>
                <a:gd name="T11" fmla="*/ 4818 h 8031"/>
                <a:gd name="T12" fmla="*/ 7587 w 8031"/>
                <a:gd name="T13" fmla="*/ 443 h 8031"/>
                <a:gd name="T14" fmla="*/ 7587 w 8031"/>
                <a:gd name="T15" fmla="*/ 443 h 8031"/>
                <a:gd name="T16" fmla="*/ 3212 w 8031"/>
                <a:gd name="T17" fmla="*/ 3212 h 8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1" h="8031">
                  <a:moveTo>
                    <a:pt x="3212" y="3212"/>
                  </a:moveTo>
                  <a:lnTo>
                    <a:pt x="3212" y="3212"/>
                  </a:lnTo>
                  <a:cubicBezTo>
                    <a:pt x="1239" y="5183"/>
                    <a:pt x="0" y="7143"/>
                    <a:pt x="443" y="7587"/>
                  </a:cubicBezTo>
                  <a:lnTo>
                    <a:pt x="443" y="7587"/>
                  </a:lnTo>
                  <a:cubicBezTo>
                    <a:pt x="887" y="8030"/>
                    <a:pt x="2847" y="6791"/>
                    <a:pt x="4819" y="4818"/>
                  </a:cubicBezTo>
                  <a:lnTo>
                    <a:pt x="4819" y="4818"/>
                  </a:lnTo>
                  <a:cubicBezTo>
                    <a:pt x="6792" y="2847"/>
                    <a:pt x="8030" y="887"/>
                    <a:pt x="7587" y="443"/>
                  </a:cubicBezTo>
                  <a:lnTo>
                    <a:pt x="7587" y="443"/>
                  </a:lnTo>
                  <a:cubicBezTo>
                    <a:pt x="7143" y="0"/>
                    <a:pt x="5184" y="1239"/>
                    <a:pt x="3212" y="321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 name="Freeform 335">
              <a:extLst>
                <a:ext uri="{FF2B5EF4-FFF2-40B4-BE49-F238E27FC236}">
                  <a16:creationId xmlns:a16="http://schemas.microsoft.com/office/drawing/2014/main" id="{41DE91C6-03CC-F749-B91C-E6F1F3EDB940}"/>
                </a:ext>
              </a:extLst>
            </p:cNvPr>
            <p:cNvSpPr>
              <a:spLocks noChangeArrowheads="1"/>
            </p:cNvSpPr>
            <p:nvPr/>
          </p:nvSpPr>
          <p:spPr bwMode="auto">
            <a:xfrm>
              <a:off x="14325796" y="5629666"/>
              <a:ext cx="1898868" cy="1898866"/>
            </a:xfrm>
            <a:custGeom>
              <a:avLst/>
              <a:gdLst>
                <a:gd name="T0" fmla="*/ 1952 w 1953"/>
                <a:gd name="T1" fmla="*/ 975 h 1952"/>
                <a:gd name="T2" fmla="*/ 1952 w 1953"/>
                <a:gd name="T3" fmla="*/ 975 h 1952"/>
                <a:gd name="T4" fmla="*/ 976 w 1953"/>
                <a:gd name="T5" fmla="*/ 1951 h 1952"/>
                <a:gd name="T6" fmla="*/ 976 w 1953"/>
                <a:gd name="T7" fmla="*/ 1951 h 1952"/>
                <a:gd name="T8" fmla="*/ 0 w 1953"/>
                <a:gd name="T9" fmla="*/ 975 h 1952"/>
                <a:gd name="T10" fmla="*/ 0 w 1953"/>
                <a:gd name="T11" fmla="*/ 975 h 1952"/>
                <a:gd name="T12" fmla="*/ 976 w 1953"/>
                <a:gd name="T13" fmla="*/ 0 h 1952"/>
                <a:gd name="T14" fmla="*/ 976 w 1953"/>
                <a:gd name="T15" fmla="*/ 0 h 1952"/>
                <a:gd name="T16" fmla="*/ 1952 w 1953"/>
                <a:gd name="T17" fmla="*/ 975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3" h="1952">
                  <a:moveTo>
                    <a:pt x="1952" y="975"/>
                  </a:moveTo>
                  <a:lnTo>
                    <a:pt x="1952" y="975"/>
                  </a:lnTo>
                  <a:cubicBezTo>
                    <a:pt x="1952" y="1514"/>
                    <a:pt x="1516" y="1951"/>
                    <a:pt x="976" y="1951"/>
                  </a:cubicBezTo>
                  <a:lnTo>
                    <a:pt x="976" y="1951"/>
                  </a:lnTo>
                  <a:cubicBezTo>
                    <a:pt x="437" y="1951"/>
                    <a:pt x="0" y="1514"/>
                    <a:pt x="0" y="975"/>
                  </a:cubicBezTo>
                  <a:lnTo>
                    <a:pt x="0" y="975"/>
                  </a:lnTo>
                  <a:cubicBezTo>
                    <a:pt x="0" y="436"/>
                    <a:pt x="437" y="0"/>
                    <a:pt x="976" y="0"/>
                  </a:cubicBezTo>
                  <a:lnTo>
                    <a:pt x="976" y="0"/>
                  </a:lnTo>
                  <a:cubicBezTo>
                    <a:pt x="1516" y="0"/>
                    <a:pt x="1952" y="436"/>
                    <a:pt x="1952" y="975"/>
                  </a:cubicBezTo>
                </a:path>
              </a:pathLst>
            </a:custGeom>
            <a:solidFill>
              <a:schemeClr val="tx2"/>
            </a:solidFill>
            <a:ln>
              <a:noFill/>
            </a:ln>
            <a:effectLst/>
          </p:spPr>
          <p:txBody>
            <a:bodyPr wrap="none" anchor="ctr"/>
            <a:lstStyle/>
            <a:p>
              <a:endParaRPr lang="en-US"/>
            </a:p>
          </p:txBody>
        </p:sp>
        <p:sp>
          <p:nvSpPr>
            <p:cNvPr id="349" name="Freeform 336">
              <a:extLst>
                <a:ext uri="{FF2B5EF4-FFF2-40B4-BE49-F238E27FC236}">
                  <a16:creationId xmlns:a16="http://schemas.microsoft.com/office/drawing/2014/main" id="{378A46B9-2038-7D4A-A5A4-701E633E16FF}"/>
                </a:ext>
              </a:extLst>
            </p:cNvPr>
            <p:cNvSpPr>
              <a:spLocks noChangeArrowheads="1"/>
            </p:cNvSpPr>
            <p:nvPr/>
          </p:nvSpPr>
          <p:spPr bwMode="auto">
            <a:xfrm>
              <a:off x="15963193" y="8475822"/>
              <a:ext cx="1804570" cy="1804570"/>
            </a:xfrm>
            <a:custGeom>
              <a:avLst/>
              <a:gdLst>
                <a:gd name="T0" fmla="*/ 1248 w 1249"/>
                <a:gd name="T1" fmla="*/ 624 h 1249"/>
                <a:gd name="T2" fmla="*/ 1248 w 1249"/>
                <a:gd name="T3" fmla="*/ 624 h 1249"/>
                <a:gd name="T4" fmla="*/ 624 w 1249"/>
                <a:gd name="T5" fmla="*/ 1248 h 1249"/>
                <a:gd name="T6" fmla="*/ 624 w 1249"/>
                <a:gd name="T7" fmla="*/ 1248 h 1249"/>
                <a:gd name="T8" fmla="*/ 0 w 1249"/>
                <a:gd name="T9" fmla="*/ 624 h 1249"/>
                <a:gd name="T10" fmla="*/ 0 w 1249"/>
                <a:gd name="T11" fmla="*/ 624 h 1249"/>
                <a:gd name="T12" fmla="*/ 624 w 1249"/>
                <a:gd name="T13" fmla="*/ 0 h 1249"/>
                <a:gd name="T14" fmla="*/ 624 w 1249"/>
                <a:gd name="T15" fmla="*/ 0 h 1249"/>
                <a:gd name="T16" fmla="*/ 1248 w 1249"/>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9">
                  <a:moveTo>
                    <a:pt x="1248" y="624"/>
                  </a:moveTo>
                  <a:lnTo>
                    <a:pt x="1248" y="624"/>
                  </a:lnTo>
                  <a:cubicBezTo>
                    <a:pt x="1248" y="969"/>
                    <a:pt x="968" y="1248"/>
                    <a:pt x="624" y="1248"/>
                  </a:cubicBezTo>
                  <a:lnTo>
                    <a:pt x="624" y="1248"/>
                  </a:lnTo>
                  <a:cubicBezTo>
                    <a:pt x="279" y="1248"/>
                    <a:pt x="0" y="969"/>
                    <a:pt x="0" y="624"/>
                  </a:cubicBezTo>
                  <a:lnTo>
                    <a:pt x="0" y="624"/>
                  </a:lnTo>
                  <a:cubicBezTo>
                    <a:pt x="0" y="280"/>
                    <a:pt x="279" y="0"/>
                    <a:pt x="624" y="0"/>
                  </a:cubicBezTo>
                  <a:lnTo>
                    <a:pt x="624" y="0"/>
                  </a:lnTo>
                  <a:cubicBezTo>
                    <a:pt x="968" y="0"/>
                    <a:pt x="1248" y="280"/>
                    <a:pt x="1248" y="624"/>
                  </a:cubicBezTo>
                </a:path>
              </a:pathLst>
            </a:custGeom>
            <a:solidFill>
              <a:schemeClr val="accent3"/>
            </a:solidFill>
            <a:ln>
              <a:noFill/>
            </a:ln>
            <a:effectLst/>
          </p:spPr>
          <p:txBody>
            <a:bodyPr wrap="none" anchor="ctr"/>
            <a:lstStyle/>
            <a:p>
              <a:endParaRPr lang="en-US"/>
            </a:p>
          </p:txBody>
        </p:sp>
        <p:sp>
          <p:nvSpPr>
            <p:cNvPr id="350" name="Freeform 337">
              <a:extLst>
                <a:ext uri="{FF2B5EF4-FFF2-40B4-BE49-F238E27FC236}">
                  <a16:creationId xmlns:a16="http://schemas.microsoft.com/office/drawing/2014/main" id="{9089DF34-FEB0-1E44-AE82-EA91DB0E4460}"/>
                </a:ext>
              </a:extLst>
            </p:cNvPr>
            <p:cNvSpPr>
              <a:spLocks noChangeArrowheads="1"/>
            </p:cNvSpPr>
            <p:nvPr/>
          </p:nvSpPr>
          <p:spPr bwMode="auto">
            <a:xfrm>
              <a:off x="14030034" y="1369001"/>
              <a:ext cx="1804572" cy="1804570"/>
            </a:xfrm>
            <a:custGeom>
              <a:avLst/>
              <a:gdLst>
                <a:gd name="T0" fmla="*/ 1248 w 1249"/>
                <a:gd name="T1" fmla="*/ 624 h 1249"/>
                <a:gd name="T2" fmla="*/ 1248 w 1249"/>
                <a:gd name="T3" fmla="*/ 624 h 1249"/>
                <a:gd name="T4" fmla="*/ 624 w 1249"/>
                <a:gd name="T5" fmla="*/ 1248 h 1249"/>
                <a:gd name="T6" fmla="*/ 624 w 1249"/>
                <a:gd name="T7" fmla="*/ 1248 h 1249"/>
                <a:gd name="T8" fmla="*/ 0 w 1249"/>
                <a:gd name="T9" fmla="*/ 624 h 1249"/>
                <a:gd name="T10" fmla="*/ 0 w 1249"/>
                <a:gd name="T11" fmla="*/ 624 h 1249"/>
                <a:gd name="T12" fmla="*/ 624 w 1249"/>
                <a:gd name="T13" fmla="*/ 0 h 1249"/>
                <a:gd name="T14" fmla="*/ 624 w 1249"/>
                <a:gd name="T15" fmla="*/ 0 h 1249"/>
                <a:gd name="T16" fmla="*/ 1248 w 1249"/>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9">
                  <a:moveTo>
                    <a:pt x="1248" y="624"/>
                  </a:moveTo>
                  <a:lnTo>
                    <a:pt x="1248" y="624"/>
                  </a:lnTo>
                  <a:cubicBezTo>
                    <a:pt x="1248" y="969"/>
                    <a:pt x="968" y="1248"/>
                    <a:pt x="624" y="1248"/>
                  </a:cubicBezTo>
                  <a:lnTo>
                    <a:pt x="624" y="1248"/>
                  </a:lnTo>
                  <a:cubicBezTo>
                    <a:pt x="279" y="1248"/>
                    <a:pt x="0" y="969"/>
                    <a:pt x="0" y="624"/>
                  </a:cubicBezTo>
                  <a:lnTo>
                    <a:pt x="0" y="624"/>
                  </a:lnTo>
                  <a:cubicBezTo>
                    <a:pt x="0" y="279"/>
                    <a:pt x="279" y="0"/>
                    <a:pt x="624" y="0"/>
                  </a:cubicBezTo>
                  <a:lnTo>
                    <a:pt x="624" y="0"/>
                  </a:lnTo>
                  <a:cubicBezTo>
                    <a:pt x="968" y="0"/>
                    <a:pt x="1248" y="279"/>
                    <a:pt x="1248" y="624"/>
                  </a:cubicBezTo>
                </a:path>
              </a:pathLst>
            </a:custGeom>
            <a:solidFill>
              <a:schemeClr val="accent1"/>
            </a:solidFill>
            <a:ln>
              <a:noFill/>
            </a:ln>
            <a:effectLst/>
          </p:spPr>
          <p:txBody>
            <a:bodyPr wrap="none" anchor="ctr"/>
            <a:lstStyle/>
            <a:p>
              <a:endParaRPr lang="en-US"/>
            </a:p>
          </p:txBody>
        </p:sp>
        <p:sp>
          <p:nvSpPr>
            <p:cNvPr id="351" name="Freeform 338">
              <a:extLst>
                <a:ext uri="{FF2B5EF4-FFF2-40B4-BE49-F238E27FC236}">
                  <a16:creationId xmlns:a16="http://schemas.microsoft.com/office/drawing/2014/main" id="{41118AA7-766C-0E44-B06A-671FC356C2B2}"/>
                </a:ext>
              </a:extLst>
            </p:cNvPr>
            <p:cNvSpPr>
              <a:spLocks noChangeArrowheads="1"/>
            </p:cNvSpPr>
            <p:nvPr/>
          </p:nvSpPr>
          <p:spPr bwMode="auto">
            <a:xfrm>
              <a:off x="9735079" y="5801120"/>
              <a:ext cx="1804572" cy="1804570"/>
            </a:xfrm>
            <a:custGeom>
              <a:avLst/>
              <a:gdLst>
                <a:gd name="T0" fmla="*/ 1248 w 1249"/>
                <a:gd name="T1" fmla="*/ 623 h 1247"/>
                <a:gd name="T2" fmla="*/ 1248 w 1249"/>
                <a:gd name="T3" fmla="*/ 623 h 1247"/>
                <a:gd name="T4" fmla="*/ 624 w 1249"/>
                <a:gd name="T5" fmla="*/ 1246 h 1247"/>
                <a:gd name="T6" fmla="*/ 624 w 1249"/>
                <a:gd name="T7" fmla="*/ 1246 h 1247"/>
                <a:gd name="T8" fmla="*/ 0 w 1249"/>
                <a:gd name="T9" fmla="*/ 623 h 1247"/>
                <a:gd name="T10" fmla="*/ 0 w 1249"/>
                <a:gd name="T11" fmla="*/ 623 h 1247"/>
                <a:gd name="T12" fmla="*/ 624 w 1249"/>
                <a:gd name="T13" fmla="*/ 0 h 1247"/>
                <a:gd name="T14" fmla="*/ 624 w 1249"/>
                <a:gd name="T15" fmla="*/ 0 h 1247"/>
                <a:gd name="T16" fmla="*/ 1248 w 1249"/>
                <a:gd name="T17" fmla="*/ 623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7">
                  <a:moveTo>
                    <a:pt x="1248" y="623"/>
                  </a:moveTo>
                  <a:lnTo>
                    <a:pt x="1248" y="623"/>
                  </a:lnTo>
                  <a:cubicBezTo>
                    <a:pt x="1248" y="968"/>
                    <a:pt x="969" y="1246"/>
                    <a:pt x="624" y="1246"/>
                  </a:cubicBezTo>
                  <a:lnTo>
                    <a:pt x="624" y="1246"/>
                  </a:lnTo>
                  <a:cubicBezTo>
                    <a:pt x="280" y="1246"/>
                    <a:pt x="0" y="968"/>
                    <a:pt x="0" y="623"/>
                  </a:cubicBezTo>
                  <a:lnTo>
                    <a:pt x="0" y="623"/>
                  </a:lnTo>
                  <a:cubicBezTo>
                    <a:pt x="0" y="279"/>
                    <a:pt x="280" y="0"/>
                    <a:pt x="624" y="0"/>
                  </a:cubicBezTo>
                  <a:lnTo>
                    <a:pt x="624" y="0"/>
                  </a:lnTo>
                  <a:cubicBezTo>
                    <a:pt x="969" y="0"/>
                    <a:pt x="1248" y="279"/>
                    <a:pt x="1248" y="623"/>
                  </a:cubicBezTo>
                </a:path>
              </a:pathLst>
            </a:custGeom>
            <a:solidFill>
              <a:schemeClr val="accent4"/>
            </a:solidFill>
            <a:ln>
              <a:noFill/>
            </a:ln>
            <a:effectLst/>
          </p:spPr>
          <p:txBody>
            <a:bodyPr wrap="none" anchor="ctr"/>
            <a:lstStyle/>
            <a:p>
              <a:endParaRPr lang="en-US"/>
            </a:p>
          </p:txBody>
        </p:sp>
        <p:sp>
          <p:nvSpPr>
            <p:cNvPr id="352" name="Freeform 339">
              <a:extLst>
                <a:ext uri="{FF2B5EF4-FFF2-40B4-BE49-F238E27FC236}">
                  <a16:creationId xmlns:a16="http://schemas.microsoft.com/office/drawing/2014/main" id="{5F9A88A5-5C1F-4F4A-AF2D-B7F141ADB3A9}"/>
                </a:ext>
              </a:extLst>
            </p:cNvPr>
            <p:cNvSpPr>
              <a:spLocks noChangeArrowheads="1"/>
            </p:cNvSpPr>
            <p:nvPr/>
          </p:nvSpPr>
          <p:spPr bwMode="auto">
            <a:xfrm>
              <a:off x="18380712" y="4939558"/>
              <a:ext cx="1804570" cy="1804568"/>
            </a:xfrm>
            <a:custGeom>
              <a:avLst/>
              <a:gdLst>
                <a:gd name="T0" fmla="*/ 1247 w 1248"/>
                <a:gd name="T1" fmla="*/ 624 h 1249"/>
                <a:gd name="T2" fmla="*/ 1247 w 1248"/>
                <a:gd name="T3" fmla="*/ 624 h 1249"/>
                <a:gd name="T4" fmla="*/ 623 w 1248"/>
                <a:gd name="T5" fmla="*/ 1248 h 1249"/>
                <a:gd name="T6" fmla="*/ 623 w 1248"/>
                <a:gd name="T7" fmla="*/ 1248 h 1249"/>
                <a:gd name="T8" fmla="*/ 0 w 1248"/>
                <a:gd name="T9" fmla="*/ 624 h 1249"/>
                <a:gd name="T10" fmla="*/ 0 w 1248"/>
                <a:gd name="T11" fmla="*/ 624 h 1249"/>
                <a:gd name="T12" fmla="*/ 623 w 1248"/>
                <a:gd name="T13" fmla="*/ 0 h 1249"/>
                <a:gd name="T14" fmla="*/ 623 w 1248"/>
                <a:gd name="T15" fmla="*/ 0 h 1249"/>
                <a:gd name="T16" fmla="*/ 1247 w 1248"/>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8" h="1249">
                  <a:moveTo>
                    <a:pt x="1247" y="624"/>
                  </a:moveTo>
                  <a:lnTo>
                    <a:pt x="1247" y="624"/>
                  </a:lnTo>
                  <a:cubicBezTo>
                    <a:pt x="1247" y="968"/>
                    <a:pt x="968" y="1248"/>
                    <a:pt x="623" y="1248"/>
                  </a:cubicBezTo>
                  <a:lnTo>
                    <a:pt x="623" y="1248"/>
                  </a:lnTo>
                  <a:cubicBezTo>
                    <a:pt x="279" y="1248"/>
                    <a:pt x="0" y="968"/>
                    <a:pt x="0" y="624"/>
                  </a:cubicBezTo>
                  <a:lnTo>
                    <a:pt x="0" y="624"/>
                  </a:lnTo>
                  <a:cubicBezTo>
                    <a:pt x="0" y="279"/>
                    <a:pt x="279" y="0"/>
                    <a:pt x="623" y="0"/>
                  </a:cubicBezTo>
                  <a:lnTo>
                    <a:pt x="623" y="0"/>
                  </a:lnTo>
                  <a:cubicBezTo>
                    <a:pt x="968" y="0"/>
                    <a:pt x="1247" y="279"/>
                    <a:pt x="1247" y="624"/>
                  </a:cubicBezTo>
                </a:path>
              </a:pathLst>
            </a:custGeom>
            <a:solidFill>
              <a:schemeClr val="accent2"/>
            </a:solidFill>
            <a:ln>
              <a:noFill/>
            </a:ln>
            <a:effectLst/>
          </p:spPr>
          <p:txBody>
            <a:bodyPr wrap="none" anchor="ctr"/>
            <a:lstStyle/>
            <a:p>
              <a:endParaRPr lang="en-US"/>
            </a:p>
          </p:txBody>
        </p:sp>
      </p:grpSp>
      <p:grpSp>
        <p:nvGrpSpPr>
          <p:cNvPr id="376" name="Group 375">
            <a:extLst>
              <a:ext uri="{FF2B5EF4-FFF2-40B4-BE49-F238E27FC236}">
                <a16:creationId xmlns:a16="http://schemas.microsoft.com/office/drawing/2014/main" id="{D05671E5-C465-F540-98ED-918676B0FF08}"/>
              </a:ext>
            </a:extLst>
          </p:cNvPr>
          <p:cNvGrpSpPr/>
          <p:nvPr/>
        </p:nvGrpSpPr>
        <p:grpSpPr>
          <a:xfrm>
            <a:off x="2122090" y="1795075"/>
            <a:ext cx="7132320" cy="5843885"/>
            <a:chOff x="2720566" y="4880195"/>
            <a:chExt cx="7132320" cy="5843885"/>
          </a:xfrm>
        </p:grpSpPr>
        <p:sp>
          <p:nvSpPr>
            <p:cNvPr id="377" name="CuadroTexto 238">
              <a:extLst>
                <a:ext uri="{FF2B5EF4-FFF2-40B4-BE49-F238E27FC236}">
                  <a16:creationId xmlns:a16="http://schemas.microsoft.com/office/drawing/2014/main" id="{D3F1F447-F192-CE4B-8537-69B9EF1650AE}"/>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378" name="CuadroTexto 4">
              <a:extLst>
                <a:ext uri="{FF2B5EF4-FFF2-40B4-BE49-F238E27FC236}">
                  <a16:creationId xmlns:a16="http://schemas.microsoft.com/office/drawing/2014/main" id="{B2E1D6F7-2F9E-BA42-9D1A-B2D8339D09E1}"/>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grpSp>
        <p:nvGrpSpPr>
          <p:cNvPr id="9" name="Group 8">
            <a:extLst>
              <a:ext uri="{FF2B5EF4-FFF2-40B4-BE49-F238E27FC236}">
                <a16:creationId xmlns:a16="http://schemas.microsoft.com/office/drawing/2014/main" id="{8BC6AE90-5A4E-FC4F-9E81-C42BB641416F}"/>
              </a:ext>
            </a:extLst>
          </p:cNvPr>
          <p:cNvGrpSpPr/>
          <p:nvPr/>
        </p:nvGrpSpPr>
        <p:grpSpPr>
          <a:xfrm>
            <a:off x="2288060" y="11597759"/>
            <a:ext cx="3667897" cy="646331"/>
            <a:chOff x="2288060" y="7369702"/>
            <a:chExt cx="3667897" cy="646331"/>
          </a:xfrm>
        </p:grpSpPr>
        <p:sp>
          <p:nvSpPr>
            <p:cNvPr id="381" name="Rectangle 380">
              <a:extLst>
                <a:ext uri="{FF2B5EF4-FFF2-40B4-BE49-F238E27FC236}">
                  <a16:creationId xmlns:a16="http://schemas.microsoft.com/office/drawing/2014/main" id="{5D64C5AA-EFFA-3D4D-9627-44A3F3099182}"/>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sp>
          <p:nvSpPr>
            <p:cNvPr id="382" name="Oval 381">
              <a:extLst>
                <a:ext uri="{FF2B5EF4-FFF2-40B4-BE49-F238E27FC236}">
                  <a16:creationId xmlns:a16="http://schemas.microsoft.com/office/drawing/2014/main" id="{A515AB68-E479-AE4F-A71B-DF10970FDE1F}"/>
                </a:ext>
              </a:extLst>
            </p:cNvPr>
            <p:cNvSpPr/>
            <p:nvPr/>
          </p:nvSpPr>
          <p:spPr>
            <a:xfrm>
              <a:off x="2288060" y="7415395"/>
              <a:ext cx="496171" cy="496171"/>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3" name="Group 382">
            <a:extLst>
              <a:ext uri="{FF2B5EF4-FFF2-40B4-BE49-F238E27FC236}">
                <a16:creationId xmlns:a16="http://schemas.microsoft.com/office/drawing/2014/main" id="{63EFB384-FDF9-9043-B010-10E708D89102}"/>
              </a:ext>
            </a:extLst>
          </p:cNvPr>
          <p:cNvGrpSpPr/>
          <p:nvPr/>
        </p:nvGrpSpPr>
        <p:grpSpPr>
          <a:xfrm>
            <a:off x="7742043" y="11597759"/>
            <a:ext cx="3667897" cy="646331"/>
            <a:chOff x="2288060" y="7369702"/>
            <a:chExt cx="3667897" cy="646331"/>
          </a:xfrm>
        </p:grpSpPr>
        <p:sp>
          <p:nvSpPr>
            <p:cNvPr id="384" name="Rectangle 383">
              <a:extLst>
                <a:ext uri="{FF2B5EF4-FFF2-40B4-BE49-F238E27FC236}">
                  <a16:creationId xmlns:a16="http://schemas.microsoft.com/office/drawing/2014/main" id="{77D274DB-75EA-8644-BAFF-E14B4A3E4380}"/>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85" name="Oval 384">
              <a:extLst>
                <a:ext uri="{FF2B5EF4-FFF2-40B4-BE49-F238E27FC236}">
                  <a16:creationId xmlns:a16="http://schemas.microsoft.com/office/drawing/2014/main" id="{273A7C20-89C1-4F42-85ED-C195670F0FD6}"/>
                </a:ext>
              </a:extLst>
            </p:cNvPr>
            <p:cNvSpPr/>
            <p:nvPr/>
          </p:nvSpPr>
          <p:spPr>
            <a:xfrm>
              <a:off x="2288060" y="7415395"/>
              <a:ext cx="496171" cy="496171"/>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6" name="Group 385">
            <a:extLst>
              <a:ext uri="{FF2B5EF4-FFF2-40B4-BE49-F238E27FC236}">
                <a16:creationId xmlns:a16="http://schemas.microsoft.com/office/drawing/2014/main" id="{318C4681-F45A-004C-9A8E-69F005988997}"/>
              </a:ext>
            </a:extLst>
          </p:cNvPr>
          <p:cNvGrpSpPr/>
          <p:nvPr/>
        </p:nvGrpSpPr>
        <p:grpSpPr>
          <a:xfrm>
            <a:off x="13240638" y="11597759"/>
            <a:ext cx="3667897" cy="646331"/>
            <a:chOff x="2288060" y="7369702"/>
            <a:chExt cx="3667897" cy="646331"/>
          </a:xfrm>
        </p:grpSpPr>
        <p:sp>
          <p:nvSpPr>
            <p:cNvPr id="387" name="Rectangle 386">
              <a:extLst>
                <a:ext uri="{FF2B5EF4-FFF2-40B4-BE49-F238E27FC236}">
                  <a16:creationId xmlns:a16="http://schemas.microsoft.com/office/drawing/2014/main" id="{D7C4EEAD-02BE-ED4B-8FA4-C77E11E4F7AE}"/>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88" name="Oval 387">
              <a:extLst>
                <a:ext uri="{FF2B5EF4-FFF2-40B4-BE49-F238E27FC236}">
                  <a16:creationId xmlns:a16="http://schemas.microsoft.com/office/drawing/2014/main" id="{F9A9041A-E62B-B04B-804C-BD49D9248C83}"/>
                </a:ext>
              </a:extLst>
            </p:cNvPr>
            <p:cNvSpPr/>
            <p:nvPr/>
          </p:nvSpPr>
          <p:spPr>
            <a:xfrm>
              <a:off x="2288060" y="7415395"/>
              <a:ext cx="496171" cy="496171"/>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9" name="Group 388">
            <a:extLst>
              <a:ext uri="{FF2B5EF4-FFF2-40B4-BE49-F238E27FC236}">
                <a16:creationId xmlns:a16="http://schemas.microsoft.com/office/drawing/2014/main" id="{5FD31647-A912-D34D-8198-2F43AAC09BD3}"/>
              </a:ext>
            </a:extLst>
          </p:cNvPr>
          <p:cNvGrpSpPr/>
          <p:nvPr/>
        </p:nvGrpSpPr>
        <p:grpSpPr>
          <a:xfrm>
            <a:off x="18720296" y="11597759"/>
            <a:ext cx="3667897" cy="646331"/>
            <a:chOff x="2288060" y="7369702"/>
            <a:chExt cx="3667897" cy="646331"/>
          </a:xfrm>
        </p:grpSpPr>
        <p:sp>
          <p:nvSpPr>
            <p:cNvPr id="390" name="Rectangle 389">
              <a:extLst>
                <a:ext uri="{FF2B5EF4-FFF2-40B4-BE49-F238E27FC236}">
                  <a16:creationId xmlns:a16="http://schemas.microsoft.com/office/drawing/2014/main" id="{3BB5BD6E-8696-554B-BD5E-6B76451D53A3}"/>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91" name="Oval 390">
              <a:extLst>
                <a:ext uri="{FF2B5EF4-FFF2-40B4-BE49-F238E27FC236}">
                  <a16:creationId xmlns:a16="http://schemas.microsoft.com/office/drawing/2014/main" id="{A7C94ECD-0FD3-B043-A1EA-1979259DB332}"/>
                </a:ext>
              </a:extLst>
            </p:cNvPr>
            <p:cNvSpPr/>
            <p:nvPr/>
          </p:nvSpPr>
          <p:spPr>
            <a:xfrm>
              <a:off x="2288060" y="7415395"/>
              <a:ext cx="496171" cy="496171"/>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uadroTexto 4">
            <a:extLst>
              <a:ext uri="{FF2B5EF4-FFF2-40B4-BE49-F238E27FC236}">
                <a16:creationId xmlns:a16="http://schemas.microsoft.com/office/drawing/2014/main" id="{B79B6F8F-6169-124E-9130-3B55F3B911A3}"/>
              </a:ext>
            </a:extLst>
          </p:cNvPr>
          <p:cNvSpPr txBox="1"/>
          <p:nvPr/>
        </p:nvSpPr>
        <p:spPr>
          <a:xfrm>
            <a:off x="16938477" y="1926469"/>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01</a:t>
            </a:r>
          </a:p>
        </p:txBody>
      </p:sp>
      <p:sp>
        <p:nvSpPr>
          <p:cNvPr id="28" name="CuadroTexto 4">
            <a:extLst>
              <a:ext uri="{FF2B5EF4-FFF2-40B4-BE49-F238E27FC236}">
                <a16:creationId xmlns:a16="http://schemas.microsoft.com/office/drawing/2014/main" id="{417AB110-910B-F449-9F83-0362E1B106C5}"/>
              </a:ext>
            </a:extLst>
          </p:cNvPr>
          <p:cNvSpPr txBox="1"/>
          <p:nvPr/>
        </p:nvSpPr>
        <p:spPr>
          <a:xfrm>
            <a:off x="20737920" y="5067090"/>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02</a:t>
            </a:r>
          </a:p>
        </p:txBody>
      </p:sp>
      <p:sp>
        <p:nvSpPr>
          <p:cNvPr id="29" name="CuadroTexto 4">
            <a:extLst>
              <a:ext uri="{FF2B5EF4-FFF2-40B4-BE49-F238E27FC236}">
                <a16:creationId xmlns:a16="http://schemas.microsoft.com/office/drawing/2014/main" id="{1FD08EB7-A7B2-5445-AFDB-536170AAB1F1}"/>
              </a:ext>
            </a:extLst>
          </p:cNvPr>
          <p:cNvSpPr txBox="1"/>
          <p:nvPr/>
        </p:nvSpPr>
        <p:spPr>
          <a:xfrm>
            <a:off x="18644425" y="8147175"/>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03</a:t>
            </a:r>
          </a:p>
        </p:txBody>
      </p:sp>
      <p:sp>
        <p:nvSpPr>
          <p:cNvPr id="30" name="CuadroTexto 4">
            <a:extLst>
              <a:ext uri="{FF2B5EF4-FFF2-40B4-BE49-F238E27FC236}">
                <a16:creationId xmlns:a16="http://schemas.microsoft.com/office/drawing/2014/main" id="{A2B5274E-068E-9A41-9CB2-0399106CA522}"/>
              </a:ext>
            </a:extLst>
          </p:cNvPr>
          <p:cNvSpPr txBox="1"/>
          <p:nvPr/>
        </p:nvSpPr>
        <p:spPr>
          <a:xfrm>
            <a:off x="13176448" y="582012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04</a:t>
            </a:r>
          </a:p>
        </p:txBody>
      </p:sp>
    </p:spTree>
    <p:extLst>
      <p:ext uri="{BB962C8B-B14F-4D97-AF65-F5344CB8AC3E}">
        <p14:creationId xmlns:p14="http://schemas.microsoft.com/office/powerpoint/2010/main" val="18062746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9390871" y="830581"/>
            <a:ext cx="10746853" cy="1446550"/>
          </a:xfrm>
          <a:prstGeom prst="rect">
            <a:avLst/>
          </a:prstGeom>
          <a:noFill/>
        </p:spPr>
        <p:txBody>
          <a:bodyPr wrap="non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4" name="Freeform 2">
            <a:extLst>
              <a:ext uri="{FF2B5EF4-FFF2-40B4-BE49-F238E27FC236}">
                <a16:creationId xmlns:a16="http://schemas.microsoft.com/office/drawing/2014/main" id="{BED806DA-392C-5D4B-ABE4-6A175278CEC1}"/>
              </a:ext>
            </a:extLst>
          </p:cNvPr>
          <p:cNvSpPr>
            <a:spLocks noChangeArrowheads="1"/>
          </p:cNvSpPr>
          <p:nvPr/>
        </p:nvSpPr>
        <p:spPr bwMode="auto">
          <a:xfrm>
            <a:off x="12550108" y="3963749"/>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1"/>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5BE99015-81BD-1144-91A1-76C371304EB0}"/>
              </a:ext>
            </a:extLst>
          </p:cNvPr>
          <p:cNvSpPr>
            <a:spLocks noChangeArrowheads="1"/>
          </p:cNvSpPr>
          <p:nvPr/>
        </p:nvSpPr>
        <p:spPr bwMode="auto">
          <a:xfrm>
            <a:off x="12550108" y="6106393"/>
            <a:ext cx="1150802" cy="1146325"/>
          </a:xfrm>
          <a:custGeom>
            <a:avLst/>
            <a:gdLst>
              <a:gd name="T0" fmla="*/ 1131 w 1132"/>
              <a:gd name="T1" fmla="*/ 565 h 1130"/>
              <a:gd name="T2" fmla="*/ 1131 w 1132"/>
              <a:gd name="T3" fmla="*/ 565 h 1130"/>
              <a:gd name="T4" fmla="*/ 565 w 1132"/>
              <a:gd name="T5" fmla="*/ 1129 h 1130"/>
              <a:gd name="T6" fmla="*/ 565 w 1132"/>
              <a:gd name="T7" fmla="*/ 1129 h 1130"/>
              <a:gd name="T8" fmla="*/ 0 w 1132"/>
              <a:gd name="T9" fmla="*/ 565 h 1130"/>
              <a:gd name="T10" fmla="*/ 0 w 1132"/>
              <a:gd name="T11" fmla="*/ 565 h 1130"/>
              <a:gd name="T12" fmla="*/ 565 w 1132"/>
              <a:gd name="T13" fmla="*/ 0 h 1130"/>
              <a:gd name="T14" fmla="*/ 565 w 1132"/>
              <a:gd name="T15" fmla="*/ 0 h 1130"/>
              <a:gd name="T16" fmla="*/ 1131 w 1132"/>
              <a:gd name="T17" fmla="*/ 565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0">
                <a:moveTo>
                  <a:pt x="1131" y="565"/>
                </a:moveTo>
                <a:lnTo>
                  <a:pt x="1131" y="565"/>
                </a:lnTo>
                <a:cubicBezTo>
                  <a:pt x="1131" y="876"/>
                  <a:pt x="877" y="1129"/>
                  <a:pt x="565" y="1129"/>
                </a:cubicBezTo>
                <a:lnTo>
                  <a:pt x="565" y="1129"/>
                </a:lnTo>
                <a:cubicBezTo>
                  <a:pt x="253" y="1129"/>
                  <a:pt x="0" y="876"/>
                  <a:pt x="0" y="565"/>
                </a:cubicBezTo>
                <a:lnTo>
                  <a:pt x="0" y="565"/>
                </a:lnTo>
                <a:cubicBezTo>
                  <a:pt x="0" y="253"/>
                  <a:pt x="253" y="0"/>
                  <a:pt x="565" y="0"/>
                </a:cubicBezTo>
                <a:lnTo>
                  <a:pt x="565" y="0"/>
                </a:lnTo>
                <a:cubicBezTo>
                  <a:pt x="877" y="0"/>
                  <a:pt x="1131" y="253"/>
                  <a:pt x="1131" y="565"/>
                </a:cubicBezTo>
              </a:path>
            </a:pathLst>
          </a:custGeom>
          <a:solidFill>
            <a:schemeClr val="accent2"/>
          </a:solidFill>
          <a:ln>
            <a:noFill/>
          </a:ln>
          <a:effectLst/>
        </p:spPr>
        <p:txBody>
          <a:bodyPr wrap="none" anchor="ctr"/>
          <a:lstStyle/>
          <a:p>
            <a:endParaRPr lang="en-US"/>
          </a:p>
        </p:txBody>
      </p:sp>
      <p:sp>
        <p:nvSpPr>
          <p:cNvPr id="6" name="Freeform 4">
            <a:extLst>
              <a:ext uri="{FF2B5EF4-FFF2-40B4-BE49-F238E27FC236}">
                <a16:creationId xmlns:a16="http://schemas.microsoft.com/office/drawing/2014/main" id="{54867A87-9604-E043-ACEC-36ECA114F7A2}"/>
              </a:ext>
            </a:extLst>
          </p:cNvPr>
          <p:cNvSpPr>
            <a:spLocks noChangeArrowheads="1"/>
          </p:cNvSpPr>
          <p:nvPr/>
        </p:nvSpPr>
        <p:spPr bwMode="auto">
          <a:xfrm>
            <a:off x="12550108" y="8273665"/>
            <a:ext cx="1150802" cy="1150802"/>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7"/>
                  <a:pt x="877" y="1131"/>
                  <a:pt x="565" y="1131"/>
                </a:cubicBezTo>
                <a:lnTo>
                  <a:pt x="565" y="1131"/>
                </a:lnTo>
                <a:cubicBezTo>
                  <a:pt x="253" y="1131"/>
                  <a:pt x="0" y="877"/>
                  <a:pt x="0" y="565"/>
                </a:cubicBezTo>
                <a:lnTo>
                  <a:pt x="0" y="565"/>
                </a:lnTo>
                <a:cubicBezTo>
                  <a:pt x="0" y="253"/>
                  <a:pt x="253" y="0"/>
                  <a:pt x="565" y="0"/>
                </a:cubicBezTo>
                <a:lnTo>
                  <a:pt x="565" y="0"/>
                </a:lnTo>
                <a:cubicBezTo>
                  <a:pt x="877" y="0"/>
                  <a:pt x="1131" y="253"/>
                  <a:pt x="1131" y="565"/>
                </a:cubicBezTo>
              </a:path>
            </a:pathLst>
          </a:custGeom>
          <a:solidFill>
            <a:schemeClr val="accent3"/>
          </a:solidFill>
          <a:ln>
            <a:noFill/>
          </a:ln>
          <a:effectLst/>
        </p:spPr>
        <p:txBody>
          <a:bodyPr wrap="none" anchor="ctr"/>
          <a:lstStyle/>
          <a:p>
            <a:endParaRPr lang="en-US"/>
          </a:p>
        </p:txBody>
      </p:sp>
      <p:sp>
        <p:nvSpPr>
          <p:cNvPr id="7" name="Freeform 5">
            <a:extLst>
              <a:ext uri="{FF2B5EF4-FFF2-40B4-BE49-F238E27FC236}">
                <a16:creationId xmlns:a16="http://schemas.microsoft.com/office/drawing/2014/main" id="{845E94E2-A120-1446-B459-B5D3764986CE}"/>
              </a:ext>
            </a:extLst>
          </p:cNvPr>
          <p:cNvSpPr>
            <a:spLocks noChangeArrowheads="1"/>
          </p:cNvSpPr>
          <p:nvPr/>
        </p:nvSpPr>
        <p:spPr bwMode="auto">
          <a:xfrm>
            <a:off x="12550108" y="10445414"/>
            <a:ext cx="1150802" cy="1146325"/>
          </a:xfrm>
          <a:custGeom>
            <a:avLst/>
            <a:gdLst>
              <a:gd name="T0" fmla="*/ 1131 w 1132"/>
              <a:gd name="T1" fmla="*/ 565 h 1131"/>
              <a:gd name="T2" fmla="*/ 1131 w 1132"/>
              <a:gd name="T3" fmla="*/ 565 h 1131"/>
              <a:gd name="T4" fmla="*/ 565 w 1132"/>
              <a:gd name="T5" fmla="*/ 1130 h 1131"/>
              <a:gd name="T6" fmla="*/ 565 w 1132"/>
              <a:gd name="T7" fmla="*/ 1130 h 1131"/>
              <a:gd name="T8" fmla="*/ 0 w 1132"/>
              <a:gd name="T9" fmla="*/ 565 h 1131"/>
              <a:gd name="T10" fmla="*/ 0 w 1132"/>
              <a:gd name="T11" fmla="*/ 565 h 1131"/>
              <a:gd name="T12" fmla="*/ 565 w 1132"/>
              <a:gd name="T13" fmla="*/ 0 h 1131"/>
              <a:gd name="T14" fmla="*/ 565 w 1132"/>
              <a:gd name="T15" fmla="*/ 0 h 1131"/>
              <a:gd name="T16" fmla="*/ 1131 w 1132"/>
              <a:gd name="T17" fmla="*/ 565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1">
                <a:moveTo>
                  <a:pt x="1131" y="565"/>
                </a:moveTo>
                <a:lnTo>
                  <a:pt x="1131" y="565"/>
                </a:lnTo>
                <a:cubicBezTo>
                  <a:pt x="1131" y="877"/>
                  <a:pt x="877" y="1130"/>
                  <a:pt x="565" y="1130"/>
                </a:cubicBezTo>
                <a:lnTo>
                  <a:pt x="565" y="1130"/>
                </a:lnTo>
                <a:cubicBezTo>
                  <a:pt x="253" y="1130"/>
                  <a:pt x="0" y="877"/>
                  <a:pt x="0" y="565"/>
                </a:cubicBezTo>
                <a:lnTo>
                  <a:pt x="0" y="565"/>
                </a:lnTo>
                <a:cubicBezTo>
                  <a:pt x="0" y="253"/>
                  <a:pt x="253" y="0"/>
                  <a:pt x="565" y="0"/>
                </a:cubicBezTo>
                <a:lnTo>
                  <a:pt x="565" y="0"/>
                </a:lnTo>
                <a:cubicBezTo>
                  <a:pt x="877" y="0"/>
                  <a:pt x="1131" y="253"/>
                  <a:pt x="1131" y="565"/>
                </a:cubicBezTo>
              </a:path>
            </a:pathLst>
          </a:custGeom>
          <a:solidFill>
            <a:schemeClr val="accent4"/>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AD934B7C-D2B0-6A40-8274-3919604B3298}"/>
              </a:ext>
            </a:extLst>
          </p:cNvPr>
          <p:cNvSpPr>
            <a:spLocks noChangeArrowheads="1"/>
          </p:cNvSpPr>
          <p:nvPr/>
        </p:nvSpPr>
        <p:spPr bwMode="auto">
          <a:xfrm>
            <a:off x="3577221" y="4023486"/>
            <a:ext cx="7325735" cy="8297423"/>
          </a:xfrm>
          <a:custGeom>
            <a:avLst/>
            <a:gdLst>
              <a:gd name="T0" fmla="*/ 7112 w 7214"/>
              <a:gd name="T1" fmla="*/ 7709 h 8171"/>
              <a:gd name="T2" fmla="*/ 4769 w 7214"/>
              <a:gd name="T3" fmla="*/ 2683 h 8171"/>
              <a:gd name="T4" fmla="*/ 4769 w 7214"/>
              <a:gd name="T5" fmla="*/ 220 h 8171"/>
              <a:gd name="T6" fmla="*/ 4805 w 7214"/>
              <a:gd name="T7" fmla="*/ 220 h 8171"/>
              <a:gd name="T8" fmla="*/ 4805 w 7214"/>
              <a:gd name="T9" fmla="*/ 220 h 8171"/>
              <a:gd name="T10" fmla="*/ 4916 w 7214"/>
              <a:gd name="T11" fmla="*/ 110 h 8171"/>
              <a:gd name="T12" fmla="*/ 4916 w 7214"/>
              <a:gd name="T13" fmla="*/ 110 h 8171"/>
              <a:gd name="T14" fmla="*/ 4805 w 7214"/>
              <a:gd name="T15" fmla="*/ 0 h 8171"/>
              <a:gd name="T16" fmla="*/ 2407 w 7214"/>
              <a:gd name="T17" fmla="*/ 0 h 8171"/>
              <a:gd name="T18" fmla="*/ 2407 w 7214"/>
              <a:gd name="T19" fmla="*/ 0 h 8171"/>
              <a:gd name="T20" fmla="*/ 2297 w 7214"/>
              <a:gd name="T21" fmla="*/ 110 h 8171"/>
              <a:gd name="T22" fmla="*/ 2297 w 7214"/>
              <a:gd name="T23" fmla="*/ 110 h 8171"/>
              <a:gd name="T24" fmla="*/ 2407 w 7214"/>
              <a:gd name="T25" fmla="*/ 220 h 8171"/>
              <a:gd name="T26" fmla="*/ 2444 w 7214"/>
              <a:gd name="T27" fmla="*/ 220 h 8171"/>
              <a:gd name="T28" fmla="*/ 2444 w 7214"/>
              <a:gd name="T29" fmla="*/ 2683 h 8171"/>
              <a:gd name="T30" fmla="*/ 100 w 7214"/>
              <a:gd name="T31" fmla="*/ 7709 h 8171"/>
              <a:gd name="T32" fmla="*/ 100 w 7214"/>
              <a:gd name="T33" fmla="*/ 7709 h 8171"/>
              <a:gd name="T34" fmla="*/ 395 w 7214"/>
              <a:gd name="T35" fmla="*/ 8170 h 8171"/>
              <a:gd name="T36" fmla="*/ 6818 w 7214"/>
              <a:gd name="T37" fmla="*/ 8170 h 8171"/>
              <a:gd name="T38" fmla="*/ 6818 w 7214"/>
              <a:gd name="T39" fmla="*/ 8170 h 8171"/>
              <a:gd name="T40" fmla="*/ 7112 w 7214"/>
              <a:gd name="T41" fmla="*/ 7709 h 8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14" h="8171">
                <a:moveTo>
                  <a:pt x="7112" y="7709"/>
                </a:moveTo>
                <a:lnTo>
                  <a:pt x="4769" y="2683"/>
                </a:lnTo>
                <a:lnTo>
                  <a:pt x="4769" y="220"/>
                </a:lnTo>
                <a:lnTo>
                  <a:pt x="4805" y="220"/>
                </a:lnTo>
                <a:lnTo>
                  <a:pt x="4805" y="220"/>
                </a:lnTo>
                <a:cubicBezTo>
                  <a:pt x="4866" y="220"/>
                  <a:pt x="4916" y="171"/>
                  <a:pt x="4916" y="110"/>
                </a:cubicBezTo>
                <a:lnTo>
                  <a:pt x="4916" y="110"/>
                </a:lnTo>
                <a:cubicBezTo>
                  <a:pt x="4916" y="50"/>
                  <a:pt x="4866" y="0"/>
                  <a:pt x="4805" y="0"/>
                </a:cubicBezTo>
                <a:lnTo>
                  <a:pt x="2407" y="0"/>
                </a:lnTo>
                <a:lnTo>
                  <a:pt x="2407" y="0"/>
                </a:lnTo>
                <a:cubicBezTo>
                  <a:pt x="2346" y="0"/>
                  <a:pt x="2297" y="50"/>
                  <a:pt x="2297" y="110"/>
                </a:cubicBezTo>
                <a:lnTo>
                  <a:pt x="2297" y="110"/>
                </a:lnTo>
                <a:cubicBezTo>
                  <a:pt x="2297" y="171"/>
                  <a:pt x="2346" y="220"/>
                  <a:pt x="2407" y="220"/>
                </a:cubicBezTo>
                <a:lnTo>
                  <a:pt x="2444" y="220"/>
                </a:lnTo>
                <a:lnTo>
                  <a:pt x="2444" y="2683"/>
                </a:lnTo>
                <a:lnTo>
                  <a:pt x="100" y="7709"/>
                </a:lnTo>
                <a:lnTo>
                  <a:pt x="100" y="7709"/>
                </a:lnTo>
                <a:cubicBezTo>
                  <a:pt x="0" y="7924"/>
                  <a:pt x="157" y="8170"/>
                  <a:pt x="395" y="8170"/>
                </a:cubicBezTo>
                <a:lnTo>
                  <a:pt x="6818" y="8170"/>
                </a:lnTo>
                <a:lnTo>
                  <a:pt x="6818" y="8170"/>
                </a:lnTo>
                <a:cubicBezTo>
                  <a:pt x="7055" y="8170"/>
                  <a:pt x="7213" y="7924"/>
                  <a:pt x="7112" y="7709"/>
                </a:cubicBezTo>
              </a:path>
            </a:pathLst>
          </a:custGeom>
          <a:noFill/>
          <a:ln w="127000" cap="flat">
            <a:solidFill>
              <a:schemeClr val="bg1">
                <a:lumMod val="50000"/>
                <a:alpha val="8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83" name="Freeform 339">
            <a:extLst>
              <a:ext uri="{FF2B5EF4-FFF2-40B4-BE49-F238E27FC236}">
                <a16:creationId xmlns:a16="http://schemas.microsoft.com/office/drawing/2014/main" id="{1A5D91E2-17BA-064B-A1CD-01BB9BDF6493}"/>
              </a:ext>
            </a:extLst>
          </p:cNvPr>
          <p:cNvSpPr>
            <a:spLocks noChangeArrowheads="1"/>
          </p:cNvSpPr>
          <p:nvPr/>
        </p:nvSpPr>
        <p:spPr bwMode="auto">
          <a:xfrm>
            <a:off x="4598167" y="9468531"/>
            <a:ext cx="2624010" cy="2624010"/>
          </a:xfrm>
          <a:custGeom>
            <a:avLst/>
            <a:gdLst>
              <a:gd name="T0" fmla="*/ 2581 w 2582"/>
              <a:gd name="T1" fmla="*/ 1291 h 2583"/>
              <a:gd name="T2" fmla="*/ 2581 w 2582"/>
              <a:gd name="T3" fmla="*/ 1291 h 2583"/>
              <a:gd name="T4" fmla="*/ 1291 w 2582"/>
              <a:gd name="T5" fmla="*/ 2582 h 2583"/>
              <a:gd name="T6" fmla="*/ 1291 w 2582"/>
              <a:gd name="T7" fmla="*/ 2582 h 2583"/>
              <a:gd name="T8" fmla="*/ 0 w 2582"/>
              <a:gd name="T9" fmla="*/ 1291 h 2583"/>
              <a:gd name="T10" fmla="*/ 0 w 2582"/>
              <a:gd name="T11" fmla="*/ 1291 h 2583"/>
              <a:gd name="T12" fmla="*/ 1291 w 2582"/>
              <a:gd name="T13" fmla="*/ 0 h 2583"/>
              <a:gd name="T14" fmla="*/ 1291 w 2582"/>
              <a:gd name="T15" fmla="*/ 0 h 2583"/>
              <a:gd name="T16" fmla="*/ 2581 w 2582"/>
              <a:gd name="T17" fmla="*/ 1291 h 2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2" h="2583">
                <a:moveTo>
                  <a:pt x="2581" y="1291"/>
                </a:moveTo>
                <a:lnTo>
                  <a:pt x="2581" y="1291"/>
                </a:lnTo>
                <a:cubicBezTo>
                  <a:pt x="2581" y="2004"/>
                  <a:pt x="2003" y="2582"/>
                  <a:pt x="1291" y="2582"/>
                </a:cubicBezTo>
                <a:lnTo>
                  <a:pt x="1291" y="2582"/>
                </a:lnTo>
                <a:cubicBezTo>
                  <a:pt x="578" y="2582"/>
                  <a:pt x="0" y="2004"/>
                  <a:pt x="0" y="1291"/>
                </a:cubicBezTo>
                <a:lnTo>
                  <a:pt x="0" y="1291"/>
                </a:lnTo>
                <a:cubicBezTo>
                  <a:pt x="0" y="579"/>
                  <a:pt x="578" y="0"/>
                  <a:pt x="1291" y="0"/>
                </a:cubicBezTo>
                <a:lnTo>
                  <a:pt x="1291" y="0"/>
                </a:lnTo>
                <a:cubicBezTo>
                  <a:pt x="2003" y="0"/>
                  <a:pt x="2581" y="579"/>
                  <a:pt x="2581" y="1291"/>
                </a:cubicBezTo>
              </a:path>
            </a:pathLst>
          </a:custGeom>
          <a:solidFill>
            <a:schemeClr val="accent4"/>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D47E17C2-405A-C047-A1F5-3E23C9F6AAC3}"/>
              </a:ext>
            </a:extLst>
          </p:cNvPr>
          <p:cNvSpPr>
            <a:spLocks noChangeArrowheads="1"/>
          </p:cNvSpPr>
          <p:nvPr/>
        </p:nvSpPr>
        <p:spPr bwMode="auto">
          <a:xfrm>
            <a:off x="6949031" y="7905766"/>
            <a:ext cx="2158315" cy="2158316"/>
          </a:xfrm>
          <a:custGeom>
            <a:avLst/>
            <a:gdLst>
              <a:gd name="T0" fmla="*/ 2125 w 2126"/>
              <a:gd name="T1" fmla="*/ 1062 h 2126"/>
              <a:gd name="T2" fmla="*/ 2125 w 2126"/>
              <a:gd name="T3" fmla="*/ 1062 h 2126"/>
              <a:gd name="T4" fmla="*/ 1063 w 2126"/>
              <a:gd name="T5" fmla="*/ 2125 h 2126"/>
              <a:gd name="T6" fmla="*/ 1063 w 2126"/>
              <a:gd name="T7" fmla="*/ 2125 h 2126"/>
              <a:gd name="T8" fmla="*/ 0 w 2126"/>
              <a:gd name="T9" fmla="*/ 1062 h 2126"/>
              <a:gd name="T10" fmla="*/ 0 w 2126"/>
              <a:gd name="T11" fmla="*/ 1062 h 2126"/>
              <a:gd name="T12" fmla="*/ 1063 w 2126"/>
              <a:gd name="T13" fmla="*/ 0 h 2126"/>
              <a:gd name="T14" fmla="*/ 1063 w 2126"/>
              <a:gd name="T15" fmla="*/ 0 h 2126"/>
              <a:gd name="T16" fmla="*/ 2125 w 2126"/>
              <a:gd name="T17" fmla="*/ 1062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6" h="2126">
                <a:moveTo>
                  <a:pt x="2125" y="1062"/>
                </a:moveTo>
                <a:lnTo>
                  <a:pt x="2125" y="1062"/>
                </a:lnTo>
                <a:cubicBezTo>
                  <a:pt x="2125" y="1649"/>
                  <a:pt x="1650" y="2125"/>
                  <a:pt x="1063" y="2125"/>
                </a:cubicBezTo>
                <a:lnTo>
                  <a:pt x="1063" y="2125"/>
                </a:lnTo>
                <a:cubicBezTo>
                  <a:pt x="476" y="2125"/>
                  <a:pt x="0" y="1649"/>
                  <a:pt x="0" y="1062"/>
                </a:cubicBezTo>
                <a:lnTo>
                  <a:pt x="0" y="1062"/>
                </a:lnTo>
                <a:cubicBezTo>
                  <a:pt x="0" y="476"/>
                  <a:pt x="476" y="0"/>
                  <a:pt x="1063" y="0"/>
                </a:cubicBezTo>
                <a:lnTo>
                  <a:pt x="1063" y="0"/>
                </a:lnTo>
                <a:cubicBezTo>
                  <a:pt x="1650" y="0"/>
                  <a:pt x="2125" y="476"/>
                  <a:pt x="2125" y="1062"/>
                </a:cubicBezTo>
              </a:path>
            </a:pathLst>
          </a:custGeom>
          <a:solidFill>
            <a:schemeClr val="accent3"/>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262189A0-8C43-F349-A401-C206693BD5DC}"/>
              </a:ext>
            </a:extLst>
          </p:cNvPr>
          <p:cNvSpPr>
            <a:spLocks noChangeArrowheads="1"/>
          </p:cNvSpPr>
          <p:nvPr/>
        </p:nvSpPr>
        <p:spPr bwMode="auto">
          <a:xfrm>
            <a:off x="6362433" y="5693716"/>
            <a:ext cx="1715011" cy="1715011"/>
          </a:xfrm>
          <a:custGeom>
            <a:avLst/>
            <a:gdLst>
              <a:gd name="T0" fmla="*/ 1688 w 1689"/>
              <a:gd name="T1" fmla="*/ 844 h 1688"/>
              <a:gd name="T2" fmla="*/ 1688 w 1689"/>
              <a:gd name="T3" fmla="*/ 844 h 1688"/>
              <a:gd name="T4" fmla="*/ 844 w 1689"/>
              <a:gd name="T5" fmla="*/ 1687 h 1688"/>
              <a:gd name="T6" fmla="*/ 844 w 1689"/>
              <a:gd name="T7" fmla="*/ 1687 h 1688"/>
              <a:gd name="T8" fmla="*/ 0 w 1689"/>
              <a:gd name="T9" fmla="*/ 844 h 1688"/>
              <a:gd name="T10" fmla="*/ 0 w 1689"/>
              <a:gd name="T11" fmla="*/ 844 h 1688"/>
              <a:gd name="T12" fmla="*/ 844 w 1689"/>
              <a:gd name="T13" fmla="*/ 0 h 1688"/>
              <a:gd name="T14" fmla="*/ 844 w 1689"/>
              <a:gd name="T15" fmla="*/ 0 h 1688"/>
              <a:gd name="T16" fmla="*/ 1688 w 1689"/>
              <a:gd name="T17" fmla="*/ 84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9" h="1688">
                <a:moveTo>
                  <a:pt x="1688" y="844"/>
                </a:moveTo>
                <a:lnTo>
                  <a:pt x="1688" y="844"/>
                </a:lnTo>
                <a:cubicBezTo>
                  <a:pt x="1688" y="1310"/>
                  <a:pt x="1310" y="1687"/>
                  <a:pt x="844" y="1687"/>
                </a:cubicBezTo>
                <a:lnTo>
                  <a:pt x="844" y="1687"/>
                </a:lnTo>
                <a:cubicBezTo>
                  <a:pt x="377" y="1687"/>
                  <a:pt x="0" y="1310"/>
                  <a:pt x="0" y="844"/>
                </a:cubicBezTo>
                <a:lnTo>
                  <a:pt x="0" y="844"/>
                </a:lnTo>
                <a:cubicBezTo>
                  <a:pt x="0" y="378"/>
                  <a:pt x="377" y="0"/>
                  <a:pt x="844" y="0"/>
                </a:cubicBezTo>
                <a:lnTo>
                  <a:pt x="844" y="0"/>
                </a:lnTo>
                <a:cubicBezTo>
                  <a:pt x="1310" y="0"/>
                  <a:pt x="1688" y="378"/>
                  <a:pt x="1688" y="844"/>
                </a:cubicBezTo>
              </a:path>
            </a:pathLst>
          </a:custGeom>
          <a:solidFill>
            <a:schemeClr val="accent2"/>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0B7029B5-4DDD-D745-AD0E-E0138839F431}"/>
              </a:ext>
            </a:extLst>
          </p:cNvPr>
          <p:cNvSpPr>
            <a:spLocks noChangeArrowheads="1"/>
          </p:cNvSpPr>
          <p:nvPr/>
        </p:nvSpPr>
        <p:spPr bwMode="auto">
          <a:xfrm>
            <a:off x="6290788" y="3096573"/>
            <a:ext cx="210460" cy="214936"/>
          </a:xfrm>
          <a:custGeom>
            <a:avLst/>
            <a:gdLst>
              <a:gd name="T0" fmla="*/ 207 w 208"/>
              <a:gd name="T1" fmla="*/ 104 h 210"/>
              <a:gd name="T2" fmla="*/ 207 w 208"/>
              <a:gd name="T3" fmla="*/ 104 h 210"/>
              <a:gd name="T4" fmla="*/ 104 w 208"/>
              <a:gd name="T5" fmla="*/ 209 h 210"/>
              <a:gd name="T6" fmla="*/ 104 w 208"/>
              <a:gd name="T7" fmla="*/ 209 h 210"/>
              <a:gd name="T8" fmla="*/ 0 w 208"/>
              <a:gd name="T9" fmla="*/ 104 h 210"/>
              <a:gd name="T10" fmla="*/ 0 w 208"/>
              <a:gd name="T11" fmla="*/ 104 h 210"/>
              <a:gd name="T12" fmla="*/ 104 w 208"/>
              <a:gd name="T13" fmla="*/ 0 h 210"/>
              <a:gd name="T14" fmla="*/ 104 w 208"/>
              <a:gd name="T15" fmla="*/ 0 h 210"/>
              <a:gd name="T16" fmla="*/ 207 w 208"/>
              <a:gd name="T17" fmla="*/ 10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10">
                <a:moveTo>
                  <a:pt x="207" y="104"/>
                </a:moveTo>
                <a:lnTo>
                  <a:pt x="207" y="104"/>
                </a:lnTo>
                <a:cubicBezTo>
                  <a:pt x="207" y="162"/>
                  <a:pt x="161" y="209"/>
                  <a:pt x="104" y="209"/>
                </a:cubicBezTo>
                <a:lnTo>
                  <a:pt x="104" y="209"/>
                </a:lnTo>
                <a:cubicBezTo>
                  <a:pt x="46" y="209"/>
                  <a:pt x="0" y="162"/>
                  <a:pt x="0" y="104"/>
                </a:cubicBezTo>
                <a:lnTo>
                  <a:pt x="0" y="104"/>
                </a:lnTo>
                <a:cubicBezTo>
                  <a:pt x="0" y="47"/>
                  <a:pt x="46" y="0"/>
                  <a:pt x="104" y="0"/>
                </a:cubicBezTo>
                <a:lnTo>
                  <a:pt x="104" y="0"/>
                </a:lnTo>
                <a:cubicBezTo>
                  <a:pt x="161" y="0"/>
                  <a:pt x="207" y="47"/>
                  <a:pt x="207" y="104"/>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187" name="Freeform 343">
            <a:extLst>
              <a:ext uri="{FF2B5EF4-FFF2-40B4-BE49-F238E27FC236}">
                <a16:creationId xmlns:a16="http://schemas.microsoft.com/office/drawing/2014/main" id="{A8395B04-3D66-8345-87F9-3F3C5DD7E7B5}"/>
              </a:ext>
            </a:extLst>
          </p:cNvPr>
          <p:cNvSpPr>
            <a:spLocks noChangeArrowheads="1"/>
          </p:cNvSpPr>
          <p:nvPr/>
        </p:nvSpPr>
        <p:spPr bwMode="auto">
          <a:xfrm>
            <a:off x="8032666" y="2814471"/>
            <a:ext cx="197025" cy="197025"/>
          </a:xfrm>
          <a:custGeom>
            <a:avLst/>
            <a:gdLst>
              <a:gd name="T0" fmla="*/ 193 w 194"/>
              <a:gd name="T1" fmla="*/ 97 h 194"/>
              <a:gd name="T2" fmla="*/ 193 w 194"/>
              <a:gd name="T3" fmla="*/ 97 h 194"/>
              <a:gd name="T4" fmla="*/ 97 w 194"/>
              <a:gd name="T5" fmla="*/ 193 h 194"/>
              <a:gd name="T6" fmla="*/ 97 w 194"/>
              <a:gd name="T7" fmla="*/ 193 h 194"/>
              <a:gd name="T8" fmla="*/ 0 w 194"/>
              <a:gd name="T9" fmla="*/ 97 h 194"/>
              <a:gd name="T10" fmla="*/ 0 w 194"/>
              <a:gd name="T11" fmla="*/ 97 h 194"/>
              <a:gd name="T12" fmla="*/ 97 w 194"/>
              <a:gd name="T13" fmla="*/ 0 h 194"/>
              <a:gd name="T14" fmla="*/ 97 w 194"/>
              <a:gd name="T15" fmla="*/ 0 h 194"/>
              <a:gd name="T16" fmla="*/ 193 w 19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3" y="97"/>
                </a:moveTo>
                <a:lnTo>
                  <a:pt x="193" y="97"/>
                </a:lnTo>
                <a:cubicBezTo>
                  <a:pt x="193" y="150"/>
                  <a:pt x="150" y="193"/>
                  <a:pt x="97" y="193"/>
                </a:cubicBezTo>
                <a:lnTo>
                  <a:pt x="97" y="193"/>
                </a:lnTo>
                <a:cubicBezTo>
                  <a:pt x="44" y="193"/>
                  <a:pt x="0" y="150"/>
                  <a:pt x="0" y="97"/>
                </a:cubicBezTo>
                <a:lnTo>
                  <a:pt x="0" y="97"/>
                </a:lnTo>
                <a:cubicBezTo>
                  <a:pt x="0" y="43"/>
                  <a:pt x="44" y="0"/>
                  <a:pt x="97" y="0"/>
                </a:cubicBezTo>
                <a:lnTo>
                  <a:pt x="97" y="0"/>
                </a:lnTo>
                <a:cubicBezTo>
                  <a:pt x="150" y="0"/>
                  <a:pt x="193" y="43"/>
                  <a:pt x="193" y="97"/>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188" name="Freeform 344">
            <a:extLst>
              <a:ext uri="{FF2B5EF4-FFF2-40B4-BE49-F238E27FC236}">
                <a16:creationId xmlns:a16="http://schemas.microsoft.com/office/drawing/2014/main" id="{6DDBAB9F-FAE6-8242-943B-39C3D18BF78E}"/>
              </a:ext>
            </a:extLst>
          </p:cNvPr>
          <p:cNvSpPr>
            <a:spLocks noChangeArrowheads="1"/>
          </p:cNvSpPr>
          <p:nvPr/>
        </p:nvSpPr>
        <p:spPr bwMode="auto">
          <a:xfrm>
            <a:off x="7101277" y="2277131"/>
            <a:ext cx="273146" cy="273146"/>
          </a:xfrm>
          <a:custGeom>
            <a:avLst/>
            <a:gdLst>
              <a:gd name="T0" fmla="*/ 270 w 271"/>
              <a:gd name="T1" fmla="*/ 135 h 270"/>
              <a:gd name="T2" fmla="*/ 270 w 271"/>
              <a:gd name="T3" fmla="*/ 135 h 270"/>
              <a:gd name="T4" fmla="*/ 135 w 271"/>
              <a:gd name="T5" fmla="*/ 269 h 270"/>
              <a:gd name="T6" fmla="*/ 135 w 271"/>
              <a:gd name="T7" fmla="*/ 269 h 270"/>
              <a:gd name="T8" fmla="*/ 0 w 271"/>
              <a:gd name="T9" fmla="*/ 135 h 270"/>
              <a:gd name="T10" fmla="*/ 0 w 271"/>
              <a:gd name="T11" fmla="*/ 135 h 270"/>
              <a:gd name="T12" fmla="*/ 135 w 271"/>
              <a:gd name="T13" fmla="*/ 0 h 270"/>
              <a:gd name="T14" fmla="*/ 135 w 271"/>
              <a:gd name="T15" fmla="*/ 0 h 270"/>
              <a:gd name="T16" fmla="*/ 270 w 271"/>
              <a:gd name="T17"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270">
                <a:moveTo>
                  <a:pt x="270" y="135"/>
                </a:moveTo>
                <a:lnTo>
                  <a:pt x="270" y="135"/>
                </a:lnTo>
                <a:cubicBezTo>
                  <a:pt x="270" y="209"/>
                  <a:pt x="209" y="269"/>
                  <a:pt x="135" y="269"/>
                </a:cubicBezTo>
                <a:lnTo>
                  <a:pt x="135" y="269"/>
                </a:lnTo>
                <a:cubicBezTo>
                  <a:pt x="61" y="269"/>
                  <a:pt x="0" y="209"/>
                  <a:pt x="0" y="135"/>
                </a:cubicBezTo>
                <a:lnTo>
                  <a:pt x="0" y="135"/>
                </a:lnTo>
                <a:cubicBezTo>
                  <a:pt x="0" y="60"/>
                  <a:pt x="61" y="0"/>
                  <a:pt x="135" y="0"/>
                </a:cubicBezTo>
                <a:lnTo>
                  <a:pt x="135" y="0"/>
                </a:lnTo>
                <a:cubicBezTo>
                  <a:pt x="209" y="0"/>
                  <a:pt x="270" y="60"/>
                  <a:pt x="270" y="135"/>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3" name="Freeform 1">
            <a:extLst>
              <a:ext uri="{FF2B5EF4-FFF2-40B4-BE49-F238E27FC236}">
                <a16:creationId xmlns:a16="http://schemas.microsoft.com/office/drawing/2014/main" id="{4D897A03-C244-2E4F-910B-B8DE6597120D}"/>
              </a:ext>
            </a:extLst>
          </p:cNvPr>
          <p:cNvSpPr>
            <a:spLocks noChangeArrowheads="1"/>
          </p:cNvSpPr>
          <p:nvPr/>
        </p:nvSpPr>
        <p:spPr bwMode="auto">
          <a:xfrm>
            <a:off x="6872469" y="3436889"/>
            <a:ext cx="1375570" cy="1370220"/>
          </a:xfrm>
          <a:custGeom>
            <a:avLst/>
            <a:gdLst>
              <a:gd name="T0" fmla="*/ 1131 w 1132"/>
              <a:gd name="T1" fmla="*/ 565 h 1131"/>
              <a:gd name="T2" fmla="*/ 1131 w 1132"/>
              <a:gd name="T3" fmla="*/ 565 h 1131"/>
              <a:gd name="T4" fmla="*/ 566 w 1132"/>
              <a:gd name="T5" fmla="*/ 1130 h 1131"/>
              <a:gd name="T6" fmla="*/ 566 w 1132"/>
              <a:gd name="T7" fmla="*/ 1130 h 1131"/>
              <a:gd name="T8" fmla="*/ 0 w 1132"/>
              <a:gd name="T9" fmla="*/ 565 h 1131"/>
              <a:gd name="T10" fmla="*/ 0 w 1132"/>
              <a:gd name="T11" fmla="*/ 565 h 1131"/>
              <a:gd name="T12" fmla="*/ 566 w 1132"/>
              <a:gd name="T13" fmla="*/ 0 h 1131"/>
              <a:gd name="T14" fmla="*/ 566 w 1132"/>
              <a:gd name="T15" fmla="*/ 0 h 1131"/>
              <a:gd name="T16" fmla="*/ 1131 w 1132"/>
              <a:gd name="T17" fmla="*/ 565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1">
                <a:moveTo>
                  <a:pt x="1131" y="565"/>
                </a:moveTo>
                <a:lnTo>
                  <a:pt x="1131" y="565"/>
                </a:lnTo>
                <a:cubicBezTo>
                  <a:pt x="1131" y="877"/>
                  <a:pt x="878" y="1130"/>
                  <a:pt x="566" y="1130"/>
                </a:cubicBezTo>
                <a:lnTo>
                  <a:pt x="566" y="1130"/>
                </a:lnTo>
                <a:cubicBezTo>
                  <a:pt x="253" y="1130"/>
                  <a:pt x="0" y="877"/>
                  <a:pt x="0" y="565"/>
                </a:cubicBezTo>
                <a:lnTo>
                  <a:pt x="0" y="565"/>
                </a:lnTo>
                <a:cubicBezTo>
                  <a:pt x="0" y="253"/>
                  <a:pt x="253" y="0"/>
                  <a:pt x="566" y="0"/>
                </a:cubicBezTo>
                <a:lnTo>
                  <a:pt x="566" y="0"/>
                </a:lnTo>
                <a:cubicBezTo>
                  <a:pt x="878" y="0"/>
                  <a:pt x="1131" y="253"/>
                  <a:pt x="1131" y="565"/>
                </a:cubicBezTo>
              </a:path>
            </a:pathLst>
          </a:custGeom>
          <a:solidFill>
            <a:schemeClr val="accent1"/>
          </a:solidFill>
          <a:ln>
            <a:noFill/>
          </a:ln>
          <a:effectLst/>
        </p:spPr>
        <p:txBody>
          <a:bodyPr wrap="none" anchor="ctr"/>
          <a:lstStyle/>
          <a:p>
            <a:endParaRPr lang="en-US"/>
          </a:p>
        </p:txBody>
      </p:sp>
      <p:grpSp>
        <p:nvGrpSpPr>
          <p:cNvPr id="197" name="Group 196">
            <a:extLst>
              <a:ext uri="{FF2B5EF4-FFF2-40B4-BE49-F238E27FC236}">
                <a16:creationId xmlns:a16="http://schemas.microsoft.com/office/drawing/2014/main" id="{04D54186-EFA0-2442-9C76-01011249CBA3}"/>
              </a:ext>
            </a:extLst>
          </p:cNvPr>
          <p:cNvGrpSpPr/>
          <p:nvPr/>
        </p:nvGrpSpPr>
        <p:grpSpPr>
          <a:xfrm>
            <a:off x="5215846" y="10258788"/>
            <a:ext cx="1370782" cy="1043496"/>
            <a:chOff x="17083598" y="2386671"/>
            <a:chExt cx="1081851" cy="823555"/>
          </a:xfrm>
          <a:solidFill>
            <a:schemeClr val="bg1"/>
          </a:solidFill>
        </p:grpSpPr>
        <p:sp>
          <p:nvSpPr>
            <p:cNvPr id="198" name="Freeform 16">
              <a:extLst>
                <a:ext uri="{FF2B5EF4-FFF2-40B4-BE49-F238E27FC236}">
                  <a16:creationId xmlns:a16="http://schemas.microsoft.com/office/drawing/2014/main" id="{3D0E6C2E-ADF2-444C-8FD5-036F2EA3D2E5}"/>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17">
              <a:extLst>
                <a:ext uri="{FF2B5EF4-FFF2-40B4-BE49-F238E27FC236}">
                  <a16:creationId xmlns:a16="http://schemas.microsoft.com/office/drawing/2014/main" id="{FAD3D302-9380-9344-8F27-6EC4F278F7E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18">
              <a:extLst>
                <a:ext uri="{FF2B5EF4-FFF2-40B4-BE49-F238E27FC236}">
                  <a16:creationId xmlns:a16="http://schemas.microsoft.com/office/drawing/2014/main" id="{33FED969-123D-4644-84E8-BF0101CEBEE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19">
              <a:extLst>
                <a:ext uri="{FF2B5EF4-FFF2-40B4-BE49-F238E27FC236}">
                  <a16:creationId xmlns:a16="http://schemas.microsoft.com/office/drawing/2014/main" id="{423DD227-BEBB-5144-BF2C-4B879C78170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20">
              <a:extLst>
                <a:ext uri="{FF2B5EF4-FFF2-40B4-BE49-F238E27FC236}">
                  <a16:creationId xmlns:a16="http://schemas.microsoft.com/office/drawing/2014/main" id="{A7B00962-99AB-3B45-8FC8-B274D11E696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21">
              <a:extLst>
                <a:ext uri="{FF2B5EF4-FFF2-40B4-BE49-F238E27FC236}">
                  <a16:creationId xmlns:a16="http://schemas.microsoft.com/office/drawing/2014/main" id="{FA1A743F-4A8A-A242-816C-D6AFECCA2F1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2">
              <a:extLst>
                <a:ext uri="{FF2B5EF4-FFF2-40B4-BE49-F238E27FC236}">
                  <a16:creationId xmlns:a16="http://schemas.microsoft.com/office/drawing/2014/main" id="{A693FD35-DAA3-F049-B091-03BE02A45EBD}"/>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5" name="Group 204">
            <a:extLst>
              <a:ext uri="{FF2B5EF4-FFF2-40B4-BE49-F238E27FC236}">
                <a16:creationId xmlns:a16="http://schemas.microsoft.com/office/drawing/2014/main" id="{208264F3-3889-7C46-9665-1F8738517C1F}"/>
              </a:ext>
            </a:extLst>
          </p:cNvPr>
          <p:cNvGrpSpPr/>
          <p:nvPr/>
        </p:nvGrpSpPr>
        <p:grpSpPr>
          <a:xfrm>
            <a:off x="6731341" y="6115821"/>
            <a:ext cx="978198" cy="913658"/>
            <a:chOff x="8657130" y="2323034"/>
            <a:chExt cx="1078109" cy="1006982"/>
          </a:xfrm>
          <a:solidFill>
            <a:schemeClr val="bg1"/>
          </a:solidFill>
        </p:grpSpPr>
        <p:sp>
          <p:nvSpPr>
            <p:cNvPr id="206" name="Freeform 205">
              <a:extLst>
                <a:ext uri="{FF2B5EF4-FFF2-40B4-BE49-F238E27FC236}">
                  <a16:creationId xmlns:a16="http://schemas.microsoft.com/office/drawing/2014/main" id="{E540168C-2A0B-0341-9F83-D6892998878D}"/>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06">
              <a:extLst>
                <a:ext uri="{FF2B5EF4-FFF2-40B4-BE49-F238E27FC236}">
                  <a16:creationId xmlns:a16="http://schemas.microsoft.com/office/drawing/2014/main" id="{FD6656EF-7A7F-1240-ABA6-B6C163FCA66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8" name="Group 207">
            <a:extLst>
              <a:ext uri="{FF2B5EF4-FFF2-40B4-BE49-F238E27FC236}">
                <a16:creationId xmlns:a16="http://schemas.microsoft.com/office/drawing/2014/main" id="{2B7F3199-793A-4B4F-A923-27DE77B6455C}"/>
              </a:ext>
            </a:extLst>
          </p:cNvPr>
          <p:cNvGrpSpPr/>
          <p:nvPr/>
        </p:nvGrpSpPr>
        <p:grpSpPr>
          <a:xfrm>
            <a:off x="7175672" y="3755888"/>
            <a:ext cx="760742" cy="760741"/>
            <a:chOff x="5123329" y="2255652"/>
            <a:chExt cx="1078109" cy="1078108"/>
          </a:xfrm>
          <a:solidFill>
            <a:schemeClr val="bg1"/>
          </a:solidFill>
        </p:grpSpPr>
        <p:sp>
          <p:nvSpPr>
            <p:cNvPr id="209" name="Freeform 208">
              <a:extLst>
                <a:ext uri="{FF2B5EF4-FFF2-40B4-BE49-F238E27FC236}">
                  <a16:creationId xmlns:a16="http://schemas.microsoft.com/office/drawing/2014/main" id="{331A9AE6-9683-BF47-AA68-E280031FD28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9">
              <a:extLst>
                <a:ext uri="{FF2B5EF4-FFF2-40B4-BE49-F238E27FC236}">
                  <a16:creationId xmlns:a16="http://schemas.microsoft.com/office/drawing/2014/main" id="{BEFDB443-C0A1-414A-AA20-8EFDB742991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210">
              <a:extLst>
                <a:ext uri="{FF2B5EF4-FFF2-40B4-BE49-F238E27FC236}">
                  <a16:creationId xmlns:a16="http://schemas.microsoft.com/office/drawing/2014/main" id="{4345F852-A5C6-8848-A2B7-A3F45023AAC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2" name="Group 211">
            <a:extLst>
              <a:ext uri="{FF2B5EF4-FFF2-40B4-BE49-F238E27FC236}">
                <a16:creationId xmlns:a16="http://schemas.microsoft.com/office/drawing/2014/main" id="{9A42C40E-C2EC-BE48-806F-7EC8218955B5}"/>
              </a:ext>
            </a:extLst>
          </p:cNvPr>
          <p:cNvGrpSpPr/>
          <p:nvPr/>
        </p:nvGrpSpPr>
        <p:grpSpPr>
          <a:xfrm>
            <a:off x="7605703" y="8537208"/>
            <a:ext cx="889260" cy="895432"/>
            <a:chOff x="5231890" y="4370690"/>
            <a:chExt cx="1078109" cy="1085596"/>
          </a:xfrm>
          <a:solidFill>
            <a:schemeClr val="bg1"/>
          </a:solidFill>
        </p:grpSpPr>
        <p:sp>
          <p:nvSpPr>
            <p:cNvPr id="213" name="Freeform 23">
              <a:extLst>
                <a:ext uri="{FF2B5EF4-FFF2-40B4-BE49-F238E27FC236}">
                  <a16:creationId xmlns:a16="http://schemas.microsoft.com/office/drawing/2014/main" id="{22719949-5C38-F04E-8B85-9DD431EFFAA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4">
              <a:extLst>
                <a:ext uri="{FF2B5EF4-FFF2-40B4-BE49-F238E27FC236}">
                  <a16:creationId xmlns:a16="http://schemas.microsoft.com/office/drawing/2014/main" id="{1E819083-817D-E145-9304-6152B6997967}"/>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25">
              <a:extLst>
                <a:ext uri="{FF2B5EF4-FFF2-40B4-BE49-F238E27FC236}">
                  <a16:creationId xmlns:a16="http://schemas.microsoft.com/office/drawing/2014/main" id="{F2054B96-AD79-9244-BB7C-E47475753903}"/>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6">
              <a:extLst>
                <a:ext uri="{FF2B5EF4-FFF2-40B4-BE49-F238E27FC236}">
                  <a16:creationId xmlns:a16="http://schemas.microsoft.com/office/drawing/2014/main" id="{172C8782-C576-EA4E-9167-0DFFCB565783}"/>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17" name="Freeform 27">
              <a:extLst>
                <a:ext uri="{FF2B5EF4-FFF2-40B4-BE49-F238E27FC236}">
                  <a16:creationId xmlns:a16="http://schemas.microsoft.com/office/drawing/2014/main" id="{42323713-4D74-BA4B-98E0-2BDA3B0D0D8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8">
              <a:extLst>
                <a:ext uri="{FF2B5EF4-FFF2-40B4-BE49-F238E27FC236}">
                  <a16:creationId xmlns:a16="http://schemas.microsoft.com/office/drawing/2014/main" id="{7161BD42-9750-A447-951F-B7ACF97580A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9">
              <a:extLst>
                <a:ext uri="{FF2B5EF4-FFF2-40B4-BE49-F238E27FC236}">
                  <a16:creationId xmlns:a16="http://schemas.microsoft.com/office/drawing/2014/main" id="{0F6CAEAC-919C-7C4A-B4EC-DC80EAB49C0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30">
              <a:extLst>
                <a:ext uri="{FF2B5EF4-FFF2-40B4-BE49-F238E27FC236}">
                  <a16:creationId xmlns:a16="http://schemas.microsoft.com/office/drawing/2014/main" id="{01AC12AA-B1EC-9E4B-B260-D363AB322CF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31">
              <a:extLst>
                <a:ext uri="{FF2B5EF4-FFF2-40B4-BE49-F238E27FC236}">
                  <a16:creationId xmlns:a16="http://schemas.microsoft.com/office/drawing/2014/main" id="{8FB6923C-C54B-AF4B-A313-D3FC9B960E5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32">
              <a:extLst>
                <a:ext uri="{FF2B5EF4-FFF2-40B4-BE49-F238E27FC236}">
                  <a16:creationId xmlns:a16="http://schemas.microsoft.com/office/drawing/2014/main" id="{EEE082C8-B5ED-E849-AB3B-90D303DDF527}"/>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23" name="CuadroTexto 4">
            <a:extLst>
              <a:ext uri="{FF2B5EF4-FFF2-40B4-BE49-F238E27FC236}">
                <a16:creationId xmlns:a16="http://schemas.microsoft.com/office/drawing/2014/main" id="{BF2EAF53-7E5A-7E47-8C97-511CEDBAED79}"/>
              </a:ext>
            </a:extLst>
          </p:cNvPr>
          <p:cNvSpPr txBox="1"/>
          <p:nvPr/>
        </p:nvSpPr>
        <p:spPr>
          <a:xfrm>
            <a:off x="14090483" y="4385263"/>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24" name="CuadroTexto 4">
            <a:extLst>
              <a:ext uri="{FF2B5EF4-FFF2-40B4-BE49-F238E27FC236}">
                <a16:creationId xmlns:a16="http://schemas.microsoft.com/office/drawing/2014/main" id="{98CE80D9-6B55-954E-9FD7-BAF47478CAA0}"/>
              </a:ext>
            </a:extLst>
          </p:cNvPr>
          <p:cNvSpPr txBox="1"/>
          <p:nvPr/>
        </p:nvSpPr>
        <p:spPr>
          <a:xfrm>
            <a:off x="14090483" y="3738932"/>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27" name="CuadroTexto 4">
            <a:extLst>
              <a:ext uri="{FF2B5EF4-FFF2-40B4-BE49-F238E27FC236}">
                <a16:creationId xmlns:a16="http://schemas.microsoft.com/office/drawing/2014/main" id="{9C714D99-DE28-B443-8DCB-D1CD573391D7}"/>
              </a:ext>
            </a:extLst>
          </p:cNvPr>
          <p:cNvSpPr txBox="1"/>
          <p:nvPr/>
        </p:nvSpPr>
        <p:spPr>
          <a:xfrm>
            <a:off x="14090483" y="6525667"/>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28" name="CuadroTexto 4">
            <a:extLst>
              <a:ext uri="{FF2B5EF4-FFF2-40B4-BE49-F238E27FC236}">
                <a16:creationId xmlns:a16="http://schemas.microsoft.com/office/drawing/2014/main" id="{5F86F919-21A9-5F46-8837-951F2A85DC64}"/>
              </a:ext>
            </a:extLst>
          </p:cNvPr>
          <p:cNvSpPr txBox="1"/>
          <p:nvPr/>
        </p:nvSpPr>
        <p:spPr>
          <a:xfrm>
            <a:off x="14090483" y="5879336"/>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0" name="CuadroTexto 4">
            <a:extLst>
              <a:ext uri="{FF2B5EF4-FFF2-40B4-BE49-F238E27FC236}">
                <a16:creationId xmlns:a16="http://schemas.microsoft.com/office/drawing/2014/main" id="{40E9C4C1-B2CF-8F4A-8228-589F1F249938}"/>
              </a:ext>
            </a:extLst>
          </p:cNvPr>
          <p:cNvSpPr txBox="1"/>
          <p:nvPr/>
        </p:nvSpPr>
        <p:spPr>
          <a:xfrm>
            <a:off x="14090483" y="8695178"/>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31" name="CuadroTexto 4">
            <a:extLst>
              <a:ext uri="{FF2B5EF4-FFF2-40B4-BE49-F238E27FC236}">
                <a16:creationId xmlns:a16="http://schemas.microsoft.com/office/drawing/2014/main" id="{A9537E45-1488-4D4F-8B4C-E36405A6C51E}"/>
              </a:ext>
            </a:extLst>
          </p:cNvPr>
          <p:cNvSpPr txBox="1"/>
          <p:nvPr/>
        </p:nvSpPr>
        <p:spPr>
          <a:xfrm>
            <a:off x="14090483" y="8048847"/>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3" name="CuadroTexto 4">
            <a:extLst>
              <a:ext uri="{FF2B5EF4-FFF2-40B4-BE49-F238E27FC236}">
                <a16:creationId xmlns:a16="http://schemas.microsoft.com/office/drawing/2014/main" id="{6D13F238-BF89-9349-BCFB-A0F707DED1D0}"/>
              </a:ext>
            </a:extLst>
          </p:cNvPr>
          <p:cNvSpPr txBox="1"/>
          <p:nvPr/>
        </p:nvSpPr>
        <p:spPr>
          <a:xfrm>
            <a:off x="14090483" y="10864688"/>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34" name="CuadroTexto 4">
            <a:extLst>
              <a:ext uri="{FF2B5EF4-FFF2-40B4-BE49-F238E27FC236}">
                <a16:creationId xmlns:a16="http://schemas.microsoft.com/office/drawing/2014/main" id="{7EA338BD-CB19-2848-920B-B91504A4BF8D}"/>
              </a:ext>
            </a:extLst>
          </p:cNvPr>
          <p:cNvSpPr txBox="1"/>
          <p:nvPr/>
        </p:nvSpPr>
        <p:spPr>
          <a:xfrm>
            <a:off x="14090483" y="10218357"/>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6" name="CuadroTexto 4">
            <a:extLst>
              <a:ext uri="{FF2B5EF4-FFF2-40B4-BE49-F238E27FC236}">
                <a16:creationId xmlns:a16="http://schemas.microsoft.com/office/drawing/2014/main" id="{3B2DB9E6-CBFC-134B-9D9F-45024A5EA86E}"/>
              </a:ext>
            </a:extLst>
          </p:cNvPr>
          <p:cNvSpPr txBox="1"/>
          <p:nvPr/>
        </p:nvSpPr>
        <p:spPr>
          <a:xfrm>
            <a:off x="12580438" y="4215985"/>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37" name="CuadroTexto 4">
            <a:extLst>
              <a:ext uri="{FF2B5EF4-FFF2-40B4-BE49-F238E27FC236}">
                <a16:creationId xmlns:a16="http://schemas.microsoft.com/office/drawing/2014/main" id="{94FA56FA-66CC-4E4D-BB01-7707E4E9AF54}"/>
              </a:ext>
            </a:extLst>
          </p:cNvPr>
          <p:cNvSpPr txBox="1"/>
          <p:nvPr/>
        </p:nvSpPr>
        <p:spPr>
          <a:xfrm>
            <a:off x="12580438" y="6367217"/>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38" name="CuadroTexto 4">
            <a:extLst>
              <a:ext uri="{FF2B5EF4-FFF2-40B4-BE49-F238E27FC236}">
                <a16:creationId xmlns:a16="http://schemas.microsoft.com/office/drawing/2014/main" id="{2C5BCF0B-3A55-734F-960D-752E4729F38F}"/>
              </a:ext>
            </a:extLst>
          </p:cNvPr>
          <p:cNvSpPr txBox="1"/>
          <p:nvPr/>
        </p:nvSpPr>
        <p:spPr>
          <a:xfrm>
            <a:off x="12580438" y="8522311"/>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39" name="CuadroTexto 4">
            <a:extLst>
              <a:ext uri="{FF2B5EF4-FFF2-40B4-BE49-F238E27FC236}">
                <a16:creationId xmlns:a16="http://schemas.microsoft.com/office/drawing/2014/main" id="{E8B1078A-6F2A-C640-BF07-DED7C2CAD34B}"/>
              </a:ext>
            </a:extLst>
          </p:cNvPr>
          <p:cNvSpPr txBox="1"/>
          <p:nvPr/>
        </p:nvSpPr>
        <p:spPr>
          <a:xfrm>
            <a:off x="12580438" y="10695410"/>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11993940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8" name="Freeform 175">
            <a:extLst>
              <a:ext uri="{FF2B5EF4-FFF2-40B4-BE49-F238E27FC236}">
                <a16:creationId xmlns:a16="http://schemas.microsoft.com/office/drawing/2014/main" id="{9A188BB8-255A-8047-B50E-B2A495A565F0}"/>
              </a:ext>
            </a:extLst>
          </p:cNvPr>
          <p:cNvSpPr>
            <a:spLocks noChangeArrowheads="1"/>
          </p:cNvSpPr>
          <p:nvPr/>
        </p:nvSpPr>
        <p:spPr bwMode="auto">
          <a:xfrm>
            <a:off x="9660157" y="5609901"/>
            <a:ext cx="5252616" cy="5247607"/>
          </a:xfrm>
          <a:custGeom>
            <a:avLst/>
            <a:gdLst>
              <a:gd name="T0" fmla="*/ 4623 w 4624"/>
              <a:gd name="T1" fmla="*/ 2311 h 4623"/>
              <a:gd name="T2" fmla="*/ 4623 w 4624"/>
              <a:gd name="T3" fmla="*/ 2311 h 4623"/>
              <a:gd name="T4" fmla="*/ 2312 w 4624"/>
              <a:gd name="T5" fmla="*/ 4622 h 4623"/>
              <a:gd name="T6" fmla="*/ 2312 w 4624"/>
              <a:gd name="T7" fmla="*/ 4622 h 4623"/>
              <a:gd name="T8" fmla="*/ 0 w 4624"/>
              <a:gd name="T9" fmla="*/ 2311 h 4623"/>
              <a:gd name="T10" fmla="*/ 0 w 4624"/>
              <a:gd name="T11" fmla="*/ 2311 h 4623"/>
              <a:gd name="T12" fmla="*/ 2312 w 4624"/>
              <a:gd name="T13" fmla="*/ 0 h 4623"/>
              <a:gd name="T14" fmla="*/ 2312 w 4624"/>
              <a:gd name="T15" fmla="*/ 0 h 4623"/>
              <a:gd name="T16" fmla="*/ 4623 w 4624"/>
              <a:gd name="T17" fmla="*/ 2311 h 4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4" h="4623">
                <a:moveTo>
                  <a:pt x="4623" y="2311"/>
                </a:moveTo>
                <a:lnTo>
                  <a:pt x="4623" y="2311"/>
                </a:lnTo>
                <a:cubicBezTo>
                  <a:pt x="4623" y="3587"/>
                  <a:pt x="3588" y="4622"/>
                  <a:pt x="2312" y="4622"/>
                </a:cubicBezTo>
                <a:lnTo>
                  <a:pt x="2312" y="4622"/>
                </a:lnTo>
                <a:cubicBezTo>
                  <a:pt x="1035" y="4622"/>
                  <a:pt x="0" y="3587"/>
                  <a:pt x="0" y="2311"/>
                </a:cubicBezTo>
                <a:lnTo>
                  <a:pt x="0" y="2311"/>
                </a:lnTo>
                <a:cubicBezTo>
                  <a:pt x="0" y="1035"/>
                  <a:pt x="1035" y="0"/>
                  <a:pt x="2312" y="0"/>
                </a:cubicBezTo>
                <a:lnTo>
                  <a:pt x="2312" y="0"/>
                </a:lnTo>
                <a:cubicBezTo>
                  <a:pt x="3588" y="0"/>
                  <a:pt x="4623" y="1035"/>
                  <a:pt x="4623" y="2311"/>
                </a:cubicBezTo>
              </a:path>
            </a:pathLst>
          </a:custGeom>
          <a:solidFill>
            <a:schemeClr val="tx2"/>
          </a:solidFill>
          <a:ln>
            <a:noFill/>
          </a:ln>
          <a:effectLst/>
        </p:spPr>
        <p:txBody>
          <a:bodyPr wrap="none" anchor="ctr"/>
          <a:lstStyle/>
          <a:p>
            <a:endParaRPr lang="en-US"/>
          </a:p>
        </p:txBody>
      </p:sp>
      <p:sp>
        <p:nvSpPr>
          <p:cNvPr id="179" name="Freeform 176">
            <a:extLst>
              <a:ext uri="{FF2B5EF4-FFF2-40B4-BE49-F238E27FC236}">
                <a16:creationId xmlns:a16="http://schemas.microsoft.com/office/drawing/2014/main" id="{7479393A-A0E9-874A-869E-DFFBED0993E2}"/>
              </a:ext>
            </a:extLst>
          </p:cNvPr>
          <p:cNvSpPr>
            <a:spLocks noChangeArrowheads="1"/>
          </p:cNvSpPr>
          <p:nvPr/>
        </p:nvSpPr>
        <p:spPr bwMode="auto">
          <a:xfrm>
            <a:off x="10055732" y="6005476"/>
            <a:ext cx="4451451" cy="4456460"/>
          </a:xfrm>
          <a:custGeom>
            <a:avLst/>
            <a:gdLst>
              <a:gd name="T0" fmla="*/ 0 w 3922"/>
              <a:gd name="T1" fmla="*/ 1961 h 3923"/>
              <a:gd name="T2" fmla="*/ 0 w 3922"/>
              <a:gd name="T3" fmla="*/ 1961 h 3923"/>
              <a:gd name="T4" fmla="*/ 1961 w 3922"/>
              <a:gd name="T5" fmla="*/ 0 h 3923"/>
              <a:gd name="T6" fmla="*/ 1961 w 3922"/>
              <a:gd name="T7" fmla="*/ 0 h 3923"/>
              <a:gd name="T8" fmla="*/ 3921 w 3922"/>
              <a:gd name="T9" fmla="*/ 1961 h 3923"/>
              <a:gd name="T10" fmla="*/ 3921 w 3922"/>
              <a:gd name="T11" fmla="*/ 1961 h 3923"/>
              <a:gd name="T12" fmla="*/ 1961 w 3922"/>
              <a:gd name="T13" fmla="*/ 3922 h 3923"/>
              <a:gd name="T14" fmla="*/ 1961 w 3922"/>
              <a:gd name="T15" fmla="*/ 3922 h 3923"/>
              <a:gd name="T16" fmla="*/ 0 w 3922"/>
              <a:gd name="T17" fmla="*/ 1961 h 3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2" h="3923">
                <a:moveTo>
                  <a:pt x="0" y="1961"/>
                </a:moveTo>
                <a:lnTo>
                  <a:pt x="0" y="1961"/>
                </a:lnTo>
                <a:cubicBezTo>
                  <a:pt x="0" y="879"/>
                  <a:pt x="878" y="0"/>
                  <a:pt x="1961" y="0"/>
                </a:cubicBezTo>
                <a:lnTo>
                  <a:pt x="1961" y="0"/>
                </a:lnTo>
                <a:cubicBezTo>
                  <a:pt x="3043" y="0"/>
                  <a:pt x="3921" y="879"/>
                  <a:pt x="3921" y="1961"/>
                </a:cubicBezTo>
                <a:lnTo>
                  <a:pt x="3921" y="1961"/>
                </a:lnTo>
                <a:cubicBezTo>
                  <a:pt x="3921" y="3044"/>
                  <a:pt x="3043" y="3922"/>
                  <a:pt x="1961" y="3922"/>
                </a:cubicBezTo>
                <a:lnTo>
                  <a:pt x="1961" y="3922"/>
                </a:lnTo>
                <a:cubicBezTo>
                  <a:pt x="878" y="3922"/>
                  <a:pt x="0" y="3044"/>
                  <a:pt x="0" y="1961"/>
                </a:cubicBezTo>
              </a:path>
            </a:pathLst>
          </a:custGeom>
          <a:noFill/>
          <a:ln w="3672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177">
            <a:extLst>
              <a:ext uri="{FF2B5EF4-FFF2-40B4-BE49-F238E27FC236}">
                <a16:creationId xmlns:a16="http://schemas.microsoft.com/office/drawing/2014/main" id="{DA483858-BD74-7242-9A0B-54DC9FC130BF}"/>
              </a:ext>
            </a:extLst>
          </p:cNvPr>
          <p:cNvSpPr>
            <a:spLocks noChangeArrowheads="1"/>
          </p:cNvSpPr>
          <p:nvPr/>
        </p:nvSpPr>
        <p:spPr bwMode="auto">
          <a:xfrm>
            <a:off x="6452484" y="4362677"/>
            <a:ext cx="1887735" cy="1366983"/>
          </a:xfrm>
          <a:custGeom>
            <a:avLst/>
            <a:gdLst>
              <a:gd name="T0" fmla="*/ 1663 w 1664"/>
              <a:gd name="T1" fmla="*/ 600 h 1202"/>
              <a:gd name="T2" fmla="*/ 1663 w 1664"/>
              <a:gd name="T3" fmla="*/ 600 h 1202"/>
              <a:gd name="T4" fmla="*/ 831 w 1664"/>
              <a:gd name="T5" fmla="*/ 1201 h 1202"/>
              <a:gd name="T6" fmla="*/ 831 w 1664"/>
              <a:gd name="T7" fmla="*/ 1201 h 1202"/>
              <a:gd name="T8" fmla="*/ 0 w 1664"/>
              <a:gd name="T9" fmla="*/ 600 h 1202"/>
              <a:gd name="T10" fmla="*/ 0 w 1664"/>
              <a:gd name="T11" fmla="*/ 600 h 1202"/>
              <a:gd name="T12" fmla="*/ 831 w 1664"/>
              <a:gd name="T13" fmla="*/ 0 h 1202"/>
              <a:gd name="T14" fmla="*/ 831 w 1664"/>
              <a:gd name="T15" fmla="*/ 0 h 1202"/>
              <a:gd name="T16" fmla="*/ 1663 w 1664"/>
              <a:gd name="T17" fmla="*/ 60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4" h="1202">
                <a:moveTo>
                  <a:pt x="1663" y="600"/>
                </a:moveTo>
                <a:lnTo>
                  <a:pt x="1663" y="600"/>
                </a:lnTo>
                <a:cubicBezTo>
                  <a:pt x="1663" y="932"/>
                  <a:pt x="1290" y="1201"/>
                  <a:pt x="831" y="1201"/>
                </a:cubicBezTo>
                <a:lnTo>
                  <a:pt x="831" y="1201"/>
                </a:lnTo>
                <a:cubicBezTo>
                  <a:pt x="373" y="1201"/>
                  <a:pt x="0" y="932"/>
                  <a:pt x="0" y="600"/>
                </a:cubicBezTo>
                <a:lnTo>
                  <a:pt x="0" y="600"/>
                </a:lnTo>
                <a:cubicBezTo>
                  <a:pt x="0" y="268"/>
                  <a:pt x="373" y="0"/>
                  <a:pt x="831" y="0"/>
                </a:cubicBezTo>
                <a:lnTo>
                  <a:pt x="831" y="0"/>
                </a:lnTo>
                <a:cubicBezTo>
                  <a:pt x="1290" y="0"/>
                  <a:pt x="1663" y="268"/>
                  <a:pt x="1663" y="600"/>
                </a:cubicBezTo>
              </a:path>
            </a:pathLst>
          </a:custGeom>
          <a:solidFill>
            <a:schemeClr val="accent1"/>
          </a:solidFill>
          <a:ln>
            <a:noFill/>
          </a:ln>
          <a:effectLst/>
        </p:spPr>
        <p:txBody>
          <a:bodyPr wrap="none" anchor="ctr"/>
          <a:lstStyle/>
          <a:p>
            <a:endParaRPr lang="en-US"/>
          </a:p>
        </p:txBody>
      </p:sp>
      <p:sp>
        <p:nvSpPr>
          <p:cNvPr id="181" name="Freeform 178">
            <a:extLst>
              <a:ext uri="{FF2B5EF4-FFF2-40B4-BE49-F238E27FC236}">
                <a16:creationId xmlns:a16="http://schemas.microsoft.com/office/drawing/2014/main" id="{A3ACFCF1-0513-9147-B17F-F780DAEB9356}"/>
              </a:ext>
            </a:extLst>
          </p:cNvPr>
          <p:cNvSpPr>
            <a:spLocks noChangeArrowheads="1"/>
          </p:cNvSpPr>
          <p:nvPr/>
        </p:nvSpPr>
        <p:spPr bwMode="auto">
          <a:xfrm>
            <a:off x="3818666" y="4808324"/>
            <a:ext cx="3029390" cy="440639"/>
          </a:xfrm>
          <a:custGeom>
            <a:avLst/>
            <a:gdLst>
              <a:gd name="T0" fmla="*/ 1423 w 2666"/>
              <a:gd name="T1" fmla="*/ 389 h 390"/>
              <a:gd name="T2" fmla="*/ 1423 w 2666"/>
              <a:gd name="T3" fmla="*/ 389 h 390"/>
              <a:gd name="T4" fmla="*/ 971 w 2666"/>
              <a:gd name="T5" fmla="*/ 348 h 390"/>
              <a:gd name="T6" fmla="*/ 971 w 2666"/>
              <a:gd name="T7" fmla="*/ 348 h 390"/>
              <a:gd name="T8" fmla="*/ 762 w 2666"/>
              <a:gd name="T9" fmla="*/ 305 h 390"/>
              <a:gd name="T10" fmla="*/ 762 w 2666"/>
              <a:gd name="T11" fmla="*/ 305 h 390"/>
              <a:gd name="T12" fmla="*/ 135 w 2666"/>
              <a:gd name="T13" fmla="*/ 255 h 390"/>
              <a:gd name="T14" fmla="*/ 135 w 2666"/>
              <a:gd name="T15" fmla="*/ 255 h 390"/>
              <a:gd name="T16" fmla="*/ 13 w 2666"/>
              <a:gd name="T17" fmla="*/ 180 h 390"/>
              <a:gd name="T18" fmla="*/ 13 w 2666"/>
              <a:gd name="T19" fmla="*/ 180 h 390"/>
              <a:gd name="T20" fmla="*/ 89 w 2666"/>
              <a:gd name="T21" fmla="*/ 57 h 390"/>
              <a:gd name="T22" fmla="*/ 89 w 2666"/>
              <a:gd name="T23" fmla="*/ 57 h 390"/>
              <a:gd name="T24" fmla="*/ 807 w 2666"/>
              <a:gd name="T25" fmla="*/ 106 h 390"/>
              <a:gd name="T26" fmla="*/ 807 w 2666"/>
              <a:gd name="T27" fmla="*/ 106 h 390"/>
              <a:gd name="T28" fmla="*/ 1008 w 2666"/>
              <a:gd name="T29" fmla="*/ 148 h 390"/>
              <a:gd name="T30" fmla="*/ 1008 w 2666"/>
              <a:gd name="T31" fmla="*/ 148 h 390"/>
              <a:gd name="T32" fmla="*/ 1859 w 2666"/>
              <a:gd name="T33" fmla="*/ 144 h 390"/>
              <a:gd name="T34" fmla="*/ 1859 w 2666"/>
              <a:gd name="T35" fmla="*/ 144 h 390"/>
              <a:gd name="T36" fmla="*/ 2048 w 2666"/>
              <a:gd name="T37" fmla="*/ 103 h 390"/>
              <a:gd name="T38" fmla="*/ 2048 w 2666"/>
              <a:gd name="T39" fmla="*/ 103 h 390"/>
              <a:gd name="T40" fmla="*/ 2565 w 2666"/>
              <a:gd name="T41" fmla="*/ 30 h 390"/>
              <a:gd name="T42" fmla="*/ 2565 w 2666"/>
              <a:gd name="T43" fmla="*/ 30 h 390"/>
              <a:gd name="T44" fmla="*/ 2663 w 2666"/>
              <a:gd name="T45" fmla="*/ 135 h 390"/>
              <a:gd name="T46" fmla="*/ 2663 w 2666"/>
              <a:gd name="T47" fmla="*/ 135 h 390"/>
              <a:gd name="T48" fmla="*/ 2558 w 2666"/>
              <a:gd name="T49" fmla="*/ 233 h 390"/>
              <a:gd name="T50" fmla="*/ 2558 w 2666"/>
              <a:gd name="T51" fmla="*/ 233 h 390"/>
              <a:gd name="T52" fmla="*/ 2094 w 2666"/>
              <a:gd name="T53" fmla="*/ 301 h 390"/>
              <a:gd name="T54" fmla="*/ 2094 w 2666"/>
              <a:gd name="T55" fmla="*/ 301 h 390"/>
              <a:gd name="T56" fmla="*/ 1898 w 2666"/>
              <a:gd name="T57" fmla="*/ 344 h 390"/>
              <a:gd name="T58" fmla="*/ 1898 w 2666"/>
              <a:gd name="T59" fmla="*/ 344 h 390"/>
              <a:gd name="T60" fmla="*/ 1423 w 2666"/>
              <a:gd name="T61"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6" h="390">
                <a:moveTo>
                  <a:pt x="1423" y="389"/>
                </a:moveTo>
                <a:lnTo>
                  <a:pt x="1423" y="389"/>
                </a:lnTo>
                <a:cubicBezTo>
                  <a:pt x="1272" y="389"/>
                  <a:pt x="1121" y="376"/>
                  <a:pt x="971" y="348"/>
                </a:cubicBezTo>
                <a:lnTo>
                  <a:pt x="971" y="348"/>
                </a:lnTo>
                <a:cubicBezTo>
                  <a:pt x="901" y="335"/>
                  <a:pt x="831" y="320"/>
                  <a:pt x="762" y="305"/>
                </a:cubicBezTo>
                <a:lnTo>
                  <a:pt x="762" y="305"/>
                </a:lnTo>
                <a:cubicBezTo>
                  <a:pt x="542" y="255"/>
                  <a:pt x="334" y="209"/>
                  <a:pt x="135" y="255"/>
                </a:cubicBezTo>
                <a:lnTo>
                  <a:pt x="135" y="255"/>
                </a:lnTo>
                <a:cubicBezTo>
                  <a:pt x="81" y="268"/>
                  <a:pt x="26" y="235"/>
                  <a:pt x="13" y="180"/>
                </a:cubicBezTo>
                <a:lnTo>
                  <a:pt x="13" y="180"/>
                </a:lnTo>
                <a:cubicBezTo>
                  <a:pt x="0" y="124"/>
                  <a:pt x="34" y="70"/>
                  <a:pt x="89" y="57"/>
                </a:cubicBezTo>
                <a:lnTo>
                  <a:pt x="89" y="57"/>
                </a:lnTo>
                <a:cubicBezTo>
                  <a:pt x="333" y="0"/>
                  <a:pt x="574" y="54"/>
                  <a:pt x="807" y="106"/>
                </a:cubicBezTo>
                <a:lnTo>
                  <a:pt x="807" y="106"/>
                </a:lnTo>
                <a:cubicBezTo>
                  <a:pt x="873" y="120"/>
                  <a:pt x="942" y="136"/>
                  <a:pt x="1008" y="148"/>
                </a:cubicBezTo>
                <a:lnTo>
                  <a:pt x="1008" y="148"/>
                </a:lnTo>
                <a:cubicBezTo>
                  <a:pt x="1291" y="199"/>
                  <a:pt x="1577" y="198"/>
                  <a:pt x="1859" y="144"/>
                </a:cubicBezTo>
                <a:lnTo>
                  <a:pt x="1859" y="144"/>
                </a:lnTo>
                <a:cubicBezTo>
                  <a:pt x="1922" y="132"/>
                  <a:pt x="1985" y="117"/>
                  <a:pt x="2048" y="103"/>
                </a:cubicBezTo>
                <a:lnTo>
                  <a:pt x="2048" y="103"/>
                </a:lnTo>
                <a:cubicBezTo>
                  <a:pt x="2214" y="64"/>
                  <a:pt x="2385" y="24"/>
                  <a:pt x="2565" y="30"/>
                </a:cubicBezTo>
                <a:lnTo>
                  <a:pt x="2565" y="30"/>
                </a:lnTo>
                <a:cubicBezTo>
                  <a:pt x="2621" y="31"/>
                  <a:pt x="2665" y="79"/>
                  <a:pt x="2663" y="135"/>
                </a:cubicBezTo>
                <a:lnTo>
                  <a:pt x="2663" y="135"/>
                </a:lnTo>
                <a:cubicBezTo>
                  <a:pt x="2661" y="191"/>
                  <a:pt x="2614" y="235"/>
                  <a:pt x="2558" y="233"/>
                </a:cubicBezTo>
                <a:lnTo>
                  <a:pt x="2558" y="233"/>
                </a:lnTo>
                <a:cubicBezTo>
                  <a:pt x="2405" y="229"/>
                  <a:pt x="2254" y="264"/>
                  <a:pt x="2094" y="301"/>
                </a:cubicBezTo>
                <a:lnTo>
                  <a:pt x="2094" y="301"/>
                </a:lnTo>
                <a:cubicBezTo>
                  <a:pt x="2030" y="317"/>
                  <a:pt x="1964" y="332"/>
                  <a:pt x="1898" y="344"/>
                </a:cubicBezTo>
                <a:lnTo>
                  <a:pt x="1898" y="344"/>
                </a:lnTo>
                <a:cubicBezTo>
                  <a:pt x="1740" y="374"/>
                  <a:pt x="1582" y="389"/>
                  <a:pt x="1423" y="389"/>
                </a:cubicBezTo>
              </a:path>
            </a:pathLst>
          </a:custGeom>
          <a:solidFill>
            <a:schemeClr val="accent1"/>
          </a:solidFill>
          <a:ln>
            <a:noFill/>
          </a:ln>
          <a:effectLst/>
        </p:spPr>
        <p:txBody>
          <a:bodyPr wrap="none" anchor="ctr"/>
          <a:lstStyle/>
          <a:p>
            <a:endParaRPr lang="en-US"/>
          </a:p>
        </p:txBody>
      </p:sp>
      <p:sp>
        <p:nvSpPr>
          <p:cNvPr id="182" name="Freeform 179">
            <a:extLst>
              <a:ext uri="{FF2B5EF4-FFF2-40B4-BE49-F238E27FC236}">
                <a16:creationId xmlns:a16="http://schemas.microsoft.com/office/drawing/2014/main" id="{E7660B70-6E3D-7949-81D1-082E438BE88D}"/>
              </a:ext>
            </a:extLst>
          </p:cNvPr>
          <p:cNvSpPr>
            <a:spLocks noChangeArrowheads="1"/>
          </p:cNvSpPr>
          <p:nvPr/>
        </p:nvSpPr>
        <p:spPr bwMode="auto">
          <a:xfrm>
            <a:off x="17582690" y="8311870"/>
            <a:ext cx="1887735" cy="1361974"/>
          </a:xfrm>
          <a:custGeom>
            <a:avLst/>
            <a:gdLst>
              <a:gd name="T0" fmla="*/ 0 w 1663"/>
              <a:gd name="T1" fmla="*/ 600 h 1201"/>
              <a:gd name="T2" fmla="*/ 0 w 1663"/>
              <a:gd name="T3" fmla="*/ 600 h 1201"/>
              <a:gd name="T4" fmla="*/ 831 w 1663"/>
              <a:gd name="T5" fmla="*/ 1200 h 1201"/>
              <a:gd name="T6" fmla="*/ 831 w 1663"/>
              <a:gd name="T7" fmla="*/ 1200 h 1201"/>
              <a:gd name="T8" fmla="*/ 1662 w 1663"/>
              <a:gd name="T9" fmla="*/ 600 h 1201"/>
              <a:gd name="T10" fmla="*/ 1662 w 1663"/>
              <a:gd name="T11" fmla="*/ 600 h 1201"/>
              <a:gd name="T12" fmla="*/ 831 w 1663"/>
              <a:gd name="T13" fmla="*/ 0 h 1201"/>
              <a:gd name="T14" fmla="*/ 831 w 1663"/>
              <a:gd name="T15" fmla="*/ 0 h 1201"/>
              <a:gd name="T16" fmla="*/ 0 w 1663"/>
              <a:gd name="T17" fmla="*/ 60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1">
                <a:moveTo>
                  <a:pt x="0" y="600"/>
                </a:moveTo>
                <a:lnTo>
                  <a:pt x="0" y="600"/>
                </a:lnTo>
                <a:cubicBezTo>
                  <a:pt x="0" y="932"/>
                  <a:pt x="372" y="1200"/>
                  <a:pt x="831" y="1200"/>
                </a:cubicBezTo>
                <a:lnTo>
                  <a:pt x="831" y="1200"/>
                </a:lnTo>
                <a:cubicBezTo>
                  <a:pt x="1290" y="1200"/>
                  <a:pt x="1662" y="932"/>
                  <a:pt x="1662" y="600"/>
                </a:cubicBezTo>
                <a:lnTo>
                  <a:pt x="1662" y="600"/>
                </a:lnTo>
                <a:cubicBezTo>
                  <a:pt x="1662" y="269"/>
                  <a:pt x="1290" y="0"/>
                  <a:pt x="831" y="0"/>
                </a:cubicBezTo>
                <a:lnTo>
                  <a:pt x="831" y="0"/>
                </a:lnTo>
                <a:cubicBezTo>
                  <a:pt x="372" y="0"/>
                  <a:pt x="0" y="269"/>
                  <a:pt x="0" y="600"/>
                </a:cubicBezTo>
              </a:path>
            </a:pathLst>
          </a:custGeom>
          <a:solidFill>
            <a:schemeClr val="accent4"/>
          </a:solidFill>
          <a:ln>
            <a:noFill/>
          </a:ln>
          <a:effectLst/>
        </p:spPr>
        <p:txBody>
          <a:bodyPr wrap="none" anchor="ctr"/>
          <a:lstStyle/>
          <a:p>
            <a:endParaRPr lang="en-US"/>
          </a:p>
        </p:txBody>
      </p:sp>
      <p:sp>
        <p:nvSpPr>
          <p:cNvPr id="183" name="Freeform 180">
            <a:extLst>
              <a:ext uri="{FF2B5EF4-FFF2-40B4-BE49-F238E27FC236}">
                <a16:creationId xmlns:a16="http://schemas.microsoft.com/office/drawing/2014/main" id="{F94218FB-A3D1-674F-85D0-A04C33A10C0B}"/>
              </a:ext>
            </a:extLst>
          </p:cNvPr>
          <p:cNvSpPr>
            <a:spLocks noChangeArrowheads="1"/>
          </p:cNvSpPr>
          <p:nvPr/>
        </p:nvSpPr>
        <p:spPr bwMode="auto">
          <a:xfrm>
            <a:off x="19069845" y="8697430"/>
            <a:ext cx="3019378" cy="500726"/>
          </a:xfrm>
          <a:custGeom>
            <a:avLst/>
            <a:gdLst>
              <a:gd name="T0" fmla="*/ 1275 w 2660"/>
              <a:gd name="T1" fmla="*/ 439 h 440"/>
              <a:gd name="T2" fmla="*/ 1275 w 2660"/>
              <a:gd name="T3" fmla="*/ 439 h 440"/>
              <a:gd name="T4" fmla="*/ 983 w 2660"/>
              <a:gd name="T5" fmla="*/ 423 h 440"/>
              <a:gd name="T6" fmla="*/ 983 w 2660"/>
              <a:gd name="T7" fmla="*/ 423 h 440"/>
              <a:gd name="T8" fmla="*/ 772 w 2660"/>
              <a:gd name="T9" fmla="*/ 392 h 440"/>
              <a:gd name="T10" fmla="*/ 772 w 2660"/>
              <a:gd name="T11" fmla="*/ 392 h 440"/>
              <a:gd name="T12" fmla="*/ 143 w 2660"/>
              <a:gd name="T13" fmla="*/ 384 h 440"/>
              <a:gd name="T14" fmla="*/ 143 w 2660"/>
              <a:gd name="T15" fmla="*/ 384 h 440"/>
              <a:gd name="T16" fmla="*/ 16 w 2660"/>
              <a:gd name="T17" fmla="*/ 316 h 440"/>
              <a:gd name="T18" fmla="*/ 16 w 2660"/>
              <a:gd name="T19" fmla="*/ 316 h 440"/>
              <a:gd name="T20" fmla="*/ 84 w 2660"/>
              <a:gd name="T21" fmla="*/ 189 h 440"/>
              <a:gd name="T22" fmla="*/ 84 w 2660"/>
              <a:gd name="T23" fmla="*/ 189 h 440"/>
              <a:gd name="T24" fmla="*/ 803 w 2660"/>
              <a:gd name="T25" fmla="*/ 191 h 440"/>
              <a:gd name="T26" fmla="*/ 803 w 2660"/>
              <a:gd name="T27" fmla="*/ 191 h 440"/>
              <a:gd name="T28" fmla="*/ 1006 w 2660"/>
              <a:gd name="T29" fmla="*/ 221 h 440"/>
              <a:gd name="T30" fmla="*/ 1006 w 2660"/>
              <a:gd name="T31" fmla="*/ 221 h 440"/>
              <a:gd name="T32" fmla="*/ 1856 w 2660"/>
              <a:gd name="T33" fmla="*/ 162 h 440"/>
              <a:gd name="T34" fmla="*/ 1856 w 2660"/>
              <a:gd name="T35" fmla="*/ 162 h 440"/>
              <a:gd name="T36" fmla="*/ 2041 w 2660"/>
              <a:gd name="T37" fmla="*/ 109 h 440"/>
              <a:gd name="T38" fmla="*/ 2041 w 2660"/>
              <a:gd name="T39" fmla="*/ 109 h 440"/>
              <a:gd name="T40" fmla="*/ 2552 w 2660"/>
              <a:gd name="T41" fmla="*/ 2 h 440"/>
              <a:gd name="T42" fmla="*/ 2552 w 2660"/>
              <a:gd name="T43" fmla="*/ 2 h 440"/>
              <a:gd name="T44" fmla="*/ 2657 w 2660"/>
              <a:gd name="T45" fmla="*/ 101 h 440"/>
              <a:gd name="T46" fmla="*/ 2657 w 2660"/>
              <a:gd name="T47" fmla="*/ 101 h 440"/>
              <a:gd name="T48" fmla="*/ 2559 w 2660"/>
              <a:gd name="T49" fmla="*/ 206 h 440"/>
              <a:gd name="T50" fmla="*/ 2559 w 2660"/>
              <a:gd name="T51" fmla="*/ 206 h 440"/>
              <a:gd name="T52" fmla="*/ 2100 w 2660"/>
              <a:gd name="T53" fmla="*/ 304 h 440"/>
              <a:gd name="T54" fmla="*/ 2100 w 2660"/>
              <a:gd name="T55" fmla="*/ 304 h 440"/>
              <a:gd name="T56" fmla="*/ 1907 w 2660"/>
              <a:gd name="T57" fmla="*/ 359 h 440"/>
              <a:gd name="T58" fmla="*/ 1907 w 2660"/>
              <a:gd name="T59" fmla="*/ 359 h 440"/>
              <a:gd name="T60" fmla="*/ 1275 w 2660"/>
              <a:gd name="T61" fmla="*/ 43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0" h="440">
                <a:moveTo>
                  <a:pt x="1275" y="439"/>
                </a:moveTo>
                <a:lnTo>
                  <a:pt x="1275" y="439"/>
                </a:lnTo>
                <a:cubicBezTo>
                  <a:pt x="1177" y="439"/>
                  <a:pt x="1080" y="434"/>
                  <a:pt x="983" y="423"/>
                </a:cubicBezTo>
                <a:lnTo>
                  <a:pt x="983" y="423"/>
                </a:lnTo>
                <a:cubicBezTo>
                  <a:pt x="912" y="414"/>
                  <a:pt x="841" y="404"/>
                  <a:pt x="772" y="392"/>
                </a:cubicBezTo>
                <a:lnTo>
                  <a:pt x="772" y="392"/>
                </a:lnTo>
                <a:cubicBezTo>
                  <a:pt x="549" y="358"/>
                  <a:pt x="338" y="325"/>
                  <a:pt x="143" y="384"/>
                </a:cubicBezTo>
                <a:lnTo>
                  <a:pt x="143" y="384"/>
                </a:lnTo>
                <a:cubicBezTo>
                  <a:pt x="89" y="400"/>
                  <a:pt x="32" y="370"/>
                  <a:pt x="16" y="316"/>
                </a:cubicBezTo>
                <a:lnTo>
                  <a:pt x="16" y="316"/>
                </a:lnTo>
                <a:cubicBezTo>
                  <a:pt x="0" y="262"/>
                  <a:pt x="30" y="205"/>
                  <a:pt x="84" y="189"/>
                </a:cubicBezTo>
                <a:lnTo>
                  <a:pt x="84" y="189"/>
                </a:lnTo>
                <a:cubicBezTo>
                  <a:pt x="324" y="116"/>
                  <a:pt x="567" y="154"/>
                  <a:pt x="803" y="191"/>
                </a:cubicBezTo>
                <a:lnTo>
                  <a:pt x="803" y="191"/>
                </a:lnTo>
                <a:cubicBezTo>
                  <a:pt x="871" y="202"/>
                  <a:pt x="940" y="213"/>
                  <a:pt x="1006" y="221"/>
                </a:cubicBezTo>
                <a:lnTo>
                  <a:pt x="1006" y="221"/>
                </a:lnTo>
                <a:cubicBezTo>
                  <a:pt x="1292" y="253"/>
                  <a:pt x="1578" y="233"/>
                  <a:pt x="1856" y="162"/>
                </a:cubicBezTo>
                <a:lnTo>
                  <a:pt x="1856" y="162"/>
                </a:lnTo>
                <a:cubicBezTo>
                  <a:pt x="1917" y="146"/>
                  <a:pt x="1980" y="127"/>
                  <a:pt x="2041" y="109"/>
                </a:cubicBezTo>
                <a:lnTo>
                  <a:pt x="2041" y="109"/>
                </a:lnTo>
                <a:cubicBezTo>
                  <a:pt x="2204" y="59"/>
                  <a:pt x="2373" y="8"/>
                  <a:pt x="2552" y="2"/>
                </a:cubicBezTo>
                <a:lnTo>
                  <a:pt x="2552" y="2"/>
                </a:lnTo>
                <a:cubicBezTo>
                  <a:pt x="2609" y="0"/>
                  <a:pt x="2656" y="44"/>
                  <a:pt x="2657" y="101"/>
                </a:cubicBezTo>
                <a:lnTo>
                  <a:pt x="2657" y="101"/>
                </a:lnTo>
                <a:cubicBezTo>
                  <a:pt x="2659" y="157"/>
                  <a:pt x="2615" y="204"/>
                  <a:pt x="2559" y="206"/>
                </a:cubicBezTo>
                <a:lnTo>
                  <a:pt x="2559" y="206"/>
                </a:lnTo>
                <a:cubicBezTo>
                  <a:pt x="2407" y="211"/>
                  <a:pt x="2258" y="256"/>
                  <a:pt x="2100" y="304"/>
                </a:cubicBezTo>
                <a:lnTo>
                  <a:pt x="2100" y="304"/>
                </a:lnTo>
                <a:cubicBezTo>
                  <a:pt x="2037" y="323"/>
                  <a:pt x="1973" y="342"/>
                  <a:pt x="1907" y="359"/>
                </a:cubicBezTo>
                <a:lnTo>
                  <a:pt x="1907" y="359"/>
                </a:lnTo>
                <a:cubicBezTo>
                  <a:pt x="1699" y="412"/>
                  <a:pt x="1487" y="439"/>
                  <a:pt x="1275" y="439"/>
                </a:cubicBezTo>
              </a:path>
            </a:pathLst>
          </a:custGeom>
          <a:solidFill>
            <a:schemeClr val="accent4"/>
          </a:solidFill>
          <a:ln>
            <a:noFill/>
          </a:ln>
          <a:effectLst/>
        </p:spPr>
        <p:txBody>
          <a:bodyPr wrap="none" anchor="ctr"/>
          <a:lstStyle/>
          <a:p>
            <a:endParaRPr lang="en-US"/>
          </a:p>
        </p:txBody>
      </p:sp>
      <p:sp>
        <p:nvSpPr>
          <p:cNvPr id="184" name="Freeform 181">
            <a:extLst>
              <a:ext uri="{FF2B5EF4-FFF2-40B4-BE49-F238E27FC236}">
                <a16:creationId xmlns:a16="http://schemas.microsoft.com/office/drawing/2014/main" id="{EC7A1AF0-ED46-EE40-84A7-379FE4D62BCE}"/>
              </a:ext>
            </a:extLst>
          </p:cNvPr>
          <p:cNvSpPr>
            <a:spLocks noChangeArrowheads="1"/>
          </p:cNvSpPr>
          <p:nvPr/>
        </p:nvSpPr>
        <p:spPr bwMode="auto">
          <a:xfrm>
            <a:off x="5691658" y="8642128"/>
            <a:ext cx="1887735" cy="1361974"/>
          </a:xfrm>
          <a:custGeom>
            <a:avLst/>
            <a:gdLst>
              <a:gd name="T0" fmla="*/ 1662 w 1663"/>
              <a:gd name="T1" fmla="*/ 600 h 1200"/>
              <a:gd name="T2" fmla="*/ 1662 w 1663"/>
              <a:gd name="T3" fmla="*/ 600 h 1200"/>
              <a:gd name="T4" fmla="*/ 831 w 1663"/>
              <a:gd name="T5" fmla="*/ 1199 h 1200"/>
              <a:gd name="T6" fmla="*/ 831 w 1663"/>
              <a:gd name="T7" fmla="*/ 1199 h 1200"/>
              <a:gd name="T8" fmla="*/ 0 w 1663"/>
              <a:gd name="T9" fmla="*/ 600 h 1200"/>
              <a:gd name="T10" fmla="*/ 0 w 1663"/>
              <a:gd name="T11" fmla="*/ 600 h 1200"/>
              <a:gd name="T12" fmla="*/ 831 w 1663"/>
              <a:gd name="T13" fmla="*/ 0 h 1200"/>
              <a:gd name="T14" fmla="*/ 831 w 1663"/>
              <a:gd name="T15" fmla="*/ 0 h 1200"/>
              <a:gd name="T16" fmla="*/ 1662 w 1663"/>
              <a:gd name="T17" fmla="*/ 60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0">
                <a:moveTo>
                  <a:pt x="1662" y="600"/>
                </a:moveTo>
                <a:lnTo>
                  <a:pt x="1662" y="600"/>
                </a:lnTo>
                <a:cubicBezTo>
                  <a:pt x="1662" y="931"/>
                  <a:pt x="1290" y="1199"/>
                  <a:pt x="831" y="1199"/>
                </a:cubicBezTo>
                <a:lnTo>
                  <a:pt x="831" y="1199"/>
                </a:lnTo>
                <a:cubicBezTo>
                  <a:pt x="373" y="1199"/>
                  <a:pt x="0" y="931"/>
                  <a:pt x="0" y="600"/>
                </a:cubicBezTo>
                <a:lnTo>
                  <a:pt x="0" y="600"/>
                </a:lnTo>
                <a:cubicBezTo>
                  <a:pt x="0" y="268"/>
                  <a:pt x="373" y="0"/>
                  <a:pt x="831" y="0"/>
                </a:cubicBezTo>
                <a:lnTo>
                  <a:pt x="831" y="0"/>
                </a:lnTo>
                <a:cubicBezTo>
                  <a:pt x="1290" y="0"/>
                  <a:pt x="1662" y="268"/>
                  <a:pt x="1662" y="600"/>
                </a:cubicBezTo>
              </a:path>
            </a:pathLst>
          </a:custGeom>
          <a:solidFill>
            <a:schemeClr val="accent2"/>
          </a:solidFill>
          <a:ln>
            <a:noFill/>
          </a:ln>
          <a:effectLst/>
        </p:spPr>
        <p:txBody>
          <a:bodyPr wrap="none" anchor="ctr"/>
          <a:lstStyle/>
          <a:p>
            <a:endParaRPr lang="en-US"/>
          </a:p>
        </p:txBody>
      </p:sp>
      <p:sp>
        <p:nvSpPr>
          <p:cNvPr id="185" name="Freeform 182">
            <a:extLst>
              <a:ext uri="{FF2B5EF4-FFF2-40B4-BE49-F238E27FC236}">
                <a16:creationId xmlns:a16="http://schemas.microsoft.com/office/drawing/2014/main" id="{053BBAA8-1E52-844D-8A90-645F638815B9}"/>
              </a:ext>
            </a:extLst>
          </p:cNvPr>
          <p:cNvSpPr>
            <a:spLocks noChangeArrowheads="1"/>
          </p:cNvSpPr>
          <p:nvPr/>
        </p:nvSpPr>
        <p:spPr bwMode="auto">
          <a:xfrm>
            <a:off x="3057840" y="9082767"/>
            <a:ext cx="3029390" cy="445644"/>
          </a:xfrm>
          <a:custGeom>
            <a:avLst/>
            <a:gdLst>
              <a:gd name="T0" fmla="*/ 1423 w 2666"/>
              <a:gd name="T1" fmla="*/ 390 h 391"/>
              <a:gd name="T2" fmla="*/ 1423 w 2666"/>
              <a:gd name="T3" fmla="*/ 390 h 391"/>
              <a:gd name="T4" fmla="*/ 971 w 2666"/>
              <a:gd name="T5" fmla="*/ 349 h 391"/>
              <a:gd name="T6" fmla="*/ 971 w 2666"/>
              <a:gd name="T7" fmla="*/ 349 h 391"/>
              <a:gd name="T8" fmla="*/ 762 w 2666"/>
              <a:gd name="T9" fmla="*/ 305 h 391"/>
              <a:gd name="T10" fmla="*/ 762 w 2666"/>
              <a:gd name="T11" fmla="*/ 305 h 391"/>
              <a:gd name="T12" fmla="*/ 135 w 2666"/>
              <a:gd name="T13" fmla="*/ 256 h 391"/>
              <a:gd name="T14" fmla="*/ 135 w 2666"/>
              <a:gd name="T15" fmla="*/ 256 h 391"/>
              <a:gd name="T16" fmla="*/ 13 w 2666"/>
              <a:gd name="T17" fmla="*/ 180 h 391"/>
              <a:gd name="T18" fmla="*/ 13 w 2666"/>
              <a:gd name="T19" fmla="*/ 180 h 391"/>
              <a:gd name="T20" fmla="*/ 89 w 2666"/>
              <a:gd name="T21" fmla="*/ 57 h 391"/>
              <a:gd name="T22" fmla="*/ 89 w 2666"/>
              <a:gd name="T23" fmla="*/ 57 h 391"/>
              <a:gd name="T24" fmla="*/ 807 w 2666"/>
              <a:gd name="T25" fmla="*/ 106 h 391"/>
              <a:gd name="T26" fmla="*/ 807 w 2666"/>
              <a:gd name="T27" fmla="*/ 106 h 391"/>
              <a:gd name="T28" fmla="*/ 1008 w 2666"/>
              <a:gd name="T29" fmla="*/ 148 h 391"/>
              <a:gd name="T30" fmla="*/ 1008 w 2666"/>
              <a:gd name="T31" fmla="*/ 148 h 391"/>
              <a:gd name="T32" fmla="*/ 1859 w 2666"/>
              <a:gd name="T33" fmla="*/ 145 h 391"/>
              <a:gd name="T34" fmla="*/ 1859 w 2666"/>
              <a:gd name="T35" fmla="*/ 145 h 391"/>
              <a:gd name="T36" fmla="*/ 2048 w 2666"/>
              <a:gd name="T37" fmla="*/ 103 h 391"/>
              <a:gd name="T38" fmla="*/ 2048 w 2666"/>
              <a:gd name="T39" fmla="*/ 103 h 391"/>
              <a:gd name="T40" fmla="*/ 2564 w 2666"/>
              <a:gd name="T41" fmla="*/ 30 h 391"/>
              <a:gd name="T42" fmla="*/ 2564 w 2666"/>
              <a:gd name="T43" fmla="*/ 30 h 391"/>
              <a:gd name="T44" fmla="*/ 2663 w 2666"/>
              <a:gd name="T45" fmla="*/ 136 h 391"/>
              <a:gd name="T46" fmla="*/ 2663 w 2666"/>
              <a:gd name="T47" fmla="*/ 136 h 391"/>
              <a:gd name="T48" fmla="*/ 2558 w 2666"/>
              <a:gd name="T49" fmla="*/ 234 h 391"/>
              <a:gd name="T50" fmla="*/ 2558 w 2666"/>
              <a:gd name="T51" fmla="*/ 234 h 391"/>
              <a:gd name="T52" fmla="*/ 2093 w 2666"/>
              <a:gd name="T53" fmla="*/ 302 h 391"/>
              <a:gd name="T54" fmla="*/ 2093 w 2666"/>
              <a:gd name="T55" fmla="*/ 302 h 391"/>
              <a:gd name="T56" fmla="*/ 1898 w 2666"/>
              <a:gd name="T57" fmla="*/ 345 h 391"/>
              <a:gd name="T58" fmla="*/ 1898 w 2666"/>
              <a:gd name="T59" fmla="*/ 345 h 391"/>
              <a:gd name="T60" fmla="*/ 1423 w 2666"/>
              <a:gd name="T61" fmla="*/ 39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6" h="391">
                <a:moveTo>
                  <a:pt x="1423" y="390"/>
                </a:moveTo>
                <a:lnTo>
                  <a:pt x="1423" y="390"/>
                </a:lnTo>
                <a:cubicBezTo>
                  <a:pt x="1272" y="390"/>
                  <a:pt x="1121" y="376"/>
                  <a:pt x="971" y="349"/>
                </a:cubicBezTo>
                <a:lnTo>
                  <a:pt x="971" y="349"/>
                </a:lnTo>
                <a:cubicBezTo>
                  <a:pt x="901" y="336"/>
                  <a:pt x="831" y="320"/>
                  <a:pt x="762" y="305"/>
                </a:cubicBezTo>
                <a:lnTo>
                  <a:pt x="762" y="305"/>
                </a:lnTo>
                <a:cubicBezTo>
                  <a:pt x="542" y="256"/>
                  <a:pt x="334" y="210"/>
                  <a:pt x="135" y="256"/>
                </a:cubicBezTo>
                <a:lnTo>
                  <a:pt x="135" y="256"/>
                </a:lnTo>
                <a:cubicBezTo>
                  <a:pt x="81" y="269"/>
                  <a:pt x="26" y="235"/>
                  <a:pt x="13" y="180"/>
                </a:cubicBezTo>
                <a:lnTo>
                  <a:pt x="13" y="180"/>
                </a:lnTo>
                <a:cubicBezTo>
                  <a:pt x="0" y="125"/>
                  <a:pt x="34" y="70"/>
                  <a:pt x="89" y="57"/>
                </a:cubicBezTo>
                <a:lnTo>
                  <a:pt x="89" y="57"/>
                </a:lnTo>
                <a:cubicBezTo>
                  <a:pt x="333" y="0"/>
                  <a:pt x="574" y="54"/>
                  <a:pt x="807" y="106"/>
                </a:cubicBezTo>
                <a:lnTo>
                  <a:pt x="807" y="106"/>
                </a:lnTo>
                <a:cubicBezTo>
                  <a:pt x="873" y="121"/>
                  <a:pt x="942" y="136"/>
                  <a:pt x="1008" y="148"/>
                </a:cubicBezTo>
                <a:lnTo>
                  <a:pt x="1008" y="148"/>
                </a:lnTo>
                <a:cubicBezTo>
                  <a:pt x="1290" y="200"/>
                  <a:pt x="1577" y="199"/>
                  <a:pt x="1859" y="145"/>
                </a:cubicBezTo>
                <a:lnTo>
                  <a:pt x="1859" y="145"/>
                </a:lnTo>
                <a:cubicBezTo>
                  <a:pt x="1922" y="132"/>
                  <a:pt x="1985" y="118"/>
                  <a:pt x="2048" y="103"/>
                </a:cubicBezTo>
                <a:lnTo>
                  <a:pt x="2048" y="103"/>
                </a:lnTo>
                <a:cubicBezTo>
                  <a:pt x="2213" y="65"/>
                  <a:pt x="2385" y="25"/>
                  <a:pt x="2564" y="30"/>
                </a:cubicBezTo>
                <a:lnTo>
                  <a:pt x="2564" y="30"/>
                </a:lnTo>
                <a:cubicBezTo>
                  <a:pt x="2621" y="32"/>
                  <a:pt x="2665" y="79"/>
                  <a:pt x="2663" y="136"/>
                </a:cubicBezTo>
                <a:lnTo>
                  <a:pt x="2663" y="136"/>
                </a:lnTo>
                <a:cubicBezTo>
                  <a:pt x="2661" y="192"/>
                  <a:pt x="2615" y="236"/>
                  <a:pt x="2558" y="234"/>
                </a:cubicBezTo>
                <a:lnTo>
                  <a:pt x="2558" y="234"/>
                </a:lnTo>
                <a:cubicBezTo>
                  <a:pt x="2405" y="229"/>
                  <a:pt x="2254" y="264"/>
                  <a:pt x="2093" y="302"/>
                </a:cubicBezTo>
                <a:lnTo>
                  <a:pt x="2093" y="302"/>
                </a:lnTo>
                <a:cubicBezTo>
                  <a:pt x="2030" y="316"/>
                  <a:pt x="1964" y="332"/>
                  <a:pt x="1898" y="345"/>
                </a:cubicBezTo>
                <a:lnTo>
                  <a:pt x="1898" y="345"/>
                </a:lnTo>
                <a:cubicBezTo>
                  <a:pt x="1740" y="375"/>
                  <a:pt x="1582" y="390"/>
                  <a:pt x="1423" y="390"/>
                </a:cubicBezTo>
              </a:path>
            </a:pathLst>
          </a:custGeom>
          <a:solidFill>
            <a:schemeClr val="accent2"/>
          </a:solidFill>
          <a:ln>
            <a:noFill/>
          </a:ln>
          <a:effectLst/>
        </p:spPr>
        <p:txBody>
          <a:bodyPr wrap="none" anchor="ctr"/>
          <a:lstStyle/>
          <a:p>
            <a:endParaRPr lang="en-US"/>
          </a:p>
        </p:txBody>
      </p:sp>
      <p:sp>
        <p:nvSpPr>
          <p:cNvPr id="237" name="Freeform 234">
            <a:extLst>
              <a:ext uri="{FF2B5EF4-FFF2-40B4-BE49-F238E27FC236}">
                <a16:creationId xmlns:a16="http://schemas.microsoft.com/office/drawing/2014/main" id="{0EF6D4AA-9235-7B42-9BD0-92EECB42EB12}"/>
              </a:ext>
            </a:extLst>
          </p:cNvPr>
          <p:cNvSpPr>
            <a:spLocks noChangeArrowheads="1"/>
          </p:cNvSpPr>
          <p:nvPr/>
        </p:nvSpPr>
        <p:spPr bwMode="auto">
          <a:xfrm>
            <a:off x="16324821" y="4257837"/>
            <a:ext cx="1887738" cy="1361974"/>
          </a:xfrm>
          <a:custGeom>
            <a:avLst/>
            <a:gdLst>
              <a:gd name="T0" fmla="*/ 0 w 1663"/>
              <a:gd name="T1" fmla="*/ 600 h 1201"/>
              <a:gd name="T2" fmla="*/ 0 w 1663"/>
              <a:gd name="T3" fmla="*/ 600 h 1201"/>
              <a:gd name="T4" fmla="*/ 831 w 1663"/>
              <a:gd name="T5" fmla="*/ 1200 h 1201"/>
              <a:gd name="T6" fmla="*/ 831 w 1663"/>
              <a:gd name="T7" fmla="*/ 1200 h 1201"/>
              <a:gd name="T8" fmla="*/ 1662 w 1663"/>
              <a:gd name="T9" fmla="*/ 600 h 1201"/>
              <a:gd name="T10" fmla="*/ 1662 w 1663"/>
              <a:gd name="T11" fmla="*/ 600 h 1201"/>
              <a:gd name="T12" fmla="*/ 831 w 1663"/>
              <a:gd name="T13" fmla="*/ 0 h 1201"/>
              <a:gd name="T14" fmla="*/ 831 w 1663"/>
              <a:gd name="T15" fmla="*/ 0 h 1201"/>
              <a:gd name="T16" fmla="*/ 0 w 1663"/>
              <a:gd name="T17" fmla="*/ 60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1">
                <a:moveTo>
                  <a:pt x="0" y="600"/>
                </a:moveTo>
                <a:lnTo>
                  <a:pt x="0" y="600"/>
                </a:lnTo>
                <a:cubicBezTo>
                  <a:pt x="0" y="931"/>
                  <a:pt x="373" y="1200"/>
                  <a:pt x="831" y="1200"/>
                </a:cubicBezTo>
                <a:lnTo>
                  <a:pt x="831" y="1200"/>
                </a:lnTo>
                <a:cubicBezTo>
                  <a:pt x="1291" y="1200"/>
                  <a:pt x="1662" y="931"/>
                  <a:pt x="1662" y="600"/>
                </a:cubicBezTo>
                <a:lnTo>
                  <a:pt x="1662" y="600"/>
                </a:lnTo>
                <a:cubicBezTo>
                  <a:pt x="1662" y="268"/>
                  <a:pt x="1291" y="0"/>
                  <a:pt x="831" y="0"/>
                </a:cubicBezTo>
                <a:lnTo>
                  <a:pt x="831" y="0"/>
                </a:lnTo>
                <a:cubicBezTo>
                  <a:pt x="373" y="0"/>
                  <a:pt x="0" y="268"/>
                  <a:pt x="0" y="600"/>
                </a:cubicBezTo>
              </a:path>
            </a:pathLst>
          </a:custGeom>
          <a:solidFill>
            <a:schemeClr val="accent3"/>
          </a:solidFill>
          <a:ln>
            <a:noFill/>
          </a:ln>
          <a:effectLst/>
        </p:spPr>
        <p:txBody>
          <a:bodyPr wrap="none" anchor="ctr"/>
          <a:lstStyle/>
          <a:p>
            <a:endParaRPr lang="en-US"/>
          </a:p>
        </p:txBody>
      </p:sp>
      <p:sp>
        <p:nvSpPr>
          <p:cNvPr id="238" name="Freeform 235">
            <a:extLst>
              <a:ext uri="{FF2B5EF4-FFF2-40B4-BE49-F238E27FC236}">
                <a16:creationId xmlns:a16="http://schemas.microsoft.com/office/drawing/2014/main" id="{00148D24-1A71-C947-8A91-4C1C0F8F2AAE}"/>
              </a:ext>
            </a:extLst>
          </p:cNvPr>
          <p:cNvSpPr>
            <a:spLocks noChangeArrowheads="1"/>
          </p:cNvSpPr>
          <p:nvPr/>
        </p:nvSpPr>
        <p:spPr bwMode="auto">
          <a:xfrm>
            <a:off x="17806969" y="4643394"/>
            <a:ext cx="3019378" cy="500726"/>
          </a:xfrm>
          <a:custGeom>
            <a:avLst/>
            <a:gdLst>
              <a:gd name="T0" fmla="*/ 1275 w 2661"/>
              <a:gd name="T1" fmla="*/ 439 h 440"/>
              <a:gd name="T2" fmla="*/ 1275 w 2661"/>
              <a:gd name="T3" fmla="*/ 439 h 440"/>
              <a:gd name="T4" fmla="*/ 983 w 2661"/>
              <a:gd name="T5" fmla="*/ 422 h 440"/>
              <a:gd name="T6" fmla="*/ 983 w 2661"/>
              <a:gd name="T7" fmla="*/ 422 h 440"/>
              <a:gd name="T8" fmla="*/ 772 w 2661"/>
              <a:gd name="T9" fmla="*/ 392 h 440"/>
              <a:gd name="T10" fmla="*/ 772 w 2661"/>
              <a:gd name="T11" fmla="*/ 392 h 440"/>
              <a:gd name="T12" fmla="*/ 144 w 2661"/>
              <a:gd name="T13" fmla="*/ 383 h 440"/>
              <a:gd name="T14" fmla="*/ 144 w 2661"/>
              <a:gd name="T15" fmla="*/ 383 h 440"/>
              <a:gd name="T16" fmla="*/ 16 w 2661"/>
              <a:gd name="T17" fmla="*/ 316 h 440"/>
              <a:gd name="T18" fmla="*/ 16 w 2661"/>
              <a:gd name="T19" fmla="*/ 316 h 440"/>
              <a:gd name="T20" fmla="*/ 84 w 2661"/>
              <a:gd name="T21" fmla="*/ 188 h 440"/>
              <a:gd name="T22" fmla="*/ 84 w 2661"/>
              <a:gd name="T23" fmla="*/ 188 h 440"/>
              <a:gd name="T24" fmla="*/ 803 w 2661"/>
              <a:gd name="T25" fmla="*/ 191 h 440"/>
              <a:gd name="T26" fmla="*/ 803 w 2661"/>
              <a:gd name="T27" fmla="*/ 191 h 440"/>
              <a:gd name="T28" fmla="*/ 1007 w 2661"/>
              <a:gd name="T29" fmla="*/ 220 h 440"/>
              <a:gd name="T30" fmla="*/ 1007 w 2661"/>
              <a:gd name="T31" fmla="*/ 220 h 440"/>
              <a:gd name="T32" fmla="*/ 1857 w 2661"/>
              <a:gd name="T33" fmla="*/ 162 h 440"/>
              <a:gd name="T34" fmla="*/ 1857 w 2661"/>
              <a:gd name="T35" fmla="*/ 162 h 440"/>
              <a:gd name="T36" fmla="*/ 2041 w 2661"/>
              <a:gd name="T37" fmla="*/ 108 h 440"/>
              <a:gd name="T38" fmla="*/ 2041 w 2661"/>
              <a:gd name="T39" fmla="*/ 108 h 440"/>
              <a:gd name="T40" fmla="*/ 2552 w 2661"/>
              <a:gd name="T41" fmla="*/ 2 h 440"/>
              <a:gd name="T42" fmla="*/ 2552 w 2661"/>
              <a:gd name="T43" fmla="*/ 2 h 440"/>
              <a:gd name="T44" fmla="*/ 2658 w 2661"/>
              <a:gd name="T45" fmla="*/ 100 h 440"/>
              <a:gd name="T46" fmla="*/ 2658 w 2661"/>
              <a:gd name="T47" fmla="*/ 100 h 440"/>
              <a:gd name="T48" fmla="*/ 2559 w 2661"/>
              <a:gd name="T49" fmla="*/ 205 h 440"/>
              <a:gd name="T50" fmla="*/ 2559 w 2661"/>
              <a:gd name="T51" fmla="*/ 205 h 440"/>
              <a:gd name="T52" fmla="*/ 2100 w 2661"/>
              <a:gd name="T53" fmla="*/ 303 h 440"/>
              <a:gd name="T54" fmla="*/ 2100 w 2661"/>
              <a:gd name="T55" fmla="*/ 303 h 440"/>
              <a:gd name="T56" fmla="*/ 1907 w 2661"/>
              <a:gd name="T57" fmla="*/ 358 h 440"/>
              <a:gd name="T58" fmla="*/ 1907 w 2661"/>
              <a:gd name="T59" fmla="*/ 358 h 440"/>
              <a:gd name="T60" fmla="*/ 1275 w 2661"/>
              <a:gd name="T61" fmla="*/ 43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1" h="440">
                <a:moveTo>
                  <a:pt x="1275" y="439"/>
                </a:moveTo>
                <a:lnTo>
                  <a:pt x="1275" y="439"/>
                </a:lnTo>
                <a:cubicBezTo>
                  <a:pt x="1178" y="439"/>
                  <a:pt x="1081" y="433"/>
                  <a:pt x="983" y="422"/>
                </a:cubicBezTo>
                <a:lnTo>
                  <a:pt x="983" y="422"/>
                </a:lnTo>
                <a:cubicBezTo>
                  <a:pt x="912" y="414"/>
                  <a:pt x="841" y="403"/>
                  <a:pt x="772" y="392"/>
                </a:cubicBezTo>
                <a:lnTo>
                  <a:pt x="772" y="392"/>
                </a:lnTo>
                <a:cubicBezTo>
                  <a:pt x="549" y="357"/>
                  <a:pt x="339" y="324"/>
                  <a:pt x="144" y="383"/>
                </a:cubicBezTo>
                <a:lnTo>
                  <a:pt x="144" y="383"/>
                </a:lnTo>
                <a:cubicBezTo>
                  <a:pt x="89" y="400"/>
                  <a:pt x="32" y="369"/>
                  <a:pt x="16" y="316"/>
                </a:cubicBezTo>
                <a:lnTo>
                  <a:pt x="16" y="316"/>
                </a:lnTo>
                <a:cubicBezTo>
                  <a:pt x="0" y="262"/>
                  <a:pt x="30" y="205"/>
                  <a:pt x="84" y="188"/>
                </a:cubicBezTo>
                <a:lnTo>
                  <a:pt x="84" y="188"/>
                </a:lnTo>
                <a:cubicBezTo>
                  <a:pt x="324" y="116"/>
                  <a:pt x="567" y="153"/>
                  <a:pt x="803" y="191"/>
                </a:cubicBezTo>
                <a:lnTo>
                  <a:pt x="803" y="191"/>
                </a:lnTo>
                <a:cubicBezTo>
                  <a:pt x="871" y="201"/>
                  <a:pt x="940" y="212"/>
                  <a:pt x="1007" y="220"/>
                </a:cubicBezTo>
                <a:lnTo>
                  <a:pt x="1007" y="220"/>
                </a:lnTo>
                <a:cubicBezTo>
                  <a:pt x="1292" y="253"/>
                  <a:pt x="1578" y="233"/>
                  <a:pt x="1857" y="162"/>
                </a:cubicBezTo>
                <a:lnTo>
                  <a:pt x="1857" y="162"/>
                </a:lnTo>
                <a:cubicBezTo>
                  <a:pt x="1918" y="146"/>
                  <a:pt x="1981" y="127"/>
                  <a:pt x="2041" y="108"/>
                </a:cubicBezTo>
                <a:lnTo>
                  <a:pt x="2041" y="108"/>
                </a:lnTo>
                <a:cubicBezTo>
                  <a:pt x="2205" y="59"/>
                  <a:pt x="2373" y="8"/>
                  <a:pt x="2552" y="2"/>
                </a:cubicBezTo>
                <a:lnTo>
                  <a:pt x="2552" y="2"/>
                </a:lnTo>
                <a:cubicBezTo>
                  <a:pt x="2609" y="0"/>
                  <a:pt x="2656" y="44"/>
                  <a:pt x="2658" y="100"/>
                </a:cubicBezTo>
                <a:lnTo>
                  <a:pt x="2658" y="100"/>
                </a:lnTo>
                <a:cubicBezTo>
                  <a:pt x="2660" y="157"/>
                  <a:pt x="2615" y="204"/>
                  <a:pt x="2559" y="205"/>
                </a:cubicBezTo>
                <a:lnTo>
                  <a:pt x="2559" y="205"/>
                </a:lnTo>
                <a:cubicBezTo>
                  <a:pt x="2407" y="211"/>
                  <a:pt x="2258" y="256"/>
                  <a:pt x="2100" y="303"/>
                </a:cubicBezTo>
                <a:lnTo>
                  <a:pt x="2100" y="303"/>
                </a:lnTo>
                <a:cubicBezTo>
                  <a:pt x="2038" y="322"/>
                  <a:pt x="1973" y="342"/>
                  <a:pt x="1907" y="358"/>
                </a:cubicBezTo>
                <a:lnTo>
                  <a:pt x="1907" y="358"/>
                </a:lnTo>
                <a:cubicBezTo>
                  <a:pt x="1699" y="412"/>
                  <a:pt x="1488" y="439"/>
                  <a:pt x="1275" y="439"/>
                </a:cubicBezTo>
              </a:path>
            </a:pathLst>
          </a:custGeom>
          <a:solidFill>
            <a:schemeClr val="accent3"/>
          </a:solidFill>
          <a:ln>
            <a:noFill/>
          </a:ln>
          <a:effectLst/>
        </p:spPr>
        <p:txBody>
          <a:bodyPr wrap="none" anchor="ctr"/>
          <a:lstStyle/>
          <a:p>
            <a:endParaRPr lang="en-US"/>
          </a:p>
        </p:txBody>
      </p:sp>
      <p:grpSp>
        <p:nvGrpSpPr>
          <p:cNvPr id="248" name="Group 247">
            <a:extLst>
              <a:ext uri="{FF2B5EF4-FFF2-40B4-BE49-F238E27FC236}">
                <a16:creationId xmlns:a16="http://schemas.microsoft.com/office/drawing/2014/main" id="{94DC19BF-A45B-894B-94C3-A7F2E21B9E5F}"/>
              </a:ext>
            </a:extLst>
          </p:cNvPr>
          <p:cNvGrpSpPr/>
          <p:nvPr/>
        </p:nvGrpSpPr>
        <p:grpSpPr>
          <a:xfrm>
            <a:off x="16401780" y="9847952"/>
            <a:ext cx="4249554" cy="2031326"/>
            <a:chOff x="12535385" y="4730545"/>
            <a:chExt cx="4249554" cy="2031326"/>
          </a:xfrm>
        </p:grpSpPr>
        <p:sp>
          <p:nvSpPr>
            <p:cNvPr id="249" name="CuadroTexto 4">
              <a:extLst>
                <a:ext uri="{FF2B5EF4-FFF2-40B4-BE49-F238E27FC236}">
                  <a16:creationId xmlns:a16="http://schemas.microsoft.com/office/drawing/2014/main" id="{375744BB-A6E2-7042-8D33-DD55E3B63FB1}"/>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0" name="CuadroTexto 4">
              <a:extLst>
                <a:ext uri="{FF2B5EF4-FFF2-40B4-BE49-F238E27FC236}">
                  <a16:creationId xmlns:a16="http://schemas.microsoft.com/office/drawing/2014/main" id="{4A705A0E-53DF-8646-A1A6-F6E2F9C67903}"/>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4" name="Group 253">
            <a:extLst>
              <a:ext uri="{FF2B5EF4-FFF2-40B4-BE49-F238E27FC236}">
                <a16:creationId xmlns:a16="http://schemas.microsoft.com/office/drawing/2014/main" id="{9C397BF8-10F3-934C-AA73-85044F60B22A}"/>
              </a:ext>
            </a:extLst>
          </p:cNvPr>
          <p:cNvGrpSpPr/>
          <p:nvPr/>
        </p:nvGrpSpPr>
        <p:grpSpPr>
          <a:xfrm>
            <a:off x="15188566" y="5729660"/>
            <a:ext cx="4249554" cy="2031326"/>
            <a:chOff x="12535385" y="4730545"/>
            <a:chExt cx="4249554" cy="2031326"/>
          </a:xfrm>
        </p:grpSpPr>
        <p:sp>
          <p:nvSpPr>
            <p:cNvPr id="255" name="CuadroTexto 4">
              <a:extLst>
                <a:ext uri="{FF2B5EF4-FFF2-40B4-BE49-F238E27FC236}">
                  <a16:creationId xmlns:a16="http://schemas.microsoft.com/office/drawing/2014/main" id="{41D228E4-AE7E-4840-9312-B56C30FA1E7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6" name="CuadroTexto 4">
              <a:extLst>
                <a:ext uri="{FF2B5EF4-FFF2-40B4-BE49-F238E27FC236}">
                  <a16:creationId xmlns:a16="http://schemas.microsoft.com/office/drawing/2014/main" id="{254FBDB3-CDA8-8C47-B821-D5555E77CC25}"/>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7" name="Group 256">
            <a:extLst>
              <a:ext uri="{FF2B5EF4-FFF2-40B4-BE49-F238E27FC236}">
                <a16:creationId xmlns:a16="http://schemas.microsoft.com/office/drawing/2014/main" id="{F1E14521-C298-994B-99AB-E4B5705DD8CC}"/>
              </a:ext>
            </a:extLst>
          </p:cNvPr>
          <p:cNvGrpSpPr/>
          <p:nvPr/>
        </p:nvGrpSpPr>
        <p:grpSpPr>
          <a:xfrm>
            <a:off x="5279087" y="5954785"/>
            <a:ext cx="4249554" cy="2031326"/>
            <a:chOff x="12535385" y="4730545"/>
            <a:chExt cx="4249554" cy="2031326"/>
          </a:xfrm>
        </p:grpSpPr>
        <p:sp>
          <p:nvSpPr>
            <p:cNvPr id="258" name="CuadroTexto 4">
              <a:extLst>
                <a:ext uri="{FF2B5EF4-FFF2-40B4-BE49-F238E27FC236}">
                  <a16:creationId xmlns:a16="http://schemas.microsoft.com/office/drawing/2014/main" id="{9AF71DC5-70C5-9842-9C08-13BD22A0ABCA}"/>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9" name="CuadroTexto 4">
              <a:extLst>
                <a:ext uri="{FF2B5EF4-FFF2-40B4-BE49-F238E27FC236}">
                  <a16:creationId xmlns:a16="http://schemas.microsoft.com/office/drawing/2014/main" id="{1F58B6D7-8E89-4644-AE01-9920F49371C8}"/>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60" name="Group 259">
            <a:extLst>
              <a:ext uri="{FF2B5EF4-FFF2-40B4-BE49-F238E27FC236}">
                <a16:creationId xmlns:a16="http://schemas.microsoft.com/office/drawing/2014/main" id="{599D4539-64D8-D846-A689-CC91D75BFD3C}"/>
              </a:ext>
            </a:extLst>
          </p:cNvPr>
          <p:cNvGrpSpPr/>
          <p:nvPr/>
        </p:nvGrpSpPr>
        <p:grpSpPr>
          <a:xfrm>
            <a:off x="4522006" y="10171117"/>
            <a:ext cx="4249554" cy="2031326"/>
            <a:chOff x="12535385" y="4730545"/>
            <a:chExt cx="4249554" cy="2031326"/>
          </a:xfrm>
        </p:grpSpPr>
        <p:sp>
          <p:nvSpPr>
            <p:cNvPr id="261" name="CuadroTexto 4">
              <a:extLst>
                <a:ext uri="{FF2B5EF4-FFF2-40B4-BE49-F238E27FC236}">
                  <a16:creationId xmlns:a16="http://schemas.microsoft.com/office/drawing/2014/main" id="{323D5656-11F6-714F-A5CA-6095AFAB94F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62" name="CuadroTexto 4">
              <a:extLst>
                <a:ext uri="{FF2B5EF4-FFF2-40B4-BE49-F238E27FC236}">
                  <a16:creationId xmlns:a16="http://schemas.microsoft.com/office/drawing/2014/main" id="{0D320F4D-2E63-5A4A-9F00-FF78336BCAF7}"/>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64" name="Group 263">
            <a:extLst>
              <a:ext uri="{FF2B5EF4-FFF2-40B4-BE49-F238E27FC236}">
                <a16:creationId xmlns:a16="http://schemas.microsoft.com/office/drawing/2014/main" id="{2F0C80DA-46E1-224D-8386-C657A7FEDEEE}"/>
              </a:ext>
            </a:extLst>
          </p:cNvPr>
          <p:cNvGrpSpPr/>
          <p:nvPr/>
        </p:nvGrpSpPr>
        <p:grpSpPr>
          <a:xfrm>
            <a:off x="11225002" y="7345456"/>
            <a:ext cx="2112910" cy="1608434"/>
            <a:chOff x="17083598" y="2386671"/>
            <a:chExt cx="1081851" cy="823555"/>
          </a:xfrm>
          <a:solidFill>
            <a:schemeClr val="bg1"/>
          </a:solidFill>
        </p:grpSpPr>
        <p:sp>
          <p:nvSpPr>
            <p:cNvPr id="265" name="Freeform 16">
              <a:extLst>
                <a:ext uri="{FF2B5EF4-FFF2-40B4-BE49-F238E27FC236}">
                  <a16:creationId xmlns:a16="http://schemas.microsoft.com/office/drawing/2014/main" id="{F0534127-F7CB-E142-9E40-869AACA2916D}"/>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 name="Freeform 17">
              <a:extLst>
                <a:ext uri="{FF2B5EF4-FFF2-40B4-BE49-F238E27FC236}">
                  <a16:creationId xmlns:a16="http://schemas.microsoft.com/office/drawing/2014/main" id="{42308ABE-276F-0440-9268-9DB37E00A552}"/>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7" name="Freeform 18">
              <a:extLst>
                <a:ext uri="{FF2B5EF4-FFF2-40B4-BE49-F238E27FC236}">
                  <a16:creationId xmlns:a16="http://schemas.microsoft.com/office/drawing/2014/main" id="{32B94518-D822-5B4F-AEF8-5EF5AB59278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8" name="Freeform 19">
              <a:extLst>
                <a:ext uri="{FF2B5EF4-FFF2-40B4-BE49-F238E27FC236}">
                  <a16:creationId xmlns:a16="http://schemas.microsoft.com/office/drawing/2014/main" id="{6297643A-94FA-B146-BF3B-71EED1B0597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9" name="Freeform 20">
              <a:extLst>
                <a:ext uri="{FF2B5EF4-FFF2-40B4-BE49-F238E27FC236}">
                  <a16:creationId xmlns:a16="http://schemas.microsoft.com/office/drawing/2014/main" id="{A36D0EA1-9C2C-5C48-B7F6-CCB635264BC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0" name="Freeform 21">
              <a:extLst>
                <a:ext uri="{FF2B5EF4-FFF2-40B4-BE49-F238E27FC236}">
                  <a16:creationId xmlns:a16="http://schemas.microsoft.com/office/drawing/2014/main" id="{47EAA3D9-946C-7543-A425-13E7CBBD7D4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1" name="Freeform 22">
              <a:extLst>
                <a:ext uri="{FF2B5EF4-FFF2-40B4-BE49-F238E27FC236}">
                  <a16:creationId xmlns:a16="http://schemas.microsoft.com/office/drawing/2014/main" id="{5E2B45E3-4862-594C-996B-292A1A016BA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72" name="CuadroTexto 4">
            <a:extLst>
              <a:ext uri="{FF2B5EF4-FFF2-40B4-BE49-F238E27FC236}">
                <a16:creationId xmlns:a16="http://schemas.microsoft.com/office/drawing/2014/main" id="{B2073728-C34D-6047-A312-092DCD73C365}"/>
              </a:ext>
            </a:extLst>
          </p:cNvPr>
          <p:cNvSpPr txBox="1"/>
          <p:nvPr/>
        </p:nvSpPr>
        <p:spPr>
          <a:xfrm>
            <a:off x="6828741" y="47230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73" name="CuadroTexto 4">
            <a:extLst>
              <a:ext uri="{FF2B5EF4-FFF2-40B4-BE49-F238E27FC236}">
                <a16:creationId xmlns:a16="http://schemas.microsoft.com/office/drawing/2014/main" id="{2F4A4DAC-5E3C-2448-B445-D6524492503F}"/>
              </a:ext>
            </a:extLst>
          </p:cNvPr>
          <p:cNvSpPr txBox="1"/>
          <p:nvPr/>
        </p:nvSpPr>
        <p:spPr>
          <a:xfrm>
            <a:off x="6015941" y="89648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74" name="CuadroTexto 4">
            <a:extLst>
              <a:ext uri="{FF2B5EF4-FFF2-40B4-BE49-F238E27FC236}">
                <a16:creationId xmlns:a16="http://schemas.microsoft.com/office/drawing/2014/main" id="{CF4EBA99-15FA-A544-AA72-D6A5262640C2}"/>
              </a:ext>
            </a:extLst>
          </p:cNvPr>
          <p:cNvSpPr txBox="1"/>
          <p:nvPr/>
        </p:nvSpPr>
        <p:spPr>
          <a:xfrm>
            <a:off x="16683941" y="45960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75" name="CuadroTexto 4">
            <a:extLst>
              <a:ext uri="{FF2B5EF4-FFF2-40B4-BE49-F238E27FC236}">
                <a16:creationId xmlns:a16="http://schemas.microsoft.com/office/drawing/2014/main" id="{8AD00323-EE53-4845-9D7F-9C8B18D0DEF5}"/>
              </a:ext>
            </a:extLst>
          </p:cNvPr>
          <p:cNvSpPr txBox="1"/>
          <p:nvPr/>
        </p:nvSpPr>
        <p:spPr>
          <a:xfrm>
            <a:off x="17888322" y="8659446"/>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1146882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63" name="Freeform 160">
            <a:extLst>
              <a:ext uri="{FF2B5EF4-FFF2-40B4-BE49-F238E27FC236}">
                <a16:creationId xmlns:a16="http://schemas.microsoft.com/office/drawing/2014/main" id="{B4B3EE30-0D52-F144-BC39-E27FFDDC7026}"/>
              </a:ext>
            </a:extLst>
          </p:cNvPr>
          <p:cNvSpPr>
            <a:spLocks noChangeArrowheads="1"/>
          </p:cNvSpPr>
          <p:nvPr/>
        </p:nvSpPr>
        <p:spPr bwMode="auto">
          <a:xfrm>
            <a:off x="5483826" y="3703894"/>
            <a:ext cx="3262961" cy="3262961"/>
          </a:xfrm>
          <a:custGeom>
            <a:avLst/>
            <a:gdLst>
              <a:gd name="T0" fmla="*/ 3235 w 3236"/>
              <a:gd name="T1" fmla="*/ 1618 h 3236"/>
              <a:gd name="T2" fmla="*/ 3235 w 3236"/>
              <a:gd name="T3" fmla="*/ 1618 h 3236"/>
              <a:gd name="T4" fmla="*/ 1618 w 3236"/>
              <a:gd name="T5" fmla="*/ 3235 h 3236"/>
              <a:gd name="T6" fmla="*/ 1618 w 3236"/>
              <a:gd name="T7" fmla="*/ 3235 h 3236"/>
              <a:gd name="T8" fmla="*/ 0 w 3236"/>
              <a:gd name="T9" fmla="*/ 1618 h 3236"/>
              <a:gd name="T10" fmla="*/ 0 w 3236"/>
              <a:gd name="T11" fmla="*/ 1618 h 3236"/>
              <a:gd name="T12" fmla="*/ 1618 w 3236"/>
              <a:gd name="T13" fmla="*/ 0 h 3236"/>
              <a:gd name="T14" fmla="*/ 1618 w 3236"/>
              <a:gd name="T15" fmla="*/ 0 h 3236"/>
              <a:gd name="T16" fmla="*/ 3235 w 3236"/>
              <a:gd name="T17" fmla="*/ 1618 h 3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6" h="3236">
                <a:moveTo>
                  <a:pt x="3235" y="1618"/>
                </a:moveTo>
                <a:lnTo>
                  <a:pt x="3235" y="1618"/>
                </a:lnTo>
                <a:cubicBezTo>
                  <a:pt x="3235" y="2511"/>
                  <a:pt x="2511" y="3235"/>
                  <a:pt x="1618" y="3235"/>
                </a:cubicBezTo>
                <a:lnTo>
                  <a:pt x="1618" y="3235"/>
                </a:lnTo>
                <a:cubicBezTo>
                  <a:pt x="725" y="3235"/>
                  <a:pt x="0" y="2511"/>
                  <a:pt x="0" y="1618"/>
                </a:cubicBezTo>
                <a:lnTo>
                  <a:pt x="0" y="1618"/>
                </a:lnTo>
                <a:cubicBezTo>
                  <a:pt x="0" y="724"/>
                  <a:pt x="725" y="0"/>
                  <a:pt x="1618" y="0"/>
                </a:cubicBezTo>
                <a:lnTo>
                  <a:pt x="1618" y="0"/>
                </a:lnTo>
                <a:cubicBezTo>
                  <a:pt x="2511" y="0"/>
                  <a:pt x="3235" y="724"/>
                  <a:pt x="3235" y="1618"/>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 name="Freeform 161">
            <a:extLst>
              <a:ext uri="{FF2B5EF4-FFF2-40B4-BE49-F238E27FC236}">
                <a16:creationId xmlns:a16="http://schemas.microsoft.com/office/drawing/2014/main" id="{C20F04F0-740C-D84C-87B2-405920378F13}"/>
              </a:ext>
            </a:extLst>
          </p:cNvPr>
          <p:cNvSpPr>
            <a:spLocks noChangeArrowheads="1"/>
          </p:cNvSpPr>
          <p:nvPr/>
        </p:nvSpPr>
        <p:spPr bwMode="auto">
          <a:xfrm>
            <a:off x="7964387" y="6953519"/>
            <a:ext cx="2867317" cy="2862870"/>
          </a:xfrm>
          <a:custGeom>
            <a:avLst/>
            <a:gdLst>
              <a:gd name="T0" fmla="*/ 2842 w 2843"/>
              <a:gd name="T1" fmla="*/ 1420 h 2841"/>
              <a:gd name="T2" fmla="*/ 2842 w 2843"/>
              <a:gd name="T3" fmla="*/ 1420 h 2841"/>
              <a:gd name="T4" fmla="*/ 1421 w 2843"/>
              <a:gd name="T5" fmla="*/ 2840 h 2841"/>
              <a:gd name="T6" fmla="*/ 1421 w 2843"/>
              <a:gd name="T7" fmla="*/ 2840 h 2841"/>
              <a:gd name="T8" fmla="*/ 0 w 2843"/>
              <a:gd name="T9" fmla="*/ 1420 h 2841"/>
              <a:gd name="T10" fmla="*/ 0 w 2843"/>
              <a:gd name="T11" fmla="*/ 1420 h 2841"/>
              <a:gd name="T12" fmla="*/ 1421 w 2843"/>
              <a:gd name="T13" fmla="*/ 0 h 2841"/>
              <a:gd name="T14" fmla="*/ 1421 w 2843"/>
              <a:gd name="T15" fmla="*/ 0 h 2841"/>
              <a:gd name="T16" fmla="*/ 2842 w 2843"/>
              <a:gd name="T17" fmla="*/ 1420 h 2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3" h="2841">
                <a:moveTo>
                  <a:pt x="2842" y="1420"/>
                </a:moveTo>
                <a:lnTo>
                  <a:pt x="2842" y="1420"/>
                </a:lnTo>
                <a:cubicBezTo>
                  <a:pt x="2842" y="2204"/>
                  <a:pt x="2206" y="2840"/>
                  <a:pt x="1421" y="2840"/>
                </a:cubicBezTo>
                <a:lnTo>
                  <a:pt x="1421" y="2840"/>
                </a:lnTo>
                <a:cubicBezTo>
                  <a:pt x="637" y="2840"/>
                  <a:pt x="0" y="2204"/>
                  <a:pt x="0" y="1420"/>
                </a:cubicBezTo>
                <a:lnTo>
                  <a:pt x="0" y="1420"/>
                </a:lnTo>
                <a:cubicBezTo>
                  <a:pt x="0" y="636"/>
                  <a:pt x="637" y="0"/>
                  <a:pt x="1421" y="0"/>
                </a:cubicBezTo>
                <a:lnTo>
                  <a:pt x="1421" y="0"/>
                </a:lnTo>
                <a:cubicBezTo>
                  <a:pt x="2206" y="0"/>
                  <a:pt x="2842" y="636"/>
                  <a:pt x="2842" y="1420"/>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5" name="Freeform 162">
            <a:extLst>
              <a:ext uri="{FF2B5EF4-FFF2-40B4-BE49-F238E27FC236}">
                <a16:creationId xmlns:a16="http://schemas.microsoft.com/office/drawing/2014/main" id="{950796CD-35A0-5149-BE87-D16BEFFDE49F}"/>
              </a:ext>
            </a:extLst>
          </p:cNvPr>
          <p:cNvSpPr>
            <a:spLocks noChangeArrowheads="1"/>
          </p:cNvSpPr>
          <p:nvPr/>
        </p:nvSpPr>
        <p:spPr bwMode="auto">
          <a:xfrm>
            <a:off x="10391603" y="9774481"/>
            <a:ext cx="2627263" cy="2631707"/>
          </a:xfrm>
          <a:custGeom>
            <a:avLst/>
            <a:gdLst>
              <a:gd name="T0" fmla="*/ 2606 w 2607"/>
              <a:gd name="T1" fmla="*/ 1304 h 2609"/>
              <a:gd name="T2" fmla="*/ 2606 w 2607"/>
              <a:gd name="T3" fmla="*/ 1304 h 2609"/>
              <a:gd name="T4" fmla="*/ 1302 w 2607"/>
              <a:gd name="T5" fmla="*/ 2608 h 2609"/>
              <a:gd name="T6" fmla="*/ 1302 w 2607"/>
              <a:gd name="T7" fmla="*/ 2608 h 2609"/>
              <a:gd name="T8" fmla="*/ 0 w 2607"/>
              <a:gd name="T9" fmla="*/ 1304 h 2609"/>
              <a:gd name="T10" fmla="*/ 0 w 2607"/>
              <a:gd name="T11" fmla="*/ 1304 h 2609"/>
              <a:gd name="T12" fmla="*/ 1302 w 2607"/>
              <a:gd name="T13" fmla="*/ 0 h 2609"/>
              <a:gd name="T14" fmla="*/ 1302 w 2607"/>
              <a:gd name="T15" fmla="*/ 0 h 2609"/>
              <a:gd name="T16" fmla="*/ 2606 w 2607"/>
              <a:gd name="T17" fmla="*/ 1304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7" h="2609">
                <a:moveTo>
                  <a:pt x="2606" y="1304"/>
                </a:moveTo>
                <a:lnTo>
                  <a:pt x="2606" y="1304"/>
                </a:lnTo>
                <a:cubicBezTo>
                  <a:pt x="2606" y="2024"/>
                  <a:pt x="2023" y="2608"/>
                  <a:pt x="1302" y="2608"/>
                </a:cubicBezTo>
                <a:lnTo>
                  <a:pt x="1302" y="2608"/>
                </a:lnTo>
                <a:cubicBezTo>
                  <a:pt x="583" y="2608"/>
                  <a:pt x="0" y="2024"/>
                  <a:pt x="0" y="1304"/>
                </a:cubicBezTo>
                <a:lnTo>
                  <a:pt x="0" y="1304"/>
                </a:lnTo>
                <a:cubicBezTo>
                  <a:pt x="0" y="584"/>
                  <a:pt x="583" y="0"/>
                  <a:pt x="1302" y="0"/>
                </a:cubicBezTo>
                <a:lnTo>
                  <a:pt x="1302" y="0"/>
                </a:lnTo>
                <a:cubicBezTo>
                  <a:pt x="2023" y="0"/>
                  <a:pt x="2606" y="584"/>
                  <a:pt x="2606" y="1304"/>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Line 163">
            <a:extLst>
              <a:ext uri="{FF2B5EF4-FFF2-40B4-BE49-F238E27FC236}">
                <a16:creationId xmlns:a16="http://schemas.microsoft.com/office/drawing/2014/main" id="{11D152AF-A1E1-9E48-8FE0-EB76610F66E5}"/>
              </a:ext>
            </a:extLst>
          </p:cNvPr>
          <p:cNvSpPr>
            <a:spLocks noChangeShapeType="1"/>
          </p:cNvSpPr>
          <p:nvPr/>
        </p:nvSpPr>
        <p:spPr bwMode="auto">
          <a:xfrm>
            <a:off x="1331775" y="3695003"/>
            <a:ext cx="5872442"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7" name="Line 164">
            <a:extLst>
              <a:ext uri="{FF2B5EF4-FFF2-40B4-BE49-F238E27FC236}">
                <a16:creationId xmlns:a16="http://schemas.microsoft.com/office/drawing/2014/main" id="{BECB2080-07B6-FC4D-B373-911E52A98C69}"/>
              </a:ext>
            </a:extLst>
          </p:cNvPr>
          <p:cNvSpPr>
            <a:spLocks noChangeShapeType="1"/>
          </p:cNvSpPr>
          <p:nvPr/>
        </p:nvSpPr>
        <p:spPr bwMode="auto">
          <a:xfrm>
            <a:off x="11711904" y="12406188"/>
            <a:ext cx="9330999" cy="4444"/>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8" name="Freeform 165">
            <a:extLst>
              <a:ext uri="{FF2B5EF4-FFF2-40B4-BE49-F238E27FC236}">
                <a16:creationId xmlns:a16="http://schemas.microsoft.com/office/drawing/2014/main" id="{8CE3AE07-DBD1-9B4C-86D7-08B893AEB22D}"/>
              </a:ext>
            </a:extLst>
          </p:cNvPr>
          <p:cNvSpPr>
            <a:spLocks noChangeArrowheads="1"/>
          </p:cNvSpPr>
          <p:nvPr/>
        </p:nvSpPr>
        <p:spPr bwMode="auto">
          <a:xfrm>
            <a:off x="17538224" y="4907468"/>
            <a:ext cx="4360986" cy="7495030"/>
          </a:xfrm>
          <a:custGeom>
            <a:avLst/>
            <a:gdLst>
              <a:gd name="T0" fmla="*/ 449 w 4328"/>
              <a:gd name="T1" fmla="*/ 7065 h 7435"/>
              <a:gd name="T2" fmla="*/ 1314 w 4328"/>
              <a:gd name="T3" fmla="*/ 5068 h 7435"/>
              <a:gd name="T4" fmla="*/ 1990 w 4328"/>
              <a:gd name="T5" fmla="*/ 5016 h 7435"/>
              <a:gd name="T6" fmla="*/ 1990 w 4328"/>
              <a:gd name="T7" fmla="*/ 5016 h 7435"/>
              <a:gd name="T8" fmla="*/ 1881 w 4328"/>
              <a:gd name="T9" fmla="*/ 5278 h 7435"/>
              <a:gd name="T10" fmla="*/ 1881 w 4328"/>
              <a:gd name="T11" fmla="*/ 5278 h 7435"/>
              <a:gd name="T12" fmla="*/ 1800 w 4328"/>
              <a:gd name="T13" fmla="*/ 5581 h 7435"/>
              <a:gd name="T14" fmla="*/ 1800 w 4328"/>
              <a:gd name="T15" fmla="*/ 5581 h 7435"/>
              <a:gd name="T16" fmla="*/ 449 w 4328"/>
              <a:gd name="T17" fmla="*/ 7065 h 7435"/>
              <a:gd name="T18" fmla="*/ 3705 w 4328"/>
              <a:gd name="T19" fmla="*/ 457 h 7435"/>
              <a:gd name="T20" fmla="*/ 3705 w 4328"/>
              <a:gd name="T21" fmla="*/ 457 h 7435"/>
              <a:gd name="T22" fmla="*/ 3870 w 4328"/>
              <a:gd name="T23" fmla="*/ 883 h 7435"/>
              <a:gd name="T24" fmla="*/ 2784 w 4328"/>
              <a:gd name="T25" fmla="*/ 3334 h 7435"/>
              <a:gd name="T26" fmla="*/ 2039 w 4328"/>
              <a:gd name="T27" fmla="*/ 3419 h 7435"/>
              <a:gd name="T28" fmla="*/ 3279 w 4328"/>
              <a:gd name="T29" fmla="*/ 621 h 7435"/>
              <a:gd name="T30" fmla="*/ 3279 w 4328"/>
              <a:gd name="T31" fmla="*/ 621 h 7435"/>
              <a:gd name="T32" fmla="*/ 3705 w 4328"/>
              <a:gd name="T33" fmla="*/ 457 h 7435"/>
              <a:gd name="T34" fmla="*/ 1463 w 4328"/>
              <a:gd name="T35" fmla="*/ 4717 h 7435"/>
              <a:gd name="T36" fmla="*/ 1567 w 4328"/>
              <a:gd name="T37" fmla="*/ 4484 h 7435"/>
              <a:gd name="T38" fmla="*/ 2312 w 4328"/>
              <a:gd name="T39" fmla="*/ 4399 h 7435"/>
              <a:gd name="T40" fmla="*/ 2248 w 4328"/>
              <a:gd name="T41" fmla="*/ 4543 h 7435"/>
              <a:gd name="T42" fmla="*/ 2248 w 4328"/>
              <a:gd name="T43" fmla="*/ 4543 h 7435"/>
              <a:gd name="T44" fmla="*/ 2068 w 4328"/>
              <a:gd name="T45" fmla="*/ 4671 h 7435"/>
              <a:gd name="T46" fmla="*/ 1463 w 4328"/>
              <a:gd name="T47" fmla="*/ 4717 h 7435"/>
              <a:gd name="T48" fmla="*/ 2471 w 4328"/>
              <a:gd name="T49" fmla="*/ 4041 h 7435"/>
              <a:gd name="T50" fmla="*/ 1725 w 4328"/>
              <a:gd name="T51" fmla="*/ 4126 h 7435"/>
              <a:gd name="T52" fmla="*/ 1880 w 4328"/>
              <a:gd name="T53" fmla="*/ 3777 h 7435"/>
              <a:gd name="T54" fmla="*/ 2625 w 4328"/>
              <a:gd name="T55" fmla="*/ 3693 h 7435"/>
              <a:gd name="T56" fmla="*/ 2471 w 4328"/>
              <a:gd name="T57" fmla="*/ 4041 h 7435"/>
              <a:gd name="T58" fmla="*/ 2137 w 4328"/>
              <a:gd name="T59" fmla="*/ 5617 h 7435"/>
              <a:gd name="T60" fmla="*/ 2137 w 4328"/>
              <a:gd name="T61" fmla="*/ 5617 h 7435"/>
              <a:gd name="T62" fmla="*/ 2179 w 4328"/>
              <a:gd name="T63" fmla="*/ 5438 h 7435"/>
              <a:gd name="T64" fmla="*/ 2179 w 4328"/>
              <a:gd name="T65" fmla="*/ 5438 h 7435"/>
              <a:gd name="T66" fmla="*/ 2327 w 4328"/>
              <a:gd name="T67" fmla="*/ 5079 h 7435"/>
              <a:gd name="T68" fmla="*/ 2327 w 4328"/>
              <a:gd name="T69" fmla="*/ 5079 h 7435"/>
              <a:gd name="T70" fmla="*/ 2398 w 4328"/>
              <a:gd name="T71" fmla="*/ 4893 h 7435"/>
              <a:gd name="T72" fmla="*/ 2398 w 4328"/>
              <a:gd name="T73" fmla="*/ 4893 h 7435"/>
              <a:gd name="T74" fmla="*/ 2401 w 4328"/>
              <a:gd name="T75" fmla="*/ 4885 h 7435"/>
              <a:gd name="T76" fmla="*/ 2401 w 4328"/>
              <a:gd name="T77" fmla="*/ 4885 h 7435"/>
              <a:gd name="T78" fmla="*/ 2557 w 4328"/>
              <a:gd name="T79" fmla="*/ 4680 h 7435"/>
              <a:gd name="T80" fmla="*/ 4179 w 4328"/>
              <a:gd name="T81" fmla="*/ 1020 h 7435"/>
              <a:gd name="T82" fmla="*/ 4179 w 4328"/>
              <a:gd name="T83" fmla="*/ 1020 h 7435"/>
              <a:gd name="T84" fmla="*/ 3842 w 4328"/>
              <a:gd name="T85" fmla="*/ 148 h 7435"/>
              <a:gd name="T86" fmla="*/ 3842 w 4328"/>
              <a:gd name="T87" fmla="*/ 148 h 7435"/>
              <a:gd name="T88" fmla="*/ 2970 w 4328"/>
              <a:gd name="T89" fmla="*/ 484 h 7435"/>
              <a:gd name="T90" fmla="*/ 1039 w 4328"/>
              <a:gd name="T91" fmla="*/ 4839 h 7435"/>
              <a:gd name="T92" fmla="*/ 1039 w 4328"/>
              <a:gd name="T93" fmla="*/ 4839 h 7435"/>
              <a:gd name="T94" fmla="*/ 1027 w 4328"/>
              <a:gd name="T95" fmla="*/ 4884 h 7435"/>
              <a:gd name="T96" fmla="*/ 1027 w 4328"/>
              <a:gd name="T97" fmla="*/ 4884 h 7435"/>
              <a:gd name="T98" fmla="*/ 1016 w 4328"/>
              <a:gd name="T99" fmla="*/ 4905 h 7435"/>
              <a:gd name="T100" fmla="*/ 23 w 4328"/>
              <a:gd name="T101" fmla="*/ 7197 h 7435"/>
              <a:gd name="T102" fmla="*/ 23 w 4328"/>
              <a:gd name="T103" fmla="*/ 7197 h 7435"/>
              <a:gd name="T104" fmla="*/ 39 w 4328"/>
              <a:gd name="T105" fmla="*/ 7360 h 7435"/>
              <a:gd name="T106" fmla="*/ 39 w 4328"/>
              <a:gd name="T107" fmla="*/ 7360 h 7435"/>
              <a:gd name="T108" fmla="*/ 110 w 4328"/>
              <a:gd name="T109" fmla="*/ 7419 h 7435"/>
              <a:gd name="T110" fmla="*/ 110 w 4328"/>
              <a:gd name="T111" fmla="*/ 7419 h 7435"/>
              <a:gd name="T112" fmla="*/ 184 w 4328"/>
              <a:gd name="T113" fmla="*/ 7433 h 7435"/>
              <a:gd name="T114" fmla="*/ 184 w 4328"/>
              <a:gd name="T115" fmla="*/ 7433 h 7435"/>
              <a:gd name="T116" fmla="*/ 278 w 4328"/>
              <a:gd name="T117" fmla="*/ 7428 h 7435"/>
              <a:gd name="T118" fmla="*/ 278 w 4328"/>
              <a:gd name="T119" fmla="*/ 7428 h 7435"/>
              <a:gd name="T120" fmla="*/ 2137 w 4328"/>
              <a:gd name="T121" fmla="*/ 5617 h 7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28" h="7435">
                <a:moveTo>
                  <a:pt x="449" y="7065"/>
                </a:moveTo>
                <a:lnTo>
                  <a:pt x="1314" y="5068"/>
                </a:lnTo>
                <a:lnTo>
                  <a:pt x="1990" y="5016"/>
                </a:lnTo>
                <a:lnTo>
                  <a:pt x="1990" y="5016"/>
                </a:lnTo>
                <a:cubicBezTo>
                  <a:pt x="1953" y="5115"/>
                  <a:pt x="1912" y="5222"/>
                  <a:pt x="1881" y="5278"/>
                </a:cubicBezTo>
                <a:lnTo>
                  <a:pt x="1881" y="5278"/>
                </a:lnTo>
                <a:cubicBezTo>
                  <a:pt x="1840" y="5354"/>
                  <a:pt x="1814" y="5454"/>
                  <a:pt x="1800" y="5581"/>
                </a:cubicBezTo>
                <a:lnTo>
                  <a:pt x="1800" y="5581"/>
                </a:lnTo>
                <a:cubicBezTo>
                  <a:pt x="1721" y="6332"/>
                  <a:pt x="1165" y="6928"/>
                  <a:pt x="449" y="7065"/>
                </a:cubicBezTo>
                <a:close/>
                <a:moveTo>
                  <a:pt x="3705" y="457"/>
                </a:moveTo>
                <a:lnTo>
                  <a:pt x="3705" y="457"/>
                </a:lnTo>
                <a:cubicBezTo>
                  <a:pt x="3869" y="529"/>
                  <a:pt x="3942" y="720"/>
                  <a:pt x="3870" y="883"/>
                </a:cubicBezTo>
                <a:lnTo>
                  <a:pt x="2784" y="3334"/>
                </a:lnTo>
                <a:lnTo>
                  <a:pt x="2039" y="3419"/>
                </a:lnTo>
                <a:lnTo>
                  <a:pt x="3279" y="621"/>
                </a:lnTo>
                <a:lnTo>
                  <a:pt x="3279" y="621"/>
                </a:lnTo>
                <a:cubicBezTo>
                  <a:pt x="3351" y="458"/>
                  <a:pt x="3543" y="384"/>
                  <a:pt x="3705" y="457"/>
                </a:cubicBezTo>
                <a:close/>
                <a:moveTo>
                  <a:pt x="1463" y="4717"/>
                </a:moveTo>
                <a:lnTo>
                  <a:pt x="1567" y="4484"/>
                </a:lnTo>
                <a:lnTo>
                  <a:pt x="2312" y="4399"/>
                </a:lnTo>
                <a:lnTo>
                  <a:pt x="2248" y="4543"/>
                </a:lnTo>
                <a:lnTo>
                  <a:pt x="2248" y="4543"/>
                </a:lnTo>
                <a:cubicBezTo>
                  <a:pt x="2216" y="4616"/>
                  <a:pt x="2147" y="4665"/>
                  <a:pt x="2068" y="4671"/>
                </a:cubicBezTo>
                <a:lnTo>
                  <a:pt x="1463" y="4717"/>
                </a:lnTo>
                <a:close/>
                <a:moveTo>
                  <a:pt x="2471" y="4041"/>
                </a:moveTo>
                <a:lnTo>
                  <a:pt x="1725" y="4126"/>
                </a:lnTo>
                <a:lnTo>
                  <a:pt x="1880" y="3777"/>
                </a:lnTo>
                <a:lnTo>
                  <a:pt x="2625" y="3693"/>
                </a:lnTo>
                <a:lnTo>
                  <a:pt x="2471" y="4041"/>
                </a:lnTo>
                <a:close/>
                <a:moveTo>
                  <a:pt x="2137" y="5617"/>
                </a:moveTo>
                <a:lnTo>
                  <a:pt x="2137" y="5617"/>
                </a:lnTo>
                <a:cubicBezTo>
                  <a:pt x="2148" y="5510"/>
                  <a:pt x="2168" y="5459"/>
                  <a:pt x="2179" y="5438"/>
                </a:cubicBezTo>
                <a:lnTo>
                  <a:pt x="2179" y="5438"/>
                </a:lnTo>
                <a:cubicBezTo>
                  <a:pt x="2226" y="5351"/>
                  <a:pt x="2277" y="5213"/>
                  <a:pt x="2327" y="5079"/>
                </a:cubicBezTo>
                <a:lnTo>
                  <a:pt x="2327" y="5079"/>
                </a:lnTo>
                <a:cubicBezTo>
                  <a:pt x="2354" y="5006"/>
                  <a:pt x="2379" y="4938"/>
                  <a:pt x="2398" y="4893"/>
                </a:cubicBezTo>
                <a:lnTo>
                  <a:pt x="2398" y="4893"/>
                </a:lnTo>
                <a:cubicBezTo>
                  <a:pt x="2400" y="4891"/>
                  <a:pt x="2400" y="4887"/>
                  <a:pt x="2401" y="4885"/>
                </a:cubicBezTo>
                <a:lnTo>
                  <a:pt x="2401" y="4885"/>
                </a:lnTo>
                <a:cubicBezTo>
                  <a:pt x="2467" y="4831"/>
                  <a:pt x="2521" y="4761"/>
                  <a:pt x="2557" y="4680"/>
                </a:cubicBezTo>
                <a:lnTo>
                  <a:pt x="4179" y="1020"/>
                </a:lnTo>
                <a:lnTo>
                  <a:pt x="4179" y="1020"/>
                </a:lnTo>
                <a:cubicBezTo>
                  <a:pt x="4327" y="687"/>
                  <a:pt x="4176" y="295"/>
                  <a:pt x="3842" y="148"/>
                </a:cubicBezTo>
                <a:lnTo>
                  <a:pt x="3842" y="148"/>
                </a:lnTo>
                <a:cubicBezTo>
                  <a:pt x="3509" y="0"/>
                  <a:pt x="3118" y="151"/>
                  <a:pt x="2970" y="484"/>
                </a:cubicBezTo>
                <a:lnTo>
                  <a:pt x="1039" y="4839"/>
                </a:lnTo>
                <a:lnTo>
                  <a:pt x="1039" y="4839"/>
                </a:lnTo>
                <a:cubicBezTo>
                  <a:pt x="1033" y="4853"/>
                  <a:pt x="1029" y="4869"/>
                  <a:pt x="1027" y="4884"/>
                </a:cubicBezTo>
                <a:lnTo>
                  <a:pt x="1027" y="4884"/>
                </a:lnTo>
                <a:cubicBezTo>
                  <a:pt x="1023" y="4891"/>
                  <a:pt x="1019" y="4897"/>
                  <a:pt x="1016" y="4905"/>
                </a:cubicBezTo>
                <a:lnTo>
                  <a:pt x="23" y="7197"/>
                </a:lnTo>
                <a:lnTo>
                  <a:pt x="23" y="7197"/>
                </a:lnTo>
                <a:cubicBezTo>
                  <a:pt x="0" y="7251"/>
                  <a:pt x="6" y="7312"/>
                  <a:pt x="39" y="7360"/>
                </a:cubicBezTo>
                <a:lnTo>
                  <a:pt x="39" y="7360"/>
                </a:lnTo>
                <a:cubicBezTo>
                  <a:pt x="57" y="7386"/>
                  <a:pt x="82" y="7407"/>
                  <a:pt x="110" y="7419"/>
                </a:cubicBezTo>
                <a:lnTo>
                  <a:pt x="110" y="7419"/>
                </a:lnTo>
                <a:cubicBezTo>
                  <a:pt x="133" y="7429"/>
                  <a:pt x="159" y="7434"/>
                  <a:pt x="184" y="7433"/>
                </a:cubicBezTo>
                <a:lnTo>
                  <a:pt x="184" y="7433"/>
                </a:lnTo>
                <a:cubicBezTo>
                  <a:pt x="186" y="7433"/>
                  <a:pt x="220" y="7432"/>
                  <a:pt x="278" y="7428"/>
                </a:cubicBezTo>
                <a:lnTo>
                  <a:pt x="278" y="7428"/>
                </a:lnTo>
                <a:cubicBezTo>
                  <a:pt x="1250" y="7359"/>
                  <a:pt x="2032" y="6597"/>
                  <a:pt x="2137" y="5617"/>
                </a:cubicBezTo>
                <a:close/>
              </a:path>
            </a:pathLst>
          </a:custGeom>
          <a:solidFill>
            <a:srgbClr val="00384A"/>
          </a:solidFill>
          <a:ln>
            <a:noFill/>
          </a:ln>
          <a:effectLst/>
          <a:extLst>
            <a:ext uri="{91240B29-F687-4F45-9708-019B960494DF}">
              <a14:hiddenLine xmlns:a14="http://schemas.microsoft.com/office/drawing/2010/main" w="9525" cap="flat">
                <a:solidFill>
                  <a:srgbClr val="60606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9" name="Line 166">
            <a:extLst>
              <a:ext uri="{FF2B5EF4-FFF2-40B4-BE49-F238E27FC236}">
                <a16:creationId xmlns:a16="http://schemas.microsoft.com/office/drawing/2014/main" id="{8D232225-973C-B949-95D5-FDE3624AFB01}"/>
              </a:ext>
            </a:extLst>
          </p:cNvPr>
          <p:cNvSpPr>
            <a:spLocks noChangeShapeType="1"/>
          </p:cNvSpPr>
          <p:nvPr/>
        </p:nvSpPr>
        <p:spPr bwMode="auto">
          <a:xfrm flipH="1">
            <a:off x="7110861" y="6957964"/>
            <a:ext cx="2289409"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0" name="Line 167">
            <a:extLst>
              <a:ext uri="{FF2B5EF4-FFF2-40B4-BE49-F238E27FC236}">
                <a16:creationId xmlns:a16="http://schemas.microsoft.com/office/drawing/2014/main" id="{F43F58C0-E6A4-0448-B6BB-EE4C9204BB15}"/>
              </a:ext>
            </a:extLst>
          </p:cNvPr>
          <p:cNvSpPr>
            <a:spLocks noChangeShapeType="1"/>
          </p:cNvSpPr>
          <p:nvPr/>
        </p:nvSpPr>
        <p:spPr bwMode="auto">
          <a:xfrm flipH="1">
            <a:off x="9391379" y="9778925"/>
            <a:ext cx="2289405"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2" name="Group 311">
            <a:extLst>
              <a:ext uri="{FF2B5EF4-FFF2-40B4-BE49-F238E27FC236}">
                <a16:creationId xmlns:a16="http://schemas.microsoft.com/office/drawing/2014/main" id="{49292B70-428E-5E4E-A499-56DFBBD05C12}"/>
              </a:ext>
            </a:extLst>
          </p:cNvPr>
          <p:cNvGrpSpPr/>
          <p:nvPr/>
        </p:nvGrpSpPr>
        <p:grpSpPr>
          <a:xfrm>
            <a:off x="11018686" y="10493486"/>
            <a:ext cx="1386436" cy="1055413"/>
            <a:chOff x="17083598" y="2386671"/>
            <a:chExt cx="1081851" cy="823555"/>
          </a:xfrm>
          <a:solidFill>
            <a:schemeClr val="accent3"/>
          </a:solidFill>
        </p:grpSpPr>
        <p:sp>
          <p:nvSpPr>
            <p:cNvPr id="313" name="Freeform 16">
              <a:extLst>
                <a:ext uri="{FF2B5EF4-FFF2-40B4-BE49-F238E27FC236}">
                  <a16:creationId xmlns:a16="http://schemas.microsoft.com/office/drawing/2014/main" id="{FE5A2ACC-96B1-044C-B746-04E8F4B8291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4" name="Freeform 17">
              <a:extLst>
                <a:ext uri="{FF2B5EF4-FFF2-40B4-BE49-F238E27FC236}">
                  <a16:creationId xmlns:a16="http://schemas.microsoft.com/office/drawing/2014/main" id="{BE8E38C2-2437-3342-B8C3-44EFA759A77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5" name="Freeform 18">
              <a:extLst>
                <a:ext uri="{FF2B5EF4-FFF2-40B4-BE49-F238E27FC236}">
                  <a16:creationId xmlns:a16="http://schemas.microsoft.com/office/drawing/2014/main" id="{B66591EF-83C4-B541-A382-C76DB14177B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6" name="Freeform 19">
              <a:extLst>
                <a:ext uri="{FF2B5EF4-FFF2-40B4-BE49-F238E27FC236}">
                  <a16:creationId xmlns:a16="http://schemas.microsoft.com/office/drawing/2014/main" id="{15807279-E067-264A-9099-8F3BD01BC66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 name="Freeform 20">
              <a:extLst>
                <a:ext uri="{FF2B5EF4-FFF2-40B4-BE49-F238E27FC236}">
                  <a16:creationId xmlns:a16="http://schemas.microsoft.com/office/drawing/2014/main" id="{8878B02A-B9F5-634A-B570-D288FC5DECA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8" name="Freeform 21">
              <a:extLst>
                <a:ext uri="{FF2B5EF4-FFF2-40B4-BE49-F238E27FC236}">
                  <a16:creationId xmlns:a16="http://schemas.microsoft.com/office/drawing/2014/main" id="{7757CE61-0909-6841-A8BD-A4C54FCBEC7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9" name="Freeform 22">
              <a:extLst>
                <a:ext uri="{FF2B5EF4-FFF2-40B4-BE49-F238E27FC236}">
                  <a16:creationId xmlns:a16="http://schemas.microsoft.com/office/drawing/2014/main" id="{81FFF39B-6FE6-6E4B-9FE6-5BE9EADD899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0" name="Group 319">
            <a:extLst>
              <a:ext uri="{FF2B5EF4-FFF2-40B4-BE49-F238E27FC236}">
                <a16:creationId xmlns:a16="http://schemas.microsoft.com/office/drawing/2014/main" id="{2819DA0B-598E-CE43-90AD-AFB1D7A22659}"/>
              </a:ext>
            </a:extLst>
          </p:cNvPr>
          <p:cNvGrpSpPr/>
          <p:nvPr/>
        </p:nvGrpSpPr>
        <p:grpSpPr>
          <a:xfrm>
            <a:off x="8746787" y="7755866"/>
            <a:ext cx="1381643" cy="1290486"/>
            <a:chOff x="8657130" y="2323034"/>
            <a:chExt cx="1078109" cy="1006982"/>
          </a:xfrm>
          <a:solidFill>
            <a:schemeClr val="accent2"/>
          </a:solidFill>
        </p:grpSpPr>
        <p:sp>
          <p:nvSpPr>
            <p:cNvPr id="321" name="Freeform 320">
              <a:extLst>
                <a:ext uri="{FF2B5EF4-FFF2-40B4-BE49-F238E27FC236}">
                  <a16:creationId xmlns:a16="http://schemas.microsoft.com/office/drawing/2014/main" id="{5784FF4F-A32E-7542-A920-3C8340515E8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2" name="Freeform 321">
              <a:extLst>
                <a:ext uri="{FF2B5EF4-FFF2-40B4-BE49-F238E27FC236}">
                  <a16:creationId xmlns:a16="http://schemas.microsoft.com/office/drawing/2014/main" id="{87A37E0D-A43A-7240-B209-454FAEC9CED4}"/>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3" name="Group 322">
            <a:extLst>
              <a:ext uri="{FF2B5EF4-FFF2-40B4-BE49-F238E27FC236}">
                <a16:creationId xmlns:a16="http://schemas.microsoft.com/office/drawing/2014/main" id="{FA377771-98A1-5E4D-B8D8-2B21F804A6A1}"/>
              </a:ext>
            </a:extLst>
          </p:cNvPr>
          <p:cNvGrpSpPr/>
          <p:nvPr/>
        </p:nvGrpSpPr>
        <p:grpSpPr>
          <a:xfrm>
            <a:off x="6473046" y="4633563"/>
            <a:ext cx="1381645" cy="1381643"/>
            <a:chOff x="5123329" y="2255652"/>
            <a:chExt cx="1078109" cy="1078108"/>
          </a:xfrm>
          <a:solidFill>
            <a:schemeClr val="accent1"/>
          </a:solidFill>
        </p:grpSpPr>
        <p:sp>
          <p:nvSpPr>
            <p:cNvPr id="324" name="Freeform 323">
              <a:extLst>
                <a:ext uri="{FF2B5EF4-FFF2-40B4-BE49-F238E27FC236}">
                  <a16:creationId xmlns:a16="http://schemas.microsoft.com/office/drawing/2014/main" id="{1433CD49-201A-5A48-853C-515317A3AD66}"/>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5" name="Freeform 324">
              <a:extLst>
                <a:ext uri="{FF2B5EF4-FFF2-40B4-BE49-F238E27FC236}">
                  <a16:creationId xmlns:a16="http://schemas.microsoft.com/office/drawing/2014/main" id="{A37E9FCB-1C01-9744-8A6F-4774B4F007D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6" name="Freeform 325">
              <a:extLst>
                <a:ext uri="{FF2B5EF4-FFF2-40B4-BE49-F238E27FC236}">
                  <a16:creationId xmlns:a16="http://schemas.microsoft.com/office/drawing/2014/main" id="{8C0F6CAC-D8CF-2243-8A9C-3BBE7C3F522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7" name="Group 326">
            <a:extLst>
              <a:ext uri="{FF2B5EF4-FFF2-40B4-BE49-F238E27FC236}">
                <a16:creationId xmlns:a16="http://schemas.microsoft.com/office/drawing/2014/main" id="{9C79B4D6-5BCB-BE4A-93B4-EC7A7D0B7307}"/>
              </a:ext>
            </a:extLst>
          </p:cNvPr>
          <p:cNvGrpSpPr/>
          <p:nvPr/>
        </p:nvGrpSpPr>
        <p:grpSpPr>
          <a:xfrm>
            <a:off x="9086328" y="4200118"/>
            <a:ext cx="4102536" cy="2031326"/>
            <a:chOff x="12535385" y="4730545"/>
            <a:chExt cx="4102536" cy="2031326"/>
          </a:xfrm>
        </p:grpSpPr>
        <p:sp>
          <p:nvSpPr>
            <p:cNvPr id="328" name="CuadroTexto 4">
              <a:extLst>
                <a:ext uri="{FF2B5EF4-FFF2-40B4-BE49-F238E27FC236}">
                  <a16:creationId xmlns:a16="http://schemas.microsoft.com/office/drawing/2014/main" id="{6DDC22ED-7CED-B345-A8A2-FE8DFC7C7592}"/>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29" name="CuadroTexto 4">
              <a:extLst>
                <a:ext uri="{FF2B5EF4-FFF2-40B4-BE49-F238E27FC236}">
                  <a16:creationId xmlns:a16="http://schemas.microsoft.com/office/drawing/2014/main" id="{5A823655-5F38-0E48-B478-E5A31CF940EF}"/>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0" name="Group 329">
            <a:extLst>
              <a:ext uri="{FF2B5EF4-FFF2-40B4-BE49-F238E27FC236}">
                <a16:creationId xmlns:a16="http://schemas.microsoft.com/office/drawing/2014/main" id="{8366FB55-C610-3B43-9C96-1A42FDA30FCD}"/>
              </a:ext>
            </a:extLst>
          </p:cNvPr>
          <p:cNvGrpSpPr/>
          <p:nvPr/>
        </p:nvGrpSpPr>
        <p:grpSpPr>
          <a:xfrm>
            <a:off x="11172088" y="7216700"/>
            <a:ext cx="4102536" cy="2031326"/>
            <a:chOff x="12535385" y="4730545"/>
            <a:chExt cx="4102536" cy="2031326"/>
          </a:xfrm>
        </p:grpSpPr>
        <p:sp>
          <p:nvSpPr>
            <p:cNvPr id="331" name="CuadroTexto 4">
              <a:extLst>
                <a:ext uri="{FF2B5EF4-FFF2-40B4-BE49-F238E27FC236}">
                  <a16:creationId xmlns:a16="http://schemas.microsoft.com/office/drawing/2014/main" id="{629A24A0-810E-0E41-9007-3836B2AC7D78}"/>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32" name="CuadroTexto 4">
              <a:extLst>
                <a:ext uri="{FF2B5EF4-FFF2-40B4-BE49-F238E27FC236}">
                  <a16:creationId xmlns:a16="http://schemas.microsoft.com/office/drawing/2014/main" id="{D603A697-1C22-8240-B0C1-59443949D991}"/>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3" name="Group 332">
            <a:extLst>
              <a:ext uri="{FF2B5EF4-FFF2-40B4-BE49-F238E27FC236}">
                <a16:creationId xmlns:a16="http://schemas.microsoft.com/office/drawing/2014/main" id="{1A7D96A6-1E8D-E14A-A3BA-0638374750AE}"/>
              </a:ext>
            </a:extLst>
          </p:cNvPr>
          <p:cNvGrpSpPr/>
          <p:nvPr/>
        </p:nvGrpSpPr>
        <p:grpSpPr>
          <a:xfrm>
            <a:off x="13393217" y="10007266"/>
            <a:ext cx="4102536" cy="2031326"/>
            <a:chOff x="12535385" y="4730545"/>
            <a:chExt cx="4102536" cy="2031326"/>
          </a:xfrm>
        </p:grpSpPr>
        <p:sp>
          <p:nvSpPr>
            <p:cNvPr id="334" name="CuadroTexto 4">
              <a:extLst>
                <a:ext uri="{FF2B5EF4-FFF2-40B4-BE49-F238E27FC236}">
                  <a16:creationId xmlns:a16="http://schemas.microsoft.com/office/drawing/2014/main" id="{514FABB5-36A4-2447-B3B2-AC4B19B03E0E}"/>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35" name="CuadroTexto 4">
              <a:extLst>
                <a:ext uri="{FF2B5EF4-FFF2-40B4-BE49-F238E27FC236}">
                  <a16:creationId xmlns:a16="http://schemas.microsoft.com/office/drawing/2014/main" id="{0D46D000-E607-5D47-BC64-2CE153138DA9}"/>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2793521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34" name="Freeform 290">
            <a:extLst>
              <a:ext uri="{FF2B5EF4-FFF2-40B4-BE49-F238E27FC236}">
                <a16:creationId xmlns:a16="http://schemas.microsoft.com/office/drawing/2014/main" id="{D49D488D-0DFC-4540-B84F-183352B55C7D}"/>
              </a:ext>
            </a:extLst>
          </p:cNvPr>
          <p:cNvSpPr>
            <a:spLocks noChangeArrowheads="1"/>
          </p:cNvSpPr>
          <p:nvPr/>
        </p:nvSpPr>
        <p:spPr bwMode="auto">
          <a:xfrm>
            <a:off x="2630833" y="4749730"/>
            <a:ext cx="5376713" cy="3711842"/>
          </a:xfrm>
          <a:custGeom>
            <a:avLst/>
            <a:gdLst>
              <a:gd name="T0" fmla="*/ 669 w 4345"/>
              <a:gd name="T1" fmla="*/ 2166 h 2997"/>
              <a:gd name="T2" fmla="*/ 0 w 4345"/>
              <a:gd name="T3" fmla="*/ 1497 h 2997"/>
              <a:gd name="T4" fmla="*/ 669 w 4345"/>
              <a:gd name="T5" fmla="*/ 830 h 2997"/>
              <a:gd name="T6" fmla="*/ 669 w 4345"/>
              <a:gd name="T7" fmla="*/ 830 h 2997"/>
              <a:gd name="T8" fmla="*/ 3676 w 4345"/>
              <a:gd name="T9" fmla="*/ 830 h 2997"/>
              <a:gd name="T10" fmla="*/ 4344 w 4345"/>
              <a:gd name="T11" fmla="*/ 1497 h 2997"/>
              <a:gd name="T12" fmla="*/ 3676 w 4345"/>
              <a:gd name="T13" fmla="*/ 2166 h 2997"/>
              <a:gd name="T14" fmla="*/ 3676 w 4345"/>
              <a:gd name="T15" fmla="*/ 2166 h 2997"/>
              <a:gd name="T16" fmla="*/ 669 w 4345"/>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5" h="2997">
                <a:moveTo>
                  <a:pt x="669" y="2166"/>
                </a:moveTo>
                <a:lnTo>
                  <a:pt x="0" y="1497"/>
                </a:lnTo>
                <a:lnTo>
                  <a:pt x="669" y="830"/>
                </a:lnTo>
                <a:lnTo>
                  <a:pt x="669" y="830"/>
                </a:lnTo>
                <a:cubicBezTo>
                  <a:pt x="1499" y="0"/>
                  <a:pt x="2845" y="0"/>
                  <a:pt x="3676" y="830"/>
                </a:cubicBezTo>
                <a:lnTo>
                  <a:pt x="4344" y="1497"/>
                </a:lnTo>
                <a:lnTo>
                  <a:pt x="3676" y="2166"/>
                </a:lnTo>
                <a:lnTo>
                  <a:pt x="3676" y="2166"/>
                </a:lnTo>
                <a:cubicBezTo>
                  <a:pt x="2845" y="2996"/>
                  <a:pt x="1499" y="2996"/>
                  <a:pt x="669"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291">
            <a:extLst>
              <a:ext uri="{FF2B5EF4-FFF2-40B4-BE49-F238E27FC236}">
                <a16:creationId xmlns:a16="http://schemas.microsoft.com/office/drawing/2014/main" id="{1F119960-A6FD-A34B-BB96-54708965499B}"/>
              </a:ext>
            </a:extLst>
          </p:cNvPr>
          <p:cNvSpPr>
            <a:spLocks noChangeArrowheads="1"/>
          </p:cNvSpPr>
          <p:nvPr/>
        </p:nvSpPr>
        <p:spPr bwMode="auto">
          <a:xfrm>
            <a:off x="4053659" y="5337390"/>
            <a:ext cx="2536522" cy="2536522"/>
          </a:xfrm>
          <a:custGeom>
            <a:avLst/>
            <a:gdLst>
              <a:gd name="T0" fmla="*/ 1815 w 1816"/>
              <a:gd name="T1" fmla="*/ 906 h 1815"/>
              <a:gd name="T2" fmla="*/ 1815 w 1816"/>
              <a:gd name="T3" fmla="*/ 906 h 1815"/>
              <a:gd name="T4" fmla="*/ 907 w 1816"/>
              <a:gd name="T5" fmla="*/ 1814 h 1815"/>
              <a:gd name="T6" fmla="*/ 907 w 1816"/>
              <a:gd name="T7" fmla="*/ 1814 h 1815"/>
              <a:gd name="T8" fmla="*/ 0 w 1816"/>
              <a:gd name="T9" fmla="*/ 906 h 1815"/>
              <a:gd name="T10" fmla="*/ 0 w 1816"/>
              <a:gd name="T11" fmla="*/ 906 h 1815"/>
              <a:gd name="T12" fmla="*/ 907 w 1816"/>
              <a:gd name="T13" fmla="*/ 0 h 1815"/>
              <a:gd name="T14" fmla="*/ 907 w 1816"/>
              <a:gd name="T15" fmla="*/ 0 h 1815"/>
              <a:gd name="T16" fmla="*/ 1815 w 1816"/>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6" h="1815">
                <a:moveTo>
                  <a:pt x="1815" y="906"/>
                </a:moveTo>
                <a:lnTo>
                  <a:pt x="1815" y="906"/>
                </a:lnTo>
                <a:cubicBezTo>
                  <a:pt x="1815" y="1407"/>
                  <a:pt x="1408" y="1814"/>
                  <a:pt x="907" y="1814"/>
                </a:cubicBezTo>
                <a:lnTo>
                  <a:pt x="907" y="1814"/>
                </a:lnTo>
                <a:cubicBezTo>
                  <a:pt x="406" y="1814"/>
                  <a:pt x="0" y="1407"/>
                  <a:pt x="0" y="906"/>
                </a:cubicBezTo>
                <a:lnTo>
                  <a:pt x="0" y="906"/>
                </a:lnTo>
                <a:cubicBezTo>
                  <a:pt x="0" y="406"/>
                  <a:pt x="406" y="0"/>
                  <a:pt x="907" y="0"/>
                </a:cubicBezTo>
                <a:lnTo>
                  <a:pt x="907" y="0"/>
                </a:lnTo>
                <a:cubicBezTo>
                  <a:pt x="1408" y="0"/>
                  <a:pt x="1815" y="406"/>
                  <a:pt x="1815"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 name="Freeform 292">
            <a:extLst>
              <a:ext uri="{FF2B5EF4-FFF2-40B4-BE49-F238E27FC236}">
                <a16:creationId xmlns:a16="http://schemas.microsoft.com/office/drawing/2014/main" id="{F80624BA-BA26-EA47-B770-EC06B890C830}"/>
              </a:ext>
            </a:extLst>
          </p:cNvPr>
          <p:cNvSpPr>
            <a:spLocks noChangeArrowheads="1"/>
          </p:cNvSpPr>
          <p:nvPr/>
        </p:nvSpPr>
        <p:spPr bwMode="auto">
          <a:xfrm>
            <a:off x="4473505" y="5757236"/>
            <a:ext cx="1691370" cy="1691370"/>
          </a:xfrm>
          <a:custGeom>
            <a:avLst/>
            <a:gdLst>
              <a:gd name="T0" fmla="*/ 1194 w 1195"/>
              <a:gd name="T1" fmla="*/ 596 h 1194"/>
              <a:gd name="T2" fmla="*/ 1194 w 1195"/>
              <a:gd name="T3" fmla="*/ 596 h 1194"/>
              <a:gd name="T4" fmla="*/ 597 w 1195"/>
              <a:gd name="T5" fmla="*/ 1193 h 1194"/>
              <a:gd name="T6" fmla="*/ 597 w 1195"/>
              <a:gd name="T7" fmla="*/ 1193 h 1194"/>
              <a:gd name="T8" fmla="*/ 0 w 1195"/>
              <a:gd name="T9" fmla="*/ 596 h 1194"/>
              <a:gd name="T10" fmla="*/ 0 w 1195"/>
              <a:gd name="T11" fmla="*/ 596 h 1194"/>
              <a:gd name="T12" fmla="*/ 597 w 1195"/>
              <a:gd name="T13" fmla="*/ 0 h 1194"/>
              <a:gd name="T14" fmla="*/ 597 w 1195"/>
              <a:gd name="T15" fmla="*/ 0 h 1194"/>
              <a:gd name="T16" fmla="*/ 1194 w 1195"/>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5" h="1194">
                <a:moveTo>
                  <a:pt x="1194" y="596"/>
                </a:moveTo>
                <a:lnTo>
                  <a:pt x="1194" y="596"/>
                </a:lnTo>
                <a:cubicBezTo>
                  <a:pt x="1194" y="926"/>
                  <a:pt x="927" y="1193"/>
                  <a:pt x="597" y="1193"/>
                </a:cubicBezTo>
                <a:lnTo>
                  <a:pt x="597" y="1193"/>
                </a:lnTo>
                <a:cubicBezTo>
                  <a:pt x="268" y="1193"/>
                  <a:pt x="0" y="926"/>
                  <a:pt x="0" y="596"/>
                </a:cubicBezTo>
                <a:lnTo>
                  <a:pt x="0" y="596"/>
                </a:lnTo>
                <a:cubicBezTo>
                  <a:pt x="0" y="267"/>
                  <a:pt x="268" y="0"/>
                  <a:pt x="597" y="0"/>
                </a:cubicBezTo>
                <a:lnTo>
                  <a:pt x="597" y="0"/>
                </a:lnTo>
                <a:cubicBezTo>
                  <a:pt x="927" y="0"/>
                  <a:pt x="1194" y="267"/>
                  <a:pt x="1194" y="596"/>
                </a:cubicBezTo>
              </a:path>
            </a:pathLst>
          </a:custGeom>
          <a:solidFill>
            <a:schemeClr val="accent1"/>
          </a:solidFill>
          <a:ln w="63500" cap="flat">
            <a:solidFill>
              <a:srgbClr val="00384A"/>
            </a:solidFill>
            <a:bevel/>
            <a:headEnd/>
            <a:tailEnd/>
          </a:ln>
          <a:effectLst/>
        </p:spPr>
        <p:txBody>
          <a:bodyPr wrap="none" anchor="ctr"/>
          <a:lstStyle/>
          <a:p>
            <a:endParaRPr lang="en-US"/>
          </a:p>
        </p:txBody>
      </p:sp>
      <p:sp>
        <p:nvSpPr>
          <p:cNvPr id="138" name="Freeform 294">
            <a:extLst>
              <a:ext uri="{FF2B5EF4-FFF2-40B4-BE49-F238E27FC236}">
                <a16:creationId xmlns:a16="http://schemas.microsoft.com/office/drawing/2014/main" id="{92E42C50-0BFB-7546-972B-0AC8A54CD837}"/>
              </a:ext>
            </a:extLst>
          </p:cNvPr>
          <p:cNvSpPr>
            <a:spLocks noChangeArrowheads="1"/>
          </p:cNvSpPr>
          <p:nvPr/>
        </p:nvSpPr>
        <p:spPr bwMode="auto">
          <a:xfrm>
            <a:off x="9503200" y="4749730"/>
            <a:ext cx="5376710" cy="3711842"/>
          </a:xfrm>
          <a:custGeom>
            <a:avLst/>
            <a:gdLst>
              <a:gd name="T0" fmla="*/ 668 w 4343"/>
              <a:gd name="T1" fmla="*/ 2166 h 2997"/>
              <a:gd name="T2" fmla="*/ 0 w 4343"/>
              <a:gd name="T3" fmla="*/ 1497 h 2997"/>
              <a:gd name="T4" fmla="*/ 668 w 4343"/>
              <a:gd name="T5" fmla="*/ 830 h 2997"/>
              <a:gd name="T6" fmla="*/ 668 w 4343"/>
              <a:gd name="T7" fmla="*/ 830 h 2997"/>
              <a:gd name="T8" fmla="*/ 3674 w 4343"/>
              <a:gd name="T9" fmla="*/ 830 h 2997"/>
              <a:gd name="T10" fmla="*/ 4342 w 4343"/>
              <a:gd name="T11" fmla="*/ 1497 h 2997"/>
              <a:gd name="T12" fmla="*/ 3674 w 4343"/>
              <a:gd name="T13" fmla="*/ 2166 h 2997"/>
              <a:gd name="T14" fmla="*/ 3674 w 4343"/>
              <a:gd name="T15" fmla="*/ 2166 h 2997"/>
              <a:gd name="T16" fmla="*/ 668 w 4343"/>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3" h="2997">
                <a:moveTo>
                  <a:pt x="668" y="2166"/>
                </a:moveTo>
                <a:lnTo>
                  <a:pt x="0" y="1497"/>
                </a:lnTo>
                <a:lnTo>
                  <a:pt x="668" y="830"/>
                </a:lnTo>
                <a:lnTo>
                  <a:pt x="668" y="830"/>
                </a:lnTo>
                <a:cubicBezTo>
                  <a:pt x="1499" y="0"/>
                  <a:pt x="2843" y="0"/>
                  <a:pt x="3674" y="830"/>
                </a:cubicBezTo>
                <a:lnTo>
                  <a:pt x="4342" y="1497"/>
                </a:lnTo>
                <a:lnTo>
                  <a:pt x="3674" y="2166"/>
                </a:lnTo>
                <a:lnTo>
                  <a:pt x="3674" y="2166"/>
                </a:lnTo>
                <a:cubicBezTo>
                  <a:pt x="2843" y="2996"/>
                  <a:pt x="1499" y="2996"/>
                  <a:pt x="668"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295">
            <a:extLst>
              <a:ext uri="{FF2B5EF4-FFF2-40B4-BE49-F238E27FC236}">
                <a16:creationId xmlns:a16="http://schemas.microsoft.com/office/drawing/2014/main" id="{DA9F7D44-F0B9-5B41-AD01-880A105DF49F}"/>
              </a:ext>
            </a:extLst>
          </p:cNvPr>
          <p:cNvSpPr>
            <a:spLocks noChangeArrowheads="1"/>
          </p:cNvSpPr>
          <p:nvPr/>
        </p:nvSpPr>
        <p:spPr bwMode="auto">
          <a:xfrm>
            <a:off x="10920566" y="5337390"/>
            <a:ext cx="2536522" cy="2536522"/>
          </a:xfrm>
          <a:custGeom>
            <a:avLst/>
            <a:gdLst>
              <a:gd name="T0" fmla="*/ 1814 w 1815"/>
              <a:gd name="T1" fmla="*/ 906 h 1815"/>
              <a:gd name="T2" fmla="*/ 1814 w 1815"/>
              <a:gd name="T3" fmla="*/ 906 h 1815"/>
              <a:gd name="T4" fmla="*/ 908 w 1815"/>
              <a:gd name="T5" fmla="*/ 1814 h 1815"/>
              <a:gd name="T6" fmla="*/ 908 w 1815"/>
              <a:gd name="T7" fmla="*/ 1814 h 1815"/>
              <a:gd name="T8" fmla="*/ 0 w 1815"/>
              <a:gd name="T9" fmla="*/ 906 h 1815"/>
              <a:gd name="T10" fmla="*/ 0 w 1815"/>
              <a:gd name="T11" fmla="*/ 906 h 1815"/>
              <a:gd name="T12" fmla="*/ 908 w 1815"/>
              <a:gd name="T13" fmla="*/ 0 h 1815"/>
              <a:gd name="T14" fmla="*/ 908 w 1815"/>
              <a:gd name="T15" fmla="*/ 0 h 1815"/>
              <a:gd name="T16" fmla="*/ 1814 w 1815"/>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5" h="1815">
                <a:moveTo>
                  <a:pt x="1814" y="906"/>
                </a:moveTo>
                <a:lnTo>
                  <a:pt x="1814" y="906"/>
                </a:lnTo>
                <a:cubicBezTo>
                  <a:pt x="1814" y="1407"/>
                  <a:pt x="1408" y="1814"/>
                  <a:pt x="908" y="1814"/>
                </a:cubicBezTo>
                <a:lnTo>
                  <a:pt x="908" y="1814"/>
                </a:lnTo>
                <a:cubicBezTo>
                  <a:pt x="406" y="1814"/>
                  <a:pt x="0" y="1407"/>
                  <a:pt x="0" y="906"/>
                </a:cubicBezTo>
                <a:lnTo>
                  <a:pt x="0" y="906"/>
                </a:lnTo>
                <a:cubicBezTo>
                  <a:pt x="0" y="406"/>
                  <a:pt x="406" y="0"/>
                  <a:pt x="908" y="0"/>
                </a:cubicBezTo>
                <a:lnTo>
                  <a:pt x="908" y="0"/>
                </a:lnTo>
                <a:cubicBezTo>
                  <a:pt x="1408" y="0"/>
                  <a:pt x="1814" y="406"/>
                  <a:pt x="1814"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296">
            <a:extLst>
              <a:ext uri="{FF2B5EF4-FFF2-40B4-BE49-F238E27FC236}">
                <a16:creationId xmlns:a16="http://schemas.microsoft.com/office/drawing/2014/main" id="{EAACFE5B-F919-D74B-A4A4-53CD9B0D2AAC}"/>
              </a:ext>
            </a:extLst>
          </p:cNvPr>
          <p:cNvSpPr>
            <a:spLocks noChangeArrowheads="1"/>
          </p:cNvSpPr>
          <p:nvPr/>
        </p:nvSpPr>
        <p:spPr bwMode="auto">
          <a:xfrm>
            <a:off x="11345868" y="5757236"/>
            <a:ext cx="1691374" cy="1691370"/>
          </a:xfrm>
          <a:custGeom>
            <a:avLst/>
            <a:gdLst>
              <a:gd name="T0" fmla="*/ 1193 w 1194"/>
              <a:gd name="T1" fmla="*/ 596 h 1194"/>
              <a:gd name="T2" fmla="*/ 1193 w 1194"/>
              <a:gd name="T3" fmla="*/ 596 h 1194"/>
              <a:gd name="T4" fmla="*/ 597 w 1194"/>
              <a:gd name="T5" fmla="*/ 1193 h 1194"/>
              <a:gd name="T6" fmla="*/ 597 w 1194"/>
              <a:gd name="T7" fmla="*/ 1193 h 1194"/>
              <a:gd name="T8" fmla="*/ 0 w 1194"/>
              <a:gd name="T9" fmla="*/ 596 h 1194"/>
              <a:gd name="T10" fmla="*/ 0 w 1194"/>
              <a:gd name="T11" fmla="*/ 596 h 1194"/>
              <a:gd name="T12" fmla="*/ 597 w 1194"/>
              <a:gd name="T13" fmla="*/ 0 h 1194"/>
              <a:gd name="T14" fmla="*/ 597 w 1194"/>
              <a:gd name="T15" fmla="*/ 0 h 1194"/>
              <a:gd name="T16" fmla="*/ 1193 w 1194"/>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4" h="1194">
                <a:moveTo>
                  <a:pt x="1193" y="596"/>
                </a:moveTo>
                <a:lnTo>
                  <a:pt x="1193" y="596"/>
                </a:lnTo>
                <a:cubicBezTo>
                  <a:pt x="1193" y="926"/>
                  <a:pt x="926" y="1193"/>
                  <a:pt x="597" y="1193"/>
                </a:cubicBezTo>
                <a:lnTo>
                  <a:pt x="597" y="1193"/>
                </a:lnTo>
                <a:cubicBezTo>
                  <a:pt x="267" y="1193"/>
                  <a:pt x="0" y="926"/>
                  <a:pt x="0" y="596"/>
                </a:cubicBezTo>
                <a:lnTo>
                  <a:pt x="0" y="596"/>
                </a:lnTo>
                <a:cubicBezTo>
                  <a:pt x="0" y="267"/>
                  <a:pt x="267" y="0"/>
                  <a:pt x="597" y="0"/>
                </a:cubicBezTo>
                <a:lnTo>
                  <a:pt x="597" y="0"/>
                </a:lnTo>
                <a:cubicBezTo>
                  <a:pt x="926" y="0"/>
                  <a:pt x="1193" y="267"/>
                  <a:pt x="1193" y="596"/>
                </a:cubicBezTo>
              </a:path>
            </a:pathLst>
          </a:custGeom>
          <a:solidFill>
            <a:schemeClr val="accent2"/>
          </a:solidFill>
          <a:ln w="63500" cap="flat">
            <a:solidFill>
              <a:srgbClr val="00384A"/>
            </a:solidFill>
            <a:bevel/>
            <a:headEnd/>
            <a:tailEnd/>
          </a:ln>
          <a:effectLst/>
        </p:spPr>
        <p:txBody>
          <a:bodyPr wrap="none" anchor="ctr"/>
          <a:lstStyle/>
          <a:p>
            <a:endParaRPr lang="en-US"/>
          </a:p>
        </p:txBody>
      </p:sp>
      <p:sp>
        <p:nvSpPr>
          <p:cNvPr id="142" name="Freeform 298">
            <a:extLst>
              <a:ext uri="{FF2B5EF4-FFF2-40B4-BE49-F238E27FC236}">
                <a16:creationId xmlns:a16="http://schemas.microsoft.com/office/drawing/2014/main" id="{6473CA63-3412-6145-86D7-27E52F223D3E}"/>
              </a:ext>
            </a:extLst>
          </p:cNvPr>
          <p:cNvSpPr>
            <a:spLocks noChangeArrowheads="1"/>
          </p:cNvSpPr>
          <p:nvPr/>
        </p:nvSpPr>
        <p:spPr bwMode="auto">
          <a:xfrm>
            <a:off x="16370107" y="4749730"/>
            <a:ext cx="5376710" cy="3711842"/>
          </a:xfrm>
          <a:custGeom>
            <a:avLst/>
            <a:gdLst>
              <a:gd name="T0" fmla="*/ 668 w 4345"/>
              <a:gd name="T1" fmla="*/ 2166 h 2997"/>
              <a:gd name="T2" fmla="*/ 0 w 4345"/>
              <a:gd name="T3" fmla="*/ 1497 h 2997"/>
              <a:gd name="T4" fmla="*/ 668 w 4345"/>
              <a:gd name="T5" fmla="*/ 830 h 2997"/>
              <a:gd name="T6" fmla="*/ 668 w 4345"/>
              <a:gd name="T7" fmla="*/ 830 h 2997"/>
              <a:gd name="T8" fmla="*/ 3676 w 4345"/>
              <a:gd name="T9" fmla="*/ 830 h 2997"/>
              <a:gd name="T10" fmla="*/ 4344 w 4345"/>
              <a:gd name="T11" fmla="*/ 1497 h 2997"/>
              <a:gd name="T12" fmla="*/ 3676 w 4345"/>
              <a:gd name="T13" fmla="*/ 2166 h 2997"/>
              <a:gd name="T14" fmla="*/ 3676 w 4345"/>
              <a:gd name="T15" fmla="*/ 2166 h 2997"/>
              <a:gd name="T16" fmla="*/ 668 w 4345"/>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5" h="2997">
                <a:moveTo>
                  <a:pt x="668" y="2166"/>
                </a:moveTo>
                <a:lnTo>
                  <a:pt x="0" y="1497"/>
                </a:lnTo>
                <a:lnTo>
                  <a:pt x="668" y="830"/>
                </a:lnTo>
                <a:lnTo>
                  <a:pt x="668" y="830"/>
                </a:lnTo>
                <a:cubicBezTo>
                  <a:pt x="1499" y="0"/>
                  <a:pt x="2845" y="0"/>
                  <a:pt x="3676" y="830"/>
                </a:cubicBezTo>
                <a:lnTo>
                  <a:pt x="4344" y="1497"/>
                </a:lnTo>
                <a:lnTo>
                  <a:pt x="3676" y="2166"/>
                </a:lnTo>
                <a:lnTo>
                  <a:pt x="3676" y="2166"/>
                </a:lnTo>
                <a:cubicBezTo>
                  <a:pt x="2845" y="2996"/>
                  <a:pt x="1499" y="2996"/>
                  <a:pt x="668"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299">
            <a:extLst>
              <a:ext uri="{FF2B5EF4-FFF2-40B4-BE49-F238E27FC236}">
                <a16:creationId xmlns:a16="http://schemas.microsoft.com/office/drawing/2014/main" id="{DA2D40A0-4CEC-E14C-A5E6-1E7932DAC22F}"/>
              </a:ext>
            </a:extLst>
          </p:cNvPr>
          <p:cNvSpPr>
            <a:spLocks noChangeArrowheads="1"/>
          </p:cNvSpPr>
          <p:nvPr/>
        </p:nvSpPr>
        <p:spPr bwMode="auto">
          <a:xfrm>
            <a:off x="17792930" y="5337390"/>
            <a:ext cx="2536522" cy="2536522"/>
          </a:xfrm>
          <a:custGeom>
            <a:avLst/>
            <a:gdLst>
              <a:gd name="T0" fmla="*/ 1814 w 1815"/>
              <a:gd name="T1" fmla="*/ 906 h 1815"/>
              <a:gd name="T2" fmla="*/ 1814 w 1815"/>
              <a:gd name="T3" fmla="*/ 906 h 1815"/>
              <a:gd name="T4" fmla="*/ 907 w 1815"/>
              <a:gd name="T5" fmla="*/ 1814 h 1815"/>
              <a:gd name="T6" fmla="*/ 907 w 1815"/>
              <a:gd name="T7" fmla="*/ 1814 h 1815"/>
              <a:gd name="T8" fmla="*/ 0 w 1815"/>
              <a:gd name="T9" fmla="*/ 906 h 1815"/>
              <a:gd name="T10" fmla="*/ 0 w 1815"/>
              <a:gd name="T11" fmla="*/ 906 h 1815"/>
              <a:gd name="T12" fmla="*/ 907 w 1815"/>
              <a:gd name="T13" fmla="*/ 0 h 1815"/>
              <a:gd name="T14" fmla="*/ 907 w 1815"/>
              <a:gd name="T15" fmla="*/ 0 h 1815"/>
              <a:gd name="T16" fmla="*/ 1814 w 1815"/>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5" h="1815">
                <a:moveTo>
                  <a:pt x="1814" y="906"/>
                </a:moveTo>
                <a:lnTo>
                  <a:pt x="1814" y="906"/>
                </a:lnTo>
                <a:cubicBezTo>
                  <a:pt x="1814" y="1407"/>
                  <a:pt x="1408" y="1814"/>
                  <a:pt x="907" y="1814"/>
                </a:cubicBezTo>
                <a:lnTo>
                  <a:pt x="907" y="1814"/>
                </a:lnTo>
                <a:cubicBezTo>
                  <a:pt x="406" y="1814"/>
                  <a:pt x="0" y="1407"/>
                  <a:pt x="0" y="906"/>
                </a:cubicBezTo>
                <a:lnTo>
                  <a:pt x="0" y="906"/>
                </a:lnTo>
                <a:cubicBezTo>
                  <a:pt x="0" y="406"/>
                  <a:pt x="406" y="0"/>
                  <a:pt x="907" y="0"/>
                </a:cubicBezTo>
                <a:lnTo>
                  <a:pt x="907" y="0"/>
                </a:lnTo>
                <a:cubicBezTo>
                  <a:pt x="1408" y="0"/>
                  <a:pt x="1814" y="406"/>
                  <a:pt x="1814"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300">
            <a:extLst>
              <a:ext uri="{FF2B5EF4-FFF2-40B4-BE49-F238E27FC236}">
                <a16:creationId xmlns:a16="http://schemas.microsoft.com/office/drawing/2014/main" id="{68C188E3-FA11-394D-A6DE-1F391892E451}"/>
              </a:ext>
            </a:extLst>
          </p:cNvPr>
          <p:cNvSpPr>
            <a:spLocks noChangeArrowheads="1"/>
          </p:cNvSpPr>
          <p:nvPr/>
        </p:nvSpPr>
        <p:spPr bwMode="auto">
          <a:xfrm>
            <a:off x="18212775" y="5757236"/>
            <a:ext cx="1691374" cy="1691370"/>
          </a:xfrm>
          <a:custGeom>
            <a:avLst/>
            <a:gdLst>
              <a:gd name="T0" fmla="*/ 1194 w 1195"/>
              <a:gd name="T1" fmla="*/ 596 h 1194"/>
              <a:gd name="T2" fmla="*/ 1194 w 1195"/>
              <a:gd name="T3" fmla="*/ 596 h 1194"/>
              <a:gd name="T4" fmla="*/ 597 w 1195"/>
              <a:gd name="T5" fmla="*/ 1193 h 1194"/>
              <a:gd name="T6" fmla="*/ 597 w 1195"/>
              <a:gd name="T7" fmla="*/ 1193 h 1194"/>
              <a:gd name="T8" fmla="*/ 0 w 1195"/>
              <a:gd name="T9" fmla="*/ 596 h 1194"/>
              <a:gd name="T10" fmla="*/ 0 w 1195"/>
              <a:gd name="T11" fmla="*/ 596 h 1194"/>
              <a:gd name="T12" fmla="*/ 597 w 1195"/>
              <a:gd name="T13" fmla="*/ 0 h 1194"/>
              <a:gd name="T14" fmla="*/ 597 w 1195"/>
              <a:gd name="T15" fmla="*/ 0 h 1194"/>
              <a:gd name="T16" fmla="*/ 1194 w 1195"/>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5" h="1194">
                <a:moveTo>
                  <a:pt x="1194" y="596"/>
                </a:moveTo>
                <a:lnTo>
                  <a:pt x="1194" y="596"/>
                </a:lnTo>
                <a:cubicBezTo>
                  <a:pt x="1194" y="926"/>
                  <a:pt x="927" y="1193"/>
                  <a:pt x="597" y="1193"/>
                </a:cubicBezTo>
                <a:lnTo>
                  <a:pt x="597" y="1193"/>
                </a:lnTo>
                <a:cubicBezTo>
                  <a:pt x="268" y="1193"/>
                  <a:pt x="0" y="926"/>
                  <a:pt x="0" y="596"/>
                </a:cubicBezTo>
                <a:lnTo>
                  <a:pt x="0" y="596"/>
                </a:lnTo>
                <a:cubicBezTo>
                  <a:pt x="0" y="267"/>
                  <a:pt x="268" y="0"/>
                  <a:pt x="597" y="0"/>
                </a:cubicBezTo>
                <a:lnTo>
                  <a:pt x="597" y="0"/>
                </a:lnTo>
                <a:cubicBezTo>
                  <a:pt x="927" y="0"/>
                  <a:pt x="1194" y="267"/>
                  <a:pt x="1194" y="596"/>
                </a:cubicBezTo>
              </a:path>
            </a:pathLst>
          </a:custGeom>
          <a:solidFill>
            <a:schemeClr val="accent3"/>
          </a:solidFill>
          <a:ln w="63500" cap="flat">
            <a:solidFill>
              <a:srgbClr val="00384A"/>
            </a:solidFill>
            <a:bevel/>
            <a:headEnd/>
            <a:tailEnd/>
          </a:ln>
          <a:effectLst/>
        </p:spPr>
        <p:txBody>
          <a:bodyPr wrap="none" anchor="ctr"/>
          <a:lstStyle/>
          <a:p>
            <a:endParaRPr lang="en-US"/>
          </a:p>
        </p:txBody>
      </p:sp>
      <p:grpSp>
        <p:nvGrpSpPr>
          <p:cNvPr id="156" name="Group 155">
            <a:extLst>
              <a:ext uri="{FF2B5EF4-FFF2-40B4-BE49-F238E27FC236}">
                <a16:creationId xmlns:a16="http://schemas.microsoft.com/office/drawing/2014/main" id="{029D7253-79C7-F847-8258-1D36E20A18A4}"/>
              </a:ext>
            </a:extLst>
          </p:cNvPr>
          <p:cNvGrpSpPr/>
          <p:nvPr/>
        </p:nvGrpSpPr>
        <p:grpSpPr>
          <a:xfrm>
            <a:off x="18590850" y="6210832"/>
            <a:ext cx="932003" cy="709480"/>
            <a:chOff x="17083598" y="2386671"/>
            <a:chExt cx="1081851" cy="823555"/>
          </a:xfrm>
          <a:solidFill>
            <a:schemeClr val="bg1"/>
          </a:solidFill>
        </p:grpSpPr>
        <p:sp>
          <p:nvSpPr>
            <p:cNvPr id="157" name="Freeform 16">
              <a:extLst>
                <a:ext uri="{FF2B5EF4-FFF2-40B4-BE49-F238E27FC236}">
                  <a16:creationId xmlns:a16="http://schemas.microsoft.com/office/drawing/2014/main" id="{DBDE12FF-25CB-0D49-8FB3-2571A7F79AC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7">
              <a:extLst>
                <a:ext uri="{FF2B5EF4-FFF2-40B4-BE49-F238E27FC236}">
                  <a16:creationId xmlns:a16="http://schemas.microsoft.com/office/drawing/2014/main" id="{A6E3195D-11CC-CB4A-80C8-CB100FDDA0A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 name="Freeform 18">
              <a:extLst>
                <a:ext uri="{FF2B5EF4-FFF2-40B4-BE49-F238E27FC236}">
                  <a16:creationId xmlns:a16="http://schemas.microsoft.com/office/drawing/2014/main" id="{703B1A18-BC7B-0447-A3B2-D6ADF584C530}"/>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 name="Freeform 19">
              <a:extLst>
                <a:ext uri="{FF2B5EF4-FFF2-40B4-BE49-F238E27FC236}">
                  <a16:creationId xmlns:a16="http://schemas.microsoft.com/office/drawing/2014/main" id="{571FB3F5-98AF-8F44-AB6F-395D3F66FE4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1" name="Freeform 20">
              <a:extLst>
                <a:ext uri="{FF2B5EF4-FFF2-40B4-BE49-F238E27FC236}">
                  <a16:creationId xmlns:a16="http://schemas.microsoft.com/office/drawing/2014/main" id="{F40A6AA4-2094-6B4D-84E4-93A3D09C2A7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2" name="Freeform 21">
              <a:extLst>
                <a:ext uri="{FF2B5EF4-FFF2-40B4-BE49-F238E27FC236}">
                  <a16:creationId xmlns:a16="http://schemas.microsoft.com/office/drawing/2014/main" id="{BD4DB5C8-3359-F243-8FFF-7BA7FF0FB5A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 name="Freeform 22">
              <a:extLst>
                <a:ext uri="{FF2B5EF4-FFF2-40B4-BE49-F238E27FC236}">
                  <a16:creationId xmlns:a16="http://schemas.microsoft.com/office/drawing/2014/main" id="{2ED125F9-D231-B045-B4B4-183BB08FC1E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4" name="Group 163">
            <a:extLst>
              <a:ext uri="{FF2B5EF4-FFF2-40B4-BE49-F238E27FC236}">
                <a16:creationId xmlns:a16="http://schemas.microsoft.com/office/drawing/2014/main" id="{B07A6B7A-F357-9043-94FF-AB80FA04205B}"/>
              </a:ext>
            </a:extLst>
          </p:cNvPr>
          <p:cNvGrpSpPr/>
          <p:nvPr/>
        </p:nvGrpSpPr>
        <p:grpSpPr>
          <a:xfrm>
            <a:off x="11732050" y="6177989"/>
            <a:ext cx="928781" cy="867502"/>
            <a:chOff x="8657130" y="2323034"/>
            <a:chExt cx="1078109" cy="1006982"/>
          </a:xfrm>
          <a:solidFill>
            <a:schemeClr val="bg1"/>
          </a:solidFill>
        </p:grpSpPr>
        <p:sp>
          <p:nvSpPr>
            <p:cNvPr id="165" name="Freeform 164">
              <a:extLst>
                <a:ext uri="{FF2B5EF4-FFF2-40B4-BE49-F238E27FC236}">
                  <a16:creationId xmlns:a16="http://schemas.microsoft.com/office/drawing/2014/main" id="{20FB79FE-8B87-DC42-9AF1-434E7C2F84C3}"/>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Freeform 165">
              <a:extLst>
                <a:ext uri="{FF2B5EF4-FFF2-40B4-BE49-F238E27FC236}">
                  <a16:creationId xmlns:a16="http://schemas.microsoft.com/office/drawing/2014/main" id="{20E30926-0DD0-3D43-AD77-531C5A1C74D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7" name="Group 166">
            <a:extLst>
              <a:ext uri="{FF2B5EF4-FFF2-40B4-BE49-F238E27FC236}">
                <a16:creationId xmlns:a16="http://schemas.microsoft.com/office/drawing/2014/main" id="{D2E0894A-D68D-0E46-B9C7-F70E2B794932}"/>
              </a:ext>
            </a:extLst>
          </p:cNvPr>
          <p:cNvGrpSpPr/>
          <p:nvPr/>
        </p:nvGrpSpPr>
        <p:grpSpPr>
          <a:xfrm>
            <a:off x="4854797" y="6138530"/>
            <a:ext cx="928783" cy="928781"/>
            <a:chOff x="5123329" y="2255652"/>
            <a:chExt cx="1078109" cy="1078108"/>
          </a:xfrm>
          <a:solidFill>
            <a:schemeClr val="bg1"/>
          </a:solidFill>
        </p:grpSpPr>
        <p:sp>
          <p:nvSpPr>
            <p:cNvPr id="168" name="Freeform 167">
              <a:extLst>
                <a:ext uri="{FF2B5EF4-FFF2-40B4-BE49-F238E27FC236}">
                  <a16:creationId xmlns:a16="http://schemas.microsoft.com/office/drawing/2014/main" id="{0A07BD3A-064B-4D4B-A46F-F3C3E8DC527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9" name="Freeform 168">
              <a:extLst>
                <a:ext uri="{FF2B5EF4-FFF2-40B4-BE49-F238E27FC236}">
                  <a16:creationId xmlns:a16="http://schemas.microsoft.com/office/drawing/2014/main" id="{758215CA-8D41-2F4C-9BA9-4BAB3A47E424}"/>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0" name="Freeform 169">
              <a:extLst>
                <a:ext uri="{FF2B5EF4-FFF2-40B4-BE49-F238E27FC236}">
                  <a16:creationId xmlns:a16="http://schemas.microsoft.com/office/drawing/2014/main" id="{F5AA26D5-D123-3141-8CB4-0E14EEE5AE1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71" name="Group 170">
            <a:extLst>
              <a:ext uri="{FF2B5EF4-FFF2-40B4-BE49-F238E27FC236}">
                <a16:creationId xmlns:a16="http://schemas.microsoft.com/office/drawing/2014/main" id="{B821AA8D-5DB4-4049-8BA1-B54E58797FA7}"/>
              </a:ext>
            </a:extLst>
          </p:cNvPr>
          <p:cNvGrpSpPr/>
          <p:nvPr/>
        </p:nvGrpSpPr>
        <p:grpSpPr>
          <a:xfrm>
            <a:off x="1964215" y="9041645"/>
            <a:ext cx="6709946" cy="1600438"/>
            <a:chOff x="11698370" y="4730545"/>
            <a:chExt cx="6709946" cy="1600438"/>
          </a:xfrm>
        </p:grpSpPr>
        <p:sp>
          <p:nvSpPr>
            <p:cNvPr id="172" name="CuadroTexto 4">
              <a:extLst>
                <a:ext uri="{FF2B5EF4-FFF2-40B4-BE49-F238E27FC236}">
                  <a16:creationId xmlns:a16="http://schemas.microsoft.com/office/drawing/2014/main" id="{2BF26DDD-A0AD-E84E-93D6-EEA21EBE4AF1}"/>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3" name="CuadroTexto 4">
              <a:extLst>
                <a:ext uri="{FF2B5EF4-FFF2-40B4-BE49-F238E27FC236}">
                  <a16:creationId xmlns:a16="http://schemas.microsoft.com/office/drawing/2014/main" id="{7AFCF5A7-087E-A544-9187-B55AEE93D56D}"/>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4" name="Group 173">
            <a:extLst>
              <a:ext uri="{FF2B5EF4-FFF2-40B4-BE49-F238E27FC236}">
                <a16:creationId xmlns:a16="http://schemas.microsoft.com/office/drawing/2014/main" id="{9A6C386F-4BFC-9543-A5F0-277BE088265B}"/>
              </a:ext>
            </a:extLst>
          </p:cNvPr>
          <p:cNvGrpSpPr/>
          <p:nvPr/>
        </p:nvGrpSpPr>
        <p:grpSpPr>
          <a:xfrm>
            <a:off x="8841467" y="9041645"/>
            <a:ext cx="6709946" cy="1600438"/>
            <a:chOff x="11698370" y="4730545"/>
            <a:chExt cx="6709946" cy="1600438"/>
          </a:xfrm>
        </p:grpSpPr>
        <p:sp>
          <p:nvSpPr>
            <p:cNvPr id="175" name="CuadroTexto 4">
              <a:extLst>
                <a:ext uri="{FF2B5EF4-FFF2-40B4-BE49-F238E27FC236}">
                  <a16:creationId xmlns:a16="http://schemas.microsoft.com/office/drawing/2014/main" id="{C3384F84-A317-E04D-8FBB-01E602DA675D}"/>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6" name="CuadroTexto 4">
              <a:extLst>
                <a:ext uri="{FF2B5EF4-FFF2-40B4-BE49-F238E27FC236}">
                  <a16:creationId xmlns:a16="http://schemas.microsoft.com/office/drawing/2014/main" id="{3971DF40-E43E-934F-A8F4-2C229E1355D3}"/>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7" name="Group 176">
            <a:extLst>
              <a:ext uri="{FF2B5EF4-FFF2-40B4-BE49-F238E27FC236}">
                <a16:creationId xmlns:a16="http://schemas.microsoft.com/office/drawing/2014/main" id="{D7797A15-4C96-7141-A215-BB785AE32C27}"/>
              </a:ext>
            </a:extLst>
          </p:cNvPr>
          <p:cNvGrpSpPr/>
          <p:nvPr/>
        </p:nvGrpSpPr>
        <p:grpSpPr>
          <a:xfrm>
            <a:off x="15703489" y="9041645"/>
            <a:ext cx="6709946" cy="1600438"/>
            <a:chOff x="11698370" y="4730545"/>
            <a:chExt cx="6709946" cy="1600438"/>
          </a:xfrm>
        </p:grpSpPr>
        <p:sp>
          <p:nvSpPr>
            <p:cNvPr id="178" name="CuadroTexto 4">
              <a:extLst>
                <a:ext uri="{FF2B5EF4-FFF2-40B4-BE49-F238E27FC236}">
                  <a16:creationId xmlns:a16="http://schemas.microsoft.com/office/drawing/2014/main" id="{20711416-7293-0E43-BCFA-49D9AF1D6171}"/>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9" name="CuadroTexto 4">
              <a:extLst>
                <a:ext uri="{FF2B5EF4-FFF2-40B4-BE49-F238E27FC236}">
                  <a16:creationId xmlns:a16="http://schemas.microsoft.com/office/drawing/2014/main" id="{AEDB6A16-43CE-FD4E-88F8-CC0494DB651B}"/>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9352326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Freeform 1">
            <a:extLst>
              <a:ext uri="{FF2B5EF4-FFF2-40B4-BE49-F238E27FC236}">
                <a16:creationId xmlns:a16="http://schemas.microsoft.com/office/drawing/2014/main" id="{898599C1-9B17-2E46-AE08-35DBE77C1083}"/>
              </a:ext>
            </a:extLst>
          </p:cNvPr>
          <p:cNvSpPr>
            <a:spLocks noChangeArrowheads="1"/>
          </p:cNvSpPr>
          <p:nvPr/>
        </p:nvSpPr>
        <p:spPr bwMode="auto">
          <a:xfrm>
            <a:off x="9295781" y="4326402"/>
            <a:ext cx="254669" cy="1166388"/>
          </a:xfrm>
          <a:custGeom>
            <a:avLst/>
            <a:gdLst>
              <a:gd name="T0" fmla="*/ 0 w 219"/>
              <a:gd name="T1" fmla="*/ 0 h 1009"/>
              <a:gd name="T2" fmla="*/ 0 w 219"/>
              <a:gd name="T3" fmla="*/ 0 h 1009"/>
              <a:gd name="T4" fmla="*/ 167 w 219"/>
              <a:gd name="T5" fmla="*/ 619 h 1009"/>
              <a:gd name="T6" fmla="*/ 167 w 219"/>
              <a:gd name="T7" fmla="*/ 619 h 1009"/>
              <a:gd name="T8" fmla="*/ 122 w 219"/>
              <a:gd name="T9" fmla="*/ 1008 h 1009"/>
            </a:gdLst>
            <a:ahLst/>
            <a:cxnLst>
              <a:cxn ang="0">
                <a:pos x="T0" y="T1"/>
              </a:cxn>
              <a:cxn ang="0">
                <a:pos x="T2" y="T3"/>
              </a:cxn>
              <a:cxn ang="0">
                <a:pos x="T4" y="T5"/>
              </a:cxn>
              <a:cxn ang="0">
                <a:pos x="T6" y="T7"/>
              </a:cxn>
              <a:cxn ang="0">
                <a:pos x="T8" y="T9"/>
              </a:cxn>
            </a:cxnLst>
            <a:rect l="0" t="0" r="r" b="b"/>
            <a:pathLst>
              <a:path w="219" h="1009">
                <a:moveTo>
                  <a:pt x="0" y="0"/>
                </a:moveTo>
                <a:lnTo>
                  <a:pt x="0" y="0"/>
                </a:lnTo>
                <a:cubicBezTo>
                  <a:pt x="173" y="144"/>
                  <a:pt x="218" y="400"/>
                  <a:pt x="167" y="619"/>
                </a:cubicBezTo>
                <a:lnTo>
                  <a:pt x="167" y="619"/>
                </a:lnTo>
                <a:cubicBezTo>
                  <a:pt x="136" y="748"/>
                  <a:pt x="77"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2">
            <a:extLst>
              <a:ext uri="{FF2B5EF4-FFF2-40B4-BE49-F238E27FC236}">
                <a16:creationId xmlns:a16="http://schemas.microsoft.com/office/drawing/2014/main" id="{113C3026-E5A8-2C44-B39F-62E8E6A4669B}"/>
              </a:ext>
            </a:extLst>
          </p:cNvPr>
          <p:cNvSpPr>
            <a:spLocks noChangeArrowheads="1"/>
          </p:cNvSpPr>
          <p:nvPr/>
        </p:nvSpPr>
        <p:spPr bwMode="auto">
          <a:xfrm>
            <a:off x="14842480"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3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3" y="144"/>
                  <a:pt x="219" y="400"/>
                  <a:pt x="167" y="619"/>
                </a:cubicBezTo>
                <a:lnTo>
                  <a:pt x="167" y="619"/>
                </a:lnTo>
                <a:cubicBezTo>
                  <a:pt x="138" y="748"/>
                  <a:pt x="78" y="884"/>
                  <a:pt x="123"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Freeform 3">
            <a:extLst>
              <a:ext uri="{FF2B5EF4-FFF2-40B4-BE49-F238E27FC236}">
                <a16:creationId xmlns:a16="http://schemas.microsoft.com/office/drawing/2014/main" id="{403113AD-BC74-554E-86D3-CBCBEBA19B0E}"/>
              </a:ext>
            </a:extLst>
          </p:cNvPr>
          <p:cNvSpPr>
            <a:spLocks noChangeArrowheads="1"/>
          </p:cNvSpPr>
          <p:nvPr/>
        </p:nvSpPr>
        <p:spPr bwMode="auto">
          <a:xfrm>
            <a:off x="20394274"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2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4" y="144"/>
                  <a:pt x="219" y="400"/>
                  <a:pt x="167" y="619"/>
                </a:cubicBezTo>
                <a:lnTo>
                  <a:pt x="167" y="619"/>
                </a:lnTo>
                <a:cubicBezTo>
                  <a:pt x="137" y="748"/>
                  <a:pt x="77"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Freeform 4">
            <a:extLst>
              <a:ext uri="{FF2B5EF4-FFF2-40B4-BE49-F238E27FC236}">
                <a16:creationId xmlns:a16="http://schemas.microsoft.com/office/drawing/2014/main" id="{A32863BC-1DAB-AB48-A118-6D35885F467F}"/>
              </a:ext>
            </a:extLst>
          </p:cNvPr>
          <p:cNvSpPr>
            <a:spLocks noChangeArrowheads="1"/>
          </p:cNvSpPr>
          <p:nvPr/>
        </p:nvSpPr>
        <p:spPr bwMode="auto">
          <a:xfrm>
            <a:off x="3749079"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2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3" y="144"/>
                  <a:pt x="219" y="400"/>
                  <a:pt x="167" y="619"/>
                </a:cubicBezTo>
                <a:lnTo>
                  <a:pt x="167" y="619"/>
                </a:lnTo>
                <a:cubicBezTo>
                  <a:pt x="137" y="748"/>
                  <a:pt x="78"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164">
            <a:extLst>
              <a:ext uri="{FF2B5EF4-FFF2-40B4-BE49-F238E27FC236}">
                <a16:creationId xmlns:a16="http://schemas.microsoft.com/office/drawing/2014/main" id="{8F3B5B58-3A91-8B40-9238-E57EFC25E4E3}"/>
              </a:ext>
            </a:extLst>
          </p:cNvPr>
          <p:cNvSpPr>
            <a:spLocks noChangeArrowheads="1"/>
          </p:cNvSpPr>
          <p:nvPr/>
        </p:nvSpPr>
        <p:spPr bwMode="auto">
          <a:xfrm>
            <a:off x="1742284" y="5416388"/>
            <a:ext cx="4263168" cy="4121274"/>
          </a:xfrm>
          <a:custGeom>
            <a:avLst/>
            <a:gdLst>
              <a:gd name="T0" fmla="*/ 3371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6 w 3692"/>
              <a:gd name="T21" fmla="*/ 437 h 4495"/>
              <a:gd name="T22" fmla="*/ 3456 w 3692"/>
              <a:gd name="T23" fmla="*/ 437 h 4495"/>
              <a:gd name="T24" fmla="*/ 3691 w 3692"/>
              <a:gd name="T25" fmla="*/ 744 h 4495"/>
              <a:gd name="T26" fmla="*/ 3691 w 3692"/>
              <a:gd name="T27" fmla="*/ 4175 h 4495"/>
              <a:gd name="T28" fmla="*/ 3691 w 3692"/>
              <a:gd name="T29" fmla="*/ 4175 h 4495"/>
              <a:gd name="T30" fmla="*/ 3371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1" y="4494"/>
                </a:moveTo>
                <a:lnTo>
                  <a:pt x="319" y="4494"/>
                </a:lnTo>
                <a:lnTo>
                  <a:pt x="319" y="4494"/>
                </a:lnTo>
                <a:cubicBezTo>
                  <a:pt x="142" y="4494"/>
                  <a:pt x="0" y="4351"/>
                  <a:pt x="0" y="4175"/>
                </a:cubicBezTo>
                <a:lnTo>
                  <a:pt x="0" y="744"/>
                </a:lnTo>
                <a:lnTo>
                  <a:pt x="0" y="744"/>
                </a:lnTo>
                <a:cubicBezTo>
                  <a:pt x="0" y="600"/>
                  <a:pt x="95" y="475"/>
                  <a:pt x="234" y="437"/>
                </a:cubicBezTo>
                <a:lnTo>
                  <a:pt x="1760" y="16"/>
                </a:lnTo>
                <a:lnTo>
                  <a:pt x="1760" y="16"/>
                </a:lnTo>
                <a:cubicBezTo>
                  <a:pt x="1816" y="0"/>
                  <a:pt x="1874" y="0"/>
                  <a:pt x="1930" y="16"/>
                </a:cubicBezTo>
                <a:lnTo>
                  <a:pt x="3456" y="437"/>
                </a:lnTo>
                <a:lnTo>
                  <a:pt x="3456" y="437"/>
                </a:lnTo>
                <a:cubicBezTo>
                  <a:pt x="3595" y="475"/>
                  <a:pt x="3691" y="600"/>
                  <a:pt x="3691" y="744"/>
                </a:cubicBezTo>
                <a:lnTo>
                  <a:pt x="3691" y="4175"/>
                </a:lnTo>
                <a:lnTo>
                  <a:pt x="3691" y="4175"/>
                </a:lnTo>
                <a:cubicBezTo>
                  <a:pt x="3691" y="4351"/>
                  <a:pt x="3548" y="4494"/>
                  <a:pt x="3371" y="4494"/>
                </a:cubicBezTo>
              </a:path>
            </a:pathLst>
          </a:custGeom>
          <a:solidFill>
            <a:schemeClr val="accent1"/>
          </a:solidFill>
          <a:ln>
            <a:noFill/>
          </a:ln>
          <a:effectLst/>
        </p:spPr>
        <p:txBody>
          <a:bodyPr wrap="none" anchor="ctr"/>
          <a:lstStyle/>
          <a:p>
            <a:endParaRPr lang="en-US"/>
          </a:p>
        </p:txBody>
      </p:sp>
      <p:sp>
        <p:nvSpPr>
          <p:cNvPr id="8" name="Freeform 165">
            <a:extLst>
              <a:ext uri="{FF2B5EF4-FFF2-40B4-BE49-F238E27FC236}">
                <a16:creationId xmlns:a16="http://schemas.microsoft.com/office/drawing/2014/main" id="{5591AC85-6004-4942-A8FE-060C9BC6A148}"/>
              </a:ext>
            </a:extLst>
          </p:cNvPr>
          <p:cNvSpPr>
            <a:spLocks noChangeArrowheads="1"/>
          </p:cNvSpPr>
          <p:nvPr/>
        </p:nvSpPr>
        <p:spPr bwMode="auto">
          <a:xfrm>
            <a:off x="3545344" y="5874792"/>
            <a:ext cx="662141" cy="662141"/>
          </a:xfrm>
          <a:custGeom>
            <a:avLst/>
            <a:gdLst>
              <a:gd name="T0" fmla="*/ 572 w 573"/>
              <a:gd name="T1" fmla="*/ 285 h 572"/>
              <a:gd name="T2" fmla="*/ 572 w 573"/>
              <a:gd name="T3" fmla="*/ 285 h 572"/>
              <a:gd name="T4" fmla="*/ 286 w 573"/>
              <a:gd name="T5" fmla="*/ 571 h 572"/>
              <a:gd name="T6" fmla="*/ 286 w 573"/>
              <a:gd name="T7" fmla="*/ 571 h 572"/>
              <a:gd name="T8" fmla="*/ 0 w 573"/>
              <a:gd name="T9" fmla="*/ 285 h 572"/>
              <a:gd name="T10" fmla="*/ 0 w 573"/>
              <a:gd name="T11" fmla="*/ 285 h 572"/>
              <a:gd name="T12" fmla="*/ 286 w 573"/>
              <a:gd name="T13" fmla="*/ 0 h 572"/>
              <a:gd name="T14" fmla="*/ 286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4" y="571"/>
                  <a:pt x="286" y="571"/>
                </a:cubicBezTo>
                <a:lnTo>
                  <a:pt x="286" y="571"/>
                </a:lnTo>
                <a:cubicBezTo>
                  <a:pt x="128" y="571"/>
                  <a:pt x="0" y="443"/>
                  <a:pt x="0" y="285"/>
                </a:cubicBezTo>
                <a:lnTo>
                  <a:pt x="0" y="285"/>
                </a:lnTo>
                <a:cubicBezTo>
                  <a:pt x="0" y="128"/>
                  <a:pt x="128" y="0"/>
                  <a:pt x="286" y="0"/>
                </a:cubicBezTo>
                <a:lnTo>
                  <a:pt x="286" y="0"/>
                </a:lnTo>
                <a:cubicBezTo>
                  <a:pt x="444" y="0"/>
                  <a:pt x="572" y="128"/>
                  <a:pt x="572"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Freeform 166">
            <a:extLst>
              <a:ext uri="{FF2B5EF4-FFF2-40B4-BE49-F238E27FC236}">
                <a16:creationId xmlns:a16="http://schemas.microsoft.com/office/drawing/2014/main" id="{50112E02-475B-9445-BC6B-F198563F9803}"/>
              </a:ext>
            </a:extLst>
          </p:cNvPr>
          <p:cNvSpPr>
            <a:spLocks noChangeArrowheads="1"/>
          </p:cNvSpPr>
          <p:nvPr/>
        </p:nvSpPr>
        <p:spPr bwMode="auto">
          <a:xfrm>
            <a:off x="7283891" y="5416388"/>
            <a:ext cx="4263168" cy="4121274"/>
          </a:xfrm>
          <a:custGeom>
            <a:avLst/>
            <a:gdLst>
              <a:gd name="T0" fmla="*/ 3372 w 3692"/>
              <a:gd name="T1" fmla="*/ 4494 h 4495"/>
              <a:gd name="T2" fmla="*/ 320 w 3692"/>
              <a:gd name="T3" fmla="*/ 4494 h 4495"/>
              <a:gd name="T4" fmla="*/ 320 w 3692"/>
              <a:gd name="T5" fmla="*/ 4494 h 4495"/>
              <a:gd name="T6" fmla="*/ 0 w 3692"/>
              <a:gd name="T7" fmla="*/ 4175 h 4495"/>
              <a:gd name="T8" fmla="*/ 0 w 3692"/>
              <a:gd name="T9" fmla="*/ 744 h 4495"/>
              <a:gd name="T10" fmla="*/ 0 w 3692"/>
              <a:gd name="T11" fmla="*/ 744 h 4495"/>
              <a:gd name="T12" fmla="*/ 235 w 3692"/>
              <a:gd name="T13" fmla="*/ 437 h 4495"/>
              <a:gd name="T14" fmla="*/ 1760 w 3692"/>
              <a:gd name="T15" fmla="*/ 16 h 4495"/>
              <a:gd name="T16" fmla="*/ 1760 w 3692"/>
              <a:gd name="T17" fmla="*/ 16 h 4495"/>
              <a:gd name="T18" fmla="*/ 1931 w 3692"/>
              <a:gd name="T19" fmla="*/ 16 h 4495"/>
              <a:gd name="T20" fmla="*/ 3457 w 3692"/>
              <a:gd name="T21" fmla="*/ 437 h 4495"/>
              <a:gd name="T22" fmla="*/ 3457 w 3692"/>
              <a:gd name="T23" fmla="*/ 437 h 4495"/>
              <a:gd name="T24" fmla="*/ 3691 w 3692"/>
              <a:gd name="T25" fmla="*/ 744 h 4495"/>
              <a:gd name="T26" fmla="*/ 3691 w 3692"/>
              <a:gd name="T27" fmla="*/ 4175 h 4495"/>
              <a:gd name="T28" fmla="*/ 3691 w 3692"/>
              <a:gd name="T29" fmla="*/ 4175 h 4495"/>
              <a:gd name="T30" fmla="*/ 3372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2" y="4494"/>
                </a:moveTo>
                <a:lnTo>
                  <a:pt x="320" y="4494"/>
                </a:lnTo>
                <a:lnTo>
                  <a:pt x="320" y="4494"/>
                </a:lnTo>
                <a:cubicBezTo>
                  <a:pt x="143" y="4494"/>
                  <a:pt x="0" y="4351"/>
                  <a:pt x="0" y="4175"/>
                </a:cubicBezTo>
                <a:lnTo>
                  <a:pt x="0" y="744"/>
                </a:lnTo>
                <a:lnTo>
                  <a:pt x="0" y="744"/>
                </a:lnTo>
                <a:cubicBezTo>
                  <a:pt x="0" y="600"/>
                  <a:pt x="96" y="475"/>
                  <a:pt x="235" y="437"/>
                </a:cubicBezTo>
                <a:lnTo>
                  <a:pt x="1760" y="16"/>
                </a:lnTo>
                <a:lnTo>
                  <a:pt x="1760" y="16"/>
                </a:lnTo>
                <a:cubicBezTo>
                  <a:pt x="1816" y="0"/>
                  <a:pt x="1875" y="0"/>
                  <a:pt x="1931" y="16"/>
                </a:cubicBezTo>
                <a:lnTo>
                  <a:pt x="3457" y="437"/>
                </a:lnTo>
                <a:lnTo>
                  <a:pt x="3457" y="437"/>
                </a:lnTo>
                <a:cubicBezTo>
                  <a:pt x="3595" y="475"/>
                  <a:pt x="3691" y="600"/>
                  <a:pt x="3691" y="744"/>
                </a:cubicBezTo>
                <a:lnTo>
                  <a:pt x="3691" y="4175"/>
                </a:lnTo>
                <a:lnTo>
                  <a:pt x="3691" y="4175"/>
                </a:lnTo>
                <a:cubicBezTo>
                  <a:pt x="3691" y="4351"/>
                  <a:pt x="3548" y="4494"/>
                  <a:pt x="3372" y="4494"/>
                </a:cubicBezTo>
              </a:path>
            </a:pathLst>
          </a:custGeom>
          <a:solidFill>
            <a:schemeClr val="accent2"/>
          </a:solidFill>
          <a:ln>
            <a:noFill/>
          </a:ln>
          <a:effectLst/>
        </p:spPr>
        <p:txBody>
          <a:bodyPr wrap="none" anchor="ctr"/>
          <a:lstStyle/>
          <a:p>
            <a:endParaRPr lang="en-US"/>
          </a:p>
        </p:txBody>
      </p:sp>
      <p:sp>
        <p:nvSpPr>
          <p:cNvPr id="10" name="Freeform 167">
            <a:extLst>
              <a:ext uri="{FF2B5EF4-FFF2-40B4-BE49-F238E27FC236}">
                <a16:creationId xmlns:a16="http://schemas.microsoft.com/office/drawing/2014/main" id="{2C87ADD3-865C-2D48-996A-7F7B2230817E}"/>
              </a:ext>
            </a:extLst>
          </p:cNvPr>
          <p:cNvSpPr>
            <a:spLocks noChangeArrowheads="1"/>
          </p:cNvSpPr>
          <p:nvPr/>
        </p:nvSpPr>
        <p:spPr bwMode="auto">
          <a:xfrm>
            <a:off x="9086951" y="5874792"/>
            <a:ext cx="662141" cy="662141"/>
          </a:xfrm>
          <a:custGeom>
            <a:avLst/>
            <a:gdLst>
              <a:gd name="T0" fmla="*/ 572 w 573"/>
              <a:gd name="T1" fmla="*/ 285 h 572"/>
              <a:gd name="T2" fmla="*/ 572 w 573"/>
              <a:gd name="T3" fmla="*/ 285 h 572"/>
              <a:gd name="T4" fmla="*/ 285 w 573"/>
              <a:gd name="T5" fmla="*/ 571 h 572"/>
              <a:gd name="T6" fmla="*/ 285 w 573"/>
              <a:gd name="T7" fmla="*/ 571 h 572"/>
              <a:gd name="T8" fmla="*/ 0 w 573"/>
              <a:gd name="T9" fmla="*/ 285 h 572"/>
              <a:gd name="T10" fmla="*/ 0 w 573"/>
              <a:gd name="T11" fmla="*/ 285 h 572"/>
              <a:gd name="T12" fmla="*/ 285 w 573"/>
              <a:gd name="T13" fmla="*/ 0 h 572"/>
              <a:gd name="T14" fmla="*/ 285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3" y="571"/>
                  <a:pt x="285" y="571"/>
                </a:cubicBezTo>
                <a:lnTo>
                  <a:pt x="285" y="571"/>
                </a:lnTo>
                <a:cubicBezTo>
                  <a:pt x="128" y="571"/>
                  <a:pt x="0" y="443"/>
                  <a:pt x="0" y="285"/>
                </a:cubicBezTo>
                <a:lnTo>
                  <a:pt x="0" y="285"/>
                </a:lnTo>
                <a:cubicBezTo>
                  <a:pt x="0" y="128"/>
                  <a:pt x="128" y="0"/>
                  <a:pt x="285" y="0"/>
                </a:cubicBezTo>
                <a:lnTo>
                  <a:pt x="285" y="0"/>
                </a:lnTo>
                <a:cubicBezTo>
                  <a:pt x="443" y="0"/>
                  <a:pt x="572" y="128"/>
                  <a:pt x="572"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Freeform 168">
            <a:extLst>
              <a:ext uri="{FF2B5EF4-FFF2-40B4-BE49-F238E27FC236}">
                <a16:creationId xmlns:a16="http://schemas.microsoft.com/office/drawing/2014/main" id="{60AE7610-1890-2A46-B344-026528382F03}"/>
              </a:ext>
            </a:extLst>
          </p:cNvPr>
          <p:cNvSpPr>
            <a:spLocks noChangeArrowheads="1"/>
          </p:cNvSpPr>
          <p:nvPr/>
        </p:nvSpPr>
        <p:spPr bwMode="auto">
          <a:xfrm>
            <a:off x="12830593" y="5416388"/>
            <a:ext cx="4263165" cy="4121274"/>
          </a:xfrm>
          <a:custGeom>
            <a:avLst/>
            <a:gdLst>
              <a:gd name="T0" fmla="*/ 3372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7 w 3692"/>
              <a:gd name="T21" fmla="*/ 437 h 4495"/>
              <a:gd name="T22" fmla="*/ 3457 w 3692"/>
              <a:gd name="T23" fmla="*/ 437 h 4495"/>
              <a:gd name="T24" fmla="*/ 3691 w 3692"/>
              <a:gd name="T25" fmla="*/ 744 h 4495"/>
              <a:gd name="T26" fmla="*/ 3691 w 3692"/>
              <a:gd name="T27" fmla="*/ 4175 h 4495"/>
              <a:gd name="T28" fmla="*/ 3691 w 3692"/>
              <a:gd name="T29" fmla="*/ 4175 h 4495"/>
              <a:gd name="T30" fmla="*/ 3372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2" y="4494"/>
                </a:moveTo>
                <a:lnTo>
                  <a:pt x="319" y="4494"/>
                </a:lnTo>
                <a:lnTo>
                  <a:pt x="319" y="4494"/>
                </a:lnTo>
                <a:cubicBezTo>
                  <a:pt x="143" y="4494"/>
                  <a:pt x="0" y="4351"/>
                  <a:pt x="0" y="4175"/>
                </a:cubicBezTo>
                <a:lnTo>
                  <a:pt x="0" y="744"/>
                </a:lnTo>
                <a:lnTo>
                  <a:pt x="0" y="744"/>
                </a:lnTo>
                <a:cubicBezTo>
                  <a:pt x="0" y="600"/>
                  <a:pt x="95" y="475"/>
                  <a:pt x="234" y="437"/>
                </a:cubicBezTo>
                <a:lnTo>
                  <a:pt x="1760" y="16"/>
                </a:lnTo>
                <a:lnTo>
                  <a:pt x="1760" y="16"/>
                </a:lnTo>
                <a:cubicBezTo>
                  <a:pt x="1816" y="0"/>
                  <a:pt x="1874" y="0"/>
                  <a:pt x="1930" y="16"/>
                </a:cubicBezTo>
                <a:lnTo>
                  <a:pt x="3457" y="437"/>
                </a:lnTo>
                <a:lnTo>
                  <a:pt x="3457" y="437"/>
                </a:lnTo>
                <a:cubicBezTo>
                  <a:pt x="3595" y="475"/>
                  <a:pt x="3691" y="600"/>
                  <a:pt x="3691" y="744"/>
                </a:cubicBezTo>
                <a:lnTo>
                  <a:pt x="3691" y="4175"/>
                </a:lnTo>
                <a:lnTo>
                  <a:pt x="3691" y="4175"/>
                </a:lnTo>
                <a:cubicBezTo>
                  <a:pt x="3691" y="4351"/>
                  <a:pt x="3548" y="4494"/>
                  <a:pt x="3372" y="4494"/>
                </a:cubicBezTo>
              </a:path>
            </a:pathLst>
          </a:custGeom>
          <a:solidFill>
            <a:schemeClr val="accent3"/>
          </a:solidFill>
          <a:ln>
            <a:noFill/>
          </a:ln>
          <a:effectLst/>
        </p:spPr>
        <p:txBody>
          <a:bodyPr wrap="none" anchor="ctr"/>
          <a:lstStyle/>
          <a:p>
            <a:endParaRPr lang="en-US"/>
          </a:p>
        </p:txBody>
      </p:sp>
      <p:sp>
        <p:nvSpPr>
          <p:cNvPr id="12" name="Freeform 169">
            <a:extLst>
              <a:ext uri="{FF2B5EF4-FFF2-40B4-BE49-F238E27FC236}">
                <a16:creationId xmlns:a16="http://schemas.microsoft.com/office/drawing/2014/main" id="{27C37A4A-1CBA-114D-9E85-5D0B08A6FEC9}"/>
              </a:ext>
            </a:extLst>
          </p:cNvPr>
          <p:cNvSpPr>
            <a:spLocks noChangeArrowheads="1"/>
          </p:cNvSpPr>
          <p:nvPr/>
        </p:nvSpPr>
        <p:spPr bwMode="auto">
          <a:xfrm>
            <a:off x="14633653" y="5874792"/>
            <a:ext cx="662141" cy="662141"/>
          </a:xfrm>
          <a:custGeom>
            <a:avLst/>
            <a:gdLst>
              <a:gd name="T0" fmla="*/ 571 w 572"/>
              <a:gd name="T1" fmla="*/ 285 h 572"/>
              <a:gd name="T2" fmla="*/ 571 w 572"/>
              <a:gd name="T3" fmla="*/ 285 h 572"/>
              <a:gd name="T4" fmla="*/ 285 w 572"/>
              <a:gd name="T5" fmla="*/ 571 h 572"/>
              <a:gd name="T6" fmla="*/ 285 w 572"/>
              <a:gd name="T7" fmla="*/ 571 h 572"/>
              <a:gd name="T8" fmla="*/ 0 w 572"/>
              <a:gd name="T9" fmla="*/ 285 h 572"/>
              <a:gd name="T10" fmla="*/ 0 w 572"/>
              <a:gd name="T11" fmla="*/ 285 h 572"/>
              <a:gd name="T12" fmla="*/ 285 w 572"/>
              <a:gd name="T13" fmla="*/ 0 h 572"/>
              <a:gd name="T14" fmla="*/ 285 w 572"/>
              <a:gd name="T15" fmla="*/ 0 h 572"/>
              <a:gd name="T16" fmla="*/ 571 w 572"/>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2" h="572">
                <a:moveTo>
                  <a:pt x="571" y="285"/>
                </a:moveTo>
                <a:lnTo>
                  <a:pt x="571" y="285"/>
                </a:lnTo>
                <a:cubicBezTo>
                  <a:pt x="571" y="443"/>
                  <a:pt x="443" y="571"/>
                  <a:pt x="285" y="571"/>
                </a:cubicBezTo>
                <a:lnTo>
                  <a:pt x="285" y="571"/>
                </a:lnTo>
                <a:cubicBezTo>
                  <a:pt x="127" y="571"/>
                  <a:pt x="0" y="443"/>
                  <a:pt x="0" y="285"/>
                </a:cubicBezTo>
                <a:lnTo>
                  <a:pt x="0" y="285"/>
                </a:lnTo>
                <a:cubicBezTo>
                  <a:pt x="0" y="128"/>
                  <a:pt x="127" y="0"/>
                  <a:pt x="285" y="0"/>
                </a:cubicBezTo>
                <a:lnTo>
                  <a:pt x="285" y="0"/>
                </a:lnTo>
                <a:cubicBezTo>
                  <a:pt x="443" y="0"/>
                  <a:pt x="571" y="128"/>
                  <a:pt x="571"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170">
            <a:extLst>
              <a:ext uri="{FF2B5EF4-FFF2-40B4-BE49-F238E27FC236}">
                <a16:creationId xmlns:a16="http://schemas.microsoft.com/office/drawing/2014/main" id="{D7188F70-82AF-FD4E-A6A3-B8D1CE64E809}"/>
              </a:ext>
            </a:extLst>
          </p:cNvPr>
          <p:cNvSpPr>
            <a:spLocks noChangeArrowheads="1"/>
          </p:cNvSpPr>
          <p:nvPr/>
        </p:nvSpPr>
        <p:spPr bwMode="auto">
          <a:xfrm>
            <a:off x="18372200" y="5416388"/>
            <a:ext cx="4263165" cy="4121274"/>
          </a:xfrm>
          <a:custGeom>
            <a:avLst/>
            <a:gdLst>
              <a:gd name="T0" fmla="*/ 3371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6 w 3692"/>
              <a:gd name="T21" fmla="*/ 437 h 4495"/>
              <a:gd name="T22" fmla="*/ 3456 w 3692"/>
              <a:gd name="T23" fmla="*/ 437 h 4495"/>
              <a:gd name="T24" fmla="*/ 3691 w 3692"/>
              <a:gd name="T25" fmla="*/ 744 h 4495"/>
              <a:gd name="T26" fmla="*/ 3691 w 3692"/>
              <a:gd name="T27" fmla="*/ 4175 h 4495"/>
              <a:gd name="T28" fmla="*/ 3691 w 3692"/>
              <a:gd name="T29" fmla="*/ 4175 h 4495"/>
              <a:gd name="T30" fmla="*/ 3371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1" y="4494"/>
                </a:moveTo>
                <a:lnTo>
                  <a:pt x="319" y="4494"/>
                </a:lnTo>
                <a:lnTo>
                  <a:pt x="319" y="4494"/>
                </a:lnTo>
                <a:cubicBezTo>
                  <a:pt x="142" y="4494"/>
                  <a:pt x="0" y="4351"/>
                  <a:pt x="0" y="4175"/>
                </a:cubicBezTo>
                <a:lnTo>
                  <a:pt x="0" y="744"/>
                </a:lnTo>
                <a:lnTo>
                  <a:pt x="0" y="744"/>
                </a:lnTo>
                <a:cubicBezTo>
                  <a:pt x="0" y="600"/>
                  <a:pt x="95" y="475"/>
                  <a:pt x="234" y="437"/>
                </a:cubicBezTo>
                <a:lnTo>
                  <a:pt x="1760" y="16"/>
                </a:lnTo>
                <a:lnTo>
                  <a:pt x="1760" y="16"/>
                </a:lnTo>
                <a:cubicBezTo>
                  <a:pt x="1815" y="0"/>
                  <a:pt x="1874" y="0"/>
                  <a:pt x="1930" y="16"/>
                </a:cubicBezTo>
                <a:lnTo>
                  <a:pt x="3456" y="437"/>
                </a:lnTo>
                <a:lnTo>
                  <a:pt x="3456" y="437"/>
                </a:lnTo>
                <a:cubicBezTo>
                  <a:pt x="3594" y="475"/>
                  <a:pt x="3691" y="600"/>
                  <a:pt x="3691" y="744"/>
                </a:cubicBezTo>
                <a:lnTo>
                  <a:pt x="3691" y="4175"/>
                </a:lnTo>
                <a:lnTo>
                  <a:pt x="3691" y="4175"/>
                </a:lnTo>
                <a:cubicBezTo>
                  <a:pt x="3691" y="4351"/>
                  <a:pt x="3547" y="4494"/>
                  <a:pt x="3371" y="4494"/>
                </a:cubicBezTo>
              </a:path>
            </a:pathLst>
          </a:custGeom>
          <a:solidFill>
            <a:schemeClr val="accent4"/>
          </a:solidFill>
          <a:ln>
            <a:noFill/>
          </a:ln>
          <a:effectLst/>
        </p:spPr>
        <p:txBody>
          <a:bodyPr wrap="none" anchor="ctr"/>
          <a:lstStyle/>
          <a:p>
            <a:endParaRPr lang="en-US"/>
          </a:p>
        </p:txBody>
      </p:sp>
      <p:sp>
        <p:nvSpPr>
          <p:cNvPr id="14" name="Freeform 171">
            <a:extLst>
              <a:ext uri="{FF2B5EF4-FFF2-40B4-BE49-F238E27FC236}">
                <a16:creationId xmlns:a16="http://schemas.microsoft.com/office/drawing/2014/main" id="{C3065370-3ED2-C244-A060-EB11E6DF3A77}"/>
              </a:ext>
            </a:extLst>
          </p:cNvPr>
          <p:cNvSpPr>
            <a:spLocks noChangeArrowheads="1"/>
          </p:cNvSpPr>
          <p:nvPr/>
        </p:nvSpPr>
        <p:spPr bwMode="auto">
          <a:xfrm>
            <a:off x="20175260" y="5874792"/>
            <a:ext cx="662141" cy="662141"/>
          </a:xfrm>
          <a:custGeom>
            <a:avLst/>
            <a:gdLst>
              <a:gd name="T0" fmla="*/ 572 w 573"/>
              <a:gd name="T1" fmla="*/ 285 h 572"/>
              <a:gd name="T2" fmla="*/ 572 w 573"/>
              <a:gd name="T3" fmla="*/ 285 h 572"/>
              <a:gd name="T4" fmla="*/ 286 w 573"/>
              <a:gd name="T5" fmla="*/ 571 h 572"/>
              <a:gd name="T6" fmla="*/ 286 w 573"/>
              <a:gd name="T7" fmla="*/ 571 h 572"/>
              <a:gd name="T8" fmla="*/ 0 w 573"/>
              <a:gd name="T9" fmla="*/ 285 h 572"/>
              <a:gd name="T10" fmla="*/ 0 w 573"/>
              <a:gd name="T11" fmla="*/ 285 h 572"/>
              <a:gd name="T12" fmla="*/ 286 w 573"/>
              <a:gd name="T13" fmla="*/ 0 h 572"/>
              <a:gd name="T14" fmla="*/ 286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4" y="571"/>
                  <a:pt x="286" y="571"/>
                </a:cubicBezTo>
                <a:lnTo>
                  <a:pt x="286" y="571"/>
                </a:lnTo>
                <a:cubicBezTo>
                  <a:pt x="128" y="571"/>
                  <a:pt x="0" y="443"/>
                  <a:pt x="0" y="285"/>
                </a:cubicBezTo>
                <a:lnTo>
                  <a:pt x="0" y="285"/>
                </a:lnTo>
                <a:cubicBezTo>
                  <a:pt x="0" y="128"/>
                  <a:pt x="128" y="0"/>
                  <a:pt x="286" y="0"/>
                </a:cubicBezTo>
                <a:lnTo>
                  <a:pt x="286" y="0"/>
                </a:lnTo>
                <a:cubicBezTo>
                  <a:pt x="444" y="0"/>
                  <a:pt x="572" y="128"/>
                  <a:pt x="572" y="285"/>
                </a:cubicBezTo>
              </a:path>
            </a:pathLst>
          </a:custGeom>
          <a:solidFill>
            <a:srgbClr val="FFFFFF"/>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 name="Freeform 350">
            <a:extLst>
              <a:ext uri="{FF2B5EF4-FFF2-40B4-BE49-F238E27FC236}">
                <a16:creationId xmlns:a16="http://schemas.microsoft.com/office/drawing/2014/main" id="{13B6402F-385D-9A47-879A-987AD6F4CCE1}"/>
              </a:ext>
            </a:extLst>
          </p:cNvPr>
          <p:cNvSpPr>
            <a:spLocks noChangeArrowheads="1"/>
          </p:cNvSpPr>
          <p:nvPr/>
        </p:nvSpPr>
        <p:spPr bwMode="auto">
          <a:xfrm>
            <a:off x="3764361" y="5385827"/>
            <a:ext cx="96773"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8" y="472"/>
                  <a:pt x="0" y="454"/>
                  <a:pt x="0" y="431"/>
                </a:cubicBezTo>
                <a:lnTo>
                  <a:pt x="0" y="42"/>
                </a:lnTo>
                <a:lnTo>
                  <a:pt x="0" y="42"/>
                </a:lnTo>
                <a:cubicBezTo>
                  <a:pt x="0" y="19"/>
                  <a:pt x="18"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351">
            <a:extLst>
              <a:ext uri="{FF2B5EF4-FFF2-40B4-BE49-F238E27FC236}">
                <a16:creationId xmlns:a16="http://schemas.microsoft.com/office/drawing/2014/main" id="{D336EDBE-EB32-ED44-AA26-E138068EBB9B}"/>
              </a:ext>
            </a:extLst>
          </p:cNvPr>
          <p:cNvSpPr>
            <a:spLocks noChangeArrowheads="1"/>
          </p:cNvSpPr>
          <p:nvPr/>
        </p:nvSpPr>
        <p:spPr bwMode="auto">
          <a:xfrm>
            <a:off x="3891694" y="5385827"/>
            <a:ext cx="96776"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352">
            <a:extLst>
              <a:ext uri="{FF2B5EF4-FFF2-40B4-BE49-F238E27FC236}">
                <a16:creationId xmlns:a16="http://schemas.microsoft.com/office/drawing/2014/main" id="{7E030796-9437-4943-9F0D-06F7CDB60B84}"/>
              </a:ext>
            </a:extLst>
          </p:cNvPr>
          <p:cNvSpPr>
            <a:spLocks noChangeArrowheads="1"/>
          </p:cNvSpPr>
          <p:nvPr/>
        </p:nvSpPr>
        <p:spPr bwMode="auto">
          <a:xfrm>
            <a:off x="9311060" y="5385827"/>
            <a:ext cx="96776" cy="544994"/>
          </a:xfrm>
          <a:custGeom>
            <a:avLst/>
            <a:gdLst>
              <a:gd name="T0" fmla="*/ 42 w 84"/>
              <a:gd name="T1" fmla="*/ 472 h 473"/>
              <a:gd name="T2" fmla="*/ 42 w 84"/>
              <a:gd name="T3" fmla="*/ 472 h 473"/>
              <a:gd name="T4" fmla="*/ 42 w 84"/>
              <a:gd name="T5" fmla="*/ 472 h 473"/>
              <a:gd name="T6" fmla="*/ 0 w 84"/>
              <a:gd name="T7" fmla="*/ 431 h 473"/>
              <a:gd name="T8" fmla="*/ 0 w 84"/>
              <a:gd name="T9" fmla="*/ 42 h 473"/>
              <a:gd name="T10" fmla="*/ 0 w 84"/>
              <a:gd name="T11" fmla="*/ 42 h 473"/>
              <a:gd name="T12" fmla="*/ 42 w 84"/>
              <a:gd name="T13" fmla="*/ 0 h 473"/>
              <a:gd name="T14" fmla="*/ 42 w 84"/>
              <a:gd name="T15" fmla="*/ 0 h 473"/>
              <a:gd name="T16" fmla="*/ 83 w 84"/>
              <a:gd name="T17" fmla="*/ 42 h 473"/>
              <a:gd name="T18" fmla="*/ 83 w 84"/>
              <a:gd name="T19" fmla="*/ 431 h 473"/>
              <a:gd name="T20" fmla="*/ 83 w 84"/>
              <a:gd name="T21" fmla="*/ 431 h 473"/>
              <a:gd name="T22" fmla="*/ 42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2" y="472"/>
                </a:moveTo>
                <a:lnTo>
                  <a:pt x="42" y="472"/>
                </a:lnTo>
                <a:lnTo>
                  <a:pt x="42" y="472"/>
                </a:lnTo>
                <a:cubicBezTo>
                  <a:pt x="19" y="472"/>
                  <a:pt x="0" y="454"/>
                  <a:pt x="0" y="431"/>
                </a:cubicBezTo>
                <a:lnTo>
                  <a:pt x="0" y="42"/>
                </a:lnTo>
                <a:lnTo>
                  <a:pt x="0" y="42"/>
                </a:lnTo>
                <a:cubicBezTo>
                  <a:pt x="0" y="19"/>
                  <a:pt x="19" y="0"/>
                  <a:pt x="42" y="0"/>
                </a:cubicBezTo>
                <a:lnTo>
                  <a:pt x="42" y="0"/>
                </a:lnTo>
                <a:cubicBezTo>
                  <a:pt x="64" y="0"/>
                  <a:pt x="83" y="19"/>
                  <a:pt x="83" y="42"/>
                </a:cubicBezTo>
                <a:lnTo>
                  <a:pt x="83" y="431"/>
                </a:lnTo>
                <a:lnTo>
                  <a:pt x="83" y="431"/>
                </a:lnTo>
                <a:cubicBezTo>
                  <a:pt x="83" y="454"/>
                  <a:pt x="64" y="472"/>
                  <a:pt x="42"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353">
            <a:extLst>
              <a:ext uri="{FF2B5EF4-FFF2-40B4-BE49-F238E27FC236}">
                <a16:creationId xmlns:a16="http://schemas.microsoft.com/office/drawing/2014/main" id="{2CFAC2B3-71D4-9248-93A5-717E9E1AC83C}"/>
              </a:ext>
            </a:extLst>
          </p:cNvPr>
          <p:cNvSpPr>
            <a:spLocks noChangeArrowheads="1"/>
          </p:cNvSpPr>
          <p:nvPr/>
        </p:nvSpPr>
        <p:spPr bwMode="auto">
          <a:xfrm>
            <a:off x="9443488" y="5385827"/>
            <a:ext cx="96776"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8" y="472"/>
                  <a:pt x="0" y="454"/>
                  <a:pt x="0" y="431"/>
                </a:cubicBezTo>
                <a:lnTo>
                  <a:pt x="0" y="42"/>
                </a:lnTo>
                <a:lnTo>
                  <a:pt x="0" y="42"/>
                </a:lnTo>
                <a:cubicBezTo>
                  <a:pt x="0" y="19"/>
                  <a:pt x="18"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 name="Freeform 354">
            <a:extLst>
              <a:ext uri="{FF2B5EF4-FFF2-40B4-BE49-F238E27FC236}">
                <a16:creationId xmlns:a16="http://schemas.microsoft.com/office/drawing/2014/main" id="{96A6170A-0020-C34D-827A-AE533674F844}"/>
              </a:ext>
            </a:extLst>
          </p:cNvPr>
          <p:cNvSpPr>
            <a:spLocks noChangeArrowheads="1"/>
          </p:cNvSpPr>
          <p:nvPr/>
        </p:nvSpPr>
        <p:spPr bwMode="auto">
          <a:xfrm>
            <a:off x="14857762" y="5385827"/>
            <a:ext cx="96773" cy="544994"/>
          </a:xfrm>
          <a:custGeom>
            <a:avLst/>
            <a:gdLst>
              <a:gd name="T0" fmla="*/ 41 w 84"/>
              <a:gd name="T1" fmla="*/ 472 h 473"/>
              <a:gd name="T2" fmla="*/ 41 w 84"/>
              <a:gd name="T3" fmla="*/ 472 h 473"/>
              <a:gd name="T4" fmla="*/ 41 w 84"/>
              <a:gd name="T5" fmla="*/ 472 h 473"/>
              <a:gd name="T6" fmla="*/ 0 w 84"/>
              <a:gd name="T7" fmla="*/ 431 h 473"/>
              <a:gd name="T8" fmla="*/ 0 w 84"/>
              <a:gd name="T9" fmla="*/ 42 h 473"/>
              <a:gd name="T10" fmla="*/ 0 w 84"/>
              <a:gd name="T11" fmla="*/ 42 h 473"/>
              <a:gd name="T12" fmla="*/ 41 w 84"/>
              <a:gd name="T13" fmla="*/ 0 h 473"/>
              <a:gd name="T14" fmla="*/ 41 w 84"/>
              <a:gd name="T15" fmla="*/ 0 h 473"/>
              <a:gd name="T16" fmla="*/ 83 w 84"/>
              <a:gd name="T17" fmla="*/ 42 h 473"/>
              <a:gd name="T18" fmla="*/ 83 w 84"/>
              <a:gd name="T19" fmla="*/ 431 h 473"/>
              <a:gd name="T20" fmla="*/ 83 w 84"/>
              <a:gd name="T21" fmla="*/ 431 h 473"/>
              <a:gd name="T22" fmla="*/ 41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3" y="19"/>
                  <a:pt x="83" y="42"/>
                </a:cubicBezTo>
                <a:lnTo>
                  <a:pt x="83" y="431"/>
                </a:lnTo>
                <a:lnTo>
                  <a:pt x="83" y="431"/>
                </a:lnTo>
                <a:cubicBezTo>
                  <a:pt x="83"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355">
            <a:extLst>
              <a:ext uri="{FF2B5EF4-FFF2-40B4-BE49-F238E27FC236}">
                <a16:creationId xmlns:a16="http://schemas.microsoft.com/office/drawing/2014/main" id="{14146831-E251-D648-AD80-56F7FA002F7D}"/>
              </a:ext>
            </a:extLst>
          </p:cNvPr>
          <p:cNvSpPr>
            <a:spLocks noChangeArrowheads="1"/>
          </p:cNvSpPr>
          <p:nvPr/>
        </p:nvSpPr>
        <p:spPr bwMode="auto">
          <a:xfrm>
            <a:off x="14990190" y="5385827"/>
            <a:ext cx="96773" cy="544994"/>
          </a:xfrm>
          <a:custGeom>
            <a:avLst/>
            <a:gdLst>
              <a:gd name="T0" fmla="*/ 42 w 84"/>
              <a:gd name="T1" fmla="*/ 472 h 473"/>
              <a:gd name="T2" fmla="*/ 42 w 84"/>
              <a:gd name="T3" fmla="*/ 472 h 473"/>
              <a:gd name="T4" fmla="*/ 42 w 84"/>
              <a:gd name="T5" fmla="*/ 472 h 473"/>
              <a:gd name="T6" fmla="*/ 0 w 84"/>
              <a:gd name="T7" fmla="*/ 431 h 473"/>
              <a:gd name="T8" fmla="*/ 0 w 84"/>
              <a:gd name="T9" fmla="*/ 42 h 473"/>
              <a:gd name="T10" fmla="*/ 0 w 84"/>
              <a:gd name="T11" fmla="*/ 42 h 473"/>
              <a:gd name="T12" fmla="*/ 42 w 84"/>
              <a:gd name="T13" fmla="*/ 0 h 473"/>
              <a:gd name="T14" fmla="*/ 42 w 84"/>
              <a:gd name="T15" fmla="*/ 0 h 473"/>
              <a:gd name="T16" fmla="*/ 83 w 84"/>
              <a:gd name="T17" fmla="*/ 42 h 473"/>
              <a:gd name="T18" fmla="*/ 83 w 84"/>
              <a:gd name="T19" fmla="*/ 431 h 473"/>
              <a:gd name="T20" fmla="*/ 83 w 84"/>
              <a:gd name="T21" fmla="*/ 431 h 473"/>
              <a:gd name="T22" fmla="*/ 42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2" y="472"/>
                </a:moveTo>
                <a:lnTo>
                  <a:pt x="42" y="472"/>
                </a:lnTo>
                <a:lnTo>
                  <a:pt x="42" y="472"/>
                </a:lnTo>
                <a:cubicBezTo>
                  <a:pt x="19" y="472"/>
                  <a:pt x="0" y="454"/>
                  <a:pt x="0" y="431"/>
                </a:cubicBezTo>
                <a:lnTo>
                  <a:pt x="0" y="42"/>
                </a:lnTo>
                <a:lnTo>
                  <a:pt x="0" y="42"/>
                </a:lnTo>
                <a:cubicBezTo>
                  <a:pt x="0" y="19"/>
                  <a:pt x="19" y="0"/>
                  <a:pt x="42" y="0"/>
                </a:cubicBezTo>
                <a:lnTo>
                  <a:pt x="42" y="0"/>
                </a:lnTo>
                <a:cubicBezTo>
                  <a:pt x="64" y="0"/>
                  <a:pt x="83" y="19"/>
                  <a:pt x="83" y="42"/>
                </a:cubicBezTo>
                <a:lnTo>
                  <a:pt x="83" y="431"/>
                </a:lnTo>
                <a:lnTo>
                  <a:pt x="83" y="431"/>
                </a:lnTo>
                <a:cubicBezTo>
                  <a:pt x="83" y="454"/>
                  <a:pt x="64" y="472"/>
                  <a:pt x="42"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356">
            <a:extLst>
              <a:ext uri="{FF2B5EF4-FFF2-40B4-BE49-F238E27FC236}">
                <a16:creationId xmlns:a16="http://schemas.microsoft.com/office/drawing/2014/main" id="{28B8887D-3A0C-DF4E-8EC7-A9604AD4F133}"/>
              </a:ext>
            </a:extLst>
          </p:cNvPr>
          <p:cNvSpPr>
            <a:spLocks noChangeArrowheads="1"/>
          </p:cNvSpPr>
          <p:nvPr/>
        </p:nvSpPr>
        <p:spPr bwMode="auto">
          <a:xfrm>
            <a:off x="20409556" y="5385827"/>
            <a:ext cx="96773"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357">
            <a:extLst>
              <a:ext uri="{FF2B5EF4-FFF2-40B4-BE49-F238E27FC236}">
                <a16:creationId xmlns:a16="http://schemas.microsoft.com/office/drawing/2014/main" id="{400912BD-C031-9E47-A659-804D945F01C1}"/>
              </a:ext>
            </a:extLst>
          </p:cNvPr>
          <p:cNvSpPr>
            <a:spLocks noChangeArrowheads="1"/>
          </p:cNvSpPr>
          <p:nvPr/>
        </p:nvSpPr>
        <p:spPr bwMode="auto">
          <a:xfrm>
            <a:off x="20536889" y="5385827"/>
            <a:ext cx="96776" cy="544994"/>
          </a:xfrm>
          <a:custGeom>
            <a:avLst/>
            <a:gdLst>
              <a:gd name="T0" fmla="*/ 41 w 84"/>
              <a:gd name="T1" fmla="*/ 472 h 473"/>
              <a:gd name="T2" fmla="*/ 41 w 84"/>
              <a:gd name="T3" fmla="*/ 472 h 473"/>
              <a:gd name="T4" fmla="*/ 41 w 84"/>
              <a:gd name="T5" fmla="*/ 472 h 473"/>
              <a:gd name="T6" fmla="*/ 0 w 84"/>
              <a:gd name="T7" fmla="*/ 431 h 473"/>
              <a:gd name="T8" fmla="*/ 0 w 84"/>
              <a:gd name="T9" fmla="*/ 42 h 473"/>
              <a:gd name="T10" fmla="*/ 0 w 84"/>
              <a:gd name="T11" fmla="*/ 42 h 473"/>
              <a:gd name="T12" fmla="*/ 41 w 84"/>
              <a:gd name="T13" fmla="*/ 0 h 473"/>
              <a:gd name="T14" fmla="*/ 41 w 84"/>
              <a:gd name="T15" fmla="*/ 0 h 473"/>
              <a:gd name="T16" fmla="*/ 83 w 84"/>
              <a:gd name="T17" fmla="*/ 42 h 473"/>
              <a:gd name="T18" fmla="*/ 83 w 84"/>
              <a:gd name="T19" fmla="*/ 431 h 473"/>
              <a:gd name="T20" fmla="*/ 83 w 84"/>
              <a:gd name="T21" fmla="*/ 431 h 473"/>
              <a:gd name="T22" fmla="*/ 41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5" y="0"/>
                  <a:pt x="83" y="19"/>
                  <a:pt x="83" y="42"/>
                </a:cubicBezTo>
                <a:lnTo>
                  <a:pt x="83" y="431"/>
                </a:lnTo>
                <a:lnTo>
                  <a:pt x="83" y="431"/>
                </a:lnTo>
                <a:cubicBezTo>
                  <a:pt x="83" y="454"/>
                  <a:pt x="65"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02" name="Group 201">
            <a:extLst>
              <a:ext uri="{FF2B5EF4-FFF2-40B4-BE49-F238E27FC236}">
                <a16:creationId xmlns:a16="http://schemas.microsoft.com/office/drawing/2014/main" id="{F8F714D3-85F7-1C41-A258-9769E458BEEE}"/>
              </a:ext>
            </a:extLst>
          </p:cNvPr>
          <p:cNvGrpSpPr/>
          <p:nvPr/>
        </p:nvGrpSpPr>
        <p:grpSpPr>
          <a:xfrm>
            <a:off x="1482852" y="9903328"/>
            <a:ext cx="4817684" cy="1600438"/>
            <a:chOff x="21840150" y="4290491"/>
            <a:chExt cx="4817684" cy="1600438"/>
          </a:xfrm>
        </p:grpSpPr>
        <p:sp>
          <p:nvSpPr>
            <p:cNvPr id="203" name="CuadroTexto 4">
              <a:extLst>
                <a:ext uri="{FF2B5EF4-FFF2-40B4-BE49-F238E27FC236}">
                  <a16:creationId xmlns:a16="http://schemas.microsoft.com/office/drawing/2014/main" id="{9A9973A1-A100-3045-9675-D33F89D2226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4" name="CuadroTexto 4">
              <a:extLst>
                <a:ext uri="{FF2B5EF4-FFF2-40B4-BE49-F238E27FC236}">
                  <a16:creationId xmlns:a16="http://schemas.microsoft.com/office/drawing/2014/main" id="{DDC500C3-8218-7244-9B69-3A731CEED4C9}"/>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5" name="Group 204">
            <a:extLst>
              <a:ext uri="{FF2B5EF4-FFF2-40B4-BE49-F238E27FC236}">
                <a16:creationId xmlns:a16="http://schemas.microsoft.com/office/drawing/2014/main" id="{B83A518F-2E85-FF45-981D-CB5DDB81752B}"/>
              </a:ext>
            </a:extLst>
          </p:cNvPr>
          <p:cNvGrpSpPr/>
          <p:nvPr/>
        </p:nvGrpSpPr>
        <p:grpSpPr>
          <a:xfrm>
            <a:off x="14109666" y="7229443"/>
            <a:ext cx="1689738" cy="1286298"/>
            <a:chOff x="17083598" y="2386671"/>
            <a:chExt cx="1081851" cy="823555"/>
          </a:xfrm>
          <a:solidFill>
            <a:schemeClr val="bg1"/>
          </a:solidFill>
        </p:grpSpPr>
        <p:sp>
          <p:nvSpPr>
            <p:cNvPr id="206" name="Freeform 16">
              <a:extLst>
                <a:ext uri="{FF2B5EF4-FFF2-40B4-BE49-F238E27FC236}">
                  <a16:creationId xmlns:a16="http://schemas.microsoft.com/office/drawing/2014/main" id="{0E4AB2E2-BBFC-0A45-9708-4090F504805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17">
              <a:extLst>
                <a:ext uri="{FF2B5EF4-FFF2-40B4-BE49-F238E27FC236}">
                  <a16:creationId xmlns:a16="http://schemas.microsoft.com/office/drawing/2014/main" id="{2DC975AF-A7F4-964A-B88A-2FD799B956A3}"/>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18">
              <a:extLst>
                <a:ext uri="{FF2B5EF4-FFF2-40B4-BE49-F238E27FC236}">
                  <a16:creationId xmlns:a16="http://schemas.microsoft.com/office/drawing/2014/main" id="{74438B9F-6FEA-BA43-9614-FD2C364F9DB4}"/>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19">
              <a:extLst>
                <a:ext uri="{FF2B5EF4-FFF2-40B4-BE49-F238E27FC236}">
                  <a16:creationId xmlns:a16="http://schemas.microsoft.com/office/drawing/2014/main" id="{2999A2B5-0F92-4748-9D92-2415DE6CEEC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
              <a:extLst>
                <a:ext uri="{FF2B5EF4-FFF2-40B4-BE49-F238E27FC236}">
                  <a16:creationId xmlns:a16="http://schemas.microsoft.com/office/drawing/2014/main" id="{A0D20EDF-7BE4-F547-9787-8E355D7AB71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21">
              <a:extLst>
                <a:ext uri="{FF2B5EF4-FFF2-40B4-BE49-F238E27FC236}">
                  <a16:creationId xmlns:a16="http://schemas.microsoft.com/office/drawing/2014/main" id="{FB189F2F-A4C8-F848-9A93-53C1ADB1B1C1}"/>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2">
              <a:extLst>
                <a:ext uri="{FF2B5EF4-FFF2-40B4-BE49-F238E27FC236}">
                  <a16:creationId xmlns:a16="http://schemas.microsoft.com/office/drawing/2014/main" id="{BB6FC2CA-209B-1644-94D2-161D96AE693E}"/>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3" name="Group 212">
            <a:extLst>
              <a:ext uri="{FF2B5EF4-FFF2-40B4-BE49-F238E27FC236}">
                <a16:creationId xmlns:a16="http://schemas.microsoft.com/office/drawing/2014/main" id="{A8DEF441-F994-D44F-B368-6A27408D2F97}"/>
              </a:ext>
            </a:extLst>
          </p:cNvPr>
          <p:cNvGrpSpPr/>
          <p:nvPr/>
        </p:nvGrpSpPr>
        <p:grpSpPr>
          <a:xfrm>
            <a:off x="8601539" y="7086196"/>
            <a:ext cx="1683898" cy="1572798"/>
            <a:chOff x="8657130" y="2323034"/>
            <a:chExt cx="1078109" cy="1006982"/>
          </a:xfrm>
          <a:solidFill>
            <a:schemeClr val="bg1"/>
          </a:solidFill>
        </p:grpSpPr>
        <p:sp>
          <p:nvSpPr>
            <p:cNvPr id="214" name="Freeform 213">
              <a:extLst>
                <a:ext uri="{FF2B5EF4-FFF2-40B4-BE49-F238E27FC236}">
                  <a16:creationId xmlns:a16="http://schemas.microsoft.com/office/drawing/2014/main" id="{749C58DD-8E16-7341-B446-E9EEFD90B7D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214">
              <a:extLst>
                <a:ext uri="{FF2B5EF4-FFF2-40B4-BE49-F238E27FC236}">
                  <a16:creationId xmlns:a16="http://schemas.microsoft.com/office/drawing/2014/main" id="{3E74EDAB-A97C-6F46-8959-BAC53352F2E5}"/>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6" name="Group 215">
            <a:extLst>
              <a:ext uri="{FF2B5EF4-FFF2-40B4-BE49-F238E27FC236}">
                <a16:creationId xmlns:a16="http://schemas.microsoft.com/office/drawing/2014/main" id="{BF19CF0A-ED39-8C45-B460-05085DE6B449}"/>
              </a:ext>
            </a:extLst>
          </p:cNvPr>
          <p:cNvGrpSpPr/>
          <p:nvPr/>
        </p:nvGrpSpPr>
        <p:grpSpPr>
          <a:xfrm>
            <a:off x="3019185" y="7074049"/>
            <a:ext cx="1683898" cy="1683896"/>
            <a:chOff x="5123329" y="2255652"/>
            <a:chExt cx="1078109" cy="1078108"/>
          </a:xfrm>
          <a:solidFill>
            <a:schemeClr val="bg1"/>
          </a:solidFill>
        </p:grpSpPr>
        <p:sp>
          <p:nvSpPr>
            <p:cNvPr id="217" name="Freeform 216">
              <a:extLst>
                <a:ext uri="{FF2B5EF4-FFF2-40B4-BE49-F238E27FC236}">
                  <a16:creationId xmlns:a16="http://schemas.microsoft.com/office/drawing/2014/main" id="{774B7D40-F9B6-C04A-BC19-CE5E4C81028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17">
              <a:extLst>
                <a:ext uri="{FF2B5EF4-FFF2-40B4-BE49-F238E27FC236}">
                  <a16:creationId xmlns:a16="http://schemas.microsoft.com/office/drawing/2014/main" id="{4AC666AF-A334-5741-A828-C6C79BADB40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18">
              <a:extLst>
                <a:ext uri="{FF2B5EF4-FFF2-40B4-BE49-F238E27FC236}">
                  <a16:creationId xmlns:a16="http://schemas.microsoft.com/office/drawing/2014/main" id="{6AC69CC3-AC12-464A-B646-52F5F4CBFA3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0" name="Group 219">
            <a:extLst>
              <a:ext uri="{FF2B5EF4-FFF2-40B4-BE49-F238E27FC236}">
                <a16:creationId xmlns:a16="http://schemas.microsoft.com/office/drawing/2014/main" id="{4E8834CD-5026-A049-98CA-E2FEFB22D6E5}"/>
              </a:ext>
            </a:extLst>
          </p:cNvPr>
          <p:cNvGrpSpPr/>
          <p:nvPr/>
        </p:nvGrpSpPr>
        <p:grpSpPr>
          <a:xfrm>
            <a:off x="19713234" y="7122715"/>
            <a:ext cx="1489416" cy="1499754"/>
            <a:chOff x="5231890" y="4370690"/>
            <a:chExt cx="1078109" cy="1085596"/>
          </a:xfrm>
          <a:solidFill>
            <a:schemeClr val="bg1"/>
          </a:solidFill>
        </p:grpSpPr>
        <p:sp>
          <p:nvSpPr>
            <p:cNvPr id="221" name="Freeform 23">
              <a:extLst>
                <a:ext uri="{FF2B5EF4-FFF2-40B4-BE49-F238E27FC236}">
                  <a16:creationId xmlns:a16="http://schemas.microsoft.com/office/drawing/2014/main" id="{CB7066A5-5D71-0540-A899-0486DEA6E78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4">
              <a:extLst>
                <a:ext uri="{FF2B5EF4-FFF2-40B4-BE49-F238E27FC236}">
                  <a16:creationId xmlns:a16="http://schemas.microsoft.com/office/drawing/2014/main" id="{6F663807-5260-DF4D-910E-6E7409A15850}"/>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25">
              <a:extLst>
                <a:ext uri="{FF2B5EF4-FFF2-40B4-BE49-F238E27FC236}">
                  <a16:creationId xmlns:a16="http://schemas.microsoft.com/office/drawing/2014/main" id="{1F3EBD64-D35E-F745-92DD-877A96573B5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6">
              <a:extLst>
                <a:ext uri="{FF2B5EF4-FFF2-40B4-BE49-F238E27FC236}">
                  <a16:creationId xmlns:a16="http://schemas.microsoft.com/office/drawing/2014/main" id="{69A22929-FCAB-E447-B774-424AF30A137B}"/>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5" name="Freeform 27">
              <a:extLst>
                <a:ext uri="{FF2B5EF4-FFF2-40B4-BE49-F238E27FC236}">
                  <a16:creationId xmlns:a16="http://schemas.microsoft.com/office/drawing/2014/main" id="{128DACB2-BF86-2E41-B277-96D8615531B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8">
              <a:extLst>
                <a:ext uri="{FF2B5EF4-FFF2-40B4-BE49-F238E27FC236}">
                  <a16:creationId xmlns:a16="http://schemas.microsoft.com/office/drawing/2014/main" id="{DA0EA724-569B-BC48-A164-326CDBBB89F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7" name="Freeform 29">
              <a:extLst>
                <a:ext uri="{FF2B5EF4-FFF2-40B4-BE49-F238E27FC236}">
                  <a16:creationId xmlns:a16="http://schemas.microsoft.com/office/drawing/2014/main" id="{479A2E4A-F109-A24F-A70F-8EB921DA441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30">
              <a:extLst>
                <a:ext uri="{FF2B5EF4-FFF2-40B4-BE49-F238E27FC236}">
                  <a16:creationId xmlns:a16="http://schemas.microsoft.com/office/drawing/2014/main" id="{ACAE4DD9-E9AC-B143-8045-15983A1642CE}"/>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31">
              <a:extLst>
                <a:ext uri="{FF2B5EF4-FFF2-40B4-BE49-F238E27FC236}">
                  <a16:creationId xmlns:a16="http://schemas.microsoft.com/office/drawing/2014/main" id="{2A536D8B-9663-DB4C-A29D-BCD102E2AEA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32">
              <a:extLst>
                <a:ext uri="{FF2B5EF4-FFF2-40B4-BE49-F238E27FC236}">
                  <a16:creationId xmlns:a16="http://schemas.microsoft.com/office/drawing/2014/main" id="{EF35FC3E-D8F9-0142-B12B-5CA8EEC5E5A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1" name="Group 230">
            <a:extLst>
              <a:ext uri="{FF2B5EF4-FFF2-40B4-BE49-F238E27FC236}">
                <a16:creationId xmlns:a16="http://schemas.microsoft.com/office/drawing/2014/main" id="{CC22AD9B-ADC2-374C-B322-813FAFE84741}"/>
              </a:ext>
            </a:extLst>
          </p:cNvPr>
          <p:cNvGrpSpPr/>
          <p:nvPr/>
        </p:nvGrpSpPr>
        <p:grpSpPr>
          <a:xfrm>
            <a:off x="6998994" y="9903328"/>
            <a:ext cx="4817684" cy="1600438"/>
            <a:chOff x="21840150" y="4290491"/>
            <a:chExt cx="4817684" cy="1600438"/>
          </a:xfrm>
        </p:grpSpPr>
        <p:sp>
          <p:nvSpPr>
            <p:cNvPr id="232" name="CuadroTexto 4">
              <a:extLst>
                <a:ext uri="{FF2B5EF4-FFF2-40B4-BE49-F238E27FC236}">
                  <a16:creationId xmlns:a16="http://schemas.microsoft.com/office/drawing/2014/main" id="{8F839082-F055-5046-A3E0-0140512FAC76}"/>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3" name="CuadroTexto 4">
              <a:extLst>
                <a:ext uri="{FF2B5EF4-FFF2-40B4-BE49-F238E27FC236}">
                  <a16:creationId xmlns:a16="http://schemas.microsoft.com/office/drawing/2014/main" id="{33A85003-8E10-F441-87F1-04F6BA993B4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02C401CE-7C15-8B43-ADAD-9BAD5154BB00}"/>
              </a:ext>
            </a:extLst>
          </p:cNvPr>
          <p:cNvGrpSpPr/>
          <p:nvPr/>
        </p:nvGrpSpPr>
        <p:grpSpPr>
          <a:xfrm>
            <a:off x="12545693" y="9903328"/>
            <a:ext cx="4817684" cy="1600438"/>
            <a:chOff x="21840150" y="4290491"/>
            <a:chExt cx="4817684" cy="1600438"/>
          </a:xfrm>
        </p:grpSpPr>
        <p:sp>
          <p:nvSpPr>
            <p:cNvPr id="235" name="CuadroTexto 4">
              <a:extLst>
                <a:ext uri="{FF2B5EF4-FFF2-40B4-BE49-F238E27FC236}">
                  <a16:creationId xmlns:a16="http://schemas.microsoft.com/office/drawing/2014/main" id="{F9AC8B5A-E776-8E48-83A0-91D049F57009}"/>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6" name="CuadroTexto 4">
              <a:extLst>
                <a:ext uri="{FF2B5EF4-FFF2-40B4-BE49-F238E27FC236}">
                  <a16:creationId xmlns:a16="http://schemas.microsoft.com/office/drawing/2014/main" id="{96C9C77D-2DBF-914C-B2FD-445FC7ABC60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7" name="Group 236">
            <a:extLst>
              <a:ext uri="{FF2B5EF4-FFF2-40B4-BE49-F238E27FC236}">
                <a16:creationId xmlns:a16="http://schemas.microsoft.com/office/drawing/2014/main" id="{5F8DE7D0-8C46-9343-96BC-2F8014FD0D0D}"/>
              </a:ext>
            </a:extLst>
          </p:cNvPr>
          <p:cNvGrpSpPr/>
          <p:nvPr/>
        </p:nvGrpSpPr>
        <p:grpSpPr>
          <a:xfrm>
            <a:off x="18092392" y="9903328"/>
            <a:ext cx="4817684" cy="1600438"/>
            <a:chOff x="21840150" y="4290491"/>
            <a:chExt cx="4817684" cy="1600438"/>
          </a:xfrm>
        </p:grpSpPr>
        <p:sp>
          <p:nvSpPr>
            <p:cNvPr id="238" name="CuadroTexto 4">
              <a:extLst>
                <a:ext uri="{FF2B5EF4-FFF2-40B4-BE49-F238E27FC236}">
                  <a16:creationId xmlns:a16="http://schemas.microsoft.com/office/drawing/2014/main" id="{35E3446E-4155-3348-9BB8-699CC8EFD6EC}"/>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9" name="CuadroTexto 4">
              <a:extLst>
                <a:ext uri="{FF2B5EF4-FFF2-40B4-BE49-F238E27FC236}">
                  <a16:creationId xmlns:a16="http://schemas.microsoft.com/office/drawing/2014/main" id="{EF8A1078-4BAF-1F47-8FF1-29EDDD75B4B8}"/>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4040700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Freeform 1">
            <a:extLst>
              <a:ext uri="{FF2B5EF4-FFF2-40B4-BE49-F238E27FC236}">
                <a16:creationId xmlns:a16="http://schemas.microsoft.com/office/drawing/2014/main" id="{C5969F60-36A1-8849-8DA8-05192C9840BE}"/>
              </a:ext>
            </a:extLst>
          </p:cNvPr>
          <p:cNvSpPr>
            <a:spLocks noChangeArrowheads="1"/>
          </p:cNvSpPr>
          <p:nvPr/>
        </p:nvSpPr>
        <p:spPr bwMode="auto">
          <a:xfrm>
            <a:off x="2754930" y="6744291"/>
            <a:ext cx="4026412" cy="1846009"/>
          </a:xfrm>
          <a:custGeom>
            <a:avLst/>
            <a:gdLst>
              <a:gd name="T0" fmla="*/ 3714 w 3874"/>
              <a:gd name="T1" fmla="*/ 1775 h 1776"/>
              <a:gd name="T2" fmla="*/ 159 w 3874"/>
              <a:gd name="T3" fmla="*/ 1775 h 1776"/>
              <a:gd name="T4" fmla="*/ 159 w 3874"/>
              <a:gd name="T5" fmla="*/ 1775 h 1776"/>
              <a:gd name="T6" fmla="*/ 0 w 3874"/>
              <a:gd name="T7" fmla="*/ 1616 h 1776"/>
              <a:gd name="T8" fmla="*/ 0 w 3874"/>
              <a:gd name="T9" fmla="*/ 158 h 1776"/>
              <a:gd name="T10" fmla="*/ 0 w 3874"/>
              <a:gd name="T11" fmla="*/ 158 h 1776"/>
              <a:gd name="T12" fmla="*/ 159 w 3874"/>
              <a:gd name="T13" fmla="*/ 0 h 1776"/>
              <a:gd name="T14" fmla="*/ 3714 w 3874"/>
              <a:gd name="T15" fmla="*/ 0 h 1776"/>
              <a:gd name="T16" fmla="*/ 3714 w 3874"/>
              <a:gd name="T17" fmla="*/ 0 h 1776"/>
              <a:gd name="T18" fmla="*/ 3873 w 3874"/>
              <a:gd name="T19" fmla="*/ 158 h 1776"/>
              <a:gd name="T20" fmla="*/ 3873 w 3874"/>
              <a:gd name="T21" fmla="*/ 1616 h 1776"/>
              <a:gd name="T22" fmla="*/ 3873 w 3874"/>
              <a:gd name="T23" fmla="*/ 1616 h 1776"/>
              <a:gd name="T24" fmla="*/ 3714 w 3874"/>
              <a:gd name="T25" fmla="*/ 177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4" h="1776">
                <a:moveTo>
                  <a:pt x="3714" y="1775"/>
                </a:moveTo>
                <a:lnTo>
                  <a:pt x="159" y="1775"/>
                </a:lnTo>
                <a:lnTo>
                  <a:pt x="159" y="1775"/>
                </a:lnTo>
                <a:cubicBezTo>
                  <a:pt x="71" y="1775"/>
                  <a:pt x="0" y="1704"/>
                  <a:pt x="0" y="1616"/>
                </a:cubicBezTo>
                <a:lnTo>
                  <a:pt x="0" y="158"/>
                </a:lnTo>
                <a:lnTo>
                  <a:pt x="0" y="158"/>
                </a:lnTo>
                <a:cubicBezTo>
                  <a:pt x="0" y="71"/>
                  <a:pt x="71" y="0"/>
                  <a:pt x="159" y="0"/>
                </a:cubicBezTo>
                <a:lnTo>
                  <a:pt x="3714" y="0"/>
                </a:lnTo>
                <a:lnTo>
                  <a:pt x="3714" y="0"/>
                </a:lnTo>
                <a:cubicBezTo>
                  <a:pt x="3802" y="0"/>
                  <a:pt x="3873" y="71"/>
                  <a:pt x="3873" y="158"/>
                </a:cubicBezTo>
                <a:lnTo>
                  <a:pt x="3873" y="1616"/>
                </a:lnTo>
                <a:lnTo>
                  <a:pt x="3873" y="1616"/>
                </a:lnTo>
                <a:cubicBezTo>
                  <a:pt x="3873" y="1704"/>
                  <a:pt x="3802" y="1775"/>
                  <a:pt x="3714" y="1775"/>
                </a:cubicBezTo>
              </a:path>
            </a:pathLst>
          </a:custGeom>
          <a:solidFill>
            <a:schemeClr val="accent1"/>
          </a:solidFill>
          <a:ln>
            <a:noFill/>
          </a:ln>
          <a:effectLst/>
        </p:spPr>
        <p:txBody>
          <a:bodyPr wrap="none" anchor="ctr"/>
          <a:lstStyle/>
          <a:p>
            <a:endParaRPr lang="en-US"/>
          </a:p>
        </p:txBody>
      </p:sp>
      <p:sp>
        <p:nvSpPr>
          <p:cNvPr id="4" name="Freeform 161">
            <a:extLst>
              <a:ext uri="{FF2B5EF4-FFF2-40B4-BE49-F238E27FC236}">
                <a16:creationId xmlns:a16="http://schemas.microsoft.com/office/drawing/2014/main" id="{315CD117-A6E7-B346-975A-27DBCE239F35}"/>
              </a:ext>
            </a:extLst>
          </p:cNvPr>
          <p:cNvSpPr>
            <a:spLocks noChangeArrowheads="1"/>
          </p:cNvSpPr>
          <p:nvPr/>
        </p:nvSpPr>
        <p:spPr bwMode="auto">
          <a:xfrm>
            <a:off x="2594608" y="4431050"/>
            <a:ext cx="4333316" cy="4154671"/>
          </a:xfrm>
          <a:custGeom>
            <a:avLst/>
            <a:gdLst>
              <a:gd name="T0" fmla="*/ 4019 w 4173"/>
              <a:gd name="T1" fmla="*/ 0 h 4001"/>
              <a:gd name="T2" fmla="*/ 153 w 4173"/>
              <a:gd name="T3" fmla="*/ 0 h 4001"/>
              <a:gd name="T4" fmla="*/ 153 w 4173"/>
              <a:gd name="T5" fmla="*/ 0 h 4001"/>
              <a:gd name="T6" fmla="*/ 39 w 4173"/>
              <a:gd name="T7" fmla="*/ 185 h 4001"/>
              <a:gd name="T8" fmla="*/ 142 w 4173"/>
              <a:gd name="T9" fmla="*/ 418 h 4001"/>
              <a:gd name="T10" fmla="*/ 142 w 4173"/>
              <a:gd name="T11" fmla="*/ 418 h 4001"/>
              <a:gd name="T12" fmla="*/ 153 w 4173"/>
              <a:gd name="T13" fmla="*/ 473 h 4001"/>
              <a:gd name="T14" fmla="*/ 153 w 4173"/>
              <a:gd name="T15" fmla="*/ 3869 h 4001"/>
              <a:gd name="T16" fmla="*/ 153 w 4173"/>
              <a:gd name="T17" fmla="*/ 3869 h 4001"/>
              <a:gd name="T18" fmla="*/ 280 w 4173"/>
              <a:gd name="T19" fmla="*/ 4000 h 4001"/>
              <a:gd name="T20" fmla="*/ 3892 w 4173"/>
              <a:gd name="T21" fmla="*/ 4000 h 4001"/>
              <a:gd name="T22" fmla="*/ 3892 w 4173"/>
              <a:gd name="T23" fmla="*/ 4000 h 4001"/>
              <a:gd name="T24" fmla="*/ 4019 w 4173"/>
              <a:gd name="T25" fmla="*/ 3869 h 4001"/>
              <a:gd name="T26" fmla="*/ 4019 w 4173"/>
              <a:gd name="T27" fmla="*/ 473 h 4001"/>
              <a:gd name="T28" fmla="*/ 4019 w 4173"/>
              <a:gd name="T29" fmla="*/ 473 h 4001"/>
              <a:gd name="T30" fmla="*/ 4031 w 4173"/>
              <a:gd name="T31" fmla="*/ 418 h 4001"/>
              <a:gd name="T32" fmla="*/ 4133 w 4173"/>
              <a:gd name="T33" fmla="*/ 185 h 4001"/>
              <a:gd name="T34" fmla="*/ 4133 w 4173"/>
              <a:gd name="T35" fmla="*/ 185 h 4001"/>
              <a:gd name="T36" fmla="*/ 4019 w 4173"/>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3" h="4001">
                <a:moveTo>
                  <a:pt x="4019" y="0"/>
                </a:moveTo>
                <a:lnTo>
                  <a:pt x="153" y="0"/>
                </a:lnTo>
                <a:lnTo>
                  <a:pt x="153" y="0"/>
                </a:lnTo>
                <a:cubicBezTo>
                  <a:pt x="61" y="0"/>
                  <a:pt x="0" y="98"/>
                  <a:pt x="39" y="185"/>
                </a:cubicBezTo>
                <a:lnTo>
                  <a:pt x="142" y="418"/>
                </a:lnTo>
                <a:lnTo>
                  <a:pt x="142" y="418"/>
                </a:lnTo>
                <a:cubicBezTo>
                  <a:pt x="150" y="435"/>
                  <a:pt x="153" y="453"/>
                  <a:pt x="153" y="473"/>
                </a:cubicBezTo>
                <a:lnTo>
                  <a:pt x="153" y="3869"/>
                </a:lnTo>
                <a:lnTo>
                  <a:pt x="153" y="3869"/>
                </a:lnTo>
                <a:cubicBezTo>
                  <a:pt x="153" y="3941"/>
                  <a:pt x="210" y="4000"/>
                  <a:pt x="280" y="4000"/>
                </a:cubicBezTo>
                <a:lnTo>
                  <a:pt x="3892" y="4000"/>
                </a:lnTo>
                <a:lnTo>
                  <a:pt x="3892" y="4000"/>
                </a:lnTo>
                <a:cubicBezTo>
                  <a:pt x="3962" y="4000"/>
                  <a:pt x="4019" y="3941"/>
                  <a:pt x="4019" y="3869"/>
                </a:cubicBezTo>
                <a:lnTo>
                  <a:pt x="4019" y="473"/>
                </a:lnTo>
                <a:lnTo>
                  <a:pt x="4019" y="473"/>
                </a:lnTo>
                <a:cubicBezTo>
                  <a:pt x="4019" y="453"/>
                  <a:pt x="4022" y="435"/>
                  <a:pt x="4031" y="418"/>
                </a:cubicBezTo>
                <a:lnTo>
                  <a:pt x="4133" y="185"/>
                </a:lnTo>
                <a:lnTo>
                  <a:pt x="4133" y="185"/>
                </a:lnTo>
                <a:cubicBezTo>
                  <a:pt x="4172" y="98"/>
                  <a:pt x="4111" y="0"/>
                  <a:pt x="4019"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Line 162">
            <a:extLst>
              <a:ext uri="{FF2B5EF4-FFF2-40B4-BE49-F238E27FC236}">
                <a16:creationId xmlns:a16="http://schemas.microsoft.com/office/drawing/2014/main" id="{1BB2E674-0C85-184F-B9A2-7224AC9343B7}"/>
              </a:ext>
            </a:extLst>
          </p:cNvPr>
          <p:cNvSpPr>
            <a:spLocks noChangeShapeType="1"/>
          </p:cNvSpPr>
          <p:nvPr/>
        </p:nvSpPr>
        <p:spPr bwMode="auto">
          <a:xfrm>
            <a:off x="2754930"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163">
            <a:extLst>
              <a:ext uri="{FF2B5EF4-FFF2-40B4-BE49-F238E27FC236}">
                <a16:creationId xmlns:a16="http://schemas.microsoft.com/office/drawing/2014/main" id="{13B32CEC-0002-8F4E-A9CA-695877A1F323}"/>
              </a:ext>
            </a:extLst>
          </p:cNvPr>
          <p:cNvSpPr>
            <a:spLocks noChangeShapeType="1"/>
          </p:cNvSpPr>
          <p:nvPr/>
        </p:nvSpPr>
        <p:spPr bwMode="auto">
          <a:xfrm>
            <a:off x="2754930"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Line 164">
            <a:extLst>
              <a:ext uri="{FF2B5EF4-FFF2-40B4-BE49-F238E27FC236}">
                <a16:creationId xmlns:a16="http://schemas.microsoft.com/office/drawing/2014/main" id="{00E26239-892D-3147-8512-536063ABE6B2}"/>
              </a:ext>
            </a:extLst>
          </p:cNvPr>
          <p:cNvSpPr>
            <a:spLocks noChangeShapeType="1"/>
          </p:cNvSpPr>
          <p:nvPr/>
        </p:nvSpPr>
        <p:spPr bwMode="auto">
          <a:xfrm>
            <a:off x="2754930"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165">
            <a:extLst>
              <a:ext uri="{FF2B5EF4-FFF2-40B4-BE49-F238E27FC236}">
                <a16:creationId xmlns:a16="http://schemas.microsoft.com/office/drawing/2014/main" id="{4C72F392-81AF-D642-B1F9-8DFBA0340A92}"/>
              </a:ext>
            </a:extLst>
          </p:cNvPr>
          <p:cNvSpPr>
            <a:spLocks noChangeArrowheads="1"/>
          </p:cNvSpPr>
          <p:nvPr/>
        </p:nvSpPr>
        <p:spPr bwMode="auto">
          <a:xfrm>
            <a:off x="7706638" y="7600875"/>
            <a:ext cx="4021830" cy="984846"/>
          </a:xfrm>
          <a:custGeom>
            <a:avLst/>
            <a:gdLst>
              <a:gd name="T0" fmla="*/ 3714 w 3873"/>
              <a:gd name="T1" fmla="*/ 946 h 947"/>
              <a:gd name="T2" fmla="*/ 158 w 3873"/>
              <a:gd name="T3" fmla="*/ 946 h 947"/>
              <a:gd name="T4" fmla="*/ 158 w 3873"/>
              <a:gd name="T5" fmla="*/ 946 h 947"/>
              <a:gd name="T6" fmla="*/ 0 w 3873"/>
              <a:gd name="T7" fmla="*/ 787 h 947"/>
              <a:gd name="T8" fmla="*/ 0 w 3873"/>
              <a:gd name="T9" fmla="*/ 159 h 947"/>
              <a:gd name="T10" fmla="*/ 0 w 3873"/>
              <a:gd name="T11" fmla="*/ 159 h 947"/>
              <a:gd name="T12" fmla="*/ 158 w 3873"/>
              <a:gd name="T13" fmla="*/ 0 h 947"/>
              <a:gd name="T14" fmla="*/ 3714 w 3873"/>
              <a:gd name="T15" fmla="*/ 0 h 947"/>
              <a:gd name="T16" fmla="*/ 3714 w 3873"/>
              <a:gd name="T17" fmla="*/ 0 h 947"/>
              <a:gd name="T18" fmla="*/ 3872 w 3873"/>
              <a:gd name="T19" fmla="*/ 159 h 947"/>
              <a:gd name="T20" fmla="*/ 3872 w 3873"/>
              <a:gd name="T21" fmla="*/ 787 h 947"/>
              <a:gd name="T22" fmla="*/ 3872 w 3873"/>
              <a:gd name="T23" fmla="*/ 787 h 947"/>
              <a:gd name="T24" fmla="*/ 3714 w 3873"/>
              <a:gd name="T25" fmla="*/ 946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3" h="947">
                <a:moveTo>
                  <a:pt x="3714" y="946"/>
                </a:moveTo>
                <a:lnTo>
                  <a:pt x="158" y="946"/>
                </a:lnTo>
                <a:lnTo>
                  <a:pt x="158" y="946"/>
                </a:lnTo>
                <a:cubicBezTo>
                  <a:pt x="71" y="946"/>
                  <a:pt x="0" y="875"/>
                  <a:pt x="0" y="787"/>
                </a:cubicBezTo>
                <a:lnTo>
                  <a:pt x="0" y="159"/>
                </a:lnTo>
                <a:lnTo>
                  <a:pt x="0" y="159"/>
                </a:lnTo>
                <a:cubicBezTo>
                  <a:pt x="0" y="71"/>
                  <a:pt x="71" y="0"/>
                  <a:pt x="158" y="0"/>
                </a:cubicBezTo>
                <a:lnTo>
                  <a:pt x="3714" y="0"/>
                </a:lnTo>
                <a:lnTo>
                  <a:pt x="3714" y="0"/>
                </a:lnTo>
                <a:cubicBezTo>
                  <a:pt x="3801" y="0"/>
                  <a:pt x="3872" y="71"/>
                  <a:pt x="3872" y="159"/>
                </a:cubicBezTo>
                <a:lnTo>
                  <a:pt x="3872" y="787"/>
                </a:lnTo>
                <a:lnTo>
                  <a:pt x="3872" y="787"/>
                </a:lnTo>
                <a:cubicBezTo>
                  <a:pt x="3872" y="875"/>
                  <a:pt x="3801" y="946"/>
                  <a:pt x="3714" y="946"/>
                </a:cubicBezTo>
              </a:path>
            </a:pathLst>
          </a:custGeom>
          <a:solidFill>
            <a:schemeClr val="accent2"/>
          </a:solidFill>
          <a:ln>
            <a:noFill/>
          </a:ln>
          <a:effectLst/>
        </p:spPr>
        <p:txBody>
          <a:bodyPr wrap="none" anchor="ctr"/>
          <a:lstStyle/>
          <a:p>
            <a:endParaRPr lang="en-US"/>
          </a:p>
        </p:txBody>
      </p:sp>
      <p:sp>
        <p:nvSpPr>
          <p:cNvPr id="9" name="Freeform 166">
            <a:extLst>
              <a:ext uri="{FF2B5EF4-FFF2-40B4-BE49-F238E27FC236}">
                <a16:creationId xmlns:a16="http://schemas.microsoft.com/office/drawing/2014/main" id="{7C1B827C-34E1-1247-823E-67097B2C5C29}"/>
              </a:ext>
            </a:extLst>
          </p:cNvPr>
          <p:cNvSpPr>
            <a:spLocks noChangeArrowheads="1"/>
          </p:cNvSpPr>
          <p:nvPr/>
        </p:nvSpPr>
        <p:spPr bwMode="auto">
          <a:xfrm>
            <a:off x="7546313" y="4431050"/>
            <a:ext cx="4333316" cy="4154671"/>
          </a:xfrm>
          <a:custGeom>
            <a:avLst/>
            <a:gdLst>
              <a:gd name="T0" fmla="*/ 4018 w 4172"/>
              <a:gd name="T1" fmla="*/ 0 h 4001"/>
              <a:gd name="T2" fmla="*/ 153 w 4172"/>
              <a:gd name="T3" fmla="*/ 0 h 4001"/>
              <a:gd name="T4" fmla="*/ 153 w 4172"/>
              <a:gd name="T5" fmla="*/ 0 h 4001"/>
              <a:gd name="T6" fmla="*/ 38 w 4172"/>
              <a:gd name="T7" fmla="*/ 185 h 4001"/>
              <a:gd name="T8" fmla="*/ 141 w 4172"/>
              <a:gd name="T9" fmla="*/ 418 h 4001"/>
              <a:gd name="T10" fmla="*/ 141 w 4172"/>
              <a:gd name="T11" fmla="*/ 418 h 4001"/>
              <a:gd name="T12" fmla="*/ 153 w 4172"/>
              <a:gd name="T13" fmla="*/ 473 h 4001"/>
              <a:gd name="T14" fmla="*/ 153 w 4172"/>
              <a:gd name="T15" fmla="*/ 3869 h 4001"/>
              <a:gd name="T16" fmla="*/ 153 w 4172"/>
              <a:gd name="T17" fmla="*/ 3869 h 4001"/>
              <a:gd name="T18" fmla="*/ 279 w 4172"/>
              <a:gd name="T19" fmla="*/ 4000 h 4001"/>
              <a:gd name="T20" fmla="*/ 3892 w 4172"/>
              <a:gd name="T21" fmla="*/ 4000 h 4001"/>
              <a:gd name="T22" fmla="*/ 3892 w 4172"/>
              <a:gd name="T23" fmla="*/ 4000 h 4001"/>
              <a:gd name="T24" fmla="*/ 4018 w 4172"/>
              <a:gd name="T25" fmla="*/ 3869 h 4001"/>
              <a:gd name="T26" fmla="*/ 4018 w 4172"/>
              <a:gd name="T27" fmla="*/ 473 h 4001"/>
              <a:gd name="T28" fmla="*/ 4018 w 4172"/>
              <a:gd name="T29" fmla="*/ 473 h 4001"/>
              <a:gd name="T30" fmla="*/ 4029 w 4172"/>
              <a:gd name="T31" fmla="*/ 418 h 4001"/>
              <a:gd name="T32" fmla="*/ 4133 w 4172"/>
              <a:gd name="T33" fmla="*/ 185 h 4001"/>
              <a:gd name="T34" fmla="*/ 4133 w 4172"/>
              <a:gd name="T35" fmla="*/ 185 h 4001"/>
              <a:gd name="T36" fmla="*/ 4018 w 4172"/>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2" h="4001">
                <a:moveTo>
                  <a:pt x="4018" y="0"/>
                </a:moveTo>
                <a:lnTo>
                  <a:pt x="153" y="0"/>
                </a:lnTo>
                <a:lnTo>
                  <a:pt x="153" y="0"/>
                </a:lnTo>
                <a:cubicBezTo>
                  <a:pt x="61" y="0"/>
                  <a:pt x="0" y="98"/>
                  <a:pt x="38" y="185"/>
                </a:cubicBezTo>
                <a:lnTo>
                  <a:pt x="141" y="418"/>
                </a:lnTo>
                <a:lnTo>
                  <a:pt x="141" y="418"/>
                </a:lnTo>
                <a:cubicBezTo>
                  <a:pt x="149" y="435"/>
                  <a:pt x="153" y="453"/>
                  <a:pt x="153" y="473"/>
                </a:cubicBezTo>
                <a:lnTo>
                  <a:pt x="153" y="3869"/>
                </a:lnTo>
                <a:lnTo>
                  <a:pt x="153" y="3869"/>
                </a:lnTo>
                <a:cubicBezTo>
                  <a:pt x="153" y="3941"/>
                  <a:pt x="210" y="4000"/>
                  <a:pt x="279" y="4000"/>
                </a:cubicBezTo>
                <a:lnTo>
                  <a:pt x="3892" y="4000"/>
                </a:lnTo>
                <a:lnTo>
                  <a:pt x="3892" y="4000"/>
                </a:lnTo>
                <a:cubicBezTo>
                  <a:pt x="3961" y="4000"/>
                  <a:pt x="4018" y="3941"/>
                  <a:pt x="4018" y="3869"/>
                </a:cubicBezTo>
                <a:lnTo>
                  <a:pt x="4018" y="473"/>
                </a:lnTo>
                <a:lnTo>
                  <a:pt x="4018" y="473"/>
                </a:lnTo>
                <a:cubicBezTo>
                  <a:pt x="4018" y="453"/>
                  <a:pt x="4022" y="435"/>
                  <a:pt x="4029" y="418"/>
                </a:cubicBezTo>
                <a:lnTo>
                  <a:pt x="4133" y="185"/>
                </a:lnTo>
                <a:lnTo>
                  <a:pt x="4133" y="185"/>
                </a:lnTo>
                <a:cubicBezTo>
                  <a:pt x="4171" y="98"/>
                  <a:pt x="4110"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Line 167">
            <a:extLst>
              <a:ext uri="{FF2B5EF4-FFF2-40B4-BE49-F238E27FC236}">
                <a16:creationId xmlns:a16="http://schemas.microsoft.com/office/drawing/2014/main" id="{C2353FB4-FBF8-424B-8BA1-7AD75C9CA156}"/>
              </a:ext>
            </a:extLst>
          </p:cNvPr>
          <p:cNvSpPr>
            <a:spLocks noChangeShapeType="1"/>
          </p:cNvSpPr>
          <p:nvPr/>
        </p:nvSpPr>
        <p:spPr bwMode="auto">
          <a:xfrm>
            <a:off x="7706638"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68">
            <a:extLst>
              <a:ext uri="{FF2B5EF4-FFF2-40B4-BE49-F238E27FC236}">
                <a16:creationId xmlns:a16="http://schemas.microsoft.com/office/drawing/2014/main" id="{4A70C155-68BE-EE43-AF54-0D9771BE8546}"/>
              </a:ext>
            </a:extLst>
          </p:cNvPr>
          <p:cNvSpPr>
            <a:spLocks noChangeShapeType="1"/>
          </p:cNvSpPr>
          <p:nvPr/>
        </p:nvSpPr>
        <p:spPr bwMode="auto">
          <a:xfrm>
            <a:off x="7706638"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69">
            <a:extLst>
              <a:ext uri="{FF2B5EF4-FFF2-40B4-BE49-F238E27FC236}">
                <a16:creationId xmlns:a16="http://schemas.microsoft.com/office/drawing/2014/main" id="{5D2CA3F0-4FC5-6E42-84A2-71C4450CD73E}"/>
              </a:ext>
            </a:extLst>
          </p:cNvPr>
          <p:cNvSpPr>
            <a:spLocks noChangeShapeType="1"/>
          </p:cNvSpPr>
          <p:nvPr/>
        </p:nvSpPr>
        <p:spPr bwMode="auto">
          <a:xfrm>
            <a:off x="7706638"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Freeform 170">
            <a:extLst>
              <a:ext uri="{FF2B5EF4-FFF2-40B4-BE49-F238E27FC236}">
                <a16:creationId xmlns:a16="http://schemas.microsoft.com/office/drawing/2014/main" id="{ED4BD959-9AEA-8148-BDEC-63CB58B61B19}"/>
              </a:ext>
            </a:extLst>
          </p:cNvPr>
          <p:cNvSpPr>
            <a:spLocks noChangeArrowheads="1"/>
          </p:cNvSpPr>
          <p:nvPr/>
        </p:nvSpPr>
        <p:spPr bwMode="auto">
          <a:xfrm>
            <a:off x="12658343" y="5910608"/>
            <a:ext cx="4026412" cy="2675112"/>
          </a:xfrm>
          <a:custGeom>
            <a:avLst/>
            <a:gdLst>
              <a:gd name="T0" fmla="*/ 3714 w 3874"/>
              <a:gd name="T1" fmla="*/ 2576 h 2577"/>
              <a:gd name="T2" fmla="*/ 159 w 3874"/>
              <a:gd name="T3" fmla="*/ 2576 h 2577"/>
              <a:gd name="T4" fmla="*/ 159 w 3874"/>
              <a:gd name="T5" fmla="*/ 2576 h 2577"/>
              <a:gd name="T6" fmla="*/ 0 w 3874"/>
              <a:gd name="T7" fmla="*/ 2417 h 2577"/>
              <a:gd name="T8" fmla="*/ 0 w 3874"/>
              <a:gd name="T9" fmla="*/ 159 h 2577"/>
              <a:gd name="T10" fmla="*/ 0 w 3874"/>
              <a:gd name="T11" fmla="*/ 159 h 2577"/>
              <a:gd name="T12" fmla="*/ 159 w 3874"/>
              <a:gd name="T13" fmla="*/ 0 h 2577"/>
              <a:gd name="T14" fmla="*/ 3714 w 3874"/>
              <a:gd name="T15" fmla="*/ 0 h 2577"/>
              <a:gd name="T16" fmla="*/ 3714 w 3874"/>
              <a:gd name="T17" fmla="*/ 0 h 2577"/>
              <a:gd name="T18" fmla="*/ 3873 w 3874"/>
              <a:gd name="T19" fmla="*/ 159 h 2577"/>
              <a:gd name="T20" fmla="*/ 3873 w 3874"/>
              <a:gd name="T21" fmla="*/ 2417 h 2577"/>
              <a:gd name="T22" fmla="*/ 3873 w 3874"/>
              <a:gd name="T23" fmla="*/ 2417 h 2577"/>
              <a:gd name="T24" fmla="*/ 3714 w 3874"/>
              <a:gd name="T25" fmla="*/ 2576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4" h="2577">
                <a:moveTo>
                  <a:pt x="3714" y="2576"/>
                </a:moveTo>
                <a:lnTo>
                  <a:pt x="159" y="2576"/>
                </a:lnTo>
                <a:lnTo>
                  <a:pt x="159" y="2576"/>
                </a:lnTo>
                <a:cubicBezTo>
                  <a:pt x="71" y="2576"/>
                  <a:pt x="0" y="2505"/>
                  <a:pt x="0" y="2417"/>
                </a:cubicBezTo>
                <a:lnTo>
                  <a:pt x="0" y="159"/>
                </a:lnTo>
                <a:lnTo>
                  <a:pt x="0" y="159"/>
                </a:lnTo>
                <a:cubicBezTo>
                  <a:pt x="0" y="71"/>
                  <a:pt x="71" y="0"/>
                  <a:pt x="159" y="0"/>
                </a:cubicBezTo>
                <a:lnTo>
                  <a:pt x="3714" y="0"/>
                </a:lnTo>
                <a:lnTo>
                  <a:pt x="3714" y="0"/>
                </a:lnTo>
                <a:cubicBezTo>
                  <a:pt x="3802" y="0"/>
                  <a:pt x="3873" y="71"/>
                  <a:pt x="3873" y="159"/>
                </a:cubicBezTo>
                <a:lnTo>
                  <a:pt x="3873" y="2417"/>
                </a:lnTo>
                <a:lnTo>
                  <a:pt x="3873" y="2417"/>
                </a:lnTo>
                <a:cubicBezTo>
                  <a:pt x="3873" y="2505"/>
                  <a:pt x="3802" y="2576"/>
                  <a:pt x="3714" y="2576"/>
                </a:cubicBezTo>
              </a:path>
            </a:pathLst>
          </a:custGeom>
          <a:solidFill>
            <a:schemeClr val="accent3"/>
          </a:solidFill>
          <a:ln>
            <a:noFill/>
          </a:ln>
          <a:effectLst/>
        </p:spPr>
        <p:txBody>
          <a:bodyPr wrap="none" anchor="ctr"/>
          <a:lstStyle/>
          <a:p>
            <a:endParaRPr lang="en-US"/>
          </a:p>
        </p:txBody>
      </p:sp>
      <p:sp>
        <p:nvSpPr>
          <p:cNvPr id="14" name="Freeform 171">
            <a:extLst>
              <a:ext uri="{FF2B5EF4-FFF2-40B4-BE49-F238E27FC236}">
                <a16:creationId xmlns:a16="http://schemas.microsoft.com/office/drawing/2014/main" id="{D55ABB86-99DE-9041-8D1D-CCAD7739472E}"/>
              </a:ext>
            </a:extLst>
          </p:cNvPr>
          <p:cNvSpPr>
            <a:spLocks noChangeArrowheads="1"/>
          </p:cNvSpPr>
          <p:nvPr/>
        </p:nvSpPr>
        <p:spPr bwMode="auto">
          <a:xfrm>
            <a:off x="12498021" y="4431050"/>
            <a:ext cx="4333316" cy="4154671"/>
          </a:xfrm>
          <a:custGeom>
            <a:avLst/>
            <a:gdLst>
              <a:gd name="T0" fmla="*/ 4018 w 4173"/>
              <a:gd name="T1" fmla="*/ 0 h 4001"/>
              <a:gd name="T2" fmla="*/ 153 w 4173"/>
              <a:gd name="T3" fmla="*/ 0 h 4001"/>
              <a:gd name="T4" fmla="*/ 153 w 4173"/>
              <a:gd name="T5" fmla="*/ 0 h 4001"/>
              <a:gd name="T6" fmla="*/ 38 w 4173"/>
              <a:gd name="T7" fmla="*/ 185 h 4001"/>
              <a:gd name="T8" fmla="*/ 142 w 4173"/>
              <a:gd name="T9" fmla="*/ 418 h 4001"/>
              <a:gd name="T10" fmla="*/ 142 w 4173"/>
              <a:gd name="T11" fmla="*/ 418 h 4001"/>
              <a:gd name="T12" fmla="*/ 153 w 4173"/>
              <a:gd name="T13" fmla="*/ 473 h 4001"/>
              <a:gd name="T14" fmla="*/ 153 w 4173"/>
              <a:gd name="T15" fmla="*/ 3869 h 4001"/>
              <a:gd name="T16" fmla="*/ 153 w 4173"/>
              <a:gd name="T17" fmla="*/ 3869 h 4001"/>
              <a:gd name="T18" fmla="*/ 280 w 4173"/>
              <a:gd name="T19" fmla="*/ 4000 h 4001"/>
              <a:gd name="T20" fmla="*/ 3892 w 4173"/>
              <a:gd name="T21" fmla="*/ 4000 h 4001"/>
              <a:gd name="T22" fmla="*/ 3892 w 4173"/>
              <a:gd name="T23" fmla="*/ 4000 h 4001"/>
              <a:gd name="T24" fmla="*/ 4018 w 4173"/>
              <a:gd name="T25" fmla="*/ 3869 h 4001"/>
              <a:gd name="T26" fmla="*/ 4018 w 4173"/>
              <a:gd name="T27" fmla="*/ 473 h 4001"/>
              <a:gd name="T28" fmla="*/ 4018 w 4173"/>
              <a:gd name="T29" fmla="*/ 473 h 4001"/>
              <a:gd name="T30" fmla="*/ 4030 w 4173"/>
              <a:gd name="T31" fmla="*/ 418 h 4001"/>
              <a:gd name="T32" fmla="*/ 4133 w 4173"/>
              <a:gd name="T33" fmla="*/ 185 h 4001"/>
              <a:gd name="T34" fmla="*/ 4133 w 4173"/>
              <a:gd name="T35" fmla="*/ 185 h 4001"/>
              <a:gd name="T36" fmla="*/ 4018 w 4173"/>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3" h="4001">
                <a:moveTo>
                  <a:pt x="4018" y="0"/>
                </a:moveTo>
                <a:lnTo>
                  <a:pt x="153" y="0"/>
                </a:lnTo>
                <a:lnTo>
                  <a:pt x="153" y="0"/>
                </a:lnTo>
                <a:cubicBezTo>
                  <a:pt x="62" y="0"/>
                  <a:pt x="0" y="98"/>
                  <a:pt x="38" y="185"/>
                </a:cubicBezTo>
                <a:lnTo>
                  <a:pt x="142" y="418"/>
                </a:lnTo>
                <a:lnTo>
                  <a:pt x="142" y="418"/>
                </a:lnTo>
                <a:cubicBezTo>
                  <a:pt x="150" y="435"/>
                  <a:pt x="153" y="453"/>
                  <a:pt x="153" y="473"/>
                </a:cubicBezTo>
                <a:lnTo>
                  <a:pt x="153" y="3869"/>
                </a:lnTo>
                <a:lnTo>
                  <a:pt x="153" y="3869"/>
                </a:lnTo>
                <a:cubicBezTo>
                  <a:pt x="153" y="3941"/>
                  <a:pt x="210" y="4000"/>
                  <a:pt x="280" y="4000"/>
                </a:cubicBezTo>
                <a:lnTo>
                  <a:pt x="3892" y="4000"/>
                </a:lnTo>
                <a:lnTo>
                  <a:pt x="3892" y="4000"/>
                </a:lnTo>
                <a:cubicBezTo>
                  <a:pt x="3962" y="4000"/>
                  <a:pt x="4018" y="3941"/>
                  <a:pt x="4018" y="3869"/>
                </a:cubicBezTo>
                <a:lnTo>
                  <a:pt x="4018" y="473"/>
                </a:lnTo>
                <a:lnTo>
                  <a:pt x="4018" y="473"/>
                </a:lnTo>
                <a:cubicBezTo>
                  <a:pt x="4018" y="453"/>
                  <a:pt x="4023" y="435"/>
                  <a:pt x="4030" y="418"/>
                </a:cubicBezTo>
                <a:lnTo>
                  <a:pt x="4133" y="185"/>
                </a:lnTo>
                <a:lnTo>
                  <a:pt x="4133" y="185"/>
                </a:lnTo>
                <a:cubicBezTo>
                  <a:pt x="4172" y="98"/>
                  <a:pt x="4111"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Line 172">
            <a:extLst>
              <a:ext uri="{FF2B5EF4-FFF2-40B4-BE49-F238E27FC236}">
                <a16:creationId xmlns:a16="http://schemas.microsoft.com/office/drawing/2014/main" id="{6317DFBE-2CA6-6442-81B0-3ECEAE182556}"/>
              </a:ext>
            </a:extLst>
          </p:cNvPr>
          <p:cNvSpPr>
            <a:spLocks noChangeShapeType="1"/>
          </p:cNvSpPr>
          <p:nvPr/>
        </p:nvSpPr>
        <p:spPr bwMode="auto">
          <a:xfrm>
            <a:off x="12658343"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73">
            <a:extLst>
              <a:ext uri="{FF2B5EF4-FFF2-40B4-BE49-F238E27FC236}">
                <a16:creationId xmlns:a16="http://schemas.microsoft.com/office/drawing/2014/main" id="{C0844667-2ED4-EC49-AD6E-2967E0B4175C}"/>
              </a:ext>
            </a:extLst>
          </p:cNvPr>
          <p:cNvSpPr>
            <a:spLocks noChangeShapeType="1"/>
          </p:cNvSpPr>
          <p:nvPr/>
        </p:nvSpPr>
        <p:spPr bwMode="auto">
          <a:xfrm>
            <a:off x="12658343"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74">
            <a:extLst>
              <a:ext uri="{FF2B5EF4-FFF2-40B4-BE49-F238E27FC236}">
                <a16:creationId xmlns:a16="http://schemas.microsoft.com/office/drawing/2014/main" id="{0EA575C2-7B14-5A49-A177-393C0C404E42}"/>
              </a:ext>
            </a:extLst>
          </p:cNvPr>
          <p:cNvSpPr>
            <a:spLocks noChangeShapeType="1"/>
          </p:cNvSpPr>
          <p:nvPr/>
        </p:nvSpPr>
        <p:spPr bwMode="auto">
          <a:xfrm>
            <a:off x="12658343"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Freeform 175">
            <a:extLst>
              <a:ext uri="{FF2B5EF4-FFF2-40B4-BE49-F238E27FC236}">
                <a16:creationId xmlns:a16="http://schemas.microsoft.com/office/drawing/2014/main" id="{9E169A3B-8B2E-BD4C-87A2-2C448952E3AC}"/>
              </a:ext>
            </a:extLst>
          </p:cNvPr>
          <p:cNvSpPr>
            <a:spLocks noChangeArrowheads="1"/>
          </p:cNvSpPr>
          <p:nvPr/>
        </p:nvSpPr>
        <p:spPr bwMode="auto">
          <a:xfrm>
            <a:off x="17610050" y="4889117"/>
            <a:ext cx="4021830" cy="3696604"/>
          </a:xfrm>
          <a:custGeom>
            <a:avLst/>
            <a:gdLst>
              <a:gd name="T0" fmla="*/ 3714 w 3873"/>
              <a:gd name="T1" fmla="*/ 3559 h 3560"/>
              <a:gd name="T2" fmla="*/ 158 w 3873"/>
              <a:gd name="T3" fmla="*/ 3559 h 3560"/>
              <a:gd name="T4" fmla="*/ 158 w 3873"/>
              <a:gd name="T5" fmla="*/ 3559 h 3560"/>
              <a:gd name="T6" fmla="*/ 0 w 3873"/>
              <a:gd name="T7" fmla="*/ 3400 h 3560"/>
              <a:gd name="T8" fmla="*/ 0 w 3873"/>
              <a:gd name="T9" fmla="*/ 159 h 3560"/>
              <a:gd name="T10" fmla="*/ 0 w 3873"/>
              <a:gd name="T11" fmla="*/ 159 h 3560"/>
              <a:gd name="T12" fmla="*/ 158 w 3873"/>
              <a:gd name="T13" fmla="*/ 0 h 3560"/>
              <a:gd name="T14" fmla="*/ 3714 w 3873"/>
              <a:gd name="T15" fmla="*/ 0 h 3560"/>
              <a:gd name="T16" fmla="*/ 3714 w 3873"/>
              <a:gd name="T17" fmla="*/ 0 h 3560"/>
              <a:gd name="T18" fmla="*/ 3872 w 3873"/>
              <a:gd name="T19" fmla="*/ 159 h 3560"/>
              <a:gd name="T20" fmla="*/ 3872 w 3873"/>
              <a:gd name="T21" fmla="*/ 3400 h 3560"/>
              <a:gd name="T22" fmla="*/ 3872 w 3873"/>
              <a:gd name="T23" fmla="*/ 3400 h 3560"/>
              <a:gd name="T24" fmla="*/ 3714 w 3873"/>
              <a:gd name="T25" fmla="*/ 3559 h 3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3" h="3560">
                <a:moveTo>
                  <a:pt x="3714" y="3559"/>
                </a:moveTo>
                <a:lnTo>
                  <a:pt x="158" y="3559"/>
                </a:lnTo>
                <a:lnTo>
                  <a:pt x="158" y="3559"/>
                </a:lnTo>
                <a:cubicBezTo>
                  <a:pt x="71" y="3559"/>
                  <a:pt x="0" y="3488"/>
                  <a:pt x="0" y="3400"/>
                </a:cubicBezTo>
                <a:lnTo>
                  <a:pt x="0" y="159"/>
                </a:lnTo>
                <a:lnTo>
                  <a:pt x="0" y="159"/>
                </a:lnTo>
                <a:cubicBezTo>
                  <a:pt x="0" y="71"/>
                  <a:pt x="71" y="0"/>
                  <a:pt x="158" y="0"/>
                </a:cubicBezTo>
                <a:lnTo>
                  <a:pt x="3714" y="0"/>
                </a:lnTo>
                <a:lnTo>
                  <a:pt x="3714" y="0"/>
                </a:lnTo>
                <a:cubicBezTo>
                  <a:pt x="3801" y="0"/>
                  <a:pt x="3872" y="71"/>
                  <a:pt x="3872" y="159"/>
                </a:cubicBezTo>
                <a:lnTo>
                  <a:pt x="3872" y="3400"/>
                </a:lnTo>
                <a:lnTo>
                  <a:pt x="3872" y="3400"/>
                </a:lnTo>
                <a:cubicBezTo>
                  <a:pt x="3872" y="3488"/>
                  <a:pt x="3801" y="3559"/>
                  <a:pt x="3714" y="3559"/>
                </a:cubicBezTo>
              </a:path>
            </a:pathLst>
          </a:custGeom>
          <a:solidFill>
            <a:schemeClr val="accent4"/>
          </a:solidFill>
          <a:ln>
            <a:noFill/>
          </a:ln>
          <a:effectLst/>
        </p:spPr>
        <p:txBody>
          <a:bodyPr wrap="none" anchor="ctr"/>
          <a:lstStyle/>
          <a:p>
            <a:endParaRPr lang="en-US"/>
          </a:p>
        </p:txBody>
      </p:sp>
      <p:sp>
        <p:nvSpPr>
          <p:cNvPr id="19" name="Freeform 176">
            <a:extLst>
              <a:ext uri="{FF2B5EF4-FFF2-40B4-BE49-F238E27FC236}">
                <a16:creationId xmlns:a16="http://schemas.microsoft.com/office/drawing/2014/main" id="{9C3001F4-AA0C-9D4F-9271-68548524D119}"/>
              </a:ext>
            </a:extLst>
          </p:cNvPr>
          <p:cNvSpPr>
            <a:spLocks noChangeArrowheads="1"/>
          </p:cNvSpPr>
          <p:nvPr/>
        </p:nvSpPr>
        <p:spPr bwMode="auto">
          <a:xfrm>
            <a:off x="17449725" y="4431050"/>
            <a:ext cx="4333316" cy="4154671"/>
          </a:xfrm>
          <a:custGeom>
            <a:avLst/>
            <a:gdLst>
              <a:gd name="T0" fmla="*/ 4018 w 4172"/>
              <a:gd name="T1" fmla="*/ 0 h 4001"/>
              <a:gd name="T2" fmla="*/ 153 w 4172"/>
              <a:gd name="T3" fmla="*/ 0 h 4001"/>
              <a:gd name="T4" fmla="*/ 153 w 4172"/>
              <a:gd name="T5" fmla="*/ 0 h 4001"/>
              <a:gd name="T6" fmla="*/ 38 w 4172"/>
              <a:gd name="T7" fmla="*/ 185 h 4001"/>
              <a:gd name="T8" fmla="*/ 141 w 4172"/>
              <a:gd name="T9" fmla="*/ 418 h 4001"/>
              <a:gd name="T10" fmla="*/ 141 w 4172"/>
              <a:gd name="T11" fmla="*/ 418 h 4001"/>
              <a:gd name="T12" fmla="*/ 153 w 4172"/>
              <a:gd name="T13" fmla="*/ 473 h 4001"/>
              <a:gd name="T14" fmla="*/ 153 w 4172"/>
              <a:gd name="T15" fmla="*/ 3869 h 4001"/>
              <a:gd name="T16" fmla="*/ 153 w 4172"/>
              <a:gd name="T17" fmla="*/ 3869 h 4001"/>
              <a:gd name="T18" fmla="*/ 279 w 4172"/>
              <a:gd name="T19" fmla="*/ 4000 h 4001"/>
              <a:gd name="T20" fmla="*/ 3892 w 4172"/>
              <a:gd name="T21" fmla="*/ 4000 h 4001"/>
              <a:gd name="T22" fmla="*/ 3892 w 4172"/>
              <a:gd name="T23" fmla="*/ 4000 h 4001"/>
              <a:gd name="T24" fmla="*/ 4018 w 4172"/>
              <a:gd name="T25" fmla="*/ 3869 h 4001"/>
              <a:gd name="T26" fmla="*/ 4018 w 4172"/>
              <a:gd name="T27" fmla="*/ 473 h 4001"/>
              <a:gd name="T28" fmla="*/ 4018 w 4172"/>
              <a:gd name="T29" fmla="*/ 473 h 4001"/>
              <a:gd name="T30" fmla="*/ 4030 w 4172"/>
              <a:gd name="T31" fmla="*/ 418 h 4001"/>
              <a:gd name="T32" fmla="*/ 4133 w 4172"/>
              <a:gd name="T33" fmla="*/ 185 h 4001"/>
              <a:gd name="T34" fmla="*/ 4133 w 4172"/>
              <a:gd name="T35" fmla="*/ 185 h 4001"/>
              <a:gd name="T36" fmla="*/ 4018 w 4172"/>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2" h="4001">
                <a:moveTo>
                  <a:pt x="4018" y="0"/>
                </a:moveTo>
                <a:lnTo>
                  <a:pt x="153" y="0"/>
                </a:lnTo>
                <a:lnTo>
                  <a:pt x="153" y="0"/>
                </a:lnTo>
                <a:cubicBezTo>
                  <a:pt x="60" y="0"/>
                  <a:pt x="0" y="98"/>
                  <a:pt x="38" y="185"/>
                </a:cubicBezTo>
                <a:lnTo>
                  <a:pt x="141" y="418"/>
                </a:lnTo>
                <a:lnTo>
                  <a:pt x="141" y="418"/>
                </a:lnTo>
                <a:cubicBezTo>
                  <a:pt x="149" y="435"/>
                  <a:pt x="153" y="453"/>
                  <a:pt x="153" y="473"/>
                </a:cubicBezTo>
                <a:lnTo>
                  <a:pt x="153" y="3869"/>
                </a:lnTo>
                <a:lnTo>
                  <a:pt x="153" y="3869"/>
                </a:lnTo>
                <a:cubicBezTo>
                  <a:pt x="153" y="3941"/>
                  <a:pt x="209" y="4000"/>
                  <a:pt x="279" y="4000"/>
                </a:cubicBezTo>
                <a:lnTo>
                  <a:pt x="3892" y="4000"/>
                </a:lnTo>
                <a:lnTo>
                  <a:pt x="3892" y="4000"/>
                </a:lnTo>
                <a:cubicBezTo>
                  <a:pt x="3962" y="4000"/>
                  <a:pt x="4018" y="3941"/>
                  <a:pt x="4018" y="3869"/>
                </a:cubicBezTo>
                <a:lnTo>
                  <a:pt x="4018" y="473"/>
                </a:lnTo>
                <a:lnTo>
                  <a:pt x="4018" y="473"/>
                </a:lnTo>
                <a:cubicBezTo>
                  <a:pt x="4018" y="453"/>
                  <a:pt x="4022" y="435"/>
                  <a:pt x="4030" y="418"/>
                </a:cubicBezTo>
                <a:lnTo>
                  <a:pt x="4133" y="185"/>
                </a:lnTo>
                <a:lnTo>
                  <a:pt x="4133" y="185"/>
                </a:lnTo>
                <a:cubicBezTo>
                  <a:pt x="4171" y="98"/>
                  <a:pt x="4110"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Line 177">
            <a:extLst>
              <a:ext uri="{FF2B5EF4-FFF2-40B4-BE49-F238E27FC236}">
                <a16:creationId xmlns:a16="http://schemas.microsoft.com/office/drawing/2014/main" id="{9619CE8D-9C0F-B34F-9CFE-FADC7ADF12FD}"/>
              </a:ext>
            </a:extLst>
          </p:cNvPr>
          <p:cNvSpPr>
            <a:spLocks noChangeShapeType="1"/>
          </p:cNvSpPr>
          <p:nvPr/>
        </p:nvSpPr>
        <p:spPr bwMode="auto">
          <a:xfrm>
            <a:off x="17610050"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178">
            <a:extLst>
              <a:ext uri="{FF2B5EF4-FFF2-40B4-BE49-F238E27FC236}">
                <a16:creationId xmlns:a16="http://schemas.microsoft.com/office/drawing/2014/main" id="{05632947-101B-7844-83BE-ACFC0E72D639}"/>
              </a:ext>
            </a:extLst>
          </p:cNvPr>
          <p:cNvSpPr>
            <a:spLocks noChangeShapeType="1"/>
          </p:cNvSpPr>
          <p:nvPr/>
        </p:nvSpPr>
        <p:spPr bwMode="auto">
          <a:xfrm>
            <a:off x="17610050" y="5883124"/>
            <a:ext cx="755809"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179">
            <a:extLst>
              <a:ext uri="{FF2B5EF4-FFF2-40B4-BE49-F238E27FC236}">
                <a16:creationId xmlns:a16="http://schemas.microsoft.com/office/drawing/2014/main" id="{94323291-77D5-7E45-BC32-1B0EF804E1BC}"/>
              </a:ext>
            </a:extLst>
          </p:cNvPr>
          <p:cNvSpPr>
            <a:spLocks noChangeShapeType="1"/>
          </p:cNvSpPr>
          <p:nvPr/>
        </p:nvSpPr>
        <p:spPr bwMode="auto">
          <a:xfrm>
            <a:off x="17610050" y="7600875"/>
            <a:ext cx="755809"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Freeform 180">
            <a:extLst>
              <a:ext uri="{FF2B5EF4-FFF2-40B4-BE49-F238E27FC236}">
                <a16:creationId xmlns:a16="http://schemas.microsoft.com/office/drawing/2014/main" id="{86F9CA9C-05DD-9B4D-8F6E-CA81D6F1F062}"/>
              </a:ext>
            </a:extLst>
          </p:cNvPr>
          <p:cNvSpPr>
            <a:spLocks noChangeArrowheads="1"/>
          </p:cNvSpPr>
          <p:nvPr/>
        </p:nvSpPr>
        <p:spPr bwMode="auto">
          <a:xfrm>
            <a:off x="3948785" y="5730262"/>
            <a:ext cx="1634120" cy="1634120"/>
          </a:xfrm>
          <a:custGeom>
            <a:avLst/>
            <a:gdLst>
              <a:gd name="T0" fmla="*/ 1509 w 1510"/>
              <a:gd name="T1" fmla="*/ 755 h 1509"/>
              <a:gd name="T2" fmla="*/ 1509 w 1510"/>
              <a:gd name="T3" fmla="*/ 755 h 1509"/>
              <a:gd name="T4" fmla="*/ 755 w 1510"/>
              <a:gd name="T5" fmla="*/ 1508 h 1509"/>
              <a:gd name="T6" fmla="*/ 755 w 1510"/>
              <a:gd name="T7" fmla="*/ 1508 h 1509"/>
              <a:gd name="T8" fmla="*/ 0 w 1510"/>
              <a:gd name="T9" fmla="*/ 755 h 1509"/>
              <a:gd name="T10" fmla="*/ 0 w 1510"/>
              <a:gd name="T11" fmla="*/ 755 h 1509"/>
              <a:gd name="T12" fmla="*/ 755 w 1510"/>
              <a:gd name="T13" fmla="*/ 0 h 1509"/>
              <a:gd name="T14" fmla="*/ 755 w 1510"/>
              <a:gd name="T15" fmla="*/ 0 h 1509"/>
              <a:gd name="T16" fmla="*/ 1509 w 1510"/>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0" h="1509">
                <a:moveTo>
                  <a:pt x="1509" y="755"/>
                </a:moveTo>
                <a:lnTo>
                  <a:pt x="1509" y="755"/>
                </a:lnTo>
                <a:cubicBezTo>
                  <a:pt x="1509" y="1171"/>
                  <a:pt x="1171" y="1508"/>
                  <a:pt x="755" y="1508"/>
                </a:cubicBezTo>
                <a:lnTo>
                  <a:pt x="755" y="1508"/>
                </a:lnTo>
                <a:cubicBezTo>
                  <a:pt x="338" y="1508"/>
                  <a:pt x="0" y="1171"/>
                  <a:pt x="0" y="755"/>
                </a:cubicBezTo>
                <a:lnTo>
                  <a:pt x="0" y="755"/>
                </a:lnTo>
                <a:cubicBezTo>
                  <a:pt x="0" y="337"/>
                  <a:pt x="338" y="0"/>
                  <a:pt x="755" y="0"/>
                </a:cubicBezTo>
                <a:lnTo>
                  <a:pt x="755" y="0"/>
                </a:lnTo>
                <a:cubicBezTo>
                  <a:pt x="1171" y="0"/>
                  <a:pt x="1509" y="337"/>
                  <a:pt x="1509" y="755"/>
                </a:cubicBezTo>
              </a:path>
            </a:pathLst>
          </a:custGeom>
          <a:solidFill>
            <a:schemeClr val="tx2"/>
          </a:solidFill>
          <a:ln>
            <a:noFill/>
          </a:ln>
          <a:effectLst/>
        </p:spPr>
        <p:txBody>
          <a:bodyPr wrap="none" anchor="ctr"/>
          <a:lstStyle/>
          <a:p>
            <a:endParaRPr lang="en-US"/>
          </a:p>
        </p:txBody>
      </p:sp>
      <p:sp>
        <p:nvSpPr>
          <p:cNvPr id="24" name="Freeform 181">
            <a:extLst>
              <a:ext uri="{FF2B5EF4-FFF2-40B4-BE49-F238E27FC236}">
                <a16:creationId xmlns:a16="http://schemas.microsoft.com/office/drawing/2014/main" id="{90545298-5721-1341-875C-48198191167A}"/>
              </a:ext>
            </a:extLst>
          </p:cNvPr>
          <p:cNvSpPr>
            <a:spLocks noChangeArrowheads="1"/>
          </p:cNvSpPr>
          <p:nvPr/>
        </p:nvSpPr>
        <p:spPr bwMode="auto">
          <a:xfrm>
            <a:off x="8895911" y="5730262"/>
            <a:ext cx="1634120" cy="1634120"/>
          </a:xfrm>
          <a:custGeom>
            <a:avLst/>
            <a:gdLst>
              <a:gd name="T0" fmla="*/ 1509 w 1510"/>
              <a:gd name="T1" fmla="*/ 755 h 1509"/>
              <a:gd name="T2" fmla="*/ 1509 w 1510"/>
              <a:gd name="T3" fmla="*/ 755 h 1509"/>
              <a:gd name="T4" fmla="*/ 754 w 1510"/>
              <a:gd name="T5" fmla="*/ 1508 h 1509"/>
              <a:gd name="T6" fmla="*/ 754 w 1510"/>
              <a:gd name="T7" fmla="*/ 1508 h 1509"/>
              <a:gd name="T8" fmla="*/ 0 w 1510"/>
              <a:gd name="T9" fmla="*/ 755 h 1509"/>
              <a:gd name="T10" fmla="*/ 0 w 1510"/>
              <a:gd name="T11" fmla="*/ 755 h 1509"/>
              <a:gd name="T12" fmla="*/ 754 w 1510"/>
              <a:gd name="T13" fmla="*/ 0 h 1509"/>
              <a:gd name="T14" fmla="*/ 754 w 1510"/>
              <a:gd name="T15" fmla="*/ 0 h 1509"/>
              <a:gd name="T16" fmla="*/ 1509 w 1510"/>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0" h="1509">
                <a:moveTo>
                  <a:pt x="1509" y="755"/>
                </a:moveTo>
                <a:lnTo>
                  <a:pt x="1509" y="755"/>
                </a:lnTo>
                <a:cubicBezTo>
                  <a:pt x="1509" y="1171"/>
                  <a:pt x="1171" y="1508"/>
                  <a:pt x="754" y="1508"/>
                </a:cubicBezTo>
                <a:lnTo>
                  <a:pt x="754" y="1508"/>
                </a:lnTo>
                <a:cubicBezTo>
                  <a:pt x="338" y="1508"/>
                  <a:pt x="0" y="1171"/>
                  <a:pt x="0" y="755"/>
                </a:cubicBezTo>
                <a:lnTo>
                  <a:pt x="0" y="755"/>
                </a:lnTo>
                <a:cubicBezTo>
                  <a:pt x="0" y="337"/>
                  <a:pt x="338" y="0"/>
                  <a:pt x="754" y="0"/>
                </a:cubicBezTo>
                <a:lnTo>
                  <a:pt x="754" y="0"/>
                </a:lnTo>
                <a:cubicBezTo>
                  <a:pt x="1171" y="0"/>
                  <a:pt x="1509" y="337"/>
                  <a:pt x="1509" y="755"/>
                </a:cubicBezTo>
              </a:path>
            </a:pathLst>
          </a:custGeom>
          <a:solidFill>
            <a:schemeClr val="tx2"/>
          </a:solidFill>
          <a:ln>
            <a:noFill/>
          </a:ln>
          <a:effectLst/>
        </p:spPr>
        <p:txBody>
          <a:bodyPr wrap="none" anchor="ctr"/>
          <a:lstStyle/>
          <a:p>
            <a:endParaRPr lang="en-US"/>
          </a:p>
        </p:txBody>
      </p:sp>
      <p:sp>
        <p:nvSpPr>
          <p:cNvPr id="25" name="Freeform 182">
            <a:extLst>
              <a:ext uri="{FF2B5EF4-FFF2-40B4-BE49-F238E27FC236}">
                <a16:creationId xmlns:a16="http://schemas.microsoft.com/office/drawing/2014/main" id="{4A582E3D-B9F3-A849-B1F8-B11D501D8343}"/>
              </a:ext>
            </a:extLst>
          </p:cNvPr>
          <p:cNvSpPr>
            <a:spLocks noChangeArrowheads="1"/>
          </p:cNvSpPr>
          <p:nvPr/>
        </p:nvSpPr>
        <p:spPr bwMode="auto">
          <a:xfrm>
            <a:off x="13847618" y="5730262"/>
            <a:ext cx="1634120" cy="1634120"/>
          </a:xfrm>
          <a:custGeom>
            <a:avLst/>
            <a:gdLst>
              <a:gd name="T0" fmla="*/ 1508 w 1509"/>
              <a:gd name="T1" fmla="*/ 755 h 1509"/>
              <a:gd name="T2" fmla="*/ 1508 w 1509"/>
              <a:gd name="T3" fmla="*/ 755 h 1509"/>
              <a:gd name="T4" fmla="*/ 754 w 1509"/>
              <a:gd name="T5" fmla="*/ 1508 h 1509"/>
              <a:gd name="T6" fmla="*/ 754 w 1509"/>
              <a:gd name="T7" fmla="*/ 1508 h 1509"/>
              <a:gd name="T8" fmla="*/ 0 w 1509"/>
              <a:gd name="T9" fmla="*/ 755 h 1509"/>
              <a:gd name="T10" fmla="*/ 0 w 1509"/>
              <a:gd name="T11" fmla="*/ 755 h 1509"/>
              <a:gd name="T12" fmla="*/ 754 w 1509"/>
              <a:gd name="T13" fmla="*/ 0 h 1509"/>
              <a:gd name="T14" fmla="*/ 754 w 1509"/>
              <a:gd name="T15" fmla="*/ 0 h 1509"/>
              <a:gd name="T16" fmla="*/ 1508 w 1509"/>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9" h="1509">
                <a:moveTo>
                  <a:pt x="1508" y="755"/>
                </a:moveTo>
                <a:lnTo>
                  <a:pt x="1508" y="755"/>
                </a:lnTo>
                <a:cubicBezTo>
                  <a:pt x="1508" y="1171"/>
                  <a:pt x="1171" y="1508"/>
                  <a:pt x="754" y="1508"/>
                </a:cubicBezTo>
                <a:lnTo>
                  <a:pt x="754" y="1508"/>
                </a:lnTo>
                <a:cubicBezTo>
                  <a:pt x="337" y="1508"/>
                  <a:pt x="0" y="1171"/>
                  <a:pt x="0" y="755"/>
                </a:cubicBezTo>
                <a:lnTo>
                  <a:pt x="0" y="755"/>
                </a:lnTo>
                <a:cubicBezTo>
                  <a:pt x="0" y="337"/>
                  <a:pt x="337" y="0"/>
                  <a:pt x="754" y="0"/>
                </a:cubicBezTo>
                <a:lnTo>
                  <a:pt x="754" y="0"/>
                </a:lnTo>
                <a:cubicBezTo>
                  <a:pt x="1171" y="0"/>
                  <a:pt x="1508" y="337"/>
                  <a:pt x="1508" y="755"/>
                </a:cubicBezTo>
              </a:path>
            </a:pathLst>
          </a:custGeom>
          <a:solidFill>
            <a:schemeClr val="tx2"/>
          </a:solidFill>
          <a:ln>
            <a:noFill/>
          </a:ln>
          <a:effectLst/>
        </p:spPr>
        <p:txBody>
          <a:bodyPr wrap="none" anchor="ctr"/>
          <a:lstStyle/>
          <a:p>
            <a:endParaRPr lang="en-US"/>
          </a:p>
        </p:txBody>
      </p:sp>
      <p:sp>
        <p:nvSpPr>
          <p:cNvPr id="26" name="Freeform 183">
            <a:extLst>
              <a:ext uri="{FF2B5EF4-FFF2-40B4-BE49-F238E27FC236}">
                <a16:creationId xmlns:a16="http://schemas.microsoft.com/office/drawing/2014/main" id="{5434479A-8F17-1142-9A20-0C3D039BEF38}"/>
              </a:ext>
            </a:extLst>
          </p:cNvPr>
          <p:cNvSpPr>
            <a:spLocks noChangeArrowheads="1"/>
          </p:cNvSpPr>
          <p:nvPr/>
        </p:nvSpPr>
        <p:spPr bwMode="auto">
          <a:xfrm>
            <a:off x="18799224" y="5730262"/>
            <a:ext cx="1638900" cy="1634120"/>
          </a:xfrm>
          <a:custGeom>
            <a:avLst/>
            <a:gdLst>
              <a:gd name="T0" fmla="*/ 1510 w 1511"/>
              <a:gd name="T1" fmla="*/ 755 h 1509"/>
              <a:gd name="T2" fmla="*/ 1510 w 1511"/>
              <a:gd name="T3" fmla="*/ 755 h 1509"/>
              <a:gd name="T4" fmla="*/ 755 w 1511"/>
              <a:gd name="T5" fmla="*/ 1508 h 1509"/>
              <a:gd name="T6" fmla="*/ 755 w 1511"/>
              <a:gd name="T7" fmla="*/ 1508 h 1509"/>
              <a:gd name="T8" fmla="*/ 0 w 1511"/>
              <a:gd name="T9" fmla="*/ 755 h 1509"/>
              <a:gd name="T10" fmla="*/ 0 w 1511"/>
              <a:gd name="T11" fmla="*/ 755 h 1509"/>
              <a:gd name="T12" fmla="*/ 755 w 1511"/>
              <a:gd name="T13" fmla="*/ 0 h 1509"/>
              <a:gd name="T14" fmla="*/ 755 w 1511"/>
              <a:gd name="T15" fmla="*/ 0 h 1509"/>
              <a:gd name="T16" fmla="*/ 1510 w 1511"/>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509">
                <a:moveTo>
                  <a:pt x="1510" y="755"/>
                </a:moveTo>
                <a:lnTo>
                  <a:pt x="1510" y="755"/>
                </a:lnTo>
                <a:cubicBezTo>
                  <a:pt x="1510" y="1171"/>
                  <a:pt x="1172" y="1508"/>
                  <a:pt x="755" y="1508"/>
                </a:cubicBezTo>
                <a:lnTo>
                  <a:pt x="755" y="1508"/>
                </a:lnTo>
                <a:cubicBezTo>
                  <a:pt x="339" y="1508"/>
                  <a:pt x="0" y="1171"/>
                  <a:pt x="0" y="755"/>
                </a:cubicBezTo>
                <a:lnTo>
                  <a:pt x="0" y="755"/>
                </a:lnTo>
                <a:cubicBezTo>
                  <a:pt x="0" y="337"/>
                  <a:pt x="339" y="0"/>
                  <a:pt x="755" y="0"/>
                </a:cubicBezTo>
                <a:lnTo>
                  <a:pt x="755" y="0"/>
                </a:lnTo>
                <a:cubicBezTo>
                  <a:pt x="1172" y="0"/>
                  <a:pt x="1510" y="337"/>
                  <a:pt x="1510" y="755"/>
                </a:cubicBezTo>
              </a:path>
            </a:pathLst>
          </a:custGeom>
          <a:solidFill>
            <a:schemeClr val="tx2"/>
          </a:solidFill>
          <a:ln>
            <a:noFill/>
          </a:ln>
          <a:effectLst/>
        </p:spPr>
        <p:txBody>
          <a:bodyPr wrap="none" anchor="ctr"/>
          <a:lstStyle/>
          <a:p>
            <a:endParaRPr lang="en-US"/>
          </a:p>
        </p:txBody>
      </p:sp>
      <p:grpSp>
        <p:nvGrpSpPr>
          <p:cNvPr id="36" name="Group 35">
            <a:extLst>
              <a:ext uri="{FF2B5EF4-FFF2-40B4-BE49-F238E27FC236}">
                <a16:creationId xmlns:a16="http://schemas.microsoft.com/office/drawing/2014/main" id="{820E190D-A588-2C44-9279-E1B245B41840}"/>
              </a:ext>
            </a:extLst>
          </p:cNvPr>
          <p:cNvGrpSpPr/>
          <p:nvPr/>
        </p:nvGrpSpPr>
        <p:grpSpPr>
          <a:xfrm>
            <a:off x="2636489" y="9062111"/>
            <a:ext cx="4249554" cy="2031326"/>
            <a:chOff x="12535385" y="4730545"/>
            <a:chExt cx="4249554" cy="2031326"/>
          </a:xfrm>
        </p:grpSpPr>
        <p:sp>
          <p:nvSpPr>
            <p:cNvPr id="37" name="CuadroTexto 4">
              <a:extLst>
                <a:ext uri="{FF2B5EF4-FFF2-40B4-BE49-F238E27FC236}">
                  <a16:creationId xmlns:a16="http://schemas.microsoft.com/office/drawing/2014/main" id="{10B7BA0C-86ED-724F-942B-6B68E00DC256}"/>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38" name="CuadroTexto 4">
              <a:extLst>
                <a:ext uri="{FF2B5EF4-FFF2-40B4-BE49-F238E27FC236}">
                  <a16:creationId xmlns:a16="http://schemas.microsoft.com/office/drawing/2014/main" id="{59B72F76-67CB-344D-A560-15EAEE13E617}"/>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9" name="Group 38">
            <a:extLst>
              <a:ext uri="{FF2B5EF4-FFF2-40B4-BE49-F238E27FC236}">
                <a16:creationId xmlns:a16="http://schemas.microsoft.com/office/drawing/2014/main" id="{10F4F166-B864-4941-8EE5-A861EC581F85}"/>
              </a:ext>
            </a:extLst>
          </p:cNvPr>
          <p:cNvGrpSpPr/>
          <p:nvPr/>
        </p:nvGrpSpPr>
        <p:grpSpPr>
          <a:xfrm>
            <a:off x="7588194" y="9062111"/>
            <a:ext cx="4249554" cy="2031326"/>
            <a:chOff x="12535385" y="4730545"/>
            <a:chExt cx="4249554" cy="2031326"/>
          </a:xfrm>
        </p:grpSpPr>
        <p:sp>
          <p:nvSpPr>
            <p:cNvPr id="41" name="CuadroTexto 4">
              <a:extLst>
                <a:ext uri="{FF2B5EF4-FFF2-40B4-BE49-F238E27FC236}">
                  <a16:creationId xmlns:a16="http://schemas.microsoft.com/office/drawing/2014/main" id="{7501ED9F-9898-2744-8E35-DBBF50DA034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2" name="CuadroTexto 4">
              <a:extLst>
                <a:ext uri="{FF2B5EF4-FFF2-40B4-BE49-F238E27FC236}">
                  <a16:creationId xmlns:a16="http://schemas.microsoft.com/office/drawing/2014/main" id="{AF4DBE59-3475-B949-96DE-DB46CCDCFA4E}"/>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43" name="Group 42">
            <a:extLst>
              <a:ext uri="{FF2B5EF4-FFF2-40B4-BE49-F238E27FC236}">
                <a16:creationId xmlns:a16="http://schemas.microsoft.com/office/drawing/2014/main" id="{68DFAC5B-70A7-D14D-8442-C0DEE2316131}"/>
              </a:ext>
            </a:extLst>
          </p:cNvPr>
          <p:cNvGrpSpPr/>
          <p:nvPr/>
        </p:nvGrpSpPr>
        <p:grpSpPr>
          <a:xfrm>
            <a:off x="12546772" y="9062111"/>
            <a:ext cx="4249554" cy="2031326"/>
            <a:chOff x="12535385" y="4730545"/>
            <a:chExt cx="4249554" cy="2031326"/>
          </a:xfrm>
        </p:grpSpPr>
        <p:sp>
          <p:nvSpPr>
            <p:cNvPr id="44" name="CuadroTexto 4">
              <a:extLst>
                <a:ext uri="{FF2B5EF4-FFF2-40B4-BE49-F238E27FC236}">
                  <a16:creationId xmlns:a16="http://schemas.microsoft.com/office/drawing/2014/main" id="{BA0AB22A-A91D-714B-9541-17229E54474A}"/>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5" name="CuadroTexto 4">
              <a:extLst>
                <a:ext uri="{FF2B5EF4-FFF2-40B4-BE49-F238E27FC236}">
                  <a16:creationId xmlns:a16="http://schemas.microsoft.com/office/drawing/2014/main" id="{C60A06D2-E470-8047-9617-C84CC4A7C4AE}"/>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46" name="Group 45">
            <a:extLst>
              <a:ext uri="{FF2B5EF4-FFF2-40B4-BE49-F238E27FC236}">
                <a16:creationId xmlns:a16="http://schemas.microsoft.com/office/drawing/2014/main" id="{E840F87C-CA73-404D-9C29-3A6FD32C06CE}"/>
              </a:ext>
            </a:extLst>
          </p:cNvPr>
          <p:cNvGrpSpPr/>
          <p:nvPr/>
        </p:nvGrpSpPr>
        <p:grpSpPr>
          <a:xfrm>
            <a:off x="17486360" y="9062111"/>
            <a:ext cx="4249554" cy="2031326"/>
            <a:chOff x="12535385" y="4730545"/>
            <a:chExt cx="4249554" cy="2031326"/>
          </a:xfrm>
        </p:grpSpPr>
        <p:sp>
          <p:nvSpPr>
            <p:cNvPr id="47" name="CuadroTexto 4">
              <a:extLst>
                <a:ext uri="{FF2B5EF4-FFF2-40B4-BE49-F238E27FC236}">
                  <a16:creationId xmlns:a16="http://schemas.microsoft.com/office/drawing/2014/main" id="{994E14F3-A3AC-BB45-A897-B073E1012B38}"/>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8" name="CuadroTexto 4">
              <a:extLst>
                <a:ext uri="{FF2B5EF4-FFF2-40B4-BE49-F238E27FC236}">
                  <a16:creationId xmlns:a16="http://schemas.microsoft.com/office/drawing/2014/main" id="{F64DE242-23F1-5B4A-9DD8-01A250F55D5B}"/>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49" name="CuadroTexto 4">
            <a:extLst>
              <a:ext uri="{FF2B5EF4-FFF2-40B4-BE49-F238E27FC236}">
                <a16:creationId xmlns:a16="http://schemas.microsoft.com/office/drawing/2014/main" id="{052D0C5C-D918-754A-BE02-2CC32307C373}"/>
              </a:ext>
            </a:extLst>
          </p:cNvPr>
          <p:cNvSpPr txBox="1"/>
          <p:nvPr/>
        </p:nvSpPr>
        <p:spPr>
          <a:xfrm>
            <a:off x="4217044"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50" name="CuadroTexto 4">
            <a:extLst>
              <a:ext uri="{FF2B5EF4-FFF2-40B4-BE49-F238E27FC236}">
                <a16:creationId xmlns:a16="http://schemas.microsoft.com/office/drawing/2014/main" id="{4531A8FB-EBFE-D144-A691-586378E3BBC1}"/>
              </a:ext>
            </a:extLst>
          </p:cNvPr>
          <p:cNvSpPr txBox="1"/>
          <p:nvPr/>
        </p:nvSpPr>
        <p:spPr>
          <a:xfrm>
            <a:off x="9161879"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51" name="CuadroTexto 4">
            <a:extLst>
              <a:ext uri="{FF2B5EF4-FFF2-40B4-BE49-F238E27FC236}">
                <a16:creationId xmlns:a16="http://schemas.microsoft.com/office/drawing/2014/main" id="{66076A8E-D0AD-9944-8290-E15A1BDCE77D}"/>
              </a:ext>
            </a:extLst>
          </p:cNvPr>
          <p:cNvSpPr txBox="1"/>
          <p:nvPr/>
        </p:nvSpPr>
        <p:spPr>
          <a:xfrm>
            <a:off x="14113586"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52" name="CuadroTexto 4">
            <a:extLst>
              <a:ext uri="{FF2B5EF4-FFF2-40B4-BE49-F238E27FC236}">
                <a16:creationId xmlns:a16="http://schemas.microsoft.com/office/drawing/2014/main" id="{7EDCBE6F-285F-E644-A230-EE00EB2C9F1D}"/>
              </a:ext>
            </a:extLst>
          </p:cNvPr>
          <p:cNvSpPr txBox="1"/>
          <p:nvPr/>
        </p:nvSpPr>
        <p:spPr>
          <a:xfrm>
            <a:off x="19067582"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23032893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737572"/>
      </a:dk1>
      <a:lt1>
        <a:srgbClr val="FFFFFF"/>
      </a:lt1>
      <a:dk2>
        <a:srgbClr val="363E48"/>
      </a:dk2>
      <a:lt2>
        <a:srgbClr val="FFFFFF"/>
      </a:lt2>
      <a:accent1>
        <a:srgbClr val="1D62C1"/>
      </a:accent1>
      <a:accent2>
        <a:srgbClr val="0D3E91"/>
      </a:accent2>
      <a:accent3>
        <a:srgbClr val="43A4EC"/>
      </a:accent3>
      <a:accent4>
        <a:srgbClr val="1D62C1"/>
      </a:accent4>
      <a:accent5>
        <a:srgbClr val="0D3E91"/>
      </a:accent5>
      <a:accent6>
        <a:srgbClr val="43A4E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86523</TotalTime>
  <Words>478</Words>
  <Application>Microsoft Macintosh PowerPoint</Application>
  <PresentationFormat>Custom</PresentationFormat>
  <Paragraphs>93</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Lato Heavy</vt:lpstr>
      <vt:lpstr>Lato Light</vt:lpstr>
      <vt:lpstr>Lato Semibold</vt:lpstr>
      <vt:lpstr>Montserrat Light</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15858</cp:revision>
  <dcterms:created xsi:type="dcterms:W3CDTF">2014-11-12T21:47:38Z</dcterms:created>
  <dcterms:modified xsi:type="dcterms:W3CDTF">2019-06-12T17:28:41Z</dcterms:modified>
  <cp:category/>
</cp:coreProperties>
</file>