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3737"/>
    <a:srgbClr val="5A5A66"/>
    <a:srgbClr val="F2F2F2"/>
    <a:srgbClr val="000000"/>
    <a:srgbClr val="EFF1F8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9" autoAdjust="0"/>
    <p:restoredTop sz="92585" autoAdjust="0"/>
  </p:normalViewPr>
  <p:slideViewPr>
    <p:cSldViewPr snapToGrid="0" snapToObjects="1">
      <p:cViewPr varScale="1">
        <p:scale>
          <a:sx n="55" d="100"/>
          <a:sy n="55" d="100"/>
        </p:scale>
        <p:origin x="240" y="3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4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32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787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79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22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0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6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5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Freeform 160"/>
          <p:cNvSpPr>
            <a:spLocks noChangeArrowheads="1"/>
          </p:cNvSpPr>
          <p:nvPr/>
        </p:nvSpPr>
        <p:spPr bwMode="auto">
          <a:xfrm>
            <a:off x="16358614" y="5917301"/>
            <a:ext cx="1759550" cy="2997568"/>
          </a:xfrm>
          <a:custGeom>
            <a:avLst/>
            <a:gdLst>
              <a:gd name="T0" fmla="*/ 0 w 1590"/>
              <a:gd name="T1" fmla="*/ 0 h 2712"/>
              <a:gd name="T2" fmla="*/ 1589 w 1590"/>
              <a:gd name="T3" fmla="*/ 0 h 2712"/>
              <a:gd name="T4" fmla="*/ 1589 w 1590"/>
              <a:gd name="T5" fmla="*/ 2711 h 2712"/>
              <a:gd name="T6" fmla="*/ 0 w 1590"/>
              <a:gd name="T7" fmla="*/ 2711 h 2712"/>
              <a:gd name="T8" fmla="*/ 0 w 1590"/>
              <a:gd name="T9" fmla="*/ 0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0" h="2712">
                <a:moveTo>
                  <a:pt x="0" y="0"/>
                </a:moveTo>
                <a:lnTo>
                  <a:pt x="1589" y="0"/>
                </a:lnTo>
                <a:lnTo>
                  <a:pt x="1589" y="2711"/>
                </a:lnTo>
                <a:lnTo>
                  <a:pt x="0" y="2711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8" name="Freeform 161"/>
          <p:cNvSpPr>
            <a:spLocks noChangeArrowheads="1"/>
          </p:cNvSpPr>
          <p:nvPr/>
        </p:nvSpPr>
        <p:spPr bwMode="auto">
          <a:xfrm>
            <a:off x="14599067" y="5917301"/>
            <a:ext cx="1759547" cy="2997568"/>
          </a:xfrm>
          <a:custGeom>
            <a:avLst/>
            <a:gdLst>
              <a:gd name="T0" fmla="*/ 0 w 1590"/>
              <a:gd name="T1" fmla="*/ 0 h 2712"/>
              <a:gd name="T2" fmla="*/ 1589 w 1590"/>
              <a:gd name="T3" fmla="*/ 0 h 2712"/>
              <a:gd name="T4" fmla="*/ 1589 w 1590"/>
              <a:gd name="T5" fmla="*/ 2711 h 2712"/>
              <a:gd name="T6" fmla="*/ 0 w 1590"/>
              <a:gd name="T7" fmla="*/ 2711 h 2712"/>
              <a:gd name="T8" fmla="*/ 0 w 1590"/>
              <a:gd name="T9" fmla="*/ 0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0" h="2712">
                <a:moveTo>
                  <a:pt x="0" y="0"/>
                </a:moveTo>
                <a:lnTo>
                  <a:pt x="1589" y="0"/>
                </a:lnTo>
                <a:lnTo>
                  <a:pt x="1589" y="2711"/>
                </a:lnTo>
                <a:lnTo>
                  <a:pt x="0" y="271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9" name="Freeform 162"/>
          <p:cNvSpPr>
            <a:spLocks noChangeArrowheads="1"/>
          </p:cNvSpPr>
          <p:nvPr/>
        </p:nvSpPr>
        <p:spPr bwMode="auto">
          <a:xfrm>
            <a:off x="12844392" y="5917301"/>
            <a:ext cx="1754675" cy="2997568"/>
          </a:xfrm>
          <a:custGeom>
            <a:avLst/>
            <a:gdLst>
              <a:gd name="T0" fmla="*/ 0 w 1589"/>
              <a:gd name="T1" fmla="*/ 0 h 2712"/>
              <a:gd name="T2" fmla="*/ 1588 w 1589"/>
              <a:gd name="T3" fmla="*/ 0 h 2712"/>
              <a:gd name="T4" fmla="*/ 1588 w 1589"/>
              <a:gd name="T5" fmla="*/ 2711 h 2712"/>
              <a:gd name="T6" fmla="*/ 0 w 1589"/>
              <a:gd name="T7" fmla="*/ 2711 h 2712"/>
              <a:gd name="T8" fmla="*/ 0 w 1589"/>
              <a:gd name="T9" fmla="*/ 0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9" h="2712">
                <a:moveTo>
                  <a:pt x="0" y="0"/>
                </a:moveTo>
                <a:lnTo>
                  <a:pt x="1588" y="0"/>
                </a:lnTo>
                <a:lnTo>
                  <a:pt x="1588" y="2711"/>
                </a:lnTo>
                <a:lnTo>
                  <a:pt x="0" y="271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0" name="Freeform 163"/>
          <p:cNvSpPr>
            <a:spLocks noChangeArrowheads="1"/>
          </p:cNvSpPr>
          <p:nvPr/>
        </p:nvSpPr>
        <p:spPr bwMode="auto">
          <a:xfrm>
            <a:off x="11089717" y="5917301"/>
            <a:ext cx="1754675" cy="2997568"/>
          </a:xfrm>
          <a:custGeom>
            <a:avLst/>
            <a:gdLst>
              <a:gd name="T0" fmla="*/ 0 w 1588"/>
              <a:gd name="T1" fmla="*/ 0 h 2712"/>
              <a:gd name="T2" fmla="*/ 1587 w 1588"/>
              <a:gd name="T3" fmla="*/ 0 h 2712"/>
              <a:gd name="T4" fmla="*/ 1587 w 1588"/>
              <a:gd name="T5" fmla="*/ 2711 h 2712"/>
              <a:gd name="T6" fmla="*/ 0 w 1588"/>
              <a:gd name="T7" fmla="*/ 2711 h 2712"/>
              <a:gd name="T8" fmla="*/ 0 w 1588"/>
              <a:gd name="T9" fmla="*/ 0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8" h="2712">
                <a:moveTo>
                  <a:pt x="0" y="0"/>
                </a:moveTo>
                <a:lnTo>
                  <a:pt x="1587" y="0"/>
                </a:lnTo>
                <a:lnTo>
                  <a:pt x="1587" y="2711"/>
                </a:lnTo>
                <a:lnTo>
                  <a:pt x="0" y="2711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1" name="Freeform 164"/>
          <p:cNvSpPr>
            <a:spLocks noChangeArrowheads="1"/>
          </p:cNvSpPr>
          <p:nvPr/>
        </p:nvSpPr>
        <p:spPr bwMode="auto">
          <a:xfrm>
            <a:off x="9335043" y="5917301"/>
            <a:ext cx="1759547" cy="2997568"/>
          </a:xfrm>
          <a:custGeom>
            <a:avLst/>
            <a:gdLst>
              <a:gd name="T0" fmla="*/ 0 w 1590"/>
              <a:gd name="T1" fmla="*/ 0 h 2712"/>
              <a:gd name="T2" fmla="*/ 1589 w 1590"/>
              <a:gd name="T3" fmla="*/ 0 h 2712"/>
              <a:gd name="T4" fmla="*/ 1589 w 1590"/>
              <a:gd name="T5" fmla="*/ 2711 h 2712"/>
              <a:gd name="T6" fmla="*/ 0 w 1590"/>
              <a:gd name="T7" fmla="*/ 2711 h 2712"/>
              <a:gd name="T8" fmla="*/ 0 w 1590"/>
              <a:gd name="T9" fmla="*/ 0 h 2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0" h="2712">
                <a:moveTo>
                  <a:pt x="0" y="0"/>
                </a:moveTo>
                <a:lnTo>
                  <a:pt x="1589" y="0"/>
                </a:lnTo>
                <a:lnTo>
                  <a:pt x="1589" y="2711"/>
                </a:lnTo>
                <a:lnTo>
                  <a:pt x="0" y="271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" name="Freeform 165"/>
          <p:cNvSpPr>
            <a:spLocks noChangeArrowheads="1"/>
          </p:cNvSpPr>
          <p:nvPr/>
        </p:nvSpPr>
        <p:spPr bwMode="auto">
          <a:xfrm>
            <a:off x="18113289" y="6896993"/>
            <a:ext cx="1189280" cy="1028436"/>
          </a:xfrm>
          <a:custGeom>
            <a:avLst/>
            <a:gdLst>
              <a:gd name="T0" fmla="*/ 1075 w 1076"/>
              <a:gd name="T1" fmla="*/ 0 h 930"/>
              <a:gd name="T2" fmla="*/ 0 w 1076"/>
              <a:gd name="T3" fmla="*/ 0 h 930"/>
              <a:gd name="T4" fmla="*/ 0 w 1076"/>
              <a:gd name="T5" fmla="*/ 929 h 930"/>
              <a:gd name="T6" fmla="*/ 1075 w 1076"/>
              <a:gd name="T7" fmla="*/ 929 h 930"/>
              <a:gd name="T8" fmla="*/ 1075 w 1076"/>
              <a:gd name="T9" fmla="*/ 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6" h="930">
                <a:moveTo>
                  <a:pt x="1075" y="0"/>
                </a:moveTo>
                <a:lnTo>
                  <a:pt x="0" y="0"/>
                </a:lnTo>
                <a:lnTo>
                  <a:pt x="0" y="929"/>
                </a:lnTo>
                <a:lnTo>
                  <a:pt x="1075" y="929"/>
                </a:lnTo>
                <a:lnTo>
                  <a:pt x="107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3" name="Freeform 166"/>
          <p:cNvSpPr>
            <a:spLocks noChangeArrowheads="1"/>
          </p:cNvSpPr>
          <p:nvPr/>
        </p:nvSpPr>
        <p:spPr bwMode="auto">
          <a:xfrm>
            <a:off x="8145763" y="6521689"/>
            <a:ext cx="1189280" cy="1788792"/>
          </a:xfrm>
          <a:custGeom>
            <a:avLst/>
            <a:gdLst>
              <a:gd name="T0" fmla="*/ 1075 w 1076"/>
              <a:gd name="T1" fmla="*/ 0 h 1617"/>
              <a:gd name="T2" fmla="*/ 0 w 1076"/>
              <a:gd name="T3" fmla="*/ 0 h 1617"/>
              <a:gd name="T4" fmla="*/ 0 w 1076"/>
              <a:gd name="T5" fmla="*/ 1616 h 1617"/>
              <a:gd name="T6" fmla="*/ 1075 w 1076"/>
              <a:gd name="T7" fmla="*/ 1616 h 1617"/>
              <a:gd name="T8" fmla="*/ 1075 w 1076"/>
              <a:gd name="T9" fmla="*/ 0 h 1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6" h="1617">
                <a:moveTo>
                  <a:pt x="1075" y="0"/>
                </a:moveTo>
                <a:lnTo>
                  <a:pt x="0" y="0"/>
                </a:lnTo>
                <a:lnTo>
                  <a:pt x="0" y="1616"/>
                </a:lnTo>
                <a:lnTo>
                  <a:pt x="1075" y="1616"/>
                </a:lnTo>
                <a:lnTo>
                  <a:pt x="1075" y="0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4" name="Freeform 167"/>
          <p:cNvSpPr>
            <a:spLocks noChangeArrowheads="1"/>
          </p:cNvSpPr>
          <p:nvPr/>
        </p:nvSpPr>
        <p:spPr bwMode="auto">
          <a:xfrm>
            <a:off x="19302569" y="5113074"/>
            <a:ext cx="229084" cy="4601147"/>
          </a:xfrm>
          <a:custGeom>
            <a:avLst/>
            <a:gdLst>
              <a:gd name="T0" fmla="*/ 0 w 208"/>
              <a:gd name="T1" fmla="*/ 0 h 4163"/>
              <a:gd name="T2" fmla="*/ 207 w 208"/>
              <a:gd name="T3" fmla="*/ 0 h 4163"/>
              <a:gd name="T4" fmla="*/ 207 w 208"/>
              <a:gd name="T5" fmla="*/ 4162 h 4163"/>
              <a:gd name="T6" fmla="*/ 0 w 208"/>
              <a:gd name="T7" fmla="*/ 4162 h 4163"/>
              <a:gd name="T8" fmla="*/ 0 w 208"/>
              <a:gd name="T9" fmla="*/ 0 h 4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163">
                <a:moveTo>
                  <a:pt x="0" y="0"/>
                </a:moveTo>
                <a:lnTo>
                  <a:pt x="207" y="0"/>
                </a:lnTo>
                <a:lnTo>
                  <a:pt x="207" y="4162"/>
                </a:lnTo>
                <a:lnTo>
                  <a:pt x="0" y="4162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" name="Freeform 168"/>
          <p:cNvSpPr>
            <a:spLocks noChangeArrowheads="1"/>
          </p:cNvSpPr>
          <p:nvPr/>
        </p:nvSpPr>
        <p:spPr bwMode="auto">
          <a:xfrm>
            <a:off x="18113289" y="5624856"/>
            <a:ext cx="229084" cy="3582459"/>
          </a:xfrm>
          <a:custGeom>
            <a:avLst/>
            <a:gdLst>
              <a:gd name="T0" fmla="*/ 0 w 207"/>
              <a:gd name="T1" fmla="*/ 0 h 3241"/>
              <a:gd name="T2" fmla="*/ 206 w 207"/>
              <a:gd name="T3" fmla="*/ 0 h 3241"/>
              <a:gd name="T4" fmla="*/ 206 w 207"/>
              <a:gd name="T5" fmla="*/ 3240 h 3241"/>
              <a:gd name="T6" fmla="*/ 0 w 207"/>
              <a:gd name="T7" fmla="*/ 3240 h 3241"/>
              <a:gd name="T8" fmla="*/ 0 w 207"/>
              <a:gd name="T9" fmla="*/ 0 h 3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3241">
                <a:moveTo>
                  <a:pt x="0" y="0"/>
                </a:moveTo>
                <a:lnTo>
                  <a:pt x="206" y="0"/>
                </a:lnTo>
                <a:lnTo>
                  <a:pt x="206" y="3240"/>
                </a:lnTo>
                <a:lnTo>
                  <a:pt x="0" y="324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6" name="Freeform 169"/>
          <p:cNvSpPr>
            <a:spLocks noChangeArrowheads="1"/>
          </p:cNvSpPr>
          <p:nvPr/>
        </p:nvSpPr>
        <p:spPr bwMode="auto">
          <a:xfrm>
            <a:off x="4290351" y="7145574"/>
            <a:ext cx="3855412" cy="268074"/>
          </a:xfrm>
          <a:custGeom>
            <a:avLst/>
            <a:gdLst>
              <a:gd name="T0" fmla="*/ 0 w 3489"/>
              <a:gd name="T1" fmla="*/ 142 h 244"/>
              <a:gd name="T2" fmla="*/ 0 w 3489"/>
              <a:gd name="T3" fmla="*/ 102 h 244"/>
              <a:gd name="T4" fmla="*/ 3488 w 3489"/>
              <a:gd name="T5" fmla="*/ 0 h 244"/>
              <a:gd name="T6" fmla="*/ 3488 w 3489"/>
              <a:gd name="T7" fmla="*/ 243 h 244"/>
              <a:gd name="T8" fmla="*/ 0 w 3489"/>
              <a:gd name="T9" fmla="*/ 142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9" h="244">
                <a:moveTo>
                  <a:pt x="0" y="142"/>
                </a:moveTo>
                <a:lnTo>
                  <a:pt x="0" y="102"/>
                </a:lnTo>
                <a:lnTo>
                  <a:pt x="3488" y="0"/>
                </a:lnTo>
                <a:lnTo>
                  <a:pt x="3488" y="243"/>
                </a:lnTo>
                <a:lnTo>
                  <a:pt x="0" y="142"/>
                </a:lnTo>
              </a:path>
            </a:pathLst>
          </a:custGeom>
          <a:solidFill>
            <a:schemeClr val="bg1">
              <a:lumMod val="50000"/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" name="Freeform 170"/>
          <p:cNvSpPr>
            <a:spLocks noChangeArrowheads="1"/>
          </p:cNvSpPr>
          <p:nvPr/>
        </p:nvSpPr>
        <p:spPr bwMode="auto">
          <a:xfrm>
            <a:off x="11659985" y="7447768"/>
            <a:ext cx="643381" cy="165719"/>
          </a:xfrm>
          <a:custGeom>
            <a:avLst/>
            <a:gdLst>
              <a:gd name="T0" fmla="*/ 42 w 582"/>
              <a:gd name="T1" fmla="*/ 108 h 151"/>
              <a:gd name="T2" fmla="*/ 539 w 582"/>
              <a:gd name="T3" fmla="*/ 108 h 151"/>
              <a:gd name="T4" fmla="*/ 539 w 582"/>
              <a:gd name="T5" fmla="*/ 42 h 151"/>
              <a:gd name="T6" fmla="*/ 42 w 582"/>
              <a:gd name="T7" fmla="*/ 42 h 151"/>
              <a:gd name="T8" fmla="*/ 42 w 582"/>
              <a:gd name="T9" fmla="*/ 108 h 151"/>
              <a:gd name="T10" fmla="*/ 548 w 582"/>
              <a:gd name="T11" fmla="*/ 150 h 151"/>
              <a:gd name="T12" fmla="*/ 33 w 582"/>
              <a:gd name="T13" fmla="*/ 150 h 151"/>
              <a:gd name="T14" fmla="*/ 33 w 582"/>
              <a:gd name="T15" fmla="*/ 150 h 151"/>
              <a:gd name="T16" fmla="*/ 0 w 582"/>
              <a:gd name="T17" fmla="*/ 117 h 151"/>
              <a:gd name="T18" fmla="*/ 0 w 582"/>
              <a:gd name="T19" fmla="*/ 33 h 151"/>
              <a:gd name="T20" fmla="*/ 0 w 582"/>
              <a:gd name="T21" fmla="*/ 33 h 151"/>
              <a:gd name="T22" fmla="*/ 33 w 582"/>
              <a:gd name="T23" fmla="*/ 0 h 151"/>
              <a:gd name="T24" fmla="*/ 548 w 582"/>
              <a:gd name="T25" fmla="*/ 0 h 151"/>
              <a:gd name="T26" fmla="*/ 548 w 582"/>
              <a:gd name="T27" fmla="*/ 0 h 151"/>
              <a:gd name="T28" fmla="*/ 581 w 582"/>
              <a:gd name="T29" fmla="*/ 33 h 151"/>
              <a:gd name="T30" fmla="*/ 581 w 582"/>
              <a:gd name="T31" fmla="*/ 117 h 151"/>
              <a:gd name="T32" fmla="*/ 581 w 582"/>
              <a:gd name="T33" fmla="*/ 117 h 151"/>
              <a:gd name="T34" fmla="*/ 548 w 582"/>
              <a:gd name="T35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2" h="151">
                <a:moveTo>
                  <a:pt x="42" y="108"/>
                </a:moveTo>
                <a:lnTo>
                  <a:pt x="539" y="108"/>
                </a:lnTo>
                <a:lnTo>
                  <a:pt x="539" y="42"/>
                </a:lnTo>
                <a:lnTo>
                  <a:pt x="42" y="42"/>
                </a:lnTo>
                <a:lnTo>
                  <a:pt x="42" y="108"/>
                </a:lnTo>
                <a:close/>
                <a:moveTo>
                  <a:pt x="548" y="150"/>
                </a:moveTo>
                <a:lnTo>
                  <a:pt x="33" y="150"/>
                </a:lnTo>
                <a:lnTo>
                  <a:pt x="33" y="150"/>
                </a:lnTo>
                <a:cubicBezTo>
                  <a:pt x="14" y="150"/>
                  <a:pt x="0" y="136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4" y="0"/>
                  <a:pt x="33" y="0"/>
                </a:cubicBezTo>
                <a:lnTo>
                  <a:pt x="548" y="0"/>
                </a:lnTo>
                <a:lnTo>
                  <a:pt x="548" y="0"/>
                </a:lnTo>
                <a:cubicBezTo>
                  <a:pt x="567" y="0"/>
                  <a:pt x="581" y="15"/>
                  <a:pt x="581" y="33"/>
                </a:cubicBezTo>
                <a:lnTo>
                  <a:pt x="581" y="117"/>
                </a:lnTo>
                <a:lnTo>
                  <a:pt x="581" y="117"/>
                </a:lnTo>
                <a:cubicBezTo>
                  <a:pt x="581" y="136"/>
                  <a:pt x="567" y="150"/>
                  <a:pt x="548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8" name="Freeform 171"/>
          <p:cNvSpPr>
            <a:spLocks noChangeArrowheads="1"/>
          </p:cNvSpPr>
          <p:nvPr/>
        </p:nvSpPr>
        <p:spPr bwMode="auto">
          <a:xfrm>
            <a:off x="11781839" y="7462388"/>
            <a:ext cx="48741" cy="141350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2 w 45"/>
              <a:gd name="T5" fmla="*/ 107 h 128"/>
              <a:gd name="T6" fmla="*/ 0 w 45"/>
              <a:gd name="T7" fmla="*/ 22 h 128"/>
              <a:gd name="T8" fmla="*/ 0 w 45"/>
              <a:gd name="T9" fmla="*/ 22 h 128"/>
              <a:gd name="T10" fmla="*/ 21 w 45"/>
              <a:gd name="T11" fmla="*/ 1 h 128"/>
              <a:gd name="T12" fmla="*/ 21 w 45"/>
              <a:gd name="T13" fmla="*/ 1 h 128"/>
              <a:gd name="T14" fmla="*/ 43 w 45"/>
              <a:gd name="T15" fmla="*/ 22 h 128"/>
              <a:gd name="T16" fmla="*/ 43 w 45"/>
              <a:gd name="T17" fmla="*/ 106 h 128"/>
              <a:gd name="T18" fmla="*/ 43 w 45"/>
              <a:gd name="T19" fmla="*/ 106 h 128"/>
              <a:gd name="T20" fmla="*/ 22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0" y="127"/>
                  <a:pt x="2" y="118"/>
                  <a:pt x="2" y="107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1"/>
                  <a:pt x="9" y="1"/>
                  <a:pt x="21" y="1"/>
                </a:cubicBezTo>
                <a:lnTo>
                  <a:pt x="21" y="1"/>
                </a:lnTo>
                <a:cubicBezTo>
                  <a:pt x="33" y="0"/>
                  <a:pt x="42" y="10"/>
                  <a:pt x="43" y="22"/>
                </a:cubicBezTo>
                <a:lnTo>
                  <a:pt x="43" y="106"/>
                </a:lnTo>
                <a:lnTo>
                  <a:pt x="43" y="106"/>
                </a:lnTo>
                <a:cubicBezTo>
                  <a:pt x="44" y="118"/>
                  <a:pt x="34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9" name="Freeform 172"/>
          <p:cNvSpPr>
            <a:spLocks noChangeArrowheads="1"/>
          </p:cNvSpPr>
          <p:nvPr/>
        </p:nvSpPr>
        <p:spPr bwMode="auto">
          <a:xfrm>
            <a:off x="11898818" y="7462388"/>
            <a:ext cx="48741" cy="141350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1 w 45"/>
              <a:gd name="T5" fmla="*/ 107 h 128"/>
              <a:gd name="T6" fmla="*/ 0 w 45"/>
              <a:gd name="T7" fmla="*/ 22 h 128"/>
              <a:gd name="T8" fmla="*/ 0 w 45"/>
              <a:gd name="T9" fmla="*/ 22 h 128"/>
              <a:gd name="T10" fmla="*/ 21 w 45"/>
              <a:gd name="T11" fmla="*/ 1 h 128"/>
              <a:gd name="T12" fmla="*/ 21 w 45"/>
              <a:gd name="T13" fmla="*/ 1 h 128"/>
              <a:gd name="T14" fmla="*/ 42 w 45"/>
              <a:gd name="T15" fmla="*/ 22 h 128"/>
              <a:gd name="T16" fmla="*/ 44 w 45"/>
              <a:gd name="T17" fmla="*/ 106 h 128"/>
              <a:gd name="T18" fmla="*/ 44 w 45"/>
              <a:gd name="T19" fmla="*/ 106 h 128"/>
              <a:gd name="T20" fmla="*/ 23 w 45"/>
              <a:gd name="T21" fmla="*/ 127 h 128"/>
              <a:gd name="T22" fmla="*/ 23 w 45"/>
              <a:gd name="T23" fmla="*/ 127 h 128"/>
              <a:gd name="T24" fmla="*/ 22 w 45"/>
              <a:gd name="T2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8"/>
                  <a:pt x="1" y="107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1"/>
                  <a:pt x="10" y="1"/>
                  <a:pt x="21" y="1"/>
                </a:cubicBezTo>
                <a:lnTo>
                  <a:pt x="21" y="1"/>
                </a:lnTo>
                <a:cubicBezTo>
                  <a:pt x="33" y="0"/>
                  <a:pt x="42" y="10"/>
                  <a:pt x="42" y="22"/>
                </a:cubicBezTo>
                <a:lnTo>
                  <a:pt x="44" y="106"/>
                </a:lnTo>
                <a:lnTo>
                  <a:pt x="44" y="106"/>
                </a:lnTo>
                <a:cubicBezTo>
                  <a:pt x="44" y="118"/>
                  <a:pt x="34" y="127"/>
                  <a:pt x="23" y="127"/>
                </a:cubicBezTo>
                <a:lnTo>
                  <a:pt x="23" y="127"/>
                </a:lnTo>
                <a:cubicBezTo>
                  <a:pt x="23" y="127"/>
                  <a:pt x="23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0" name="Freeform 173"/>
          <p:cNvSpPr>
            <a:spLocks noChangeArrowheads="1"/>
          </p:cNvSpPr>
          <p:nvPr/>
        </p:nvSpPr>
        <p:spPr bwMode="auto">
          <a:xfrm>
            <a:off x="12020668" y="7462388"/>
            <a:ext cx="48741" cy="141350"/>
          </a:xfrm>
          <a:custGeom>
            <a:avLst/>
            <a:gdLst>
              <a:gd name="T0" fmla="*/ 23 w 45"/>
              <a:gd name="T1" fmla="*/ 127 h 128"/>
              <a:gd name="T2" fmla="*/ 23 w 45"/>
              <a:gd name="T3" fmla="*/ 127 h 128"/>
              <a:gd name="T4" fmla="*/ 1 w 45"/>
              <a:gd name="T5" fmla="*/ 106 h 128"/>
              <a:gd name="T6" fmla="*/ 0 w 45"/>
              <a:gd name="T7" fmla="*/ 21 h 128"/>
              <a:gd name="T8" fmla="*/ 0 w 45"/>
              <a:gd name="T9" fmla="*/ 21 h 128"/>
              <a:gd name="T10" fmla="*/ 21 w 45"/>
              <a:gd name="T11" fmla="*/ 0 h 128"/>
              <a:gd name="T12" fmla="*/ 21 w 45"/>
              <a:gd name="T13" fmla="*/ 0 h 128"/>
              <a:gd name="T14" fmla="*/ 42 w 45"/>
              <a:gd name="T15" fmla="*/ 21 h 128"/>
              <a:gd name="T16" fmla="*/ 44 w 45"/>
              <a:gd name="T17" fmla="*/ 105 h 128"/>
              <a:gd name="T18" fmla="*/ 44 w 45"/>
              <a:gd name="T19" fmla="*/ 105 h 128"/>
              <a:gd name="T20" fmla="*/ 23 w 45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8">
                <a:moveTo>
                  <a:pt x="23" y="127"/>
                </a:moveTo>
                <a:lnTo>
                  <a:pt x="23" y="127"/>
                </a:lnTo>
                <a:cubicBezTo>
                  <a:pt x="11" y="127"/>
                  <a:pt x="1" y="118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4" y="126"/>
                  <a:pt x="23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" name="Freeform 174"/>
          <p:cNvSpPr>
            <a:spLocks noChangeArrowheads="1"/>
          </p:cNvSpPr>
          <p:nvPr/>
        </p:nvSpPr>
        <p:spPr bwMode="auto">
          <a:xfrm>
            <a:off x="12142522" y="7462388"/>
            <a:ext cx="48741" cy="141350"/>
          </a:xfrm>
          <a:custGeom>
            <a:avLst/>
            <a:gdLst>
              <a:gd name="T0" fmla="*/ 22 w 44"/>
              <a:gd name="T1" fmla="*/ 127 h 128"/>
              <a:gd name="T2" fmla="*/ 22 w 44"/>
              <a:gd name="T3" fmla="*/ 127 h 128"/>
              <a:gd name="T4" fmla="*/ 1 w 44"/>
              <a:gd name="T5" fmla="*/ 106 h 128"/>
              <a:gd name="T6" fmla="*/ 0 w 44"/>
              <a:gd name="T7" fmla="*/ 21 h 128"/>
              <a:gd name="T8" fmla="*/ 0 w 44"/>
              <a:gd name="T9" fmla="*/ 21 h 128"/>
              <a:gd name="T10" fmla="*/ 21 w 44"/>
              <a:gd name="T11" fmla="*/ 0 h 128"/>
              <a:gd name="T12" fmla="*/ 21 w 44"/>
              <a:gd name="T13" fmla="*/ 0 h 128"/>
              <a:gd name="T14" fmla="*/ 42 w 44"/>
              <a:gd name="T15" fmla="*/ 21 h 128"/>
              <a:gd name="T16" fmla="*/ 43 w 44"/>
              <a:gd name="T17" fmla="*/ 105 h 128"/>
              <a:gd name="T18" fmla="*/ 43 w 44"/>
              <a:gd name="T19" fmla="*/ 105 h 128"/>
              <a:gd name="T20" fmla="*/ 22 w 44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1" y="118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2" name="Freeform 175"/>
          <p:cNvSpPr>
            <a:spLocks noChangeArrowheads="1"/>
          </p:cNvSpPr>
          <p:nvPr/>
        </p:nvSpPr>
        <p:spPr bwMode="auto">
          <a:xfrm>
            <a:off x="11572252" y="7325914"/>
            <a:ext cx="643381" cy="165719"/>
          </a:xfrm>
          <a:custGeom>
            <a:avLst/>
            <a:gdLst>
              <a:gd name="T0" fmla="*/ 42 w 583"/>
              <a:gd name="T1" fmla="*/ 109 h 152"/>
              <a:gd name="T2" fmla="*/ 540 w 583"/>
              <a:gd name="T3" fmla="*/ 109 h 152"/>
              <a:gd name="T4" fmla="*/ 540 w 583"/>
              <a:gd name="T5" fmla="*/ 42 h 152"/>
              <a:gd name="T6" fmla="*/ 42 w 583"/>
              <a:gd name="T7" fmla="*/ 42 h 152"/>
              <a:gd name="T8" fmla="*/ 42 w 583"/>
              <a:gd name="T9" fmla="*/ 109 h 152"/>
              <a:gd name="T10" fmla="*/ 549 w 583"/>
              <a:gd name="T11" fmla="*/ 151 h 152"/>
              <a:gd name="T12" fmla="*/ 33 w 583"/>
              <a:gd name="T13" fmla="*/ 151 h 152"/>
              <a:gd name="T14" fmla="*/ 33 w 583"/>
              <a:gd name="T15" fmla="*/ 151 h 152"/>
              <a:gd name="T16" fmla="*/ 0 w 583"/>
              <a:gd name="T17" fmla="*/ 117 h 152"/>
              <a:gd name="T18" fmla="*/ 0 w 583"/>
              <a:gd name="T19" fmla="*/ 33 h 152"/>
              <a:gd name="T20" fmla="*/ 0 w 583"/>
              <a:gd name="T21" fmla="*/ 33 h 152"/>
              <a:gd name="T22" fmla="*/ 33 w 583"/>
              <a:gd name="T23" fmla="*/ 0 h 152"/>
              <a:gd name="T24" fmla="*/ 549 w 583"/>
              <a:gd name="T25" fmla="*/ 0 h 152"/>
              <a:gd name="T26" fmla="*/ 549 w 583"/>
              <a:gd name="T27" fmla="*/ 0 h 152"/>
              <a:gd name="T28" fmla="*/ 582 w 583"/>
              <a:gd name="T29" fmla="*/ 33 h 152"/>
              <a:gd name="T30" fmla="*/ 582 w 583"/>
              <a:gd name="T31" fmla="*/ 117 h 152"/>
              <a:gd name="T32" fmla="*/ 582 w 583"/>
              <a:gd name="T33" fmla="*/ 117 h 152"/>
              <a:gd name="T34" fmla="*/ 549 w 583"/>
              <a:gd name="T35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3" h="152">
                <a:moveTo>
                  <a:pt x="42" y="109"/>
                </a:moveTo>
                <a:lnTo>
                  <a:pt x="540" y="109"/>
                </a:lnTo>
                <a:lnTo>
                  <a:pt x="540" y="42"/>
                </a:lnTo>
                <a:lnTo>
                  <a:pt x="42" y="42"/>
                </a:lnTo>
                <a:lnTo>
                  <a:pt x="42" y="109"/>
                </a:lnTo>
                <a:close/>
                <a:moveTo>
                  <a:pt x="549" y="151"/>
                </a:moveTo>
                <a:lnTo>
                  <a:pt x="33" y="151"/>
                </a:lnTo>
                <a:lnTo>
                  <a:pt x="33" y="151"/>
                </a:lnTo>
                <a:cubicBezTo>
                  <a:pt x="15" y="151"/>
                  <a:pt x="0" y="136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549" y="0"/>
                </a:lnTo>
                <a:lnTo>
                  <a:pt x="549" y="0"/>
                </a:lnTo>
                <a:cubicBezTo>
                  <a:pt x="567" y="0"/>
                  <a:pt x="582" y="15"/>
                  <a:pt x="582" y="33"/>
                </a:cubicBezTo>
                <a:lnTo>
                  <a:pt x="582" y="117"/>
                </a:lnTo>
                <a:lnTo>
                  <a:pt x="582" y="117"/>
                </a:lnTo>
                <a:cubicBezTo>
                  <a:pt x="582" y="136"/>
                  <a:pt x="567" y="151"/>
                  <a:pt x="54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3" name="Freeform 176"/>
          <p:cNvSpPr>
            <a:spLocks noChangeArrowheads="1"/>
          </p:cNvSpPr>
          <p:nvPr/>
        </p:nvSpPr>
        <p:spPr bwMode="auto">
          <a:xfrm>
            <a:off x="11694105" y="7340538"/>
            <a:ext cx="48741" cy="141347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5 h 127"/>
              <a:gd name="T6" fmla="*/ 0 w 44"/>
              <a:gd name="T7" fmla="*/ 21 h 127"/>
              <a:gd name="T8" fmla="*/ 0 w 44"/>
              <a:gd name="T9" fmla="*/ 21 h 127"/>
              <a:gd name="T10" fmla="*/ 20 w 44"/>
              <a:gd name="T11" fmla="*/ 0 h 127"/>
              <a:gd name="T12" fmla="*/ 20 w 44"/>
              <a:gd name="T13" fmla="*/ 0 h 127"/>
              <a:gd name="T14" fmla="*/ 42 w 44"/>
              <a:gd name="T15" fmla="*/ 20 h 127"/>
              <a:gd name="T16" fmla="*/ 43 w 44"/>
              <a:gd name="T17" fmla="*/ 105 h 127"/>
              <a:gd name="T18" fmla="*/ 43 w 44"/>
              <a:gd name="T19" fmla="*/ 105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0" y="126"/>
                  <a:pt x="1" y="117"/>
                  <a:pt x="1" y="105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0" y="0"/>
                </a:cubicBezTo>
                <a:lnTo>
                  <a:pt x="20" y="0"/>
                </a:lnTo>
                <a:cubicBezTo>
                  <a:pt x="32" y="0"/>
                  <a:pt x="42" y="9"/>
                  <a:pt x="42" y="20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4" name="Freeform 177"/>
          <p:cNvSpPr>
            <a:spLocks noChangeArrowheads="1"/>
          </p:cNvSpPr>
          <p:nvPr/>
        </p:nvSpPr>
        <p:spPr bwMode="auto">
          <a:xfrm>
            <a:off x="11811084" y="7340538"/>
            <a:ext cx="48741" cy="141347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5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0 h 127"/>
              <a:gd name="T16" fmla="*/ 43 w 44"/>
              <a:gd name="T17" fmla="*/ 105 h 127"/>
              <a:gd name="T18" fmla="*/ 43 w 44"/>
              <a:gd name="T19" fmla="*/ 105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1" y="117"/>
                  <a:pt x="1" y="105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0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" name="Freeform 178"/>
          <p:cNvSpPr>
            <a:spLocks noChangeArrowheads="1"/>
          </p:cNvSpPr>
          <p:nvPr/>
        </p:nvSpPr>
        <p:spPr bwMode="auto">
          <a:xfrm>
            <a:off x="11932935" y="7340538"/>
            <a:ext cx="48741" cy="141347"/>
          </a:xfrm>
          <a:custGeom>
            <a:avLst/>
            <a:gdLst>
              <a:gd name="T0" fmla="*/ 23 w 45"/>
              <a:gd name="T1" fmla="*/ 126 h 127"/>
              <a:gd name="T2" fmla="*/ 23 w 45"/>
              <a:gd name="T3" fmla="*/ 126 h 127"/>
              <a:gd name="T4" fmla="*/ 2 w 45"/>
              <a:gd name="T5" fmla="*/ 105 h 127"/>
              <a:gd name="T6" fmla="*/ 1 w 45"/>
              <a:gd name="T7" fmla="*/ 21 h 127"/>
              <a:gd name="T8" fmla="*/ 1 w 45"/>
              <a:gd name="T9" fmla="*/ 21 h 127"/>
              <a:gd name="T10" fmla="*/ 22 w 45"/>
              <a:gd name="T11" fmla="*/ 0 h 127"/>
              <a:gd name="T12" fmla="*/ 22 w 45"/>
              <a:gd name="T13" fmla="*/ 0 h 127"/>
              <a:gd name="T14" fmla="*/ 43 w 45"/>
              <a:gd name="T15" fmla="*/ 21 h 127"/>
              <a:gd name="T16" fmla="*/ 44 w 45"/>
              <a:gd name="T17" fmla="*/ 105 h 127"/>
              <a:gd name="T18" fmla="*/ 44 w 45"/>
              <a:gd name="T19" fmla="*/ 105 h 127"/>
              <a:gd name="T20" fmla="*/ 23 w 45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7">
                <a:moveTo>
                  <a:pt x="23" y="126"/>
                </a:moveTo>
                <a:lnTo>
                  <a:pt x="23" y="126"/>
                </a:lnTo>
                <a:cubicBezTo>
                  <a:pt x="12" y="126"/>
                  <a:pt x="2" y="117"/>
                  <a:pt x="2" y="105"/>
                </a:cubicBezTo>
                <a:lnTo>
                  <a:pt x="1" y="21"/>
                </a:lnTo>
                <a:lnTo>
                  <a:pt x="1" y="21"/>
                </a:lnTo>
                <a:cubicBezTo>
                  <a:pt x="0" y="10"/>
                  <a:pt x="10" y="0"/>
                  <a:pt x="22" y="0"/>
                </a:cubicBezTo>
                <a:lnTo>
                  <a:pt x="22" y="0"/>
                </a:lnTo>
                <a:cubicBezTo>
                  <a:pt x="34" y="0"/>
                  <a:pt x="43" y="9"/>
                  <a:pt x="43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5" y="126"/>
                  <a:pt x="23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6" name="Freeform 179"/>
          <p:cNvSpPr>
            <a:spLocks noChangeArrowheads="1"/>
          </p:cNvSpPr>
          <p:nvPr/>
        </p:nvSpPr>
        <p:spPr bwMode="auto">
          <a:xfrm>
            <a:off x="12054789" y="7340538"/>
            <a:ext cx="48741" cy="141347"/>
          </a:xfrm>
          <a:custGeom>
            <a:avLst/>
            <a:gdLst>
              <a:gd name="T0" fmla="*/ 23 w 45"/>
              <a:gd name="T1" fmla="*/ 126 h 127"/>
              <a:gd name="T2" fmla="*/ 23 w 45"/>
              <a:gd name="T3" fmla="*/ 126 h 127"/>
              <a:gd name="T4" fmla="*/ 1 w 45"/>
              <a:gd name="T5" fmla="*/ 105 h 127"/>
              <a:gd name="T6" fmla="*/ 0 w 45"/>
              <a:gd name="T7" fmla="*/ 21 h 127"/>
              <a:gd name="T8" fmla="*/ 0 w 45"/>
              <a:gd name="T9" fmla="*/ 21 h 127"/>
              <a:gd name="T10" fmla="*/ 21 w 45"/>
              <a:gd name="T11" fmla="*/ 0 h 127"/>
              <a:gd name="T12" fmla="*/ 21 w 45"/>
              <a:gd name="T13" fmla="*/ 0 h 127"/>
              <a:gd name="T14" fmla="*/ 42 w 45"/>
              <a:gd name="T15" fmla="*/ 21 h 127"/>
              <a:gd name="T16" fmla="*/ 44 w 45"/>
              <a:gd name="T17" fmla="*/ 105 h 127"/>
              <a:gd name="T18" fmla="*/ 44 w 45"/>
              <a:gd name="T19" fmla="*/ 105 h 127"/>
              <a:gd name="T20" fmla="*/ 23 w 45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127">
                <a:moveTo>
                  <a:pt x="23" y="126"/>
                </a:moveTo>
                <a:lnTo>
                  <a:pt x="23" y="126"/>
                </a:lnTo>
                <a:cubicBezTo>
                  <a:pt x="11" y="126"/>
                  <a:pt x="1" y="117"/>
                  <a:pt x="1" y="105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3" y="0"/>
                  <a:pt x="42" y="9"/>
                  <a:pt x="42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4" y="126"/>
                  <a:pt x="23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" name="Freeform 180"/>
          <p:cNvSpPr>
            <a:spLocks noChangeArrowheads="1"/>
          </p:cNvSpPr>
          <p:nvPr/>
        </p:nvSpPr>
        <p:spPr bwMode="auto">
          <a:xfrm>
            <a:off x="11718474" y="7208935"/>
            <a:ext cx="643381" cy="165719"/>
          </a:xfrm>
          <a:custGeom>
            <a:avLst/>
            <a:gdLst>
              <a:gd name="T0" fmla="*/ 42 w 583"/>
              <a:gd name="T1" fmla="*/ 108 h 152"/>
              <a:gd name="T2" fmla="*/ 540 w 583"/>
              <a:gd name="T3" fmla="*/ 108 h 152"/>
              <a:gd name="T4" fmla="*/ 540 w 583"/>
              <a:gd name="T5" fmla="*/ 42 h 152"/>
              <a:gd name="T6" fmla="*/ 42 w 583"/>
              <a:gd name="T7" fmla="*/ 42 h 152"/>
              <a:gd name="T8" fmla="*/ 42 w 583"/>
              <a:gd name="T9" fmla="*/ 108 h 152"/>
              <a:gd name="T10" fmla="*/ 549 w 583"/>
              <a:gd name="T11" fmla="*/ 151 h 152"/>
              <a:gd name="T12" fmla="*/ 34 w 583"/>
              <a:gd name="T13" fmla="*/ 151 h 152"/>
              <a:gd name="T14" fmla="*/ 34 w 583"/>
              <a:gd name="T15" fmla="*/ 151 h 152"/>
              <a:gd name="T16" fmla="*/ 0 w 583"/>
              <a:gd name="T17" fmla="*/ 117 h 152"/>
              <a:gd name="T18" fmla="*/ 0 w 583"/>
              <a:gd name="T19" fmla="*/ 33 h 152"/>
              <a:gd name="T20" fmla="*/ 0 w 583"/>
              <a:gd name="T21" fmla="*/ 33 h 152"/>
              <a:gd name="T22" fmla="*/ 34 w 583"/>
              <a:gd name="T23" fmla="*/ 0 h 152"/>
              <a:gd name="T24" fmla="*/ 549 w 583"/>
              <a:gd name="T25" fmla="*/ 0 h 152"/>
              <a:gd name="T26" fmla="*/ 549 w 583"/>
              <a:gd name="T27" fmla="*/ 0 h 152"/>
              <a:gd name="T28" fmla="*/ 582 w 583"/>
              <a:gd name="T29" fmla="*/ 33 h 152"/>
              <a:gd name="T30" fmla="*/ 582 w 583"/>
              <a:gd name="T31" fmla="*/ 117 h 152"/>
              <a:gd name="T32" fmla="*/ 582 w 583"/>
              <a:gd name="T33" fmla="*/ 117 h 152"/>
              <a:gd name="T34" fmla="*/ 549 w 583"/>
              <a:gd name="T35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3" h="152">
                <a:moveTo>
                  <a:pt x="42" y="108"/>
                </a:moveTo>
                <a:lnTo>
                  <a:pt x="540" y="108"/>
                </a:lnTo>
                <a:lnTo>
                  <a:pt x="540" y="42"/>
                </a:lnTo>
                <a:lnTo>
                  <a:pt x="42" y="42"/>
                </a:lnTo>
                <a:lnTo>
                  <a:pt x="42" y="108"/>
                </a:lnTo>
                <a:close/>
                <a:moveTo>
                  <a:pt x="549" y="151"/>
                </a:moveTo>
                <a:lnTo>
                  <a:pt x="34" y="151"/>
                </a:lnTo>
                <a:lnTo>
                  <a:pt x="34" y="151"/>
                </a:lnTo>
                <a:cubicBezTo>
                  <a:pt x="15" y="151"/>
                  <a:pt x="0" y="136"/>
                  <a:pt x="0" y="117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5" y="0"/>
                  <a:pt x="34" y="0"/>
                </a:cubicBezTo>
                <a:lnTo>
                  <a:pt x="549" y="0"/>
                </a:lnTo>
                <a:lnTo>
                  <a:pt x="549" y="0"/>
                </a:lnTo>
                <a:cubicBezTo>
                  <a:pt x="567" y="0"/>
                  <a:pt x="582" y="15"/>
                  <a:pt x="582" y="33"/>
                </a:cubicBezTo>
                <a:lnTo>
                  <a:pt x="582" y="117"/>
                </a:lnTo>
                <a:lnTo>
                  <a:pt x="582" y="117"/>
                </a:lnTo>
                <a:cubicBezTo>
                  <a:pt x="582" y="136"/>
                  <a:pt x="567" y="151"/>
                  <a:pt x="54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8" name="Freeform 181"/>
          <p:cNvSpPr>
            <a:spLocks noChangeArrowheads="1"/>
          </p:cNvSpPr>
          <p:nvPr/>
        </p:nvSpPr>
        <p:spPr bwMode="auto">
          <a:xfrm>
            <a:off x="11840328" y="7223559"/>
            <a:ext cx="48741" cy="141347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6 h 127"/>
              <a:gd name="T6" fmla="*/ 0 w 44"/>
              <a:gd name="T7" fmla="*/ 21 h 127"/>
              <a:gd name="T8" fmla="*/ 0 w 44"/>
              <a:gd name="T9" fmla="*/ 21 h 127"/>
              <a:gd name="T10" fmla="*/ 20 w 44"/>
              <a:gd name="T11" fmla="*/ 0 h 127"/>
              <a:gd name="T12" fmla="*/ 20 w 44"/>
              <a:gd name="T13" fmla="*/ 0 h 127"/>
              <a:gd name="T14" fmla="*/ 42 w 44"/>
              <a:gd name="T15" fmla="*/ 21 h 127"/>
              <a:gd name="T16" fmla="*/ 43 w 44"/>
              <a:gd name="T17" fmla="*/ 105 h 127"/>
              <a:gd name="T18" fmla="*/ 43 w 44"/>
              <a:gd name="T19" fmla="*/ 105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1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8" y="0"/>
                  <a:pt x="20" y="0"/>
                </a:cubicBezTo>
                <a:lnTo>
                  <a:pt x="20" y="0"/>
                </a:lnTo>
                <a:cubicBezTo>
                  <a:pt x="32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9" name="Freeform 182"/>
          <p:cNvSpPr>
            <a:spLocks noChangeArrowheads="1"/>
          </p:cNvSpPr>
          <p:nvPr/>
        </p:nvSpPr>
        <p:spPr bwMode="auto">
          <a:xfrm>
            <a:off x="11957307" y="7223559"/>
            <a:ext cx="48741" cy="141347"/>
          </a:xfrm>
          <a:custGeom>
            <a:avLst/>
            <a:gdLst>
              <a:gd name="T0" fmla="*/ 22 w 44"/>
              <a:gd name="T1" fmla="*/ 126 h 127"/>
              <a:gd name="T2" fmla="*/ 22 w 44"/>
              <a:gd name="T3" fmla="*/ 126 h 127"/>
              <a:gd name="T4" fmla="*/ 1 w 44"/>
              <a:gd name="T5" fmla="*/ 106 h 127"/>
              <a:gd name="T6" fmla="*/ 0 w 44"/>
              <a:gd name="T7" fmla="*/ 21 h 127"/>
              <a:gd name="T8" fmla="*/ 0 w 44"/>
              <a:gd name="T9" fmla="*/ 21 h 127"/>
              <a:gd name="T10" fmla="*/ 21 w 44"/>
              <a:gd name="T11" fmla="*/ 0 h 127"/>
              <a:gd name="T12" fmla="*/ 21 w 44"/>
              <a:gd name="T13" fmla="*/ 0 h 127"/>
              <a:gd name="T14" fmla="*/ 42 w 44"/>
              <a:gd name="T15" fmla="*/ 21 h 127"/>
              <a:gd name="T16" fmla="*/ 43 w 44"/>
              <a:gd name="T17" fmla="*/ 105 h 127"/>
              <a:gd name="T18" fmla="*/ 43 w 44"/>
              <a:gd name="T19" fmla="*/ 105 h 127"/>
              <a:gd name="T20" fmla="*/ 22 w 44"/>
              <a:gd name="T21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127">
                <a:moveTo>
                  <a:pt x="22" y="126"/>
                </a:moveTo>
                <a:lnTo>
                  <a:pt x="22" y="126"/>
                </a:lnTo>
                <a:cubicBezTo>
                  <a:pt x="10" y="126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2" y="0"/>
                  <a:pt x="42" y="9"/>
                  <a:pt x="42" y="21"/>
                </a:cubicBezTo>
                <a:lnTo>
                  <a:pt x="43" y="105"/>
                </a:lnTo>
                <a:lnTo>
                  <a:pt x="43" y="105"/>
                </a:lnTo>
                <a:cubicBezTo>
                  <a:pt x="43" y="117"/>
                  <a:pt x="34" y="126"/>
                  <a:pt x="22" y="1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0" name="Freeform 183"/>
          <p:cNvSpPr>
            <a:spLocks noChangeArrowheads="1"/>
          </p:cNvSpPr>
          <p:nvPr/>
        </p:nvSpPr>
        <p:spPr bwMode="auto">
          <a:xfrm>
            <a:off x="12079158" y="7223559"/>
            <a:ext cx="48741" cy="141347"/>
          </a:xfrm>
          <a:custGeom>
            <a:avLst/>
            <a:gdLst>
              <a:gd name="T0" fmla="*/ 22 w 43"/>
              <a:gd name="T1" fmla="*/ 127 h 128"/>
              <a:gd name="T2" fmla="*/ 22 w 43"/>
              <a:gd name="T3" fmla="*/ 127 h 128"/>
              <a:gd name="T4" fmla="*/ 1 w 43"/>
              <a:gd name="T5" fmla="*/ 106 h 128"/>
              <a:gd name="T6" fmla="*/ 0 w 43"/>
              <a:gd name="T7" fmla="*/ 21 h 128"/>
              <a:gd name="T8" fmla="*/ 0 w 43"/>
              <a:gd name="T9" fmla="*/ 21 h 128"/>
              <a:gd name="T10" fmla="*/ 21 w 43"/>
              <a:gd name="T11" fmla="*/ 0 h 128"/>
              <a:gd name="T12" fmla="*/ 21 w 43"/>
              <a:gd name="T13" fmla="*/ 0 h 128"/>
              <a:gd name="T14" fmla="*/ 41 w 43"/>
              <a:gd name="T15" fmla="*/ 21 h 128"/>
              <a:gd name="T16" fmla="*/ 42 w 43"/>
              <a:gd name="T17" fmla="*/ 105 h 128"/>
              <a:gd name="T18" fmla="*/ 42 w 43"/>
              <a:gd name="T19" fmla="*/ 105 h 128"/>
              <a:gd name="T20" fmla="*/ 22 w 43"/>
              <a:gd name="T21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" h="128">
                <a:moveTo>
                  <a:pt x="22" y="127"/>
                </a:moveTo>
                <a:lnTo>
                  <a:pt x="22" y="127"/>
                </a:lnTo>
                <a:cubicBezTo>
                  <a:pt x="10" y="127"/>
                  <a:pt x="1" y="117"/>
                  <a:pt x="1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21" y="0"/>
                </a:lnTo>
                <a:cubicBezTo>
                  <a:pt x="31" y="0"/>
                  <a:pt x="41" y="9"/>
                  <a:pt x="41" y="21"/>
                </a:cubicBezTo>
                <a:lnTo>
                  <a:pt x="42" y="105"/>
                </a:lnTo>
                <a:lnTo>
                  <a:pt x="42" y="105"/>
                </a:lnTo>
                <a:cubicBezTo>
                  <a:pt x="42" y="117"/>
                  <a:pt x="33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1" name="Freeform 184"/>
          <p:cNvSpPr>
            <a:spLocks noChangeArrowheads="1"/>
          </p:cNvSpPr>
          <p:nvPr/>
        </p:nvSpPr>
        <p:spPr bwMode="auto">
          <a:xfrm>
            <a:off x="12196136" y="7223559"/>
            <a:ext cx="48741" cy="141347"/>
          </a:xfrm>
          <a:custGeom>
            <a:avLst/>
            <a:gdLst>
              <a:gd name="T0" fmla="*/ 22 w 45"/>
              <a:gd name="T1" fmla="*/ 127 h 128"/>
              <a:gd name="T2" fmla="*/ 22 w 45"/>
              <a:gd name="T3" fmla="*/ 127 h 128"/>
              <a:gd name="T4" fmla="*/ 2 w 45"/>
              <a:gd name="T5" fmla="*/ 106 h 128"/>
              <a:gd name="T6" fmla="*/ 0 w 45"/>
              <a:gd name="T7" fmla="*/ 21 h 128"/>
              <a:gd name="T8" fmla="*/ 0 w 45"/>
              <a:gd name="T9" fmla="*/ 21 h 128"/>
              <a:gd name="T10" fmla="*/ 21 w 45"/>
              <a:gd name="T11" fmla="*/ 0 h 128"/>
              <a:gd name="T12" fmla="*/ 21 w 45"/>
              <a:gd name="T13" fmla="*/ 0 h 128"/>
              <a:gd name="T14" fmla="*/ 43 w 45"/>
              <a:gd name="T15" fmla="*/ 21 h 128"/>
              <a:gd name="T16" fmla="*/ 44 w 45"/>
              <a:gd name="T17" fmla="*/ 105 h 128"/>
              <a:gd name="T18" fmla="*/ 44 w 45"/>
              <a:gd name="T19" fmla="*/ 105 h 128"/>
              <a:gd name="T20" fmla="*/ 23 w 45"/>
              <a:gd name="T21" fmla="*/ 127 h 128"/>
              <a:gd name="T22" fmla="*/ 23 w 45"/>
              <a:gd name="T23" fmla="*/ 127 h 128"/>
              <a:gd name="T24" fmla="*/ 22 w 45"/>
              <a:gd name="T2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28">
                <a:moveTo>
                  <a:pt x="22" y="127"/>
                </a:moveTo>
                <a:lnTo>
                  <a:pt x="22" y="127"/>
                </a:lnTo>
                <a:cubicBezTo>
                  <a:pt x="11" y="127"/>
                  <a:pt x="2" y="117"/>
                  <a:pt x="2" y="106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10" y="0"/>
                  <a:pt x="21" y="0"/>
                </a:cubicBezTo>
                <a:lnTo>
                  <a:pt x="21" y="0"/>
                </a:lnTo>
                <a:cubicBezTo>
                  <a:pt x="33" y="0"/>
                  <a:pt x="43" y="9"/>
                  <a:pt x="43" y="21"/>
                </a:cubicBezTo>
                <a:lnTo>
                  <a:pt x="44" y="105"/>
                </a:lnTo>
                <a:lnTo>
                  <a:pt x="44" y="105"/>
                </a:lnTo>
                <a:cubicBezTo>
                  <a:pt x="44" y="117"/>
                  <a:pt x="35" y="127"/>
                  <a:pt x="23" y="127"/>
                </a:cubicBezTo>
                <a:lnTo>
                  <a:pt x="23" y="127"/>
                </a:lnTo>
                <a:cubicBezTo>
                  <a:pt x="22" y="127"/>
                  <a:pt x="22" y="127"/>
                  <a:pt x="22" y="1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2" name="Freeform 185"/>
          <p:cNvSpPr>
            <a:spLocks noChangeArrowheads="1"/>
          </p:cNvSpPr>
          <p:nvPr/>
        </p:nvSpPr>
        <p:spPr bwMode="auto">
          <a:xfrm>
            <a:off x="9885814" y="7140698"/>
            <a:ext cx="107230" cy="112106"/>
          </a:xfrm>
          <a:custGeom>
            <a:avLst/>
            <a:gdLst>
              <a:gd name="T0" fmla="*/ 98 w 99"/>
              <a:gd name="T1" fmla="*/ 50 h 100"/>
              <a:gd name="T2" fmla="*/ 98 w 99"/>
              <a:gd name="T3" fmla="*/ 50 h 100"/>
              <a:gd name="T4" fmla="*/ 49 w 99"/>
              <a:gd name="T5" fmla="*/ 99 h 100"/>
              <a:gd name="T6" fmla="*/ 49 w 99"/>
              <a:gd name="T7" fmla="*/ 99 h 100"/>
              <a:gd name="T8" fmla="*/ 0 w 99"/>
              <a:gd name="T9" fmla="*/ 50 h 100"/>
              <a:gd name="T10" fmla="*/ 0 w 99"/>
              <a:gd name="T11" fmla="*/ 50 h 100"/>
              <a:gd name="T12" fmla="*/ 49 w 99"/>
              <a:gd name="T13" fmla="*/ 0 h 100"/>
              <a:gd name="T14" fmla="*/ 49 w 99"/>
              <a:gd name="T15" fmla="*/ 0 h 100"/>
              <a:gd name="T16" fmla="*/ 98 w 99"/>
              <a:gd name="T17" fmla="*/ 5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100">
                <a:moveTo>
                  <a:pt x="98" y="50"/>
                </a:moveTo>
                <a:lnTo>
                  <a:pt x="98" y="50"/>
                </a:lnTo>
                <a:cubicBezTo>
                  <a:pt x="98" y="77"/>
                  <a:pt x="76" y="99"/>
                  <a:pt x="49" y="99"/>
                </a:cubicBezTo>
                <a:lnTo>
                  <a:pt x="49" y="99"/>
                </a:lnTo>
                <a:cubicBezTo>
                  <a:pt x="22" y="99"/>
                  <a:pt x="0" y="77"/>
                  <a:pt x="0" y="50"/>
                </a:cubicBezTo>
                <a:lnTo>
                  <a:pt x="0" y="50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3" name="Freeform 186"/>
          <p:cNvSpPr>
            <a:spLocks noChangeArrowheads="1"/>
          </p:cNvSpPr>
          <p:nvPr/>
        </p:nvSpPr>
        <p:spPr bwMode="auto">
          <a:xfrm>
            <a:off x="9885814" y="7360034"/>
            <a:ext cx="107230" cy="107230"/>
          </a:xfrm>
          <a:custGeom>
            <a:avLst/>
            <a:gdLst>
              <a:gd name="T0" fmla="*/ 98 w 99"/>
              <a:gd name="T1" fmla="*/ 49 h 99"/>
              <a:gd name="T2" fmla="*/ 98 w 99"/>
              <a:gd name="T3" fmla="*/ 49 h 99"/>
              <a:gd name="T4" fmla="*/ 49 w 99"/>
              <a:gd name="T5" fmla="*/ 98 h 99"/>
              <a:gd name="T6" fmla="*/ 49 w 99"/>
              <a:gd name="T7" fmla="*/ 98 h 99"/>
              <a:gd name="T8" fmla="*/ 0 w 99"/>
              <a:gd name="T9" fmla="*/ 49 h 99"/>
              <a:gd name="T10" fmla="*/ 0 w 99"/>
              <a:gd name="T11" fmla="*/ 49 h 99"/>
              <a:gd name="T12" fmla="*/ 49 w 99"/>
              <a:gd name="T13" fmla="*/ 0 h 99"/>
              <a:gd name="T14" fmla="*/ 49 w 99"/>
              <a:gd name="T15" fmla="*/ 0 h 99"/>
              <a:gd name="T16" fmla="*/ 98 w 99"/>
              <a:gd name="T17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99">
                <a:moveTo>
                  <a:pt x="98" y="49"/>
                </a:moveTo>
                <a:lnTo>
                  <a:pt x="98" y="49"/>
                </a:lnTo>
                <a:cubicBezTo>
                  <a:pt x="98" y="76"/>
                  <a:pt x="76" y="98"/>
                  <a:pt x="49" y="98"/>
                </a:cubicBezTo>
                <a:lnTo>
                  <a:pt x="49" y="98"/>
                </a:lnTo>
                <a:cubicBezTo>
                  <a:pt x="22" y="98"/>
                  <a:pt x="0" y="76"/>
                  <a:pt x="0" y="49"/>
                </a:cubicBezTo>
                <a:lnTo>
                  <a:pt x="0" y="49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4" name="Freeform 187"/>
          <p:cNvSpPr>
            <a:spLocks noChangeArrowheads="1"/>
          </p:cNvSpPr>
          <p:nvPr/>
        </p:nvSpPr>
        <p:spPr bwMode="auto">
          <a:xfrm>
            <a:off x="9885814" y="7574494"/>
            <a:ext cx="107230" cy="112103"/>
          </a:xfrm>
          <a:custGeom>
            <a:avLst/>
            <a:gdLst>
              <a:gd name="T0" fmla="*/ 98 w 99"/>
              <a:gd name="T1" fmla="*/ 50 h 100"/>
              <a:gd name="T2" fmla="*/ 98 w 99"/>
              <a:gd name="T3" fmla="*/ 50 h 100"/>
              <a:gd name="T4" fmla="*/ 49 w 99"/>
              <a:gd name="T5" fmla="*/ 99 h 100"/>
              <a:gd name="T6" fmla="*/ 49 w 99"/>
              <a:gd name="T7" fmla="*/ 99 h 100"/>
              <a:gd name="T8" fmla="*/ 0 w 99"/>
              <a:gd name="T9" fmla="*/ 50 h 100"/>
              <a:gd name="T10" fmla="*/ 0 w 99"/>
              <a:gd name="T11" fmla="*/ 50 h 100"/>
              <a:gd name="T12" fmla="*/ 49 w 99"/>
              <a:gd name="T13" fmla="*/ 0 h 100"/>
              <a:gd name="T14" fmla="*/ 49 w 99"/>
              <a:gd name="T15" fmla="*/ 0 h 100"/>
              <a:gd name="T16" fmla="*/ 98 w 99"/>
              <a:gd name="T17" fmla="*/ 5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100">
                <a:moveTo>
                  <a:pt x="98" y="50"/>
                </a:moveTo>
                <a:lnTo>
                  <a:pt x="98" y="50"/>
                </a:lnTo>
                <a:cubicBezTo>
                  <a:pt x="98" y="77"/>
                  <a:pt x="76" y="99"/>
                  <a:pt x="49" y="99"/>
                </a:cubicBezTo>
                <a:lnTo>
                  <a:pt x="49" y="99"/>
                </a:lnTo>
                <a:cubicBezTo>
                  <a:pt x="22" y="99"/>
                  <a:pt x="0" y="77"/>
                  <a:pt x="0" y="50"/>
                </a:cubicBezTo>
                <a:lnTo>
                  <a:pt x="0" y="50"/>
                </a:lnTo>
                <a:cubicBezTo>
                  <a:pt x="0" y="22"/>
                  <a:pt x="22" y="0"/>
                  <a:pt x="49" y="0"/>
                </a:cubicBezTo>
                <a:lnTo>
                  <a:pt x="49" y="0"/>
                </a:lnTo>
                <a:cubicBezTo>
                  <a:pt x="76" y="0"/>
                  <a:pt x="98" y="22"/>
                  <a:pt x="98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" name="Freeform 188"/>
          <p:cNvSpPr>
            <a:spLocks noChangeArrowheads="1"/>
          </p:cNvSpPr>
          <p:nvPr/>
        </p:nvSpPr>
        <p:spPr bwMode="auto">
          <a:xfrm>
            <a:off x="10110023" y="7165070"/>
            <a:ext cx="433796" cy="53614"/>
          </a:xfrm>
          <a:custGeom>
            <a:avLst/>
            <a:gdLst>
              <a:gd name="T0" fmla="*/ 369 w 394"/>
              <a:gd name="T1" fmla="*/ 48 h 49"/>
              <a:gd name="T2" fmla="*/ 23 w 394"/>
              <a:gd name="T3" fmla="*/ 48 h 49"/>
              <a:gd name="T4" fmla="*/ 23 w 394"/>
              <a:gd name="T5" fmla="*/ 48 h 49"/>
              <a:gd name="T6" fmla="*/ 0 w 394"/>
              <a:gd name="T7" fmla="*/ 25 h 49"/>
              <a:gd name="T8" fmla="*/ 0 w 394"/>
              <a:gd name="T9" fmla="*/ 25 h 49"/>
              <a:gd name="T10" fmla="*/ 23 w 394"/>
              <a:gd name="T11" fmla="*/ 0 h 49"/>
              <a:gd name="T12" fmla="*/ 369 w 394"/>
              <a:gd name="T13" fmla="*/ 0 h 49"/>
              <a:gd name="T14" fmla="*/ 369 w 394"/>
              <a:gd name="T15" fmla="*/ 0 h 49"/>
              <a:gd name="T16" fmla="*/ 393 w 394"/>
              <a:gd name="T17" fmla="*/ 25 h 49"/>
              <a:gd name="T18" fmla="*/ 393 w 394"/>
              <a:gd name="T19" fmla="*/ 25 h 49"/>
              <a:gd name="T20" fmla="*/ 369 w 394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4" h="49">
                <a:moveTo>
                  <a:pt x="369" y="48"/>
                </a:moveTo>
                <a:lnTo>
                  <a:pt x="23" y="48"/>
                </a:lnTo>
                <a:lnTo>
                  <a:pt x="23" y="48"/>
                </a:lnTo>
                <a:cubicBezTo>
                  <a:pt x="10" y="48"/>
                  <a:pt x="0" y="38"/>
                  <a:pt x="0" y="25"/>
                </a:cubicBezTo>
                <a:lnTo>
                  <a:pt x="0" y="25"/>
                </a:lnTo>
                <a:cubicBezTo>
                  <a:pt x="0" y="11"/>
                  <a:pt x="10" y="0"/>
                  <a:pt x="23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2" y="0"/>
                  <a:pt x="393" y="11"/>
                  <a:pt x="393" y="25"/>
                </a:cubicBezTo>
                <a:lnTo>
                  <a:pt x="393" y="25"/>
                </a:lnTo>
                <a:cubicBezTo>
                  <a:pt x="393" y="38"/>
                  <a:pt x="382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" name="Freeform 189"/>
          <p:cNvSpPr>
            <a:spLocks noChangeArrowheads="1"/>
          </p:cNvSpPr>
          <p:nvPr/>
        </p:nvSpPr>
        <p:spPr bwMode="auto">
          <a:xfrm>
            <a:off x="10110023" y="7384403"/>
            <a:ext cx="433796" cy="53617"/>
          </a:xfrm>
          <a:custGeom>
            <a:avLst/>
            <a:gdLst>
              <a:gd name="T0" fmla="*/ 369 w 394"/>
              <a:gd name="T1" fmla="*/ 48 h 49"/>
              <a:gd name="T2" fmla="*/ 23 w 394"/>
              <a:gd name="T3" fmla="*/ 48 h 49"/>
              <a:gd name="T4" fmla="*/ 23 w 394"/>
              <a:gd name="T5" fmla="*/ 48 h 49"/>
              <a:gd name="T6" fmla="*/ 0 w 394"/>
              <a:gd name="T7" fmla="*/ 24 h 49"/>
              <a:gd name="T8" fmla="*/ 0 w 394"/>
              <a:gd name="T9" fmla="*/ 24 h 49"/>
              <a:gd name="T10" fmla="*/ 23 w 394"/>
              <a:gd name="T11" fmla="*/ 0 h 49"/>
              <a:gd name="T12" fmla="*/ 369 w 394"/>
              <a:gd name="T13" fmla="*/ 0 h 49"/>
              <a:gd name="T14" fmla="*/ 369 w 394"/>
              <a:gd name="T15" fmla="*/ 0 h 49"/>
              <a:gd name="T16" fmla="*/ 393 w 394"/>
              <a:gd name="T17" fmla="*/ 24 h 49"/>
              <a:gd name="T18" fmla="*/ 393 w 394"/>
              <a:gd name="T19" fmla="*/ 24 h 49"/>
              <a:gd name="T20" fmla="*/ 369 w 394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4" h="49">
                <a:moveTo>
                  <a:pt x="369" y="48"/>
                </a:moveTo>
                <a:lnTo>
                  <a:pt x="23" y="48"/>
                </a:lnTo>
                <a:lnTo>
                  <a:pt x="23" y="48"/>
                </a:lnTo>
                <a:cubicBezTo>
                  <a:pt x="10" y="48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0" y="0"/>
                  <a:pt x="23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2" y="0"/>
                  <a:pt x="393" y="11"/>
                  <a:pt x="393" y="24"/>
                </a:cubicBezTo>
                <a:lnTo>
                  <a:pt x="393" y="24"/>
                </a:lnTo>
                <a:cubicBezTo>
                  <a:pt x="393" y="37"/>
                  <a:pt x="382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" name="Freeform 190"/>
          <p:cNvSpPr>
            <a:spLocks noChangeArrowheads="1"/>
          </p:cNvSpPr>
          <p:nvPr/>
        </p:nvSpPr>
        <p:spPr bwMode="auto">
          <a:xfrm>
            <a:off x="10110023" y="7603739"/>
            <a:ext cx="433796" cy="53614"/>
          </a:xfrm>
          <a:custGeom>
            <a:avLst/>
            <a:gdLst>
              <a:gd name="T0" fmla="*/ 369 w 394"/>
              <a:gd name="T1" fmla="*/ 48 h 49"/>
              <a:gd name="T2" fmla="*/ 23 w 394"/>
              <a:gd name="T3" fmla="*/ 48 h 49"/>
              <a:gd name="T4" fmla="*/ 23 w 394"/>
              <a:gd name="T5" fmla="*/ 48 h 49"/>
              <a:gd name="T6" fmla="*/ 0 w 394"/>
              <a:gd name="T7" fmla="*/ 24 h 49"/>
              <a:gd name="T8" fmla="*/ 0 w 394"/>
              <a:gd name="T9" fmla="*/ 24 h 49"/>
              <a:gd name="T10" fmla="*/ 23 w 394"/>
              <a:gd name="T11" fmla="*/ 0 h 49"/>
              <a:gd name="T12" fmla="*/ 369 w 394"/>
              <a:gd name="T13" fmla="*/ 0 h 49"/>
              <a:gd name="T14" fmla="*/ 369 w 394"/>
              <a:gd name="T15" fmla="*/ 0 h 49"/>
              <a:gd name="T16" fmla="*/ 393 w 394"/>
              <a:gd name="T17" fmla="*/ 24 h 49"/>
              <a:gd name="T18" fmla="*/ 393 w 394"/>
              <a:gd name="T19" fmla="*/ 24 h 49"/>
              <a:gd name="T20" fmla="*/ 369 w 394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4" h="49">
                <a:moveTo>
                  <a:pt x="369" y="48"/>
                </a:moveTo>
                <a:lnTo>
                  <a:pt x="23" y="48"/>
                </a:lnTo>
                <a:lnTo>
                  <a:pt x="23" y="48"/>
                </a:lnTo>
                <a:cubicBezTo>
                  <a:pt x="10" y="48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0" y="0"/>
                  <a:pt x="23" y="0"/>
                </a:cubicBezTo>
                <a:lnTo>
                  <a:pt x="369" y="0"/>
                </a:lnTo>
                <a:lnTo>
                  <a:pt x="369" y="0"/>
                </a:lnTo>
                <a:cubicBezTo>
                  <a:pt x="382" y="0"/>
                  <a:pt x="393" y="11"/>
                  <a:pt x="393" y="24"/>
                </a:cubicBezTo>
                <a:lnTo>
                  <a:pt x="393" y="24"/>
                </a:lnTo>
                <a:cubicBezTo>
                  <a:pt x="393" y="37"/>
                  <a:pt x="382" y="48"/>
                  <a:pt x="369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8" name="Freeform 191"/>
          <p:cNvSpPr>
            <a:spLocks noChangeArrowheads="1"/>
          </p:cNvSpPr>
          <p:nvPr/>
        </p:nvSpPr>
        <p:spPr bwMode="auto">
          <a:xfrm>
            <a:off x="13409787" y="7506257"/>
            <a:ext cx="160844" cy="272949"/>
          </a:xfrm>
          <a:custGeom>
            <a:avLst/>
            <a:gdLst>
              <a:gd name="T0" fmla="*/ 41 w 147"/>
              <a:gd name="T1" fmla="*/ 208 h 249"/>
              <a:gd name="T2" fmla="*/ 105 w 147"/>
              <a:gd name="T3" fmla="*/ 208 h 249"/>
              <a:gd name="T4" fmla="*/ 105 w 147"/>
              <a:gd name="T5" fmla="*/ 40 h 249"/>
              <a:gd name="T6" fmla="*/ 41 w 147"/>
              <a:gd name="T7" fmla="*/ 40 h 249"/>
              <a:gd name="T8" fmla="*/ 41 w 147"/>
              <a:gd name="T9" fmla="*/ 208 h 249"/>
              <a:gd name="T10" fmla="*/ 126 w 147"/>
              <a:gd name="T11" fmla="*/ 248 h 249"/>
              <a:gd name="T12" fmla="*/ 21 w 147"/>
              <a:gd name="T13" fmla="*/ 248 h 249"/>
              <a:gd name="T14" fmla="*/ 21 w 147"/>
              <a:gd name="T15" fmla="*/ 248 h 249"/>
              <a:gd name="T16" fmla="*/ 0 w 147"/>
              <a:gd name="T17" fmla="*/ 228 h 249"/>
              <a:gd name="T18" fmla="*/ 0 w 147"/>
              <a:gd name="T19" fmla="*/ 20 h 249"/>
              <a:gd name="T20" fmla="*/ 0 w 147"/>
              <a:gd name="T21" fmla="*/ 20 h 249"/>
              <a:gd name="T22" fmla="*/ 21 w 147"/>
              <a:gd name="T23" fmla="*/ 0 h 249"/>
              <a:gd name="T24" fmla="*/ 126 w 147"/>
              <a:gd name="T25" fmla="*/ 0 h 249"/>
              <a:gd name="T26" fmla="*/ 126 w 147"/>
              <a:gd name="T27" fmla="*/ 0 h 249"/>
              <a:gd name="T28" fmla="*/ 146 w 147"/>
              <a:gd name="T29" fmla="*/ 20 h 249"/>
              <a:gd name="T30" fmla="*/ 146 w 147"/>
              <a:gd name="T31" fmla="*/ 228 h 249"/>
              <a:gd name="T32" fmla="*/ 146 w 147"/>
              <a:gd name="T33" fmla="*/ 228 h 249"/>
              <a:gd name="T34" fmla="*/ 126 w 147"/>
              <a:gd name="T35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7" h="249">
                <a:moveTo>
                  <a:pt x="41" y="208"/>
                </a:moveTo>
                <a:lnTo>
                  <a:pt x="105" y="208"/>
                </a:lnTo>
                <a:lnTo>
                  <a:pt x="105" y="40"/>
                </a:lnTo>
                <a:lnTo>
                  <a:pt x="41" y="40"/>
                </a:lnTo>
                <a:lnTo>
                  <a:pt x="41" y="208"/>
                </a:lnTo>
                <a:close/>
                <a:moveTo>
                  <a:pt x="126" y="248"/>
                </a:moveTo>
                <a:lnTo>
                  <a:pt x="21" y="248"/>
                </a:lnTo>
                <a:lnTo>
                  <a:pt x="21" y="248"/>
                </a:lnTo>
                <a:cubicBezTo>
                  <a:pt x="9" y="248"/>
                  <a:pt x="0" y="239"/>
                  <a:pt x="0" y="228"/>
                </a:cubicBezTo>
                <a:lnTo>
                  <a:pt x="0" y="20"/>
                </a:lnTo>
                <a:lnTo>
                  <a:pt x="0" y="20"/>
                </a:lnTo>
                <a:cubicBezTo>
                  <a:pt x="0" y="9"/>
                  <a:pt x="9" y="0"/>
                  <a:pt x="21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37" y="0"/>
                  <a:pt x="146" y="9"/>
                  <a:pt x="146" y="20"/>
                </a:cubicBezTo>
                <a:lnTo>
                  <a:pt x="146" y="228"/>
                </a:lnTo>
                <a:lnTo>
                  <a:pt x="146" y="228"/>
                </a:lnTo>
                <a:cubicBezTo>
                  <a:pt x="146" y="239"/>
                  <a:pt x="137" y="248"/>
                  <a:pt x="126" y="2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" name="Freeform 192"/>
          <p:cNvSpPr>
            <a:spLocks noChangeArrowheads="1"/>
          </p:cNvSpPr>
          <p:nvPr/>
        </p:nvSpPr>
        <p:spPr bwMode="auto">
          <a:xfrm>
            <a:off x="13643744" y="7272300"/>
            <a:ext cx="165719" cy="511779"/>
          </a:xfrm>
          <a:custGeom>
            <a:avLst/>
            <a:gdLst>
              <a:gd name="T0" fmla="*/ 41 w 148"/>
              <a:gd name="T1" fmla="*/ 420 h 461"/>
              <a:gd name="T2" fmla="*/ 105 w 148"/>
              <a:gd name="T3" fmla="*/ 420 h 461"/>
              <a:gd name="T4" fmla="*/ 105 w 148"/>
              <a:gd name="T5" fmla="*/ 41 h 461"/>
              <a:gd name="T6" fmla="*/ 41 w 148"/>
              <a:gd name="T7" fmla="*/ 41 h 461"/>
              <a:gd name="T8" fmla="*/ 41 w 148"/>
              <a:gd name="T9" fmla="*/ 420 h 461"/>
              <a:gd name="T10" fmla="*/ 126 w 148"/>
              <a:gd name="T11" fmla="*/ 460 h 461"/>
              <a:gd name="T12" fmla="*/ 21 w 148"/>
              <a:gd name="T13" fmla="*/ 460 h 461"/>
              <a:gd name="T14" fmla="*/ 21 w 148"/>
              <a:gd name="T15" fmla="*/ 460 h 461"/>
              <a:gd name="T16" fmla="*/ 0 w 148"/>
              <a:gd name="T17" fmla="*/ 440 h 461"/>
              <a:gd name="T18" fmla="*/ 0 w 148"/>
              <a:gd name="T19" fmla="*/ 21 h 461"/>
              <a:gd name="T20" fmla="*/ 0 w 148"/>
              <a:gd name="T21" fmla="*/ 21 h 461"/>
              <a:gd name="T22" fmla="*/ 21 w 148"/>
              <a:gd name="T23" fmla="*/ 0 h 461"/>
              <a:gd name="T24" fmla="*/ 126 w 148"/>
              <a:gd name="T25" fmla="*/ 0 h 461"/>
              <a:gd name="T26" fmla="*/ 126 w 148"/>
              <a:gd name="T27" fmla="*/ 0 h 461"/>
              <a:gd name="T28" fmla="*/ 147 w 148"/>
              <a:gd name="T29" fmla="*/ 21 h 461"/>
              <a:gd name="T30" fmla="*/ 147 w 148"/>
              <a:gd name="T31" fmla="*/ 440 h 461"/>
              <a:gd name="T32" fmla="*/ 147 w 148"/>
              <a:gd name="T33" fmla="*/ 440 h 461"/>
              <a:gd name="T34" fmla="*/ 126 w 148"/>
              <a:gd name="T35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8" h="461">
                <a:moveTo>
                  <a:pt x="41" y="420"/>
                </a:moveTo>
                <a:lnTo>
                  <a:pt x="105" y="420"/>
                </a:lnTo>
                <a:lnTo>
                  <a:pt x="105" y="41"/>
                </a:lnTo>
                <a:lnTo>
                  <a:pt x="41" y="41"/>
                </a:lnTo>
                <a:lnTo>
                  <a:pt x="41" y="420"/>
                </a:lnTo>
                <a:close/>
                <a:moveTo>
                  <a:pt x="126" y="460"/>
                </a:moveTo>
                <a:lnTo>
                  <a:pt x="21" y="460"/>
                </a:lnTo>
                <a:lnTo>
                  <a:pt x="21" y="460"/>
                </a:lnTo>
                <a:cubicBezTo>
                  <a:pt x="10" y="460"/>
                  <a:pt x="0" y="451"/>
                  <a:pt x="0" y="440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126" y="0"/>
                </a:lnTo>
                <a:lnTo>
                  <a:pt x="126" y="0"/>
                </a:lnTo>
                <a:cubicBezTo>
                  <a:pt x="137" y="0"/>
                  <a:pt x="147" y="9"/>
                  <a:pt x="147" y="21"/>
                </a:cubicBezTo>
                <a:lnTo>
                  <a:pt x="147" y="440"/>
                </a:lnTo>
                <a:lnTo>
                  <a:pt x="147" y="440"/>
                </a:lnTo>
                <a:cubicBezTo>
                  <a:pt x="147" y="451"/>
                  <a:pt x="137" y="460"/>
                  <a:pt x="126" y="4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" name="Freeform 193"/>
          <p:cNvSpPr>
            <a:spLocks noChangeArrowheads="1"/>
          </p:cNvSpPr>
          <p:nvPr/>
        </p:nvSpPr>
        <p:spPr bwMode="auto">
          <a:xfrm>
            <a:off x="13872825" y="7043216"/>
            <a:ext cx="165719" cy="740863"/>
          </a:xfrm>
          <a:custGeom>
            <a:avLst/>
            <a:gdLst>
              <a:gd name="T0" fmla="*/ 40 w 149"/>
              <a:gd name="T1" fmla="*/ 629 h 670"/>
              <a:gd name="T2" fmla="*/ 107 w 149"/>
              <a:gd name="T3" fmla="*/ 629 h 670"/>
              <a:gd name="T4" fmla="*/ 107 w 149"/>
              <a:gd name="T5" fmla="*/ 41 h 670"/>
              <a:gd name="T6" fmla="*/ 40 w 149"/>
              <a:gd name="T7" fmla="*/ 41 h 670"/>
              <a:gd name="T8" fmla="*/ 40 w 149"/>
              <a:gd name="T9" fmla="*/ 629 h 670"/>
              <a:gd name="T10" fmla="*/ 127 w 149"/>
              <a:gd name="T11" fmla="*/ 669 h 670"/>
              <a:gd name="T12" fmla="*/ 20 w 149"/>
              <a:gd name="T13" fmla="*/ 669 h 670"/>
              <a:gd name="T14" fmla="*/ 20 w 149"/>
              <a:gd name="T15" fmla="*/ 669 h 670"/>
              <a:gd name="T16" fmla="*/ 0 w 149"/>
              <a:gd name="T17" fmla="*/ 649 h 670"/>
              <a:gd name="T18" fmla="*/ 0 w 149"/>
              <a:gd name="T19" fmla="*/ 21 h 670"/>
              <a:gd name="T20" fmla="*/ 0 w 149"/>
              <a:gd name="T21" fmla="*/ 21 h 670"/>
              <a:gd name="T22" fmla="*/ 20 w 149"/>
              <a:gd name="T23" fmla="*/ 0 h 670"/>
              <a:gd name="T24" fmla="*/ 127 w 149"/>
              <a:gd name="T25" fmla="*/ 0 h 670"/>
              <a:gd name="T26" fmla="*/ 127 w 149"/>
              <a:gd name="T27" fmla="*/ 0 h 670"/>
              <a:gd name="T28" fmla="*/ 148 w 149"/>
              <a:gd name="T29" fmla="*/ 21 h 670"/>
              <a:gd name="T30" fmla="*/ 148 w 149"/>
              <a:gd name="T31" fmla="*/ 649 h 670"/>
              <a:gd name="T32" fmla="*/ 148 w 149"/>
              <a:gd name="T33" fmla="*/ 649 h 670"/>
              <a:gd name="T34" fmla="*/ 127 w 149"/>
              <a:gd name="T35" fmla="*/ 66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9" h="670">
                <a:moveTo>
                  <a:pt x="40" y="629"/>
                </a:moveTo>
                <a:lnTo>
                  <a:pt x="107" y="629"/>
                </a:lnTo>
                <a:lnTo>
                  <a:pt x="107" y="41"/>
                </a:lnTo>
                <a:lnTo>
                  <a:pt x="40" y="41"/>
                </a:lnTo>
                <a:lnTo>
                  <a:pt x="40" y="629"/>
                </a:lnTo>
                <a:close/>
                <a:moveTo>
                  <a:pt x="127" y="669"/>
                </a:moveTo>
                <a:lnTo>
                  <a:pt x="20" y="669"/>
                </a:lnTo>
                <a:lnTo>
                  <a:pt x="20" y="669"/>
                </a:lnTo>
                <a:cubicBezTo>
                  <a:pt x="8" y="669"/>
                  <a:pt x="0" y="660"/>
                  <a:pt x="0" y="649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8" y="0"/>
                  <a:pt x="20" y="0"/>
                </a:cubicBezTo>
                <a:lnTo>
                  <a:pt x="127" y="0"/>
                </a:lnTo>
                <a:lnTo>
                  <a:pt x="127" y="0"/>
                </a:lnTo>
                <a:cubicBezTo>
                  <a:pt x="138" y="0"/>
                  <a:pt x="148" y="9"/>
                  <a:pt x="148" y="21"/>
                </a:cubicBezTo>
                <a:lnTo>
                  <a:pt x="148" y="649"/>
                </a:lnTo>
                <a:lnTo>
                  <a:pt x="148" y="649"/>
                </a:lnTo>
                <a:cubicBezTo>
                  <a:pt x="148" y="660"/>
                  <a:pt x="138" y="669"/>
                  <a:pt x="127" y="6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1" name="Freeform 194"/>
          <p:cNvSpPr>
            <a:spLocks noChangeArrowheads="1"/>
          </p:cNvSpPr>
          <p:nvPr/>
        </p:nvSpPr>
        <p:spPr bwMode="auto">
          <a:xfrm>
            <a:off x="15110846" y="7101705"/>
            <a:ext cx="745738" cy="506906"/>
          </a:xfrm>
          <a:custGeom>
            <a:avLst/>
            <a:gdLst>
              <a:gd name="T0" fmla="*/ 41 w 673"/>
              <a:gd name="T1" fmla="*/ 416 h 458"/>
              <a:gd name="T2" fmla="*/ 631 w 673"/>
              <a:gd name="T3" fmla="*/ 416 h 458"/>
              <a:gd name="T4" fmla="*/ 631 w 673"/>
              <a:gd name="T5" fmla="*/ 42 h 458"/>
              <a:gd name="T6" fmla="*/ 41 w 673"/>
              <a:gd name="T7" fmla="*/ 42 h 458"/>
              <a:gd name="T8" fmla="*/ 41 w 673"/>
              <a:gd name="T9" fmla="*/ 416 h 458"/>
              <a:gd name="T10" fmla="*/ 640 w 673"/>
              <a:gd name="T11" fmla="*/ 457 h 458"/>
              <a:gd name="T12" fmla="*/ 32 w 673"/>
              <a:gd name="T13" fmla="*/ 457 h 458"/>
              <a:gd name="T14" fmla="*/ 32 w 673"/>
              <a:gd name="T15" fmla="*/ 457 h 458"/>
              <a:gd name="T16" fmla="*/ 0 w 673"/>
              <a:gd name="T17" fmla="*/ 425 h 458"/>
              <a:gd name="T18" fmla="*/ 0 w 673"/>
              <a:gd name="T19" fmla="*/ 33 h 458"/>
              <a:gd name="T20" fmla="*/ 0 w 673"/>
              <a:gd name="T21" fmla="*/ 33 h 458"/>
              <a:gd name="T22" fmla="*/ 32 w 673"/>
              <a:gd name="T23" fmla="*/ 0 h 458"/>
              <a:gd name="T24" fmla="*/ 640 w 673"/>
              <a:gd name="T25" fmla="*/ 0 h 458"/>
              <a:gd name="T26" fmla="*/ 640 w 673"/>
              <a:gd name="T27" fmla="*/ 0 h 458"/>
              <a:gd name="T28" fmla="*/ 672 w 673"/>
              <a:gd name="T29" fmla="*/ 33 h 458"/>
              <a:gd name="T30" fmla="*/ 672 w 673"/>
              <a:gd name="T31" fmla="*/ 425 h 458"/>
              <a:gd name="T32" fmla="*/ 672 w 673"/>
              <a:gd name="T33" fmla="*/ 425 h 458"/>
              <a:gd name="T34" fmla="*/ 640 w 673"/>
              <a:gd name="T35" fmla="*/ 45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3" h="458">
                <a:moveTo>
                  <a:pt x="41" y="416"/>
                </a:moveTo>
                <a:lnTo>
                  <a:pt x="631" y="416"/>
                </a:lnTo>
                <a:lnTo>
                  <a:pt x="631" y="42"/>
                </a:lnTo>
                <a:lnTo>
                  <a:pt x="41" y="42"/>
                </a:lnTo>
                <a:lnTo>
                  <a:pt x="41" y="416"/>
                </a:lnTo>
                <a:close/>
                <a:moveTo>
                  <a:pt x="640" y="457"/>
                </a:moveTo>
                <a:lnTo>
                  <a:pt x="32" y="457"/>
                </a:lnTo>
                <a:lnTo>
                  <a:pt x="32" y="457"/>
                </a:lnTo>
                <a:cubicBezTo>
                  <a:pt x="14" y="457"/>
                  <a:pt x="0" y="443"/>
                  <a:pt x="0" y="425"/>
                </a:cubicBezTo>
                <a:lnTo>
                  <a:pt x="0" y="33"/>
                </a:lnTo>
                <a:lnTo>
                  <a:pt x="0" y="33"/>
                </a:lnTo>
                <a:cubicBezTo>
                  <a:pt x="0" y="15"/>
                  <a:pt x="14" y="0"/>
                  <a:pt x="32" y="0"/>
                </a:cubicBezTo>
                <a:lnTo>
                  <a:pt x="640" y="0"/>
                </a:lnTo>
                <a:lnTo>
                  <a:pt x="640" y="0"/>
                </a:lnTo>
                <a:cubicBezTo>
                  <a:pt x="658" y="0"/>
                  <a:pt x="672" y="15"/>
                  <a:pt x="672" y="33"/>
                </a:cubicBezTo>
                <a:lnTo>
                  <a:pt x="672" y="425"/>
                </a:lnTo>
                <a:lnTo>
                  <a:pt x="672" y="425"/>
                </a:lnTo>
                <a:cubicBezTo>
                  <a:pt x="672" y="443"/>
                  <a:pt x="658" y="457"/>
                  <a:pt x="640" y="4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2" name="Freeform 195"/>
          <p:cNvSpPr>
            <a:spLocks noChangeArrowheads="1"/>
          </p:cNvSpPr>
          <p:nvPr/>
        </p:nvSpPr>
        <p:spPr bwMode="auto">
          <a:xfrm>
            <a:off x="15110846" y="7486760"/>
            <a:ext cx="740863" cy="48741"/>
          </a:xfrm>
          <a:custGeom>
            <a:avLst/>
            <a:gdLst>
              <a:gd name="T0" fmla="*/ 649 w 671"/>
              <a:gd name="T1" fmla="*/ 41 h 42"/>
              <a:gd name="T2" fmla="*/ 21 w 671"/>
              <a:gd name="T3" fmla="*/ 41 h 42"/>
              <a:gd name="T4" fmla="*/ 21 w 671"/>
              <a:gd name="T5" fmla="*/ 41 h 42"/>
              <a:gd name="T6" fmla="*/ 0 w 671"/>
              <a:gd name="T7" fmla="*/ 21 h 42"/>
              <a:gd name="T8" fmla="*/ 0 w 671"/>
              <a:gd name="T9" fmla="*/ 21 h 42"/>
              <a:gd name="T10" fmla="*/ 21 w 671"/>
              <a:gd name="T11" fmla="*/ 0 h 42"/>
              <a:gd name="T12" fmla="*/ 649 w 671"/>
              <a:gd name="T13" fmla="*/ 0 h 42"/>
              <a:gd name="T14" fmla="*/ 649 w 671"/>
              <a:gd name="T15" fmla="*/ 0 h 42"/>
              <a:gd name="T16" fmla="*/ 670 w 671"/>
              <a:gd name="T17" fmla="*/ 21 h 42"/>
              <a:gd name="T18" fmla="*/ 670 w 671"/>
              <a:gd name="T19" fmla="*/ 21 h 42"/>
              <a:gd name="T20" fmla="*/ 649 w 671"/>
              <a:gd name="T21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1" h="42">
                <a:moveTo>
                  <a:pt x="649" y="41"/>
                </a:moveTo>
                <a:lnTo>
                  <a:pt x="21" y="41"/>
                </a:lnTo>
                <a:lnTo>
                  <a:pt x="21" y="41"/>
                </a:lnTo>
                <a:cubicBezTo>
                  <a:pt x="10" y="41"/>
                  <a:pt x="0" y="32"/>
                  <a:pt x="0" y="21"/>
                </a:cubicBez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649" y="0"/>
                </a:lnTo>
                <a:lnTo>
                  <a:pt x="649" y="0"/>
                </a:lnTo>
                <a:cubicBezTo>
                  <a:pt x="661" y="0"/>
                  <a:pt x="670" y="9"/>
                  <a:pt x="670" y="21"/>
                </a:cubicBezTo>
                <a:lnTo>
                  <a:pt x="670" y="21"/>
                </a:lnTo>
                <a:cubicBezTo>
                  <a:pt x="670" y="32"/>
                  <a:pt x="661" y="41"/>
                  <a:pt x="649" y="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" name="Freeform 196"/>
          <p:cNvSpPr>
            <a:spLocks noChangeArrowheads="1"/>
          </p:cNvSpPr>
          <p:nvPr/>
        </p:nvSpPr>
        <p:spPr bwMode="auto">
          <a:xfrm>
            <a:off x="15286313" y="7691473"/>
            <a:ext cx="385055" cy="34117"/>
          </a:xfrm>
          <a:custGeom>
            <a:avLst/>
            <a:gdLst>
              <a:gd name="T0" fmla="*/ 333 w 349"/>
              <a:gd name="T1" fmla="*/ 31 h 32"/>
              <a:gd name="T2" fmla="*/ 16 w 349"/>
              <a:gd name="T3" fmla="*/ 31 h 32"/>
              <a:gd name="T4" fmla="*/ 16 w 349"/>
              <a:gd name="T5" fmla="*/ 31 h 32"/>
              <a:gd name="T6" fmla="*/ 0 w 349"/>
              <a:gd name="T7" fmla="*/ 16 h 32"/>
              <a:gd name="T8" fmla="*/ 0 w 349"/>
              <a:gd name="T9" fmla="*/ 16 h 32"/>
              <a:gd name="T10" fmla="*/ 16 w 349"/>
              <a:gd name="T11" fmla="*/ 0 h 32"/>
              <a:gd name="T12" fmla="*/ 333 w 349"/>
              <a:gd name="T13" fmla="*/ 0 h 32"/>
              <a:gd name="T14" fmla="*/ 333 w 349"/>
              <a:gd name="T15" fmla="*/ 0 h 32"/>
              <a:gd name="T16" fmla="*/ 348 w 349"/>
              <a:gd name="T17" fmla="*/ 16 h 32"/>
              <a:gd name="T18" fmla="*/ 348 w 349"/>
              <a:gd name="T19" fmla="*/ 16 h 32"/>
              <a:gd name="T20" fmla="*/ 333 w 349"/>
              <a:gd name="T2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9" h="32">
                <a:moveTo>
                  <a:pt x="333" y="31"/>
                </a:moveTo>
                <a:lnTo>
                  <a:pt x="16" y="31"/>
                </a:lnTo>
                <a:lnTo>
                  <a:pt x="16" y="31"/>
                </a:lnTo>
                <a:cubicBezTo>
                  <a:pt x="7" y="31"/>
                  <a:pt x="0" y="24"/>
                  <a:pt x="0" y="16"/>
                </a:cubicBezTo>
                <a:lnTo>
                  <a:pt x="0" y="16"/>
                </a:lnTo>
                <a:cubicBezTo>
                  <a:pt x="0" y="7"/>
                  <a:pt x="7" y="0"/>
                  <a:pt x="16" y="0"/>
                </a:cubicBezTo>
                <a:lnTo>
                  <a:pt x="333" y="0"/>
                </a:lnTo>
                <a:lnTo>
                  <a:pt x="333" y="0"/>
                </a:lnTo>
                <a:cubicBezTo>
                  <a:pt x="342" y="0"/>
                  <a:pt x="348" y="7"/>
                  <a:pt x="348" y="16"/>
                </a:cubicBezTo>
                <a:lnTo>
                  <a:pt x="348" y="16"/>
                </a:lnTo>
                <a:cubicBezTo>
                  <a:pt x="348" y="24"/>
                  <a:pt x="342" y="31"/>
                  <a:pt x="333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4" name="Freeform 197"/>
          <p:cNvSpPr>
            <a:spLocks noChangeArrowheads="1"/>
          </p:cNvSpPr>
          <p:nvPr/>
        </p:nvSpPr>
        <p:spPr bwMode="auto">
          <a:xfrm>
            <a:off x="15344802" y="7564746"/>
            <a:ext cx="272949" cy="160844"/>
          </a:xfrm>
          <a:custGeom>
            <a:avLst/>
            <a:gdLst>
              <a:gd name="T0" fmla="*/ 39 w 247"/>
              <a:gd name="T1" fmla="*/ 112 h 144"/>
              <a:gd name="T2" fmla="*/ 207 w 247"/>
              <a:gd name="T3" fmla="*/ 112 h 144"/>
              <a:gd name="T4" fmla="*/ 177 w 247"/>
              <a:gd name="T5" fmla="*/ 30 h 144"/>
              <a:gd name="T6" fmla="*/ 69 w 247"/>
              <a:gd name="T7" fmla="*/ 30 h 144"/>
              <a:gd name="T8" fmla="*/ 39 w 247"/>
              <a:gd name="T9" fmla="*/ 112 h 144"/>
              <a:gd name="T10" fmla="*/ 229 w 247"/>
              <a:gd name="T11" fmla="*/ 143 h 144"/>
              <a:gd name="T12" fmla="*/ 17 w 247"/>
              <a:gd name="T13" fmla="*/ 143 h 144"/>
              <a:gd name="T14" fmla="*/ 17 w 247"/>
              <a:gd name="T15" fmla="*/ 143 h 144"/>
              <a:gd name="T16" fmla="*/ 4 w 247"/>
              <a:gd name="T17" fmla="*/ 136 h 144"/>
              <a:gd name="T18" fmla="*/ 4 w 247"/>
              <a:gd name="T19" fmla="*/ 136 h 144"/>
              <a:gd name="T20" fmla="*/ 3 w 247"/>
              <a:gd name="T21" fmla="*/ 122 h 144"/>
              <a:gd name="T22" fmla="*/ 44 w 247"/>
              <a:gd name="T23" fmla="*/ 9 h 144"/>
              <a:gd name="T24" fmla="*/ 44 w 247"/>
              <a:gd name="T25" fmla="*/ 9 h 144"/>
              <a:gd name="T26" fmla="*/ 59 w 247"/>
              <a:gd name="T27" fmla="*/ 0 h 144"/>
              <a:gd name="T28" fmla="*/ 188 w 247"/>
              <a:gd name="T29" fmla="*/ 0 h 144"/>
              <a:gd name="T30" fmla="*/ 188 w 247"/>
              <a:gd name="T31" fmla="*/ 0 h 144"/>
              <a:gd name="T32" fmla="*/ 202 w 247"/>
              <a:gd name="T33" fmla="*/ 9 h 144"/>
              <a:gd name="T34" fmla="*/ 244 w 247"/>
              <a:gd name="T35" fmla="*/ 122 h 144"/>
              <a:gd name="T36" fmla="*/ 244 w 247"/>
              <a:gd name="T37" fmla="*/ 122 h 144"/>
              <a:gd name="T38" fmla="*/ 242 w 247"/>
              <a:gd name="T39" fmla="*/ 136 h 144"/>
              <a:gd name="T40" fmla="*/ 242 w 247"/>
              <a:gd name="T41" fmla="*/ 136 h 144"/>
              <a:gd name="T42" fmla="*/ 229 w 247"/>
              <a:gd name="T43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7" h="144">
                <a:moveTo>
                  <a:pt x="39" y="112"/>
                </a:moveTo>
                <a:lnTo>
                  <a:pt x="207" y="112"/>
                </a:lnTo>
                <a:lnTo>
                  <a:pt x="177" y="30"/>
                </a:lnTo>
                <a:lnTo>
                  <a:pt x="69" y="30"/>
                </a:lnTo>
                <a:lnTo>
                  <a:pt x="39" y="112"/>
                </a:lnTo>
                <a:close/>
                <a:moveTo>
                  <a:pt x="229" y="143"/>
                </a:moveTo>
                <a:lnTo>
                  <a:pt x="17" y="143"/>
                </a:lnTo>
                <a:lnTo>
                  <a:pt x="17" y="143"/>
                </a:lnTo>
                <a:cubicBezTo>
                  <a:pt x="12" y="143"/>
                  <a:pt x="7" y="140"/>
                  <a:pt x="4" y="136"/>
                </a:cubicBezTo>
                <a:lnTo>
                  <a:pt x="4" y="136"/>
                </a:lnTo>
                <a:cubicBezTo>
                  <a:pt x="1" y="132"/>
                  <a:pt x="0" y="127"/>
                  <a:pt x="3" y="122"/>
                </a:cubicBezTo>
                <a:lnTo>
                  <a:pt x="44" y="9"/>
                </a:lnTo>
                <a:lnTo>
                  <a:pt x="44" y="9"/>
                </a:lnTo>
                <a:cubicBezTo>
                  <a:pt x="46" y="3"/>
                  <a:pt x="52" y="0"/>
                  <a:pt x="59" y="0"/>
                </a:cubicBezTo>
                <a:lnTo>
                  <a:pt x="188" y="0"/>
                </a:lnTo>
                <a:lnTo>
                  <a:pt x="188" y="0"/>
                </a:lnTo>
                <a:cubicBezTo>
                  <a:pt x="194" y="0"/>
                  <a:pt x="201" y="3"/>
                  <a:pt x="202" y="9"/>
                </a:cubicBezTo>
                <a:lnTo>
                  <a:pt x="244" y="122"/>
                </a:lnTo>
                <a:lnTo>
                  <a:pt x="244" y="122"/>
                </a:lnTo>
                <a:cubicBezTo>
                  <a:pt x="246" y="127"/>
                  <a:pt x="245" y="132"/>
                  <a:pt x="242" y="136"/>
                </a:cubicBezTo>
                <a:lnTo>
                  <a:pt x="242" y="136"/>
                </a:lnTo>
                <a:cubicBezTo>
                  <a:pt x="239" y="140"/>
                  <a:pt x="234" y="143"/>
                  <a:pt x="229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" name="Freeform 198"/>
          <p:cNvSpPr>
            <a:spLocks noChangeArrowheads="1"/>
          </p:cNvSpPr>
          <p:nvPr/>
        </p:nvSpPr>
        <p:spPr bwMode="auto">
          <a:xfrm>
            <a:off x="15364299" y="7355158"/>
            <a:ext cx="63365" cy="107230"/>
          </a:xfrm>
          <a:custGeom>
            <a:avLst/>
            <a:gdLst>
              <a:gd name="T0" fmla="*/ 15 w 56"/>
              <a:gd name="T1" fmla="*/ 79 h 95"/>
              <a:gd name="T2" fmla="*/ 39 w 56"/>
              <a:gd name="T3" fmla="*/ 79 h 95"/>
              <a:gd name="T4" fmla="*/ 39 w 56"/>
              <a:gd name="T5" fmla="*/ 15 h 95"/>
              <a:gd name="T6" fmla="*/ 15 w 56"/>
              <a:gd name="T7" fmla="*/ 15 h 95"/>
              <a:gd name="T8" fmla="*/ 15 w 56"/>
              <a:gd name="T9" fmla="*/ 79 h 95"/>
              <a:gd name="T10" fmla="*/ 48 w 56"/>
              <a:gd name="T11" fmla="*/ 94 h 95"/>
              <a:gd name="T12" fmla="*/ 7 w 56"/>
              <a:gd name="T13" fmla="*/ 94 h 95"/>
              <a:gd name="T14" fmla="*/ 7 w 56"/>
              <a:gd name="T15" fmla="*/ 94 h 95"/>
              <a:gd name="T16" fmla="*/ 0 w 56"/>
              <a:gd name="T17" fmla="*/ 86 h 95"/>
              <a:gd name="T18" fmla="*/ 0 w 56"/>
              <a:gd name="T19" fmla="*/ 7 h 95"/>
              <a:gd name="T20" fmla="*/ 0 w 56"/>
              <a:gd name="T21" fmla="*/ 7 h 95"/>
              <a:gd name="T22" fmla="*/ 7 w 56"/>
              <a:gd name="T23" fmla="*/ 0 h 95"/>
              <a:gd name="T24" fmla="*/ 48 w 56"/>
              <a:gd name="T25" fmla="*/ 0 h 95"/>
              <a:gd name="T26" fmla="*/ 48 w 56"/>
              <a:gd name="T27" fmla="*/ 0 h 95"/>
              <a:gd name="T28" fmla="*/ 55 w 56"/>
              <a:gd name="T29" fmla="*/ 7 h 95"/>
              <a:gd name="T30" fmla="*/ 55 w 56"/>
              <a:gd name="T31" fmla="*/ 86 h 95"/>
              <a:gd name="T32" fmla="*/ 55 w 56"/>
              <a:gd name="T33" fmla="*/ 86 h 95"/>
              <a:gd name="T34" fmla="*/ 48 w 56"/>
              <a:gd name="T3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95">
                <a:moveTo>
                  <a:pt x="15" y="79"/>
                </a:moveTo>
                <a:lnTo>
                  <a:pt x="39" y="79"/>
                </a:lnTo>
                <a:lnTo>
                  <a:pt x="39" y="15"/>
                </a:lnTo>
                <a:lnTo>
                  <a:pt x="15" y="15"/>
                </a:lnTo>
                <a:lnTo>
                  <a:pt x="15" y="79"/>
                </a:lnTo>
                <a:close/>
                <a:moveTo>
                  <a:pt x="48" y="94"/>
                </a:moveTo>
                <a:lnTo>
                  <a:pt x="7" y="94"/>
                </a:lnTo>
                <a:lnTo>
                  <a:pt x="7" y="94"/>
                </a:lnTo>
                <a:cubicBezTo>
                  <a:pt x="3" y="94"/>
                  <a:pt x="0" y="90"/>
                  <a:pt x="0" y="86"/>
                </a:cubicBezTo>
                <a:lnTo>
                  <a:pt x="0" y="7"/>
                </a:lnTo>
                <a:lnTo>
                  <a:pt x="0" y="7"/>
                </a:lnTo>
                <a:cubicBezTo>
                  <a:pt x="0" y="3"/>
                  <a:pt x="3" y="0"/>
                  <a:pt x="7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5" y="3"/>
                  <a:pt x="55" y="7"/>
                </a:cubicBezTo>
                <a:lnTo>
                  <a:pt x="55" y="86"/>
                </a:lnTo>
                <a:lnTo>
                  <a:pt x="55" y="86"/>
                </a:lnTo>
                <a:cubicBezTo>
                  <a:pt x="55" y="90"/>
                  <a:pt x="52" y="94"/>
                  <a:pt x="48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" name="Freeform 199"/>
          <p:cNvSpPr>
            <a:spLocks noChangeArrowheads="1"/>
          </p:cNvSpPr>
          <p:nvPr/>
        </p:nvSpPr>
        <p:spPr bwMode="auto">
          <a:xfrm>
            <a:off x="15452032" y="7267425"/>
            <a:ext cx="63365" cy="194964"/>
          </a:xfrm>
          <a:custGeom>
            <a:avLst/>
            <a:gdLst>
              <a:gd name="T0" fmla="*/ 16 w 56"/>
              <a:gd name="T1" fmla="*/ 160 h 176"/>
              <a:gd name="T2" fmla="*/ 40 w 56"/>
              <a:gd name="T3" fmla="*/ 160 h 176"/>
              <a:gd name="T4" fmla="*/ 40 w 56"/>
              <a:gd name="T5" fmla="*/ 16 h 176"/>
              <a:gd name="T6" fmla="*/ 16 w 56"/>
              <a:gd name="T7" fmla="*/ 16 h 176"/>
              <a:gd name="T8" fmla="*/ 16 w 56"/>
              <a:gd name="T9" fmla="*/ 160 h 176"/>
              <a:gd name="T10" fmla="*/ 47 w 56"/>
              <a:gd name="T11" fmla="*/ 175 h 176"/>
              <a:gd name="T12" fmla="*/ 8 w 56"/>
              <a:gd name="T13" fmla="*/ 175 h 176"/>
              <a:gd name="T14" fmla="*/ 8 w 56"/>
              <a:gd name="T15" fmla="*/ 175 h 176"/>
              <a:gd name="T16" fmla="*/ 0 w 56"/>
              <a:gd name="T17" fmla="*/ 167 h 176"/>
              <a:gd name="T18" fmla="*/ 0 w 56"/>
              <a:gd name="T19" fmla="*/ 8 h 176"/>
              <a:gd name="T20" fmla="*/ 0 w 56"/>
              <a:gd name="T21" fmla="*/ 8 h 176"/>
              <a:gd name="T22" fmla="*/ 8 w 56"/>
              <a:gd name="T23" fmla="*/ 0 h 176"/>
              <a:gd name="T24" fmla="*/ 47 w 56"/>
              <a:gd name="T25" fmla="*/ 0 h 176"/>
              <a:gd name="T26" fmla="*/ 47 w 56"/>
              <a:gd name="T27" fmla="*/ 0 h 176"/>
              <a:gd name="T28" fmla="*/ 55 w 56"/>
              <a:gd name="T29" fmla="*/ 8 h 176"/>
              <a:gd name="T30" fmla="*/ 55 w 56"/>
              <a:gd name="T31" fmla="*/ 167 h 176"/>
              <a:gd name="T32" fmla="*/ 55 w 56"/>
              <a:gd name="T33" fmla="*/ 167 h 176"/>
              <a:gd name="T34" fmla="*/ 47 w 56"/>
              <a:gd name="T35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176">
                <a:moveTo>
                  <a:pt x="16" y="160"/>
                </a:moveTo>
                <a:lnTo>
                  <a:pt x="40" y="160"/>
                </a:lnTo>
                <a:lnTo>
                  <a:pt x="40" y="16"/>
                </a:lnTo>
                <a:lnTo>
                  <a:pt x="16" y="16"/>
                </a:lnTo>
                <a:lnTo>
                  <a:pt x="16" y="160"/>
                </a:lnTo>
                <a:close/>
                <a:moveTo>
                  <a:pt x="47" y="175"/>
                </a:moveTo>
                <a:lnTo>
                  <a:pt x="8" y="175"/>
                </a:lnTo>
                <a:lnTo>
                  <a:pt x="8" y="175"/>
                </a:lnTo>
                <a:cubicBezTo>
                  <a:pt x="3" y="175"/>
                  <a:pt x="0" y="171"/>
                  <a:pt x="0" y="167"/>
                </a:cubicBezTo>
                <a:lnTo>
                  <a:pt x="0" y="8"/>
                </a:ln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lnTo>
                  <a:pt x="47" y="0"/>
                </a:lnTo>
                <a:lnTo>
                  <a:pt x="47" y="0"/>
                </a:lnTo>
                <a:cubicBezTo>
                  <a:pt x="52" y="0"/>
                  <a:pt x="55" y="4"/>
                  <a:pt x="55" y="8"/>
                </a:cubicBezTo>
                <a:lnTo>
                  <a:pt x="55" y="167"/>
                </a:lnTo>
                <a:lnTo>
                  <a:pt x="55" y="167"/>
                </a:lnTo>
                <a:cubicBezTo>
                  <a:pt x="55" y="171"/>
                  <a:pt x="52" y="175"/>
                  <a:pt x="47" y="1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" name="Freeform 200"/>
          <p:cNvSpPr>
            <a:spLocks noChangeArrowheads="1"/>
          </p:cNvSpPr>
          <p:nvPr/>
        </p:nvSpPr>
        <p:spPr bwMode="auto">
          <a:xfrm>
            <a:off x="15539766" y="7179691"/>
            <a:ext cx="63365" cy="282698"/>
          </a:xfrm>
          <a:custGeom>
            <a:avLst/>
            <a:gdLst>
              <a:gd name="T0" fmla="*/ 15 w 57"/>
              <a:gd name="T1" fmla="*/ 239 h 255"/>
              <a:gd name="T2" fmla="*/ 41 w 57"/>
              <a:gd name="T3" fmla="*/ 239 h 255"/>
              <a:gd name="T4" fmla="*/ 41 w 57"/>
              <a:gd name="T5" fmla="*/ 15 h 255"/>
              <a:gd name="T6" fmla="*/ 15 w 57"/>
              <a:gd name="T7" fmla="*/ 15 h 255"/>
              <a:gd name="T8" fmla="*/ 15 w 57"/>
              <a:gd name="T9" fmla="*/ 239 h 255"/>
              <a:gd name="T10" fmla="*/ 48 w 57"/>
              <a:gd name="T11" fmla="*/ 254 h 255"/>
              <a:gd name="T12" fmla="*/ 7 w 57"/>
              <a:gd name="T13" fmla="*/ 254 h 255"/>
              <a:gd name="T14" fmla="*/ 7 w 57"/>
              <a:gd name="T15" fmla="*/ 254 h 255"/>
              <a:gd name="T16" fmla="*/ 0 w 57"/>
              <a:gd name="T17" fmla="*/ 246 h 255"/>
              <a:gd name="T18" fmla="*/ 0 w 57"/>
              <a:gd name="T19" fmla="*/ 8 h 255"/>
              <a:gd name="T20" fmla="*/ 0 w 57"/>
              <a:gd name="T21" fmla="*/ 8 h 255"/>
              <a:gd name="T22" fmla="*/ 7 w 57"/>
              <a:gd name="T23" fmla="*/ 0 h 255"/>
              <a:gd name="T24" fmla="*/ 48 w 57"/>
              <a:gd name="T25" fmla="*/ 0 h 255"/>
              <a:gd name="T26" fmla="*/ 48 w 57"/>
              <a:gd name="T27" fmla="*/ 0 h 255"/>
              <a:gd name="T28" fmla="*/ 56 w 57"/>
              <a:gd name="T29" fmla="*/ 8 h 255"/>
              <a:gd name="T30" fmla="*/ 56 w 57"/>
              <a:gd name="T31" fmla="*/ 246 h 255"/>
              <a:gd name="T32" fmla="*/ 56 w 57"/>
              <a:gd name="T33" fmla="*/ 246 h 255"/>
              <a:gd name="T34" fmla="*/ 48 w 57"/>
              <a:gd name="T35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255">
                <a:moveTo>
                  <a:pt x="15" y="239"/>
                </a:moveTo>
                <a:lnTo>
                  <a:pt x="41" y="239"/>
                </a:lnTo>
                <a:lnTo>
                  <a:pt x="41" y="15"/>
                </a:lnTo>
                <a:lnTo>
                  <a:pt x="15" y="15"/>
                </a:lnTo>
                <a:lnTo>
                  <a:pt x="15" y="239"/>
                </a:lnTo>
                <a:close/>
                <a:moveTo>
                  <a:pt x="48" y="254"/>
                </a:moveTo>
                <a:lnTo>
                  <a:pt x="7" y="254"/>
                </a:lnTo>
                <a:lnTo>
                  <a:pt x="7" y="254"/>
                </a:lnTo>
                <a:cubicBezTo>
                  <a:pt x="3" y="254"/>
                  <a:pt x="0" y="250"/>
                  <a:pt x="0" y="246"/>
                </a:cubicBezTo>
                <a:lnTo>
                  <a:pt x="0" y="8"/>
                </a:lnTo>
                <a:lnTo>
                  <a:pt x="0" y="8"/>
                </a:lnTo>
                <a:cubicBezTo>
                  <a:pt x="0" y="3"/>
                  <a:pt x="3" y="0"/>
                  <a:pt x="7" y="0"/>
                </a:cubicBezTo>
                <a:lnTo>
                  <a:pt x="48" y="0"/>
                </a:lnTo>
                <a:lnTo>
                  <a:pt x="48" y="0"/>
                </a:lnTo>
                <a:cubicBezTo>
                  <a:pt x="52" y="0"/>
                  <a:pt x="56" y="3"/>
                  <a:pt x="56" y="8"/>
                </a:cubicBezTo>
                <a:lnTo>
                  <a:pt x="56" y="246"/>
                </a:lnTo>
                <a:lnTo>
                  <a:pt x="56" y="246"/>
                </a:lnTo>
                <a:cubicBezTo>
                  <a:pt x="56" y="250"/>
                  <a:pt x="52" y="254"/>
                  <a:pt x="48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8" name="Freeform 201"/>
          <p:cNvSpPr>
            <a:spLocks noChangeArrowheads="1"/>
          </p:cNvSpPr>
          <p:nvPr/>
        </p:nvSpPr>
        <p:spPr bwMode="auto">
          <a:xfrm>
            <a:off x="16889892" y="7067588"/>
            <a:ext cx="696994" cy="696994"/>
          </a:xfrm>
          <a:custGeom>
            <a:avLst/>
            <a:gdLst>
              <a:gd name="T0" fmla="*/ 126 w 629"/>
              <a:gd name="T1" fmla="*/ 530 h 629"/>
              <a:gd name="T2" fmla="*/ 66 w 629"/>
              <a:gd name="T3" fmla="*/ 589 h 629"/>
              <a:gd name="T4" fmla="*/ 590 w 629"/>
              <a:gd name="T5" fmla="*/ 589 h 629"/>
              <a:gd name="T6" fmla="*/ 590 w 629"/>
              <a:gd name="T7" fmla="*/ 346 h 629"/>
              <a:gd name="T8" fmla="*/ 520 w 629"/>
              <a:gd name="T9" fmla="*/ 382 h 629"/>
              <a:gd name="T10" fmla="*/ 520 w 629"/>
              <a:gd name="T11" fmla="*/ 382 h 629"/>
              <a:gd name="T12" fmla="*/ 520 w 629"/>
              <a:gd name="T13" fmla="*/ 382 h 629"/>
              <a:gd name="T14" fmla="*/ 426 w 629"/>
              <a:gd name="T15" fmla="*/ 430 h 629"/>
              <a:gd name="T16" fmla="*/ 328 w 629"/>
              <a:gd name="T17" fmla="*/ 527 h 629"/>
              <a:gd name="T18" fmla="*/ 328 w 629"/>
              <a:gd name="T19" fmla="*/ 527 h 629"/>
              <a:gd name="T20" fmla="*/ 306 w 629"/>
              <a:gd name="T21" fmla="*/ 531 h 629"/>
              <a:gd name="T22" fmla="*/ 217 w 629"/>
              <a:gd name="T23" fmla="*/ 488 h 629"/>
              <a:gd name="T24" fmla="*/ 126 w 629"/>
              <a:gd name="T25" fmla="*/ 530 h 629"/>
              <a:gd name="T26" fmla="*/ 20 w 629"/>
              <a:gd name="T27" fmla="*/ 628 h 629"/>
              <a:gd name="T28" fmla="*/ 20 w 629"/>
              <a:gd name="T29" fmla="*/ 628 h 629"/>
              <a:gd name="T30" fmla="*/ 2 w 629"/>
              <a:gd name="T31" fmla="*/ 615 h 629"/>
              <a:gd name="T32" fmla="*/ 2 w 629"/>
              <a:gd name="T33" fmla="*/ 615 h 629"/>
              <a:gd name="T34" fmla="*/ 7 w 629"/>
              <a:gd name="T35" fmla="*/ 594 h 629"/>
              <a:gd name="T36" fmla="*/ 101 w 629"/>
              <a:gd name="T37" fmla="*/ 500 h 629"/>
              <a:gd name="T38" fmla="*/ 101 w 629"/>
              <a:gd name="T39" fmla="*/ 500 h 629"/>
              <a:gd name="T40" fmla="*/ 107 w 629"/>
              <a:gd name="T41" fmla="*/ 497 h 629"/>
              <a:gd name="T42" fmla="*/ 209 w 629"/>
              <a:gd name="T43" fmla="*/ 450 h 629"/>
              <a:gd name="T44" fmla="*/ 209 w 629"/>
              <a:gd name="T45" fmla="*/ 450 h 629"/>
              <a:gd name="T46" fmla="*/ 226 w 629"/>
              <a:gd name="T47" fmla="*/ 450 h 629"/>
              <a:gd name="T48" fmla="*/ 311 w 629"/>
              <a:gd name="T49" fmla="*/ 490 h 629"/>
              <a:gd name="T50" fmla="*/ 401 w 629"/>
              <a:gd name="T51" fmla="*/ 401 h 629"/>
              <a:gd name="T52" fmla="*/ 401 w 629"/>
              <a:gd name="T53" fmla="*/ 401 h 629"/>
              <a:gd name="T54" fmla="*/ 406 w 629"/>
              <a:gd name="T55" fmla="*/ 397 h 629"/>
              <a:gd name="T56" fmla="*/ 503 w 629"/>
              <a:gd name="T57" fmla="*/ 348 h 629"/>
              <a:gd name="T58" fmla="*/ 590 w 629"/>
              <a:gd name="T59" fmla="*/ 303 h 629"/>
              <a:gd name="T60" fmla="*/ 590 w 629"/>
              <a:gd name="T61" fmla="*/ 19 h 629"/>
              <a:gd name="T62" fmla="*/ 590 w 629"/>
              <a:gd name="T63" fmla="*/ 19 h 629"/>
              <a:gd name="T64" fmla="*/ 609 w 629"/>
              <a:gd name="T65" fmla="*/ 0 h 629"/>
              <a:gd name="T66" fmla="*/ 609 w 629"/>
              <a:gd name="T67" fmla="*/ 0 h 629"/>
              <a:gd name="T68" fmla="*/ 628 w 629"/>
              <a:gd name="T69" fmla="*/ 19 h 629"/>
              <a:gd name="T70" fmla="*/ 628 w 629"/>
              <a:gd name="T71" fmla="*/ 314 h 629"/>
              <a:gd name="T72" fmla="*/ 628 w 629"/>
              <a:gd name="T73" fmla="*/ 314 h 629"/>
              <a:gd name="T74" fmla="*/ 628 w 629"/>
              <a:gd name="T75" fmla="*/ 315 h 629"/>
              <a:gd name="T76" fmla="*/ 628 w 629"/>
              <a:gd name="T77" fmla="*/ 608 h 629"/>
              <a:gd name="T78" fmla="*/ 628 w 629"/>
              <a:gd name="T79" fmla="*/ 608 h 629"/>
              <a:gd name="T80" fmla="*/ 622 w 629"/>
              <a:gd name="T81" fmla="*/ 621 h 629"/>
              <a:gd name="T82" fmla="*/ 622 w 629"/>
              <a:gd name="T83" fmla="*/ 621 h 629"/>
              <a:gd name="T84" fmla="*/ 609 w 629"/>
              <a:gd name="T85" fmla="*/ 628 h 629"/>
              <a:gd name="T86" fmla="*/ 20 w 629"/>
              <a:gd name="T87" fmla="*/ 628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9" h="629">
                <a:moveTo>
                  <a:pt x="126" y="530"/>
                </a:moveTo>
                <a:lnTo>
                  <a:pt x="66" y="589"/>
                </a:lnTo>
                <a:lnTo>
                  <a:pt x="590" y="589"/>
                </a:lnTo>
                <a:lnTo>
                  <a:pt x="590" y="346"/>
                </a:lnTo>
                <a:lnTo>
                  <a:pt x="520" y="382"/>
                </a:lnTo>
                <a:lnTo>
                  <a:pt x="520" y="382"/>
                </a:lnTo>
                <a:lnTo>
                  <a:pt x="520" y="382"/>
                </a:lnTo>
                <a:lnTo>
                  <a:pt x="426" y="430"/>
                </a:lnTo>
                <a:lnTo>
                  <a:pt x="328" y="527"/>
                </a:lnTo>
                <a:lnTo>
                  <a:pt x="328" y="527"/>
                </a:lnTo>
                <a:cubicBezTo>
                  <a:pt x="322" y="533"/>
                  <a:pt x="314" y="535"/>
                  <a:pt x="306" y="531"/>
                </a:cubicBezTo>
                <a:lnTo>
                  <a:pt x="217" y="488"/>
                </a:lnTo>
                <a:lnTo>
                  <a:pt x="126" y="530"/>
                </a:lnTo>
                <a:close/>
                <a:moveTo>
                  <a:pt x="20" y="628"/>
                </a:moveTo>
                <a:lnTo>
                  <a:pt x="20" y="628"/>
                </a:lnTo>
                <a:cubicBezTo>
                  <a:pt x="13" y="628"/>
                  <a:pt x="5" y="623"/>
                  <a:pt x="2" y="615"/>
                </a:cubicBezTo>
                <a:lnTo>
                  <a:pt x="2" y="615"/>
                </a:lnTo>
                <a:cubicBezTo>
                  <a:pt x="0" y="608"/>
                  <a:pt x="1" y="600"/>
                  <a:pt x="7" y="594"/>
                </a:cubicBezTo>
                <a:lnTo>
                  <a:pt x="101" y="500"/>
                </a:lnTo>
                <a:lnTo>
                  <a:pt x="101" y="500"/>
                </a:lnTo>
                <a:cubicBezTo>
                  <a:pt x="103" y="499"/>
                  <a:pt x="105" y="497"/>
                  <a:pt x="107" y="497"/>
                </a:cubicBezTo>
                <a:lnTo>
                  <a:pt x="209" y="450"/>
                </a:lnTo>
                <a:lnTo>
                  <a:pt x="209" y="450"/>
                </a:lnTo>
                <a:cubicBezTo>
                  <a:pt x="215" y="447"/>
                  <a:pt x="220" y="447"/>
                  <a:pt x="226" y="450"/>
                </a:cubicBezTo>
                <a:lnTo>
                  <a:pt x="311" y="490"/>
                </a:lnTo>
                <a:lnTo>
                  <a:pt x="401" y="401"/>
                </a:lnTo>
                <a:lnTo>
                  <a:pt x="401" y="401"/>
                </a:lnTo>
                <a:cubicBezTo>
                  <a:pt x="403" y="399"/>
                  <a:pt x="404" y="398"/>
                  <a:pt x="406" y="397"/>
                </a:cubicBezTo>
                <a:lnTo>
                  <a:pt x="503" y="348"/>
                </a:lnTo>
                <a:lnTo>
                  <a:pt x="590" y="303"/>
                </a:lnTo>
                <a:lnTo>
                  <a:pt x="590" y="19"/>
                </a:lnTo>
                <a:lnTo>
                  <a:pt x="590" y="19"/>
                </a:lnTo>
                <a:cubicBezTo>
                  <a:pt x="590" y="9"/>
                  <a:pt x="599" y="0"/>
                  <a:pt x="609" y="0"/>
                </a:cubicBezTo>
                <a:lnTo>
                  <a:pt x="609" y="0"/>
                </a:lnTo>
                <a:cubicBezTo>
                  <a:pt x="619" y="0"/>
                  <a:pt x="628" y="9"/>
                  <a:pt x="628" y="19"/>
                </a:cubicBezTo>
                <a:lnTo>
                  <a:pt x="628" y="314"/>
                </a:lnTo>
                <a:lnTo>
                  <a:pt x="628" y="314"/>
                </a:lnTo>
                <a:cubicBezTo>
                  <a:pt x="628" y="314"/>
                  <a:pt x="628" y="314"/>
                  <a:pt x="628" y="315"/>
                </a:cubicBezTo>
                <a:lnTo>
                  <a:pt x="628" y="608"/>
                </a:lnTo>
                <a:lnTo>
                  <a:pt x="628" y="608"/>
                </a:lnTo>
                <a:cubicBezTo>
                  <a:pt x="628" y="614"/>
                  <a:pt x="626" y="618"/>
                  <a:pt x="622" y="621"/>
                </a:cubicBezTo>
                <a:lnTo>
                  <a:pt x="622" y="621"/>
                </a:lnTo>
                <a:cubicBezTo>
                  <a:pt x="619" y="625"/>
                  <a:pt x="614" y="628"/>
                  <a:pt x="609" y="628"/>
                </a:cubicBezTo>
                <a:lnTo>
                  <a:pt x="20" y="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" name="Freeform 202"/>
          <p:cNvSpPr>
            <a:spLocks noChangeArrowheads="1"/>
          </p:cNvSpPr>
          <p:nvPr/>
        </p:nvSpPr>
        <p:spPr bwMode="auto">
          <a:xfrm>
            <a:off x="16992247" y="7208935"/>
            <a:ext cx="594640" cy="448417"/>
          </a:xfrm>
          <a:custGeom>
            <a:avLst/>
            <a:gdLst>
              <a:gd name="T0" fmla="*/ 21 w 537"/>
              <a:gd name="T1" fmla="*/ 405 h 406"/>
              <a:gd name="T2" fmla="*/ 21 w 537"/>
              <a:gd name="T3" fmla="*/ 405 h 406"/>
              <a:gd name="T4" fmla="*/ 8 w 537"/>
              <a:gd name="T5" fmla="*/ 399 h 406"/>
              <a:gd name="T6" fmla="*/ 8 w 537"/>
              <a:gd name="T7" fmla="*/ 399 h 406"/>
              <a:gd name="T8" fmla="*/ 6 w 537"/>
              <a:gd name="T9" fmla="*/ 375 h 406"/>
              <a:gd name="T10" fmla="*/ 106 w 537"/>
              <a:gd name="T11" fmla="*/ 226 h 406"/>
              <a:gd name="T12" fmla="*/ 106 w 537"/>
              <a:gd name="T13" fmla="*/ 226 h 406"/>
              <a:gd name="T14" fmla="*/ 108 w 537"/>
              <a:gd name="T15" fmla="*/ 225 h 406"/>
              <a:gd name="T16" fmla="*/ 206 w 537"/>
              <a:gd name="T17" fmla="*/ 103 h 406"/>
              <a:gd name="T18" fmla="*/ 206 w 537"/>
              <a:gd name="T19" fmla="*/ 103 h 406"/>
              <a:gd name="T20" fmla="*/ 217 w 537"/>
              <a:gd name="T21" fmla="*/ 97 h 406"/>
              <a:gd name="T22" fmla="*/ 341 w 537"/>
              <a:gd name="T23" fmla="*/ 71 h 406"/>
              <a:gd name="T24" fmla="*/ 404 w 537"/>
              <a:gd name="T25" fmla="*/ 6 h 406"/>
              <a:gd name="T26" fmla="*/ 404 w 537"/>
              <a:gd name="T27" fmla="*/ 6 h 406"/>
              <a:gd name="T28" fmla="*/ 418 w 537"/>
              <a:gd name="T29" fmla="*/ 0 h 406"/>
              <a:gd name="T30" fmla="*/ 515 w 537"/>
              <a:gd name="T31" fmla="*/ 0 h 406"/>
              <a:gd name="T32" fmla="*/ 515 w 537"/>
              <a:gd name="T33" fmla="*/ 0 h 406"/>
              <a:gd name="T34" fmla="*/ 534 w 537"/>
              <a:gd name="T35" fmla="*/ 19 h 406"/>
              <a:gd name="T36" fmla="*/ 534 w 537"/>
              <a:gd name="T37" fmla="*/ 19 h 406"/>
              <a:gd name="T38" fmla="*/ 515 w 537"/>
              <a:gd name="T39" fmla="*/ 39 h 406"/>
              <a:gd name="T40" fmla="*/ 426 w 537"/>
              <a:gd name="T41" fmla="*/ 39 h 406"/>
              <a:gd name="T42" fmla="*/ 364 w 537"/>
              <a:gd name="T43" fmla="*/ 102 h 406"/>
              <a:gd name="T44" fmla="*/ 364 w 537"/>
              <a:gd name="T45" fmla="*/ 102 h 406"/>
              <a:gd name="T46" fmla="*/ 355 w 537"/>
              <a:gd name="T47" fmla="*/ 108 h 406"/>
              <a:gd name="T48" fmla="*/ 231 w 537"/>
              <a:gd name="T49" fmla="*/ 133 h 406"/>
              <a:gd name="T50" fmla="*/ 138 w 537"/>
              <a:gd name="T51" fmla="*/ 249 h 406"/>
              <a:gd name="T52" fmla="*/ 99 w 537"/>
              <a:gd name="T53" fmla="*/ 305 h 406"/>
              <a:gd name="T54" fmla="*/ 146 w 537"/>
              <a:gd name="T55" fmla="*/ 271 h 406"/>
              <a:gd name="T56" fmla="*/ 206 w 537"/>
              <a:gd name="T57" fmla="*/ 197 h 406"/>
              <a:gd name="T58" fmla="*/ 206 w 537"/>
              <a:gd name="T59" fmla="*/ 197 h 406"/>
              <a:gd name="T60" fmla="*/ 218 w 537"/>
              <a:gd name="T61" fmla="*/ 191 h 406"/>
              <a:gd name="T62" fmla="*/ 357 w 537"/>
              <a:gd name="T63" fmla="*/ 167 h 406"/>
              <a:gd name="T64" fmla="*/ 357 w 537"/>
              <a:gd name="T65" fmla="*/ 167 h 406"/>
              <a:gd name="T66" fmla="*/ 360 w 537"/>
              <a:gd name="T67" fmla="*/ 167 h 406"/>
              <a:gd name="T68" fmla="*/ 413 w 537"/>
              <a:gd name="T69" fmla="*/ 167 h 406"/>
              <a:gd name="T70" fmla="*/ 501 w 537"/>
              <a:gd name="T71" fmla="*/ 75 h 406"/>
              <a:gd name="T72" fmla="*/ 501 w 537"/>
              <a:gd name="T73" fmla="*/ 75 h 406"/>
              <a:gd name="T74" fmla="*/ 528 w 537"/>
              <a:gd name="T75" fmla="*/ 75 h 406"/>
              <a:gd name="T76" fmla="*/ 528 w 537"/>
              <a:gd name="T77" fmla="*/ 75 h 406"/>
              <a:gd name="T78" fmla="*/ 529 w 537"/>
              <a:gd name="T79" fmla="*/ 102 h 406"/>
              <a:gd name="T80" fmla="*/ 435 w 537"/>
              <a:gd name="T81" fmla="*/ 200 h 406"/>
              <a:gd name="T82" fmla="*/ 435 w 537"/>
              <a:gd name="T83" fmla="*/ 200 h 406"/>
              <a:gd name="T84" fmla="*/ 421 w 537"/>
              <a:gd name="T85" fmla="*/ 205 h 406"/>
              <a:gd name="T86" fmla="*/ 361 w 537"/>
              <a:gd name="T87" fmla="*/ 205 h 406"/>
              <a:gd name="T88" fmla="*/ 231 w 537"/>
              <a:gd name="T89" fmla="*/ 228 h 406"/>
              <a:gd name="T90" fmla="*/ 174 w 537"/>
              <a:gd name="T91" fmla="*/ 297 h 406"/>
              <a:gd name="T92" fmla="*/ 174 w 537"/>
              <a:gd name="T93" fmla="*/ 297 h 406"/>
              <a:gd name="T94" fmla="*/ 171 w 537"/>
              <a:gd name="T95" fmla="*/ 300 h 406"/>
              <a:gd name="T96" fmla="*/ 32 w 537"/>
              <a:gd name="T97" fmla="*/ 401 h 406"/>
              <a:gd name="T98" fmla="*/ 32 w 537"/>
              <a:gd name="T99" fmla="*/ 401 h 406"/>
              <a:gd name="T100" fmla="*/ 21 w 537"/>
              <a:gd name="T101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37" h="406">
                <a:moveTo>
                  <a:pt x="21" y="405"/>
                </a:moveTo>
                <a:lnTo>
                  <a:pt x="21" y="405"/>
                </a:lnTo>
                <a:cubicBezTo>
                  <a:pt x="17" y="405"/>
                  <a:pt x="12" y="403"/>
                  <a:pt x="8" y="399"/>
                </a:cubicBezTo>
                <a:lnTo>
                  <a:pt x="8" y="399"/>
                </a:lnTo>
                <a:cubicBezTo>
                  <a:pt x="1" y="393"/>
                  <a:pt x="0" y="383"/>
                  <a:pt x="6" y="375"/>
                </a:cubicBezTo>
                <a:lnTo>
                  <a:pt x="106" y="226"/>
                </a:lnTo>
                <a:lnTo>
                  <a:pt x="106" y="226"/>
                </a:lnTo>
                <a:cubicBezTo>
                  <a:pt x="106" y="226"/>
                  <a:pt x="107" y="225"/>
                  <a:pt x="108" y="225"/>
                </a:cubicBezTo>
                <a:lnTo>
                  <a:pt x="206" y="103"/>
                </a:lnTo>
                <a:lnTo>
                  <a:pt x="206" y="103"/>
                </a:lnTo>
                <a:cubicBezTo>
                  <a:pt x="208" y="100"/>
                  <a:pt x="213" y="98"/>
                  <a:pt x="217" y="97"/>
                </a:cubicBezTo>
                <a:lnTo>
                  <a:pt x="341" y="71"/>
                </a:lnTo>
                <a:lnTo>
                  <a:pt x="404" y="6"/>
                </a:lnTo>
                <a:lnTo>
                  <a:pt x="404" y="6"/>
                </a:lnTo>
                <a:cubicBezTo>
                  <a:pt x="408" y="2"/>
                  <a:pt x="413" y="0"/>
                  <a:pt x="418" y="0"/>
                </a:cubicBezTo>
                <a:lnTo>
                  <a:pt x="515" y="0"/>
                </a:lnTo>
                <a:lnTo>
                  <a:pt x="515" y="0"/>
                </a:lnTo>
                <a:cubicBezTo>
                  <a:pt x="525" y="0"/>
                  <a:pt x="534" y="9"/>
                  <a:pt x="534" y="19"/>
                </a:cubicBezTo>
                <a:lnTo>
                  <a:pt x="534" y="19"/>
                </a:lnTo>
                <a:cubicBezTo>
                  <a:pt x="534" y="30"/>
                  <a:pt x="525" y="39"/>
                  <a:pt x="515" y="39"/>
                </a:cubicBezTo>
                <a:lnTo>
                  <a:pt x="426" y="39"/>
                </a:lnTo>
                <a:lnTo>
                  <a:pt x="364" y="102"/>
                </a:lnTo>
                <a:lnTo>
                  <a:pt x="364" y="102"/>
                </a:lnTo>
                <a:cubicBezTo>
                  <a:pt x="362" y="104"/>
                  <a:pt x="358" y="107"/>
                  <a:pt x="355" y="108"/>
                </a:cubicBezTo>
                <a:lnTo>
                  <a:pt x="231" y="133"/>
                </a:lnTo>
                <a:lnTo>
                  <a:pt x="138" y="249"/>
                </a:lnTo>
                <a:lnTo>
                  <a:pt x="99" y="305"/>
                </a:lnTo>
                <a:lnTo>
                  <a:pt x="146" y="271"/>
                </a:lnTo>
                <a:lnTo>
                  <a:pt x="206" y="197"/>
                </a:lnTo>
                <a:lnTo>
                  <a:pt x="206" y="197"/>
                </a:lnTo>
                <a:cubicBezTo>
                  <a:pt x="209" y="194"/>
                  <a:pt x="213" y="191"/>
                  <a:pt x="218" y="191"/>
                </a:cubicBezTo>
                <a:lnTo>
                  <a:pt x="357" y="167"/>
                </a:lnTo>
                <a:lnTo>
                  <a:pt x="357" y="167"/>
                </a:lnTo>
                <a:cubicBezTo>
                  <a:pt x="357" y="167"/>
                  <a:pt x="358" y="167"/>
                  <a:pt x="360" y="167"/>
                </a:cubicBezTo>
                <a:lnTo>
                  <a:pt x="413" y="167"/>
                </a:lnTo>
                <a:lnTo>
                  <a:pt x="501" y="75"/>
                </a:lnTo>
                <a:lnTo>
                  <a:pt x="501" y="75"/>
                </a:lnTo>
                <a:cubicBezTo>
                  <a:pt x="508" y="68"/>
                  <a:pt x="521" y="68"/>
                  <a:pt x="528" y="75"/>
                </a:cubicBezTo>
                <a:lnTo>
                  <a:pt x="528" y="75"/>
                </a:lnTo>
                <a:cubicBezTo>
                  <a:pt x="536" y="82"/>
                  <a:pt x="536" y="94"/>
                  <a:pt x="529" y="102"/>
                </a:cubicBezTo>
                <a:lnTo>
                  <a:pt x="435" y="200"/>
                </a:lnTo>
                <a:lnTo>
                  <a:pt x="435" y="200"/>
                </a:lnTo>
                <a:cubicBezTo>
                  <a:pt x="431" y="204"/>
                  <a:pt x="426" y="205"/>
                  <a:pt x="421" y="205"/>
                </a:cubicBezTo>
                <a:lnTo>
                  <a:pt x="361" y="205"/>
                </a:lnTo>
                <a:lnTo>
                  <a:pt x="231" y="228"/>
                </a:lnTo>
                <a:lnTo>
                  <a:pt x="174" y="297"/>
                </a:lnTo>
                <a:lnTo>
                  <a:pt x="174" y="297"/>
                </a:lnTo>
                <a:cubicBezTo>
                  <a:pt x="174" y="298"/>
                  <a:pt x="173" y="299"/>
                  <a:pt x="171" y="300"/>
                </a:cubicBezTo>
                <a:lnTo>
                  <a:pt x="32" y="401"/>
                </a:lnTo>
                <a:lnTo>
                  <a:pt x="32" y="401"/>
                </a:lnTo>
                <a:cubicBezTo>
                  <a:pt x="29" y="403"/>
                  <a:pt x="25" y="405"/>
                  <a:pt x="21" y="4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" name="Freeform 238"/>
          <p:cNvSpPr>
            <a:spLocks noChangeArrowheads="1"/>
          </p:cNvSpPr>
          <p:nvPr/>
        </p:nvSpPr>
        <p:spPr bwMode="auto">
          <a:xfrm>
            <a:off x="1853303" y="10976614"/>
            <a:ext cx="545899" cy="545899"/>
          </a:xfrm>
          <a:custGeom>
            <a:avLst/>
            <a:gdLst>
              <a:gd name="T0" fmla="*/ 495 w 496"/>
              <a:gd name="T1" fmla="*/ 495 h 496"/>
              <a:gd name="T2" fmla="*/ 0 w 496"/>
              <a:gd name="T3" fmla="*/ 495 h 496"/>
              <a:gd name="T4" fmla="*/ 0 w 496"/>
              <a:gd name="T5" fmla="*/ 0 h 496"/>
              <a:gd name="T6" fmla="*/ 495 w 496"/>
              <a:gd name="T7" fmla="*/ 0 h 496"/>
              <a:gd name="T8" fmla="*/ 495 w 496"/>
              <a:gd name="T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496">
                <a:moveTo>
                  <a:pt x="495" y="495"/>
                </a:moveTo>
                <a:lnTo>
                  <a:pt x="0" y="495"/>
                </a:lnTo>
                <a:lnTo>
                  <a:pt x="0" y="0"/>
                </a:lnTo>
                <a:lnTo>
                  <a:pt x="495" y="0"/>
                </a:lnTo>
                <a:lnTo>
                  <a:pt x="495" y="4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" name="Freeform 281"/>
          <p:cNvSpPr>
            <a:spLocks noChangeArrowheads="1"/>
          </p:cNvSpPr>
          <p:nvPr/>
        </p:nvSpPr>
        <p:spPr bwMode="auto">
          <a:xfrm>
            <a:off x="6079146" y="10976614"/>
            <a:ext cx="550771" cy="545899"/>
          </a:xfrm>
          <a:custGeom>
            <a:avLst/>
            <a:gdLst>
              <a:gd name="T0" fmla="*/ 496 w 497"/>
              <a:gd name="T1" fmla="*/ 495 h 496"/>
              <a:gd name="T2" fmla="*/ 0 w 497"/>
              <a:gd name="T3" fmla="*/ 495 h 496"/>
              <a:gd name="T4" fmla="*/ 0 w 497"/>
              <a:gd name="T5" fmla="*/ 0 h 496"/>
              <a:gd name="T6" fmla="*/ 496 w 497"/>
              <a:gd name="T7" fmla="*/ 0 h 496"/>
              <a:gd name="T8" fmla="*/ 496 w 497"/>
              <a:gd name="T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496">
                <a:moveTo>
                  <a:pt x="496" y="495"/>
                </a:moveTo>
                <a:lnTo>
                  <a:pt x="0" y="495"/>
                </a:lnTo>
                <a:lnTo>
                  <a:pt x="0" y="0"/>
                </a:lnTo>
                <a:lnTo>
                  <a:pt x="496" y="0"/>
                </a:lnTo>
                <a:lnTo>
                  <a:pt x="496" y="49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1" name="Freeform 324"/>
          <p:cNvSpPr>
            <a:spLocks noChangeArrowheads="1"/>
          </p:cNvSpPr>
          <p:nvPr/>
        </p:nvSpPr>
        <p:spPr bwMode="auto">
          <a:xfrm>
            <a:off x="10309862" y="10976614"/>
            <a:ext cx="545899" cy="545899"/>
          </a:xfrm>
          <a:custGeom>
            <a:avLst/>
            <a:gdLst>
              <a:gd name="T0" fmla="*/ 495 w 496"/>
              <a:gd name="T1" fmla="*/ 495 h 496"/>
              <a:gd name="T2" fmla="*/ 0 w 496"/>
              <a:gd name="T3" fmla="*/ 495 h 496"/>
              <a:gd name="T4" fmla="*/ 0 w 496"/>
              <a:gd name="T5" fmla="*/ 0 h 496"/>
              <a:gd name="T6" fmla="*/ 495 w 496"/>
              <a:gd name="T7" fmla="*/ 0 h 496"/>
              <a:gd name="T8" fmla="*/ 495 w 496"/>
              <a:gd name="T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496">
                <a:moveTo>
                  <a:pt x="495" y="495"/>
                </a:moveTo>
                <a:lnTo>
                  <a:pt x="0" y="495"/>
                </a:lnTo>
                <a:lnTo>
                  <a:pt x="0" y="0"/>
                </a:lnTo>
                <a:lnTo>
                  <a:pt x="495" y="0"/>
                </a:lnTo>
                <a:lnTo>
                  <a:pt x="495" y="4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5" name="Freeform 368"/>
          <p:cNvSpPr>
            <a:spLocks noChangeArrowheads="1"/>
          </p:cNvSpPr>
          <p:nvPr/>
        </p:nvSpPr>
        <p:spPr bwMode="auto">
          <a:xfrm>
            <a:off x="14540578" y="10976614"/>
            <a:ext cx="550771" cy="545899"/>
          </a:xfrm>
          <a:custGeom>
            <a:avLst/>
            <a:gdLst>
              <a:gd name="T0" fmla="*/ 496 w 497"/>
              <a:gd name="T1" fmla="*/ 495 h 496"/>
              <a:gd name="T2" fmla="*/ 0 w 497"/>
              <a:gd name="T3" fmla="*/ 495 h 496"/>
              <a:gd name="T4" fmla="*/ 0 w 497"/>
              <a:gd name="T5" fmla="*/ 0 h 496"/>
              <a:gd name="T6" fmla="*/ 496 w 497"/>
              <a:gd name="T7" fmla="*/ 0 h 496"/>
              <a:gd name="T8" fmla="*/ 496 w 497"/>
              <a:gd name="T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496">
                <a:moveTo>
                  <a:pt x="496" y="495"/>
                </a:moveTo>
                <a:lnTo>
                  <a:pt x="0" y="495"/>
                </a:lnTo>
                <a:lnTo>
                  <a:pt x="0" y="0"/>
                </a:lnTo>
                <a:lnTo>
                  <a:pt x="496" y="0"/>
                </a:lnTo>
                <a:lnTo>
                  <a:pt x="496" y="49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9" name="Freeform 412"/>
          <p:cNvSpPr>
            <a:spLocks noChangeArrowheads="1"/>
          </p:cNvSpPr>
          <p:nvPr/>
        </p:nvSpPr>
        <p:spPr bwMode="auto">
          <a:xfrm>
            <a:off x="18771294" y="10976614"/>
            <a:ext cx="550771" cy="545899"/>
          </a:xfrm>
          <a:custGeom>
            <a:avLst/>
            <a:gdLst>
              <a:gd name="T0" fmla="*/ 496 w 497"/>
              <a:gd name="T1" fmla="*/ 495 h 496"/>
              <a:gd name="T2" fmla="*/ 0 w 497"/>
              <a:gd name="T3" fmla="*/ 495 h 496"/>
              <a:gd name="T4" fmla="*/ 0 w 497"/>
              <a:gd name="T5" fmla="*/ 0 h 496"/>
              <a:gd name="T6" fmla="*/ 496 w 497"/>
              <a:gd name="T7" fmla="*/ 0 h 496"/>
              <a:gd name="T8" fmla="*/ 496 w 497"/>
              <a:gd name="T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" h="496">
                <a:moveTo>
                  <a:pt x="496" y="495"/>
                </a:moveTo>
                <a:lnTo>
                  <a:pt x="0" y="495"/>
                </a:lnTo>
                <a:lnTo>
                  <a:pt x="0" y="0"/>
                </a:lnTo>
                <a:lnTo>
                  <a:pt x="496" y="0"/>
                </a:lnTo>
                <a:lnTo>
                  <a:pt x="496" y="49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0" name="CuadroTexto 899"/>
          <p:cNvSpPr txBox="1"/>
          <p:nvPr/>
        </p:nvSpPr>
        <p:spPr>
          <a:xfrm>
            <a:off x="2496981" y="2945794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901" name="CuadroTexto 900"/>
          <p:cNvSpPr txBox="1"/>
          <p:nvPr/>
        </p:nvSpPr>
        <p:spPr>
          <a:xfrm>
            <a:off x="6833197" y="1166869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  <p:sp>
        <p:nvSpPr>
          <p:cNvPr id="902" name="CuadroTexto 901"/>
          <p:cNvSpPr txBox="1"/>
          <p:nvPr/>
        </p:nvSpPr>
        <p:spPr>
          <a:xfrm>
            <a:off x="2633134" y="1097661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03" name="CuadroTexto 902"/>
          <p:cNvSpPr txBox="1"/>
          <p:nvPr/>
        </p:nvSpPr>
        <p:spPr>
          <a:xfrm>
            <a:off x="2633134" y="10467443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904" name="CuadroTexto 903"/>
          <p:cNvSpPr txBox="1"/>
          <p:nvPr/>
        </p:nvSpPr>
        <p:spPr>
          <a:xfrm>
            <a:off x="6871183" y="1097661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05" name="CuadroTexto 904"/>
          <p:cNvSpPr txBox="1"/>
          <p:nvPr/>
        </p:nvSpPr>
        <p:spPr>
          <a:xfrm>
            <a:off x="6871183" y="10467443"/>
            <a:ext cx="15953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906" name="CuadroTexto 905"/>
          <p:cNvSpPr txBox="1"/>
          <p:nvPr/>
        </p:nvSpPr>
        <p:spPr>
          <a:xfrm>
            <a:off x="11089717" y="1097661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07" name="CuadroTexto 906"/>
          <p:cNvSpPr txBox="1"/>
          <p:nvPr/>
        </p:nvSpPr>
        <p:spPr>
          <a:xfrm>
            <a:off x="11089717" y="10467443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10" name="CuadroTexto 909"/>
          <p:cNvSpPr txBox="1"/>
          <p:nvPr/>
        </p:nvSpPr>
        <p:spPr>
          <a:xfrm>
            <a:off x="15344802" y="10977640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11" name="CuadroTexto 910"/>
          <p:cNvSpPr txBox="1"/>
          <p:nvPr/>
        </p:nvSpPr>
        <p:spPr>
          <a:xfrm>
            <a:off x="15344802" y="10468469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12" name="CuadroTexto 911"/>
          <p:cNvSpPr txBox="1"/>
          <p:nvPr/>
        </p:nvSpPr>
        <p:spPr>
          <a:xfrm>
            <a:off x="19531653" y="1097661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913" name="CuadroTexto 912"/>
          <p:cNvSpPr txBox="1"/>
          <p:nvPr/>
        </p:nvSpPr>
        <p:spPr>
          <a:xfrm>
            <a:off x="19531653" y="10467443"/>
            <a:ext cx="15648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</p:spTree>
    <p:extLst>
      <p:ext uri="{BB962C8B-B14F-4D97-AF65-F5344CB8AC3E}">
        <p14:creationId xmlns:p14="http://schemas.microsoft.com/office/powerpoint/2010/main" val="325243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reeform 160"/>
          <p:cNvSpPr>
            <a:spLocks noChangeArrowheads="1"/>
          </p:cNvSpPr>
          <p:nvPr/>
        </p:nvSpPr>
        <p:spPr bwMode="auto">
          <a:xfrm>
            <a:off x="14110224" y="5076383"/>
            <a:ext cx="3572710" cy="3567970"/>
          </a:xfrm>
          <a:custGeom>
            <a:avLst/>
            <a:gdLst>
              <a:gd name="T0" fmla="*/ 3008 w 3324"/>
              <a:gd name="T1" fmla="*/ 3321 h 3322"/>
              <a:gd name="T2" fmla="*/ 316 w 3324"/>
              <a:gd name="T3" fmla="*/ 3321 h 3322"/>
              <a:gd name="T4" fmla="*/ 316 w 3324"/>
              <a:gd name="T5" fmla="*/ 3321 h 3322"/>
              <a:gd name="T6" fmla="*/ 0 w 3324"/>
              <a:gd name="T7" fmla="*/ 3006 h 3322"/>
              <a:gd name="T8" fmla="*/ 0 w 3324"/>
              <a:gd name="T9" fmla="*/ 315 h 3322"/>
              <a:gd name="T10" fmla="*/ 0 w 3324"/>
              <a:gd name="T11" fmla="*/ 315 h 3322"/>
              <a:gd name="T12" fmla="*/ 316 w 3324"/>
              <a:gd name="T13" fmla="*/ 0 h 3322"/>
              <a:gd name="T14" fmla="*/ 3008 w 3324"/>
              <a:gd name="T15" fmla="*/ 0 h 3322"/>
              <a:gd name="T16" fmla="*/ 3008 w 3324"/>
              <a:gd name="T17" fmla="*/ 0 h 3322"/>
              <a:gd name="T18" fmla="*/ 3323 w 3324"/>
              <a:gd name="T19" fmla="*/ 315 h 3322"/>
              <a:gd name="T20" fmla="*/ 3323 w 3324"/>
              <a:gd name="T21" fmla="*/ 3006 h 3322"/>
              <a:gd name="T22" fmla="*/ 3323 w 3324"/>
              <a:gd name="T23" fmla="*/ 3006 h 3322"/>
              <a:gd name="T24" fmla="*/ 3008 w 3324"/>
              <a:gd name="T25" fmla="*/ 3321 h 3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4" h="3322">
                <a:moveTo>
                  <a:pt x="3008" y="3321"/>
                </a:moveTo>
                <a:lnTo>
                  <a:pt x="316" y="3321"/>
                </a:lnTo>
                <a:lnTo>
                  <a:pt x="316" y="3321"/>
                </a:lnTo>
                <a:cubicBezTo>
                  <a:pt x="142" y="3321"/>
                  <a:pt x="0" y="3180"/>
                  <a:pt x="0" y="3006"/>
                </a:cubicBezTo>
                <a:lnTo>
                  <a:pt x="0" y="315"/>
                </a:lnTo>
                <a:lnTo>
                  <a:pt x="0" y="315"/>
                </a:lnTo>
                <a:cubicBezTo>
                  <a:pt x="0" y="141"/>
                  <a:pt x="142" y="0"/>
                  <a:pt x="316" y="0"/>
                </a:cubicBezTo>
                <a:lnTo>
                  <a:pt x="3008" y="0"/>
                </a:lnTo>
                <a:lnTo>
                  <a:pt x="3008" y="0"/>
                </a:lnTo>
                <a:cubicBezTo>
                  <a:pt x="3182" y="0"/>
                  <a:pt x="3323" y="141"/>
                  <a:pt x="3323" y="315"/>
                </a:cubicBezTo>
                <a:lnTo>
                  <a:pt x="3323" y="3006"/>
                </a:lnTo>
                <a:lnTo>
                  <a:pt x="3323" y="3006"/>
                </a:lnTo>
                <a:cubicBezTo>
                  <a:pt x="3323" y="3180"/>
                  <a:pt x="3182" y="3321"/>
                  <a:pt x="3008" y="33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61"/>
          <p:cNvSpPr>
            <a:spLocks noChangeArrowheads="1"/>
          </p:cNvSpPr>
          <p:nvPr/>
        </p:nvSpPr>
        <p:spPr bwMode="auto">
          <a:xfrm>
            <a:off x="14110224" y="1328353"/>
            <a:ext cx="3572710" cy="3572710"/>
          </a:xfrm>
          <a:custGeom>
            <a:avLst/>
            <a:gdLst>
              <a:gd name="T0" fmla="*/ 3008 w 3324"/>
              <a:gd name="T1" fmla="*/ 3322 h 3323"/>
              <a:gd name="T2" fmla="*/ 316 w 3324"/>
              <a:gd name="T3" fmla="*/ 3322 h 3323"/>
              <a:gd name="T4" fmla="*/ 316 w 3324"/>
              <a:gd name="T5" fmla="*/ 3322 h 3323"/>
              <a:gd name="T6" fmla="*/ 0 w 3324"/>
              <a:gd name="T7" fmla="*/ 3007 h 3323"/>
              <a:gd name="T8" fmla="*/ 0 w 3324"/>
              <a:gd name="T9" fmla="*/ 315 h 3323"/>
              <a:gd name="T10" fmla="*/ 0 w 3324"/>
              <a:gd name="T11" fmla="*/ 315 h 3323"/>
              <a:gd name="T12" fmla="*/ 316 w 3324"/>
              <a:gd name="T13" fmla="*/ 0 h 3323"/>
              <a:gd name="T14" fmla="*/ 3008 w 3324"/>
              <a:gd name="T15" fmla="*/ 0 h 3323"/>
              <a:gd name="T16" fmla="*/ 3008 w 3324"/>
              <a:gd name="T17" fmla="*/ 0 h 3323"/>
              <a:gd name="T18" fmla="*/ 3323 w 3324"/>
              <a:gd name="T19" fmla="*/ 315 h 3323"/>
              <a:gd name="T20" fmla="*/ 3323 w 3324"/>
              <a:gd name="T21" fmla="*/ 3007 h 3323"/>
              <a:gd name="T22" fmla="*/ 3323 w 3324"/>
              <a:gd name="T23" fmla="*/ 3007 h 3323"/>
              <a:gd name="T24" fmla="*/ 3008 w 3324"/>
              <a:gd name="T25" fmla="*/ 3322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4" h="3323">
                <a:moveTo>
                  <a:pt x="3008" y="3322"/>
                </a:moveTo>
                <a:lnTo>
                  <a:pt x="316" y="3322"/>
                </a:lnTo>
                <a:lnTo>
                  <a:pt x="316" y="3322"/>
                </a:lnTo>
                <a:cubicBezTo>
                  <a:pt x="142" y="3322"/>
                  <a:pt x="0" y="3181"/>
                  <a:pt x="0" y="3007"/>
                </a:cubicBezTo>
                <a:lnTo>
                  <a:pt x="0" y="315"/>
                </a:lnTo>
                <a:lnTo>
                  <a:pt x="0" y="315"/>
                </a:lnTo>
                <a:cubicBezTo>
                  <a:pt x="0" y="141"/>
                  <a:pt x="142" y="0"/>
                  <a:pt x="316" y="0"/>
                </a:cubicBezTo>
                <a:lnTo>
                  <a:pt x="3008" y="0"/>
                </a:lnTo>
                <a:lnTo>
                  <a:pt x="3008" y="0"/>
                </a:lnTo>
                <a:cubicBezTo>
                  <a:pt x="3182" y="0"/>
                  <a:pt x="3323" y="141"/>
                  <a:pt x="3323" y="315"/>
                </a:cubicBezTo>
                <a:lnTo>
                  <a:pt x="3323" y="3007"/>
                </a:lnTo>
                <a:lnTo>
                  <a:pt x="3323" y="3007"/>
                </a:lnTo>
                <a:cubicBezTo>
                  <a:pt x="3323" y="3181"/>
                  <a:pt x="3182" y="3322"/>
                  <a:pt x="3008" y="33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62"/>
          <p:cNvSpPr>
            <a:spLocks noChangeArrowheads="1"/>
          </p:cNvSpPr>
          <p:nvPr/>
        </p:nvSpPr>
        <p:spPr bwMode="auto">
          <a:xfrm>
            <a:off x="14110224" y="8819674"/>
            <a:ext cx="3572710" cy="3572710"/>
          </a:xfrm>
          <a:custGeom>
            <a:avLst/>
            <a:gdLst>
              <a:gd name="T0" fmla="*/ 3008 w 3324"/>
              <a:gd name="T1" fmla="*/ 3322 h 3323"/>
              <a:gd name="T2" fmla="*/ 316 w 3324"/>
              <a:gd name="T3" fmla="*/ 3322 h 3323"/>
              <a:gd name="T4" fmla="*/ 316 w 3324"/>
              <a:gd name="T5" fmla="*/ 3322 h 3323"/>
              <a:gd name="T6" fmla="*/ 0 w 3324"/>
              <a:gd name="T7" fmla="*/ 3007 h 3323"/>
              <a:gd name="T8" fmla="*/ 0 w 3324"/>
              <a:gd name="T9" fmla="*/ 315 h 3323"/>
              <a:gd name="T10" fmla="*/ 0 w 3324"/>
              <a:gd name="T11" fmla="*/ 315 h 3323"/>
              <a:gd name="T12" fmla="*/ 316 w 3324"/>
              <a:gd name="T13" fmla="*/ 0 h 3323"/>
              <a:gd name="T14" fmla="*/ 3008 w 3324"/>
              <a:gd name="T15" fmla="*/ 0 h 3323"/>
              <a:gd name="T16" fmla="*/ 3008 w 3324"/>
              <a:gd name="T17" fmla="*/ 0 h 3323"/>
              <a:gd name="T18" fmla="*/ 3323 w 3324"/>
              <a:gd name="T19" fmla="*/ 315 h 3323"/>
              <a:gd name="T20" fmla="*/ 3323 w 3324"/>
              <a:gd name="T21" fmla="*/ 3007 h 3323"/>
              <a:gd name="T22" fmla="*/ 3323 w 3324"/>
              <a:gd name="T23" fmla="*/ 3007 h 3323"/>
              <a:gd name="T24" fmla="*/ 3008 w 3324"/>
              <a:gd name="T25" fmla="*/ 3322 h 3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4" h="3323">
                <a:moveTo>
                  <a:pt x="3008" y="3322"/>
                </a:moveTo>
                <a:lnTo>
                  <a:pt x="316" y="3322"/>
                </a:lnTo>
                <a:lnTo>
                  <a:pt x="316" y="3322"/>
                </a:lnTo>
                <a:cubicBezTo>
                  <a:pt x="142" y="3322"/>
                  <a:pt x="0" y="3181"/>
                  <a:pt x="0" y="3007"/>
                </a:cubicBezTo>
                <a:lnTo>
                  <a:pt x="0" y="315"/>
                </a:lnTo>
                <a:lnTo>
                  <a:pt x="0" y="315"/>
                </a:lnTo>
                <a:cubicBezTo>
                  <a:pt x="0" y="142"/>
                  <a:pt x="142" y="0"/>
                  <a:pt x="316" y="0"/>
                </a:cubicBezTo>
                <a:lnTo>
                  <a:pt x="3008" y="0"/>
                </a:lnTo>
                <a:lnTo>
                  <a:pt x="3008" y="0"/>
                </a:lnTo>
                <a:cubicBezTo>
                  <a:pt x="3182" y="0"/>
                  <a:pt x="3323" y="142"/>
                  <a:pt x="3323" y="315"/>
                </a:cubicBezTo>
                <a:lnTo>
                  <a:pt x="3323" y="3007"/>
                </a:lnTo>
                <a:lnTo>
                  <a:pt x="3323" y="3007"/>
                </a:lnTo>
                <a:cubicBezTo>
                  <a:pt x="3323" y="3181"/>
                  <a:pt x="3182" y="3322"/>
                  <a:pt x="3008" y="33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63"/>
          <p:cNvSpPr>
            <a:spLocks noChangeArrowheads="1"/>
          </p:cNvSpPr>
          <p:nvPr/>
        </p:nvSpPr>
        <p:spPr bwMode="auto">
          <a:xfrm>
            <a:off x="10362194" y="5076383"/>
            <a:ext cx="3567973" cy="3567970"/>
          </a:xfrm>
          <a:custGeom>
            <a:avLst/>
            <a:gdLst>
              <a:gd name="T0" fmla="*/ 3320 w 3321"/>
              <a:gd name="T1" fmla="*/ 315 h 3322"/>
              <a:gd name="T2" fmla="*/ 3320 w 3321"/>
              <a:gd name="T3" fmla="*/ 3006 h 3322"/>
              <a:gd name="T4" fmla="*/ 3320 w 3321"/>
              <a:gd name="T5" fmla="*/ 3006 h 3322"/>
              <a:gd name="T6" fmla="*/ 3006 w 3321"/>
              <a:gd name="T7" fmla="*/ 3321 h 3322"/>
              <a:gd name="T8" fmla="*/ 314 w 3321"/>
              <a:gd name="T9" fmla="*/ 3321 h 3322"/>
              <a:gd name="T10" fmla="*/ 314 w 3321"/>
              <a:gd name="T11" fmla="*/ 3321 h 3322"/>
              <a:gd name="T12" fmla="*/ 0 w 3321"/>
              <a:gd name="T13" fmla="*/ 3006 h 3322"/>
              <a:gd name="T14" fmla="*/ 0 w 3321"/>
              <a:gd name="T15" fmla="*/ 315 h 3322"/>
              <a:gd name="T16" fmla="*/ 0 w 3321"/>
              <a:gd name="T17" fmla="*/ 315 h 3322"/>
              <a:gd name="T18" fmla="*/ 314 w 3321"/>
              <a:gd name="T19" fmla="*/ 0 h 3322"/>
              <a:gd name="T20" fmla="*/ 3006 w 3321"/>
              <a:gd name="T21" fmla="*/ 0 h 3322"/>
              <a:gd name="T22" fmla="*/ 3006 w 3321"/>
              <a:gd name="T23" fmla="*/ 0 h 3322"/>
              <a:gd name="T24" fmla="*/ 3320 w 3321"/>
              <a:gd name="T25" fmla="*/ 315 h 3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1" h="3322">
                <a:moveTo>
                  <a:pt x="3320" y="315"/>
                </a:moveTo>
                <a:lnTo>
                  <a:pt x="3320" y="3006"/>
                </a:lnTo>
                <a:lnTo>
                  <a:pt x="3320" y="3006"/>
                </a:lnTo>
                <a:cubicBezTo>
                  <a:pt x="3320" y="3180"/>
                  <a:pt x="3179" y="3321"/>
                  <a:pt x="3006" y="3321"/>
                </a:cubicBezTo>
                <a:lnTo>
                  <a:pt x="314" y="3321"/>
                </a:lnTo>
                <a:lnTo>
                  <a:pt x="314" y="3321"/>
                </a:lnTo>
                <a:cubicBezTo>
                  <a:pt x="141" y="3321"/>
                  <a:pt x="0" y="3180"/>
                  <a:pt x="0" y="3006"/>
                </a:cubicBezTo>
                <a:lnTo>
                  <a:pt x="0" y="315"/>
                </a:lnTo>
                <a:lnTo>
                  <a:pt x="0" y="315"/>
                </a:lnTo>
                <a:cubicBezTo>
                  <a:pt x="0" y="141"/>
                  <a:pt x="141" y="0"/>
                  <a:pt x="314" y="0"/>
                </a:cubicBezTo>
                <a:lnTo>
                  <a:pt x="3006" y="0"/>
                </a:lnTo>
                <a:lnTo>
                  <a:pt x="3006" y="0"/>
                </a:lnTo>
                <a:cubicBezTo>
                  <a:pt x="3179" y="0"/>
                  <a:pt x="3320" y="141"/>
                  <a:pt x="3320" y="3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64"/>
          <p:cNvSpPr>
            <a:spLocks noChangeArrowheads="1"/>
          </p:cNvSpPr>
          <p:nvPr/>
        </p:nvSpPr>
        <p:spPr bwMode="auto">
          <a:xfrm>
            <a:off x="17858251" y="5076383"/>
            <a:ext cx="3572710" cy="3567970"/>
          </a:xfrm>
          <a:custGeom>
            <a:avLst/>
            <a:gdLst>
              <a:gd name="T0" fmla="*/ 3322 w 3323"/>
              <a:gd name="T1" fmla="*/ 315 h 3322"/>
              <a:gd name="T2" fmla="*/ 3322 w 3323"/>
              <a:gd name="T3" fmla="*/ 3006 h 3322"/>
              <a:gd name="T4" fmla="*/ 3322 w 3323"/>
              <a:gd name="T5" fmla="*/ 3006 h 3322"/>
              <a:gd name="T6" fmla="*/ 3007 w 3323"/>
              <a:gd name="T7" fmla="*/ 3321 h 3322"/>
              <a:gd name="T8" fmla="*/ 315 w 3323"/>
              <a:gd name="T9" fmla="*/ 3321 h 3322"/>
              <a:gd name="T10" fmla="*/ 315 w 3323"/>
              <a:gd name="T11" fmla="*/ 3321 h 3322"/>
              <a:gd name="T12" fmla="*/ 0 w 3323"/>
              <a:gd name="T13" fmla="*/ 3006 h 3322"/>
              <a:gd name="T14" fmla="*/ 0 w 3323"/>
              <a:gd name="T15" fmla="*/ 315 h 3322"/>
              <a:gd name="T16" fmla="*/ 0 w 3323"/>
              <a:gd name="T17" fmla="*/ 315 h 3322"/>
              <a:gd name="T18" fmla="*/ 315 w 3323"/>
              <a:gd name="T19" fmla="*/ 0 h 3322"/>
              <a:gd name="T20" fmla="*/ 3007 w 3323"/>
              <a:gd name="T21" fmla="*/ 0 h 3322"/>
              <a:gd name="T22" fmla="*/ 3007 w 3323"/>
              <a:gd name="T23" fmla="*/ 0 h 3322"/>
              <a:gd name="T24" fmla="*/ 3322 w 3323"/>
              <a:gd name="T25" fmla="*/ 315 h 3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23" h="3322">
                <a:moveTo>
                  <a:pt x="3322" y="315"/>
                </a:moveTo>
                <a:lnTo>
                  <a:pt x="3322" y="3006"/>
                </a:lnTo>
                <a:lnTo>
                  <a:pt x="3322" y="3006"/>
                </a:lnTo>
                <a:cubicBezTo>
                  <a:pt x="3322" y="3180"/>
                  <a:pt x="3181" y="3321"/>
                  <a:pt x="3007" y="3321"/>
                </a:cubicBezTo>
                <a:lnTo>
                  <a:pt x="315" y="3321"/>
                </a:lnTo>
                <a:lnTo>
                  <a:pt x="315" y="3321"/>
                </a:lnTo>
                <a:cubicBezTo>
                  <a:pt x="141" y="3321"/>
                  <a:pt x="0" y="3180"/>
                  <a:pt x="0" y="3006"/>
                </a:cubicBezTo>
                <a:lnTo>
                  <a:pt x="0" y="315"/>
                </a:lnTo>
                <a:lnTo>
                  <a:pt x="0" y="315"/>
                </a:lnTo>
                <a:cubicBezTo>
                  <a:pt x="0" y="141"/>
                  <a:pt x="141" y="0"/>
                  <a:pt x="315" y="0"/>
                </a:cubicBezTo>
                <a:lnTo>
                  <a:pt x="3007" y="0"/>
                </a:lnTo>
                <a:lnTo>
                  <a:pt x="3007" y="0"/>
                </a:lnTo>
                <a:cubicBezTo>
                  <a:pt x="3181" y="0"/>
                  <a:pt x="3322" y="141"/>
                  <a:pt x="3322" y="3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378"/>
          <p:cNvSpPr>
            <a:spLocks noChangeArrowheads="1"/>
          </p:cNvSpPr>
          <p:nvPr/>
        </p:nvSpPr>
        <p:spPr bwMode="auto">
          <a:xfrm>
            <a:off x="15669137" y="5716058"/>
            <a:ext cx="56860" cy="156367"/>
          </a:xfrm>
          <a:custGeom>
            <a:avLst/>
            <a:gdLst>
              <a:gd name="T0" fmla="*/ 26 w 52"/>
              <a:gd name="T1" fmla="*/ 143 h 144"/>
              <a:gd name="T2" fmla="*/ 26 w 52"/>
              <a:gd name="T3" fmla="*/ 143 h 144"/>
              <a:gd name="T4" fmla="*/ 51 w 52"/>
              <a:gd name="T5" fmla="*/ 117 h 144"/>
              <a:gd name="T6" fmla="*/ 51 w 52"/>
              <a:gd name="T7" fmla="*/ 26 h 144"/>
              <a:gd name="T8" fmla="*/ 51 w 52"/>
              <a:gd name="T9" fmla="*/ 26 h 144"/>
              <a:gd name="T10" fmla="*/ 26 w 52"/>
              <a:gd name="T11" fmla="*/ 0 h 144"/>
              <a:gd name="T12" fmla="*/ 26 w 52"/>
              <a:gd name="T13" fmla="*/ 0 h 144"/>
              <a:gd name="T14" fmla="*/ 0 w 52"/>
              <a:gd name="T15" fmla="*/ 26 h 144"/>
              <a:gd name="T16" fmla="*/ 0 w 52"/>
              <a:gd name="T17" fmla="*/ 117 h 144"/>
              <a:gd name="T18" fmla="*/ 0 w 52"/>
              <a:gd name="T19" fmla="*/ 117 h 144"/>
              <a:gd name="T20" fmla="*/ 26 w 52"/>
              <a:gd name="T21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144">
                <a:moveTo>
                  <a:pt x="26" y="143"/>
                </a:moveTo>
                <a:lnTo>
                  <a:pt x="26" y="143"/>
                </a:lnTo>
                <a:cubicBezTo>
                  <a:pt x="40" y="143"/>
                  <a:pt x="51" y="132"/>
                  <a:pt x="51" y="117"/>
                </a:cubicBezTo>
                <a:lnTo>
                  <a:pt x="51" y="26"/>
                </a:lnTo>
                <a:lnTo>
                  <a:pt x="51" y="26"/>
                </a:lnTo>
                <a:cubicBezTo>
                  <a:pt x="51" y="12"/>
                  <a:pt x="40" y="0"/>
                  <a:pt x="26" y="0"/>
                </a:cubicBezTo>
                <a:lnTo>
                  <a:pt x="26" y="0"/>
                </a:lnTo>
                <a:cubicBezTo>
                  <a:pt x="11" y="0"/>
                  <a:pt x="0" y="12"/>
                  <a:pt x="0" y="26"/>
                </a:cubicBezTo>
                <a:lnTo>
                  <a:pt x="0" y="117"/>
                </a:lnTo>
                <a:lnTo>
                  <a:pt x="0" y="117"/>
                </a:lnTo>
                <a:cubicBezTo>
                  <a:pt x="0" y="132"/>
                  <a:pt x="11" y="143"/>
                  <a:pt x="26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" name="Freeform 379"/>
          <p:cNvSpPr>
            <a:spLocks noChangeArrowheads="1"/>
          </p:cNvSpPr>
          <p:nvPr/>
        </p:nvSpPr>
        <p:spPr bwMode="auto">
          <a:xfrm>
            <a:off x="15669137" y="6014575"/>
            <a:ext cx="355377" cy="350637"/>
          </a:xfrm>
          <a:custGeom>
            <a:avLst/>
            <a:gdLst>
              <a:gd name="T0" fmla="*/ 304 w 330"/>
              <a:gd name="T1" fmla="*/ 273 h 325"/>
              <a:gd name="T2" fmla="*/ 51 w 330"/>
              <a:gd name="T3" fmla="*/ 273 h 325"/>
              <a:gd name="T4" fmla="*/ 51 w 330"/>
              <a:gd name="T5" fmla="*/ 26 h 325"/>
              <a:gd name="T6" fmla="*/ 51 w 330"/>
              <a:gd name="T7" fmla="*/ 26 h 325"/>
              <a:gd name="T8" fmla="*/ 26 w 330"/>
              <a:gd name="T9" fmla="*/ 0 h 325"/>
              <a:gd name="T10" fmla="*/ 26 w 330"/>
              <a:gd name="T11" fmla="*/ 0 h 325"/>
              <a:gd name="T12" fmla="*/ 0 w 330"/>
              <a:gd name="T13" fmla="*/ 26 h 325"/>
              <a:gd name="T14" fmla="*/ 0 w 330"/>
              <a:gd name="T15" fmla="*/ 298 h 325"/>
              <a:gd name="T16" fmla="*/ 0 w 330"/>
              <a:gd name="T17" fmla="*/ 298 h 325"/>
              <a:gd name="T18" fmla="*/ 26 w 330"/>
              <a:gd name="T19" fmla="*/ 324 h 325"/>
              <a:gd name="T20" fmla="*/ 304 w 330"/>
              <a:gd name="T21" fmla="*/ 324 h 325"/>
              <a:gd name="T22" fmla="*/ 304 w 330"/>
              <a:gd name="T23" fmla="*/ 324 h 325"/>
              <a:gd name="T24" fmla="*/ 329 w 330"/>
              <a:gd name="T25" fmla="*/ 298 h 325"/>
              <a:gd name="T26" fmla="*/ 329 w 330"/>
              <a:gd name="T27" fmla="*/ 298 h 325"/>
              <a:gd name="T28" fmla="*/ 304 w 330"/>
              <a:gd name="T29" fmla="*/ 27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0" h="325">
                <a:moveTo>
                  <a:pt x="304" y="273"/>
                </a:moveTo>
                <a:lnTo>
                  <a:pt x="51" y="273"/>
                </a:lnTo>
                <a:lnTo>
                  <a:pt x="51" y="26"/>
                </a:lnTo>
                <a:lnTo>
                  <a:pt x="51" y="26"/>
                </a:lnTo>
                <a:cubicBezTo>
                  <a:pt x="51" y="12"/>
                  <a:pt x="40" y="0"/>
                  <a:pt x="26" y="0"/>
                </a:cubicBezTo>
                <a:lnTo>
                  <a:pt x="26" y="0"/>
                </a:lnTo>
                <a:cubicBezTo>
                  <a:pt x="11" y="0"/>
                  <a:pt x="0" y="12"/>
                  <a:pt x="0" y="26"/>
                </a:cubicBezTo>
                <a:lnTo>
                  <a:pt x="0" y="298"/>
                </a:lnTo>
                <a:lnTo>
                  <a:pt x="0" y="298"/>
                </a:lnTo>
                <a:cubicBezTo>
                  <a:pt x="0" y="312"/>
                  <a:pt x="11" y="324"/>
                  <a:pt x="26" y="324"/>
                </a:cubicBezTo>
                <a:lnTo>
                  <a:pt x="304" y="324"/>
                </a:lnTo>
                <a:lnTo>
                  <a:pt x="304" y="324"/>
                </a:lnTo>
                <a:cubicBezTo>
                  <a:pt x="318" y="324"/>
                  <a:pt x="329" y="312"/>
                  <a:pt x="329" y="298"/>
                </a:cubicBezTo>
                <a:lnTo>
                  <a:pt x="329" y="298"/>
                </a:lnTo>
                <a:cubicBezTo>
                  <a:pt x="329" y="284"/>
                  <a:pt x="318" y="273"/>
                  <a:pt x="304" y="2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380"/>
          <p:cNvSpPr>
            <a:spLocks noChangeArrowheads="1"/>
          </p:cNvSpPr>
          <p:nvPr/>
        </p:nvSpPr>
        <p:spPr bwMode="auto">
          <a:xfrm>
            <a:off x="16161924" y="6308352"/>
            <a:ext cx="151627" cy="56860"/>
          </a:xfrm>
          <a:custGeom>
            <a:avLst/>
            <a:gdLst>
              <a:gd name="T0" fmla="*/ 117 w 143"/>
              <a:gd name="T1" fmla="*/ 0 h 52"/>
              <a:gd name="T2" fmla="*/ 25 w 143"/>
              <a:gd name="T3" fmla="*/ 0 h 52"/>
              <a:gd name="T4" fmla="*/ 25 w 143"/>
              <a:gd name="T5" fmla="*/ 0 h 52"/>
              <a:gd name="T6" fmla="*/ 0 w 143"/>
              <a:gd name="T7" fmla="*/ 25 h 52"/>
              <a:gd name="T8" fmla="*/ 0 w 143"/>
              <a:gd name="T9" fmla="*/ 25 h 52"/>
              <a:gd name="T10" fmla="*/ 25 w 143"/>
              <a:gd name="T11" fmla="*/ 51 h 52"/>
              <a:gd name="T12" fmla="*/ 117 w 143"/>
              <a:gd name="T13" fmla="*/ 51 h 52"/>
              <a:gd name="T14" fmla="*/ 117 w 143"/>
              <a:gd name="T15" fmla="*/ 51 h 52"/>
              <a:gd name="T16" fmla="*/ 142 w 143"/>
              <a:gd name="T17" fmla="*/ 25 h 52"/>
              <a:gd name="T18" fmla="*/ 142 w 143"/>
              <a:gd name="T19" fmla="*/ 25 h 52"/>
              <a:gd name="T20" fmla="*/ 117 w 143"/>
              <a:gd name="T21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3" h="52">
                <a:moveTo>
                  <a:pt x="117" y="0"/>
                </a:moveTo>
                <a:lnTo>
                  <a:pt x="25" y="0"/>
                </a:lnTo>
                <a:lnTo>
                  <a:pt x="25" y="0"/>
                </a:lnTo>
                <a:cubicBezTo>
                  <a:pt x="11" y="0"/>
                  <a:pt x="0" y="11"/>
                  <a:pt x="0" y="25"/>
                </a:cubicBezTo>
                <a:lnTo>
                  <a:pt x="0" y="25"/>
                </a:lnTo>
                <a:cubicBezTo>
                  <a:pt x="0" y="39"/>
                  <a:pt x="11" y="51"/>
                  <a:pt x="25" y="51"/>
                </a:cubicBezTo>
                <a:lnTo>
                  <a:pt x="117" y="51"/>
                </a:lnTo>
                <a:lnTo>
                  <a:pt x="117" y="51"/>
                </a:lnTo>
                <a:cubicBezTo>
                  <a:pt x="131" y="51"/>
                  <a:pt x="142" y="39"/>
                  <a:pt x="142" y="25"/>
                </a:cubicBezTo>
                <a:lnTo>
                  <a:pt x="142" y="25"/>
                </a:lnTo>
                <a:cubicBezTo>
                  <a:pt x="142" y="11"/>
                  <a:pt x="131" y="0"/>
                  <a:pt x="11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381"/>
          <p:cNvSpPr>
            <a:spLocks noChangeArrowheads="1"/>
          </p:cNvSpPr>
          <p:nvPr/>
        </p:nvSpPr>
        <p:spPr bwMode="auto">
          <a:xfrm>
            <a:off x="15474866" y="5915068"/>
            <a:ext cx="649151" cy="649154"/>
          </a:xfrm>
          <a:custGeom>
            <a:avLst/>
            <a:gdLst>
              <a:gd name="T0" fmla="*/ 577 w 603"/>
              <a:gd name="T1" fmla="*/ 0 h 603"/>
              <a:gd name="T2" fmla="*/ 577 w 603"/>
              <a:gd name="T3" fmla="*/ 0 h 603"/>
              <a:gd name="T4" fmla="*/ 569 w 603"/>
              <a:gd name="T5" fmla="*/ 1 h 603"/>
              <a:gd name="T6" fmla="*/ 26 w 603"/>
              <a:gd name="T7" fmla="*/ 1 h 603"/>
              <a:gd name="T8" fmla="*/ 26 w 603"/>
              <a:gd name="T9" fmla="*/ 1 h 603"/>
              <a:gd name="T10" fmla="*/ 0 w 603"/>
              <a:gd name="T11" fmla="*/ 26 h 603"/>
              <a:gd name="T12" fmla="*/ 0 w 603"/>
              <a:gd name="T13" fmla="*/ 26 h 603"/>
              <a:gd name="T14" fmla="*/ 26 w 603"/>
              <a:gd name="T15" fmla="*/ 52 h 603"/>
              <a:gd name="T16" fmla="*/ 551 w 603"/>
              <a:gd name="T17" fmla="*/ 52 h 603"/>
              <a:gd name="T18" fmla="*/ 551 w 603"/>
              <a:gd name="T19" fmla="*/ 576 h 603"/>
              <a:gd name="T20" fmla="*/ 551 w 603"/>
              <a:gd name="T21" fmla="*/ 576 h 603"/>
              <a:gd name="T22" fmla="*/ 577 w 603"/>
              <a:gd name="T23" fmla="*/ 602 h 603"/>
              <a:gd name="T24" fmla="*/ 577 w 603"/>
              <a:gd name="T25" fmla="*/ 602 h 603"/>
              <a:gd name="T26" fmla="*/ 602 w 603"/>
              <a:gd name="T27" fmla="*/ 576 h 603"/>
              <a:gd name="T28" fmla="*/ 602 w 603"/>
              <a:gd name="T29" fmla="*/ 25 h 603"/>
              <a:gd name="T30" fmla="*/ 602 w 603"/>
              <a:gd name="T31" fmla="*/ 25 h 603"/>
              <a:gd name="T32" fmla="*/ 577 w 603"/>
              <a:gd name="T33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03" h="603">
                <a:moveTo>
                  <a:pt x="577" y="0"/>
                </a:moveTo>
                <a:lnTo>
                  <a:pt x="577" y="0"/>
                </a:lnTo>
                <a:cubicBezTo>
                  <a:pt x="574" y="0"/>
                  <a:pt x="571" y="0"/>
                  <a:pt x="569" y="1"/>
                </a:cubicBezTo>
                <a:lnTo>
                  <a:pt x="26" y="1"/>
                </a:lnTo>
                <a:lnTo>
                  <a:pt x="26" y="1"/>
                </a:lnTo>
                <a:cubicBezTo>
                  <a:pt x="12" y="1"/>
                  <a:pt x="0" y="12"/>
                  <a:pt x="0" y="26"/>
                </a:cubicBezTo>
                <a:lnTo>
                  <a:pt x="0" y="26"/>
                </a:lnTo>
                <a:cubicBezTo>
                  <a:pt x="0" y="41"/>
                  <a:pt x="12" y="52"/>
                  <a:pt x="26" y="52"/>
                </a:cubicBezTo>
                <a:lnTo>
                  <a:pt x="551" y="52"/>
                </a:lnTo>
                <a:lnTo>
                  <a:pt x="551" y="576"/>
                </a:lnTo>
                <a:lnTo>
                  <a:pt x="551" y="576"/>
                </a:lnTo>
                <a:cubicBezTo>
                  <a:pt x="551" y="590"/>
                  <a:pt x="563" y="602"/>
                  <a:pt x="577" y="602"/>
                </a:cubicBezTo>
                <a:lnTo>
                  <a:pt x="577" y="602"/>
                </a:lnTo>
                <a:cubicBezTo>
                  <a:pt x="591" y="602"/>
                  <a:pt x="602" y="590"/>
                  <a:pt x="602" y="576"/>
                </a:cubicBezTo>
                <a:lnTo>
                  <a:pt x="602" y="25"/>
                </a:lnTo>
                <a:lnTo>
                  <a:pt x="602" y="25"/>
                </a:lnTo>
                <a:cubicBezTo>
                  <a:pt x="602" y="11"/>
                  <a:pt x="591" y="0"/>
                  <a:pt x="57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382"/>
          <p:cNvSpPr>
            <a:spLocks noChangeArrowheads="1"/>
          </p:cNvSpPr>
          <p:nvPr/>
        </p:nvSpPr>
        <p:spPr bwMode="auto">
          <a:xfrm>
            <a:off x="15508033" y="2129135"/>
            <a:ext cx="777088" cy="440664"/>
          </a:xfrm>
          <a:custGeom>
            <a:avLst/>
            <a:gdLst>
              <a:gd name="T0" fmla="*/ 723 w 725"/>
              <a:gd name="T1" fmla="*/ 119 h 409"/>
              <a:gd name="T2" fmla="*/ 723 w 725"/>
              <a:gd name="T3" fmla="*/ 119 h 409"/>
              <a:gd name="T4" fmla="*/ 724 w 725"/>
              <a:gd name="T5" fmla="*/ 114 h 409"/>
              <a:gd name="T6" fmla="*/ 718 w 725"/>
              <a:gd name="T7" fmla="*/ 100 h 409"/>
              <a:gd name="T8" fmla="*/ 628 w 725"/>
              <a:gd name="T9" fmla="*/ 9 h 409"/>
              <a:gd name="T10" fmla="*/ 595 w 725"/>
              <a:gd name="T11" fmla="*/ 9 h 409"/>
              <a:gd name="T12" fmla="*/ 595 w 725"/>
              <a:gd name="T13" fmla="*/ 42 h 409"/>
              <a:gd name="T14" fmla="*/ 498 w 725"/>
              <a:gd name="T15" fmla="*/ 90 h 409"/>
              <a:gd name="T16" fmla="*/ 498 w 725"/>
              <a:gd name="T17" fmla="*/ 90 h 409"/>
              <a:gd name="T18" fmla="*/ 497 w 725"/>
              <a:gd name="T19" fmla="*/ 90 h 409"/>
              <a:gd name="T20" fmla="*/ 496 w 725"/>
              <a:gd name="T21" fmla="*/ 90 h 409"/>
              <a:gd name="T22" fmla="*/ 495 w 725"/>
              <a:gd name="T23" fmla="*/ 91 h 409"/>
              <a:gd name="T24" fmla="*/ 494 w 725"/>
              <a:gd name="T25" fmla="*/ 91 h 409"/>
              <a:gd name="T26" fmla="*/ 492 w 725"/>
              <a:gd name="T27" fmla="*/ 91 h 409"/>
              <a:gd name="T28" fmla="*/ 491 w 725"/>
              <a:gd name="T29" fmla="*/ 92 h 409"/>
              <a:gd name="T30" fmla="*/ 490 w 725"/>
              <a:gd name="T31" fmla="*/ 92 h 409"/>
              <a:gd name="T32" fmla="*/ 489 w 725"/>
              <a:gd name="T33" fmla="*/ 92 h 409"/>
              <a:gd name="T34" fmla="*/ 488 w 725"/>
              <a:gd name="T35" fmla="*/ 93 h 409"/>
              <a:gd name="T36" fmla="*/ 487 w 725"/>
              <a:gd name="T37" fmla="*/ 94 h 409"/>
              <a:gd name="T38" fmla="*/ 486 w 725"/>
              <a:gd name="T39" fmla="*/ 94 h 409"/>
              <a:gd name="T40" fmla="*/ 485 w 725"/>
              <a:gd name="T41" fmla="*/ 94 h 409"/>
              <a:gd name="T42" fmla="*/ 484 w 725"/>
              <a:gd name="T43" fmla="*/ 95 h 409"/>
              <a:gd name="T44" fmla="*/ 149 w 725"/>
              <a:gd name="T45" fmla="*/ 361 h 409"/>
              <a:gd name="T46" fmla="*/ 24 w 725"/>
              <a:gd name="T47" fmla="*/ 361 h 409"/>
              <a:gd name="T48" fmla="*/ 0 w 725"/>
              <a:gd name="T49" fmla="*/ 385 h 409"/>
              <a:gd name="T50" fmla="*/ 24 w 725"/>
              <a:gd name="T51" fmla="*/ 408 h 409"/>
              <a:gd name="T52" fmla="*/ 158 w 725"/>
              <a:gd name="T53" fmla="*/ 408 h 409"/>
              <a:gd name="T54" fmla="*/ 160 w 725"/>
              <a:gd name="T55" fmla="*/ 408 h 409"/>
              <a:gd name="T56" fmla="*/ 160 w 725"/>
              <a:gd name="T57" fmla="*/ 408 h 409"/>
              <a:gd name="T58" fmla="*/ 162 w 725"/>
              <a:gd name="T59" fmla="*/ 408 h 409"/>
              <a:gd name="T60" fmla="*/ 163 w 725"/>
              <a:gd name="T61" fmla="*/ 407 h 409"/>
              <a:gd name="T62" fmla="*/ 164 w 725"/>
              <a:gd name="T63" fmla="*/ 407 h 409"/>
              <a:gd name="T64" fmla="*/ 165 w 725"/>
              <a:gd name="T65" fmla="*/ 407 h 409"/>
              <a:gd name="T66" fmla="*/ 167 w 725"/>
              <a:gd name="T67" fmla="*/ 407 h 409"/>
              <a:gd name="T68" fmla="*/ 167 w 725"/>
              <a:gd name="T69" fmla="*/ 406 h 409"/>
              <a:gd name="T70" fmla="*/ 169 w 725"/>
              <a:gd name="T71" fmla="*/ 405 h 409"/>
              <a:gd name="T72" fmla="*/ 169 w 725"/>
              <a:gd name="T73" fmla="*/ 405 h 409"/>
              <a:gd name="T74" fmla="*/ 171 w 725"/>
              <a:gd name="T75" fmla="*/ 404 h 409"/>
              <a:gd name="T76" fmla="*/ 171 w 725"/>
              <a:gd name="T77" fmla="*/ 404 h 409"/>
              <a:gd name="T78" fmla="*/ 173 w 725"/>
              <a:gd name="T79" fmla="*/ 403 h 409"/>
              <a:gd name="T80" fmla="*/ 643 w 725"/>
              <a:gd name="T81" fmla="*/ 138 h 409"/>
              <a:gd name="T82" fmla="*/ 595 w 725"/>
              <a:gd name="T83" fmla="*/ 186 h 409"/>
              <a:gd name="T84" fmla="*/ 595 w 725"/>
              <a:gd name="T85" fmla="*/ 220 h 409"/>
              <a:gd name="T86" fmla="*/ 611 w 725"/>
              <a:gd name="T87" fmla="*/ 227 h 409"/>
              <a:gd name="T88" fmla="*/ 716 w 725"/>
              <a:gd name="T89" fmla="*/ 131 h 409"/>
              <a:gd name="T90" fmla="*/ 718 w 725"/>
              <a:gd name="T91" fmla="*/ 130 h 409"/>
              <a:gd name="T92" fmla="*/ 718 w 725"/>
              <a:gd name="T93" fmla="*/ 129 h 409"/>
              <a:gd name="T94" fmla="*/ 719 w 725"/>
              <a:gd name="T95" fmla="*/ 128 h 409"/>
              <a:gd name="T96" fmla="*/ 719 w 725"/>
              <a:gd name="T97" fmla="*/ 127 h 409"/>
              <a:gd name="T98" fmla="*/ 721 w 725"/>
              <a:gd name="T99" fmla="*/ 126 h 409"/>
              <a:gd name="T100" fmla="*/ 721 w 725"/>
              <a:gd name="T101" fmla="*/ 125 h 409"/>
              <a:gd name="T102" fmla="*/ 721 w 725"/>
              <a:gd name="T103" fmla="*/ 124 h 409"/>
              <a:gd name="T104" fmla="*/ 722 w 725"/>
              <a:gd name="T105" fmla="*/ 123 h 409"/>
              <a:gd name="T106" fmla="*/ 722 w 725"/>
              <a:gd name="T107" fmla="*/ 122 h 409"/>
              <a:gd name="T108" fmla="*/ 722 w 725"/>
              <a:gd name="T109" fmla="*/ 121 h 409"/>
              <a:gd name="T110" fmla="*/ 723 w 725"/>
              <a:gd name="T111" fmla="*/ 119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25" h="409">
                <a:moveTo>
                  <a:pt x="723" y="119"/>
                </a:moveTo>
                <a:lnTo>
                  <a:pt x="723" y="119"/>
                </a:lnTo>
                <a:lnTo>
                  <a:pt x="723" y="119"/>
                </a:lnTo>
                <a:lnTo>
                  <a:pt x="723" y="119"/>
                </a:lnTo>
                <a:cubicBezTo>
                  <a:pt x="723" y="117"/>
                  <a:pt x="724" y="116"/>
                  <a:pt x="724" y="114"/>
                </a:cubicBezTo>
                <a:lnTo>
                  <a:pt x="724" y="114"/>
                </a:lnTo>
                <a:cubicBezTo>
                  <a:pt x="724" y="109"/>
                  <a:pt x="722" y="104"/>
                  <a:pt x="718" y="100"/>
                </a:cubicBezTo>
                <a:lnTo>
                  <a:pt x="718" y="100"/>
                </a:lnTo>
                <a:cubicBezTo>
                  <a:pt x="718" y="99"/>
                  <a:pt x="717" y="98"/>
                  <a:pt x="716" y="98"/>
                </a:cubicBezTo>
                <a:lnTo>
                  <a:pt x="628" y="9"/>
                </a:lnTo>
                <a:lnTo>
                  <a:pt x="628" y="9"/>
                </a:lnTo>
                <a:cubicBezTo>
                  <a:pt x="618" y="0"/>
                  <a:pt x="604" y="0"/>
                  <a:pt x="595" y="9"/>
                </a:cubicBezTo>
                <a:lnTo>
                  <a:pt x="595" y="9"/>
                </a:lnTo>
                <a:cubicBezTo>
                  <a:pt x="585" y="18"/>
                  <a:pt x="585" y="33"/>
                  <a:pt x="595" y="42"/>
                </a:cubicBezTo>
                <a:lnTo>
                  <a:pt x="643" y="90"/>
                </a:lnTo>
                <a:lnTo>
                  <a:pt x="498" y="90"/>
                </a:lnTo>
                <a:lnTo>
                  <a:pt x="498" y="90"/>
                </a:lnTo>
                <a:lnTo>
                  <a:pt x="498" y="90"/>
                </a:lnTo>
                <a:lnTo>
                  <a:pt x="497" y="90"/>
                </a:lnTo>
                <a:lnTo>
                  <a:pt x="497" y="90"/>
                </a:lnTo>
                <a:lnTo>
                  <a:pt x="496" y="90"/>
                </a:lnTo>
                <a:lnTo>
                  <a:pt x="496" y="90"/>
                </a:lnTo>
                <a:cubicBezTo>
                  <a:pt x="496" y="90"/>
                  <a:pt x="495" y="90"/>
                  <a:pt x="495" y="91"/>
                </a:cubicBezTo>
                <a:lnTo>
                  <a:pt x="495" y="91"/>
                </a:lnTo>
                <a:cubicBezTo>
                  <a:pt x="494" y="91"/>
                  <a:pt x="494" y="91"/>
                  <a:pt x="494" y="91"/>
                </a:cubicBezTo>
                <a:lnTo>
                  <a:pt x="494" y="91"/>
                </a:lnTo>
                <a:cubicBezTo>
                  <a:pt x="493" y="91"/>
                  <a:pt x="493" y="91"/>
                  <a:pt x="492" y="91"/>
                </a:cubicBezTo>
                <a:lnTo>
                  <a:pt x="492" y="91"/>
                </a:lnTo>
                <a:cubicBezTo>
                  <a:pt x="492" y="91"/>
                  <a:pt x="492" y="92"/>
                  <a:pt x="491" y="92"/>
                </a:cubicBezTo>
                <a:lnTo>
                  <a:pt x="491" y="92"/>
                </a:lnTo>
                <a:cubicBezTo>
                  <a:pt x="491" y="92"/>
                  <a:pt x="491" y="92"/>
                  <a:pt x="490" y="92"/>
                </a:cubicBezTo>
                <a:lnTo>
                  <a:pt x="490" y="92"/>
                </a:lnTo>
                <a:cubicBezTo>
                  <a:pt x="490" y="92"/>
                  <a:pt x="490" y="92"/>
                  <a:pt x="489" y="92"/>
                </a:cubicBezTo>
                <a:lnTo>
                  <a:pt x="489" y="92"/>
                </a:lnTo>
                <a:cubicBezTo>
                  <a:pt x="489" y="92"/>
                  <a:pt x="488" y="92"/>
                  <a:pt x="488" y="93"/>
                </a:cubicBezTo>
                <a:lnTo>
                  <a:pt x="488" y="93"/>
                </a:lnTo>
                <a:cubicBezTo>
                  <a:pt x="488" y="93"/>
                  <a:pt x="488" y="93"/>
                  <a:pt x="487" y="94"/>
                </a:cubicBezTo>
                <a:lnTo>
                  <a:pt x="487" y="94"/>
                </a:lnTo>
                <a:cubicBezTo>
                  <a:pt x="486" y="94"/>
                  <a:pt x="486" y="94"/>
                  <a:pt x="486" y="94"/>
                </a:cubicBezTo>
                <a:lnTo>
                  <a:pt x="486" y="94"/>
                </a:lnTo>
                <a:lnTo>
                  <a:pt x="485" y="94"/>
                </a:lnTo>
                <a:lnTo>
                  <a:pt x="485" y="94"/>
                </a:lnTo>
                <a:cubicBezTo>
                  <a:pt x="485" y="95"/>
                  <a:pt x="485" y="95"/>
                  <a:pt x="484" y="95"/>
                </a:cubicBezTo>
                <a:lnTo>
                  <a:pt x="484" y="95"/>
                </a:lnTo>
                <a:cubicBezTo>
                  <a:pt x="484" y="95"/>
                  <a:pt x="483" y="95"/>
                  <a:pt x="483" y="96"/>
                </a:cubicBezTo>
                <a:lnTo>
                  <a:pt x="149" y="361"/>
                </a:lnTo>
                <a:lnTo>
                  <a:pt x="24" y="361"/>
                </a:lnTo>
                <a:lnTo>
                  <a:pt x="24" y="361"/>
                </a:lnTo>
                <a:lnTo>
                  <a:pt x="24" y="361"/>
                </a:lnTo>
                <a:cubicBezTo>
                  <a:pt x="11" y="361"/>
                  <a:pt x="0" y="371"/>
                  <a:pt x="0" y="385"/>
                </a:cubicBezTo>
                <a:lnTo>
                  <a:pt x="0" y="385"/>
                </a:lnTo>
                <a:cubicBezTo>
                  <a:pt x="0" y="398"/>
                  <a:pt x="11" y="408"/>
                  <a:pt x="24" y="408"/>
                </a:cubicBezTo>
                <a:lnTo>
                  <a:pt x="158" y="408"/>
                </a:lnTo>
                <a:lnTo>
                  <a:pt x="158" y="408"/>
                </a:lnTo>
                <a:lnTo>
                  <a:pt x="158" y="408"/>
                </a:lnTo>
                <a:cubicBezTo>
                  <a:pt x="158" y="408"/>
                  <a:pt x="159" y="408"/>
                  <a:pt x="160" y="408"/>
                </a:cubicBezTo>
                <a:lnTo>
                  <a:pt x="160" y="408"/>
                </a:lnTo>
                <a:lnTo>
                  <a:pt x="160" y="408"/>
                </a:lnTo>
                <a:lnTo>
                  <a:pt x="160" y="408"/>
                </a:lnTo>
                <a:cubicBezTo>
                  <a:pt x="161" y="408"/>
                  <a:pt x="162" y="408"/>
                  <a:pt x="162" y="408"/>
                </a:cubicBezTo>
                <a:lnTo>
                  <a:pt x="162" y="408"/>
                </a:lnTo>
                <a:cubicBezTo>
                  <a:pt x="162" y="408"/>
                  <a:pt x="163" y="408"/>
                  <a:pt x="163" y="407"/>
                </a:cubicBezTo>
                <a:lnTo>
                  <a:pt x="163" y="407"/>
                </a:lnTo>
                <a:lnTo>
                  <a:pt x="164" y="407"/>
                </a:lnTo>
                <a:lnTo>
                  <a:pt x="164" y="407"/>
                </a:lnTo>
                <a:cubicBezTo>
                  <a:pt x="165" y="407"/>
                  <a:pt x="165" y="407"/>
                  <a:pt x="165" y="407"/>
                </a:cubicBezTo>
                <a:lnTo>
                  <a:pt x="165" y="407"/>
                </a:lnTo>
                <a:cubicBezTo>
                  <a:pt x="165" y="407"/>
                  <a:pt x="166" y="407"/>
                  <a:pt x="167" y="407"/>
                </a:cubicBezTo>
                <a:lnTo>
                  <a:pt x="167" y="407"/>
                </a:lnTo>
                <a:lnTo>
                  <a:pt x="167" y="406"/>
                </a:lnTo>
                <a:lnTo>
                  <a:pt x="167" y="406"/>
                </a:lnTo>
                <a:cubicBezTo>
                  <a:pt x="168" y="406"/>
                  <a:pt x="168" y="405"/>
                  <a:pt x="169" y="405"/>
                </a:cubicBezTo>
                <a:lnTo>
                  <a:pt x="169" y="405"/>
                </a:lnTo>
                <a:lnTo>
                  <a:pt x="169" y="405"/>
                </a:lnTo>
                <a:lnTo>
                  <a:pt x="169" y="405"/>
                </a:lnTo>
                <a:cubicBezTo>
                  <a:pt x="170" y="405"/>
                  <a:pt x="170" y="405"/>
                  <a:pt x="171" y="404"/>
                </a:cubicBezTo>
                <a:lnTo>
                  <a:pt x="171" y="404"/>
                </a:lnTo>
                <a:lnTo>
                  <a:pt x="171" y="404"/>
                </a:lnTo>
                <a:lnTo>
                  <a:pt x="171" y="404"/>
                </a:lnTo>
                <a:cubicBezTo>
                  <a:pt x="172" y="404"/>
                  <a:pt x="172" y="403"/>
                  <a:pt x="173" y="403"/>
                </a:cubicBezTo>
                <a:lnTo>
                  <a:pt x="506" y="138"/>
                </a:lnTo>
                <a:lnTo>
                  <a:pt x="643" y="138"/>
                </a:lnTo>
                <a:lnTo>
                  <a:pt x="595" y="186"/>
                </a:lnTo>
                <a:lnTo>
                  <a:pt x="595" y="186"/>
                </a:lnTo>
                <a:cubicBezTo>
                  <a:pt x="585" y="196"/>
                  <a:pt x="585" y="210"/>
                  <a:pt x="595" y="220"/>
                </a:cubicBezTo>
                <a:lnTo>
                  <a:pt x="595" y="220"/>
                </a:lnTo>
                <a:cubicBezTo>
                  <a:pt x="599" y="225"/>
                  <a:pt x="605" y="227"/>
                  <a:pt x="611" y="227"/>
                </a:cubicBezTo>
                <a:lnTo>
                  <a:pt x="611" y="227"/>
                </a:lnTo>
                <a:cubicBezTo>
                  <a:pt x="617" y="227"/>
                  <a:pt x="623" y="225"/>
                  <a:pt x="628" y="220"/>
                </a:cubicBezTo>
                <a:lnTo>
                  <a:pt x="716" y="131"/>
                </a:lnTo>
                <a:lnTo>
                  <a:pt x="716" y="131"/>
                </a:lnTo>
                <a:cubicBezTo>
                  <a:pt x="717" y="131"/>
                  <a:pt x="717" y="130"/>
                  <a:pt x="718" y="130"/>
                </a:cubicBezTo>
                <a:lnTo>
                  <a:pt x="718" y="130"/>
                </a:lnTo>
                <a:cubicBezTo>
                  <a:pt x="718" y="130"/>
                  <a:pt x="718" y="130"/>
                  <a:pt x="718" y="129"/>
                </a:cubicBezTo>
                <a:lnTo>
                  <a:pt x="718" y="129"/>
                </a:lnTo>
                <a:lnTo>
                  <a:pt x="719" y="128"/>
                </a:lnTo>
                <a:lnTo>
                  <a:pt x="719" y="128"/>
                </a:lnTo>
                <a:cubicBezTo>
                  <a:pt x="719" y="128"/>
                  <a:pt x="719" y="128"/>
                  <a:pt x="719" y="127"/>
                </a:cubicBezTo>
                <a:lnTo>
                  <a:pt x="719" y="127"/>
                </a:lnTo>
                <a:cubicBezTo>
                  <a:pt x="720" y="127"/>
                  <a:pt x="720" y="127"/>
                  <a:pt x="721" y="126"/>
                </a:cubicBezTo>
                <a:lnTo>
                  <a:pt x="721" y="126"/>
                </a:lnTo>
                <a:cubicBezTo>
                  <a:pt x="721" y="126"/>
                  <a:pt x="721" y="126"/>
                  <a:pt x="721" y="125"/>
                </a:cubicBezTo>
                <a:lnTo>
                  <a:pt x="721" y="125"/>
                </a:lnTo>
                <a:cubicBezTo>
                  <a:pt x="721" y="125"/>
                  <a:pt x="721" y="125"/>
                  <a:pt x="721" y="124"/>
                </a:cubicBezTo>
                <a:lnTo>
                  <a:pt x="721" y="124"/>
                </a:lnTo>
                <a:cubicBezTo>
                  <a:pt x="721" y="123"/>
                  <a:pt x="721" y="123"/>
                  <a:pt x="722" y="123"/>
                </a:cubicBezTo>
                <a:lnTo>
                  <a:pt x="722" y="123"/>
                </a:lnTo>
                <a:lnTo>
                  <a:pt x="722" y="122"/>
                </a:lnTo>
                <a:lnTo>
                  <a:pt x="722" y="122"/>
                </a:lnTo>
                <a:cubicBezTo>
                  <a:pt x="722" y="122"/>
                  <a:pt x="722" y="122"/>
                  <a:pt x="722" y="121"/>
                </a:cubicBezTo>
                <a:lnTo>
                  <a:pt x="722" y="121"/>
                </a:lnTo>
                <a:cubicBezTo>
                  <a:pt x="722" y="121"/>
                  <a:pt x="722" y="120"/>
                  <a:pt x="723" y="1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383"/>
          <p:cNvSpPr>
            <a:spLocks noChangeArrowheads="1"/>
          </p:cNvSpPr>
          <p:nvPr/>
        </p:nvSpPr>
        <p:spPr bwMode="auto">
          <a:xfrm>
            <a:off x="15887101" y="2408695"/>
            <a:ext cx="398021" cy="251134"/>
          </a:xfrm>
          <a:custGeom>
            <a:avLst/>
            <a:gdLst>
              <a:gd name="T0" fmla="*/ 365 w 371"/>
              <a:gd name="T1" fmla="*/ 134 h 234"/>
              <a:gd name="T2" fmla="*/ 365 w 371"/>
              <a:gd name="T3" fmla="*/ 134 h 234"/>
              <a:gd name="T4" fmla="*/ 366 w 371"/>
              <a:gd name="T5" fmla="*/ 132 h 234"/>
              <a:gd name="T6" fmla="*/ 366 w 371"/>
              <a:gd name="T7" fmla="*/ 131 h 234"/>
              <a:gd name="T8" fmla="*/ 367 w 371"/>
              <a:gd name="T9" fmla="*/ 130 h 234"/>
              <a:gd name="T10" fmla="*/ 367 w 371"/>
              <a:gd name="T11" fmla="*/ 130 h 234"/>
              <a:gd name="T12" fmla="*/ 368 w 371"/>
              <a:gd name="T13" fmla="*/ 128 h 234"/>
              <a:gd name="T14" fmla="*/ 368 w 371"/>
              <a:gd name="T15" fmla="*/ 125 h 234"/>
              <a:gd name="T16" fmla="*/ 369 w 371"/>
              <a:gd name="T17" fmla="*/ 125 h 234"/>
              <a:gd name="T18" fmla="*/ 274 w 371"/>
              <a:gd name="T19" fmla="*/ 15 h 234"/>
              <a:gd name="T20" fmla="*/ 240 w 371"/>
              <a:gd name="T21" fmla="*/ 15 h 234"/>
              <a:gd name="T22" fmla="*/ 240 w 371"/>
              <a:gd name="T23" fmla="*/ 48 h 234"/>
              <a:gd name="T24" fmla="*/ 154 w 371"/>
              <a:gd name="T25" fmla="*/ 96 h 234"/>
              <a:gd name="T26" fmla="*/ 42 w 371"/>
              <a:gd name="T27" fmla="*/ 8 h 234"/>
              <a:gd name="T28" fmla="*/ 9 w 371"/>
              <a:gd name="T29" fmla="*/ 12 h 234"/>
              <a:gd name="T30" fmla="*/ 131 w 371"/>
              <a:gd name="T31" fmla="*/ 139 h 234"/>
              <a:gd name="T32" fmla="*/ 132 w 371"/>
              <a:gd name="T33" fmla="*/ 139 h 234"/>
              <a:gd name="T34" fmla="*/ 132 w 371"/>
              <a:gd name="T35" fmla="*/ 140 h 234"/>
              <a:gd name="T36" fmla="*/ 134 w 371"/>
              <a:gd name="T37" fmla="*/ 141 h 234"/>
              <a:gd name="T38" fmla="*/ 134 w 371"/>
              <a:gd name="T39" fmla="*/ 141 h 234"/>
              <a:gd name="T40" fmla="*/ 137 w 371"/>
              <a:gd name="T41" fmla="*/ 142 h 234"/>
              <a:gd name="T42" fmla="*/ 137 w 371"/>
              <a:gd name="T43" fmla="*/ 142 h 234"/>
              <a:gd name="T44" fmla="*/ 138 w 371"/>
              <a:gd name="T45" fmla="*/ 142 h 234"/>
              <a:gd name="T46" fmla="*/ 139 w 371"/>
              <a:gd name="T47" fmla="*/ 143 h 234"/>
              <a:gd name="T48" fmla="*/ 140 w 371"/>
              <a:gd name="T49" fmla="*/ 143 h 234"/>
              <a:gd name="T50" fmla="*/ 141 w 371"/>
              <a:gd name="T51" fmla="*/ 144 h 234"/>
              <a:gd name="T52" fmla="*/ 143 w 371"/>
              <a:gd name="T53" fmla="*/ 144 h 234"/>
              <a:gd name="T54" fmla="*/ 143 w 371"/>
              <a:gd name="T55" fmla="*/ 144 h 234"/>
              <a:gd name="T56" fmla="*/ 146 w 371"/>
              <a:gd name="T57" fmla="*/ 144 h 234"/>
              <a:gd name="T58" fmla="*/ 289 w 371"/>
              <a:gd name="T59" fmla="*/ 144 h 234"/>
              <a:gd name="T60" fmla="*/ 240 w 371"/>
              <a:gd name="T61" fmla="*/ 193 h 234"/>
              <a:gd name="T62" fmla="*/ 240 w 371"/>
              <a:gd name="T63" fmla="*/ 226 h 234"/>
              <a:gd name="T64" fmla="*/ 257 w 371"/>
              <a:gd name="T65" fmla="*/ 233 h 234"/>
              <a:gd name="T66" fmla="*/ 362 w 371"/>
              <a:gd name="T67" fmla="*/ 137 h 234"/>
              <a:gd name="T68" fmla="*/ 363 w 371"/>
              <a:gd name="T69" fmla="*/ 136 h 234"/>
              <a:gd name="T70" fmla="*/ 364 w 371"/>
              <a:gd name="T71" fmla="*/ 136 h 234"/>
              <a:gd name="T72" fmla="*/ 365 w 371"/>
              <a:gd name="T73" fmla="*/ 1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71" h="234">
                <a:moveTo>
                  <a:pt x="365" y="134"/>
                </a:moveTo>
                <a:lnTo>
                  <a:pt x="365" y="134"/>
                </a:lnTo>
                <a:lnTo>
                  <a:pt x="365" y="134"/>
                </a:lnTo>
                <a:lnTo>
                  <a:pt x="365" y="134"/>
                </a:lnTo>
                <a:cubicBezTo>
                  <a:pt x="365" y="133"/>
                  <a:pt x="366" y="133"/>
                  <a:pt x="366" y="132"/>
                </a:cubicBezTo>
                <a:lnTo>
                  <a:pt x="366" y="132"/>
                </a:lnTo>
                <a:cubicBezTo>
                  <a:pt x="366" y="132"/>
                  <a:pt x="366" y="132"/>
                  <a:pt x="366" y="131"/>
                </a:cubicBezTo>
                <a:lnTo>
                  <a:pt x="366" y="131"/>
                </a:lnTo>
                <a:cubicBezTo>
                  <a:pt x="366" y="131"/>
                  <a:pt x="367" y="131"/>
                  <a:pt x="367" y="130"/>
                </a:cubicBezTo>
                <a:lnTo>
                  <a:pt x="367" y="130"/>
                </a:lnTo>
                <a:lnTo>
                  <a:pt x="367" y="130"/>
                </a:lnTo>
                <a:lnTo>
                  <a:pt x="367" y="130"/>
                </a:lnTo>
                <a:cubicBezTo>
                  <a:pt x="368" y="129"/>
                  <a:pt x="368" y="128"/>
                  <a:pt x="368" y="128"/>
                </a:cubicBezTo>
                <a:lnTo>
                  <a:pt x="368" y="128"/>
                </a:lnTo>
                <a:lnTo>
                  <a:pt x="368" y="128"/>
                </a:lnTo>
                <a:cubicBezTo>
                  <a:pt x="368" y="127"/>
                  <a:pt x="368" y="126"/>
                  <a:pt x="368" y="125"/>
                </a:cubicBezTo>
                <a:lnTo>
                  <a:pt x="369" y="125"/>
                </a:lnTo>
                <a:lnTo>
                  <a:pt x="369" y="125"/>
                </a:lnTo>
                <a:cubicBezTo>
                  <a:pt x="370" y="118"/>
                  <a:pt x="368" y="109"/>
                  <a:pt x="362" y="104"/>
                </a:cubicBezTo>
                <a:lnTo>
                  <a:pt x="274" y="15"/>
                </a:lnTo>
                <a:lnTo>
                  <a:pt x="274" y="15"/>
                </a:lnTo>
                <a:cubicBezTo>
                  <a:pt x="264" y="6"/>
                  <a:pt x="249" y="6"/>
                  <a:pt x="240" y="15"/>
                </a:cubicBezTo>
                <a:lnTo>
                  <a:pt x="240" y="15"/>
                </a:lnTo>
                <a:cubicBezTo>
                  <a:pt x="230" y="25"/>
                  <a:pt x="230" y="39"/>
                  <a:pt x="240" y="48"/>
                </a:cubicBezTo>
                <a:lnTo>
                  <a:pt x="289" y="97"/>
                </a:lnTo>
                <a:lnTo>
                  <a:pt x="154" y="96"/>
                </a:lnTo>
                <a:lnTo>
                  <a:pt x="42" y="8"/>
                </a:lnTo>
                <a:lnTo>
                  <a:pt x="42" y="8"/>
                </a:lnTo>
                <a:cubicBezTo>
                  <a:pt x="31" y="0"/>
                  <a:pt x="17" y="1"/>
                  <a:pt x="9" y="12"/>
                </a:cubicBezTo>
                <a:lnTo>
                  <a:pt x="9" y="12"/>
                </a:lnTo>
                <a:cubicBezTo>
                  <a:pt x="0" y="22"/>
                  <a:pt x="2" y="37"/>
                  <a:pt x="12" y="44"/>
                </a:cubicBezTo>
                <a:lnTo>
                  <a:pt x="131" y="139"/>
                </a:lnTo>
                <a:lnTo>
                  <a:pt x="131" y="139"/>
                </a:lnTo>
                <a:lnTo>
                  <a:pt x="132" y="139"/>
                </a:lnTo>
                <a:lnTo>
                  <a:pt x="132" y="139"/>
                </a:lnTo>
                <a:lnTo>
                  <a:pt x="132" y="140"/>
                </a:lnTo>
                <a:lnTo>
                  <a:pt x="132" y="140"/>
                </a:lnTo>
                <a:cubicBezTo>
                  <a:pt x="133" y="140"/>
                  <a:pt x="133" y="141"/>
                  <a:pt x="134" y="141"/>
                </a:cubicBezTo>
                <a:lnTo>
                  <a:pt x="134" y="141"/>
                </a:lnTo>
                <a:lnTo>
                  <a:pt x="134" y="141"/>
                </a:lnTo>
                <a:lnTo>
                  <a:pt x="134" y="141"/>
                </a:lnTo>
                <a:cubicBezTo>
                  <a:pt x="135" y="141"/>
                  <a:pt x="136" y="142"/>
                  <a:pt x="137" y="142"/>
                </a:cubicBezTo>
                <a:lnTo>
                  <a:pt x="137" y="142"/>
                </a:lnTo>
                <a:lnTo>
                  <a:pt x="137" y="142"/>
                </a:lnTo>
                <a:lnTo>
                  <a:pt x="137" y="142"/>
                </a:lnTo>
                <a:lnTo>
                  <a:pt x="138" y="142"/>
                </a:lnTo>
                <a:lnTo>
                  <a:pt x="138" y="142"/>
                </a:lnTo>
                <a:cubicBezTo>
                  <a:pt x="138" y="143"/>
                  <a:pt x="139" y="143"/>
                  <a:pt x="139" y="143"/>
                </a:cubicBezTo>
                <a:lnTo>
                  <a:pt x="139" y="143"/>
                </a:lnTo>
                <a:lnTo>
                  <a:pt x="140" y="143"/>
                </a:lnTo>
                <a:lnTo>
                  <a:pt x="140" y="143"/>
                </a:lnTo>
                <a:cubicBezTo>
                  <a:pt x="141" y="143"/>
                  <a:pt x="141" y="143"/>
                  <a:pt x="141" y="144"/>
                </a:cubicBezTo>
                <a:lnTo>
                  <a:pt x="141" y="144"/>
                </a:lnTo>
                <a:cubicBezTo>
                  <a:pt x="141" y="144"/>
                  <a:pt x="142" y="144"/>
                  <a:pt x="143" y="144"/>
                </a:cubicBezTo>
                <a:lnTo>
                  <a:pt x="143" y="144"/>
                </a:lnTo>
                <a:lnTo>
                  <a:pt x="143" y="144"/>
                </a:lnTo>
                <a:lnTo>
                  <a:pt x="143" y="144"/>
                </a:lnTo>
                <a:cubicBezTo>
                  <a:pt x="144" y="144"/>
                  <a:pt x="145" y="144"/>
                  <a:pt x="146" y="144"/>
                </a:cubicBezTo>
                <a:lnTo>
                  <a:pt x="146" y="144"/>
                </a:lnTo>
                <a:lnTo>
                  <a:pt x="289" y="144"/>
                </a:lnTo>
                <a:lnTo>
                  <a:pt x="240" y="193"/>
                </a:lnTo>
                <a:lnTo>
                  <a:pt x="240" y="193"/>
                </a:lnTo>
                <a:cubicBezTo>
                  <a:pt x="230" y="202"/>
                  <a:pt x="230" y="217"/>
                  <a:pt x="240" y="226"/>
                </a:cubicBezTo>
                <a:lnTo>
                  <a:pt x="240" y="226"/>
                </a:lnTo>
                <a:cubicBezTo>
                  <a:pt x="245" y="231"/>
                  <a:pt x="251" y="233"/>
                  <a:pt x="257" y="233"/>
                </a:cubicBezTo>
                <a:lnTo>
                  <a:pt x="257" y="233"/>
                </a:lnTo>
                <a:cubicBezTo>
                  <a:pt x="263" y="233"/>
                  <a:pt x="269" y="231"/>
                  <a:pt x="274" y="226"/>
                </a:cubicBezTo>
                <a:lnTo>
                  <a:pt x="362" y="137"/>
                </a:lnTo>
                <a:lnTo>
                  <a:pt x="362" y="137"/>
                </a:lnTo>
                <a:cubicBezTo>
                  <a:pt x="363" y="137"/>
                  <a:pt x="363" y="136"/>
                  <a:pt x="363" y="136"/>
                </a:cubicBezTo>
                <a:lnTo>
                  <a:pt x="363" y="136"/>
                </a:lnTo>
                <a:cubicBezTo>
                  <a:pt x="363" y="136"/>
                  <a:pt x="363" y="136"/>
                  <a:pt x="364" y="136"/>
                </a:cubicBezTo>
                <a:lnTo>
                  <a:pt x="364" y="136"/>
                </a:lnTo>
                <a:cubicBezTo>
                  <a:pt x="364" y="135"/>
                  <a:pt x="365" y="135"/>
                  <a:pt x="365" y="1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84"/>
          <p:cNvSpPr>
            <a:spLocks noChangeArrowheads="1"/>
          </p:cNvSpPr>
          <p:nvPr/>
        </p:nvSpPr>
        <p:spPr bwMode="auto">
          <a:xfrm>
            <a:off x="15508033" y="2223902"/>
            <a:ext cx="326947" cy="151627"/>
          </a:xfrm>
          <a:custGeom>
            <a:avLst/>
            <a:gdLst>
              <a:gd name="T0" fmla="*/ 24 w 306"/>
              <a:gd name="T1" fmla="*/ 48 h 143"/>
              <a:gd name="T2" fmla="*/ 150 w 306"/>
              <a:gd name="T3" fmla="*/ 48 h 143"/>
              <a:gd name="T4" fmla="*/ 263 w 306"/>
              <a:gd name="T5" fmla="*/ 137 h 143"/>
              <a:gd name="T6" fmla="*/ 263 w 306"/>
              <a:gd name="T7" fmla="*/ 137 h 143"/>
              <a:gd name="T8" fmla="*/ 278 w 306"/>
              <a:gd name="T9" fmla="*/ 142 h 143"/>
              <a:gd name="T10" fmla="*/ 278 w 306"/>
              <a:gd name="T11" fmla="*/ 142 h 143"/>
              <a:gd name="T12" fmla="*/ 296 w 306"/>
              <a:gd name="T13" fmla="*/ 134 h 143"/>
              <a:gd name="T14" fmla="*/ 296 w 306"/>
              <a:gd name="T15" fmla="*/ 134 h 143"/>
              <a:gd name="T16" fmla="*/ 293 w 306"/>
              <a:gd name="T17" fmla="*/ 101 h 143"/>
              <a:gd name="T18" fmla="*/ 173 w 306"/>
              <a:gd name="T19" fmla="*/ 6 h 143"/>
              <a:gd name="T20" fmla="*/ 173 w 306"/>
              <a:gd name="T21" fmla="*/ 6 h 143"/>
              <a:gd name="T22" fmla="*/ 172 w 306"/>
              <a:gd name="T23" fmla="*/ 5 h 143"/>
              <a:gd name="T24" fmla="*/ 172 w 306"/>
              <a:gd name="T25" fmla="*/ 5 h 143"/>
              <a:gd name="T26" fmla="*/ 171 w 306"/>
              <a:gd name="T27" fmla="*/ 5 h 143"/>
              <a:gd name="T28" fmla="*/ 171 w 306"/>
              <a:gd name="T29" fmla="*/ 5 h 143"/>
              <a:gd name="T30" fmla="*/ 170 w 306"/>
              <a:gd name="T31" fmla="*/ 4 h 143"/>
              <a:gd name="T32" fmla="*/ 170 w 306"/>
              <a:gd name="T33" fmla="*/ 4 h 143"/>
              <a:gd name="T34" fmla="*/ 169 w 306"/>
              <a:gd name="T35" fmla="*/ 4 h 143"/>
              <a:gd name="T36" fmla="*/ 169 w 306"/>
              <a:gd name="T37" fmla="*/ 4 h 143"/>
              <a:gd name="T38" fmla="*/ 168 w 306"/>
              <a:gd name="T39" fmla="*/ 3 h 143"/>
              <a:gd name="T40" fmla="*/ 168 w 306"/>
              <a:gd name="T41" fmla="*/ 3 h 143"/>
              <a:gd name="T42" fmla="*/ 167 w 306"/>
              <a:gd name="T43" fmla="*/ 2 h 143"/>
              <a:gd name="T44" fmla="*/ 167 w 306"/>
              <a:gd name="T45" fmla="*/ 2 h 143"/>
              <a:gd name="T46" fmla="*/ 166 w 306"/>
              <a:gd name="T47" fmla="*/ 2 h 143"/>
              <a:gd name="T48" fmla="*/ 166 w 306"/>
              <a:gd name="T49" fmla="*/ 2 h 143"/>
              <a:gd name="T50" fmla="*/ 165 w 306"/>
              <a:gd name="T51" fmla="*/ 2 h 143"/>
              <a:gd name="T52" fmla="*/ 165 w 306"/>
              <a:gd name="T53" fmla="*/ 2 h 143"/>
              <a:gd name="T54" fmla="*/ 163 w 306"/>
              <a:gd name="T55" fmla="*/ 2 h 143"/>
              <a:gd name="T56" fmla="*/ 163 w 306"/>
              <a:gd name="T57" fmla="*/ 2 h 143"/>
              <a:gd name="T58" fmla="*/ 163 w 306"/>
              <a:gd name="T59" fmla="*/ 1 h 143"/>
              <a:gd name="T60" fmla="*/ 163 w 306"/>
              <a:gd name="T61" fmla="*/ 1 h 143"/>
              <a:gd name="T62" fmla="*/ 162 w 306"/>
              <a:gd name="T63" fmla="*/ 1 h 143"/>
              <a:gd name="T64" fmla="*/ 162 w 306"/>
              <a:gd name="T65" fmla="*/ 1 h 143"/>
              <a:gd name="T66" fmla="*/ 160 w 306"/>
              <a:gd name="T67" fmla="*/ 1 h 143"/>
              <a:gd name="T68" fmla="*/ 160 w 306"/>
              <a:gd name="T69" fmla="*/ 1 h 143"/>
              <a:gd name="T70" fmla="*/ 159 w 306"/>
              <a:gd name="T71" fmla="*/ 1 h 143"/>
              <a:gd name="T72" fmla="*/ 159 w 306"/>
              <a:gd name="T73" fmla="*/ 1 h 143"/>
              <a:gd name="T74" fmla="*/ 158 w 306"/>
              <a:gd name="T75" fmla="*/ 1 h 143"/>
              <a:gd name="T76" fmla="*/ 24 w 306"/>
              <a:gd name="T77" fmla="*/ 0 h 143"/>
              <a:gd name="T78" fmla="*/ 24 w 306"/>
              <a:gd name="T79" fmla="*/ 0 h 143"/>
              <a:gd name="T80" fmla="*/ 24 w 306"/>
              <a:gd name="T81" fmla="*/ 0 h 143"/>
              <a:gd name="T82" fmla="*/ 0 w 306"/>
              <a:gd name="T83" fmla="*/ 24 h 143"/>
              <a:gd name="T84" fmla="*/ 0 w 306"/>
              <a:gd name="T85" fmla="*/ 24 h 143"/>
              <a:gd name="T86" fmla="*/ 24 w 306"/>
              <a:gd name="T87" fmla="*/ 4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06" h="143">
                <a:moveTo>
                  <a:pt x="24" y="48"/>
                </a:moveTo>
                <a:lnTo>
                  <a:pt x="150" y="48"/>
                </a:lnTo>
                <a:lnTo>
                  <a:pt x="263" y="137"/>
                </a:lnTo>
                <a:lnTo>
                  <a:pt x="263" y="137"/>
                </a:lnTo>
                <a:cubicBezTo>
                  <a:pt x="267" y="141"/>
                  <a:pt x="273" y="142"/>
                  <a:pt x="278" y="142"/>
                </a:cubicBezTo>
                <a:lnTo>
                  <a:pt x="278" y="142"/>
                </a:lnTo>
                <a:cubicBezTo>
                  <a:pt x="285" y="142"/>
                  <a:pt x="292" y="139"/>
                  <a:pt x="296" y="134"/>
                </a:cubicBezTo>
                <a:lnTo>
                  <a:pt x="296" y="134"/>
                </a:lnTo>
                <a:cubicBezTo>
                  <a:pt x="305" y="123"/>
                  <a:pt x="303" y="109"/>
                  <a:pt x="293" y="101"/>
                </a:cubicBezTo>
                <a:lnTo>
                  <a:pt x="173" y="6"/>
                </a:lnTo>
                <a:lnTo>
                  <a:pt x="173" y="6"/>
                </a:lnTo>
                <a:cubicBezTo>
                  <a:pt x="173" y="6"/>
                  <a:pt x="173" y="6"/>
                  <a:pt x="172" y="5"/>
                </a:cubicBezTo>
                <a:lnTo>
                  <a:pt x="172" y="5"/>
                </a:lnTo>
                <a:lnTo>
                  <a:pt x="171" y="5"/>
                </a:lnTo>
                <a:lnTo>
                  <a:pt x="171" y="5"/>
                </a:lnTo>
                <a:cubicBezTo>
                  <a:pt x="171" y="5"/>
                  <a:pt x="171" y="4"/>
                  <a:pt x="170" y="4"/>
                </a:cubicBezTo>
                <a:lnTo>
                  <a:pt x="170" y="4"/>
                </a:lnTo>
                <a:cubicBezTo>
                  <a:pt x="170" y="4"/>
                  <a:pt x="170" y="4"/>
                  <a:pt x="169" y="4"/>
                </a:cubicBezTo>
                <a:lnTo>
                  <a:pt x="169" y="4"/>
                </a:lnTo>
                <a:cubicBezTo>
                  <a:pt x="169" y="4"/>
                  <a:pt x="168" y="4"/>
                  <a:pt x="168" y="3"/>
                </a:cubicBezTo>
                <a:lnTo>
                  <a:pt x="168" y="3"/>
                </a:lnTo>
                <a:cubicBezTo>
                  <a:pt x="168" y="3"/>
                  <a:pt x="167" y="3"/>
                  <a:pt x="167" y="2"/>
                </a:cubicBezTo>
                <a:lnTo>
                  <a:pt x="167" y="2"/>
                </a:lnTo>
                <a:cubicBezTo>
                  <a:pt x="167" y="2"/>
                  <a:pt x="167" y="2"/>
                  <a:pt x="166" y="2"/>
                </a:cubicBezTo>
                <a:lnTo>
                  <a:pt x="166" y="2"/>
                </a:lnTo>
                <a:cubicBezTo>
                  <a:pt x="165" y="2"/>
                  <a:pt x="165" y="2"/>
                  <a:pt x="165" y="2"/>
                </a:cubicBezTo>
                <a:lnTo>
                  <a:pt x="165" y="2"/>
                </a:lnTo>
                <a:cubicBezTo>
                  <a:pt x="165" y="2"/>
                  <a:pt x="164" y="2"/>
                  <a:pt x="163" y="2"/>
                </a:cubicBezTo>
                <a:lnTo>
                  <a:pt x="163" y="2"/>
                </a:lnTo>
                <a:lnTo>
                  <a:pt x="163" y="1"/>
                </a:lnTo>
                <a:lnTo>
                  <a:pt x="163" y="1"/>
                </a:lnTo>
                <a:cubicBezTo>
                  <a:pt x="162" y="1"/>
                  <a:pt x="162" y="1"/>
                  <a:pt x="162" y="1"/>
                </a:cubicBezTo>
                <a:lnTo>
                  <a:pt x="162" y="1"/>
                </a:lnTo>
                <a:cubicBezTo>
                  <a:pt x="161" y="1"/>
                  <a:pt x="160" y="1"/>
                  <a:pt x="160" y="1"/>
                </a:cubicBezTo>
                <a:lnTo>
                  <a:pt x="160" y="1"/>
                </a:lnTo>
                <a:lnTo>
                  <a:pt x="159" y="1"/>
                </a:lnTo>
                <a:lnTo>
                  <a:pt x="159" y="1"/>
                </a:lnTo>
                <a:cubicBezTo>
                  <a:pt x="158" y="1"/>
                  <a:pt x="158" y="1"/>
                  <a:pt x="158" y="1"/>
                </a:cubicBezTo>
                <a:lnTo>
                  <a:pt x="24" y="0"/>
                </a:ln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24"/>
                </a:lnTo>
                <a:cubicBezTo>
                  <a:pt x="0" y="37"/>
                  <a:pt x="11" y="48"/>
                  <a:pt x="24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85"/>
          <p:cNvSpPr>
            <a:spLocks noChangeArrowheads="1"/>
          </p:cNvSpPr>
          <p:nvPr/>
        </p:nvSpPr>
        <p:spPr bwMode="auto">
          <a:xfrm>
            <a:off x="15493820" y="9582545"/>
            <a:ext cx="791302" cy="786565"/>
          </a:xfrm>
          <a:custGeom>
            <a:avLst/>
            <a:gdLst>
              <a:gd name="T0" fmla="*/ 63 w 735"/>
              <a:gd name="T1" fmla="*/ 668 h 732"/>
              <a:gd name="T2" fmla="*/ 63 w 735"/>
              <a:gd name="T3" fmla="*/ 506 h 732"/>
              <a:gd name="T4" fmla="*/ 226 w 735"/>
              <a:gd name="T5" fmla="*/ 506 h 732"/>
              <a:gd name="T6" fmla="*/ 226 w 735"/>
              <a:gd name="T7" fmla="*/ 506 h 732"/>
              <a:gd name="T8" fmla="*/ 240 w 735"/>
              <a:gd name="T9" fmla="*/ 548 h 732"/>
              <a:gd name="T10" fmla="*/ 240 w 735"/>
              <a:gd name="T11" fmla="*/ 548 h 732"/>
              <a:gd name="T12" fmla="*/ 368 w 735"/>
              <a:gd name="T13" fmla="*/ 624 h 732"/>
              <a:gd name="T14" fmla="*/ 368 w 735"/>
              <a:gd name="T15" fmla="*/ 624 h 732"/>
              <a:gd name="T16" fmla="*/ 468 w 735"/>
              <a:gd name="T17" fmla="*/ 586 h 732"/>
              <a:gd name="T18" fmla="*/ 468 w 735"/>
              <a:gd name="T19" fmla="*/ 586 h 732"/>
              <a:gd name="T20" fmla="*/ 508 w 735"/>
              <a:gd name="T21" fmla="*/ 506 h 732"/>
              <a:gd name="T22" fmla="*/ 672 w 735"/>
              <a:gd name="T23" fmla="*/ 506 h 732"/>
              <a:gd name="T24" fmla="*/ 672 w 735"/>
              <a:gd name="T25" fmla="*/ 668 h 732"/>
              <a:gd name="T26" fmla="*/ 63 w 735"/>
              <a:gd name="T27" fmla="*/ 668 h 732"/>
              <a:gd name="T28" fmla="*/ 672 w 735"/>
              <a:gd name="T29" fmla="*/ 62 h 732"/>
              <a:gd name="T30" fmla="*/ 672 w 735"/>
              <a:gd name="T31" fmla="*/ 444 h 732"/>
              <a:gd name="T32" fmla="*/ 480 w 735"/>
              <a:gd name="T33" fmla="*/ 444 h 732"/>
              <a:gd name="T34" fmla="*/ 480 w 735"/>
              <a:gd name="T35" fmla="*/ 444 h 732"/>
              <a:gd name="T36" fmla="*/ 458 w 735"/>
              <a:gd name="T37" fmla="*/ 453 h 732"/>
              <a:gd name="T38" fmla="*/ 458 w 735"/>
              <a:gd name="T39" fmla="*/ 453 h 732"/>
              <a:gd name="T40" fmla="*/ 449 w 735"/>
              <a:gd name="T41" fmla="*/ 475 h 732"/>
              <a:gd name="T42" fmla="*/ 449 w 735"/>
              <a:gd name="T43" fmla="*/ 475 h 732"/>
              <a:gd name="T44" fmla="*/ 438 w 735"/>
              <a:gd name="T45" fmla="*/ 522 h 732"/>
              <a:gd name="T46" fmla="*/ 438 w 735"/>
              <a:gd name="T47" fmla="*/ 522 h 732"/>
              <a:gd name="T48" fmla="*/ 368 w 735"/>
              <a:gd name="T49" fmla="*/ 561 h 732"/>
              <a:gd name="T50" fmla="*/ 368 w 735"/>
              <a:gd name="T51" fmla="*/ 561 h 732"/>
              <a:gd name="T52" fmla="*/ 297 w 735"/>
              <a:gd name="T53" fmla="*/ 521 h 732"/>
              <a:gd name="T54" fmla="*/ 297 w 735"/>
              <a:gd name="T55" fmla="*/ 521 h 732"/>
              <a:gd name="T56" fmla="*/ 284 w 735"/>
              <a:gd name="T57" fmla="*/ 474 h 732"/>
              <a:gd name="T58" fmla="*/ 284 w 735"/>
              <a:gd name="T59" fmla="*/ 474 h 732"/>
              <a:gd name="T60" fmla="*/ 253 w 735"/>
              <a:gd name="T61" fmla="*/ 444 h 732"/>
              <a:gd name="T62" fmla="*/ 63 w 735"/>
              <a:gd name="T63" fmla="*/ 444 h 732"/>
              <a:gd name="T64" fmla="*/ 63 w 735"/>
              <a:gd name="T65" fmla="*/ 62 h 732"/>
              <a:gd name="T66" fmla="*/ 672 w 735"/>
              <a:gd name="T67" fmla="*/ 62 h 732"/>
              <a:gd name="T68" fmla="*/ 691 w 735"/>
              <a:gd name="T69" fmla="*/ 0 h 732"/>
              <a:gd name="T70" fmla="*/ 44 w 735"/>
              <a:gd name="T71" fmla="*/ 0 h 732"/>
              <a:gd name="T72" fmla="*/ 44 w 735"/>
              <a:gd name="T73" fmla="*/ 0 h 732"/>
              <a:gd name="T74" fmla="*/ 0 w 735"/>
              <a:gd name="T75" fmla="*/ 43 h 732"/>
              <a:gd name="T76" fmla="*/ 0 w 735"/>
              <a:gd name="T77" fmla="*/ 687 h 732"/>
              <a:gd name="T78" fmla="*/ 0 w 735"/>
              <a:gd name="T79" fmla="*/ 687 h 732"/>
              <a:gd name="T80" fmla="*/ 44 w 735"/>
              <a:gd name="T81" fmla="*/ 731 h 732"/>
              <a:gd name="T82" fmla="*/ 691 w 735"/>
              <a:gd name="T83" fmla="*/ 731 h 732"/>
              <a:gd name="T84" fmla="*/ 691 w 735"/>
              <a:gd name="T85" fmla="*/ 731 h 732"/>
              <a:gd name="T86" fmla="*/ 734 w 735"/>
              <a:gd name="T87" fmla="*/ 687 h 732"/>
              <a:gd name="T88" fmla="*/ 734 w 735"/>
              <a:gd name="T89" fmla="*/ 43 h 732"/>
              <a:gd name="T90" fmla="*/ 734 w 735"/>
              <a:gd name="T91" fmla="*/ 43 h 732"/>
              <a:gd name="T92" fmla="*/ 691 w 735"/>
              <a:gd name="T93" fmla="*/ 0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35" h="732">
                <a:moveTo>
                  <a:pt x="63" y="668"/>
                </a:moveTo>
                <a:lnTo>
                  <a:pt x="63" y="506"/>
                </a:lnTo>
                <a:lnTo>
                  <a:pt x="226" y="506"/>
                </a:lnTo>
                <a:lnTo>
                  <a:pt x="226" y="506"/>
                </a:lnTo>
                <a:cubicBezTo>
                  <a:pt x="228" y="518"/>
                  <a:pt x="232" y="533"/>
                  <a:pt x="240" y="548"/>
                </a:cubicBezTo>
                <a:lnTo>
                  <a:pt x="240" y="548"/>
                </a:lnTo>
                <a:cubicBezTo>
                  <a:pt x="265" y="597"/>
                  <a:pt x="310" y="624"/>
                  <a:pt x="368" y="624"/>
                </a:cubicBezTo>
                <a:lnTo>
                  <a:pt x="368" y="624"/>
                </a:lnTo>
                <a:cubicBezTo>
                  <a:pt x="409" y="624"/>
                  <a:pt x="443" y="611"/>
                  <a:pt x="468" y="586"/>
                </a:cubicBezTo>
                <a:lnTo>
                  <a:pt x="468" y="586"/>
                </a:lnTo>
                <a:cubicBezTo>
                  <a:pt x="492" y="561"/>
                  <a:pt x="503" y="529"/>
                  <a:pt x="508" y="506"/>
                </a:cubicBezTo>
                <a:lnTo>
                  <a:pt x="672" y="506"/>
                </a:lnTo>
                <a:lnTo>
                  <a:pt x="672" y="668"/>
                </a:lnTo>
                <a:lnTo>
                  <a:pt x="63" y="668"/>
                </a:lnTo>
                <a:close/>
                <a:moveTo>
                  <a:pt x="672" y="62"/>
                </a:moveTo>
                <a:lnTo>
                  <a:pt x="672" y="444"/>
                </a:lnTo>
                <a:lnTo>
                  <a:pt x="480" y="444"/>
                </a:lnTo>
                <a:lnTo>
                  <a:pt x="480" y="444"/>
                </a:lnTo>
                <a:cubicBezTo>
                  <a:pt x="472" y="444"/>
                  <a:pt x="464" y="447"/>
                  <a:pt x="458" y="453"/>
                </a:cubicBezTo>
                <a:lnTo>
                  <a:pt x="458" y="453"/>
                </a:lnTo>
                <a:cubicBezTo>
                  <a:pt x="452" y="459"/>
                  <a:pt x="449" y="467"/>
                  <a:pt x="449" y="475"/>
                </a:cubicBezTo>
                <a:lnTo>
                  <a:pt x="449" y="475"/>
                </a:lnTo>
                <a:cubicBezTo>
                  <a:pt x="449" y="476"/>
                  <a:pt x="449" y="500"/>
                  <a:pt x="438" y="522"/>
                </a:cubicBezTo>
                <a:lnTo>
                  <a:pt x="438" y="522"/>
                </a:lnTo>
                <a:cubicBezTo>
                  <a:pt x="425" y="548"/>
                  <a:pt x="402" y="561"/>
                  <a:pt x="368" y="561"/>
                </a:cubicBezTo>
                <a:lnTo>
                  <a:pt x="368" y="561"/>
                </a:lnTo>
                <a:cubicBezTo>
                  <a:pt x="334" y="561"/>
                  <a:pt x="311" y="548"/>
                  <a:pt x="297" y="521"/>
                </a:cubicBezTo>
                <a:lnTo>
                  <a:pt x="297" y="521"/>
                </a:lnTo>
                <a:cubicBezTo>
                  <a:pt x="285" y="499"/>
                  <a:pt x="284" y="476"/>
                  <a:pt x="284" y="474"/>
                </a:cubicBezTo>
                <a:lnTo>
                  <a:pt x="284" y="474"/>
                </a:lnTo>
                <a:cubicBezTo>
                  <a:pt x="284" y="457"/>
                  <a:pt x="270" y="444"/>
                  <a:pt x="253" y="444"/>
                </a:cubicBezTo>
                <a:lnTo>
                  <a:pt x="63" y="444"/>
                </a:lnTo>
                <a:lnTo>
                  <a:pt x="63" y="62"/>
                </a:lnTo>
                <a:lnTo>
                  <a:pt x="672" y="62"/>
                </a:lnTo>
                <a:close/>
                <a:moveTo>
                  <a:pt x="691" y="0"/>
                </a:moveTo>
                <a:lnTo>
                  <a:pt x="44" y="0"/>
                </a:lnTo>
                <a:lnTo>
                  <a:pt x="44" y="0"/>
                </a:lnTo>
                <a:cubicBezTo>
                  <a:pt x="20" y="0"/>
                  <a:pt x="0" y="20"/>
                  <a:pt x="0" y="43"/>
                </a:cubicBezTo>
                <a:lnTo>
                  <a:pt x="0" y="687"/>
                </a:lnTo>
                <a:lnTo>
                  <a:pt x="0" y="687"/>
                </a:lnTo>
                <a:cubicBezTo>
                  <a:pt x="0" y="711"/>
                  <a:pt x="20" y="731"/>
                  <a:pt x="44" y="731"/>
                </a:cubicBezTo>
                <a:lnTo>
                  <a:pt x="691" y="731"/>
                </a:lnTo>
                <a:lnTo>
                  <a:pt x="691" y="731"/>
                </a:lnTo>
                <a:cubicBezTo>
                  <a:pt x="714" y="731"/>
                  <a:pt x="734" y="711"/>
                  <a:pt x="734" y="687"/>
                </a:cubicBezTo>
                <a:lnTo>
                  <a:pt x="734" y="43"/>
                </a:lnTo>
                <a:lnTo>
                  <a:pt x="734" y="43"/>
                </a:lnTo>
                <a:cubicBezTo>
                  <a:pt x="734" y="20"/>
                  <a:pt x="714" y="0"/>
                  <a:pt x="6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386"/>
          <p:cNvSpPr>
            <a:spLocks noChangeArrowheads="1"/>
          </p:cNvSpPr>
          <p:nvPr/>
        </p:nvSpPr>
        <p:spPr bwMode="auto">
          <a:xfrm>
            <a:off x="11546779" y="5791872"/>
            <a:ext cx="1194062" cy="672845"/>
          </a:xfrm>
          <a:custGeom>
            <a:avLst/>
            <a:gdLst>
              <a:gd name="T0" fmla="*/ 1035 w 1111"/>
              <a:gd name="T1" fmla="*/ 178 h 625"/>
              <a:gd name="T2" fmla="*/ 944 w 1111"/>
              <a:gd name="T3" fmla="*/ 114 h 625"/>
              <a:gd name="T4" fmla="*/ 822 w 1111"/>
              <a:gd name="T5" fmla="*/ 89 h 625"/>
              <a:gd name="T6" fmla="*/ 795 w 1111"/>
              <a:gd name="T7" fmla="*/ 90 h 625"/>
              <a:gd name="T8" fmla="*/ 604 w 1111"/>
              <a:gd name="T9" fmla="*/ 0 h 625"/>
              <a:gd name="T10" fmla="*/ 364 w 1111"/>
              <a:gd name="T11" fmla="*/ 184 h 625"/>
              <a:gd name="T12" fmla="*/ 300 w 1111"/>
              <a:gd name="T13" fmla="*/ 175 h 625"/>
              <a:gd name="T14" fmla="*/ 39 w 1111"/>
              <a:gd name="T15" fmla="*/ 302 h 625"/>
              <a:gd name="T16" fmla="*/ 37 w 1111"/>
              <a:gd name="T17" fmla="*/ 513 h 625"/>
              <a:gd name="T18" fmla="*/ 255 w 1111"/>
              <a:gd name="T19" fmla="*/ 624 h 625"/>
              <a:gd name="T20" fmla="*/ 340 w 1111"/>
              <a:gd name="T21" fmla="*/ 623 h 625"/>
              <a:gd name="T22" fmla="*/ 371 w 1111"/>
              <a:gd name="T23" fmla="*/ 592 h 625"/>
              <a:gd name="T24" fmla="*/ 340 w 1111"/>
              <a:gd name="T25" fmla="*/ 561 h 625"/>
              <a:gd name="T26" fmla="*/ 255 w 1111"/>
              <a:gd name="T27" fmla="*/ 562 h 625"/>
              <a:gd name="T28" fmla="*/ 91 w 1111"/>
              <a:gd name="T29" fmla="*/ 482 h 625"/>
              <a:gd name="T30" fmla="*/ 93 w 1111"/>
              <a:gd name="T31" fmla="*/ 333 h 625"/>
              <a:gd name="T32" fmla="*/ 167 w 1111"/>
              <a:gd name="T33" fmla="*/ 266 h 625"/>
              <a:gd name="T34" fmla="*/ 299 w 1111"/>
              <a:gd name="T35" fmla="*/ 238 h 625"/>
              <a:gd name="T36" fmla="*/ 375 w 1111"/>
              <a:gd name="T37" fmla="*/ 254 h 625"/>
              <a:gd name="T38" fmla="*/ 403 w 1111"/>
              <a:gd name="T39" fmla="*/ 252 h 625"/>
              <a:gd name="T40" fmla="*/ 418 w 1111"/>
              <a:gd name="T41" fmla="*/ 229 h 625"/>
              <a:gd name="T42" fmla="*/ 604 w 1111"/>
              <a:gd name="T43" fmla="*/ 62 h 625"/>
              <a:gd name="T44" fmla="*/ 756 w 1111"/>
              <a:gd name="T45" fmla="*/ 142 h 625"/>
              <a:gd name="T46" fmla="*/ 788 w 1111"/>
              <a:gd name="T47" fmla="*/ 154 h 625"/>
              <a:gd name="T48" fmla="*/ 822 w 1111"/>
              <a:gd name="T49" fmla="*/ 151 h 625"/>
              <a:gd name="T50" fmla="*/ 1047 w 1111"/>
              <a:gd name="T51" fmla="*/ 367 h 625"/>
              <a:gd name="T52" fmla="*/ 990 w 1111"/>
              <a:gd name="T53" fmla="*/ 500 h 625"/>
              <a:gd name="T54" fmla="*/ 802 w 1111"/>
              <a:gd name="T55" fmla="*/ 561 h 625"/>
              <a:gd name="T56" fmla="*/ 771 w 1111"/>
              <a:gd name="T57" fmla="*/ 593 h 625"/>
              <a:gd name="T58" fmla="*/ 802 w 1111"/>
              <a:gd name="T59" fmla="*/ 624 h 625"/>
              <a:gd name="T60" fmla="*/ 1110 w 1111"/>
              <a:gd name="T61" fmla="*/ 367 h 625"/>
              <a:gd name="T62" fmla="*/ 1035 w 1111"/>
              <a:gd name="T63" fmla="*/ 17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11" h="625">
                <a:moveTo>
                  <a:pt x="1035" y="178"/>
                </a:moveTo>
                <a:lnTo>
                  <a:pt x="1035" y="178"/>
                </a:lnTo>
                <a:cubicBezTo>
                  <a:pt x="1010" y="151"/>
                  <a:pt x="979" y="129"/>
                  <a:pt x="944" y="114"/>
                </a:cubicBezTo>
                <a:lnTo>
                  <a:pt x="944" y="114"/>
                </a:lnTo>
                <a:cubicBezTo>
                  <a:pt x="907" y="98"/>
                  <a:pt x="867" y="89"/>
                  <a:pt x="822" y="89"/>
                </a:cubicBezTo>
                <a:lnTo>
                  <a:pt x="822" y="89"/>
                </a:lnTo>
                <a:cubicBezTo>
                  <a:pt x="814" y="89"/>
                  <a:pt x="805" y="89"/>
                  <a:pt x="795" y="90"/>
                </a:cubicBezTo>
                <a:lnTo>
                  <a:pt x="795" y="90"/>
                </a:lnTo>
                <a:cubicBezTo>
                  <a:pt x="748" y="33"/>
                  <a:pt x="678" y="0"/>
                  <a:pt x="604" y="0"/>
                </a:cubicBezTo>
                <a:lnTo>
                  <a:pt x="604" y="0"/>
                </a:lnTo>
                <a:cubicBezTo>
                  <a:pt x="489" y="0"/>
                  <a:pt x="392" y="77"/>
                  <a:pt x="364" y="184"/>
                </a:cubicBezTo>
                <a:lnTo>
                  <a:pt x="364" y="184"/>
                </a:lnTo>
                <a:cubicBezTo>
                  <a:pt x="343" y="179"/>
                  <a:pt x="321" y="175"/>
                  <a:pt x="300" y="175"/>
                </a:cubicBezTo>
                <a:lnTo>
                  <a:pt x="300" y="175"/>
                </a:lnTo>
                <a:cubicBezTo>
                  <a:pt x="182" y="174"/>
                  <a:pt x="87" y="221"/>
                  <a:pt x="39" y="302"/>
                </a:cubicBezTo>
                <a:lnTo>
                  <a:pt x="39" y="302"/>
                </a:lnTo>
                <a:cubicBezTo>
                  <a:pt x="1" y="368"/>
                  <a:pt x="0" y="449"/>
                  <a:pt x="37" y="513"/>
                </a:cubicBezTo>
                <a:lnTo>
                  <a:pt x="37" y="513"/>
                </a:lnTo>
                <a:cubicBezTo>
                  <a:pt x="77" y="584"/>
                  <a:pt x="157" y="624"/>
                  <a:pt x="255" y="624"/>
                </a:cubicBezTo>
                <a:lnTo>
                  <a:pt x="255" y="624"/>
                </a:lnTo>
                <a:lnTo>
                  <a:pt x="340" y="623"/>
                </a:lnTo>
                <a:lnTo>
                  <a:pt x="340" y="623"/>
                </a:lnTo>
                <a:cubicBezTo>
                  <a:pt x="358" y="623"/>
                  <a:pt x="371" y="609"/>
                  <a:pt x="371" y="592"/>
                </a:cubicBezTo>
                <a:lnTo>
                  <a:pt x="371" y="592"/>
                </a:lnTo>
                <a:cubicBezTo>
                  <a:pt x="371" y="575"/>
                  <a:pt x="357" y="561"/>
                  <a:pt x="340" y="561"/>
                </a:cubicBezTo>
                <a:lnTo>
                  <a:pt x="340" y="561"/>
                </a:lnTo>
                <a:lnTo>
                  <a:pt x="340" y="561"/>
                </a:lnTo>
                <a:lnTo>
                  <a:pt x="255" y="562"/>
                </a:lnTo>
                <a:lnTo>
                  <a:pt x="255" y="562"/>
                </a:lnTo>
                <a:cubicBezTo>
                  <a:pt x="179" y="562"/>
                  <a:pt x="121" y="534"/>
                  <a:pt x="91" y="482"/>
                </a:cubicBezTo>
                <a:lnTo>
                  <a:pt x="91" y="482"/>
                </a:lnTo>
                <a:cubicBezTo>
                  <a:pt x="65" y="437"/>
                  <a:pt x="66" y="380"/>
                  <a:pt x="93" y="333"/>
                </a:cubicBezTo>
                <a:lnTo>
                  <a:pt x="93" y="333"/>
                </a:lnTo>
                <a:cubicBezTo>
                  <a:pt x="110" y="305"/>
                  <a:pt x="135" y="282"/>
                  <a:pt x="167" y="266"/>
                </a:cubicBezTo>
                <a:lnTo>
                  <a:pt x="167" y="266"/>
                </a:lnTo>
                <a:cubicBezTo>
                  <a:pt x="203" y="247"/>
                  <a:pt x="248" y="237"/>
                  <a:pt x="299" y="238"/>
                </a:cubicBezTo>
                <a:lnTo>
                  <a:pt x="299" y="238"/>
                </a:lnTo>
                <a:cubicBezTo>
                  <a:pt x="326" y="238"/>
                  <a:pt x="351" y="243"/>
                  <a:pt x="375" y="254"/>
                </a:cubicBezTo>
                <a:lnTo>
                  <a:pt x="375" y="254"/>
                </a:lnTo>
                <a:cubicBezTo>
                  <a:pt x="384" y="257"/>
                  <a:pt x="394" y="257"/>
                  <a:pt x="403" y="252"/>
                </a:cubicBezTo>
                <a:lnTo>
                  <a:pt x="403" y="252"/>
                </a:lnTo>
                <a:cubicBezTo>
                  <a:pt x="411" y="247"/>
                  <a:pt x="417" y="238"/>
                  <a:pt x="418" y="229"/>
                </a:cubicBezTo>
                <a:lnTo>
                  <a:pt x="418" y="229"/>
                </a:lnTo>
                <a:cubicBezTo>
                  <a:pt x="429" y="134"/>
                  <a:pt x="508" y="62"/>
                  <a:pt x="604" y="62"/>
                </a:cubicBezTo>
                <a:lnTo>
                  <a:pt x="604" y="62"/>
                </a:lnTo>
                <a:cubicBezTo>
                  <a:pt x="664" y="62"/>
                  <a:pt x="721" y="92"/>
                  <a:pt x="756" y="142"/>
                </a:cubicBezTo>
                <a:lnTo>
                  <a:pt x="756" y="142"/>
                </a:lnTo>
                <a:cubicBezTo>
                  <a:pt x="763" y="152"/>
                  <a:pt x="775" y="157"/>
                  <a:pt x="788" y="154"/>
                </a:cubicBezTo>
                <a:lnTo>
                  <a:pt x="788" y="154"/>
                </a:lnTo>
                <a:cubicBezTo>
                  <a:pt x="800" y="152"/>
                  <a:pt x="811" y="151"/>
                  <a:pt x="822" y="151"/>
                </a:cubicBezTo>
                <a:lnTo>
                  <a:pt x="822" y="151"/>
                </a:lnTo>
                <a:cubicBezTo>
                  <a:pt x="970" y="153"/>
                  <a:pt x="1049" y="264"/>
                  <a:pt x="1047" y="367"/>
                </a:cubicBezTo>
                <a:lnTo>
                  <a:pt x="1047" y="367"/>
                </a:lnTo>
                <a:cubicBezTo>
                  <a:pt x="1047" y="419"/>
                  <a:pt x="1027" y="466"/>
                  <a:pt x="990" y="500"/>
                </a:cubicBezTo>
                <a:lnTo>
                  <a:pt x="990" y="500"/>
                </a:lnTo>
                <a:cubicBezTo>
                  <a:pt x="947" y="540"/>
                  <a:pt x="882" y="561"/>
                  <a:pt x="802" y="561"/>
                </a:cubicBezTo>
                <a:lnTo>
                  <a:pt x="802" y="561"/>
                </a:lnTo>
                <a:cubicBezTo>
                  <a:pt x="785" y="561"/>
                  <a:pt x="771" y="575"/>
                  <a:pt x="771" y="593"/>
                </a:cubicBezTo>
                <a:lnTo>
                  <a:pt x="771" y="593"/>
                </a:lnTo>
                <a:cubicBezTo>
                  <a:pt x="771" y="610"/>
                  <a:pt x="785" y="624"/>
                  <a:pt x="802" y="624"/>
                </a:cubicBezTo>
                <a:lnTo>
                  <a:pt x="802" y="624"/>
                </a:lnTo>
                <a:cubicBezTo>
                  <a:pt x="1013" y="624"/>
                  <a:pt x="1109" y="495"/>
                  <a:pt x="1110" y="367"/>
                </a:cubicBezTo>
                <a:lnTo>
                  <a:pt x="1110" y="367"/>
                </a:lnTo>
                <a:cubicBezTo>
                  <a:pt x="1110" y="298"/>
                  <a:pt x="1084" y="229"/>
                  <a:pt x="1035" y="1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387"/>
          <p:cNvSpPr>
            <a:spLocks noChangeArrowheads="1"/>
          </p:cNvSpPr>
          <p:nvPr/>
        </p:nvSpPr>
        <p:spPr bwMode="auto">
          <a:xfrm>
            <a:off x="11963754" y="6151986"/>
            <a:ext cx="393284" cy="431191"/>
          </a:xfrm>
          <a:custGeom>
            <a:avLst/>
            <a:gdLst>
              <a:gd name="T0" fmla="*/ 204 w 364"/>
              <a:gd name="T1" fmla="*/ 12 h 401"/>
              <a:gd name="T2" fmla="*/ 204 w 364"/>
              <a:gd name="T3" fmla="*/ 12 h 401"/>
              <a:gd name="T4" fmla="*/ 202 w 364"/>
              <a:gd name="T5" fmla="*/ 10 h 401"/>
              <a:gd name="T6" fmla="*/ 202 w 364"/>
              <a:gd name="T7" fmla="*/ 10 h 401"/>
              <a:gd name="T8" fmla="*/ 201 w 364"/>
              <a:gd name="T9" fmla="*/ 9 h 401"/>
              <a:gd name="T10" fmla="*/ 201 w 364"/>
              <a:gd name="T11" fmla="*/ 9 h 401"/>
              <a:gd name="T12" fmla="*/ 199 w 364"/>
              <a:gd name="T13" fmla="*/ 8 h 401"/>
              <a:gd name="T14" fmla="*/ 199 w 364"/>
              <a:gd name="T15" fmla="*/ 8 h 401"/>
              <a:gd name="T16" fmla="*/ 199 w 364"/>
              <a:gd name="T17" fmla="*/ 7 h 401"/>
              <a:gd name="T18" fmla="*/ 199 w 364"/>
              <a:gd name="T19" fmla="*/ 7 h 401"/>
              <a:gd name="T20" fmla="*/ 196 w 364"/>
              <a:gd name="T21" fmla="*/ 6 h 401"/>
              <a:gd name="T22" fmla="*/ 196 w 364"/>
              <a:gd name="T23" fmla="*/ 6 h 401"/>
              <a:gd name="T24" fmla="*/ 196 w 364"/>
              <a:gd name="T25" fmla="*/ 6 h 401"/>
              <a:gd name="T26" fmla="*/ 196 w 364"/>
              <a:gd name="T27" fmla="*/ 6 h 401"/>
              <a:gd name="T28" fmla="*/ 194 w 364"/>
              <a:gd name="T29" fmla="*/ 5 h 401"/>
              <a:gd name="T30" fmla="*/ 194 w 364"/>
              <a:gd name="T31" fmla="*/ 5 h 401"/>
              <a:gd name="T32" fmla="*/ 193 w 364"/>
              <a:gd name="T33" fmla="*/ 5 h 401"/>
              <a:gd name="T34" fmla="*/ 193 w 364"/>
              <a:gd name="T35" fmla="*/ 5 h 401"/>
              <a:gd name="T36" fmla="*/ 191 w 364"/>
              <a:gd name="T37" fmla="*/ 3 h 401"/>
              <a:gd name="T38" fmla="*/ 191 w 364"/>
              <a:gd name="T39" fmla="*/ 3 h 401"/>
              <a:gd name="T40" fmla="*/ 191 w 364"/>
              <a:gd name="T41" fmla="*/ 3 h 401"/>
              <a:gd name="T42" fmla="*/ 191 w 364"/>
              <a:gd name="T43" fmla="*/ 3 h 401"/>
              <a:gd name="T44" fmla="*/ 159 w 364"/>
              <a:gd name="T45" fmla="*/ 12 h 401"/>
              <a:gd name="T46" fmla="*/ 12 w 364"/>
              <a:gd name="T47" fmla="*/ 159 h 401"/>
              <a:gd name="T48" fmla="*/ 12 w 364"/>
              <a:gd name="T49" fmla="*/ 159 h 401"/>
              <a:gd name="T50" fmla="*/ 12 w 364"/>
              <a:gd name="T51" fmla="*/ 203 h 401"/>
              <a:gd name="T52" fmla="*/ 12 w 364"/>
              <a:gd name="T53" fmla="*/ 203 h 401"/>
              <a:gd name="T54" fmla="*/ 34 w 364"/>
              <a:gd name="T55" fmla="*/ 212 h 401"/>
              <a:gd name="T56" fmla="*/ 34 w 364"/>
              <a:gd name="T57" fmla="*/ 212 h 401"/>
              <a:gd name="T58" fmla="*/ 56 w 364"/>
              <a:gd name="T59" fmla="*/ 203 h 401"/>
              <a:gd name="T60" fmla="*/ 150 w 364"/>
              <a:gd name="T61" fmla="*/ 109 h 401"/>
              <a:gd name="T62" fmla="*/ 150 w 364"/>
              <a:gd name="T63" fmla="*/ 369 h 401"/>
              <a:gd name="T64" fmla="*/ 150 w 364"/>
              <a:gd name="T65" fmla="*/ 369 h 401"/>
              <a:gd name="T66" fmla="*/ 181 w 364"/>
              <a:gd name="T67" fmla="*/ 400 h 401"/>
              <a:gd name="T68" fmla="*/ 181 w 364"/>
              <a:gd name="T69" fmla="*/ 400 h 401"/>
              <a:gd name="T70" fmla="*/ 181 w 364"/>
              <a:gd name="T71" fmla="*/ 400 h 401"/>
              <a:gd name="T72" fmla="*/ 213 w 364"/>
              <a:gd name="T73" fmla="*/ 369 h 401"/>
              <a:gd name="T74" fmla="*/ 213 w 364"/>
              <a:gd name="T75" fmla="*/ 109 h 401"/>
              <a:gd name="T76" fmla="*/ 307 w 364"/>
              <a:gd name="T77" fmla="*/ 203 h 401"/>
              <a:gd name="T78" fmla="*/ 307 w 364"/>
              <a:gd name="T79" fmla="*/ 203 h 401"/>
              <a:gd name="T80" fmla="*/ 329 w 364"/>
              <a:gd name="T81" fmla="*/ 212 h 401"/>
              <a:gd name="T82" fmla="*/ 329 w 364"/>
              <a:gd name="T83" fmla="*/ 212 h 401"/>
              <a:gd name="T84" fmla="*/ 351 w 364"/>
              <a:gd name="T85" fmla="*/ 203 h 401"/>
              <a:gd name="T86" fmla="*/ 351 w 364"/>
              <a:gd name="T87" fmla="*/ 203 h 401"/>
              <a:gd name="T88" fmla="*/ 351 w 364"/>
              <a:gd name="T89" fmla="*/ 159 h 401"/>
              <a:gd name="T90" fmla="*/ 204 w 364"/>
              <a:gd name="T91" fmla="*/ 12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" h="401">
                <a:moveTo>
                  <a:pt x="204" y="12"/>
                </a:moveTo>
                <a:lnTo>
                  <a:pt x="204" y="12"/>
                </a:lnTo>
                <a:cubicBezTo>
                  <a:pt x="203" y="11"/>
                  <a:pt x="202" y="10"/>
                  <a:pt x="202" y="10"/>
                </a:cubicBezTo>
                <a:lnTo>
                  <a:pt x="202" y="10"/>
                </a:lnTo>
                <a:cubicBezTo>
                  <a:pt x="202" y="9"/>
                  <a:pt x="201" y="9"/>
                  <a:pt x="201" y="9"/>
                </a:cubicBezTo>
                <a:lnTo>
                  <a:pt x="201" y="9"/>
                </a:lnTo>
                <a:cubicBezTo>
                  <a:pt x="200" y="9"/>
                  <a:pt x="200" y="8"/>
                  <a:pt x="199" y="8"/>
                </a:cubicBezTo>
                <a:lnTo>
                  <a:pt x="199" y="8"/>
                </a:lnTo>
                <a:cubicBezTo>
                  <a:pt x="199" y="8"/>
                  <a:pt x="199" y="8"/>
                  <a:pt x="199" y="7"/>
                </a:cubicBezTo>
                <a:lnTo>
                  <a:pt x="199" y="7"/>
                </a:lnTo>
                <a:cubicBezTo>
                  <a:pt x="198" y="7"/>
                  <a:pt x="197" y="7"/>
                  <a:pt x="196" y="6"/>
                </a:cubicBezTo>
                <a:lnTo>
                  <a:pt x="196" y="6"/>
                </a:lnTo>
                <a:lnTo>
                  <a:pt x="196" y="6"/>
                </a:lnTo>
                <a:lnTo>
                  <a:pt x="196" y="6"/>
                </a:lnTo>
                <a:cubicBezTo>
                  <a:pt x="196" y="5"/>
                  <a:pt x="194" y="5"/>
                  <a:pt x="194" y="5"/>
                </a:cubicBezTo>
                <a:lnTo>
                  <a:pt x="194" y="5"/>
                </a:lnTo>
                <a:cubicBezTo>
                  <a:pt x="194" y="5"/>
                  <a:pt x="194" y="5"/>
                  <a:pt x="193" y="5"/>
                </a:cubicBezTo>
                <a:lnTo>
                  <a:pt x="193" y="5"/>
                </a:lnTo>
                <a:cubicBezTo>
                  <a:pt x="192" y="4"/>
                  <a:pt x="192" y="4"/>
                  <a:pt x="191" y="3"/>
                </a:cubicBezTo>
                <a:lnTo>
                  <a:pt x="191" y="3"/>
                </a:lnTo>
                <a:lnTo>
                  <a:pt x="191" y="3"/>
                </a:lnTo>
                <a:lnTo>
                  <a:pt x="191" y="3"/>
                </a:lnTo>
                <a:cubicBezTo>
                  <a:pt x="180" y="0"/>
                  <a:pt x="167" y="3"/>
                  <a:pt x="159" y="12"/>
                </a:cubicBezTo>
                <a:lnTo>
                  <a:pt x="12" y="159"/>
                </a:lnTo>
                <a:lnTo>
                  <a:pt x="12" y="159"/>
                </a:lnTo>
                <a:cubicBezTo>
                  <a:pt x="0" y="171"/>
                  <a:pt x="0" y="191"/>
                  <a:pt x="12" y="203"/>
                </a:cubicBezTo>
                <a:lnTo>
                  <a:pt x="12" y="203"/>
                </a:lnTo>
                <a:cubicBezTo>
                  <a:pt x="19" y="209"/>
                  <a:pt x="27" y="212"/>
                  <a:pt x="34" y="212"/>
                </a:cubicBezTo>
                <a:lnTo>
                  <a:pt x="34" y="212"/>
                </a:lnTo>
                <a:cubicBezTo>
                  <a:pt x="43" y="212"/>
                  <a:pt x="50" y="209"/>
                  <a:pt x="56" y="203"/>
                </a:cubicBezTo>
                <a:lnTo>
                  <a:pt x="150" y="109"/>
                </a:lnTo>
                <a:lnTo>
                  <a:pt x="150" y="369"/>
                </a:lnTo>
                <a:lnTo>
                  <a:pt x="150" y="369"/>
                </a:lnTo>
                <a:cubicBezTo>
                  <a:pt x="150" y="386"/>
                  <a:pt x="164" y="400"/>
                  <a:pt x="181" y="400"/>
                </a:cubicBezTo>
                <a:lnTo>
                  <a:pt x="181" y="400"/>
                </a:lnTo>
                <a:lnTo>
                  <a:pt x="181" y="400"/>
                </a:lnTo>
                <a:cubicBezTo>
                  <a:pt x="199" y="400"/>
                  <a:pt x="213" y="386"/>
                  <a:pt x="213" y="369"/>
                </a:cubicBezTo>
                <a:lnTo>
                  <a:pt x="213" y="109"/>
                </a:lnTo>
                <a:lnTo>
                  <a:pt x="307" y="203"/>
                </a:lnTo>
                <a:lnTo>
                  <a:pt x="307" y="203"/>
                </a:lnTo>
                <a:cubicBezTo>
                  <a:pt x="313" y="209"/>
                  <a:pt x="321" y="212"/>
                  <a:pt x="329" y="212"/>
                </a:cubicBezTo>
                <a:lnTo>
                  <a:pt x="329" y="212"/>
                </a:lnTo>
                <a:cubicBezTo>
                  <a:pt x="337" y="212"/>
                  <a:pt x="345" y="209"/>
                  <a:pt x="351" y="203"/>
                </a:cubicBezTo>
                <a:lnTo>
                  <a:pt x="351" y="203"/>
                </a:lnTo>
                <a:cubicBezTo>
                  <a:pt x="363" y="191"/>
                  <a:pt x="363" y="171"/>
                  <a:pt x="351" y="159"/>
                </a:cubicBezTo>
                <a:lnTo>
                  <a:pt x="204" y="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Freeform 388"/>
          <p:cNvSpPr>
            <a:spLocks noChangeArrowheads="1"/>
          </p:cNvSpPr>
          <p:nvPr/>
        </p:nvSpPr>
        <p:spPr bwMode="auto">
          <a:xfrm>
            <a:off x="19265540" y="5602338"/>
            <a:ext cx="762872" cy="1056652"/>
          </a:xfrm>
          <a:custGeom>
            <a:avLst/>
            <a:gdLst>
              <a:gd name="T0" fmla="*/ 39 w 711"/>
              <a:gd name="T1" fmla="*/ 942 h 982"/>
              <a:gd name="T2" fmla="*/ 672 w 711"/>
              <a:gd name="T3" fmla="*/ 942 h 982"/>
              <a:gd name="T4" fmla="*/ 672 w 711"/>
              <a:gd name="T5" fmla="*/ 38 h 982"/>
              <a:gd name="T6" fmla="*/ 39 w 711"/>
              <a:gd name="T7" fmla="*/ 38 h 982"/>
              <a:gd name="T8" fmla="*/ 39 w 711"/>
              <a:gd name="T9" fmla="*/ 942 h 982"/>
              <a:gd name="T10" fmla="*/ 680 w 711"/>
              <a:gd name="T11" fmla="*/ 981 h 982"/>
              <a:gd name="T12" fmla="*/ 31 w 711"/>
              <a:gd name="T13" fmla="*/ 981 h 982"/>
              <a:gd name="T14" fmla="*/ 31 w 711"/>
              <a:gd name="T15" fmla="*/ 981 h 982"/>
              <a:gd name="T16" fmla="*/ 0 w 711"/>
              <a:gd name="T17" fmla="*/ 950 h 982"/>
              <a:gd name="T18" fmla="*/ 0 w 711"/>
              <a:gd name="T19" fmla="*/ 31 h 982"/>
              <a:gd name="T20" fmla="*/ 0 w 711"/>
              <a:gd name="T21" fmla="*/ 31 h 982"/>
              <a:gd name="T22" fmla="*/ 31 w 711"/>
              <a:gd name="T23" fmla="*/ 0 h 982"/>
              <a:gd name="T24" fmla="*/ 680 w 711"/>
              <a:gd name="T25" fmla="*/ 0 h 982"/>
              <a:gd name="T26" fmla="*/ 680 w 711"/>
              <a:gd name="T27" fmla="*/ 0 h 982"/>
              <a:gd name="T28" fmla="*/ 710 w 711"/>
              <a:gd name="T29" fmla="*/ 31 h 982"/>
              <a:gd name="T30" fmla="*/ 710 w 711"/>
              <a:gd name="T31" fmla="*/ 950 h 982"/>
              <a:gd name="T32" fmla="*/ 710 w 711"/>
              <a:gd name="T33" fmla="*/ 950 h 982"/>
              <a:gd name="T34" fmla="*/ 680 w 711"/>
              <a:gd name="T35" fmla="*/ 981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1" h="982">
                <a:moveTo>
                  <a:pt x="39" y="942"/>
                </a:moveTo>
                <a:lnTo>
                  <a:pt x="672" y="942"/>
                </a:lnTo>
                <a:lnTo>
                  <a:pt x="672" y="38"/>
                </a:lnTo>
                <a:lnTo>
                  <a:pt x="39" y="38"/>
                </a:lnTo>
                <a:lnTo>
                  <a:pt x="39" y="942"/>
                </a:lnTo>
                <a:close/>
                <a:moveTo>
                  <a:pt x="680" y="981"/>
                </a:moveTo>
                <a:lnTo>
                  <a:pt x="31" y="981"/>
                </a:lnTo>
                <a:lnTo>
                  <a:pt x="31" y="981"/>
                </a:lnTo>
                <a:cubicBezTo>
                  <a:pt x="14" y="981"/>
                  <a:pt x="0" y="967"/>
                  <a:pt x="0" y="950"/>
                </a:cubicBezTo>
                <a:lnTo>
                  <a:pt x="0" y="31"/>
                </a:lnTo>
                <a:lnTo>
                  <a:pt x="0" y="31"/>
                </a:lnTo>
                <a:cubicBezTo>
                  <a:pt x="0" y="13"/>
                  <a:pt x="14" y="0"/>
                  <a:pt x="31" y="0"/>
                </a:cubicBezTo>
                <a:lnTo>
                  <a:pt x="680" y="0"/>
                </a:lnTo>
                <a:lnTo>
                  <a:pt x="680" y="0"/>
                </a:lnTo>
                <a:cubicBezTo>
                  <a:pt x="697" y="0"/>
                  <a:pt x="710" y="13"/>
                  <a:pt x="710" y="31"/>
                </a:cubicBezTo>
                <a:lnTo>
                  <a:pt x="710" y="950"/>
                </a:lnTo>
                <a:lnTo>
                  <a:pt x="710" y="950"/>
                </a:lnTo>
                <a:cubicBezTo>
                  <a:pt x="710" y="967"/>
                  <a:pt x="697" y="981"/>
                  <a:pt x="680" y="9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" name="Freeform 389"/>
          <p:cNvSpPr>
            <a:spLocks noChangeArrowheads="1"/>
          </p:cNvSpPr>
          <p:nvPr/>
        </p:nvSpPr>
        <p:spPr bwMode="auto">
          <a:xfrm>
            <a:off x="19729897" y="6483669"/>
            <a:ext cx="42644" cy="42647"/>
          </a:xfrm>
          <a:custGeom>
            <a:avLst/>
            <a:gdLst>
              <a:gd name="T0" fmla="*/ 21 w 40"/>
              <a:gd name="T1" fmla="*/ 39 h 40"/>
              <a:gd name="T2" fmla="*/ 20 w 40"/>
              <a:gd name="T3" fmla="*/ 39 h 40"/>
              <a:gd name="T4" fmla="*/ 20 w 40"/>
              <a:gd name="T5" fmla="*/ 39 h 40"/>
              <a:gd name="T6" fmla="*/ 0 w 40"/>
              <a:gd name="T7" fmla="*/ 19 h 40"/>
              <a:gd name="T8" fmla="*/ 0 w 40"/>
              <a:gd name="T9" fmla="*/ 19 h 40"/>
              <a:gd name="T10" fmla="*/ 20 w 40"/>
              <a:gd name="T11" fmla="*/ 0 h 40"/>
              <a:gd name="T12" fmla="*/ 21 w 40"/>
              <a:gd name="T13" fmla="*/ 0 h 40"/>
              <a:gd name="T14" fmla="*/ 21 w 40"/>
              <a:gd name="T15" fmla="*/ 0 h 40"/>
              <a:gd name="T16" fmla="*/ 39 w 40"/>
              <a:gd name="T17" fmla="*/ 19 h 40"/>
              <a:gd name="T18" fmla="*/ 39 w 40"/>
              <a:gd name="T19" fmla="*/ 19 h 40"/>
              <a:gd name="T20" fmla="*/ 21 w 40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40">
                <a:moveTo>
                  <a:pt x="21" y="39"/>
                </a:moveTo>
                <a:lnTo>
                  <a:pt x="20" y="39"/>
                </a:lnTo>
                <a:lnTo>
                  <a:pt x="20" y="39"/>
                </a:lnTo>
                <a:cubicBezTo>
                  <a:pt x="9" y="39"/>
                  <a:pt x="0" y="30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20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1" y="0"/>
                  <a:pt x="39" y="9"/>
                  <a:pt x="39" y="19"/>
                </a:cubicBezTo>
                <a:lnTo>
                  <a:pt x="39" y="19"/>
                </a:lnTo>
                <a:cubicBezTo>
                  <a:pt x="39" y="30"/>
                  <a:pt x="31" y="39"/>
                  <a:pt x="21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Freeform 390"/>
          <p:cNvSpPr>
            <a:spLocks noChangeArrowheads="1"/>
          </p:cNvSpPr>
          <p:nvPr/>
        </p:nvSpPr>
        <p:spPr bwMode="auto">
          <a:xfrm>
            <a:off x="19782017" y="6483669"/>
            <a:ext cx="42647" cy="42647"/>
          </a:xfrm>
          <a:custGeom>
            <a:avLst/>
            <a:gdLst>
              <a:gd name="T0" fmla="*/ 21 w 41"/>
              <a:gd name="T1" fmla="*/ 39 h 40"/>
              <a:gd name="T2" fmla="*/ 19 w 41"/>
              <a:gd name="T3" fmla="*/ 39 h 40"/>
              <a:gd name="T4" fmla="*/ 19 w 41"/>
              <a:gd name="T5" fmla="*/ 39 h 40"/>
              <a:gd name="T6" fmla="*/ 0 w 41"/>
              <a:gd name="T7" fmla="*/ 19 h 40"/>
              <a:gd name="T8" fmla="*/ 0 w 41"/>
              <a:gd name="T9" fmla="*/ 19 h 40"/>
              <a:gd name="T10" fmla="*/ 19 w 41"/>
              <a:gd name="T11" fmla="*/ 0 h 40"/>
              <a:gd name="T12" fmla="*/ 21 w 41"/>
              <a:gd name="T13" fmla="*/ 0 h 40"/>
              <a:gd name="T14" fmla="*/ 21 w 41"/>
              <a:gd name="T15" fmla="*/ 0 h 40"/>
              <a:gd name="T16" fmla="*/ 40 w 41"/>
              <a:gd name="T17" fmla="*/ 19 h 40"/>
              <a:gd name="T18" fmla="*/ 40 w 41"/>
              <a:gd name="T19" fmla="*/ 19 h 40"/>
              <a:gd name="T20" fmla="*/ 21 w 41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40">
                <a:moveTo>
                  <a:pt x="21" y="39"/>
                </a:moveTo>
                <a:lnTo>
                  <a:pt x="19" y="39"/>
                </a:lnTo>
                <a:lnTo>
                  <a:pt x="19" y="39"/>
                </a:lnTo>
                <a:cubicBezTo>
                  <a:pt x="9" y="39"/>
                  <a:pt x="0" y="30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2" y="0"/>
                  <a:pt x="40" y="9"/>
                  <a:pt x="40" y="19"/>
                </a:cubicBezTo>
                <a:lnTo>
                  <a:pt x="40" y="19"/>
                </a:lnTo>
                <a:cubicBezTo>
                  <a:pt x="40" y="30"/>
                  <a:pt x="32" y="39"/>
                  <a:pt x="21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2" name="Freeform 391"/>
          <p:cNvSpPr>
            <a:spLocks noChangeArrowheads="1"/>
          </p:cNvSpPr>
          <p:nvPr/>
        </p:nvSpPr>
        <p:spPr bwMode="auto">
          <a:xfrm>
            <a:off x="19838878" y="6483669"/>
            <a:ext cx="42647" cy="42647"/>
          </a:xfrm>
          <a:custGeom>
            <a:avLst/>
            <a:gdLst>
              <a:gd name="T0" fmla="*/ 20 w 41"/>
              <a:gd name="T1" fmla="*/ 39 h 40"/>
              <a:gd name="T2" fmla="*/ 19 w 41"/>
              <a:gd name="T3" fmla="*/ 39 h 40"/>
              <a:gd name="T4" fmla="*/ 19 w 41"/>
              <a:gd name="T5" fmla="*/ 39 h 40"/>
              <a:gd name="T6" fmla="*/ 0 w 41"/>
              <a:gd name="T7" fmla="*/ 19 h 40"/>
              <a:gd name="T8" fmla="*/ 0 w 41"/>
              <a:gd name="T9" fmla="*/ 19 h 40"/>
              <a:gd name="T10" fmla="*/ 19 w 41"/>
              <a:gd name="T11" fmla="*/ 0 h 40"/>
              <a:gd name="T12" fmla="*/ 20 w 41"/>
              <a:gd name="T13" fmla="*/ 0 h 40"/>
              <a:gd name="T14" fmla="*/ 20 w 41"/>
              <a:gd name="T15" fmla="*/ 0 h 40"/>
              <a:gd name="T16" fmla="*/ 40 w 41"/>
              <a:gd name="T17" fmla="*/ 19 h 40"/>
              <a:gd name="T18" fmla="*/ 40 w 41"/>
              <a:gd name="T19" fmla="*/ 19 h 40"/>
              <a:gd name="T20" fmla="*/ 20 w 41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40">
                <a:moveTo>
                  <a:pt x="20" y="39"/>
                </a:moveTo>
                <a:lnTo>
                  <a:pt x="19" y="39"/>
                </a:lnTo>
                <a:lnTo>
                  <a:pt x="19" y="39"/>
                </a:lnTo>
                <a:cubicBezTo>
                  <a:pt x="9" y="39"/>
                  <a:pt x="0" y="30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31" y="0"/>
                  <a:pt x="40" y="9"/>
                  <a:pt x="40" y="19"/>
                </a:cubicBezTo>
                <a:lnTo>
                  <a:pt x="40" y="19"/>
                </a:lnTo>
                <a:cubicBezTo>
                  <a:pt x="40" y="30"/>
                  <a:pt x="31" y="39"/>
                  <a:pt x="20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392"/>
          <p:cNvSpPr>
            <a:spLocks noChangeArrowheads="1"/>
          </p:cNvSpPr>
          <p:nvPr/>
        </p:nvSpPr>
        <p:spPr bwMode="auto">
          <a:xfrm>
            <a:off x="19417167" y="5725535"/>
            <a:ext cx="241654" cy="61600"/>
          </a:xfrm>
          <a:custGeom>
            <a:avLst/>
            <a:gdLst>
              <a:gd name="T0" fmla="*/ 185 w 227"/>
              <a:gd name="T1" fmla="*/ 54 h 56"/>
              <a:gd name="T2" fmla="*/ 185 w 227"/>
              <a:gd name="T3" fmla="*/ 54 h 56"/>
              <a:gd name="T4" fmla="*/ 176 w 227"/>
              <a:gd name="T5" fmla="*/ 51 h 56"/>
              <a:gd name="T6" fmla="*/ 156 w 227"/>
              <a:gd name="T7" fmla="*/ 31 h 56"/>
              <a:gd name="T8" fmla="*/ 136 w 227"/>
              <a:gd name="T9" fmla="*/ 51 h 56"/>
              <a:gd name="T10" fmla="*/ 136 w 227"/>
              <a:gd name="T11" fmla="*/ 51 h 56"/>
              <a:gd name="T12" fmla="*/ 119 w 227"/>
              <a:gd name="T13" fmla="*/ 51 h 56"/>
              <a:gd name="T14" fmla="*/ 99 w 227"/>
              <a:gd name="T15" fmla="*/ 31 h 56"/>
              <a:gd name="T16" fmla="*/ 79 w 227"/>
              <a:gd name="T17" fmla="*/ 51 h 56"/>
              <a:gd name="T18" fmla="*/ 79 w 227"/>
              <a:gd name="T19" fmla="*/ 51 h 56"/>
              <a:gd name="T20" fmla="*/ 62 w 227"/>
              <a:gd name="T21" fmla="*/ 51 h 56"/>
              <a:gd name="T22" fmla="*/ 42 w 227"/>
              <a:gd name="T23" fmla="*/ 31 h 56"/>
              <a:gd name="T24" fmla="*/ 22 w 227"/>
              <a:gd name="T25" fmla="*/ 51 h 56"/>
              <a:gd name="T26" fmla="*/ 22 w 227"/>
              <a:gd name="T27" fmla="*/ 51 h 56"/>
              <a:gd name="T28" fmla="*/ 4 w 227"/>
              <a:gd name="T29" fmla="*/ 50 h 56"/>
              <a:gd name="T30" fmla="*/ 4 w 227"/>
              <a:gd name="T31" fmla="*/ 50 h 56"/>
              <a:gd name="T32" fmla="*/ 5 w 227"/>
              <a:gd name="T33" fmla="*/ 33 h 56"/>
              <a:gd name="T34" fmla="*/ 34 w 227"/>
              <a:gd name="T35" fmla="*/ 5 h 56"/>
              <a:gd name="T36" fmla="*/ 34 w 227"/>
              <a:gd name="T37" fmla="*/ 5 h 56"/>
              <a:gd name="T38" fmla="*/ 51 w 227"/>
              <a:gd name="T39" fmla="*/ 5 h 56"/>
              <a:gd name="T40" fmla="*/ 70 w 227"/>
              <a:gd name="T41" fmla="*/ 24 h 56"/>
              <a:gd name="T42" fmla="*/ 90 w 227"/>
              <a:gd name="T43" fmla="*/ 5 h 56"/>
              <a:gd name="T44" fmla="*/ 90 w 227"/>
              <a:gd name="T45" fmla="*/ 5 h 56"/>
              <a:gd name="T46" fmla="*/ 108 w 227"/>
              <a:gd name="T47" fmla="*/ 5 h 56"/>
              <a:gd name="T48" fmla="*/ 128 w 227"/>
              <a:gd name="T49" fmla="*/ 24 h 56"/>
              <a:gd name="T50" fmla="*/ 147 w 227"/>
              <a:gd name="T51" fmla="*/ 5 h 56"/>
              <a:gd name="T52" fmla="*/ 147 w 227"/>
              <a:gd name="T53" fmla="*/ 5 h 56"/>
              <a:gd name="T54" fmla="*/ 164 w 227"/>
              <a:gd name="T55" fmla="*/ 5 h 56"/>
              <a:gd name="T56" fmla="*/ 185 w 227"/>
              <a:gd name="T57" fmla="*/ 24 h 56"/>
              <a:gd name="T58" fmla="*/ 204 w 227"/>
              <a:gd name="T59" fmla="*/ 5 h 56"/>
              <a:gd name="T60" fmla="*/ 204 w 227"/>
              <a:gd name="T61" fmla="*/ 5 h 56"/>
              <a:gd name="T62" fmla="*/ 221 w 227"/>
              <a:gd name="T63" fmla="*/ 5 h 56"/>
              <a:gd name="T64" fmla="*/ 221 w 227"/>
              <a:gd name="T65" fmla="*/ 5 h 56"/>
              <a:gd name="T66" fmla="*/ 221 w 227"/>
              <a:gd name="T67" fmla="*/ 23 h 56"/>
              <a:gd name="T68" fmla="*/ 193 w 227"/>
              <a:gd name="T69" fmla="*/ 51 h 56"/>
              <a:gd name="T70" fmla="*/ 193 w 227"/>
              <a:gd name="T71" fmla="*/ 51 h 56"/>
              <a:gd name="T72" fmla="*/ 185 w 227"/>
              <a:gd name="T73" fmla="*/ 54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7" h="56">
                <a:moveTo>
                  <a:pt x="185" y="54"/>
                </a:moveTo>
                <a:lnTo>
                  <a:pt x="185" y="54"/>
                </a:lnTo>
                <a:cubicBezTo>
                  <a:pt x="182" y="54"/>
                  <a:pt x="179" y="53"/>
                  <a:pt x="176" y="51"/>
                </a:cubicBezTo>
                <a:lnTo>
                  <a:pt x="156" y="31"/>
                </a:lnTo>
                <a:lnTo>
                  <a:pt x="136" y="51"/>
                </a:lnTo>
                <a:lnTo>
                  <a:pt x="136" y="51"/>
                </a:lnTo>
                <a:cubicBezTo>
                  <a:pt x="132" y="55"/>
                  <a:pt x="124" y="55"/>
                  <a:pt x="119" y="51"/>
                </a:cubicBezTo>
                <a:lnTo>
                  <a:pt x="99" y="31"/>
                </a:lnTo>
                <a:lnTo>
                  <a:pt x="79" y="51"/>
                </a:lnTo>
                <a:lnTo>
                  <a:pt x="79" y="51"/>
                </a:lnTo>
                <a:cubicBezTo>
                  <a:pt x="75" y="55"/>
                  <a:pt x="67" y="55"/>
                  <a:pt x="62" y="51"/>
                </a:cubicBezTo>
                <a:lnTo>
                  <a:pt x="42" y="31"/>
                </a:lnTo>
                <a:lnTo>
                  <a:pt x="22" y="51"/>
                </a:lnTo>
                <a:lnTo>
                  <a:pt x="22" y="51"/>
                </a:lnTo>
                <a:cubicBezTo>
                  <a:pt x="17" y="55"/>
                  <a:pt x="9" y="55"/>
                  <a:pt x="4" y="50"/>
                </a:cubicBezTo>
                <a:lnTo>
                  <a:pt x="4" y="50"/>
                </a:lnTo>
                <a:cubicBezTo>
                  <a:pt x="0" y="45"/>
                  <a:pt x="0" y="38"/>
                  <a:pt x="5" y="33"/>
                </a:cubicBezTo>
                <a:lnTo>
                  <a:pt x="34" y="5"/>
                </a:lnTo>
                <a:lnTo>
                  <a:pt x="34" y="5"/>
                </a:lnTo>
                <a:cubicBezTo>
                  <a:pt x="38" y="0"/>
                  <a:pt x="46" y="0"/>
                  <a:pt x="51" y="5"/>
                </a:cubicBezTo>
                <a:lnTo>
                  <a:pt x="70" y="24"/>
                </a:lnTo>
                <a:lnTo>
                  <a:pt x="90" y="5"/>
                </a:lnTo>
                <a:lnTo>
                  <a:pt x="90" y="5"/>
                </a:lnTo>
                <a:cubicBezTo>
                  <a:pt x="95" y="0"/>
                  <a:pt x="103" y="0"/>
                  <a:pt x="108" y="5"/>
                </a:cubicBezTo>
                <a:lnTo>
                  <a:pt x="128" y="24"/>
                </a:lnTo>
                <a:lnTo>
                  <a:pt x="147" y="5"/>
                </a:lnTo>
                <a:lnTo>
                  <a:pt x="147" y="5"/>
                </a:lnTo>
                <a:cubicBezTo>
                  <a:pt x="152" y="0"/>
                  <a:pt x="160" y="0"/>
                  <a:pt x="164" y="5"/>
                </a:cubicBezTo>
                <a:lnTo>
                  <a:pt x="185" y="24"/>
                </a:lnTo>
                <a:lnTo>
                  <a:pt x="204" y="5"/>
                </a:lnTo>
                <a:lnTo>
                  <a:pt x="204" y="5"/>
                </a:lnTo>
                <a:cubicBezTo>
                  <a:pt x="209" y="0"/>
                  <a:pt x="216" y="0"/>
                  <a:pt x="221" y="5"/>
                </a:cubicBezTo>
                <a:lnTo>
                  <a:pt x="221" y="5"/>
                </a:lnTo>
                <a:cubicBezTo>
                  <a:pt x="226" y="10"/>
                  <a:pt x="226" y="18"/>
                  <a:pt x="221" y="23"/>
                </a:cubicBezTo>
                <a:lnTo>
                  <a:pt x="193" y="51"/>
                </a:lnTo>
                <a:lnTo>
                  <a:pt x="193" y="51"/>
                </a:lnTo>
                <a:cubicBezTo>
                  <a:pt x="191" y="53"/>
                  <a:pt x="188" y="54"/>
                  <a:pt x="185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393"/>
          <p:cNvSpPr>
            <a:spLocks noChangeArrowheads="1"/>
          </p:cNvSpPr>
          <p:nvPr/>
        </p:nvSpPr>
        <p:spPr bwMode="auto">
          <a:xfrm>
            <a:off x="19412427" y="5896115"/>
            <a:ext cx="146890" cy="42647"/>
          </a:xfrm>
          <a:custGeom>
            <a:avLst/>
            <a:gdLst>
              <a:gd name="T0" fmla="*/ 20 w 138"/>
              <a:gd name="T1" fmla="*/ 39 h 40"/>
              <a:gd name="T2" fmla="*/ 20 w 138"/>
              <a:gd name="T3" fmla="*/ 39 h 40"/>
              <a:gd name="T4" fmla="*/ 0 w 138"/>
              <a:gd name="T5" fmla="*/ 21 h 40"/>
              <a:gd name="T6" fmla="*/ 0 w 138"/>
              <a:gd name="T7" fmla="*/ 21 h 40"/>
              <a:gd name="T8" fmla="*/ 19 w 138"/>
              <a:gd name="T9" fmla="*/ 1 h 40"/>
              <a:gd name="T10" fmla="*/ 117 w 138"/>
              <a:gd name="T11" fmla="*/ 0 h 40"/>
              <a:gd name="T12" fmla="*/ 117 w 138"/>
              <a:gd name="T13" fmla="*/ 0 h 40"/>
              <a:gd name="T14" fmla="*/ 117 w 138"/>
              <a:gd name="T15" fmla="*/ 0 h 40"/>
              <a:gd name="T16" fmla="*/ 137 w 138"/>
              <a:gd name="T17" fmla="*/ 19 h 40"/>
              <a:gd name="T18" fmla="*/ 137 w 138"/>
              <a:gd name="T19" fmla="*/ 19 h 40"/>
              <a:gd name="T20" fmla="*/ 118 w 138"/>
              <a:gd name="T21" fmla="*/ 38 h 40"/>
              <a:gd name="T22" fmla="*/ 20 w 138"/>
              <a:gd name="T23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40">
                <a:moveTo>
                  <a:pt x="20" y="39"/>
                </a:moveTo>
                <a:lnTo>
                  <a:pt x="20" y="39"/>
                </a:lnTo>
                <a:cubicBezTo>
                  <a:pt x="9" y="39"/>
                  <a:pt x="0" y="31"/>
                  <a:pt x="0" y="21"/>
                </a:cubicBezTo>
                <a:lnTo>
                  <a:pt x="0" y="21"/>
                </a:lnTo>
                <a:cubicBezTo>
                  <a:pt x="0" y="10"/>
                  <a:pt x="9" y="1"/>
                  <a:pt x="19" y="1"/>
                </a:cubicBez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cubicBezTo>
                  <a:pt x="128" y="0"/>
                  <a:pt x="137" y="8"/>
                  <a:pt x="137" y="19"/>
                </a:cubicBezTo>
                <a:lnTo>
                  <a:pt x="137" y="19"/>
                </a:lnTo>
                <a:cubicBezTo>
                  <a:pt x="137" y="29"/>
                  <a:pt x="128" y="38"/>
                  <a:pt x="118" y="38"/>
                </a:cubicBezTo>
                <a:lnTo>
                  <a:pt x="20" y="3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5" name="Freeform 394"/>
          <p:cNvSpPr>
            <a:spLocks noChangeArrowheads="1"/>
          </p:cNvSpPr>
          <p:nvPr/>
        </p:nvSpPr>
        <p:spPr bwMode="auto">
          <a:xfrm>
            <a:off x="19734634" y="6109342"/>
            <a:ext cx="146890" cy="42644"/>
          </a:xfrm>
          <a:custGeom>
            <a:avLst/>
            <a:gdLst>
              <a:gd name="T0" fmla="*/ 20 w 138"/>
              <a:gd name="T1" fmla="*/ 40 h 41"/>
              <a:gd name="T2" fmla="*/ 20 w 138"/>
              <a:gd name="T3" fmla="*/ 40 h 41"/>
              <a:gd name="T4" fmla="*/ 0 w 138"/>
              <a:gd name="T5" fmla="*/ 21 h 41"/>
              <a:gd name="T6" fmla="*/ 0 w 138"/>
              <a:gd name="T7" fmla="*/ 21 h 41"/>
              <a:gd name="T8" fmla="*/ 19 w 138"/>
              <a:gd name="T9" fmla="*/ 1 h 41"/>
              <a:gd name="T10" fmla="*/ 117 w 138"/>
              <a:gd name="T11" fmla="*/ 0 h 41"/>
              <a:gd name="T12" fmla="*/ 117 w 138"/>
              <a:gd name="T13" fmla="*/ 0 h 41"/>
              <a:gd name="T14" fmla="*/ 117 w 138"/>
              <a:gd name="T15" fmla="*/ 0 h 41"/>
              <a:gd name="T16" fmla="*/ 137 w 138"/>
              <a:gd name="T17" fmla="*/ 19 h 41"/>
              <a:gd name="T18" fmla="*/ 137 w 138"/>
              <a:gd name="T19" fmla="*/ 19 h 41"/>
              <a:gd name="T20" fmla="*/ 118 w 138"/>
              <a:gd name="T21" fmla="*/ 38 h 41"/>
              <a:gd name="T22" fmla="*/ 20 w 138"/>
              <a:gd name="T23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8" h="41">
                <a:moveTo>
                  <a:pt x="20" y="40"/>
                </a:moveTo>
                <a:lnTo>
                  <a:pt x="20" y="40"/>
                </a:lnTo>
                <a:cubicBezTo>
                  <a:pt x="10" y="40"/>
                  <a:pt x="0" y="32"/>
                  <a:pt x="0" y="21"/>
                </a:cubicBezTo>
                <a:lnTo>
                  <a:pt x="0" y="21"/>
                </a:lnTo>
                <a:cubicBezTo>
                  <a:pt x="0" y="10"/>
                  <a:pt x="9" y="2"/>
                  <a:pt x="19" y="1"/>
                </a:cubicBez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cubicBezTo>
                  <a:pt x="128" y="0"/>
                  <a:pt x="137" y="8"/>
                  <a:pt x="137" y="19"/>
                </a:cubicBezTo>
                <a:lnTo>
                  <a:pt x="137" y="19"/>
                </a:lnTo>
                <a:cubicBezTo>
                  <a:pt x="137" y="30"/>
                  <a:pt x="128" y="38"/>
                  <a:pt x="118" y="38"/>
                </a:cubicBezTo>
                <a:lnTo>
                  <a:pt x="20" y="4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" name="Freeform 395"/>
          <p:cNvSpPr>
            <a:spLocks noChangeArrowheads="1"/>
          </p:cNvSpPr>
          <p:nvPr/>
        </p:nvSpPr>
        <p:spPr bwMode="auto">
          <a:xfrm>
            <a:off x="19734634" y="6213585"/>
            <a:ext cx="146890" cy="42644"/>
          </a:xfrm>
          <a:custGeom>
            <a:avLst/>
            <a:gdLst>
              <a:gd name="T0" fmla="*/ 19 w 137"/>
              <a:gd name="T1" fmla="*/ 40 h 41"/>
              <a:gd name="T2" fmla="*/ 19 w 137"/>
              <a:gd name="T3" fmla="*/ 40 h 41"/>
              <a:gd name="T4" fmla="*/ 0 w 137"/>
              <a:gd name="T5" fmla="*/ 21 h 41"/>
              <a:gd name="T6" fmla="*/ 0 w 137"/>
              <a:gd name="T7" fmla="*/ 21 h 41"/>
              <a:gd name="T8" fmla="*/ 19 w 137"/>
              <a:gd name="T9" fmla="*/ 1 h 41"/>
              <a:gd name="T10" fmla="*/ 116 w 137"/>
              <a:gd name="T11" fmla="*/ 0 h 41"/>
              <a:gd name="T12" fmla="*/ 116 w 137"/>
              <a:gd name="T13" fmla="*/ 0 h 41"/>
              <a:gd name="T14" fmla="*/ 116 w 137"/>
              <a:gd name="T15" fmla="*/ 0 h 41"/>
              <a:gd name="T16" fmla="*/ 136 w 137"/>
              <a:gd name="T17" fmla="*/ 19 h 41"/>
              <a:gd name="T18" fmla="*/ 136 w 137"/>
              <a:gd name="T19" fmla="*/ 19 h 41"/>
              <a:gd name="T20" fmla="*/ 117 w 137"/>
              <a:gd name="T21" fmla="*/ 38 h 41"/>
              <a:gd name="T22" fmla="*/ 19 w 137"/>
              <a:gd name="T23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41">
                <a:moveTo>
                  <a:pt x="19" y="40"/>
                </a:moveTo>
                <a:lnTo>
                  <a:pt x="19" y="40"/>
                </a:lnTo>
                <a:cubicBezTo>
                  <a:pt x="9" y="40"/>
                  <a:pt x="0" y="31"/>
                  <a:pt x="0" y="21"/>
                </a:cubicBezTo>
                <a:lnTo>
                  <a:pt x="0" y="21"/>
                </a:lnTo>
                <a:cubicBezTo>
                  <a:pt x="0" y="10"/>
                  <a:pt x="8" y="1"/>
                  <a:pt x="19" y="1"/>
                </a:cubicBezTo>
                <a:lnTo>
                  <a:pt x="116" y="0"/>
                </a:lnTo>
                <a:lnTo>
                  <a:pt x="116" y="0"/>
                </a:lnTo>
                <a:lnTo>
                  <a:pt x="116" y="0"/>
                </a:lnTo>
                <a:cubicBezTo>
                  <a:pt x="127" y="0"/>
                  <a:pt x="136" y="8"/>
                  <a:pt x="136" y="19"/>
                </a:cubicBezTo>
                <a:lnTo>
                  <a:pt x="136" y="19"/>
                </a:lnTo>
                <a:cubicBezTo>
                  <a:pt x="136" y="30"/>
                  <a:pt x="127" y="38"/>
                  <a:pt x="117" y="38"/>
                </a:cubicBezTo>
                <a:lnTo>
                  <a:pt x="19" y="4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Freeform 396"/>
          <p:cNvSpPr>
            <a:spLocks noChangeArrowheads="1"/>
          </p:cNvSpPr>
          <p:nvPr/>
        </p:nvSpPr>
        <p:spPr bwMode="auto">
          <a:xfrm>
            <a:off x="19734634" y="6322566"/>
            <a:ext cx="146890" cy="42647"/>
          </a:xfrm>
          <a:custGeom>
            <a:avLst/>
            <a:gdLst>
              <a:gd name="T0" fmla="*/ 20 w 138"/>
              <a:gd name="T1" fmla="*/ 40 h 41"/>
              <a:gd name="T2" fmla="*/ 20 w 138"/>
              <a:gd name="T3" fmla="*/ 40 h 41"/>
              <a:gd name="T4" fmla="*/ 0 w 138"/>
              <a:gd name="T5" fmla="*/ 21 h 41"/>
              <a:gd name="T6" fmla="*/ 0 w 138"/>
              <a:gd name="T7" fmla="*/ 21 h 41"/>
              <a:gd name="T8" fmla="*/ 19 w 138"/>
              <a:gd name="T9" fmla="*/ 2 h 41"/>
              <a:gd name="T10" fmla="*/ 117 w 138"/>
              <a:gd name="T11" fmla="*/ 0 h 41"/>
              <a:gd name="T12" fmla="*/ 117 w 138"/>
              <a:gd name="T13" fmla="*/ 0 h 41"/>
              <a:gd name="T14" fmla="*/ 137 w 138"/>
              <a:gd name="T15" fmla="*/ 19 h 41"/>
              <a:gd name="T16" fmla="*/ 137 w 138"/>
              <a:gd name="T17" fmla="*/ 19 h 41"/>
              <a:gd name="T18" fmla="*/ 118 w 138"/>
              <a:gd name="T19" fmla="*/ 39 h 41"/>
              <a:gd name="T20" fmla="*/ 20 w 138"/>
              <a:gd name="T21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8" h="41">
                <a:moveTo>
                  <a:pt x="20" y="40"/>
                </a:moveTo>
                <a:lnTo>
                  <a:pt x="20" y="40"/>
                </a:lnTo>
                <a:cubicBezTo>
                  <a:pt x="10" y="40"/>
                  <a:pt x="0" y="32"/>
                  <a:pt x="0" y="21"/>
                </a:cubicBezTo>
                <a:lnTo>
                  <a:pt x="0" y="21"/>
                </a:lnTo>
                <a:cubicBezTo>
                  <a:pt x="0" y="11"/>
                  <a:pt x="9" y="2"/>
                  <a:pt x="19" y="2"/>
                </a:cubicBezTo>
                <a:lnTo>
                  <a:pt x="117" y="0"/>
                </a:lnTo>
                <a:lnTo>
                  <a:pt x="117" y="0"/>
                </a:lnTo>
                <a:cubicBezTo>
                  <a:pt x="128" y="0"/>
                  <a:pt x="137" y="9"/>
                  <a:pt x="137" y="19"/>
                </a:cubicBezTo>
                <a:lnTo>
                  <a:pt x="137" y="19"/>
                </a:lnTo>
                <a:cubicBezTo>
                  <a:pt x="137" y="30"/>
                  <a:pt x="128" y="39"/>
                  <a:pt x="118" y="39"/>
                </a:cubicBezTo>
                <a:lnTo>
                  <a:pt x="20" y="4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8" name="Freeform 397"/>
          <p:cNvSpPr>
            <a:spLocks noChangeArrowheads="1"/>
          </p:cNvSpPr>
          <p:nvPr/>
        </p:nvSpPr>
        <p:spPr bwMode="auto">
          <a:xfrm>
            <a:off x="19407690" y="6109342"/>
            <a:ext cx="255870" cy="42644"/>
          </a:xfrm>
          <a:custGeom>
            <a:avLst/>
            <a:gdLst>
              <a:gd name="T0" fmla="*/ 220 w 239"/>
              <a:gd name="T1" fmla="*/ 38 h 39"/>
              <a:gd name="T2" fmla="*/ 20 w 239"/>
              <a:gd name="T3" fmla="*/ 38 h 39"/>
              <a:gd name="T4" fmla="*/ 20 w 239"/>
              <a:gd name="T5" fmla="*/ 38 h 39"/>
              <a:gd name="T6" fmla="*/ 0 w 239"/>
              <a:gd name="T7" fmla="*/ 19 h 39"/>
              <a:gd name="T8" fmla="*/ 0 w 239"/>
              <a:gd name="T9" fmla="*/ 19 h 39"/>
              <a:gd name="T10" fmla="*/ 20 w 239"/>
              <a:gd name="T11" fmla="*/ 0 h 39"/>
              <a:gd name="T12" fmla="*/ 220 w 239"/>
              <a:gd name="T13" fmla="*/ 0 h 39"/>
              <a:gd name="T14" fmla="*/ 220 w 239"/>
              <a:gd name="T15" fmla="*/ 0 h 39"/>
              <a:gd name="T16" fmla="*/ 238 w 239"/>
              <a:gd name="T17" fmla="*/ 19 h 39"/>
              <a:gd name="T18" fmla="*/ 238 w 239"/>
              <a:gd name="T19" fmla="*/ 19 h 39"/>
              <a:gd name="T20" fmla="*/ 220 w 239"/>
              <a:gd name="T21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39">
                <a:moveTo>
                  <a:pt x="220" y="38"/>
                </a:moveTo>
                <a:lnTo>
                  <a:pt x="20" y="38"/>
                </a:lnTo>
                <a:lnTo>
                  <a:pt x="20" y="38"/>
                </a:lnTo>
                <a:cubicBezTo>
                  <a:pt x="9" y="38"/>
                  <a:pt x="0" y="30"/>
                  <a:pt x="0" y="19"/>
                </a:cubicBezTo>
                <a:lnTo>
                  <a:pt x="0" y="19"/>
                </a:lnTo>
                <a:cubicBezTo>
                  <a:pt x="0" y="8"/>
                  <a:pt x="9" y="0"/>
                  <a:pt x="20" y="0"/>
                </a:cubicBezTo>
                <a:lnTo>
                  <a:pt x="220" y="0"/>
                </a:lnTo>
                <a:lnTo>
                  <a:pt x="220" y="0"/>
                </a:lnTo>
                <a:cubicBezTo>
                  <a:pt x="230" y="0"/>
                  <a:pt x="238" y="8"/>
                  <a:pt x="238" y="19"/>
                </a:cubicBezTo>
                <a:lnTo>
                  <a:pt x="238" y="19"/>
                </a:lnTo>
                <a:cubicBezTo>
                  <a:pt x="238" y="30"/>
                  <a:pt x="230" y="38"/>
                  <a:pt x="220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9" name="Freeform 398"/>
          <p:cNvSpPr>
            <a:spLocks noChangeArrowheads="1"/>
          </p:cNvSpPr>
          <p:nvPr/>
        </p:nvSpPr>
        <p:spPr bwMode="auto">
          <a:xfrm>
            <a:off x="19407690" y="6218322"/>
            <a:ext cx="255870" cy="42647"/>
          </a:xfrm>
          <a:custGeom>
            <a:avLst/>
            <a:gdLst>
              <a:gd name="T0" fmla="*/ 219 w 239"/>
              <a:gd name="T1" fmla="*/ 39 h 40"/>
              <a:gd name="T2" fmla="*/ 20 w 239"/>
              <a:gd name="T3" fmla="*/ 39 h 40"/>
              <a:gd name="T4" fmla="*/ 20 w 239"/>
              <a:gd name="T5" fmla="*/ 39 h 40"/>
              <a:gd name="T6" fmla="*/ 0 w 239"/>
              <a:gd name="T7" fmla="*/ 19 h 40"/>
              <a:gd name="T8" fmla="*/ 0 w 239"/>
              <a:gd name="T9" fmla="*/ 19 h 40"/>
              <a:gd name="T10" fmla="*/ 20 w 239"/>
              <a:gd name="T11" fmla="*/ 0 h 40"/>
              <a:gd name="T12" fmla="*/ 219 w 239"/>
              <a:gd name="T13" fmla="*/ 0 h 40"/>
              <a:gd name="T14" fmla="*/ 219 w 239"/>
              <a:gd name="T15" fmla="*/ 0 h 40"/>
              <a:gd name="T16" fmla="*/ 238 w 239"/>
              <a:gd name="T17" fmla="*/ 19 h 40"/>
              <a:gd name="T18" fmla="*/ 238 w 239"/>
              <a:gd name="T19" fmla="*/ 19 h 40"/>
              <a:gd name="T20" fmla="*/ 219 w 239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40">
                <a:moveTo>
                  <a:pt x="219" y="39"/>
                </a:moveTo>
                <a:lnTo>
                  <a:pt x="20" y="39"/>
                </a:lnTo>
                <a:lnTo>
                  <a:pt x="20" y="39"/>
                </a:lnTo>
                <a:cubicBezTo>
                  <a:pt x="9" y="39"/>
                  <a:pt x="0" y="30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20" y="0"/>
                </a:cubicBezTo>
                <a:lnTo>
                  <a:pt x="219" y="0"/>
                </a:lnTo>
                <a:lnTo>
                  <a:pt x="219" y="0"/>
                </a:lnTo>
                <a:cubicBezTo>
                  <a:pt x="229" y="0"/>
                  <a:pt x="238" y="9"/>
                  <a:pt x="238" y="19"/>
                </a:cubicBezTo>
                <a:lnTo>
                  <a:pt x="238" y="19"/>
                </a:lnTo>
                <a:cubicBezTo>
                  <a:pt x="238" y="30"/>
                  <a:pt x="229" y="39"/>
                  <a:pt x="219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399"/>
          <p:cNvSpPr>
            <a:spLocks noChangeArrowheads="1"/>
          </p:cNvSpPr>
          <p:nvPr/>
        </p:nvSpPr>
        <p:spPr bwMode="auto">
          <a:xfrm>
            <a:off x="19407690" y="6327306"/>
            <a:ext cx="255870" cy="42644"/>
          </a:xfrm>
          <a:custGeom>
            <a:avLst/>
            <a:gdLst>
              <a:gd name="T0" fmla="*/ 219 w 239"/>
              <a:gd name="T1" fmla="*/ 39 h 40"/>
              <a:gd name="T2" fmla="*/ 20 w 239"/>
              <a:gd name="T3" fmla="*/ 39 h 40"/>
              <a:gd name="T4" fmla="*/ 20 w 239"/>
              <a:gd name="T5" fmla="*/ 39 h 40"/>
              <a:gd name="T6" fmla="*/ 0 w 239"/>
              <a:gd name="T7" fmla="*/ 20 h 40"/>
              <a:gd name="T8" fmla="*/ 0 w 239"/>
              <a:gd name="T9" fmla="*/ 20 h 40"/>
              <a:gd name="T10" fmla="*/ 20 w 239"/>
              <a:gd name="T11" fmla="*/ 0 h 40"/>
              <a:gd name="T12" fmla="*/ 219 w 239"/>
              <a:gd name="T13" fmla="*/ 0 h 40"/>
              <a:gd name="T14" fmla="*/ 219 w 239"/>
              <a:gd name="T15" fmla="*/ 0 h 40"/>
              <a:gd name="T16" fmla="*/ 238 w 239"/>
              <a:gd name="T17" fmla="*/ 20 h 40"/>
              <a:gd name="T18" fmla="*/ 238 w 239"/>
              <a:gd name="T19" fmla="*/ 20 h 40"/>
              <a:gd name="T20" fmla="*/ 219 w 239"/>
              <a:gd name="T21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40">
                <a:moveTo>
                  <a:pt x="219" y="39"/>
                </a:moveTo>
                <a:lnTo>
                  <a:pt x="20" y="39"/>
                </a:lnTo>
                <a:lnTo>
                  <a:pt x="20" y="39"/>
                </a:lnTo>
                <a:cubicBezTo>
                  <a:pt x="9" y="39"/>
                  <a:pt x="0" y="30"/>
                  <a:pt x="0" y="20"/>
                </a:cubicBezTo>
                <a:lnTo>
                  <a:pt x="0" y="20"/>
                </a:lnTo>
                <a:cubicBezTo>
                  <a:pt x="0" y="9"/>
                  <a:pt x="9" y="0"/>
                  <a:pt x="20" y="0"/>
                </a:cubicBezTo>
                <a:lnTo>
                  <a:pt x="219" y="0"/>
                </a:lnTo>
                <a:lnTo>
                  <a:pt x="219" y="0"/>
                </a:lnTo>
                <a:cubicBezTo>
                  <a:pt x="229" y="0"/>
                  <a:pt x="238" y="9"/>
                  <a:pt x="238" y="20"/>
                </a:cubicBezTo>
                <a:lnTo>
                  <a:pt x="238" y="20"/>
                </a:lnTo>
                <a:cubicBezTo>
                  <a:pt x="238" y="30"/>
                  <a:pt x="229" y="39"/>
                  <a:pt x="219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" name="Freeform 400"/>
          <p:cNvSpPr>
            <a:spLocks noChangeArrowheads="1"/>
          </p:cNvSpPr>
          <p:nvPr/>
        </p:nvSpPr>
        <p:spPr bwMode="auto">
          <a:xfrm>
            <a:off x="19417167" y="6436286"/>
            <a:ext cx="132674" cy="132674"/>
          </a:xfrm>
          <a:custGeom>
            <a:avLst/>
            <a:gdLst>
              <a:gd name="T0" fmla="*/ 25 w 125"/>
              <a:gd name="T1" fmla="*/ 100 h 125"/>
              <a:gd name="T2" fmla="*/ 100 w 125"/>
              <a:gd name="T3" fmla="*/ 100 h 125"/>
              <a:gd name="T4" fmla="*/ 100 w 125"/>
              <a:gd name="T5" fmla="*/ 25 h 125"/>
              <a:gd name="T6" fmla="*/ 25 w 125"/>
              <a:gd name="T7" fmla="*/ 25 h 125"/>
              <a:gd name="T8" fmla="*/ 25 w 125"/>
              <a:gd name="T9" fmla="*/ 100 h 125"/>
              <a:gd name="T10" fmla="*/ 112 w 125"/>
              <a:gd name="T11" fmla="*/ 124 h 125"/>
              <a:gd name="T12" fmla="*/ 13 w 125"/>
              <a:gd name="T13" fmla="*/ 124 h 125"/>
              <a:gd name="T14" fmla="*/ 13 w 125"/>
              <a:gd name="T15" fmla="*/ 124 h 125"/>
              <a:gd name="T16" fmla="*/ 0 w 125"/>
              <a:gd name="T17" fmla="*/ 112 h 125"/>
              <a:gd name="T18" fmla="*/ 0 w 125"/>
              <a:gd name="T19" fmla="*/ 13 h 125"/>
              <a:gd name="T20" fmla="*/ 0 w 125"/>
              <a:gd name="T21" fmla="*/ 13 h 125"/>
              <a:gd name="T22" fmla="*/ 13 w 125"/>
              <a:gd name="T23" fmla="*/ 0 h 125"/>
              <a:gd name="T24" fmla="*/ 112 w 125"/>
              <a:gd name="T25" fmla="*/ 0 h 125"/>
              <a:gd name="T26" fmla="*/ 112 w 125"/>
              <a:gd name="T27" fmla="*/ 0 h 125"/>
              <a:gd name="T28" fmla="*/ 124 w 125"/>
              <a:gd name="T29" fmla="*/ 13 h 125"/>
              <a:gd name="T30" fmla="*/ 124 w 125"/>
              <a:gd name="T31" fmla="*/ 112 h 125"/>
              <a:gd name="T32" fmla="*/ 124 w 125"/>
              <a:gd name="T33" fmla="*/ 112 h 125"/>
              <a:gd name="T34" fmla="*/ 112 w 125"/>
              <a:gd name="T35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5" h="125">
                <a:moveTo>
                  <a:pt x="25" y="100"/>
                </a:moveTo>
                <a:lnTo>
                  <a:pt x="100" y="100"/>
                </a:lnTo>
                <a:lnTo>
                  <a:pt x="100" y="25"/>
                </a:lnTo>
                <a:lnTo>
                  <a:pt x="25" y="25"/>
                </a:lnTo>
                <a:lnTo>
                  <a:pt x="25" y="100"/>
                </a:lnTo>
                <a:close/>
                <a:moveTo>
                  <a:pt x="112" y="124"/>
                </a:moveTo>
                <a:lnTo>
                  <a:pt x="13" y="124"/>
                </a:lnTo>
                <a:lnTo>
                  <a:pt x="13" y="124"/>
                </a:lnTo>
                <a:cubicBezTo>
                  <a:pt x="6" y="124"/>
                  <a:pt x="0" y="119"/>
                  <a:pt x="0" y="112"/>
                </a:cubicBezTo>
                <a:lnTo>
                  <a:pt x="0" y="13"/>
                </a:lnTo>
                <a:lnTo>
                  <a:pt x="0" y="13"/>
                </a:lnTo>
                <a:cubicBezTo>
                  <a:pt x="0" y="6"/>
                  <a:pt x="6" y="0"/>
                  <a:pt x="13" y="0"/>
                </a:cubicBezTo>
                <a:lnTo>
                  <a:pt x="112" y="0"/>
                </a:lnTo>
                <a:lnTo>
                  <a:pt x="112" y="0"/>
                </a:lnTo>
                <a:cubicBezTo>
                  <a:pt x="119" y="0"/>
                  <a:pt x="124" y="6"/>
                  <a:pt x="124" y="13"/>
                </a:cubicBezTo>
                <a:lnTo>
                  <a:pt x="124" y="112"/>
                </a:lnTo>
                <a:lnTo>
                  <a:pt x="124" y="112"/>
                </a:lnTo>
                <a:cubicBezTo>
                  <a:pt x="124" y="119"/>
                  <a:pt x="119" y="124"/>
                  <a:pt x="112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" name="Freeform 401"/>
          <p:cNvSpPr>
            <a:spLocks noChangeArrowheads="1"/>
          </p:cNvSpPr>
          <p:nvPr/>
        </p:nvSpPr>
        <p:spPr bwMode="auto">
          <a:xfrm>
            <a:off x="19734634" y="5682891"/>
            <a:ext cx="151627" cy="151627"/>
          </a:xfrm>
          <a:custGeom>
            <a:avLst/>
            <a:gdLst>
              <a:gd name="T0" fmla="*/ 70 w 140"/>
              <a:gd name="T1" fmla="*/ 39 h 140"/>
              <a:gd name="T2" fmla="*/ 70 w 140"/>
              <a:gd name="T3" fmla="*/ 39 h 140"/>
              <a:gd name="T4" fmla="*/ 38 w 140"/>
              <a:gd name="T5" fmla="*/ 69 h 140"/>
              <a:gd name="T6" fmla="*/ 38 w 140"/>
              <a:gd name="T7" fmla="*/ 69 h 140"/>
              <a:gd name="T8" fmla="*/ 70 w 140"/>
              <a:gd name="T9" fmla="*/ 101 h 140"/>
              <a:gd name="T10" fmla="*/ 70 w 140"/>
              <a:gd name="T11" fmla="*/ 101 h 140"/>
              <a:gd name="T12" fmla="*/ 100 w 140"/>
              <a:gd name="T13" fmla="*/ 69 h 140"/>
              <a:gd name="T14" fmla="*/ 100 w 140"/>
              <a:gd name="T15" fmla="*/ 69 h 140"/>
              <a:gd name="T16" fmla="*/ 70 w 140"/>
              <a:gd name="T17" fmla="*/ 39 h 140"/>
              <a:gd name="T18" fmla="*/ 70 w 140"/>
              <a:gd name="T19" fmla="*/ 139 h 140"/>
              <a:gd name="T20" fmla="*/ 70 w 140"/>
              <a:gd name="T21" fmla="*/ 139 h 140"/>
              <a:gd name="T22" fmla="*/ 0 w 140"/>
              <a:gd name="T23" fmla="*/ 69 h 140"/>
              <a:gd name="T24" fmla="*/ 0 w 140"/>
              <a:gd name="T25" fmla="*/ 69 h 140"/>
              <a:gd name="T26" fmla="*/ 70 w 140"/>
              <a:gd name="T27" fmla="*/ 0 h 140"/>
              <a:gd name="T28" fmla="*/ 70 w 140"/>
              <a:gd name="T29" fmla="*/ 0 h 140"/>
              <a:gd name="T30" fmla="*/ 139 w 140"/>
              <a:gd name="T31" fmla="*/ 69 h 140"/>
              <a:gd name="T32" fmla="*/ 139 w 140"/>
              <a:gd name="T33" fmla="*/ 69 h 140"/>
              <a:gd name="T34" fmla="*/ 70 w 140"/>
              <a:gd name="T35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0" h="140">
                <a:moveTo>
                  <a:pt x="70" y="39"/>
                </a:moveTo>
                <a:lnTo>
                  <a:pt x="70" y="39"/>
                </a:lnTo>
                <a:cubicBezTo>
                  <a:pt x="52" y="39"/>
                  <a:pt x="38" y="52"/>
                  <a:pt x="38" y="69"/>
                </a:cubicBezTo>
                <a:lnTo>
                  <a:pt x="38" y="69"/>
                </a:lnTo>
                <a:cubicBezTo>
                  <a:pt x="38" y="86"/>
                  <a:pt x="52" y="101"/>
                  <a:pt x="70" y="101"/>
                </a:cubicBezTo>
                <a:lnTo>
                  <a:pt x="70" y="101"/>
                </a:lnTo>
                <a:cubicBezTo>
                  <a:pt x="87" y="101"/>
                  <a:pt x="100" y="86"/>
                  <a:pt x="100" y="69"/>
                </a:cubicBezTo>
                <a:lnTo>
                  <a:pt x="100" y="69"/>
                </a:lnTo>
                <a:cubicBezTo>
                  <a:pt x="100" y="52"/>
                  <a:pt x="87" y="39"/>
                  <a:pt x="70" y="39"/>
                </a:cubicBezTo>
                <a:close/>
                <a:moveTo>
                  <a:pt x="70" y="139"/>
                </a:moveTo>
                <a:lnTo>
                  <a:pt x="70" y="139"/>
                </a:lnTo>
                <a:cubicBezTo>
                  <a:pt x="31" y="139"/>
                  <a:pt x="0" y="108"/>
                  <a:pt x="0" y="69"/>
                </a:cubicBezTo>
                <a:lnTo>
                  <a:pt x="0" y="69"/>
                </a:lnTo>
                <a:cubicBezTo>
                  <a:pt x="0" y="32"/>
                  <a:pt x="31" y="0"/>
                  <a:pt x="70" y="0"/>
                </a:cubicBezTo>
                <a:lnTo>
                  <a:pt x="70" y="0"/>
                </a:lnTo>
                <a:cubicBezTo>
                  <a:pt x="107" y="0"/>
                  <a:pt x="139" y="32"/>
                  <a:pt x="139" y="69"/>
                </a:cubicBezTo>
                <a:lnTo>
                  <a:pt x="139" y="69"/>
                </a:lnTo>
                <a:cubicBezTo>
                  <a:pt x="139" y="108"/>
                  <a:pt x="107" y="139"/>
                  <a:pt x="70" y="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CuadroTexto 464"/>
          <p:cNvSpPr txBox="1"/>
          <p:nvPr/>
        </p:nvSpPr>
        <p:spPr>
          <a:xfrm>
            <a:off x="2525415" y="5807903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 sz="3200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466" name="CuadroTexto 465"/>
          <p:cNvSpPr txBox="1"/>
          <p:nvPr/>
        </p:nvSpPr>
        <p:spPr>
          <a:xfrm>
            <a:off x="1704966" y="2672740"/>
            <a:ext cx="64552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14477517" y="3607498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15133805" y="3150883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9" name="CuadroTexto 468"/>
          <p:cNvSpPr txBox="1"/>
          <p:nvPr/>
        </p:nvSpPr>
        <p:spPr>
          <a:xfrm>
            <a:off x="10755147" y="7439715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0" name="CuadroTexto 469"/>
          <p:cNvSpPr txBox="1"/>
          <p:nvPr/>
        </p:nvSpPr>
        <p:spPr>
          <a:xfrm>
            <a:off x="11399411" y="6983100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14477517" y="744787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15016785" y="6991259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3" name="CuadroTexto 472"/>
          <p:cNvSpPr txBox="1"/>
          <p:nvPr/>
        </p:nvSpPr>
        <p:spPr>
          <a:xfrm>
            <a:off x="18248965" y="7439715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4" name="CuadroTexto 473"/>
          <p:cNvSpPr txBox="1"/>
          <p:nvPr/>
        </p:nvSpPr>
        <p:spPr>
          <a:xfrm>
            <a:off x="18876397" y="6983100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14477517" y="11192340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6" name="CuadroTexto 475"/>
          <p:cNvSpPr txBox="1"/>
          <p:nvPr/>
        </p:nvSpPr>
        <p:spPr>
          <a:xfrm>
            <a:off x="15137009" y="10735725"/>
            <a:ext cx="15648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</p:spTree>
    <p:extLst>
      <p:ext uri="{BB962C8B-B14F-4D97-AF65-F5344CB8AC3E}">
        <p14:creationId xmlns:p14="http://schemas.microsoft.com/office/powerpoint/2010/main" val="1406465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 160"/>
          <p:cNvSpPr>
            <a:spLocks noChangeArrowheads="1"/>
          </p:cNvSpPr>
          <p:nvPr/>
        </p:nvSpPr>
        <p:spPr bwMode="auto">
          <a:xfrm>
            <a:off x="2100723" y="5117834"/>
            <a:ext cx="2759928" cy="3051984"/>
          </a:xfrm>
          <a:custGeom>
            <a:avLst/>
            <a:gdLst>
              <a:gd name="T0" fmla="*/ 1383 w 2499"/>
              <a:gd name="T1" fmla="*/ 0 h 2765"/>
              <a:gd name="T2" fmla="*/ 1383 w 2499"/>
              <a:gd name="T3" fmla="*/ 0 h 2765"/>
              <a:gd name="T4" fmla="*/ 0 w 2499"/>
              <a:gd name="T5" fmla="*/ 1383 h 2765"/>
              <a:gd name="T6" fmla="*/ 0 w 2499"/>
              <a:gd name="T7" fmla="*/ 1383 h 2765"/>
              <a:gd name="T8" fmla="*/ 0 w 2499"/>
              <a:gd name="T9" fmla="*/ 1383 h 2765"/>
              <a:gd name="T10" fmla="*/ 1383 w 2499"/>
              <a:gd name="T11" fmla="*/ 2764 h 2765"/>
              <a:gd name="T12" fmla="*/ 2498 w 2499"/>
              <a:gd name="T13" fmla="*/ 2764 h 2765"/>
              <a:gd name="T14" fmla="*/ 2498 w 2499"/>
              <a:gd name="T15" fmla="*/ 0 h 2765"/>
              <a:gd name="T16" fmla="*/ 1383 w 2499"/>
              <a:gd name="T17" fmla="*/ 0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9" h="2765">
                <a:moveTo>
                  <a:pt x="1383" y="0"/>
                </a:moveTo>
                <a:lnTo>
                  <a:pt x="1383" y="0"/>
                </a:lnTo>
                <a:cubicBezTo>
                  <a:pt x="619" y="0"/>
                  <a:pt x="0" y="619"/>
                  <a:pt x="0" y="1383"/>
                </a:cubicBezTo>
                <a:lnTo>
                  <a:pt x="0" y="1383"/>
                </a:lnTo>
                <a:lnTo>
                  <a:pt x="0" y="1383"/>
                </a:lnTo>
                <a:cubicBezTo>
                  <a:pt x="0" y="2145"/>
                  <a:pt x="619" y="2764"/>
                  <a:pt x="1383" y="2764"/>
                </a:cubicBezTo>
                <a:lnTo>
                  <a:pt x="2498" y="2764"/>
                </a:lnTo>
                <a:lnTo>
                  <a:pt x="2498" y="0"/>
                </a:lnTo>
                <a:lnTo>
                  <a:pt x="138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63"/>
          <p:cNvSpPr>
            <a:spLocks noChangeArrowheads="1"/>
          </p:cNvSpPr>
          <p:nvPr/>
        </p:nvSpPr>
        <p:spPr bwMode="auto">
          <a:xfrm>
            <a:off x="4855785" y="5117834"/>
            <a:ext cx="2759928" cy="3051984"/>
          </a:xfrm>
          <a:custGeom>
            <a:avLst/>
            <a:gdLst>
              <a:gd name="T0" fmla="*/ 2498 w 2499"/>
              <a:gd name="T1" fmla="*/ 1383 h 2765"/>
              <a:gd name="T2" fmla="*/ 2498 w 2499"/>
              <a:gd name="T3" fmla="*/ 1383 h 2765"/>
              <a:gd name="T4" fmla="*/ 2498 w 2499"/>
              <a:gd name="T5" fmla="*/ 1383 h 2765"/>
              <a:gd name="T6" fmla="*/ 1115 w 2499"/>
              <a:gd name="T7" fmla="*/ 0 h 2765"/>
              <a:gd name="T8" fmla="*/ 0 w 2499"/>
              <a:gd name="T9" fmla="*/ 0 h 2765"/>
              <a:gd name="T10" fmla="*/ 0 w 2499"/>
              <a:gd name="T11" fmla="*/ 2764 h 2765"/>
              <a:gd name="T12" fmla="*/ 1115 w 2499"/>
              <a:gd name="T13" fmla="*/ 2764 h 2765"/>
              <a:gd name="T14" fmla="*/ 1115 w 2499"/>
              <a:gd name="T15" fmla="*/ 2764 h 2765"/>
              <a:gd name="T16" fmla="*/ 2498 w 2499"/>
              <a:gd name="T17" fmla="*/ 1383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9" h="2765">
                <a:moveTo>
                  <a:pt x="2498" y="1383"/>
                </a:moveTo>
                <a:lnTo>
                  <a:pt x="2498" y="1383"/>
                </a:lnTo>
                <a:lnTo>
                  <a:pt x="2498" y="1383"/>
                </a:lnTo>
                <a:cubicBezTo>
                  <a:pt x="2498" y="619"/>
                  <a:pt x="1879" y="0"/>
                  <a:pt x="1115" y="0"/>
                </a:cubicBezTo>
                <a:lnTo>
                  <a:pt x="0" y="0"/>
                </a:lnTo>
                <a:lnTo>
                  <a:pt x="0" y="2764"/>
                </a:lnTo>
                <a:lnTo>
                  <a:pt x="1115" y="2764"/>
                </a:lnTo>
                <a:lnTo>
                  <a:pt x="1115" y="2764"/>
                </a:lnTo>
                <a:cubicBezTo>
                  <a:pt x="1879" y="2764"/>
                  <a:pt x="2498" y="2145"/>
                  <a:pt x="2498" y="1383"/>
                </a:cubicBezTo>
              </a:path>
            </a:pathLst>
          </a:custGeom>
          <a:solidFill>
            <a:schemeClr val="accent5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64"/>
          <p:cNvSpPr>
            <a:spLocks noChangeArrowheads="1"/>
          </p:cNvSpPr>
          <p:nvPr/>
        </p:nvSpPr>
        <p:spPr bwMode="auto">
          <a:xfrm>
            <a:off x="9431330" y="5117834"/>
            <a:ext cx="2755062" cy="3051984"/>
          </a:xfrm>
          <a:custGeom>
            <a:avLst/>
            <a:gdLst>
              <a:gd name="T0" fmla="*/ 1382 w 2498"/>
              <a:gd name="T1" fmla="*/ 0 h 2765"/>
              <a:gd name="T2" fmla="*/ 1382 w 2498"/>
              <a:gd name="T3" fmla="*/ 0 h 2765"/>
              <a:gd name="T4" fmla="*/ 0 w 2498"/>
              <a:gd name="T5" fmla="*/ 1383 h 2765"/>
              <a:gd name="T6" fmla="*/ 0 w 2498"/>
              <a:gd name="T7" fmla="*/ 1383 h 2765"/>
              <a:gd name="T8" fmla="*/ 0 w 2498"/>
              <a:gd name="T9" fmla="*/ 1383 h 2765"/>
              <a:gd name="T10" fmla="*/ 1382 w 2498"/>
              <a:gd name="T11" fmla="*/ 2764 h 2765"/>
              <a:gd name="T12" fmla="*/ 2497 w 2498"/>
              <a:gd name="T13" fmla="*/ 2764 h 2765"/>
              <a:gd name="T14" fmla="*/ 2497 w 2498"/>
              <a:gd name="T15" fmla="*/ 0 h 2765"/>
              <a:gd name="T16" fmla="*/ 1382 w 2498"/>
              <a:gd name="T17" fmla="*/ 0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8" h="2765">
                <a:moveTo>
                  <a:pt x="1382" y="0"/>
                </a:moveTo>
                <a:lnTo>
                  <a:pt x="1382" y="0"/>
                </a:lnTo>
                <a:cubicBezTo>
                  <a:pt x="619" y="0"/>
                  <a:pt x="0" y="619"/>
                  <a:pt x="0" y="1383"/>
                </a:cubicBezTo>
                <a:lnTo>
                  <a:pt x="0" y="1383"/>
                </a:lnTo>
                <a:lnTo>
                  <a:pt x="0" y="1383"/>
                </a:lnTo>
                <a:cubicBezTo>
                  <a:pt x="0" y="2145"/>
                  <a:pt x="619" y="2764"/>
                  <a:pt x="1382" y="2764"/>
                </a:cubicBezTo>
                <a:lnTo>
                  <a:pt x="2497" y="2764"/>
                </a:lnTo>
                <a:lnTo>
                  <a:pt x="2497" y="0"/>
                </a:lnTo>
                <a:lnTo>
                  <a:pt x="138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67"/>
          <p:cNvSpPr>
            <a:spLocks noChangeArrowheads="1"/>
          </p:cNvSpPr>
          <p:nvPr/>
        </p:nvSpPr>
        <p:spPr bwMode="auto">
          <a:xfrm>
            <a:off x="12186392" y="5117834"/>
            <a:ext cx="2755062" cy="3051984"/>
          </a:xfrm>
          <a:custGeom>
            <a:avLst/>
            <a:gdLst>
              <a:gd name="T0" fmla="*/ 2497 w 2498"/>
              <a:gd name="T1" fmla="*/ 1383 h 2765"/>
              <a:gd name="T2" fmla="*/ 2497 w 2498"/>
              <a:gd name="T3" fmla="*/ 1383 h 2765"/>
              <a:gd name="T4" fmla="*/ 2497 w 2498"/>
              <a:gd name="T5" fmla="*/ 1383 h 2765"/>
              <a:gd name="T6" fmla="*/ 1114 w 2498"/>
              <a:gd name="T7" fmla="*/ 0 h 2765"/>
              <a:gd name="T8" fmla="*/ 0 w 2498"/>
              <a:gd name="T9" fmla="*/ 0 h 2765"/>
              <a:gd name="T10" fmla="*/ 0 w 2498"/>
              <a:gd name="T11" fmla="*/ 2764 h 2765"/>
              <a:gd name="T12" fmla="*/ 1114 w 2498"/>
              <a:gd name="T13" fmla="*/ 2764 h 2765"/>
              <a:gd name="T14" fmla="*/ 1114 w 2498"/>
              <a:gd name="T15" fmla="*/ 2764 h 2765"/>
              <a:gd name="T16" fmla="*/ 2497 w 2498"/>
              <a:gd name="T17" fmla="*/ 1383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8" h="2765">
                <a:moveTo>
                  <a:pt x="2497" y="1383"/>
                </a:moveTo>
                <a:lnTo>
                  <a:pt x="2497" y="1383"/>
                </a:lnTo>
                <a:lnTo>
                  <a:pt x="2497" y="1383"/>
                </a:lnTo>
                <a:cubicBezTo>
                  <a:pt x="2497" y="619"/>
                  <a:pt x="1878" y="0"/>
                  <a:pt x="1114" y="0"/>
                </a:cubicBezTo>
                <a:lnTo>
                  <a:pt x="0" y="0"/>
                </a:lnTo>
                <a:lnTo>
                  <a:pt x="0" y="2764"/>
                </a:lnTo>
                <a:lnTo>
                  <a:pt x="1114" y="2764"/>
                </a:lnTo>
                <a:lnTo>
                  <a:pt x="1114" y="2764"/>
                </a:lnTo>
                <a:cubicBezTo>
                  <a:pt x="1878" y="2764"/>
                  <a:pt x="2497" y="2145"/>
                  <a:pt x="2497" y="1383"/>
                </a:cubicBezTo>
              </a:path>
            </a:pathLst>
          </a:custGeom>
          <a:solidFill>
            <a:schemeClr val="accent4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68"/>
          <p:cNvSpPr>
            <a:spLocks noChangeArrowheads="1"/>
          </p:cNvSpPr>
          <p:nvPr/>
        </p:nvSpPr>
        <p:spPr bwMode="auto">
          <a:xfrm>
            <a:off x="16761937" y="5117834"/>
            <a:ext cx="2755062" cy="3051984"/>
          </a:xfrm>
          <a:custGeom>
            <a:avLst/>
            <a:gdLst>
              <a:gd name="T0" fmla="*/ 1382 w 2498"/>
              <a:gd name="T1" fmla="*/ 0 h 2765"/>
              <a:gd name="T2" fmla="*/ 1382 w 2498"/>
              <a:gd name="T3" fmla="*/ 0 h 2765"/>
              <a:gd name="T4" fmla="*/ 0 w 2498"/>
              <a:gd name="T5" fmla="*/ 1383 h 2765"/>
              <a:gd name="T6" fmla="*/ 0 w 2498"/>
              <a:gd name="T7" fmla="*/ 1383 h 2765"/>
              <a:gd name="T8" fmla="*/ 0 w 2498"/>
              <a:gd name="T9" fmla="*/ 1383 h 2765"/>
              <a:gd name="T10" fmla="*/ 1382 w 2498"/>
              <a:gd name="T11" fmla="*/ 2764 h 2765"/>
              <a:gd name="T12" fmla="*/ 2497 w 2498"/>
              <a:gd name="T13" fmla="*/ 2764 h 2765"/>
              <a:gd name="T14" fmla="*/ 2497 w 2498"/>
              <a:gd name="T15" fmla="*/ 0 h 2765"/>
              <a:gd name="T16" fmla="*/ 1382 w 2498"/>
              <a:gd name="T17" fmla="*/ 0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8" h="2765">
                <a:moveTo>
                  <a:pt x="1382" y="0"/>
                </a:moveTo>
                <a:lnTo>
                  <a:pt x="1382" y="0"/>
                </a:lnTo>
                <a:cubicBezTo>
                  <a:pt x="618" y="0"/>
                  <a:pt x="0" y="619"/>
                  <a:pt x="0" y="1383"/>
                </a:cubicBezTo>
                <a:lnTo>
                  <a:pt x="0" y="1383"/>
                </a:lnTo>
                <a:lnTo>
                  <a:pt x="0" y="1383"/>
                </a:lnTo>
                <a:cubicBezTo>
                  <a:pt x="0" y="2145"/>
                  <a:pt x="618" y="2764"/>
                  <a:pt x="1382" y="2764"/>
                </a:cubicBezTo>
                <a:lnTo>
                  <a:pt x="2497" y="2764"/>
                </a:lnTo>
                <a:lnTo>
                  <a:pt x="2497" y="0"/>
                </a:lnTo>
                <a:lnTo>
                  <a:pt x="138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0"/>
          <p:cNvSpPr>
            <a:spLocks noChangeArrowheads="1"/>
          </p:cNvSpPr>
          <p:nvPr/>
        </p:nvSpPr>
        <p:spPr bwMode="auto">
          <a:xfrm>
            <a:off x="19517000" y="5117834"/>
            <a:ext cx="2759928" cy="3051984"/>
          </a:xfrm>
          <a:custGeom>
            <a:avLst/>
            <a:gdLst>
              <a:gd name="T0" fmla="*/ 2498 w 2499"/>
              <a:gd name="T1" fmla="*/ 1383 h 2765"/>
              <a:gd name="T2" fmla="*/ 2498 w 2499"/>
              <a:gd name="T3" fmla="*/ 1383 h 2765"/>
              <a:gd name="T4" fmla="*/ 2498 w 2499"/>
              <a:gd name="T5" fmla="*/ 1383 h 2765"/>
              <a:gd name="T6" fmla="*/ 1116 w 2499"/>
              <a:gd name="T7" fmla="*/ 0 h 2765"/>
              <a:gd name="T8" fmla="*/ 0 w 2499"/>
              <a:gd name="T9" fmla="*/ 0 h 2765"/>
              <a:gd name="T10" fmla="*/ 0 w 2499"/>
              <a:gd name="T11" fmla="*/ 2764 h 2765"/>
              <a:gd name="T12" fmla="*/ 1116 w 2499"/>
              <a:gd name="T13" fmla="*/ 2764 h 2765"/>
              <a:gd name="T14" fmla="*/ 1116 w 2499"/>
              <a:gd name="T15" fmla="*/ 2764 h 2765"/>
              <a:gd name="T16" fmla="*/ 2498 w 2499"/>
              <a:gd name="T17" fmla="*/ 1383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9" h="2765">
                <a:moveTo>
                  <a:pt x="2498" y="1383"/>
                </a:moveTo>
                <a:lnTo>
                  <a:pt x="2498" y="1383"/>
                </a:lnTo>
                <a:lnTo>
                  <a:pt x="2498" y="1383"/>
                </a:lnTo>
                <a:cubicBezTo>
                  <a:pt x="2498" y="619"/>
                  <a:pt x="1879" y="0"/>
                  <a:pt x="1116" y="0"/>
                </a:cubicBezTo>
                <a:lnTo>
                  <a:pt x="0" y="0"/>
                </a:lnTo>
                <a:lnTo>
                  <a:pt x="0" y="2764"/>
                </a:lnTo>
                <a:lnTo>
                  <a:pt x="1116" y="2764"/>
                </a:lnTo>
                <a:lnTo>
                  <a:pt x="1116" y="2764"/>
                </a:lnTo>
                <a:cubicBezTo>
                  <a:pt x="1879" y="2764"/>
                  <a:pt x="2498" y="2145"/>
                  <a:pt x="2498" y="13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2"/>
          <p:cNvSpPr>
            <a:spLocks noChangeArrowheads="1"/>
          </p:cNvSpPr>
          <p:nvPr/>
        </p:nvSpPr>
        <p:spPr bwMode="auto">
          <a:xfrm>
            <a:off x="5766025" y="8856152"/>
            <a:ext cx="2755062" cy="3051984"/>
          </a:xfrm>
          <a:custGeom>
            <a:avLst/>
            <a:gdLst>
              <a:gd name="T0" fmla="*/ 1382 w 2498"/>
              <a:gd name="T1" fmla="*/ 0 h 2765"/>
              <a:gd name="T2" fmla="*/ 1382 w 2498"/>
              <a:gd name="T3" fmla="*/ 0 h 2765"/>
              <a:gd name="T4" fmla="*/ 0 w 2498"/>
              <a:gd name="T5" fmla="*/ 1382 h 2765"/>
              <a:gd name="T6" fmla="*/ 0 w 2498"/>
              <a:gd name="T7" fmla="*/ 1382 h 2765"/>
              <a:gd name="T8" fmla="*/ 1382 w 2498"/>
              <a:gd name="T9" fmla="*/ 2764 h 2765"/>
              <a:gd name="T10" fmla="*/ 2497 w 2498"/>
              <a:gd name="T11" fmla="*/ 2764 h 2765"/>
              <a:gd name="T12" fmla="*/ 2497 w 2498"/>
              <a:gd name="T13" fmla="*/ 0 h 2765"/>
              <a:gd name="T14" fmla="*/ 1382 w 2498"/>
              <a:gd name="T15" fmla="*/ 0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98" h="2765">
                <a:moveTo>
                  <a:pt x="1382" y="0"/>
                </a:moveTo>
                <a:lnTo>
                  <a:pt x="1382" y="0"/>
                </a:lnTo>
                <a:cubicBezTo>
                  <a:pt x="618" y="0"/>
                  <a:pt x="0" y="619"/>
                  <a:pt x="0" y="1382"/>
                </a:cubicBezTo>
                <a:lnTo>
                  <a:pt x="0" y="1382"/>
                </a:lnTo>
                <a:cubicBezTo>
                  <a:pt x="0" y="2146"/>
                  <a:pt x="618" y="2764"/>
                  <a:pt x="1382" y="2764"/>
                </a:cubicBezTo>
                <a:lnTo>
                  <a:pt x="2497" y="2764"/>
                </a:lnTo>
                <a:lnTo>
                  <a:pt x="2497" y="0"/>
                </a:lnTo>
                <a:lnTo>
                  <a:pt x="138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4"/>
          <p:cNvSpPr>
            <a:spLocks noChangeArrowheads="1"/>
          </p:cNvSpPr>
          <p:nvPr/>
        </p:nvSpPr>
        <p:spPr bwMode="auto">
          <a:xfrm>
            <a:off x="8521087" y="8856152"/>
            <a:ext cx="2759931" cy="3051984"/>
          </a:xfrm>
          <a:custGeom>
            <a:avLst/>
            <a:gdLst>
              <a:gd name="T0" fmla="*/ 2499 w 2500"/>
              <a:gd name="T1" fmla="*/ 1382 h 2765"/>
              <a:gd name="T2" fmla="*/ 2499 w 2500"/>
              <a:gd name="T3" fmla="*/ 1382 h 2765"/>
              <a:gd name="T4" fmla="*/ 2499 w 2500"/>
              <a:gd name="T5" fmla="*/ 1382 h 2765"/>
              <a:gd name="T6" fmla="*/ 1116 w 2500"/>
              <a:gd name="T7" fmla="*/ 0 h 2765"/>
              <a:gd name="T8" fmla="*/ 0 w 2500"/>
              <a:gd name="T9" fmla="*/ 0 h 2765"/>
              <a:gd name="T10" fmla="*/ 0 w 2500"/>
              <a:gd name="T11" fmla="*/ 2764 h 2765"/>
              <a:gd name="T12" fmla="*/ 1116 w 2500"/>
              <a:gd name="T13" fmla="*/ 2764 h 2765"/>
              <a:gd name="T14" fmla="*/ 1116 w 2500"/>
              <a:gd name="T15" fmla="*/ 2764 h 2765"/>
              <a:gd name="T16" fmla="*/ 2499 w 2500"/>
              <a:gd name="T17" fmla="*/ 1382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0" h="2765">
                <a:moveTo>
                  <a:pt x="2499" y="1382"/>
                </a:moveTo>
                <a:lnTo>
                  <a:pt x="2499" y="1382"/>
                </a:lnTo>
                <a:lnTo>
                  <a:pt x="2499" y="1382"/>
                </a:lnTo>
                <a:cubicBezTo>
                  <a:pt x="2499" y="619"/>
                  <a:pt x="1879" y="0"/>
                  <a:pt x="1116" y="0"/>
                </a:cubicBezTo>
                <a:lnTo>
                  <a:pt x="0" y="0"/>
                </a:lnTo>
                <a:lnTo>
                  <a:pt x="0" y="2764"/>
                </a:lnTo>
                <a:lnTo>
                  <a:pt x="1116" y="2764"/>
                </a:lnTo>
                <a:lnTo>
                  <a:pt x="1116" y="2764"/>
                </a:lnTo>
                <a:cubicBezTo>
                  <a:pt x="1879" y="2764"/>
                  <a:pt x="2499" y="2146"/>
                  <a:pt x="2499" y="13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6"/>
          <p:cNvSpPr>
            <a:spLocks noChangeArrowheads="1"/>
          </p:cNvSpPr>
          <p:nvPr/>
        </p:nvSpPr>
        <p:spPr bwMode="auto">
          <a:xfrm>
            <a:off x="13096632" y="8856152"/>
            <a:ext cx="2759931" cy="3051984"/>
          </a:xfrm>
          <a:custGeom>
            <a:avLst/>
            <a:gdLst>
              <a:gd name="T0" fmla="*/ 1382 w 2499"/>
              <a:gd name="T1" fmla="*/ 0 h 2765"/>
              <a:gd name="T2" fmla="*/ 1382 w 2499"/>
              <a:gd name="T3" fmla="*/ 0 h 2765"/>
              <a:gd name="T4" fmla="*/ 0 w 2499"/>
              <a:gd name="T5" fmla="*/ 1382 h 2765"/>
              <a:gd name="T6" fmla="*/ 0 w 2499"/>
              <a:gd name="T7" fmla="*/ 1382 h 2765"/>
              <a:gd name="T8" fmla="*/ 1382 w 2499"/>
              <a:gd name="T9" fmla="*/ 2764 h 2765"/>
              <a:gd name="T10" fmla="*/ 2498 w 2499"/>
              <a:gd name="T11" fmla="*/ 2764 h 2765"/>
              <a:gd name="T12" fmla="*/ 2498 w 2499"/>
              <a:gd name="T13" fmla="*/ 0 h 2765"/>
              <a:gd name="T14" fmla="*/ 1382 w 2499"/>
              <a:gd name="T15" fmla="*/ 0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99" h="2765">
                <a:moveTo>
                  <a:pt x="1382" y="0"/>
                </a:moveTo>
                <a:lnTo>
                  <a:pt x="1382" y="0"/>
                </a:lnTo>
                <a:cubicBezTo>
                  <a:pt x="619" y="0"/>
                  <a:pt x="0" y="619"/>
                  <a:pt x="0" y="1382"/>
                </a:cubicBezTo>
                <a:lnTo>
                  <a:pt x="0" y="1382"/>
                </a:lnTo>
                <a:cubicBezTo>
                  <a:pt x="0" y="2146"/>
                  <a:pt x="619" y="2764"/>
                  <a:pt x="1382" y="2764"/>
                </a:cubicBezTo>
                <a:lnTo>
                  <a:pt x="2498" y="2764"/>
                </a:lnTo>
                <a:lnTo>
                  <a:pt x="2498" y="0"/>
                </a:lnTo>
                <a:lnTo>
                  <a:pt x="138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8"/>
          <p:cNvSpPr>
            <a:spLocks noChangeArrowheads="1"/>
          </p:cNvSpPr>
          <p:nvPr/>
        </p:nvSpPr>
        <p:spPr bwMode="auto">
          <a:xfrm>
            <a:off x="15851695" y="8856152"/>
            <a:ext cx="2759931" cy="3051984"/>
          </a:xfrm>
          <a:custGeom>
            <a:avLst/>
            <a:gdLst>
              <a:gd name="T0" fmla="*/ 2498 w 2499"/>
              <a:gd name="T1" fmla="*/ 1382 h 2765"/>
              <a:gd name="T2" fmla="*/ 2498 w 2499"/>
              <a:gd name="T3" fmla="*/ 1382 h 2765"/>
              <a:gd name="T4" fmla="*/ 2498 w 2499"/>
              <a:gd name="T5" fmla="*/ 1382 h 2765"/>
              <a:gd name="T6" fmla="*/ 1115 w 2499"/>
              <a:gd name="T7" fmla="*/ 0 h 2765"/>
              <a:gd name="T8" fmla="*/ 0 w 2499"/>
              <a:gd name="T9" fmla="*/ 0 h 2765"/>
              <a:gd name="T10" fmla="*/ 0 w 2499"/>
              <a:gd name="T11" fmla="*/ 2764 h 2765"/>
              <a:gd name="T12" fmla="*/ 1115 w 2499"/>
              <a:gd name="T13" fmla="*/ 2764 h 2765"/>
              <a:gd name="T14" fmla="*/ 1115 w 2499"/>
              <a:gd name="T15" fmla="*/ 2764 h 2765"/>
              <a:gd name="T16" fmla="*/ 2498 w 2499"/>
              <a:gd name="T17" fmla="*/ 1382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9" h="2765">
                <a:moveTo>
                  <a:pt x="2498" y="1382"/>
                </a:moveTo>
                <a:lnTo>
                  <a:pt x="2498" y="1382"/>
                </a:lnTo>
                <a:lnTo>
                  <a:pt x="2498" y="1382"/>
                </a:lnTo>
                <a:cubicBezTo>
                  <a:pt x="2498" y="619"/>
                  <a:pt x="1879" y="0"/>
                  <a:pt x="1115" y="0"/>
                </a:cubicBezTo>
                <a:lnTo>
                  <a:pt x="0" y="0"/>
                </a:lnTo>
                <a:lnTo>
                  <a:pt x="0" y="2764"/>
                </a:lnTo>
                <a:lnTo>
                  <a:pt x="1115" y="2764"/>
                </a:lnTo>
                <a:lnTo>
                  <a:pt x="1115" y="2764"/>
                </a:lnTo>
                <a:cubicBezTo>
                  <a:pt x="1879" y="2764"/>
                  <a:pt x="2498" y="2146"/>
                  <a:pt x="2498" y="13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80"/>
          <p:cNvSpPr>
            <a:spLocks noChangeArrowheads="1"/>
          </p:cNvSpPr>
          <p:nvPr/>
        </p:nvSpPr>
        <p:spPr bwMode="auto">
          <a:xfrm>
            <a:off x="10331835" y="6130295"/>
            <a:ext cx="958919" cy="1027062"/>
          </a:xfrm>
          <a:custGeom>
            <a:avLst/>
            <a:gdLst>
              <a:gd name="T0" fmla="*/ 806 w 868"/>
              <a:gd name="T1" fmla="*/ 869 h 930"/>
              <a:gd name="T2" fmla="*/ 60 w 868"/>
              <a:gd name="T3" fmla="*/ 869 h 930"/>
              <a:gd name="T4" fmla="*/ 60 w 868"/>
              <a:gd name="T5" fmla="*/ 366 h 930"/>
              <a:gd name="T6" fmla="*/ 806 w 868"/>
              <a:gd name="T7" fmla="*/ 366 h 930"/>
              <a:gd name="T8" fmla="*/ 806 w 868"/>
              <a:gd name="T9" fmla="*/ 869 h 930"/>
              <a:gd name="T10" fmla="*/ 60 w 868"/>
              <a:gd name="T11" fmla="*/ 126 h 930"/>
              <a:gd name="T12" fmla="*/ 131 w 868"/>
              <a:gd name="T13" fmla="*/ 126 h 930"/>
              <a:gd name="T14" fmla="*/ 131 w 868"/>
              <a:gd name="T15" fmla="*/ 162 h 930"/>
              <a:gd name="T16" fmla="*/ 131 w 868"/>
              <a:gd name="T17" fmla="*/ 162 h 930"/>
              <a:gd name="T18" fmla="*/ 161 w 868"/>
              <a:gd name="T19" fmla="*/ 192 h 930"/>
              <a:gd name="T20" fmla="*/ 161 w 868"/>
              <a:gd name="T21" fmla="*/ 192 h 930"/>
              <a:gd name="T22" fmla="*/ 191 w 868"/>
              <a:gd name="T23" fmla="*/ 162 h 930"/>
              <a:gd name="T24" fmla="*/ 191 w 868"/>
              <a:gd name="T25" fmla="*/ 126 h 930"/>
              <a:gd name="T26" fmla="*/ 672 w 868"/>
              <a:gd name="T27" fmla="*/ 126 h 930"/>
              <a:gd name="T28" fmla="*/ 672 w 868"/>
              <a:gd name="T29" fmla="*/ 162 h 930"/>
              <a:gd name="T30" fmla="*/ 672 w 868"/>
              <a:gd name="T31" fmla="*/ 162 h 930"/>
              <a:gd name="T32" fmla="*/ 702 w 868"/>
              <a:gd name="T33" fmla="*/ 192 h 930"/>
              <a:gd name="T34" fmla="*/ 702 w 868"/>
              <a:gd name="T35" fmla="*/ 192 h 930"/>
              <a:gd name="T36" fmla="*/ 732 w 868"/>
              <a:gd name="T37" fmla="*/ 162 h 930"/>
              <a:gd name="T38" fmla="*/ 732 w 868"/>
              <a:gd name="T39" fmla="*/ 126 h 930"/>
              <a:gd name="T40" fmla="*/ 806 w 868"/>
              <a:gd name="T41" fmla="*/ 126 h 930"/>
              <a:gd name="T42" fmla="*/ 806 w 868"/>
              <a:gd name="T43" fmla="*/ 305 h 930"/>
              <a:gd name="T44" fmla="*/ 60 w 868"/>
              <a:gd name="T45" fmla="*/ 305 h 930"/>
              <a:gd name="T46" fmla="*/ 60 w 868"/>
              <a:gd name="T47" fmla="*/ 126 h 930"/>
              <a:gd name="T48" fmla="*/ 867 w 868"/>
              <a:gd name="T49" fmla="*/ 103 h 930"/>
              <a:gd name="T50" fmla="*/ 867 w 868"/>
              <a:gd name="T51" fmla="*/ 103 h 930"/>
              <a:gd name="T52" fmla="*/ 822 w 868"/>
              <a:gd name="T53" fmla="*/ 66 h 930"/>
              <a:gd name="T54" fmla="*/ 732 w 868"/>
              <a:gd name="T55" fmla="*/ 66 h 930"/>
              <a:gd name="T56" fmla="*/ 732 w 868"/>
              <a:gd name="T57" fmla="*/ 30 h 930"/>
              <a:gd name="T58" fmla="*/ 732 w 868"/>
              <a:gd name="T59" fmla="*/ 30 h 930"/>
              <a:gd name="T60" fmla="*/ 702 w 868"/>
              <a:gd name="T61" fmla="*/ 0 h 930"/>
              <a:gd name="T62" fmla="*/ 702 w 868"/>
              <a:gd name="T63" fmla="*/ 0 h 930"/>
              <a:gd name="T64" fmla="*/ 672 w 868"/>
              <a:gd name="T65" fmla="*/ 30 h 930"/>
              <a:gd name="T66" fmla="*/ 672 w 868"/>
              <a:gd name="T67" fmla="*/ 66 h 930"/>
              <a:gd name="T68" fmla="*/ 191 w 868"/>
              <a:gd name="T69" fmla="*/ 66 h 930"/>
              <a:gd name="T70" fmla="*/ 191 w 868"/>
              <a:gd name="T71" fmla="*/ 30 h 930"/>
              <a:gd name="T72" fmla="*/ 191 w 868"/>
              <a:gd name="T73" fmla="*/ 30 h 930"/>
              <a:gd name="T74" fmla="*/ 161 w 868"/>
              <a:gd name="T75" fmla="*/ 0 h 930"/>
              <a:gd name="T76" fmla="*/ 161 w 868"/>
              <a:gd name="T77" fmla="*/ 0 h 930"/>
              <a:gd name="T78" fmla="*/ 131 w 868"/>
              <a:gd name="T79" fmla="*/ 30 h 930"/>
              <a:gd name="T80" fmla="*/ 131 w 868"/>
              <a:gd name="T81" fmla="*/ 66 h 930"/>
              <a:gd name="T82" fmla="*/ 45 w 868"/>
              <a:gd name="T83" fmla="*/ 66 h 930"/>
              <a:gd name="T84" fmla="*/ 45 w 868"/>
              <a:gd name="T85" fmla="*/ 66 h 930"/>
              <a:gd name="T86" fmla="*/ 0 w 868"/>
              <a:gd name="T87" fmla="*/ 103 h 930"/>
              <a:gd name="T88" fmla="*/ 0 w 868"/>
              <a:gd name="T89" fmla="*/ 329 h 930"/>
              <a:gd name="T90" fmla="*/ 0 w 868"/>
              <a:gd name="T91" fmla="*/ 329 h 930"/>
              <a:gd name="T92" fmla="*/ 1 w 868"/>
              <a:gd name="T93" fmla="*/ 340 h 930"/>
              <a:gd name="T94" fmla="*/ 1 w 868"/>
              <a:gd name="T95" fmla="*/ 340 h 930"/>
              <a:gd name="T96" fmla="*/ 0 w 868"/>
              <a:gd name="T97" fmla="*/ 351 h 930"/>
              <a:gd name="T98" fmla="*/ 0 w 868"/>
              <a:gd name="T99" fmla="*/ 884 h 930"/>
              <a:gd name="T100" fmla="*/ 0 w 868"/>
              <a:gd name="T101" fmla="*/ 884 h 930"/>
              <a:gd name="T102" fmla="*/ 45 w 868"/>
              <a:gd name="T103" fmla="*/ 929 h 930"/>
              <a:gd name="T104" fmla="*/ 822 w 868"/>
              <a:gd name="T105" fmla="*/ 929 h 930"/>
              <a:gd name="T106" fmla="*/ 822 w 868"/>
              <a:gd name="T107" fmla="*/ 929 h 930"/>
              <a:gd name="T108" fmla="*/ 867 w 868"/>
              <a:gd name="T109" fmla="*/ 884 h 930"/>
              <a:gd name="T110" fmla="*/ 867 w 868"/>
              <a:gd name="T111" fmla="*/ 351 h 930"/>
              <a:gd name="T112" fmla="*/ 867 w 868"/>
              <a:gd name="T113" fmla="*/ 351 h 930"/>
              <a:gd name="T114" fmla="*/ 865 w 868"/>
              <a:gd name="T115" fmla="*/ 339 h 930"/>
              <a:gd name="T116" fmla="*/ 865 w 868"/>
              <a:gd name="T117" fmla="*/ 339 h 930"/>
              <a:gd name="T118" fmla="*/ 867 w 868"/>
              <a:gd name="T119" fmla="*/ 329 h 930"/>
              <a:gd name="T120" fmla="*/ 867 w 868"/>
              <a:gd name="T121" fmla="*/ 103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68" h="930">
                <a:moveTo>
                  <a:pt x="806" y="869"/>
                </a:moveTo>
                <a:lnTo>
                  <a:pt x="60" y="869"/>
                </a:lnTo>
                <a:lnTo>
                  <a:pt x="60" y="366"/>
                </a:lnTo>
                <a:lnTo>
                  <a:pt x="806" y="366"/>
                </a:lnTo>
                <a:lnTo>
                  <a:pt x="806" y="869"/>
                </a:lnTo>
                <a:close/>
                <a:moveTo>
                  <a:pt x="60" y="126"/>
                </a:moveTo>
                <a:lnTo>
                  <a:pt x="131" y="126"/>
                </a:lnTo>
                <a:lnTo>
                  <a:pt x="131" y="162"/>
                </a:lnTo>
                <a:lnTo>
                  <a:pt x="131" y="162"/>
                </a:lnTo>
                <a:cubicBezTo>
                  <a:pt x="131" y="179"/>
                  <a:pt x="145" y="192"/>
                  <a:pt x="161" y="192"/>
                </a:cubicBezTo>
                <a:lnTo>
                  <a:pt x="161" y="192"/>
                </a:lnTo>
                <a:cubicBezTo>
                  <a:pt x="178" y="192"/>
                  <a:pt x="191" y="179"/>
                  <a:pt x="191" y="162"/>
                </a:cubicBezTo>
                <a:lnTo>
                  <a:pt x="191" y="126"/>
                </a:lnTo>
                <a:lnTo>
                  <a:pt x="672" y="126"/>
                </a:lnTo>
                <a:lnTo>
                  <a:pt x="672" y="162"/>
                </a:lnTo>
                <a:lnTo>
                  <a:pt x="672" y="162"/>
                </a:lnTo>
                <a:cubicBezTo>
                  <a:pt x="672" y="179"/>
                  <a:pt x="686" y="192"/>
                  <a:pt x="702" y="192"/>
                </a:cubicBezTo>
                <a:lnTo>
                  <a:pt x="702" y="192"/>
                </a:lnTo>
                <a:cubicBezTo>
                  <a:pt x="719" y="192"/>
                  <a:pt x="732" y="179"/>
                  <a:pt x="732" y="162"/>
                </a:cubicBezTo>
                <a:lnTo>
                  <a:pt x="732" y="126"/>
                </a:lnTo>
                <a:lnTo>
                  <a:pt x="806" y="126"/>
                </a:lnTo>
                <a:lnTo>
                  <a:pt x="806" y="305"/>
                </a:lnTo>
                <a:lnTo>
                  <a:pt x="60" y="305"/>
                </a:lnTo>
                <a:lnTo>
                  <a:pt x="60" y="126"/>
                </a:lnTo>
                <a:close/>
                <a:moveTo>
                  <a:pt x="867" y="103"/>
                </a:moveTo>
                <a:lnTo>
                  <a:pt x="867" y="103"/>
                </a:lnTo>
                <a:cubicBezTo>
                  <a:pt x="867" y="79"/>
                  <a:pt x="844" y="66"/>
                  <a:pt x="822" y="66"/>
                </a:cubicBezTo>
                <a:lnTo>
                  <a:pt x="732" y="66"/>
                </a:lnTo>
                <a:lnTo>
                  <a:pt x="732" y="30"/>
                </a:lnTo>
                <a:lnTo>
                  <a:pt x="732" y="30"/>
                </a:lnTo>
                <a:cubicBezTo>
                  <a:pt x="732" y="13"/>
                  <a:pt x="719" y="0"/>
                  <a:pt x="702" y="0"/>
                </a:cubicBezTo>
                <a:lnTo>
                  <a:pt x="702" y="0"/>
                </a:lnTo>
                <a:cubicBezTo>
                  <a:pt x="686" y="0"/>
                  <a:pt x="672" y="13"/>
                  <a:pt x="672" y="30"/>
                </a:cubicBezTo>
                <a:lnTo>
                  <a:pt x="672" y="66"/>
                </a:lnTo>
                <a:lnTo>
                  <a:pt x="191" y="66"/>
                </a:lnTo>
                <a:lnTo>
                  <a:pt x="191" y="30"/>
                </a:lnTo>
                <a:lnTo>
                  <a:pt x="191" y="30"/>
                </a:lnTo>
                <a:cubicBezTo>
                  <a:pt x="191" y="13"/>
                  <a:pt x="178" y="0"/>
                  <a:pt x="161" y="0"/>
                </a:cubicBezTo>
                <a:lnTo>
                  <a:pt x="161" y="0"/>
                </a:lnTo>
                <a:cubicBezTo>
                  <a:pt x="145" y="0"/>
                  <a:pt x="131" y="13"/>
                  <a:pt x="131" y="30"/>
                </a:cubicBezTo>
                <a:lnTo>
                  <a:pt x="131" y="66"/>
                </a:lnTo>
                <a:lnTo>
                  <a:pt x="45" y="66"/>
                </a:lnTo>
                <a:lnTo>
                  <a:pt x="45" y="66"/>
                </a:lnTo>
                <a:cubicBezTo>
                  <a:pt x="15" y="66"/>
                  <a:pt x="0" y="84"/>
                  <a:pt x="0" y="103"/>
                </a:cubicBezTo>
                <a:lnTo>
                  <a:pt x="0" y="329"/>
                </a:lnTo>
                <a:lnTo>
                  <a:pt x="0" y="329"/>
                </a:lnTo>
                <a:cubicBezTo>
                  <a:pt x="0" y="333"/>
                  <a:pt x="0" y="336"/>
                  <a:pt x="1" y="340"/>
                </a:cubicBezTo>
                <a:lnTo>
                  <a:pt x="1" y="340"/>
                </a:lnTo>
                <a:cubicBezTo>
                  <a:pt x="0" y="343"/>
                  <a:pt x="0" y="347"/>
                  <a:pt x="0" y="351"/>
                </a:cubicBezTo>
                <a:lnTo>
                  <a:pt x="0" y="884"/>
                </a:lnTo>
                <a:lnTo>
                  <a:pt x="0" y="884"/>
                </a:lnTo>
                <a:cubicBezTo>
                  <a:pt x="0" y="909"/>
                  <a:pt x="20" y="929"/>
                  <a:pt x="45" y="929"/>
                </a:cubicBezTo>
                <a:lnTo>
                  <a:pt x="822" y="929"/>
                </a:lnTo>
                <a:lnTo>
                  <a:pt x="822" y="929"/>
                </a:lnTo>
                <a:cubicBezTo>
                  <a:pt x="847" y="929"/>
                  <a:pt x="867" y="909"/>
                  <a:pt x="867" y="884"/>
                </a:cubicBezTo>
                <a:lnTo>
                  <a:pt x="867" y="351"/>
                </a:lnTo>
                <a:lnTo>
                  <a:pt x="867" y="351"/>
                </a:lnTo>
                <a:cubicBezTo>
                  <a:pt x="867" y="347"/>
                  <a:pt x="866" y="343"/>
                  <a:pt x="865" y="339"/>
                </a:cubicBezTo>
                <a:lnTo>
                  <a:pt x="865" y="339"/>
                </a:lnTo>
                <a:cubicBezTo>
                  <a:pt x="866" y="336"/>
                  <a:pt x="867" y="332"/>
                  <a:pt x="867" y="329"/>
                </a:cubicBezTo>
                <a:lnTo>
                  <a:pt x="867" y="1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1"/>
          <p:cNvSpPr>
            <a:spLocks noChangeArrowheads="1"/>
          </p:cNvSpPr>
          <p:nvPr/>
        </p:nvSpPr>
        <p:spPr bwMode="auto">
          <a:xfrm>
            <a:off x="10633626" y="6334734"/>
            <a:ext cx="360202" cy="68146"/>
          </a:xfrm>
          <a:custGeom>
            <a:avLst/>
            <a:gdLst>
              <a:gd name="T0" fmla="*/ 296 w 327"/>
              <a:gd name="T1" fmla="*/ 0 h 61"/>
              <a:gd name="T2" fmla="*/ 31 w 327"/>
              <a:gd name="T3" fmla="*/ 0 h 61"/>
              <a:gd name="T4" fmla="*/ 31 w 327"/>
              <a:gd name="T5" fmla="*/ 0 h 61"/>
              <a:gd name="T6" fmla="*/ 0 w 327"/>
              <a:gd name="T7" fmla="*/ 30 h 61"/>
              <a:gd name="T8" fmla="*/ 0 w 327"/>
              <a:gd name="T9" fmla="*/ 30 h 61"/>
              <a:gd name="T10" fmla="*/ 31 w 327"/>
              <a:gd name="T11" fmla="*/ 60 h 61"/>
              <a:gd name="T12" fmla="*/ 296 w 327"/>
              <a:gd name="T13" fmla="*/ 60 h 61"/>
              <a:gd name="T14" fmla="*/ 296 w 327"/>
              <a:gd name="T15" fmla="*/ 60 h 61"/>
              <a:gd name="T16" fmla="*/ 326 w 327"/>
              <a:gd name="T17" fmla="*/ 30 h 61"/>
              <a:gd name="T18" fmla="*/ 326 w 327"/>
              <a:gd name="T19" fmla="*/ 30 h 61"/>
              <a:gd name="T20" fmla="*/ 296 w 327"/>
              <a:gd name="T2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7" h="61">
                <a:moveTo>
                  <a:pt x="296" y="0"/>
                </a:moveTo>
                <a:lnTo>
                  <a:pt x="31" y="0"/>
                </a:lnTo>
                <a:lnTo>
                  <a:pt x="31" y="0"/>
                </a:lnTo>
                <a:cubicBezTo>
                  <a:pt x="14" y="0"/>
                  <a:pt x="0" y="13"/>
                  <a:pt x="0" y="30"/>
                </a:cubicBezTo>
                <a:lnTo>
                  <a:pt x="0" y="30"/>
                </a:lnTo>
                <a:cubicBezTo>
                  <a:pt x="0" y="47"/>
                  <a:pt x="14" y="60"/>
                  <a:pt x="31" y="60"/>
                </a:cubicBezTo>
                <a:lnTo>
                  <a:pt x="296" y="60"/>
                </a:lnTo>
                <a:lnTo>
                  <a:pt x="296" y="60"/>
                </a:lnTo>
                <a:cubicBezTo>
                  <a:pt x="312" y="60"/>
                  <a:pt x="326" y="47"/>
                  <a:pt x="326" y="30"/>
                </a:cubicBezTo>
                <a:lnTo>
                  <a:pt x="326" y="30"/>
                </a:lnTo>
                <a:cubicBezTo>
                  <a:pt x="326" y="13"/>
                  <a:pt x="312" y="0"/>
                  <a:pt x="29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82"/>
          <p:cNvSpPr>
            <a:spLocks noChangeArrowheads="1"/>
          </p:cNvSpPr>
          <p:nvPr/>
        </p:nvSpPr>
        <p:spPr bwMode="auto">
          <a:xfrm>
            <a:off x="10570349" y="6680332"/>
            <a:ext cx="219041" cy="296925"/>
          </a:xfrm>
          <a:custGeom>
            <a:avLst/>
            <a:gdLst>
              <a:gd name="T0" fmla="*/ 89 w 200"/>
              <a:gd name="T1" fmla="*/ 149 h 268"/>
              <a:gd name="T2" fmla="*/ 14 w 200"/>
              <a:gd name="T3" fmla="*/ 211 h 268"/>
              <a:gd name="T4" fmla="*/ 14 w 200"/>
              <a:gd name="T5" fmla="*/ 211 h 268"/>
              <a:gd name="T6" fmla="*/ 0 w 200"/>
              <a:gd name="T7" fmla="*/ 240 h 268"/>
              <a:gd name="T8" fmla="*/ 0 w 200"/>
              <a:gd name="T9" fmla="*/ 240 h 268"/>
              <a:gd name="T10" fmla="*/ 31 w 200"/>
              <a:gd name="T11" fmla="*/ 267 h 268"/>
              <a:gd name="T12" fmla="*/ 174 w 200"/>
              <a:gd name="T13" fmla="*/ 267 h 268"/>
              <a:gd name="T14" fmla="*/ 174 w 200"/>
              <a:gd name="T15" fmla="*/ 267 h 268"/>
              <a:gd name="T16" fmla="*/ 199 w 200"/>
              <a:gd name="T17" fmla="*/ 242 h 268"/>
              <a:gd name="T18" fmla="*/ 199 w 200"/>
              <a:gd name="T19" fmla="*/ 242 h 268"/>
              <a:gd name="T20" fmla="*/ 174 w 200"/>
              <a:gd name="T21" fmla="*/ 217 h 268"/>
              <a:gd name="T22" fmla="*/ 82 w 200"/>
              <a:gd name="T23" fmla="*/ 217 h 268"/>
              <a:gd name="T24" fmla="*/ 125 w 200"/>
              <a:gd name="T25" fmla="*/ 184 h 268"/>
              <a:gd name="T26" fmla="*/ 125 w 200"/>
              <a:gd name="T27" fmla="*/ 184 h 268"/>
              <a:gd name="T28" fmla="*/ 195 w 200"/>
              <a:gd name="T29" fmla="*/ 82 h 268"/>
              <a:gd name="T30" fmla="*/ 195 w 200"/>
              <a:gd name="T31" fmla="*/ 82 h 268"/>
              <a:gd name="T32" fmla="*/ 195 w 200"/>
              <a:gd name="T33" fmla="*/ 82 h 268"/>
              <a:gd name="T34" fmla="*/ 104 w 200"/>
              <a:gd name="T35" fmla="*/ 0 h 268"/>
              <a:gd name="T36" fmla="*/ 104 w 200"/>
              <a:gd name="T37" fmla="*/ 0 h 268"/>
              <a:gd name="T38" fmla="*/ 17 w 200"/>
              <a:gd name="T39" fmla="*/ 39 h 268"/>
              <a:gd name="T40" fmla="*/ 17 w 200"/>
              <a:gd name="T41" fmla="*/ 39 h 268"/>
              <a:gd name="T42" fmla="*/ 11 w 200"/>
              <a:gd name="T43" fmla="*/ 57 h 268"/>
              <a:gd name="T44" fmla="*/ 11 w 200"/>
              <a:gd name="T45" fmla="*/ 57 h 268"/>
              <a:gd name="T46" fmla="*/ 37 w 200"/>
              <a:gd name="T47" fmla="*/ 84 h 268"/>
              <a:gd name="T48" fmla="*/ 37 w 200"/>
              <a:gd name="T49" fmla="*/ 84 h 268"/>
              <a:gd name="T50" fmla="*/ 57 w 200"/>
              <a:gd name="T51" fmla="*/ 76 h 268"/>
              <a:gd name="T52" fmla="*/ 57 w 200"/>
              <a:gd name="T53" fmla="*/ 76 h 268"/>
              <a:gd name="T54" fmla="*/ 100 w 200"/>
              <a:gd name="T55" fmla="*/ 52 h 268"/>
              <a:gd name="T56" fmla="*/ 100 w 200"/>
              <a:gd name="T57" fmla="*/ 52 h 268"/>
              <a:gd name="T58" fmla="*/ 135 w 200"/>
              <a:gd name="T59" fmla="*/ 87 h 268"/>
              <a:gd name="T60" fmla="*/ 135 w 200"/>
              <a:gd name="T61" fmla="*/ 87 h 268"/>
              <a:gd name="T62" fmla="*/ 89 w 200"/>
              <a:gd name="T63" fmla="*/ 14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0" h="268">
                <a:moveTo>
                  <a:pt x="89" y="149"/>
                </a:moveTo>
                <a:lnTo>
                  <a:pt x="14" y="211"/>
                </a:lnTo>
                <a:lnTo>
                  <a:pt x="14" y="211"/>
                </a:lnTo>
                <a:cubicBezTo>
                  <a:pt x="4" y="218"/>
                  <a:pt x="0" y="229"/>
                  <a:pt x="0" y="240"/>
                </a:cubicBezTo>
                <a:lnTo>
                  <a:pt x="0" y="240"/>
                </a:lnTo>
                <a:cubicBezTo>
                  <a:pt x="0" y="257"/>
                  <a:pt x="13" y="267"/>
                  <a:pt x="31" y="267"/>
                </a:cubicBezTo>
                <a:lnTo>
                  <a:pt x="174" y="267"/>
                </a:lnTo>
                <a:lnTo>
                  <a:pt x="174" y="267"/>
                </a:lnTo>
                <a:cubicBezTo>
                  <a:pt x="188" y="267"/>
                  <a:pt x="199" y="256"/>
                  <a:pt x="199" y="242"/>
                </a:cubicBezTo>
                <a:lnTo>
                  <a:pt x="199" y="242"/>
                </a:lnTo>
                <a:cubicBezTo>
                  <a:pt x="199" y="229"/>
                  <a:pt x="188" y="217"/>
                  <a:pt x="174" y="217"/>
                </a:cubicBezTo>
                <a:lnTo>
                  <a:pt x="82" y="217"/>
                </a:lnTo>
                <a:lnTo>
                  <a:pt x="125" y="184"/>
                </a:lnTo>
                <a:lnTo>
                  <a:pt x="125" y="184"/>
                </a:lnTo>
                <a:cubicBezTo>
                  <a:pt x="172" y="147"/>
                  <a:pt x="195" y="126"/>
                  <a:pt x="195" y="82"/>
                </a:cubicBezTo>
                <a:lnTo>
                  <a:pt x="195" y="82"/>
                </a:lnTo>
                <a:lnTo>
                  <a:pt x="195" y="82"/>
                </a:lnTo>
                <a:cubicBezTo>
                  <a:pt x="195" y="32"/>
                  <a:pt x="158" y="0"/>
                  <a:pt x="104" y="0"/>
                </a:cubicBezTo>
                <a:lnTo>
                  <a:pt x="104" y="0"/>
                </a:lnTo>
                <a:cubicBezTo>
                  <a:pt x="64" y="0"/>
                  <a:pt x="39" y="14"/>
                  <a:pt x="17" y="39"/>
                </a:cubicBezTo>
                <a:lnTo>
                  <a:pt x="17" y="39"/>
                </a:lnTo>
                <a:cubicBezTo>
                  <a:pt x="14" y="44"/>
                  <a:pt x="11" y="51"/>
                  <a:pt x="11" y="57"/>
                </a:cubicBezTo>
                <a:lnTo>
                  <a:pt x="11" y="57"/>
                </a:lnTo>
                <a:cubicBezTo>
                  <a:pt x="11" y="72"/>
                  <a:pt x="22" y="84"/>
                  <a:pt x="37" y="84"/>
                </a:cubicBezTo>
                <a:lnTo>
                  <a:pt x="37" y="84"/>
                </a:lnTo>
                <a:cubicBezTo>
                  <a:pt x="46" y="84"/>
                  <a:pt x="53" y="79"/>
                  <a:pt x="57" y="76"/>
                </a:cubicBezTo>
                <a:lnTo>
                  <a:pt x="57" y="76"/>
                </a:lnTo>
                <a:cubicBezTo>
                  <a:pt x="72" y="60"/>
                  <a:pt x="83" y="52"/>
                  <a:pt x="100" y="52"/>
                </a:cubicBezTo>
                <a:lnTo>
                  <a:pt x="100" y="52"/>
                </a:lnTo>
                <a:cubicBezTo>
                  <a:pt x="121" y="52"/>
                  <a:pt x="135" y="64"/>
                  <a:pt x="135" y="87"/>
                </a:cubicBezTo>
                <a:lnTo>
                  <a:pt x="135" y="87"/>
                </a:lnTo>
                <a:cubicBezTo>
                  <a:pt x="135" y="108"/>
                  <a:pt x="123" y="122"/>
                  <a:pt x="89" y="1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83"/>
          <p:cNvSpPr>
            <a:spLocks noChangeArrowheads="1"/>
          </p:cNvSpPr>
          <p:nvPr/>
        </p:nvSpPr>
        <p:spPr bwMode="auto">
          <a:xfrm>
            <a:off x="10833199" y="6685201"/>
            <a:ext cx="214174" cy="296922"/>
          </a:xfrm>
          <a:custGeom>
            <a:avLst/>
            <a:gdLst>
              <a:gd name="T0" fmla="*/ 25 w 196"/>
              <a:gd name="T1" fmla="*/ 50 h 267"/>
              <a:gd name="T2" fmla="*/ 126 w 196"/>
              <a:gd name="T3" fmla="*/ 50 h 267"/>
              <a:gd name="T4" fmla="*/ 28 w 196"/>
              <a:gd name="T5" fmla="*/ 222 h 267"/>
              <a:gd name="T6" fmla="*/ 28 w 196"/>
              <a:gd name="T7" fmla="*/ 222 h 267"/>
              <a:gd name="T8" fmla="*/ 23 w 196"/>
              <a:gd name="T9" fmla="*/ 239 h 267"/>
              <a:gd name="T10" fmla="*/ 23 w 196"/>
              <a:gd name="T11" fmla="*/ 239 h 267"/>
              <a:gd name="T12" fmla="*/ 53 w 196"/>
              <a:gd name="T13" fmla="*/ 266 h 267"/>
              <a:gd name="T14" fmla="*/ 53 w 196"/>
              <a:gd name="T15" fmla="*/ 266 h 267"/>
              <a:gd name="T16" fmla="*/ 81 w 196"/>
              <a:gd name="T17" fmla="*/ 246 h 267"/>
              <a:gd name="T18" fmla="*/ 187 w 196"/>
              <a:gd name="T19" fmla="*/ 54 h 267"/>
              <a:gd name="T20" fmla="*/ 187 w 196"/>
              <a:gd name="T21" fmla="*/ 54 h 267"/>
              <a:gd name="T22" fmla="*/ 195 w 196"/>
              <a:gd name="T23" fmla="*/ 26 h 267"/>
              <a:gd name="T24" fmla="*/ 195 w 196"/>
              <a:gd name="T25" fmla="*/ 26 h 267"/>
              <a:gd name="T26" fmla="*/ 169 w 196"/>
              <a:gd name="T27" fmla="*/ 0 h 267"/>
              <a:gd name="T28" fmla="*/ 25 w 196"/>
              <a:gd name="T29" fmla="*/ 0 h 267"/>
              <a:gd name="T30" fmla="*/ 25 w 196"/>
              <a:gd name="T31" fmla="*/ 0 h 267"/>
              <a:gd name="T32" fmla="*/ 0 w 196"/>
              <a:gd name="T33" fmla="*/ 25 h 267"/>
              <a:gd name="T34" fmla="*/ 0 w 196"/>
              <a:gd name="T35" fmla="*/ 25 h 267"/>
              <a:gd name="T36" fmla="*/ 25 w 196"/>
              <a:gd name="T37" fmla="*/ 5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267">
                <a:moveTo>
                  <a:pt x="25" y="50"/>
                </a:moveTo>
                <a:lnTo>
                  <a:pt x="126" y="50"/>
                </a:lnTo>
                <a:lnTo>
                  <a:pt x="28" y="222"/>
                </a:lnTo>
                <a:lnTo>
                  <a:pt x="28" y="222"/>
                </a:lnTo>
                <a:cubicBezTo>
                  <a:pt x="25" y="226"/>
                  <a:pt x="23" y="235"/>
                  <a:pt x="23" y="239"/>
                </a:cubicBezTo>
                <a:lnTo>
                  <a:pt x="23" y="239"/>
                </a:lnTo>
                <a:cubicBezTo>
                  <a:pt x="23" y="256"/>
                  <a:pt x="37" y="266"/>
                  <a:pt x="53" y="266"/>
                </a:cubicBezTo>
                <a:lnTo>
                  <a:pt x="53" y="266"/>
                </a:lnTo>
                <a:cubicBezTo>
                  <a:pt x="64" y="266"/>
                  <a:pt x="73" y="260"/>
                  <a:pt x="81" y="246"/>
                </a:cubicBezTo>
                <a:lnTo>
                  <a:pt x="187" y="54"/>
                </a:lnTo>
                <a:lnTo>
                  <a:pt x="187" y="54"/>
                </a:lnTo>
                <a:cubicBezTo>
                  <a:pt x="192" y="45"/>
                  <a:pt x="195" y="35"/>
                  <a:pt x="195" y="26"/>
                </a:cubicBezTo>
                <a:lnTo>
                  <a:pt x="195" y="26"/>
                </a:lnTo>
                <a:cubicBezTo>
                  <a:pt x="195" y="9"/>
                  <a:pt x="185" y="0"/>
                  <a:pt x="169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11" y="0"/>
                  <a:pt x="0" y="12"/>
                  <a:pt x="0" y="25"/>
                </a:cubicBezTo>
                <a:lnTo>
                  <a:pt x="0" y="25"/>
                </a:lnTo>
                <a:cubicBezTo>
                  <a:pt x="0" y="39"/>
                  <a:pt x="11" y="50"/>
                  <a:pt x="25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84"/>
          <p:cNvSpPr>
            <a:spLocks noChangeArrowheads="1"/>
          </p:cNvSpPr>
          <p:nvPr/>
        </p:nvSpPr>
        <p:spPr bwMode="auto">
          <a:xfrm>
            <a:off x="3020698" y="6130295"/>
            <a:ext cx="915109" cy="1027062"/>
          </a:xfrm>
          <a:custGeom>
            <a:avLst/>
            <a:gdLst>
              <a:gd name="T0" fmla="*/ 683 w 831"/>
              <a:gd name="T1" fmla="*/ 870 h 931"/>
              <a:gd name="T2" fmla="*/ 683 w 831"/>
              <a:gd name="T3" fmla="*/ 542 h 931"/>
              <a:gd name="T4" fmla="*/ 177 w 831"/>
              <a:gd name="T5" fmla="*/ 506 h 931"/>
              <a:gd name="T6" fmla="*/ 133 w 831"/>
              <a:gd name="T7" fmla="*/ 542 h 931"/>
              <a:gd name="T8" fmla="*/ 61 w 831"/>
              <a:gd name="T9" fmla="*/ 870 h 931"/>
              <a:gd name="T10" fmla="*/ 219 w 831"/>
              <a:gd name="T11" fmla="*/ 61 h 931"/>
              <a:gd name="T12" fmla="*/ 219 w 831"/>
              <a:gd name="T13" fmla="*/ 256 h 931"/>
              <a:gd name="T14" fmla="*/ 531 w 831"/>
              <a:gd name="T15" fmla="*/ 291 h 931"/>
              <a:gd name="T16" fmla="*/ 570 w 831"/>
              <a:gd name="T17" fmla="*/ 256 h 931"/>
              <a:gd name="T18" fmla="*/ 767 w 831"/>
              <a:gd name="T19" fmla="*/ 260 h 931"/>
              <a:gd name="T20" fmla="*/ 767 w 831"/>
              <a:gd name="T21" fmla="*/ 263 h 931"/>
              <a:gd name="T22" fmla="*/ 193 w 831"/>
              <a:gd name="T23" fmla="*/ 566 h 931"/>
              <a:gd name="T24" fmla="*/ 623 w 831"/>
              <a:gd name="T25" fmla="*/ 870 h 931"/>
              <a:gd name="T26" fmla="*/ 193 w 831"/>
              <a:gd name="T27" fmla="*/ 566 h 931"/>
              <a:gd name="T28" fmla="*/ 279 w 831"/>
              <a:gd name="T29" fmla="*/ 230 h 931"/>
              <a:gd name="T30" fmla="*/ 509 w 831"/>
              <a:gd name="T31" fmla="*/ 63 h 931"/>
              <a:gd name="T32" fmla="*/ 826 w 831"/>
              <a:gd name="T33" fmla="*/ 255 h 931"/>
              <a:gd name="T34" fmla="*/ 818 w 831"/>
              <a:gd name="T35" fmla="*/ 226 h 931"/>
              <a:gd name="T36" fmla="*/ 594 w 831"/>
              <a:gd name="T37" fmla="*/ 9 h 931"/>
              <a:gd name="T38" fmla="*/ 593 w 831"/>
              <a:gd name="T39" fmla="*/ 8 h 931"/>
              <a:gd name="T40" fmla="*/ 592 w 831"/>
              <a:gd name="T41" fmla="*/ 7 h 931"/>
              <a:gd name="T42" fmla="*/ 590 w 831"/>
              <a:gd name="T43" fmla="*/ 6 h 931"/>
              <a:gd name="T44" fmla="*/ 589 w 831"/>
              <a:gd name="T45" fmla="*/ 6 h 931"/>
              <a:gd name="T46" fmla="*/ 588 w 831"/>
              <a:gd name="T47" fmla="*/ 5 h 931"/>
              <a:gd name="T48" fmla="*/ 587 w 831"/>
              <a:gd name="T49" fmla="*/ 4 h 931"/>
              <a:gd name="T50" fmla="*/ 585 w 831"/>
              <a:gd name="T51" fmla="*/ 3 h 931"/>
              <a:gd name="T52" fmla="*/ 584 w 831"/>
              <a:gd name="T53" fmla="*/ 2 h 931"/>
              <a:gd name="T54" fmla="*/ 582 w 831"/>
              <a:gd name="T55" fmla="*/ 2 h 931"/>
              <a:gd name="T56" fmla="*/ 581 w 831"/>
              <a:gd name="T57" fmla="*/ 2 h 931"/>
              <a:gd name="T58" fmla="*/ 579 w 831"/>
              <a:gd name="T59" fmla="*/ 1 h 931"/>
              <a:gd name="T60" fmla="*/ 578 w 831"/>
              <a:gd name="T61" fmla="*/ 1 h 931"/>
              <a:gd name="T62" fmla="*/ 576 w 831"/>
              <a:gd name="T63" fmla="*/ 1 h 931"/>
              <a:gd name="T64" fmla="*/ 575 w 831"/>
              <a:gd name="T65" fmla="*/ 1 h 931"/>
              <a:gd name="T66" fmla="*/ 573 w 831"/>
              <a:gd name="T67" fmla="*/ 1 h 931"/>
              <a:gd name="T68" fmla="*/ 52 w 831"/>
              <a:gd name="T69" fmla="*/ 0 h 931"/>
              <a:gd name="T70" fmla="*/ 0 w 831"/>
              <a:gd name="T71" fmla="*/ 58 h 931"/>
              <a:gd name="T72" fmla="*/ 0 w 831"/>
              <a:gd name="T73" fmla="*/ 900 h 931"/>
              <a:gd name="T74" fmla="*/ 177 w 831"/>
              <a:gd name="T75" fmla="*/ 930 h 931"/>
              <a:gd name="T76" fmla="*/ 798 w 831"/>
              <a:gd name="T77" fmla="*/ 930 h 931"/>
              <a:gd name="T78" fmla="*/ 828 w 831"/>
              <a:gd name="T79" fmla="*/ 900 h 931"/>
              <a:gd name="T80" fmla="*/ 828 w 831"/>
              <a:gd name="T81" fmla="*/ 263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31" h="931">
                <a:moveTo>
                  <a:pt x="767" y="870"/>
                </a:moveTo>
                <a:lnTo>
                  <a:pt x="683" y="870"/>
                </a:lnTo>
                <a:lnTo>
                  <a:pt x="683" y="542"/>
                </a:lnTo>
                <a:lnTo>
                  <a:pt x="683" y="542"/>
                </a:lnTo>
                <a:cubicBezTo>
                  <a:pt x="683" y="522"/>
                  <a:pt x="664" y="506"/>
                  <a:pt x="639" y="506"/>
                </a:cubicBezTo>
                <a:lnTo>
                  <a:pt x="177" y="506"/>
                </a:lnTo>
                <a:lnTo>
                  <a:pt x="177" y="506"/>
                </a:lnTo>
                <a:cubicBezTo>
                  <a:pt x="152" y="506"/>
                  <a:pt x="133" y="522"/>
                  <a:pt x="133" y="542"/>
                </a:cubicBezTo>
                <a:lnTo>
                  <a:pt x="133" y="870"/>
                </a:lnTo>
                <a:lnTo>
                  <a:pt x="61" y="870"/>
                </a:lnTo>
                <a:lnTo>
                  <a:pt x="61" y="61"/>
                </a:lnTo>
                <a:lnTo>
                  <a:pt x="219" y="61"/>
                </a:lnTo>
                <a:lnTo>
                  <a:pt x="219" y="256"/>
                </a:lnTo>
                <a:lnTo>
                  <a:pt x="219" y="256"/>
                </a:lnTo>
                <a:cubicBezTo>
                  <a:pt x="219" y="275"/>
                  <a:pt x="236" y="291"/>
                  <a:pt x="257" y="291"/>
                </a:cubicBezTo>
                <a:lnTo>
                  <a:pt x="531" y="291"/>
                </a:lnTo>
                <a:lnTo>
                  <a:pt x="531" y="291"/>
                </a:lnTo>
                <a:cubicBezTo>
                  <a:pt x="553" y="291"/>
                  <a:pt x="570" y="275"/>
                  <a:pt x="570" y="256"/>
                </a:cubicBezTo>
                <a:lnTo>
                  <a:pt x="570" y="69"/>
                </a:lnTo>
                <a:lnTo>
                  <a:pt x="767" y="260"/>
                </a:lnTo>
                <a:lnTo>
                  <a:pt x="767" y="260"/>
                </a:lnTo>
                <a:cubicBezTo>
                  <a:pt x="767" y="261"/>
                  <a:pt x="767" y="262"/>
                  <a:pt x="767" y="263"/>
                </a:cubicBezTo>
                <a:lnTo>
                  <a:pt x="767" y="870"/>
                </a:lnTo>
                <a:close/>
                <a:moveTo>
                  <a:pt x="193" y="566"/>
                </a:moveTo>
                <a:lnTo>
                  <a:pt x="623" y="566"/>
                </a:lnTo>
                <a:lnTo>
                  <a:pt x="623" y="870"/>
                </a:lnTo>
                <a:lnTo>
                  <a:pt x="193" y="870"/>
                </a:lnTo>
                <a:lnTo>
                  <a:pt x="193" y="566"/>
                </a:lnTo>
                <a:close/>
                <a:moveTo>
                  <a:pt x="509" y="230"/>
                </a:moveTo>
                <a:lnTo>
                  <a:pt x="279" y="230"/>
                </a:lnTo>
                <a:lnTo>
                  <a:pt x="279" y="63"/>
                </a:lnTo>
                <a:lnTo>
                  <a:pt x="509" y="63"/>
                </a:lnTo>
                <a:lnTo>
                  <a:pt x="509" y="230"/>
                </a:lnTo>
                <a:close/>
                <a:moveTo>
                  <a:pt x="826" y="255"/>
                </a:moveTo>
                <a:lnTo>
                  <a:pt x="826" y="255"/>
                </a:lnTo>
                <a:cubicBezTo>
                  <a:pt x="830" y="245"/>
                  <a:pt x="826" y="233"/>
                  <a:pt x="818" y="226"/>
                </a:cubicBezTo>
                <a:lnTo>
                  <a:pt x="594" y="9"/>
                </a:lnTo>
                <a:lnTo>
                  <a:pt x="594" y="9"/>
                </a:lnTo>
                <a:cubicBezTo>
                  <a:pt x="594" y="9"/>
                  <a:pt x="593" y="9"/>
                  <a:pt x="593" y="8"/>
                </a:cubicBezTo>
                <a:lnTo>
                  <a:pt x="593" y="8"/>
                </a:lnTo>
                <a:cubicBezTo>
                  <a:pt x="592" y="8"/>
                  <a:pt x="592" y="7"/>
                  <a:pt x="592" y="7"/>
                </a:cubicBezTo>
                <a:lnTo>
                  <a:pt x="592" y="7"/>
                </a:lnTo>
                <a:cubicBezTo>
                  <a:pt x="591" y="7"/>
                  <a:pt x="590" y="6"/>
                  <a:pt x="590" y="6"/>
                </a:cubicBezTo>
                <a:lnTo>
                  <a:pt x="590" y="6"/>
                </a:lnTo>
                <a:lnTo>
                  <a:pt x="589" y="6"/>
                </a:lnTo>
                <a:lnTo>
                  <a:pt x="589" y="6"/>
                </a:lnTo>
                <a:cubicBezTo>
                  <a:pt x="589" y="5"/>
                  <a:pt x="588" y="5"/>
                  <a:pt x="588" y="5"/>
                </a:cubicBezTo>
                <a:lnTo>
                  <a:pt x="588" y="5"/>
                </a:lnTo>
                <a:cubicBezTo>
                  <a:pt x="587" y="5"/>
                  <a:pt x="587" y="4"/>
                  <a:pt x="587" y="4"/>
                </a:cubicBezTo>
                <a:lnTo>
                  <a:pt x="587" y="4"/>
                </a:lnTo>
                <a:cubicBezTo>
                  <a:pt x="586" y="4"/>
                  <a:pt x="585" y="3"/>
                  <a:pt x="585" y="3"/>
                </a:cubicBezTo>
                <a:lnTo>
                  <a:pt x="585" y="3"/>
                </a:lnTo>
                <a:lnTo>
                  <a:pt x="584" y="2"/>
                </a:lnTo>
                <a:lnTo>
                  <a:pt x="584" y="2"/>
                </a:lnTo>
                <a:cubicBezTo>
                  <a:pt x="583" y="2"/>
                  <a:pt x="583" y="2"/>
                  <a:pt x="582" y="2"/>
                </a:cubicBezTo>
                <a:lnTo>
                  <a:pt x="582" y="2"/>
                </a:lnTo>
                <a:lnTo>
                  <a:pt x="581" y="2"/>
                </a:lnTo>
                <a:lnTo>
                  <a:pt x="581" y="2"/>
                </a:lnTo>
                <a:cubicBezTo>
                  <a:pt x="581" y="1"/>
                  <a:pt x="580" y="1"/>
                  <a:pt x="579" y="1"/>
                </a:cubicBezTo>
                <a:lnTo>
                  <a:pt x="579" y="1"/>
                </a:lnTo>
                <a:cubicBezTo>
                  <a:pt x="579" y="1"/>
                  <a:pt x="579" y="1"/>
                  <a:pt x="578" y="1"/>
                </a:cubicBezTo>
                <a:lnTo>
                  <a:pt x="578" y="1"/>
                </a:lnTo>
                <a:cubicBezTo>
                  <a:pt x="578" y="1"/>
                  <a:pt x="577" y="1"/>
                  <a:pt x="576" y="1"/>
                </a:cubicBezTo>
                <a:lnTo>
                  <a:pt x="576" y="1"/>
                </a:lnTo>
                <a:cubicBezTo>
                  <a:pt x="576" y="1"/>
                  <a:pt x="576" y="1"/>
                  <a:pt x="575" y="1"/>
                </a:cubicBezTo>
                <a:lnTo>
                  <a:pt x="575" y="1"/>
                </a:lnTo>
                <a:cubicBezTo>
                  <a:pt x="575" y="1"/>
                  <a:pt x="574" y="1"/>
                  <a:pt x="573" y="1"/>
                </a:cubicBezTo>
                <a:lnTo>
                  <a:pt x="573" y="1"/>
                </a:lnTo>
                <a:lnTo>
                  <a:pt x="573" y="0"/>
                </a:lnTo>
                <a:lnTo>
                  <a:pt x="52" y="0"/>
                </a:lnTo>
                <a:lnTo>
                  <a:pt x="52" y="0"/>
                </a:lnTo>
                <a:cubicBezTo>
                  <a:pt x="28" y="0"/>
                  <a:pt x="0" y="25"/>
                  <a:pt x="0" y="58"/>
                </a:cubicBezTo>
                <a:lnTo>
                  <a:pt x="0" y="900"/>
                </a:lnTo>
                <a:lnTo>
                  <a:pt x="0" y="900"/>
                </a:lnTo>
                <a:cubicBezTo>
                  <a:pt x="0" y="917"/>
                  <a:pt x="14" y="930"/>
                  <a:pt x="31" y="930"/>
                </a:cubicBezTo>
                <a:lnTo>
                  <a:pt x="177" y="930"/>
                </a:lnTo>
                <a:lnTo>
                  <a:pt x="639" y="930"/>
                </a:lnTo>
                <a:lnTo>
                  <a:pt x="798" y="930"/>
                </a:lnTo>
                <a:lnTo>
                  <a:pt x="798" y="930"/>
                </a:lnTo>
                <a:cubicBezTo>
                  <a:pt x="814" y="930"/>
                  <a:pt x="828" y="917"/>
                  <a:pt x="828" y="900"/>
                </a:cubicBezTo>
                <a:lnTo>
                  <a:pt x="828" y="263"/>
                </a:lnTo>
                <a:lnTo>
                  <a:pt x="828" y="263"/>
                </a:lnTo>
                <a:cubicBezTo>
                  <a:pt x="828" y="260"/>
                  <a:pt x="827" y="258"/>
                  <a:pt x="826" y="2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85"/>
          <p:cNvSpPr>
            <a:spLocks noChangeArrowheads="1"/>
          </p:cNvSpPr>
          <p:nvPr/>
        </p:nvSpPr>
        <p:spPr bwMode="auto">
          <a:xfrm>
            <a:off x="17745193" y="6023208"/>
            <a:ext cx="788551" cy="1241237"/>
          </a:xfrm>
          <a:custGeom>
            <a:avLst/>
            <a:gdLst>
              <a:gd name="T0" fmla="*/ 356 w 713"/>
              <a:gd name="T1" fmla="*/ 73 h 1126"/>
              <a:gd name="T2" fmla="*/ 356 w 713"/>
              <a:gd name="T3" fmla="*/ 73 h 1126"/>
              <a:gd name="T4" fmla="*/ 73 w 713"/>
              <a:gd name="T5" fmla="*/ 356 h 1126"/>
              <a:gd name="T6" fmla="*/ 73 w 713"/>
              <a:gd name="T7" fmla="*/ 356 h 1126"/>
              <a:gd name="T8" fmla="*/ 232 w 713"/>
              <a:gd name="T9" fmla="*/ 782 h 1126"/>
              <a:gd name="T10" fmla="*/ 232 w 713"/>
              <a:gd name="T11" fmla="*/ 782 h 1126"/>
              <a:gd name="T12" fmla="*/ 361 w 713"/>
              <a:gd name="T13" fmla="*/ 1016 h 1126"/>
              <a:gd name="T14" fmla="*/ 361 w 713"/>
              <a:gd name="T15" fmla="*/ 1016 h 1126"/>
              <a:gd name="T16" fmla="*/ 487 w 713"/>
              <a:gd name="T17" fmla="*/ 782 h 1126"/>
              <a:gd name="T18" fmla="*/ 487 w 713"/>
              <a:gd name="T19" fmla="*/ 782 h 1126"/>
              <a:gd name="T20" fmla="*/ 639 w 713"/>
              <a:gd name="T21" fmla="*/ 356 h 1126"/>
              <a:gd name="T22" fmla="*/ 639 w 713"/>
              <a:gd name="T23" fmla="*/ 356 h 1126"/>
              <a:gd name="T24" fmla="*/ 356 w 713"/>
              <a:gd name="T25" fmla="*/ 73 h 1126"/>
              <a:gd name="T26" fmla="*/ 362 w 713"/>
              <a:gd name="T27" fmla="*/ 1125 h 1126"/>
              <a:gd name="T28" fmla="*/ 362 w 713"/>
              <a:gd name="T29" fmla="*/ 1125 h 1126"/>
              <a:gd name="T30" fmla="*/ 331 w 713"/>
              <a:gd name="T31" fmla="*/ 1108 h 1126"/>
              <a:gd name="T32" fmla="*/ 331 w 713"/>
              <a:gd name="T33" fmla="*/ 1108 h 1126"/>
              <a:gd name="T34" fmla="*/ 167 w 713"/>
              <a:gd name="T35" fmla="*/ 816 h 1126"/>
              <a:gd name="T36" fmla="*/ 167 w 713"/>
              <a:gd name="T37" fmla="*/ 816 h 1126"/>
              <a:gd name="T38" fmla="*/ 0 w 713"/>
              <a:gd name="T39" fmla="*/ 356 h 1126"/>
              <a:gd name="T40" fmla="*/ 0 w 713"/>
              <a:gd name="T41" fmla="*/ 356 h 1126"/>
              <a:gd name="T42" fmla="*/ 356 w 713"/>
              <a:gd name="T43" fmla="*/ 0 h 1126"/>
              <a:gd name="T44" fmla="*/ 356 w 713"/>
              <a:gd name="T45" fmla="*/ 0 h 1126"/>
              <a:gd name="T46" fmla="*/ 712 w 713"/>
              <a:gd name="T47" fmla="*/ 356 h 1126"/>
              <a:gd name="T48" fmla="*/ 712 w 713"/>
              <a:gd name="T49" fmla="*/ 356 h 1126"/>
              <a:gd name="T50" fmla="*/ 551 w 713"/>
              <a:gd name="T51" fmla="*/ 815 h 1126"/>
              <a:gd name="T52" fmla="*/ 551 w 713"/>
              <a:gd name="T53" fmla="*/ 815 h 1126"/>
              <a:gd name="T54" fmla="*/ 393 w 713"/>
              <a:gd name="T55" fmla="*/ 1107 h 1126"/>
              <a:gd name="T56" fmla="*/ 393 w 713"/>
              <a:gd name="T57" fmla="*/ 1107 h 1126"/>
              <a:gd name="T58" fmla="*/ 362 w 713"/>
              <a:gd name="T59" fmla="*/ 1125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13" h="1126">
                <a:moveTo>
                  <a:pt x="356" y="73"/>
                </a:moveTo>
                <a:lnTo>
                  <a:pt x="356" y="73"/>
                </a:lnTo>
                <a:cubicBezTo>
                  <a:pt x="200" y="73"/>
                  <a:pt x="73" y="200"/>
                  <a:pt x="73" y="356"/>
                </a:cubicBezTo>
                <a:lnTo>
                  <a:pt x="73" y="356"/>
                </a:lnTo>
                <a:cubicBezTo>
                  <a:pt x="73" y="411"/>
                  <a:pt x="101" y="529"/>
                  <a:pt x="232" y="782"/>
                </a:cubicBezTo>
                <a:lnTo>
                  <a:pt x="232" y="782"/>
                </a:lnTo>
                <a:cubicBezTo>
                  <a:pt x="280" y="878"/>
                  <a:pt x="330" y="964"/>
                  <a:pt x="361" y="1016"/>
                </a:cubicBezTo>
                <a:lnTo>
                  <a:pt x="361" y="1016"/>
                </a:lnTo>
                <a:cubicBezTo>
                  <a:pt x="391" y="964"/>
                  <a:pt x="439" y="878"/>
                  <a:pt x="487" y="782"/>
                </a:cubicBezTo>
                <a:lnTo>
                  <a:pt x="487" y="782"/>
                </a:lnTo>
                <a:cubicBezTo>
                  <a:pt x="613" y="529"/>
                  <a:pt x="639" y="411"/>
                  <a:pt x="639" y="356"/>
                </a:cubicBezTo>
                <a:lnTo>
                  <a:pt x="639" y="356"/>
                </a:lnTo>
                <a:cubicBezTo>
                  <a:pt x="639" y="200"/>
                  <a:pt x="512" y="73"/>
                  <a:pt x="356" y="73"/>
                </a:cubicBezTo>
                <a:close/>
                <a:moveTo>
                  <a:pt x="362" y="1125"/>
                </a:moveTo>
                <a:lnTo>
                  <a:pt x="362" y="1125"/>
                </a:lnTo>
                <a:cubicBezTo>
                  <a:pt x="349" y="1125"/>
                  <a:pt x="337" y="1118"/>
                  <a:pt x="331" y="1108"/>
                </a:cubicBezTo>
                <a:lnTo>
                  <a:pt x="331" y="1108"/>
                </a:lnTo>
                <a:cubicBezTo>
                  <a:pt x="329" y="1107"/>
                  <a:pt x="247" y="973"/>
                  <a:pt x="167" y="816"/>
                </a:cubicBezTo>
                <a:lnTo>
                  <a:pt x="167" y="816"/>
                </a:lnTo>
                <a:cubicBezTo>
                  <a:pt x="56" y="603"/>
                  <a:pt x="0" y="448"/>
                  <a:pt x="0" y="356"/>
                </a:cubicBezTo>
                <a:lnTo>
                  <a:pt x="0" y="356"/>
                </a:lnTo>
                <a:cubicBezTo>
                  <a:pt x="0" y="160"/>
                  <a:pt x="160" y="0"/>
                  <a:pt x="356" y="0"/>
                </a:cubicBezTo>
                <a:lnTo>
                  <a:pt x="356" y="0"/>
                </a:lnTo>
                <a:cubicBezTo>
                  <a:pt x="553" y="0"/>
                  <a:pt x="712" y="160"/>
                  <a:pt x="712" y="356"/>
                </a:cubicBezTo>
                <a:lnTo>
                  <a:pt x="712" y="356"/>
                </a:lnTo>
                <a:cubicBezTo>
                  <a:pt x="712" y="448"/>
                  <a:pt x="659" y="602"/>
                  <a:pt x="551" y="815"/>
                </a:cubicBezTo>
                <a:lnTo>
                  <a:pt x="551" y="815"/>
                </a:lnTo>
                <a:cubicBezTo>
                  <a:pt x="473" y="972"/>
                  <a:pt x="394" y="1106"/>
                  <a:pt x="393" y="1107"/>
                </a:cubicBezTo>
                <a:lnTo>
                  <a:pt x="393" y="1107"/>
                </a:lnTo>
                <a:cubicBezTo>
                  <a:pt x="386" y="1118"/>
                  <a:pt x="375" y="1125"/>
                  <a:pt x="362" y="11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86"/>
          <p:cNvSpPr>
            <a:spLocks noChangeArrowheads="1"/>
          </p:cNvSpPr>
          <p:nvPr/>
        </p:nvSpPr>
        <p:spPr bwMode="auto">
          <a:xfrm>
            <a:off x="17954498" y="6217912"/>
            <a:ext cx="369938" cy="369938"/>
          </a:xfrm>
          <a:custGeom>
            <a:avLst/>
            <a:gdLst>
              <a:gd name="T0" fmla="*/ 166 w 333"/>
              <a:gd name="T1" fmla="*/ 73 h 333"/>
              <a:gd name="T2" fmla="*/ 166 w 333"/>
              <a:gd name="T3" fmla="*/ 73 h 333"/>
              <a:gd name="T4" fmla="*/ 73 w 333"/>
              <a:gd name="T5" fmla="*/ 166 h 333"/>
              <a:gd name="T6" fmla="*/ 73 w 333"/>
              <a:gd name="T7" fmla="*/ 166 h 333"/>
              <a:gd name="T8" fmla="*/ 166 w 333"/>
              <a:gd name="T9" fmla="*/ 259 h 333"/>
              <a:gd name="T10" fmla="*/ 166 w 333"/>
              <a:gd name="T11" fmla="*/ 259 h 333"/>
              <a:gd name="T12" fmla="*/ 259 w 333"/>
              <a:gd name="T13" fmla="*/ 166 h 333"/>
              <a:gd name="T14" fmla="*/ 259 w 333"/>
              <a:gd name="T15" fmla="*/ 166 h 333"/>
              <a:gd name="T16" fmla="*/ 166 w 333"/>
              <a:gd name="T17" fmla="*/ 73 h 333"/>
              <a:gd name="T18" fmla="*/ 166 w 333"/>
              <a:gd name="T19" fmla="*/ 332 h 333"/>
              <a:gd name="T20" fmla="*/ 166 w 333"/>
              <a:gd name="T21" fmla="*/ 332 h 333"/>
              <a:gd name="T22" fmla="*/ 0 w 333"/>
              <a:gd name="T23" fmla="*/ 166 h 333"/>
              <a:gd name="T24" fmla="*/ 0 w 333"/>
              <a:gd name="T25" fmla="*/ 166 h 333"/>
              <a:gd name="T26" fmla="*/ 166 w 333"/>
              <a:gd name="T27" fmla="*/ 0 h 333"/>
              <a:gd name="T28" fmla="*/ 166 w 333"/>
              <a:gd name="T29" fmla="*/ 0 h 333"/>
              <a:gd name="T30" fmla="*/ 332 w 333"/>
              <a:gd name="T31" fmla="*/ 166 h 333"/>
              <a:gd name="T32" fmla="*/ 332 w 333"/>
              <a:gd name="T33" fmla="*/ 166 h 333"/>
              <a:gd name="T34" fmla="*/ 166 w 333"/>
              <a:gd name="T35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3" h="333">
                <a:moveTo>
                  <a:pt x="166" y="73"/>
                </a:moveTo>
                <a:lnTo>
                  <a:pt x="166" y="73"/>
                </a:lnTo>
                <a:cubicBezTo>
                  <a:pt x="115" y="73"/>
                  <a:pt x="73" y="114"/>
                  <a:pt x="73" y="166"/>
                </a:cubicBezTo>
                <a:lnTo>
                  <a:pt x="73" y="166"/>
                </a:lnTo>
                <a:cubicBezTo>
                  <a:pt x="73" y="217"/>
                  <a:pt x="115" y="259"/>
                  <a:pt x="166" y="259"/>
                </a:cubicBezTo>
                <a:lnTo>
                  <a:pt x="166" y="259"/>
                </a:lnTo>
                <a:cubicBezTo>
                  <a:pt x="218" y="259"/>
                  <a:pt x="259" y="217"/>
                  <a:pt x="259" y="166"/>
                </a:cubicBezTo>
                <a:lnTo>
                  <a:pt x="259" y="166"/>
                </a:lnTo>
                <a:cubicBezTo>
                  <a:pt x="259" y="114"/>
                  <a:pt x="218" y="73"/>
                  <a:pt x="166" y="73"/>
                </a:cubicBezTo>
                <a:close/>
                <a:moveTo>
                  <a:pt x="166" y="332"/>
                </a:moveTo>
                <a:lnTo>
                  <a:pt x="166" y="332"/>
                </a:lnTo>
                <a:cubicBezTo>
                  <a:pt x="75" y="332"/>
                  <a:pt x="0" y="258"/>
                  <a:pt x="0" y="166"/>
                </a:cubicBezTo>
                <a:lnTo>
                  <a:pt x="0" y="166"/>
                </a:lnTo>
                <a:cubicBezTo>
                  <a:pt x="0" y="74"/>
                  <a:pt x="75" y="0"/>
                  <a:pt x="166" y="0"/>
                </a:cubicBezTo>
                <a:lnTo>
                  <a:pt x="166" y="0"/>
                </a:lnTo>
                <a:cubicBezTo>
                  <a:pt x="258" y="0"/>
                  <a:pt x="332" y="74"/>
                  <a:pt x="332" y="166"/>
                </a:cubicBezTo>
                <a:lnTo>
                  <a:pt x="332" y="166"/>
                </a:lnTo>
                <a:cubicBezTo>
                  <a:pt x="332" y="258"/>
                  <a:pt x="258" y="332"/>
                  <a:pt x="166" y="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87"/>
          <p:cNvSpPr>
            <a:spLocks noChangeArrowheads="1"/>
          </p:cNvSpPr>
          <p:nvPr/>
        </p:nvSpPr>
        <p:spPr bwMode="auto">
          <a:xfrm>
            <a:off x="6700605" y="9985435"/>
            <a:ext cx="885903" cy="842093"/>
          </a:xfrm>
          <a:custGeom>
            <a:avLst/>
            <a:gdLst>
              <a:gd name="T0" fmla="*/ 401 w 804"/>
              <a:gd name="T1" fmla="*/ 761 h 762"/>
              <a:gd name="T2" fmla="*/ 401 w 804"/>
              <a:gd name="T3" fmla="*/ 761 h 762"/>
              <a:gd name="T4" fmla="*/ 118 w 804"/>
              <a:gd name="T5" fmla="*/ 643 h 762"/>
              <a:gd name="T6" fmla="*/ 118 w 804"/>
              <a:gd name="T7" fmla="*/ 643 h 762"/>
              <a:gd name="T8" fmla="*/ 0 w 804"/>
              <a:gd name="T9" fmla="*/ 359 h 762"/>
              <a:gd name="T10" fmla="*/ 0 w 804"/>
              <a:gd name="T11" fmla="*/ 359 h 762"/>
              <a:gd name="T12" fmla="*/ 55 w 804"/>
              <a:gd name="T13" fmla="*/ 156 h 762"/>
              <a:gd name="T14" fmla="*/ 55 w 804"/>
              <a:gd name="T15" fmla="*/ 156 h 762"/>
              <a:gd name="T16" fmla="*/ 200 w 804"/>
              <a:gd name="T17" fmla="*/ 11 h 762"/>
              <a:gd name="T18" fmla="*/ 200 w 804"/>
              <a:gd name="T19" fmla="*/ 11 h 762"/>
              <a:gd name="T20" fmla="*/ 246 w 804"/>
              <a:gd name="T21" fmla="*/ 24 h 762"/>
              <a:gd name="T22" fmla="*/ 246 w 804"/>
              <a:gd name="T23" fmla="*/ 24 h 762"/>
              <a:gd name="T24" fmla="*/ 234 w 804"/>
              <a:gd name="T25" fmla="*/ 71 h 762"/>
              <a:gd name="T26" fmla="*/ 234 w 804"/>
              <a:gd name="T27" fmla="*/ 71 h 762"/>
              <a:gd name="T28" fmla="*/ 114 w 804"/>
              <a:gd name="T29" fmla="*/ 191 h 762"/>
              <a:gd name="T30" fmla="*/ 114 w 804"/>
              <a:gd name="T31" fmla="*/ 191 h 762"/>
              <a:gd name="T32" fmla="*/ 68 w 804"/>
              <a:gd name="T33" fmla="*/ 359 h 762"/>
              <a:gd name="T34" fmla="*/ 68 w 804"/>
              <a:gd name="T35" fmla="*/ 359 h 762"/>
              <a:gd name="T36" fmla="*/ 401 w 804"/>
              <a:gd name="T37" fmla="*/ 693 h 762"/>
              <a:gd name="T38" fmla="*/ 401 w 804"/>
              <a:gd name="T39" fmla="*/ 693 h 762"/>
              <a:gd name="T40" fmla="*/ 735 w 804"/>
              <a:gd name="T41" fmla="*/ 359 h 762"/>
              <a:gd name="T42" fmla="*/ 735 w 804"/>
              <a:gd name="T43" fmla="*/ 359 h 762"/>
              <a:gd name="T44" fmla="*/ 688 w 804"/>
              <a:gd name="T45" fmla="*/ 189 h 762"/>
              <a:gd name="T46" fmla="*/ 688 w 804"/>
              <a:gd name="T47" fmla="*/ 189 h 762"/>
              <a:gd name="T48" fmla="*/ 566 w 804"/>
              <a:gd name="T49" fmla="*/ 69 h 762"/>
              <a:gd name="T50" fmla="*/ 566 w 804"/>
              <a:gd name="T51" fmla="*/ 69 h 762"/>
              <a:gd name="T52" fmla="*/ 553 w 804"/>
              <a:gd name="T53" fmla="*/ 22 h 762"/>
              <a:gd name="T54" fmla="*/ 553 w 804"/>
              <a:gd name="T55" fmla="*/ 22 h 762"/>
              <a:gd name="T56" fmla="*/ 600 w 804"/>
              <a:gd name="T57" fmla="*/ 10 h 762"/>
              <a:gd name="T58" fmla="*/ 600 w 804"/>
              <a:gd name="T59" fmla="*/ 10 h 762"/>
              <a:gd name="T60" fmla="*/ 747 w 804"/>
              <a:gd name="T61" fmla="*/ 154 h 762"/>
              <a:gd name="T62" fmla="*/ 747 w 804"/>
              <a:gd name="T63" fmla="*/ 154 h 762"/>
              <a:gd name="T64" fmla="*/ 803 w 804"/>
              <a:gd name="T65" fmla="*/ 359 h 762"/>
              <a:gd name="T66" fmla="*/ 803 w 804"/>
              <a:gd name="T67" fmla="*/ 359 h 762"/>
              <a:gd name="T68" fmla="*/ 686 w 804"/>
              <a:gd name="T69" fmla="*/ 643 h 762"/>
              <a:gd name="T70" fmla="*/ 686 w 804"/>
              <a:gd name="T71" fmla="*/ 643 h 762"/>
              <a:gd name="T72" fmla="*/ 401 w 804"/>
              <a:gd name="T73" fmla="*/ 761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4" h="762">
                <a:moveTo>
                  <a:pt x="401" y="761"/>
                </a:moveTo>
                <a:lnTo>
                  <a:pt x="401" y="761"/>
                </a:lnTo>
                <a:cubicBezTo>
                  <a:pt x="294" y="761"/>
                  <a:pt x="194" y="719"/>
                  <a:pt x="118" y="643"/>
                </a:cubicBezTo>
                <a:lnTo>
                  <a:pt x="118" y="643"/>
                </a:lnTo>
                <a:cubicBezTo>
                  <a:pt x="42" y="567"/>
                  <a:pt x="0" y="466"/>
                  <a:pt x="0" y="359"/>
                </a:cubicBezTo>
                <a:lnTo>
                  <a:pt x="0" y="359"/>
                </a:lnTo>
                <a:cubicBezTo>
                  <a:pt x="0" y="288"/>
                  <a:pt x="18" y="217"/>
                  <a:pt x="55" y="156"/>
                </a:cubicBezTo>
                <a:lnTo>
                  <a:pt x="55" y="156"/>
                </a:lnTo>
                <a:cubicBezTo>
                  <a:pt x="90" y="96"/>
                  <a:pt x="140" y="46"/>
                  <a:pt x="200" y="11"/>
                </a:cubicBezTo>
                <a:lnTo>
                  <a:pt x="200" y="11"/>
                </a:lnTo>
                <a:cubicBezTo>
                  <a:pt x="216" y="2"/>
                  <a:pt x="237" y="8"/>
                  <a:pt x="246" y="24"/>
                </a:cubicBezTo>
                <a:lnTo>
                  <a:pt x="246" y="24"/>
                </a:lnTo>
                <a:cubicBezTo>
                  <a:pt x="256" y="40"/>
                  <a:pt x="251" y="61"/>
                  <a:pt x="234" y="71"/>
                </a:cubicBezTo>
                <a:lnTo>
                  <a:pt x="234" y="71"/>
                </a:lnTo>
                <a:cubicBezTo>
                  <a:pt x="184" y="100"/>
                  <a:pt x="143" y="141"/>
                  <a:pt x="114" y="191"/>
                </a:cubicBezTo>
                <a:lnTo>
                  <a:pt x="114" y="191"/>
                </a:lnTo>
                <a:cubicBezTo>
                  <a:pt x="84" y="241"/>
                  <a:pt x="68" y="299"/>
                  <a:pt x="68" y="359"/>
                </a:cubicBezTo>
                <a:lnTo>
                  <a:pt x="68" y="359"/>
                </a:lnTo>
                <a:cubicBezTo>
                  <a:pt x="68" y="543"/>
                  <a:pt x="218" y="693"/>
                  <a:pt x="401" y="693"/>
                </a:cubicBezTo>
                <a:lnTo>
                  <a:pt x="401" y="693"/>
                </a:lnTo>
                <a:cubicBezTo>
                  <a:pt x="586" y="693"/>
                  <a:pt x="735" y="543"/>
                  <a:pt x="735" y="359"/>
                </a:cubicBezTo>
                <a:lnTo>
                  <a:pt x="735" y="359"/>
                </a:lnTo>
                <a:cubicBezTo>
                  <a:pt x="735" y="299"/>
                  <a:pt x="719" y="240"/>
                  <a:pt x="688" y="189"/>
                </a:cubicBezTo>
                <a:lnTo>
                  <a:pt x="688" y="189"/>
                </a:lnTo>
                <a:cubicBezTo>
                  <a:pt x="659" y="139"/>
                  <a:pt x="617" y="98"/>
                  <a:pt x="566" y="69"/>
                </a:cubicBezTo>
                <a:lnTo>
                  <a:pt x="566" y="69"/>
                </a:lnTo>
                <a:cubicBezTo>
                  <a:pt x="550" y="60"/>
                  <a:pt x="544" y="39"/>
                  <a:pt x="553" y="22"/>
                </a:cubicBezTo>
                <a:lnTo>
                  <a:pt x="553" y="22"/>
                </a:lnTo>
                <a:cubicBezTo>
                  <a:pt x="563" y="6"/>
                  <a:pt x="584" y="0"/>
                  <a:pt x="600" y="10"/>
                </a:cubicBezTo>
                <a:lnTo>
                  <a:pt x="600" y="10"/>
                </a:lnTo>
                <a:cubicBezTo>
                  <a:pt x="661" y="44"/>
                  <a:pt x="712" y="94"/>
                  <a:pt x="747" y="154"/>
                </a:cubicBezTo>
                <a:lnTo>
                  <a:pt x="747" y="154"/>
                </a:lnTo>
                <a:cubicBezTo>
                  <a:pt x="784" y="216"/>
                  <a:pt x="803" y="286"/>
                  <a:pt x="803" y="359"/>
                </a:cubicBezTo>
                <a:lnTo>
                  <a:pt x="803" y="359"/>
                </a:lnTo>
                <a:cubicBezTo>
                  <a:pt x="803" y="466"/>
                  <a:pt x="762" y="567"/>
                  <a:pt x="686" y="643"/>
                </a:cubicBezTo>
                <a:lnTo>
                  <a:pt x="686" y="643"/>
                </a:lnTo>
                <a:cubicBezTo>
                  <a:pt x="610" y="719"/>
                  <a:pt x="509" y="761"/>
                  <a:pt x="401" y="7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88"/>
          <p:cNvSpPr>
            <a:spLocks noChangeArrowheads="1"/>
          </p:cNvSpPr>
          <p:nvPr/>
        </p:nvSpPr>
        <p:spPr bwMode="auto">
          <a:xfrm>
            <a:off x="7104617" y="9941625"/>
            <a:ext cx="77882" cy="418614"/>
          </a:xfrm>
          <a:custGeom>
            <a:avLst/>
            <a:gdLst>
              <a:gd name="T0" fmla="*/ 34 w 69"/>
              <a:gd name="T1" fmla="*/ 377 h 378"/>
              <a:gd name="T2" fmla="*/ 34 w 69"/>
              <a:gd name="T3" fmla="*/ 377 h 378"/>
              <a:gd name="T4" fmla="*/ 34 w 69"/>
              <a:gd name="T5" fmla="*/ 377 h 378"/>
              <a:gd name="T6" fmla="*/ 0 w 69"/>
              <a:gd name="T7" fmla="*/ 343 h 378"/>
              <a:gd name="T8" fmla="*/ 0 w 69"/>
              <a:gd name="T9" fmla="*/ 34 h 378"/>
              <a:gd name="T10" fmla="*/ 0 w 69"/>
              <a:gd name="T11" fmla="*/ 34 h 378"/>
              <a:gd name="T12" fmla="*/ 34 w 69"/>
              <a:gd name="T13" fmla="*/ 0 h 378"/>
              <a:gd name="T14" fmla="*/ 34 w 69"/>
              <a:gd name="T15" fmla="*/ 0 h 378"/>
              <a:gd name="T16" fmla="*/ 34 w 69"/>
              <a:gd name="T17" fmla="*/ 0 h 378"/>
              <a:gd name="T18" fmla="*/ 68 w 69"/>
              <a:gd name="T19" fmla="*/ 34 h 378"/>
              <a:gd name="T20" fmla="*/ 68 w 69"/>
              <a:gd name="T21" fmla="*/ 343 h 378"/>
              <a:gd name="T22" fmla="*/ 68 w 69"/>
              <a:gd name="T23" fmla="*/ 343 h 378"/>
              <a:gd name="T24" fmla="*/ 34 w 69"/>
              <a:gd name="T25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" h="378">
                <a:moveTo>
                  <a:pt x="34" y="377"/>
                </a:moveTo>
                <a:lnTo>
                  <a:pt x="34" y="377"/>
                </a:lnTo>
                <a:lnTo>
                  <a:pt x="34" y="377"/>
                </a:lnTo>
                <a:cubicBezTo>
                  <a:pt x="15" y="377"/>
                  <a:pt x="0" y="362"/>
                  <a:pt x="0" y="343"/>
                </a:cubicBezTo>
                <a:lnTo>
                  <a:pt x="0" y="34"/>
                </a:lnTo>
                <a:lnTo>
                  <a:pt x="0" y="34"/>
                </a:lnTo>
                <a:cubicBezTo>
                  <a:pt x="0" y="15"/>
                  <a:pt x="16" y="0"/>
                  <a:pt x="34" y="0"/>
                </a:cubicBezTo>
                <a:lnTo>
                  <a:pt x="34" y="0"/>
                </a:lnTo>
                <a:lnTo>
                  <a:pt x="34" y="0"/>
                </a:lnTo>
                <a:cubicBezTo>
                  <a:pt x="53" y="1"/>
                  <a:pt x="68" y="16"/>
                  <a:pt x="68" y="34"/>
                </a:cubicBezTo>
                <a:lnTo>
                  <a:pt x="68" y="343"/>
                </a:lnTo>
                <a:lnTo>
                  <a:pt x="68" y="343"/>
                </a:lnTo>
                <a:cubicBezTo>
                  <a:pt x="68" y="362"/>
                  <a:pt x="53" y="377"/>
                  <a:pt x="34" y="3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89"/>
          <p:cNvSpPr>
            <a:spLocks noChangeArrowheads="1"/>
          </p:cNvSpPr>
          <p:nvPr/>
        </p:nvSpPr>
        <p:spPr bwMode="auto">
          <a:xfrm>
            <a:off x="14016610" y="9897818"/>
            <a:ext cx="910240" cy="973520"/>
          </a:xfrm>
          <a:custGeom>
            <a:avLst/>
            <a:gdLst>
              <a:gd name="T0" fmla="*/ 819 w 826"/>
              <a:gd name="T1" fmla="*/ 685 h 883"/>
              <a:gd name="T2" fmla="*/ 820 w 826"/>
              <a:gd name="T3" fmla="*/ 684 h 883"/>
              <a:gd name="T4" fmla="*/ 821 w 826"/>
              <a:gd name="T5" fmla="*/ 682 h 883"/>
              <a:gd name="T6" fmla="*/ 822 w 826"/>
              <a:gd name="T7" fmla="*/ 681 h 883"/>
              <a:gd name="T8" fmla="*/ 823 w 826"/>
              <a:gd name="T9" fmla="*/ 679 h 883"/>
              <a:gd name="T10" fmla="*/ 823 w 826"/>
              <a:gd name="T11" fmla="*/ 678 h 883"/>
              <a:gd name="T12" fmla="*/ 823 w 826"/>
              <a:gd name="T13" fmla="*/ 676 h 883"/>
              <a:gd name="T14" fmla="*/ 824 w 826"/>
              <a:gd name="T15" fmla="*/ 675 h 883"/>
              <a:gd name="T16" fmla="*/ 825 w 826"/>
              <a:gd name="T17" fmla="*/ 673 h 883"/>
              <a:gd name="T18" fmla="*/ 825 w 826"/>
              <a:gd name="T19" fmla="*/ 671 h 883"/>
              <a:gd name="T20" fmla="*/ 825 w 826"/>
              <a:gd name="T21" fmla="*/ 670 h 883"/>
              <a:gd name="T22" fmla="*/ 825 w 826"/>
              <a:gd name="T23" fmla="*/ 666 h 883"/>
              <a:gd name="T24" fmla="*/ 825 w 826"/>
              <a:gd name="T25" fmla="*/ 663 h 883"/>
              <a:gd name="T26" fmla="*/ 825 w 826"/>
              <a:gd name="T27" fmla="*/ 661 h 883"/>
              <a:gd name="T28" fmla="*/ 825 w 826"/>
              <a:gd name="T29" fmla="*/ 660 h 883"/>
              <a:gd name="T30" fmla="*/ 824 w 826"/>
              <a:gd name="T31" fmla="*/ 659 h 883"/>
              <a:gd name="T32" fmla="*/ 823 w 826"/>
              <a:gd name="T33" fmla="*/ 657 h 883"/>
              <a:gd name="T34" fmla="*/ 823 w 826"/>
              <a:gd name="T35" fmla="*/ 655 h 883"/>
              <a:gd name="T36" fmla="*/ 823 w 826"/>
              <a:gd name="T37" fmla="*/ 654 h 883"/>
              <a:gd name="T38" fmla="*/ 822 w 826"/>
              <a:gd name="T39" fmla="*/ 652 h 883"/>
              <a:gd name="T40" fmla="*/ 821 w 826"/>
              <a:gd name="T41" fmla="*/ 650 h 883"/>
              <a:gd name="T42" fmla="*/ 820 w 826"/>
              <a:gd name="T43" fmla="*/ 649 h 883"/>
              <a:gd name="T44" fmla="*/ 819 w 826"/>
              <a:gd name="T45" fmla="*/ 648 h 883"/>
              <a:gd name="T46" fmla="*/ 819 w 826"/>
              <a:gd name="T47" fmla="*/ 647 h 883"/>
              <a:gd name="T48" fmla="*/ 817 w 826"/>
              <a:gd name="T49" fmla="*/ 645 h 883"/>
              <a:gd name="T50" fmla="*/ 816 w 826"/>
              <a:gd name="T51" fmla="*/ 643 h 883"/>
              <a:gd name="T52" fmla="*/ 816 w 826"/>
              <a:gd name="T53" fmla="*/ 643 h 883"/>
              <a:gd name="T54" fmla="*/ 633 w 826"/>
              <a:gd name="T55" fmla="*/ 461 h 883"/>
              <a:gd name="T56" fmla="*/ 586 w 826"/>
              <a:gd name="T57" fmla="*/ 461 h 883"/>
              <a:gd name="T58" fmla="*/ 710 w 826"/>
              <a:gd name="T59" fmla="*/ 633 h 883"/>
              <a:gd name="T60" fmla="*/ 384 w 826"/>
              <a:gd name="T61" fmla="*/ 633 h 883"/>
              <a:gd name="T62" fmla="*/ 68 w 826"/>
              <a:gd name="T63" fmla="*/ 351 h 883"/>
              <a:gd name="T64" fmla="*/ 610 w 826"/>
              <a:gd name="T65" fmla="*/ 68 h 883"/>
              <a:gd name="T66" fmla="*/ 643 w 826"/>
              <a:gd name="T67" fmla="*/ 34 h 883"/>
              <a:gd name="T68" fmla="*/ 609 w 826"/>
              <a:gd name="T69" fmla="*/ 0 h 883"/>
              <a:gd name="T70" fmla="*/ 384 w 826"/>
              <a:gd name="T71" fmla="*/ 1 h 883"/>
              <a:gd name="T72" fmla="*/ 114 w 826"/>
              <a:gd name="T73" fmla="*/ 103 h 883"/>
              <a:gd name="T74" fmla="*/ 0 w 826"/>
              <a:gd name="T75" fmla="*/ 351 h 883"/>
              <a:gd name="T76" fmla="*/ 114 w 826"/>
              <a:gd name="T77" fmla="*/ 599 h 883"/>
              <a:gd name="T78" fmla="*/ 384 w 826"/>
              <a:gd name="T79" fmla="*/ 700 h 883"/>
              <a:gd name="T80" fmla="*/ 586 w 826"/>
              <a:gd name="T81" fmla="*/ 825 h 883"/>
              <a:gd name="T82" fmla="*/ 586 w 826"/>
              <a:gd name="T83" fmla="*/ 872 h 883"/>
              <a:gd name="T84" fmla="*/ 609 w 826"/>
              <a:gd name="T85" fmla="*/ 882 h 883"/>
              <a:gd name="T86" fmla="*/ 633 w 826"/>
              <a:gd name="T87" fmla="*/ 872 h 883"/>
              <a:gd name="T88" fmla="*/ 816 w 826"/>
              <a:gd name="T89" fmla="*/ 690 h 883"/>
              <a:gd name="T90" fmla="*/ 817 w 826"/>
              <a:gd name="T91" fmla="*/ 688 h 883"/>
              <a:gd name="T92" fmla="*/ 819 w 826"/>
              <a:gd name="T93" fmla="*/ 687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26" h="883">
                <a:moveTo>
                  <a:pt x="819" y="685"/>
                </a:moveTo>
                <a:lnTo>
                  <a:pt x="819" y="685"/>
                </a:lnTo>
                <a:cubicBezTo>
                  <a:pt x="820" y="685"/>
                  <a:pt x="820" y="684"/>
                  <a:pt x="820" y="684"/>
                </a:cubicBezTo>
                <a:lnTo>
                  <a:pt x="820" y="684"/>
                </a:lnTo>
                <a:cubicBezTo>
                  <a:pt x="820" y="684"/>
                  <a:pt x="821" y="683"/>
                  <a:pt x="821" y="682"/>
                </a:cubicBezTo>
                <a:lnTo>
                  <a:pt x="821" y="682"/>
                </a:lnTo>
                <a:cubicBezTo>
                  <a:pt x="822" y="682"/>
                  <a:pt x="822" y="682"/>
                  <a:pt x="822" y="681"/>
                </a:cubicBezTo>
                <a:lnTo>
                  <a:pt x="822" y="681"/>
                </a:lnTo>
                <a:cubicBezTo>
                  <a:pt x="822" y="681"/>
                  <a:pt x="822" y="680"/>
                  <a:pt x="823" y="679"/>
                </a:cubicBezTo>
                <a:lnTo>
                  <a:pt x="823" y="679"/>
                </a:lnTo>
                <a:cubicBezTo>
                  <a:pt x="823" y="679"/>
                  <a:pt x="823" y="679"/>
                  <a:pt x="823" y="678"/>
                </a:cubicBezTo>
                <a:lnTo>
                  <a:pt x="823" y="678"/>
                </a:lnTo>
                <a:cubicBezTo>
                  <a:pt x="823" y="677"/>
                  <a:pt x="823" y="677"/>
                  <a:pt x="823" y="676"/>
                </a:cubicBezTo>
                <a:lnTo>
                  <a:pt x="823" y="676"/>
                </a:lnTo>
                <a:cubicBezTo>
                  <a:pt x="824" y="676"/>
                  <a:pt x="824" y="676"/>
                  <a:pt x="824" y="675"/>
                </a:cubicBezTo>
                <a:lnTo>
                  <a:pt x="824" y="675"/>
                </a:lnTo>
                <a:cubicBezTo>
                  <a:pt x="824" y="674"/>
                  <a:pt x="824" y="674"/>
                  <a:pt x="825" y="673"/>
                </a:cubicBezTo>
                <a:lnTo>
                  <a:pt x="825" y="673"/>
                </a:lnTo>
                <a:cubicBezTo>
                  <a:pt x="825" y="672"/>
                  <a:pt x="825" y="672"/>
                  <a:pt x="825" y="671"/>
                </a:cubicBezTo>
                <a:lnTo>
                  <a:pt x="825" y="671"/>
                </a:lnTo>
                <a:cubicBezTo>
                  <a:pt x="825" y="671"/>
                  <a:pt x="825" y="671"/>
                  <a:pt x="825" y="670"/>
                </a:cubicBezTo>
                <a:lnTo>
                  <a:pt x="825" y="670"/>
                </a:lnTo>
                <a:cubicBezTo>
                  <a:pt x="825" y="669"/>
                  <a:pt x="825" y="668"/>
                  <a:pt x="825" y="666"/>
                </a:cubicBezTo>
                <a:lnTo>
                  <a:pt x="825" y="666"/>
                </a:lnTo>
                <a:lnTo>
                  <a:pt x="825" y="666"/>
                </a:lnTo>
                <a:cubicBezTo>
                  <a:pt x="825" y="665"/>
                  <a:pt x="825" y="665"/>
                  <a:pt x="825" y="663"/>
                </a:cubicBezTo>
                <a:lnTo>
                  <a:pt x="825" y="663"/>
                </a:lnTo>
                <a:cubicBezTo>
                  <a:pt x="825" y="663"/>
                  <a:pt x="825" y="662"/>
                  <a:pt x="825" y="661"/>
                </a:cubicBezTo>
                <a:lnTo>
                  <a:pt x="825" y="661"/>
                </a:lnTo>
                <a:lnTo>
                  <a:pt x="825" y="660"/>
                </a:lnTo>
                <a:lnTo>
                  <a:pt x="825" y="660"/>
                </a:lnTo>
                <a:cubicBezTo>
                  <a:pt x="824" y="660"/>
                  <a:pt x="824" y="659"/>
                  <a:pt x="824" y="659"/>
                </a:cubicBezTo>
                <a:lnTo>
                  <a:pt x="824" y="659"/>
                </a:lnTo>
                <a:cubicBezTo>
                  <a:pt x="824" y="658"/>
                  <a:pt x="824" y="657"/>
                  <a:pt x="823" y="657"/>
                </a:cubicBezTo>
                <a:lnTo>
                  <a:pt x="823" y="657"/>
                </a:lnTo>
                <a:cubicBezTo>
                  <a:pt x="823" y="656"/>
                  <a:pt x="823" y="656"/>
                  <a:pt x="823" y="655"/>
                </a:cubicBezTo>
                <a:lnTo>
                  <a:pt x="823" y="655"/>
                </a:lnTo>
                <a:lnTo>
                  <a:pt x="823" y="654"/>
                </a:lnTo>
                <a:lnTo>
                  <a:pt x="823" y="654"/>
                </a:lnTo>
                <a:cubicBezTo>
                  <a:pt x="822" y="653"/>
                  <a:pt x="822" y="653"/>
                  <a:pt x="822" y="652"/>
                </a:cubicBezTo>
                <a:lnTo>
                  <a:pt x="822" y="652"/>
                </a:lnTo>
                <a:cubicBezTo>
                  <a:pt x="822" y="652"/>
                  <a:pt x="822" y="651"/>
                  <a:pt x="821" y="650"/>
                </a:cubicBezTo>
                <a:lnTo>
                  <a:pt x="821" y="650"/>
                </a:lnTo>
                <a:cubicBezTo>
                  <a:pt x="821" y="650"/>
                  <a:pt x="820" y="650"/>
                  <a:pt x="820" y="649"/>
                </a:cubicBezTo>
                <a:lnTo>
                  <a:pt x="820" y="649"/>
                </a:lnTo>
                <a:cubicBezTo>
                  <a:pt x="820" y="649"/>
                  <a:pt x="820" y="649"/>
                  <a:pt x="819" y="648"/>
                </a:cubicBezTo>
                <a:lnTo>
                  <a:pt x="819" y="648"/>
                </a:lnTo>
                <a:lnTo>
                  <a:pt x="819" y="647"/>
                </a:lnTo>
                <a:lnTo>
                  <a:pt x="819" y="647"/>
                </a:lnTo>
                <a:cubicBezTo>
                  <a:pt x="818" y="646"/>
                  <a:pt x="818" y="646"/>
                  <a:pt x="817" y="645"/>
                </a:cubicBezTo>
                <a:lnTo>
                  <a:pt x="817" y="645"/>
                </a:lnTo>
                <a:cubicBezTo>
                  <a:pt x="817" y="644"/>
                  <a:pt x="816" y="644"/>
                  <a:pt x="816" y="643"/>
                </a:cubicBezTo>
                <a:lnTo>
                  <a:pt x="816" y="643"/>
                </a:lnTo>
                <a:lnTo>
                  <a:pt x="816" y="643"/>
                </a:lnTo>
                <a:lnTo>
                  <a:pt x="633" y="461"/>
                </a:lnTo>
                <a:lnTo>
                  <a:pt x="633" y="461"/>
                </a:lnTo>
                <a:cubicBezTo>
                  <a:pt x="620" y="448"/>
                  <a:pt x="599" y="448"/>
                  <a:pt x="586" y="461"/>
                </a:cubicBezTo>
                <a:lnTo>
                  <a:pt x="586" y="461"/>
                </a:lnTo>
                <a:cubicBezTo>
                  <a:pt x="573" y="475"/>
                  <a:pt x="573" y="495"/>
                  <a:pt x="586" y="509"/>
                </a:cubicBezTo>
                <a:lnTo>
                  <a:pt x="710" y="633"/>
                </a:lnTo>
                <a:lnTo>
                  <a:pt x="384" y="633"/>
                </a:lnTo>
                <a:lnTo>
                  <a:pt x="384" y="633"/>
                </a:lnTo>
                <a:cubicBezTo>
                  <a:pt x="209" y="633"/>
                  <a:pt x="68" y="506"/>
                  <a:pt x="68" y="351"/>
                </a:cubicBezTo>
                <a:lnTo>
                  <a:pt x="68" y="351"/>
                </a:lnTo>
                <a:cubicBezTo>
                  <a:pt x="68" y="195"/>
                  <a:pt x="209" y="68"/>
                  <a:pt x="384" y="68"/>
                </a:cubicBezTo>
                <a:lnTo>
                  <a:pt x="610" y="68"/>
                </a:lnTo>
                <a:lnTo>
                  <a:pt x="610" y="68"/>
                </a:lnTo>
                <a:cubicBezTo>
                  <a:pt x="628" y="67"/>
                  <a:pt x="644" y="52"/>
                  <a:pt x="643" y="34"/>
                </a:cubicBezTo>
                <a:lnTo>
                  <a:pt x="643" y="34"/>
                </a:lnTo>
                <a:cubicBezTo>
                  <a:pt x="643" y="15"/>
                  <a:pt x="628" y="0"/>
                  <a:pt x="609" y="0"/>
                </a:cubicBezTo>
                <a:lnTo>
                  <a:pt x="609" y="0"/>
                </a:lnTo>
                <a:lnTo>
                  <a:pt x="384" y="1"/>
                </a:lnTo>
                <a:lnTo>
                  <a:pt x="384" y="1"/>
                </a:lnTo>
                <a:cubicBezTo>
                  <a:pt x="282" y="1"/>
                  <a:pt x="186" y="37"/>
                  <a:pt x="114" y="103"/>
                </a:cubicBezTo>
                <a:lnTo>
                  <a:pt x="114" y="103"/>
                </a:lnTo>
                <a:cubicBezTo>
                  <a:pt x="41" y="169"/>
                  <a:pt x="0" y="257"/>
                  <a:pt x="0" y="351"/>
                </a:cubicBezTo>
                <a:lnTo>
                  <a:pt x="0" y="351"/>
                </a:lnTo>
                <a:cubicBezTo>
                  <a:pt x="0" y="444"/>
                  <a:pt x="41" y="533"/>
                  <a:pt x="114" y="599"/>
                </a:cubicBezTo>
                <a:lnTo>
                  <a:pt x="114" y="599"/>
                </a:lnTo>
                <a:cubicBezTo>
                  <a:pt x="186" y="664"/>
                  <a:pt x="282" y="700"/>
                  <a:pt x="384" y="700"/>
                </a:cubicBezTo>
                <a:lnTo>
                  <a:pt x="710" y="700"/>
                </a:lnTo>
                <a:lnTo>
                  <a:pt x="586" y="825"/>
                </a:lnTo>
                <a:lnTo>
                  <a:pt x="586" y="825"/>
                </a:lnTo>
                <a:cubicBezTo>
                  <a:pt x="573" y="838"/>
                  <a:pt x="573" y="859"/>
                  <a:pt x="586" y="872"/>
                </a:cubicBezTo>
                <a:lnTo>
                  <a:pt x="586" y="872"/>
                </a:lnTo>
                <a:cubicBezTo>
                  <a:pt x="592" y="879"/>
                  <a:pt x="601" y="882"/>
                  <a:pt x="609" y="882"/>
                </a:cubicBezTo>
                <a:lnTo>
                  <a:pt x="609" y="882"/>
                </a:lnTo>
                <a:cubicBezTo>
                  <a:pt x="619" y="882"/>
                  <a:pt x="627" y="879"/>
                  <a:pt x="633" y="872"/>
                </a:cubicBezTo>
                <a:lnTo>
                  <a:pt x="816" y="690"/>
                </a:lnTo>
                <a:lnTo>
                  <a:pt x="816" y="690"/>
                </a:lnTo>
                <a:cubicBezTo>
                  <a:pt x="816" y="690"/>
                  <a:pt x="817" y="689"/>
                  <a:pt x="817" y="688"/>
                </a:cubicBezTo>
                <a:lnTo>
                  <a:pt x="817" y="688"/>
                </a:lnTo>
                <a:cubicBezTo>
                  <a:pt x="818" y="688"/>
                  <a:pt x="818" y="687"/>
                  <a:pt x="819" y="687"/>
                </a:cubicBezTo>
                <a:lnTo>
                  <a:pt x="819" y="687"/>
                </a:lnTo>
                <a:cubicBezTo>
                  <a:pt x="819" y="686"/>
                  <a:pt x="819" y="686"/>
                  <a:pt x="819" y="6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CuadroTexto 495"/>
          <p:cNvSpPr txBox="1"/>
          <p:nvPr/>
        </p:nvSpPr>
        <p:spPr>
          <a:xfrm>
            <a:off x="2496981" y="2945794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497" name="CuadroTexto 496"/>
          <p:cNvSpPr txBox="1"/>
          <p:nvPr/>
        </p:nvSpPr>
        <p:spPr>
          <a:xfrm>
            <a:off x="6833195" y="1166869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  <p:sp>
        <p:nvSpPr>
          <p:cNvPr id="498" name="CuadroTexto 497"/>
          <p:cNvSpPr txBox="1"/>
          <p:nvPr/>
        </p:nvSpPr>
        <p:spPr>
          <a:xfrm>
            <a:off x="5140936" y="6186576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499" name="CuadroTexto 498"/>
          <p:cNvSpPr txBox="1"/>
          <p:nvPr/>
        </p:nvSpPr>
        <p:spPr>
          <a:xfrm>
            <a:off x="5171392" y="5523208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00" name="CuadroTexto 499"/>
          <p:cNvSpPr txBox="1"/>
          <p:nvPr/>
        </p:nvSpPr>
        <p:spPr>
          <a:xfrm>
            <a:off x="12496430" y="6197737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12512459" y="5534369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2" name="CuadroTexto 501"/>
          <p:cNvSpPr txBox="1"/>
          <p:nvPr/>
        </p:nvSpPr>
        <p:spPr>
          <a:xfrm>
            <a:off x="19839316" y="6197737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19726303" y="5534369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4" name="CuadroTexto 503"/>
          <p:cNvSpPr txBox="1"/>
          <p:nvPr/>
        </p:nvSpPr>
        <p:spPr>
          <a:xfrm>
            <a:off x="16144693" y="9941625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505" name="CuadroTexto 504"/>
          <p:cNvSpPr txBox="1"/>
          <p:nvPr/>
        </p:nvSpPr>
        <p:spPr>
          <a:xfrm>
            <a:off x="16179958" y="9278257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506" name="CuadroTexto 505"/>
          <p:cNvSpPr txBox="1"/>
          <p:nvPr/>
        </p:nvSpPr>
        <p:spPr>
          <a:xfrm>
            <a:off x="8856082" y="9941625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507" name="CuadroTexto 506"/>
          <p:cNvSpPr txBox="1"/>
          <p:nvPr/>
        </p:nvSpPr>
        <p:spPr>
          <a:xfrm>
            <a:off x="8770135" y="9277463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214037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reeform 160"/>
          <p:cNvSpPr>
            <a:spLocks noChangeArrowheads="1"/>
          </p:cNvSpPr>
          <p:nvPr/>
        </p:nvSpPr>
        <p:spPr bwMode="auto">
          <a:xfrm>
            <a:off x="12570722" y="2258110"/>
            <a:ext cx="6183781" cy="2002508"/>
          </a:xfrm>
          <a:custGeom>
            <a:avLst/>
            <a:gdLst>
              <a:gd name="T0" fmla="*/ 311 w 5568"/>
              <a:gd name="T1" fmla="*/ 0 h 1805"/>
              <a:gd name="T2" fmla="*/ 311 w 5568"/>
              <a:gd name="T3" fmla="*/ 0 h 1805"/>
              <a:gd name="T4" fmla="*/ 0 w 5568"/>
              <a:gd name="T5" fmla="*/ 311 h 1805"/>
              <a:gd name="T6" fmla="*/ 0 w 5568"/>
              <a:gd name="T7" fmla="*/ 676 h 1805"/>
              <a:gd name="T8" fmla="*/ 0 w 5568"/>
              <a:gd name="T9" fmla="*/ 1804 h 1805"/>
              <a:gd name="T10" fmla="*/ 677 w 5568"/>
              <a:gd name="T11" fmla="*/ 1804 h 1805"/>
              <a:gd name="T12" fmla="*/ 677 w 5568"/>
              <a:gd name="T13" fmla="*/ 988 h 1805"/>
              <a:gd name="T14" fmla="*/ 677 w 5568"/>
              <a:gd name="T15" fmla="*/ 988 h 1805"/>
              <a:gd name="T16" fmla="*/ 988 w 5568"/>
              <a:gd name="T17" fmla="*/ 676 h 1805"/>
              <a:gd name="T18" fmla="*/ 4578 w 5568"/>
              <a:gd name="T19" fmla="*/ 676 h 1805"/>
              <a:gd name="T20" fmla="*/ 4578 w 5568"/>
              <a:gd name="T21" fmla="*/ 676 h 1805"/>
              <a:gd name="T22" fmla="*/ 4890 w 5568"/>
              <a:gd name="T23" fmla="*/ 988 h 1805"/>
              <a:gd name="T24" fmla="*/ 4890 w 5568"/>
              <a:gd name="T25" fmla="*/ 1804 h 1805"/>
              <a:gd name="T26" fmla="*/ 5567 w 5568"/>
              <a:gd name="T27" fmla="*/ 1804 h 1805"/>
              <a:gd name="T28" fmla="*/ 5567 w 5568"/>
              <a:gd name="T29" fmla="*/ 676 h 1805"/>
              <a:gd name="T30" fmla="*/ 5567 w 5568"/>
              <a:gd name="T31" fmla="*/ 311 h 1805"/>
              <a:gd name="T32" fmla="*/ 5567 w 5568"/>
              <a:gd name="T33" fmla="*/ 311 h 1805"/>
              <a:gd name="T34" fmla="*/ 5255 w 5568"/>
              <a:gd name="T35" fmla="*/ 0 h 1805"/>
              <a:gd name="T36" fmla="*/ 311 w 5568"/>
              <a:gd name="T37" fmla="*/ 0 h 1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568" h="1805">
                <a:moveTo>
                  <a:pt x="311" y="0"/>
                </a:moveTo>
                <a:lnTo>
                  <a:pt x="311" y="0"/>
                </a:lnTo>
                <a:cubicBezTo>
                  <a:pt x="140" y="0"/>
                  <a:pt x="0" y="139"/>
                  <a:pt x="0" y="311"/>
                </a:cubicBezTo>
                <a:lnTo>
                  <a:pt x="0" y="676"/>
                </a:lnTo>
                <a:lnTo>
                  <a:pt x="0" y="1804"/>
                </a:lnTo>
                <a:lnTo>
                  <a:pt x="677" y="1804"/>
                </a:lnTo>
                <a:lnTo>
                  <a:pt x="677" y="988"/>
                </a:lnTo>
                <a:lnTo>
                  <a:pt x="677" y="988"/>
                </a:lnTo>
                <a:cubicBezTo>
                  <a:pt x="677" y="816"/>
                  <a:pt x="817" y="676"/>
                  <a:pt x="988" y="676"/>
                </a:cubicBezTo>
                <a:lnTo>
                  <a:pt x="4578" y="676"/>
                </a:lnTo>
                <a:lnTo>
                  <a:pt x="4578" y="676"/>
                </a:lnTo>
                <a:cubicBezTo>
                  <a:pt x="4750" y="676"/>
                  <a:pt x="4890" y="816"/>
                  <a:pt x="4890" y="988"/>
                </a:cubicBezTo>
                <a:lnTo>
                  <a:pt x="4890" y="1804"/>
                </a:lnTo>
                <a:lnTo>
                  <a:pt x="5567" y="1804"/>
                </a:lnTo>
                <a:lnTo>
                  <a:pt x="5567" y="676"/>
                </a:lnTo>
                <a:lnTo>
                  <a:pt x="5567" y="311"/>
                </a:lnTo>
                <a:lnTo>
                  <a:pt x="5567" y="311"/>
                </a:lnTo>
                <a:cubicBezTo>
                  <a:pt x="5567" y="139"/>
                  <a:pt x="5427" y="0"/>
                  <a:pt x="5255" y="0"/>
                </a:cubicBezTo>
                <a:lnTo>
                  <a:pt x="31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61"/>
          <p:cNvSpPr>
            <a:spLocks noChangeArrowheads="1"/>
          </p:cNvSpPr>
          <p:nvPr/>
        </p:nvSpPr>
        <p:spPr bwMode="auto">
          <a:xfrm>
            <a:off x="9691813" y="4260618"/>
            <a:ext cx="5973247" cy="3598635"/>
          </a:xfrm>
          <a:custGeom>
            <a:avLst/>
            <a:gdLst>
              <a:gd name="T0" fmla="*/ 0 w 5380"/>
              <a:gd name="T1" fmla="*/ 331 h 3242"/>
              <a:gd name="T2" fmla="*/ 0 w 5380"/>
              <a:gd name="T3" fmla="*/ 3241 h 3242"/>
              <a:gd name="T4" fmla="*/ 2934 w 5380"/>
              <a:gd name="T5" fmla="*/ 3241 h 3242"/>
              <a:gd name="T6" fmla="*/ 2934 w 5380"/>
              <a:gd name="T7" fmla="*/ 2621 h 3242"/>
              <a:gd name="T8" fmla="*/ 2934 w 5380"/>
              <a:gd name="T9" fmla="*/ 2621 h 3242"/>
              <a:gd name="T10" fmla="*/ 3150 w 5380"/>
              <a:gd name="T11" fmla="*/ 2406 h 3242"/>
              <a:gd name="T12" fmla="*/ 4542 w 5380"/>
              <a:gd name="T13" fmla="*/ 2406 h 3242"/>
              <a:gd name="T14" fmla="*/ 4542 w 5380"/>
              <a:gd name="T15" fmla="*/ 1013 h 3242"/>
              <a:gd name="T16" fmla="*/ 4542 w 5380"/>
              <a:gd name="T17" fmla="*/ 1013 h 3242"/>
              <a:gd name="T18" fmla="*/ 4758 w 5380"/>
              <a:gd name="T19" fmla="*/ 797 h 3242"/>
              <a:gd name="T20" fmla="*/ 5379 w 5380"/>
              <a:gd name="T21" fmla="*/ 797 h 3242"/>
              <a:gd name="T22" fmla="*/ 5379 w 5380"/>
              <a:gd name="T23" fmla="*/ 0 h 3242"/>
              <a:gd name="T24" fmla="*/ 330 w 5380"/>
              <a:gd name="T25" fmla="*/ 0 h 3242"/>
              <a:gd name="T26" fmla="*/ 330 w 5380"/>
              <a:gd name="T27" fmla="*/ 0 h 3242"/>
              <a:gd name="T28" fmla="*/ 0 w 5380"/>
              <a:gd name="T29" fmla="*/ 331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80" h="3242">
                <a:moveTo>
                  <a:pt x="0" y="331"/>
                </a:moveTo>
                <a:lnTo>
                  <a:pt x="0" y="3241"/>
                </a:lnTo>
                <a:lnTo>
                  <a:pt x="2934" y="3241"/>
                </a:lnTo>
                <a:lnTo>
                  <a:pt x="2934" y="2621"/>
                </a:lnTo>
                <a:lnTo>
                  <a:pt x="2934" y="2621"/>
                </a:lnTo>
                <a:cubicBezTo>
                  <a:pt x="2934" y="2501"/>
                  <a:pt x="3031" y="2406"/>
                  <a:pt x="3150" y="2406"/>
                </a:cubicBezTo>
                <a:lnTo>
                  <a:pt x="4542" y="2406"/>
                </a:lnTo>
                <a:lnTo>
                  <a:pt x="4542" y="1013"/>
                </a:lnTo>
                <a:lnTo>
                  <a:pt x="4542" y="1013"/>
                </a:lnTo>
                <a:cubicBezTo>
                  <a:pt x="4542" y="895"/>
                  <a:pt x="4639" y="797"/>
                  <a:pt x="4758" y="797"/>
                </a:cubicBezTo>
                <a:lnTo>
                  <a:pt x="5379" y="797"/>
                </a:lnTo>
                <a:lnTo>
                  <a:pt x="5379" y="0"/>
                </a:lnTo>
                <a:lnTo>
                  <a:pt x="330" y="0"/>
                </a:lnTo>
                <a:lnTo>
                  <a:pt x="330" y="0"/>
                </a:lnTo>
                <a:cubicBezTo>
                  <a:pt x="148" y="0"/>
                  <a:pt x="0" y="148"/>
                  <a:pt x="0" y="3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63"/>
          <p:cNvSpPr>
            <a:spLocks noChangeArrowheads="1"/>
          </p:cNvSpPr>
          <p:nvPr/>
        </p:nvSpPr>
        <p:spPr bwMode="auto">
          <a:xfrm>
            <a:off x="12947723" y="5146811"/>
            <a:ext cx="2717336" cy="2712442"/>
          </a:xfrm>
          <a:custGeom>
            <a:avLst/>
            <a:gdLst>
              <a:gd name="T0" fmla="*/ 2445 w 2446"/>
              <a:gd name="T1" fmla="*/ 0 h 2445"/>
              <a:gd name="T2" fmla="*/ 1824 w 2446"/>
              <a:gd name="T3" fmla="*/ 0 h 2445"/>
              <a:gd name="T4" fmla="*/ 1824 w 2446"/>
              <a:gd name="T5" fmla="*/ 0 h 2445"/>
              <a:gd name="T6" fmla="*/ 1608 w 2446"/>
              <a:gd name="T7" fmla="*/ 216 h 2445"/>
              <a:gd name="T8" fmla="*/ 1608 w 2446"/>
              <a:gd name="T9" fmla="*/ 1609 h 2445"/>
              <a:gd name="T10" fmla="*/ 216 w 2446"/>
              <a:gd name="T11" fmla="*/ 1609 h 2445"/>
              <a:gd name="T12" fmla="*/ 216 w 2446"/>
              <a:gd name="T13" fmla="*/ 1609 h 2445"/>
              <a:gd name="T14" fmla="*/ 0 w 2446"/>
              <a:gd name="T15" fmla="*/ 1824 h 2445"/>
              <a:gd name="T16" fmla="*/ 0 w 2446"/>
              <a:gd name="T17" fmla="*/ 2444 h 2445"/>
              <a:gd name="T18" fmla="*/ 2445 w 2446"/>
              <a:gd name="T19" fmla="*/ 2444 h 2445"/>
              <a:gd name="T20" fmla="*/ 2445 w 2446"/>
              <a:gd name="T21" fmla="*/ 0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6" h="2445">
                <a:moveTo>
                  <a:pt x="2445" y="0"/>
                </a:moveTo>
                <a:lnTo>
                  <a:pt x="1824" y="0"/>
                </a:lnTo>
                <a:lnTo>
                  <a:pt x="1824" y="0"/>
                </a:lnTo>
                <a:cubicBezTo>
                  <a:pt x="1705" y="0"/>
                  <a:pt x="1608" y="98"/>
                  <a:pt x="1608" y="216"/>
                </a:cubicBezTo>
                <a:lnTo>
                  <a:pt x="1608" y="1609"/>
                </a:lnTo>
                <a:lnTo>
                  <a:pt x="216" y="1609"/>
                </a:lnTo>
                <a:lnTo>
                  <a:pt x="216" y="1609"/>
                </a:lnTo>
                <a:cubicBezTo>
                  <a:pt x="97" y="1609"/>
                  <a:pt x="0" y="1704"/>
                  <a:pt x="0" y="1824"/>
                </a:cubicBezTo>
                <a:lnTo>
                  <a:pt x="0" y="2444"/>
                </a:lnTo>
                <a:lnTo>
                  <a:pt x="2445" y="2444"/>
                </a:lnTo>
                <a:lnTo>
                  <a:pt x="244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64"/>
          <p:cNvSpPr>
            <a:spLocks noChangeArrowheads="1"/>
          </p:cNvSpPr>
          <p:nvPr/>
        </p:nvSpPr>
        <p:spPr bwMode="auto">
          <a:xfrm>
            <a:off x="12947723" y="5146811"/>
            <a:ext cx="2717336" cy="2712442"/>
          </a:xfrm>
          <a:custGeom>
            <a:avLst/>
            <a:gdLst>
              <a:gd name="T0" fmla="*/ 2445 w 2446"/>
              <a:gd name="T1" fmla="*/ 0 h 2445"/>
              <a:gd name="T2" fmla="*/ 1824 w 2446"/>
              <a:gd name="T3" fmla="*/ 0 h 2445"/>
              <a:gd name="T4" fmla="*/ 1824 w 2446"/>
              <a:gd name="T5" fmla="*/ 0 h 2445"/>
              <a:gd name="T6" fmla="*/ 1608 w 2446"/>
              <a:gd name="T7" fmla="*/ 216 h 2445"/>
              <a:gd name="T8" fmla="*/ 1608 w 2446"/>
              <a:gd name="T9" fmla="*/ 1609 h 2445"/>
              <a:gd name="T10" fmla="*/ 216 w 2446"/>
              <a:gd name="T11" fmla="*/ 1609 h 2445"/>
              <a:gd name="T12" fmla="*/ 216 w 2446"/>
              <a:gd name="T13" fmla="*/ 1609 h 2445"/>
              <a:gd name="T14" fmla="*/ 0 w 2446"/>
              <a:gd name="T15" fmla="*/ 1824 h 2445"/>
              <a:gd name="T16" fmla="*/ 0 w 2446"/>
              <a:gd name="T17" fmla="*/ 2444 h 2445"/>
              <a:gd name="T18" fmla="*/ 2445 w 2446"/>
              <a:gd name="T19" fmla="*/ 2444 h 2445"/>
              <a:gd name="T20" fmla="*/ 2445 w 2446"/>
              <a:gd name="T21" fmla="*/ 0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6" h="2445">
                <a:moveTo>
                  <a:pt x="2445" y="0"/>
                </a:moveTo>
                <a:lnTo>
                  <a:pt x="1824" y="0"/>
                </a:lnTo>
                <a:lnTo>
                  <a:pt x="1824" y="0"/>
                </a:lnTo>
                <a:cubicBezTo>
                  <a:pt x="1705" y="0"/>
                  <a:pt x="1608" y="98"/>
                  <a:pt x="1608" y="216"/>
                </a:cubicBezTo>
                <a:lnTo>
                  <a:pt x="1608" y="1609"/>
                </a:lnTo>
                <a:lnTo>
                  <a:pt x="216" y="1609"/>
                </a:lnTo>
                <a:lnTo>
                  <a:pt x="216" y="1609"/>
                </a:lnTo>
                <a:cubicBezTo>
                  <a:pt x="97" y="1609"/>
                  <a:pt x="0" y="1704"/>
                  <a:pt x="0" y="1824"/>
                </a:cubicBezTo>
                <a:lnTo>
                  <a:pt x="0" y="2444"/>
                </a:lnTo>
                <a:lnTo>
                  <a:pt x="2445" y="2444"/>
                </a:lnTo>
                <a:lnTo>
                  <a:pt x="2445" y="0"/>
                </a:lnTo>
              </a:path>
            </a:pathLst>
          </a:custGeom>
          <a:solidFill>
            <a:schemeClr val="bg2"/>
          </a:solidFill>
          <a:ln w="1836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65"/>
          <p:cNvSpPr>
            <a:spLocks noChangeArrowheads="1"/>
          </p:cNvSpPr>
          <p:nvPr/>
        </p:nvSpPr>
        <p:spPr bwMode="auto">
          <a:xfrm>
            <a:off x="15665059" y="4260618"/>
            <a:ext cx="5973247" cy="3598635"/>
          </a:xfrm>
          <a:custGeom>
            <a:avLst/>
            <a:gdLst>
              <a:gd name="T0" fmla="*/ 620 w 5380"/>
              <a:gd name="T1" fmla="*/ 797 h 3242"/>
              <a:gd name="T2" fmla="*/ 620 w 5380"/>
              <a:gd name="T3" fmla="*/ 797 h 3242"/>
              <a:gd name="T4" fmla="*/ 836 w 5380"/>
              <a:gd name="T5" fmla="*/ 1013 h 3242"/>
              <a:gd name="T6" fmla="*/ 836 w 5380"/>
              <a:gd name="T7" fmla="*/ 2406 h 3242"/>
              <a:gd name="T8" fmla="*/ 2228 w 5380"/>
              <a:gd name="T9" fmla="*/ 2406 h 3242"/>
              <a:gd name="T10" fmla="*/ 2228 w 5380"/>
              <a:gd name="T11" fmla="*/ 2406 h 3242"/>
              <a:gd name="T12" fmla="*/ 2444 w 5380"/>
              <a:gd name="T13" fmla="*/ 2621 h 3242"/>
              <a:gd name="T14" fmla="*/ 2444 w 5380"/>
              <a:gd name="T15" fmla="*/ 3241 h 3242"/>
              <a:gd name="T16" fmla="*/ 5379 w 5380"/>
              <a:gd name="T17" fmla="*/ 3241 h 3242"/>
              <a:gd name="T18" fmla="*/ 5379 w 5380"/>
              <a:gd name="T19" fmla="*/ 331 h 3242"/>
              <a:gd name="T20" fmla="*/ 5379 w 5380"/>
              <a:gd name="T21" fmla="*/ 331 h 3242"/>
              <a:gd name="T22" fmla="*/ 5048 w 5380"/>
              <a:gd name="T23" fmla="*/ 0 h 3242"/>
              <a:gd name="T24" fmla="*/ 0 w 5380"/>
              <a:gd name="T25" fmla="*/ 0 h 3242"/>
              <a:gd name="T26" fmla="*/ 0 w 5380"/>
              <a:gd name="T27" fmla="*/ 797 h 3242"/>
              <a:gd name="T28" fmla="*/ 620 w 5380"/>
              <a:gd name="T29" fmla="*/ 797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80" h="3242">
                <a:moveTo>
                  <a:pt x="620" y="797"/>
                </a:moveTo>
                <a:lnTo>
                  <a:pt x="620" y="797"/>
                </a:lnTo>
                <a:cubicBezTo>
                  <a:pt x="739" y="797"/>
                  <a:pt x="836" y="895"/>
                  <a:pt x="836" y="1013"/>
                </a:cubicBezTo>
                <a:lnTo>
                  <a:pt x="836" y="2406"/>
                </a:lnTo>
                <a:lnTo>
                  <a:pt x="2228" y="2406"/>
                </a:lnTo>
                <a:lnTo>
                  <a:pt x="2228" y="2406"/>
                </a:lnTo>
                <a:cubicBezTo>
                  <a:pt x="2347" y="2406"/>
                  <a:pt x="2444" y="2501"/>
                  <a:pt x="2444" y="2621"/>
                </a:cubicBezTo>
                <a:lnTo>
                  <a:pt x="2444" y="3241"/>
                </a:lnTo>
                <a:lnTo>
                  <a:pt x="5379" y="3241"/>
                </a:lnTo>
                <a:lnTo>
                  <a:pt x="5379" y="331"/>
                </a:lnTo>
                <a:lnTo>
                  <a:pt x="5379" y="331"/>
                </a:lnTo>
                <a:cubicBezTo>
                  <a:pt x="5379" y="148"/>
                  <a:pt x="5231" y="0"/>
                  <a:pt x="5048" y="0"/>
                </a:cubicBezTo>
                <a:lnTo>
                  <a:pt x="0" y="0"/>
                </a:lnTo>
                <a:lnTo>
                  <a:pt x="0" y="797"/>
                </a:lnTo>
                <a:lnTo>
                  <a:pt x="620" y="79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167"/>
          <p:cNvSpPr>
            <a:spLocks noChangeArrowheads="1"/>
          </p:cNvSpPr>
          <p:nvPr/>
        </p:nvSpPr>
        <p:spPr bwMode="auto">
          <a:xfrm>
            <a:off x="15665059" y="5146811"/>
            <a:ext cx="2712442" cy="2712442"/>
          </a:xfrm>
          <a:custGeom>
            <a:avLst/>
            <a:gdLst>
              <a:gd name="T0" fmla="*/ 2444 w 2445"/>
              <a:gd name="T1" fmla="*/ 2444 h 2445"/>
              <a:gd name="T2" fmla="*/ 2444 w 2445"/>
              <a:gd name="T3" fmla="*/ 1824 h 2445"/>
              <a:gd name="T4" fmla="*/ 2444 w 2445"/>
              <a:gd name="T5" fmla="*/ 1824 h 2445"/>
              <a:gd name="T6" fmla="*/ 2228 w 2445"/>
              <a:gd name="T7" fmla="*/ 1609 h 2445"/>
              <a:gd name="T8" fmla="*/ 836 w 2445"/>
              <a:gd name="T9" fmla="*/ 1609 h 2445"/>
              <a:gd name="T10" fmla="*/ 836 w 2445"/>
              <a:gd name="T11" fmla="*/ 216 h 2445"/>
              <a:gd name="T12" fmla="*/ 836 w 2445"/>
              <a:gd name="T13" fmla="*/ 216 h 2445"/>
              <a:gd name="T14" fmla="*/ 620 w 2445"/>
              <a:gd name="T15" fmla="*/ 0 h 2445"/>
              <a:gd name="T16" fmla="*/ 0 w 2445"/>
              <a:gd name="T17" fmla="*/ 0 h 2445"/>
              <a:gd name="T18" fmla="*/ 0 w 2445"/>
              <a:gd name="T19" fmla="*/ 2444 h 2445"/>
              <a:gd name="T20" fmla="*/ 2444 w 2445"/>
              <a:gd name="T21" fmla="*/ 2444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5" h="2445">
                <a:moveTo>
                  <a:pt x="2444" y="2444"/>
                </a:moveTo>
                <a:lnTo>
                  <a:pt x="2444" y="1824"/>
                </a:lnTo>
                <a:lnTo>
                  <a:pt x="2444" y="1824"/>
                </a:lnTo>
                <a:cubicBezTo>
                  <a:pt x="2444" y="1704"/>
                  <a:pt x="2347" y="1609"/>
                  <a:pt x="2228" y="1609"/>
                </a:cubicBezTo>
                <a:lnTo>
                  <a:pt x="836" y="1609"/>
                </a:lnTo>
                <a:lnTo>
                  <a:pt x="836" y="216"/>
                </a:lnTo>
                <a:lnTo>
                  <a:pt x="836" y="216"/>
                </a:lnTo>
                <a:cubicBezTo>
                  <a:pt x="836" y="98"/>
                  <a:pt x="739" y="0"/>
                  <a:pt x="620" y="0"/>
                </a:cubicBezTo>
                <a:lnTo>
                  <a:pt x="0" y="0"/>
                </a:lnTo>
                <a:lnTo>
                  <a:pt x="0" y="2444"/>
                </a:lnTo>
                <a:lnTo>
                  <a:pt x="2444" y="24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168"/>
          <p:cNvSpPr>
            <a:spLocks noChangeArrowheads="1"/>
          </p:cNvSpPr>
          <p:nvPr/>
        </p:nvSpPr>
        <p:spPr bwMode="auto">
          <a:xfrm>
            <a:off x="15665059" y="5146811"/>
            <a:ext cx="2712442" cy="2712442"/>
          </a:xfrm>
          <a:custGeom>
            <a:avLst/>
            <a:gdLst>
              <a:gd name="T0" fmla="*/ 2444 w 2445"/>
              <a:gd name="T1" fmla="*/ 2444 h 2445"/>
              <a:gd name="T2" fmla="*/ 2444 w 2445"/>
              <a:gd name="T3" fmla="*/ 1824 h 2445"/>
              <a:gd name="T4" fmla="*/ 2444 w 2445"/>
              <a:gd name="T5" fmla="*/ 1824 h 2445"/>
              <a:gd name="T6" fmla="*/ 2228 w 2445"/>
              <a:gd name="T7" fmla="*/ 1609 h 2445"/>
              <a:gd name="T8" fmla="*/ 836 w 2445"/>
              <a:gd name="T9" fmla="*/ 1609 h 2445"/>
              <a:gd name="T10" fmla="*/ 836 w 2445"/>
              <a:gd name="T11" fmla="*/ 216 h 2445"/>
              <a:gd name="T12" fmla="*/ 836 w 2445"/>
              <a:gd name="T13" fmla="*/ 216 h 2445"/>
              <a:gd name="T14" fmla="*/ 620 w 2445"/>
              <a:gd name="T15" fmla="*/ 0 h 2445"/>
              <a:gd name="T16" fmla="*/ 0 w 2445"/>
              <a:gd name="T17" fmla="*/ 0 h 2445"/>
              <a:gd name="T18" fmla="*/ 0 w 2445"/>
              <a:gd name="T19" fmla="*/ 2444 h 2445"/>
              <a:gd name="T20" fmla="*/ 2444 w 2445"/>
              <a:gd name="T21" fmla="*/ 2444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5" h="2445">
                <a:moveTo>
                  <a:pt x="2444" y="2444"/>
                </a:moveTo>
                <a:lnTo>
                  <a:pt x="2444" y="1824"/>
                </a:lnTo>
                <a:lnTo>
                  <a:pt x="2444" y="1824"/>
                </a:lnTo>
                <a:cubicBezTo>
                  <a:pt x="2444" y="1704"/>
                  <a:pt x="2347" y="1609"/>
                  <a:pt x="2228" y="1609"/>
                </a:cubicBezTo>
                <a:lnTo>
                  <a:pt x="836" y="1609"/>
                </a:lnTo>
                <a:lnTo>
                  <a:pt x="836" y="216"/>
                </a:lnTo>
                <a:lnTo>
                  <a:pt x="836" y="216"/>
                </a:lnTo>
                <a:cubicBezTo>
                  <a:pt x="836" y="98"/>
                  <a:pt x="739" y="0"/>
                  <a:pt x="620" y="0"/>
                </a:cubicBezTo>
                <a:lnTo>
                  <a:pt x="0" y="0"/>
                </a:lnTo>
                <a:lnTo>
                  <a:pt x="0" y="2444"/>
                </a:lnTo>
                <a:lnTo>
                  <a:pt x="2444" y="2444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170"/>
          <p:cNvSpPr>
            <a:spLocks noChangeArrowheads="1"/>
          </p:cNvSpPr>
          <p:nvPr/>
        </p:nvSpPr>
        <p:spPr bwMode="auto">
          <a:xfrm>
            <a:off x="9691813" y="7859253"/>
            <a:ext cx="5973247" cy="3598638"/>
          </a:xfrm>
          <a:custGeom>
            <a:avLst/>
            <a:gdLst>
              <a:gd name="T0" fmla="*/ 4758 w 5380"/>
              <a:gd name="T1" fmla="*/ 2445 h 3243"/>
              <a:gd name="T2" fmla="*/ 4758 w 5380"/>
              <a:gd name="T3" fmla="*/ 2445 h 3243"/>
              <a:gd name="T4" fmla="*/ 4542 w 5380"/>
              <a:gd name="T5" fmla="*/ 2229 h 3243"/>
              <a:gd name="T6" fmla="*/ 4542 w 5380"/>
              <a:gd name="T7" fmla="*/ 837 h 3243"/>
              <a:gd name="T8" fmla="*/ 3150 w 5380"/>
              <a:gd name="T9" fmla="*/ 837 h 3243"/>
              <a:gd name="T10" fmla="*/ 3150 w 5380"/>
              <a:gd name="T11" fmla="*/ 837 h 3243"/>
              <a:gd name="T12" fmla="*/ 2934 w 5380"/>
              <a:gd name="T13" fmla="*/ 621 h 3243"/>
              <a:gd name="T14" fmla="*/ 2934 w 5380"/>
              <a:gd name="T15" fmla="*/ 0 h 3243"/>
              <a:gd name="T16" fmla="*/ 0 w 5380"/>
              <a:gd name="T17" fmla="*/ 0 h 3243"/>
              <a:gd name="T18" fmla="*/ 0 w 5380"/>
              <a:gd name="T19" fmla="*/ 2912 h 3243"/>
              <a:gd name="T20" fmla="*/ 0 w 5380"/>
              <a:gd name="T21" fmla="*/ 2912 h 3243"/>
              <a:gd name="T22" fmla="*/ 330 w 5380"/>
              <a:gd name="T23" fmla="*/ 3242 h 3243"/>
              <a:gd name="T24" fmla="*/ 5379 w 5380"/>
              <a:gd name="T25" fmla="*/ 3242 h 3243"/>
              <a:gd name="T26" fmla="*/ 5379 w 5380"/>
              <a:gd name="T27" fmla="*/ 2445 h 3243"/>
              <a:gd name="T28" fmla="*/ 4758 w 5380"/>
              <a:gd name="T29" fmla="*/ 2445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80" h="3243">
                <a:moveTo>
                  <a:pt x="4758" y="2445"/>
                </a:moveTo>
                <a:lnTo>
                  <a:pt x="4758" y="2445"/>
                </a:lnTo>
                <a:cubicBezTo>
                  <a:pt x="4639" y="2445"/>
                  <a:pt x="4542" y="2348"/>
                  <a:pt x="4542" y="2229"/>
                </a:cubicBezTo>
                <a:lnTo>
                  <a:pt x="4542" y="837"/>
                </a:lnTo>
                <a:lnTo>
                  <a:pt x="3150" y="837"/>
                </a:lnTo>
                <a:lnTo>
                  <a:pt x="3150" y="837"/>
                </a:lnTo>
                <a:cubicBezTo>
                  <a:pt x="3031" y="837"/>
                  <a:pt x="2934" y="740"/>
                  <a:pt x="2934" y="621"/>
                </a:cubicBezTo>
                <a:lnTo>
                  <a:pt x="2934" y="0"/>
                </a:lnTo>
                <a:lnTo>
                  <a:pt x="0" y="0"/>
                </a:lnTo>
                <a:lnTo>
                  <a:pt x="0" y="2912"/>
                </a:lnTo>
                <a:lnTo>
                  <a:pt x="0" y="2912"/>
                </a:lnTo>
                <a:cubicBezTo>
                  <a:pt x="0" y="3094"/>
                  <a:pt x="148" y="3242"/>
                  <a:pt x="330" y="3242"/>
                </a:cubicBezTo>
                <a:lnTo>
                  <a:pt x="5379" y="3242"/>
                </a:lnTo>
                <a:lnTo>
                  <a:pt x="5379" y="2445"/>
                </a:lnTo>
                <a:lnTo>
                  <a:pt x="4758" y="2445"/>
                </a:lnTo>
              </a:path>
            </a:pathLst>
          </a:custGeom>
          <a:solidFill>
            <a:schemeClr val="accent5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171"/>
          <p:cNvSpPr>
            <a:spLocks noChangeArrowheads="1"/>
          </p:cNvSpPr>
          <p:nvPr/>
        </p:nvSpPr>
        <p:spPr bwMode="auto">
          <a:xfrm>
            <a:off x="12947723" y="7859253"/>
            <a:ext cx="2717336" cy="2717339"/>
          </a:xfrm>
          <a:custGeom>
            <a:avLst/>
            <a:gdLst>
              <a:gd name="T0" fmla="*/ 216 w 2446"/>
              <a:gd name="T1" fmla="*/ 837 h 2446"/>
              <a:gd name="T2" fmla="*/ 1608 w 2446"/>
              <a:gd name="T3" fmla="*/ 837 h 2446"/>
              <a:gd name="T4" fmla="*/ 1608 w 2446"/>
              <a:gd name="T5" fmla="*/ 2229 h 2446"/>
              <a:gd name="T6" fmla="*/ 1608 w 2446"/>
              <a:gd name="T7" fmla="*/ 2229 h 2446"/>
              <a:gd name="T8" fmla="*/ 1824 w 2446"/>
              <a:gd name="T9" fmla="*/ 2445 h 2446"/>
              <a:gd name="T10" fmla="*/ 2445 w 2446"/>
              <a:gd name="T11" fmla="*/ 2445 h 2446"/>
              <a:gd name="T12" fmla="*/ 2445 w 2446"/>
              <a:gd name="T13" fmla="*/ 0 h 2446"/>
              <a:gd name="T14" fmla="*/ 0 w 2446"/>
              <a:gd name="T15" fmla="*/ 0 h 2446"/>
              <a:gd name="T16" fmla="*/ 0 w 2446"/>
              <a:gd name="T17" fmla="*/ 621 h 2446"/>
              <a:gd name="T18" fmla="*/ 0 w 2446"/>
              <a:gd name="T19" fmla="*/ 621 h 2446"/>
              <a:gd name="T20" fmla="*/ 216 w 2446"/>
              <a:gd name="T21" fmla="*/ 837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6" h="2446">
                <a:moveTo>
                  <a:pt x="216" y="837"/>
                </a:moveTo>
                <a:lnTo>
                  <a:pt x="1608" y="837"/>
                </a:lnTo>
                <a:lnTo>
                  <a:pt x="1608" y="2229"/>
                </a:lnTo>
                <a:lnTo>
                  <a:pt x="1608" y="2229"/>
                </a:lnTo>
                <a:cubicBezTo>
                  <a:pt x="1608" y="2348"/>
                  <a:pt x="1705" y="2445"/>
                  <a:pt x="1824" y="2445"/>
                </a:cubicBezTo>
                <a:lnTo>
                  <a:pt x="2445" y="2445"/>
                </a:lnTo>
                <a:lnTo>
                  <a:pt x="2445" y="0"/>
                </a:lnTo>
                <a:lnTo>
                  <a:pt x="0" y="0"/>
                </a:lnTo>
                <a:lnTo>
                  <a:pt x="0" y="621"/>
                </a:lnTo>
                <a:lnTo>
                  <a:pt x="0" y="621"/>
                </a:lnTo>
                <a:cubicBezTo>
                  <a:pt x="0" y="740"/>
                  <a:pt x="97" y="837"/>
                  <a:pt x="216" y="8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173"/>
          <p:cNvSpPr>
            <a:spLocks noChangeArrowheads="1"/>
          </p:cNvSpPr>
          <p:nvPr/>
        </p:nvSpPr>
        <p:spPr bwMode="auto">
          <a:xfrm>
            <a:off x="15665059" y="7859253"/>
            <a:ext cx="5973247" cy="3598638"/>
          </a:xfrm>
          <a:custGeom>
            <a:avLst/>
            <a:gdLst>
              <a:gd name="T0" fmla="*/ 2444 w 5380"/>
              <a:gd name="T1" fmla="*/ 621 h 3243"/>
              <a:gd name="T2" fmla="*/ 2444 w 5380"/>
              <a:gd name="T3" fmla="*/ 621 h 3243"/>
              <a:gd name="T4" fmla="*/ 2228 w 5380"/>
              <a:gd name="T5" fmla="*/ 837 h 3243"/>
              <a:gd name="T6" fmla="*/ 836 w 5380"/>
              <a:gd name="T7" fmla="*/ 837 h 3243"/>
              <a:gd name="T8" fmla="*/ 836 w 5380"/>
              <a:gd name="T9" fmla="*/ 2229 h 3243"/>
              <a:gd name="T10" fmla="*/ 836 w 5380"/>
              <a:gd name="T11" fmla="*/ 2229 h 3243"/>
              <a:gd name="T12" fmla="*/ 620 w 5380"/>
              <a:gd name="T13" fmla="*/ 2445 h 3243"/>
              <a:gd name="T14" fmla="*/ 0 w 5380"/>
              <a:gd name="T15" fmla="*/ 2445 h 3243"/>
              <a:gd name="T16" fmla="*/ 0 w 5380"/>
              <a:gd name="T17" fmla="*/ 3242 h 3243"/>
              <a:gd name="T18" fmla="*/ 5048 w 5380"/>
              <a:gd name="T19" fmla="*/ 3242 h 3243"/>
              <a:gd name="T20" fmla="*/ 5048 w 5380"/>
              <a:gd name="T21" fmla="*/ 3242 h 3243"/>
              <a:gd name="T22" fmla="*/ 5379 w 5380"/>
              <a:gd name="T23" fmla="*/ 2912 h 3243"/>
              <a:gd name="T24" fmla="*/ 5379 w 5380"/>
              <a:gd name="T25" fmla="*/ 0 h 3243"/>
              <a:gd name="T26" fmla="*/ 2444 w 5380"/>
              <a:gd name="T27" fmla="*/ 0 h 3243"/>
              <a:gd name="T28" fmla="*/ 2444 w 5380"/>
              <a:gd name="T29" fmla="*/ 621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80" h="3243">
                <a:moveTo>
                  <a:pt x="2444" y="621"/>
                </a:moveTo>
                <a:lnTo>
                  <a:pt x="2444" y="621"/>
                </a:lnTo>
                <a:cubicBezTo>
                  <a:pt x="2444" y="740"/>
                  <a:pt x="2347" y="837"/>
                  <a:pt x="2228" y="837"/>
                </a:cubicBezTo>
                <a:lnTo>
                  <a:pt x="836" y="837"/>
                </a:lnTo>
                <a:lnTo>
                  <a:pt x="836" y="2229"/>
                </a:lnTo>
                <a:lnTo>
                  <a:pt x="836" y="2229"/>
                </a:lnTo>
                <a:cubicBezTo>
                  <a:pt x="836" y="2348"/>
                  <a:pt x="739" y="2445"/>
                  <a:pt x="620" y="2445"/>
                </a:cubicBezTo>
                <a:lnTo>
                  <a:pt x="0" y="2445"/>
                </a:lnTo>
                <a:lnTo>
                  <a:pt x="0" y="3242"/>
                </a:lnTo>
                <a:lnTo>
                  <a:pt x="5048" y="3242"/>
                </a:lnTo>
                <a:lnTo>
                  <a:pt x="5048" y="3242"/>
                </a:lnTo>
                <a:cubicBezTo>
                  <a:pt x="5231" y="3242"/>
                  <a:pt x="5379" y="3094"/>
                  <a:pt x="5379" y="2912"/>
                </a:cubicBezTo>
                <a:lnTo>
                  <a:pt x="5379" y="0"/>
                </a:lnTo>
                <a:lnTo>
                  <a:pt x="2444" y="0"/>
                </a:lnTo>
                <a:lnTo>
                  <a:pt x="2444" y="6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172"/>
          <p:cNvSpPr>
            <a:spLocks noChangeArrowheads="1"/>
          </p:cNvSpPr>
          <p:nvPr/>
        </p:nvSpPr>
        <p:spPr bwMode="auto">
          <a:xfrm>
            <a:off x="12947723" y="7859253"/>
            <a:ext cx="2717336" cy="2717339"/>
          </a:xfrm>
          <a:custGeom>
            <a:avLst/>
            <a:gdLst>
              <a:gd name="T0" fmla="*/ 216 w 2446"/>
              <a:gd name="T1" fmla="*/ 837 h 2446"/>
              <a:gd name="T2" fmla="*/ 1608 w 2446"/>
              <a:gd name="T3" fmla="*/ 837 h 2446"/>
              <a:gd name="T4" fmla="*/ 1608 w 2446"/>
              <a:gd name="T5" fmla="*/ 2229 h 2446"/>
              <a:gd name="T6" fmla="*/ 1608 w 2446"/>
              <a:gd name="T7" fmla="*/ 2229 h 2446"/>
              <a:gd name="T8" fmla="*/ 1824 w 2446"/>
              <a:gd name="T9" fmla="*/ 2445 h 2446"/>
              <a:gd name="T10" fmla="*/ 2445 w 2446"/>
              <a:gd name="T11" fmla="*/ 2445 h 2446"/>
              <a:gd name="T12" fmla="*/ 2445 w 2446"/>
              <a:gd name="T13" fmla="*/ 0 h 2446"/>
              <a:gd name="T14" fmla="*/ 0 w 2446"/>
              <a:gd name="T15" fmla="*/ 0 h 2446"/>
              <a:gd name="T16" fmla="*/ 0 w 2446"/>
              <a:gd name="T17" fmla="*/ 621 h 2446"/>
              <a:gd name="T18" fmla="*/ 0 w 2446"/>
              <a:gd name="T19" fmla="*/ 621 h 2446"/>
              <a:gd name="T20" fmla="*/ 216 w 2446"/>
              <a:gd name="T21" fmla="*/ 837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6" h="2446">
                <a:moveTo>
                  <a:pt x="216" y="837"/>
                </a:moveTo>
                <a:lnTo>
                  <a:pt x="1608" y="837"/>
                </a:lnTo>
                <a:lnTo>
                  <a:pt x="1608" y="2229"/>
                </a:lnTo>
                <a:lnTo>
                  <a:pt x="1608" y="2229"/>
                </a:lnTo>
                <a:cubicBezTo>
                  <a:pt x="1608" y="2348"/>
                  <a:pt x="1705" y="2445"/>
                  <a:pt x="1824" y="2445"/>
                </a:cubicBezTo>
                <a:lnTo>
                  <a:pt x="2445" y="2445"/>
                </a:lnTo>
                <a:lnTo>
                  <a:pt x="2445" y="0"/>
                </a:lnTo>
                <a:lnTo>
                  <a:pt x="0" y="0"/>
                </a:lnTo>
                <a:lnTo>
                  <a:pt x="0" y="621"/>
                </a:lnTo>
                <a:lnTo>
                  <a:pt x="0" y="621"/>
                </a:lnTo>
                <a:cubicBezTo>
                  <a:pt x="0" y="740"/>
                  <a:pt x="97" y="837"/>
                  <a:pt x="216" y="837"/>
                </a:cubicBez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175"/>
          <p:cNvSpPr>
            <a:spLocks noChangeArrowheads="1"/>
          </p:cNvSpPr>
          <p:nvPr/>
        </p:nvSpPr>
        <p:spPr bwMode="auto">
          <a:xfrm>
            <a:off x="15665059" y="7859253"/>
            <a:ext cx="2712442" cy="2717339"/>
          </a:xfrm>
          <a:custGeom>
            <a:avLst/>
            <a:gdLst>
              <a:gd name="T0" fmla="*/ 0 w 2445"/>
              <a:gd name="T1" fmla="*/ 2445 h 2446"/>
              <a:gd name="T2" fmla="*/ 620 w 2445"/>
              <a:gd name="T3" fmla="*/ 2445 h 2446"/>
              <a:gd name="T4" fmla="*/ 620 w 2445"/>
              <a:gd name="T5" fmla="*/ 2445 h 2446"/>
              <a:gd name="T6" fmla="*/ 836 w 2445"/>
              <a:gd name="T7" fmla="*/ 2229 h 2446"/>
              <a:gd name="T8" fmla="*/ 836 w 2445"/>
              <a:gd name="T9" fmla="*/ 837 h 2446"/>
              <a:gd name="T10" fmla="*/ 2228 w 2445"/>
              <a:gd name="T11" fmla="*/ 837 h 2446"/>
              <a:gd name="T12" fmla="*/ 2228 w 2445"/>
              <a:gd name="T13" fmla="*/ 837 h 2446"/>
              <a:gd name="T14" fmla="*/ 2444 w 2445"/>
              <a:gd name="T15" fmla="*/ 621 h 2446"/>
              <a:gd name="T16" fmla="*/ 2444 w 2445"/>
              <a:gd name="T17" fmla="*/ 0 h 2446"/>
              <a:gd name="T18" fmla="*/ 0 w 2445"/>
              <a:gd name="T19" fmla="*/ 0 h 2446"/>
              <a:gd name="T20" fmla="*/ 0 w 2445"/>
              <a:gd name="T21" fmla="*/ 244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5" h="2446">
                <a:moveTo>
                  <a:pt x="0" y="2445"/>
                </a:moveTo>
                <a:lnTo>
                  <a:pt x="620" y="2445"/>
                </a:lnTo>
                <a:lnTo>
                  <a:pt x="620" y="2445"/>
                </a:lnTo>
                <a:cubicBezTo>
                  <a:pt x="739" y="2445"/>
                  <a:pt x="836" y="2348"/>
                  <a:pt x="836" y="2229"/>
                </a:cubicBezTo>
                <a:lnTo>
                  <a:pt x="836" y="837"/>
                </a:lnTo>
                <a:lnTo>
                  <a:pt x="2228" y="837"/>
                </a:lnTo>
                <a:lnTo>
                  <a:pt x="2228" y="837"/>
                </a:lnTo>
                <a:cubicBezTo>
                  <a:pt x="2347" y="837"/>
                  <a:pt x="2444" y="740"/>
                  <a:pt x="2444" y="621"/>
                </a:cubicBezTo>
                <a:lnTo>
                  <a:pt x="2444" y="0"/>
                </a:lnTo>
                <a:lnTo>
                  <a:pt x="0" y="0"/>
                </a:lnTo>
                <a:lnTo>
                  <a:pt x="0" y="24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176"/>
          <p:cNvSpPr>
            <a:spLocks noChangeArrowheads="1"/>
          </p:cNvSpPr>
          <p:nvPr/>
        </p:nvSpPr>
        <p:spPr bwMode="auto">
          <a:xfrm>
            <a:off x="15665059" y="7859253"/>
            <a:ext cx="2712442" cy="2717339"/>
          </a:xfrm>
          <a:custGeom>
            <a:avLst/>
            <a:gdLst>
              <a:gd name="T0" fmla="*/ 0 w 2445"/>
              <a:gd name="T1" fmla="*/ 2445 h 2446"/>
              <a:gd name="T2" fmla="*/ 620 w 2445"/>
              <a:gd name="T3" fmla="*/ 2445 h 2446"/>
              <a:gd name="T4" fmla="*/ 620 w 2445"/>
              <a:gd name="T5" fmla="*/ 2445 h 2446"/>
              <a:gd name="T6" fmla="*/ 836 w 2445"/>
              <a:gd name="T7" fmla="*/ 2229 h 2446"/>
              <a:gd name="T8" fmla="*/ 836 w 2445"/>
              <a:gd name="T9" fmla="*/ 837 h 2446"/>
              <a:gd name="T10" fmla="*/ 2228 w 2445"/>
              <a:gd name="T11" fmla="*/ 837 h 2446"/>
              <a:gd name="T12" fmla="*/ 2228 w 2445"/>
              <a:gd name="T13" fmla="*/ 837 h 2446"/>
              <a:gd name="T14" fmla="*/ 2444 w 2445"/>
              <a:gd name="T15" fmla="*/ 621 h 2446"/>
              <a:gd name="T16" fmla="*/ 2444 w 2445"/>
              <a:gd name="T17" fmla="*/ 0 h 2446"/>
              <a:gd name="T18" fmla="*/ 0 w 2445"/>
              <a:gd name="T19" fmla="*/ 0 h 2446"/>
              <a:gd name="T20" fmla="*/ 0 w 2445"/>
              <a:gd name="T21" fmla="*/ 244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5" h="2446">
                <a:moveTo>
                  <a:pt x="0" y="2445"/>
                </a:moveTo>
                <a:lnTo>
                  <a:pt x="620" y="2445"/>
                </a:lnTo>
                <a:lnTo>
                  <a:pt x="620" y="2445"/>
                </a:lnTo>
                <a:cubicBezTo>
                  <a:pt x="739" y="2445"/>
                  <a:pt x="836" y="2348"/>
                  <a:pt x="836" y="2229"/>
                </a:cubicBezTo>
                <a:lnTo>
                  <a:pt x="836" y="837"/>
                </a:lnTo>
                <a:lnTo>
                  <a:pt x="2228" y="837"/>
                </a:lnTo>
                <a:lnTo>
                  <a:pt x="2228" y="837"/>
                </a:lnTo>
                <a:cubicBezTo>
                  <a:pt x="2347" y="837"/>
                  <a:pt x="2444" y="740"/>
                  <a:pt x="2444" y="621"/>
                </a:cubicBezTo>
                <a:lnTo>
                  <a:pt x="2444" y="0"/>
                </a:lnTo>
                <a:lnTo>
                  <a:pt x="0" y="0"/>
                </a:lnTo>
                <a:lnTo>
                  <a:pt x="0" y="2445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48"/>
          <p:cNvSpPr>
            <a:spLocks noChangeArrowheads="1"/>
          </p:cNvSpPr>
          <p:nvPr/>
        </p:nvSpPr>
        <p:spPr bwMode="auto">
          <a:xfrm>
            <a:off x="13344306" y="5381824"/>
            <a:ext cx="714831" cy="871507"/>
          </a:xfrm>
          <a:custGeom>
            <a:avLst/>
            <a:gdLst>
              <a:gd name="T0" fmla="*/ 528 w 642"/>
              <a:gd name="T1" fmla="*/ 619 h 783"/>
              <a:gd name="T2" fmla="*/ 68 w 642"/>
              <a:gd name="T3" fmla="*/ 619 h 783"/>
              <a:gd name="T4" fmla="*/ 119 w 642"/>
              <a:gd name="T5" fmla="*/ 464 h 783"/>
              <a:gd name="T6" fmla="*/ 127 w 642"/>
              <a:gd name="T7" fmla="*/ 288 h 783"/>
              <a:gd name="T8" fmla="*/ 126 w 642"/>
              <a:gd name="T9" fmla="*/ 278 h 783"/>
              <a:gd name="T10" fmla="*/ 123 w 642"/>
              <a:gd name="T11" fmla="*/ 236 h 783"/>
              <a:gd name="T12" fmla="*/ 126 w 642"/>
              <a:gd name="T13" fmla="*/ 199 h 783"/>
              <a:gd name="T14" fmla="*/ 193 w 642"/>
              <a:gd name="T15" fmla="*/ 93 h 783"/>
              <a:gd name="T16" fmla="*/ 318 w 642"/>
              <a:gd name="T17" fmla="*/ 51 h 783"/>
              <a:gd name="T18" fmla="*/ 511 w 642"/>
              <a:gd name="T19" fmla="*/ 206 h 783"/>
              <a:gd name="T20" fmla="*/ 513 w 642"/>
              <a:gd name="T21" fmla="*/ 233 h 783"/>
              <a:gd name="T22" fmla="*/ 510 w 642"/>
              <a:gd name="T23" fmla="*/ 284 h 783"/>
              <a:gd name="T24" fmla="*/ 519 w 642"/>
              <a:gd name="T25" fmla="*/ 460 h 783"/>
              <a:gd name="T26" fmla="*/ 573 w 642"/>
              <a:gd name="T27" fmla="*/ 619 h 783"/>
              <a:gd name="T28" fmla="*/ 411 w 642"/>
              <a:gd name="T29" fmla="*/ 704 h 783"/>
              <a:gd name="T30" fmla="*/ 321 w 642"/>
              <a:gd name="T31" fmla="*/ 731 h 783"/>
              <a:gd name="T32" fmla="*/ 231 w 642"/>
              <a:gd name="T33" fmla="*/ 704 h 783"/>
              <a:gd name="T34" fmla="*/ 194 w 642"/>
              <a:gd name="T35" fmla="*/ 669 h 783"/>
              <a:gd name="T36" fmla="*/ 447 w 642"/>
              <a:gd name="T37" fmla="*/ 669 h 783"/>
              <a:gd name="T38" fmla="*/ 411 w 642"/>
              <a:gd name="T39" fmla="*/ 704 h 783"/>
              <a:gd name="T40" fmla="*/ 630 w 642"/>
              <a:gd name="T41" fmla="*/ 612 h 783"/>
              <a:gd name="T42" fmla="*/ 569 w 642"/>
              <a:gd name="T43" fmla="*/ 452 h 783"/>
              <a:gd name="T44" fmla="*/ 560 w 642"/>
              <a:gd name="T45" fmla="*/ 285 h 783"/>
              <a:gd name="T46" fmla="*/ 563 w 642"/>
              <a:gd name="T47" fmla="*/ 237 h 783"/>
              <a:gd name="T48" fmla="*/ 561 w 642"/>
              <a:gd name="T49" fmla="*/ 197 h 783"/>
              <a:gd name="T50" fmla="*/ 318 w 642"/>
              <a:gd name="T51" fmla="*/ 0 h 783"/>
              <a:gd name="T52" fmla="*/ 162 w 642"/>
              <a:gd name="T53" fmla="*/ 54 h 783"/>
              <a:gd name="T54" fmla="*/ 76 w 642"/>
              <a:gd name="T55" fmla="*/ 188 h 783"/>
              <a:gd name="T56" fmla="*/ 73 w 642"/>
              <a:gd name="T57" fmla="*/ 240 h 783"/>
              <a:gd name="T58" fmla="*/ 76 w 642"/>
              <a:gd name="T59" fmla="*/ 300 h 783"/>
              <a:gd name="T60" fmla="*/ 77 w 642"/>
              <a:gd name="T61" fmla="*/ 300 h 783"/>
              <a:gd name="T62" fmla="*/ 69 w 642"/>
              <a:gd name="T63" fmla="*/ 457 h 783"/>
              <a:gd name="T64" fmla="*/ 11 w 642"/>
              <a:gd name="T65" fmla="*/ 611 h 783"/>
              <a:gd name="T66" fmla="*/ 6 w 642"/>
              <a:gd name="T67" fmla="*/ 649 h 783"/>
              <a:gd name="T68" fmla="*/ 38 w 642"/>
              <a:gd name="T69" fmla="*/ 669 h 783"/>
              <a:gd name="T70" fmla="*/ 134 w 642"/>
              <a:gd name="T71" fmla="*/ 669 h 783"/>
              <a:gd name="T72" fmla="*/ 203 w 642"/>
              <a:gd name="T73" fmla="*/ 746 h 783"/>
              <a:gd name="T74" fmla="*/ 321 w 642"/>
              <a:gd name="T75" fmla="*/ 782 h 783"/>
              <a:gd name="T76" fmla="*/ 439 w 642"/>
              <a:gd name="T77" fmla="*/ 746 h 783"/>
              <a:gd name="T78" fmla="*/ 603 w 642"/>
              <a:gd name="T79" fmla="*/ 669 h 783"/>
              <a:gd name="T80" fmla="*/ 603 w 642"/>
              <a:gd name="T81" fmla="*/ 669 h 783"/>
              <a:gd name="T82" fmla="*/ 635 w 642"/>
              <a:gd name="T83" fmla="*/ 649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42" h="783">
                <a:moveTo>
                  <a:pt x="528" y="619"/>
                </a:moveTo>
                <a:lnTo>
                  <a:pt x="528" y="619"/>
                </a:lnTo>
                <a:lnTo>
                  <a:pt x="320" y="619"/>
                </a:lnTo>
                <a:lnTo>
                  <a:pt x="68" y="619"/>
                </a:lnTo>
                <a:lnTo>
                  <a:pt x="68" y="619"/>
                </a:lnTo>
                <a:cubicBezTo>
                  <a:pt x="92" y="579"/>
                  <a:pt x="110" y="528"/>
                  <a:pt x="119" y="464"/>
                </a:cubicBezTo>
                <a:lnTo>
                  <a:pt x="119" y="464"/>
                </a:lnTo>
                <a:cubicBezTo>
                  <a:pt x="129" y="398"/>
                  <a:pt x="129" y="332"/>
                  <a:pt x="127" y="288"/>
                </a:cubicBezTo>
                <a:lnTo>
                  <a:pt x="126" y="278"/>
                </a:lnTo>
                <a:lnTo>
                  <a:pt x="126" y="278"/>
                </a:lnTo>
                <a:lnTo>
                  <a:pt x="126" y="278"/>
                </a:lnTo>
                <a:cubicBezTo>
                  <a:pt x="125" y="259"/>
                  <a:pt x="124" y="244"/>
                  <a:pt x="123" y="236"/>
                </a:cubicBezTo>
                <a:lnTo>
                  <a:pt x="123" y="236"/>
                </a:lnTo>
                <a:cubicBezTo>
                  <a:pt x="122" y="223"/>
                  <a:pt x="123" y="211"/>
                  <a:pt x="126" y="199"/>
                </a:cubicBezTo>
                <a:lnTo>
                  <a:pt x="126" y="199"/>
                </a:lnTo>
                <a:cubicBezTo>
                  <a:pt x="135" y="158"/>
                  <a:pt x="159" y="120"/>
                  <a:pt x="193" y="93"/>
                </a:cubicBezTo>
                <a:lnTo>
                  <a:pt x="193" y="93"/>
                </a:lnTo>
                <a:cubicBezTo>
                  <a:pt x="228" y="66"/>
                  <a:pt x="272" y="51"/>
                  <a:pt x="318" y="51"/>
                </a:cubicBezTo>
                <a:lnTo>
                  <a:pt x="318" y="51"/>
                </a:lnTo>
                <a:cubicBezTo>
                  <a:pt x="413" y="51"/>
                  <a:pt x="494" y="116"/>
                  <a:pt x="511" y="206"/>
                </a:cubicBezTo>
                <a:lnTo>
                  <a:pt x="511" y="206"/>
                </a:lnTo>
                <a:cubicBezTo>
                  <a:pt x="513" y="215"/>
                  <a:pt x="513" y="224"/>
                  <a:pt x="513" y="233"/>
                </a:cubicBezTo>
                <a:lnTo>
                  <a:pt x="513" y="233"/>
                </a:lnTo>
                <a:cubicBezTo>
                  <a:pt x="511" y="247"/>
                  <a:pt x="510" y="266"/>
                  <a:pt x="510" y="284"/>
                </a:cubicBezTo>
                <a:lnTo>
                  <a:pt x="510" y="284"/>
                </a:lnTo>
                <a:cubicBezTo>
                  <a:pt x="508" y="327"/>
                  <a:pt x="509" y="393"/>
                  <a:pt x="519" y="460"/>
                </a:cubicBezTo>
                <a:lnTo>
                  <a:pt x="519" y="460"/>
                </a:lnTo>
                <a:cubicBezTo>
                  <a:pt x="529" y="524"/>
                  <a:pt x="547" y="578"/>
                  <a:pt x="573" y="619"/>
                </a:cubicBezTo>
                <a:lnTo>
                  <a:pt x="528" y="619"/>
                </a:lnTo>
                <a:close/>
                <a:moveTo>
                  <a:pt x="411" y="704"/>
                </a:moveTo>
                <a:lnTo>
                  <a:pt x="411" y="704"/>
                </a:lnTo>
                <a:cubicBezTo>
                  <a:pt x="384" y="721"/>
                  <a:pt x="353" y="731"/>
                  <a:pt x="321" y="731"/>
                </a:cubicBezTo>
                <a:lnTo>
                  <a:pt x="321" y="731"/>
                </a:lnTo>
                <a:cubicBezTo>
                  <a:pt x="288" y="731"/>
                  <a:pt x="257" y="721"/>
                  <a:pt x="231" y="704"/>
                </a:cubicBezTo>
                <a:lnTo>
                  <a:pt x="231" y="704"/>
                </a:lnTo>
                <a:cubicBezTo>
                  <a:pt x="217" y="694"/>
                  <a:pt x="204" y="682"/>
                  <a:pt x="194" y="669"/>
                </a:cubicBezTo>
                <a:lnTo>
                  <a:pt x="321" y="669"/>
                </a:lnTo>
                <a:lnTo>
                  <a:pt x="447" y="669"/>
                </a:lnTo>
                <a:lnTo>
                  <a:pt x="447" y="669"/>
                </a:lnTo>
                <a:cubicBezTo>
                  <a:pt x="437" y="682"/>
                  <a:pt x="425" y="694"/>
                  <a:pt x="411" y="704"/>
                </a:cubicBezTo>
                <a:close/>
                <a:moveTo>
                  <a:pt x="630" y="612"/>
                </a:moveTo>
                <a:lnTo>
                  <a:pt x="630" y="612"/>
                </a:lnTo>
                <a:cubicBezTo>
                  <a:pt x="601" y="575"/>
                  <a:pt x="580" y="521"/>
                  <a:pt x="569" y="452"/>
                </a:cubicBezTo>
                <a:lnTo>
                  <a:pt x="569" y="452"/>
                </a:lnTo>
                <a:cubicBezTo>
                  <a:pt x="559" y="389"/>
                  <a:pt x="559" y="327"/>
                  <a:pt x="560" y="285"/>
                </a:cubicBezTo>
                <a:lnTo>
                  <a:pt x="560" y="285"/>
                </a:lnTo>
                <a:cubicBezTo>
                  <a:pt x="561" y="269"/>
                  <a:pt x="562" y="250"/>
                  <a:pt x="563" y="237"/>
                </a:cubicBezTo>
                <a:lnTo>
                  <a:pt x="563" y="237"/>
                </a:lnTo>
                <a:cubicBezTo>
                  <a:pt x="564" y="223"/>
                  <a:pt x="563" y="210"/>
                  <a:pt x="561" y="197"/>
                </a:cubicBezTo>
                <a:lnTo>
                  <a:pt x="561" y="197"/>
                </a:lnTo>
                <a:cubicBezTo>
                  <a:pt x="539" y="82"/>
                  <a:pt x="437" y="0"/>
                  <a:pt x="318" y="0"/>
                </a:cubicBezTo>
                <a:lnTo>
                  <a:pt x="318" y="0"/>
                </a:lnTo>
                <a:cubicBezTo>
                  <a:pt x="261" y="0"/>
                  <a:pt x="206" y="19"/>
                  <a:pt x="162" y="54"/>
                </a:cubicBezTo>
                <a:lnTo>
                  <a:pt x="162" y="54"/>
                </a:lnTo>
                <a:cubicBezTo>
                  <a:pt x="119" y="87"/>
                  <a:pt x="88" y="136"/>
                  <a:pt x="76" y="188"/>
                </a:cubicBezTo>
                <a:lnTo>
                  <a:pt x="76" y="188"/>
                </a:lnTo>
                <a:cubicBezTo>
                  <a:pt x="72" y="205"/>
                  <a:pt x="71" y="222"/>
                  <a:pt x="73" y="240"/>
                </a:cubicBezTo>
                <a:lnTo>
                  <a:pt x="73" y="240"/>
                </a:lnTo>
                <a:cubicBezTo>
                  <a:pt x="74" y="249"/>
                  <a:pt x="75" y="267"/>
                  <a:pt x="76" y="290"/>
                </a:cubicBezTo>
                <a:lnTo>
                  <a:pt x="76" y="300"/>
                </a:lnTo>
                <a:lnTo>
                  <a:pt x="77" y="300"/>
                </a:lnTo>
                <a:lnTo>
                  <a:pt x="77" y="300"/>
                </a:lnTo>
                <a:cubicBezTo>
                  <a:pt x="78" y="342"/>
                  <a:pt x="78" y="399"/>
                  <a:pt x="69" y="457"/>
                </a:cubicBezTo>
                <a:lnTo>
                  <a:pt x="69" y="457"/>
                </a:lnTo>
                <a:cubicBezTo>
                  <a:pt x="59" y="525"/>
                  <a:pt x="39" y="578"/>
                  <a:pt x="11" y="611"/>
                </a:cubicBezTo>
                <a:lnTo>
                  <a:pt x="11" y="611"/>
                </a:lnTo>
                <a:cubicBezTo>
                  <a:pt x="2" y="622"/>
                  <a:pt x="0" y="636"/>
                  <a:pt x="6" y="649"/>
                </a:cubicBezTo>
                <a:lnTo>
                  <a:pt x="6" y="649"/>
                </a:lnTo>
                <a:cubicBezTo>
                  <a:pt x="12" y="662"/>
                  <a:pt x="24" y="669"/>
                  <a:pt x="38" y="669"/>
                </a:cubicBezTo>
                <a:lnTo>
                  <a:pt x="38" y="669"/>
                </a:lnTo>
                <a:lnTo>
                  <a:pt x="134" y="669"/>
                </a:lnTo>
                <a:lnTo>
                  <a:pt x="134" y="669"/>
                </a:lnTo>
                <a:cubicBezTo>
                  <a:pt x="150" y="700"/>
                  <a:pt x="173" y="726"/>
                  <a:pt x="203" y="746"/>
                </a:cubicBezTo>
                <a:lnTo>
                  <a:pt x="203" y="746"/>
                </a:lnTo>
                <a:cubicBezTo>
                  <a:pt x="237" y="769"/>
                  <a:pt x="278" y="782"/>
                  <a:pt x="321" y="782"/>
                </a:cubicBezTo>
                <a:lnTo>
                  <a:pt x="321" y="782"/>
                </a:lnTo>
                <a:cubicBezTo>
                  <a:pt x="363" y="782"/>
                  <a:pt x="404" y="769"/>
                  <a:pt x="439" y="746"/>
                </a:cubicBezTo>
                <a:lnTo>
                  <a:pt x="439" y="746"/>
                </a:lnTo>
                <a:cubicBezTo>
                  <a:pt x="468" y="726"/>
                  <a:pt x="491" y="700"/>
                  <a:pt x="506" y="669"/>
                </a:cubicBezTo>
                <a:lnTo>
                  <a:pt x="603" y="669"/>
                </a:lnTo>
                <a:lnTo>
                  <a:pt x="603" y="669"/>
                </a:lnTo>
                <a:lnTo>
                  <a:pt x="603" y="669"/>
                </a:lnTo>
                <a:cubicBezTo>
                  <a:pt x="617" y="669"/>
                  <a:pt x="629" y="662"/>
                  <a:pt x="635" y="649"/>
                </a:cubicBezTo>
                <a:lnTo>
                  <a:pt x="635" y="649"/>
                </a:lnTo>
                <a:cubicBezTo>
                  <a:pt x="641" y="637"/>
                  <a:pt x="639" y="622"/>
                  <a:pt x="630" y="6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49"/>
          <p:cNvSpPr>
            <a:spLocks noChangeArrowheads="1"/>
          </p:cNvSpPr>
          <p:nvPr/>
        </p:nvSpPr>
        <p:spPr bwMode="auto">
          <a:xfrm>
            <a:off x="17471723" y="9303605"/>
            <a:ext cx="48961" cy="181154"/>
          </a:xfrm>
          <a:custGeom>
            <a:avLst/>
            <a:gdLst>
              <a:gd name="T0" fmla="*/ 21 w 44"/>
              <a:gd name="T1" fmla="*/ 160 h 161"/>
              <a:gd name="T2" fmla="*/ 21 w 44"/>
              <a:gd name="T3" fmla="*/ 160 h 161"/>
              <a:gd name="T4" fmla="*/ 21 w 44"/>
              <a:gd name="T5" fmla="*/ 160 h 161"/>
              <a:gd name="T6" fmla="*/ 0 w 44"/>
              <a:gd name="T7" fmla="*/ 138 h 161"/>
              <a:gd name="T8" fmla="*/ 0 w 44"/>
              <a:gd name="T9" fmla="*/ 21 h 161"/>
              <a:gd name="T10" fmla="*/ 0 w 44"/>
              <a:gd name="T11" fmla="*/ 21 h 161"/>
              <a:gd name="T12" fmla="*/ 22 w 44"/>
              <a:gd name="T13" fmla="*/ 0 h 161"/>
              <a:gd name="T14" fmla="*/ 22 w 44"/>
              <a:gd name="T15" fmla="*/ 0 h 161"/>
              <a:gd name="T16" fmla="*/ 22 w 44"/>
              <a:gd name="T17" fmla="*/ 0 h 161"/>
              <a:gd name="T18" fmla="*/ 43 w 44"/>
              <a:gd name="T19" fmla="*/ 21 h 161"/>
              <a:gd name="T20" fmla="*/ 43 w 44"/>
              <a:gd name="T21" fmla="*/ 138 h 161"/>
              <a:gd name="T22" fmla="*/ 43 w 44"/>
              <a:gd name="T23" fmla="*/ 138 h 161"/>
              <a:gd name="T24" fmla="*/ 21 w 44"/>
              <a:gd name="T25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" h="161">
                <a:moveTo>
                  <a:pt x="21" y="160"/>
                </a:moveTo>
                <a:lnTo>
                  <a:pt x="21" y="160"/>
                </a:lnTo>
                <a:lnTo>
                  <a:pt x="21" y="160"/>
                </a:lnTo>
                <a:cubicBezTo>
                  <a:pt x="10" y="160"/>
                  <a:pt x="0" y="150"/>
                  <a:pt x="0" y="138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10"/>
                  <a:pt x="10" y="0"/>
                  <a:pt x="22" y="0"/>
                </a:cubicBezTo>
                <a:lnTo>
                  <a:pt x="22" y="0"/>
                </a:lnTo>
                <a:lnTo>
                  <a:pt x="22" y="0"/>
                </a:lnTo>
                <a:cubicBezTo>
                  <a:pt x="34" y="0"/>
                  <a:pt x="43" y="10"/>
                  <a:pt x="43" y="21"/>
                </a:cubicBezTo>
                <a:lnTo>
                  <a:pt x="43" y="138"/>
                </a:lnTo>
                <a:lnTo>
                  <a:pt x="43" y="138"/>
                </a:lnTo>
                <a:cubicBezTo>
                  <a:pt x="43" y="150"/>
                  <a:pt x="34" y="160"/>
                  <a:pt x="21" y="1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50"/>
          <p:cNvSpPr>
            <a:spLocks noChangeArrowheads="1"/>
          </p:cNvSpPr>
          <p:nvPr/>
        </p:nvSpPr>
        <p:spPr bwMode="auto">
          <a:xfrm>
            <a:off x="16972321" y="9117553"/>
            <a:ext cx="1047766" cy="264390"/>
          </a:xfrm>
          <a:custGeom>
            <a:avLst/>
            <a:gdLst>
              <a:gd name="T0" fmla="*/ 470 w 942"/>
              <a:gd name="T1" fmla="*/ 153 h 237"/>
              <a:gd name="T2" fmla="*/ 470 w 942"/>
              <a:gd name="T3" fmla="*/ 153 h 237"/>
              <a:gd name="T4" fmla="*/ 755 w 942"/>
              <a:gd name="T5" fmla="*/ 191 h 237"/>
              <a:gd name="T6" fmla="*/ 755 w 942"/>
              <a:gd name="T7" fmla="*/ 191 h 237"/>
              <a:gd name="T8" fmla="*/ 760 w 942"/>
              <a:gd name="T9" fmla="*/ 189 h 237"/>
              <a:gd name="T10" fmla="*/ 781 w 942"/>
              <a:gd name="T11" fmla="*/ 168 h 237"/>
              <a:gd name="T12" fmla="*/ 781 w 942"/>
              <a:gd name="T13" fmla="*/ 168 h 237"/>
              <a:gd name="T14" fmla="*/ 817 w 942"/>
              <a:gd name="T15" fmla="*/ 153 h 237"/>
              <a:gd name="T16" fmla="*/ 841 w 942"/>
              <a:gd name="T17" fmla="*/ 153 h 237"/>
              <a:gd name="T18" fmla="*/ 841 w 942"/>
              <a:gd name="T19" fmla="*/ 153 h 237"/>
              <a:gd name="T20" fmla="*/ 770 w 942"/>
              <a:gd name="T21" fmla="*/ 117 h 237"/>
              <a:gd name="T22" fmla="*/ 770 w 942"/>
              <a:gd name="T23" fmla="*/ 117 h 237"/>
              <a:gd name="T24" fmla="*/ 471 w 942"/>
              <a:gd name="T25" fmla="*/ 43 h 237"/>
              <a:gd name="T26" fmla="*/ 471 w 942"/>
              <a:gd name="T27" fmla="*/ 43 h 237"/>
              <a:gd name="T28" fmla="*/ 174 w 942"/>
              <a:gd name="T29" fmla="*/ 117 h 237"/>
              <a:gd name="T30" fmla="*/ 174 w 942"/>
              <a:gd name="T31" fmla="*/ 117 h 237"/>
              <a:gd name="T32" fmla="*/ 103 w 942"/>
              <a:gd name="T33" fmla="*/ 153 h 237"/>
              <a:gd name="T34" fmla="*/ 125 w 942"/>
              <a:gd name="T35" fmla="*/ 153 h 237"/>
              <a:gd name="T36" fmla="*/ 125 w 942"/>
              <a:gd name="T37" fmla="*/ 153 h 237"/>
              <a:gd name="T38" fmla="*/ 161 w 942"/>
              <a:gd name="T39" fmla="*/ 167 h 237"/>
              <a:gd name="T40" fmla="*/ 182 w 942"/>
              <a:gd name="T41" fmla="*/ 189 h 237"/>
              <a:gd name="T42" fmla="*/ 182 w 942"/>
              <a:gd name="T43" fmla="*/ 189 h 237"/>
              <a:gd name="T44" fmla="*/ 187 w 942"/>
              <a:gd name="T45" fmla="*/ 191 h 237"/>
              <a:gd name="T46" fmla="*/ 187 w 942"/>
              <a:gd name="T47" fmla="*/ 191 h 237"/>
              <a:gd name="T48" fmla="*/ 470 w 942"/>
              <a:gd name="T49" fmla="*/ 153 h 237"/>
              <a:gd name="T50" fmla="*/ 756 w 942"/>
              <a:gd name="T51" fmla="*/ 234 h 237"/>
              <a:gd name="T52" fmla="*/ 756 w 942"/>
              <a:gd name="T53" fmla="*/ 234 h 237"/>
              <a:gd name="T54" fmla="*/ 746 w 942"/>
              <a:gd name="T55" fmla="*/ 233 h 237"/>
              <a:gd name="T56" fmla="*/ 746 w 942"/>
              <a:gd name="T57" fmla="*/ 233 h 237"/>
              <a:gd name="T58" fmla="*/ 470 w 942"/>
              <a:gd name="T59" fmla="*/ 196 h 237"/>
              <a:gd name="T60" fmla="*/ 470 w 942"/>
              <a:gd name="T61" fmla="*/ 196 h 237"/>
              <a:gd name="T62" fmla="*/ 470 w 942"/>
              <a:gd name="T63" fmla="*/ 196 h 237"/>
              <a:gd name="T64" fmla="*/ 196 w 942"/>
              <a:gd name="T65" fmla="*/ 233 h 237"/>
              <a:gd name="T66" fmla="*/ 196 w 942"/>
              <a:gd name="T67" fmla="*/ 233 h 237"/>
              <a:gd name="T68" fmla="*/ 151 w 942"/>
              <a:gd name="T69" fmla="*/ 219 h 237"/>
              <a:gd name="T70" fmla="*/ 130 w 942"/>
              <a:gd name="T71" fmla="*/ 198 h 237"/>
              <a:gd name="T72" fmla="*/ 130 w 942"/>
              <a:gd name="T73" fmla="*/ 198 h 237"/>
              <a:gd name="T74" fmla="*/ 125 w 942"/>
              <a:gd name="T75" fmla="*/ 196 h 237"/>
              <a:gd name="T76" fmla="*/ 24 w 942"/>
              <a:gd name="T77" fmla="*/ 196 h 237"/>
              <a:gd name="T78" fmla="*/ 24 w 942"/>
              <a:gd name="T79" fmla="*/ 196 h 237"/>
              <a:gd name="T80" fmla="*/ 3 w 942"/>
              <a:gd name="T81" fmla="*/ 181 h 237"/>
              <a:gd name="T82" fmla="*/ 3 w 942"/>
              <a:gd name="T83" fmla="*/ 181 h 237"/>
              <a:gd name="T84" fmla="*/ 12 w 942"/>
              <a:gd name="T85" fmla="*/ 156 h 237"/>
              <a:gd name="T86" fmla="*/ 12 w 942"/>
              <a:gd name="T87" fmla="*/ 156 h 237"/>
              <a:gd name="T88" fmla="*/ 155 w 942"/>
              <a:gd name="T89" fmla="*/ 78 h 237"/>
              <a:gd name="T90" fmla="*/ 155 w 942"/>
              <a:gd name="T91" fmla="*/ 78 h 237"/>
              <a:gd name="T92" fmla="*/ 471 w 942"/>
              <a:gd name="T93" fmla="*/ 0 h 237"/>
              <a:gd name="T94" fmla="*/ 471 w 942"/>
              <a:gd name="T95" fmla="*/ 0 h 237"/>
              <a:gd name="T96" fmla="*/ 789 w 942"/>
              <a:gd name="T97" fmla="*/ 78 h 237"/>
              <a:gd name="T98" fmla="*/ 789 w 942"/>
              <a:gd name="T99" fmla="*/ 78 h 237"/>
              <a:gd name="T100" fmla="*/ 930 w 942"/>
              <a:gd name="T101" fmla="*/ 156 h 237"/>
              <a:gd name="T102" fmla="*/ 930 w 942"/>
              <a:gd name="T103" fmla="*/ 156 h 237"/>
              <a:gd name="T104" fmla="*/ 939 w 942"/>
              <a:gd name="T105" fmla="*/ 181 h 237"/>
              <a:gd name="T106" fmla="*/ 939 w 942"/>
              <a:gd name="T107" fmla="*/ 181 h 237"/>
              <a:gd name="T108" fmla="*/ 918 w 942"/>
              <a:gd name="T109" fmla="*/ 196 h 237"/>
              <a:gd name="T110" fmla="*/ 817 w 942"/>
              <a:gd name="T111" fmla="*/ 196 h 237"/>
              <a:gd name="T112" fmla="*/ 817 w 942"/>
              <a:gd name="T113" fmla="*/ 196 h 237"/>
              <a:gd name="T114" fmla="*/ 812 w 942"/>
              <a:gd name="T115" fmla="*/ 198 h 237"/>
              <a:gd name="T116" fmla="*/ 791 w 942"/>
              <a:gd name="T117" fmla="*/ 219 h 237"/>
              <a:gd name="T118" fmla="*/ 791 w 942"/>
              <a:gd name="T119" fmla="*/ 219 h 237"/>
              <a:gd name="T120" fmla="*/ 756 w 942"/>
              <a:gd name="T121" fmla="*/ 234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42" h="237">
                <a:moveTo>
                  <a:pt x="470" y="153"/>
                </a:moveTo>
                <a:lnTo>
                  <a:pt x="470" y="153"/>
                </a:lnTo>
                <a:cubicBezTo>
                  <a:pt x="562" y="153"/>
                  <a:pt x="700" y="180"/>
                  <a:pt x="755" y="191"/>
                </a:cubicBezTo>
                <a:lnTo>
                  <a:pt x="755" y="191"/>
                </a:lnTo>
                <a:cubicBezTo>
                  <a:pt x="757" y="191"/>
                  <a:pt x="759" y="191"/>
                  <a:pt x="760" y="189"/>
                </a:cubicBezTo>
                <a:lnTo>
                  <a:pt x="781" y="168"/>
                </a:lnTo>
                <a:lnTo>
                  <a:pt x="781" y="168"/>
                </a:lnTo>
                <a:cubicBezTo>
                  <a:pt x="790" y="158"/>
                  <a:pt x="803" y="153"/>
                  <a:pt x="817" y="153"/>
                </a:cubicBezTo>
                <a:lnTo>
                  <a:pt x="841" y="153"/>
                </a:lnTo>
                <a:lnTo>
                  <a:pt x="841" y="153"/>
                </a:lnTo>
                <a:cubicBezTo>
                  <a:pt x="820" y="142"/>
                  <a:pt x="796" y="129"/>
                  <a:pt x="770" y="117"/>
                </a:cubicBezTo>
                <a:lnTo>
                  <a:pt x="770" y="117"/>
                </a:lnTo>
                <a:cubicBezTo>
                  <a:pt x="696" y="84"/>
                  <a:pt x="584" y="43"/>
                  <a:pt x="471" y="43"/>
                </a:cubicBezTo>
                <a:lnTo>
                  <a:pt x="471" y="43"/>
                </a:lnTo>
                <a:cubicBezTo>
                  <a:pt x="360" y="43"/>
                  <a:pt x="248" y="84"/>
                  <a:pt x="174" y="117"/>
                </a:cubicBezTo>
                <a:lnTo>
                  <a:pt x="174" y="117"/>
                </a:lnTo>
                <a:cubicBezTo>
                  <a:pt x="147" y="129"/>
                  <a:pt x="123" y="142"/>
                  <a:pt x="103" y="153"/>
                </a:cubicBezTo>
                <a:lnTo>
                  <a:pt x="125" y="153"/>
                </a:lnTo>
                <a:lnTo>
                  <a:pt x="125" y="153"/>
                </a:lnTo>
                <a:cubicBezTo>
                  <a:pt x="138" y="153"/>
                  <a:pt x="151" y="158"/>
                  <a:pt x="161" y="167"/>
                </a:cubicBezTo>
                <a:lnTo>
                  <a:pt x="182" y="189"/>
                </a:lnTo>
                <a:lnTo>
                  <a:pt x="182" y="189"/>
                </a:lnTo>
                <a:cubicBezTo>
                  <a:pt x="183" y="191"/>
                  <a:pt x="186" y="191"/>
                  <a:pt x="187" y="191"/>
                </a:cubicBezTo>
                <a:lnTo>
                  <a:pt x="187" y="191"/>
                </a:lnTo>
                <a:cubicBezTo>
                  <a:pt x="241" y="180"/>
                  <a:pt x="377" y="153"/>
                  <a:pt x="470" y="153"/>
                </a:cubicBezTo>
                <a:close/>
                <a:moveTo>
                  <a:pt x="756" y="234"/>
                </a:moveTo>
                <a:lnTo>
                  <a:pt x="756" y="234"/>
                </a:lnTo>
                <a:cubicBezTo>
                  <a:pt x="753" y="234"/>
                  <a:pt x="749" y="234"/>
                  <a:pt x="746" y="233"/>
                </a:cubicBezTo>
                <a:lnTo>
                  <a:pt x="746" y="233"/>
                </a:lnTo>
                <a:cubicBezTo>
                  <a:pt x="704" y="224"/>
                  <a:pt x="561" y="196"/>
                  <a:pt x="470" y="196"/>
                </a:cubicBezTo>
                <a:lnTo>
                  <a:pt x="470" y="196"/>
                </a:lnTo>
                <a:lnTo>
                  <a:pt x="470" y="196"/>
                </a:lnTo>
                <a:cubicBezTo>
                  <a:pt x="379" y="196"/>
                  <a:pt x="238" y="224"/>
                  <a:pt x="196" y="233"/>
                </a:cubicBezTo>
                <a:lnTo>
                  <a:pt x="196" y="233"/>
                </a:lnTo>
                <a:cubicBezTo>
                  <a:pt x="180" y="236"/>
                  <a:pt x="163" y="232"/>
                  <a:pt x="151" y="219"/>
                </a:cubicBezTo>
                <a:lnTo>
                  <a:pt x="130" y="198"/>
                </a:lnTo>
                <a:lnTo>
                  <a:pt x="130" y="198"/>
                </a:lnTo>
                <a:cubicBezTo>
                  <a:pt x="129" y="197"/>
                  <a:pt x="127" y="196"/>
                  <a:pt x="125" y="196"/>
                </a:cubicBezTo>
                <a:lnTo>
                  <a:pt x="24" y="196"/>
                </a:lnTo>
                <a:lnTo>
                  <a:pt x="24" y="196"/>
                </a:lnTo>
                <a:cubicBezTo>
                  <a:pt x="14" y="196"/>
                  <a:pt x="6" y="190"/>
                  <a:pt x="3" y="181"/>
                </a:cubicBezTo>
                <a:lnTo>
                  <a:pt x="3" y="181"/>
                </a:lnTo>
                <a:cubicBezTo>
                  <a:pt x="0" y="172"/>
                  <a:pt x="4" y="162"/>
                  <a:pt x="12" y="156"/>
                </a:cubicBezTo>
                <a:lnTo>
                  <a:pt x="12" y="156"/>
                </a:lnTo>
                <a:cubicBezTo>
                  <a:pt x="14" y="155"/>
                  <a:pt x="71" y="117"/>
                  <a:pt x="155" y="78"/>
                </a:cubicBezTo>
                <a:lnTo>
                  <a:pt x="155" y="78"/>
                </a:lnTo>
                <a:cubicBezTo>
                  <a:pt x="234" y="43"/>
                  <a:pt x="353" y="0"/>
                  <a:pt x="471" y="0"/>
                </a:cubicBezTo>
                <a:lnTo>
                  <a:pt x="471" y="0"/>
                </a:lnTo>
                <a:cubicBezTo>
                  <a:pt x="593" y="0"/>
                  <a:pt x="711" y="43"/>
                  <a:pt x="789" y="78"/>
                </a:cubicBezTo>
                <a:lnTo>
                  <a:pt x="789" y="78"/>
                </a:lnTo>
                <a:cubicBezTo>
                  <a:pt x="873" y="117"/>
                  <a:pt x="928" y="155"/>
                  <a:pt x="930" y="156"/>
                </a:cubicBezTo>
                <a:lnTo>
                  <a:pt x="930" y="156"/>
                </a:lnTo>
                <a:cubicBezTo>
                  <a:pt x="938" y="162"/>
                  <a:pt x="941" y="172"/>
                  <a:pt x="939" y="181"/>
                </a:cubicBezTo>
                <a:lnTo>
                  <a:pt x="939" y="181"/>
                </a:lnTo>
                <a:cubicBezTo>
                  <a:pt x="936" y="190"/>
                  <a:pt x="927" y="196"/>
                  <a:pt x="918" y="196"/>
                </a:cubicBezTo>
                <a:lnTo>
                  <a:pt x="817" y="196"/>
                </a:lnTo>
                <a:lnTo>
                  <a:pt x="817" y="196"/>
                </a:lnTo>
                <a:cubicBezTo>
                  <a:pt x="815" y="196"/>
                  <a:pt x="814" y="197"/>
                  <a:pt x="812" y="198"/>
                </a:cubicBezTo>
                <a:lnTo>
                  <a:pt x="791" y="219"/>
                </a:lnTo>
                <a:lnTo>
                  <a:pt x="791" y="219"/>
                </a:lnTo>
                <a:cubicBezTo>
                  <a:pt x="782" y="229"/>
                  <a:pt x="769" y="234"/>
                  <a:pt x="756" y="2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51"/>
          <p:cNvSpPr>
            <a:spLocks noChangeArrowheads="1"/>
          </p:cNvSpPr>
          <p:nvPr/>
        </p:nvSpPr>
        <p:spPr bwMode="auto">
          <a:xfrm>
            <a:off x="17471723" y="9083279"/>
            <a:ext cx="48961" cy="83235"/>
          </a:xfrm>
          <a:custGeom>
            <a:avLst/>
            <a:gdLst>
              <a:gd name="T0" fmla="*/ 22 w 44"/>
              <a:gd name="T1" fmla="*/ 73 h 74"/>
              <a:gd name="T2" fmla="*/ 22 w 44"/>
              <a:gd name="T3" fmla="*/ 73 h 74"/>
              <a:gd name="T4" fmla="*/ 22 w 44"/>
              <a:gd name="T5" fmla="*/ 73 h 74"/>
              <a:gd name="T6" fmla="*/ 0 w 44"/>
              <a:gd name="T7" fmla="*/ 52 h 74"/>
              <a:gd name="T8" fmla="*/ 0 w 44"/>
              <a:gd name="T9" fmla="*/ 22 h 74"/>
              <a:gd name="T10" fmla="*/ 0 w 44"/>
              <a:gd name="T11" fmla="*/ 22 h 74"/>
              <a:gd name="T12" fmla="*/ 22 w 44"/>
              <a:gd name="T13" fmla="*/ 0 h 74"/>
              <a:gd name="T14" fmla="*/ 22 w 44"/>
              <a:gd name="T15" fmla="*/ 0 h 74"/>
              <a:gd name="T16" fmla="*/ 43 w 44"/>
              <a:gd name="T17" fmla="*/ 22 h 74"/>
              <a:gd name="T18" fmla="*/ 43 w 44"/>
              <a:gd name="T19" fmla="*/ 52 h 74"/>
              <a:gd name="T20" fmla="*/ 43 w 44"/>
              <a:gd name="T21" fmla="*/ 52 h 74"/>
              <a:gd name="T22" fmla="*/ 22 w 44"/>
              <a:gd name="T23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74">
                <a:moveTo>
                  <a:pt x="22" y="73"/>
                </a:moveTo>
                <a:lnTo>
                  <a:pt x="22" y="73"/>
                </a:lnTo>
                <a:lnTo>
                  <a:pt x="22" y="73"/>
                </a:lnTo>
                <a:cubicBezTo>
                  <a:pt x="10" y="73"/>
                  <a:pt x="0" y="64"/>
                  <a:pt x="0" y="52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10" y="0"/>
                  <a:pt x="22" y="0"/>
                </a:cubicBezTo>
                <a:lnTo>
                  <a:pt x="22" y="0"/>
                </a:lnTo>
                <a:cubicBezTo>
                  <a:pt x="34" y="0"/>
                  <a:pt x="43" y="10"/>
                  <a:pt x="43" y="22"/>
                </a:cubicBezTo>
                <a:lnTo>
                  <a:pt x="43" y="52"/>
                </a:lnTo>
                <a:lnTo>
                  <a:pt x="43" y="52"/>
                </a:lnTo>
                <a:cubicBezTo>
                  <a:pt x="43" y="64"/>
                  <a:pt x="34" y="73"/>
                  <a:pt x="22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52"/>
          <p:cNvSpPr>
            <a:spLocks noChangeArrowheads="1"/>
          </p:cNvSpPr>
          <p:nvPr/>
        </p:nvSpPr>
        <p:spPr bwMode="auto">
          <a:xfrm>
            <a:off x="17280774" y="9597371"/>
            <a:ext cx="430857" cy="514089"/>
          </a:xfrm>
          <a:custGeom>
            <a:avLst/>
            <a:gdLst>
              <a:gd name="T0" fmla="*/ 193 w 388"/>
              <a:gd name="T1" fmla="*/ 463 h 464"/>
              <a:gd name="T2" fmla="*/ 193 w 388"/>
              <a:gd name="T3" fmla="*/ 463 h 464"/>
              <a:gd name="T4" fmla="*/ 0 w 388"/>
              <a:gd name="T5" fmla="*/ 271 h 464"/>
              <a:gd name="T6" fmla="*/ 0 w 388"/>
              <a:gd name="T7" fmla="*/ 271 h 464"/>
              <a:gd name="T8" fmla="*/ 88 w 388"/>
              <a:gd name="T9" fmla="*/ 25 h 464"/>
              <a:gd name="T10" fmla="*/ 88 w 388"/>
              <a:gd name="T11" fmla="*/ 25 h 464"/>
              <a:gd name="T12" fmla="*/ 102 w 388"/>
              <a:gd name="T13" fmla="*/ 9 h 464"/>
              <a:gd name="T14" fmla="*/ 102 w 388"/>
              <a:gd name="T15" fmla="*/ 9 h 464"/>
              <a:gd name="T16" fmla="*/ 132 w 388"/>
              <a:gd name="T17" fmla="*/ 8 h 464"/>
              <a:gd name="T18" fmla="*/ 132 w 388"/>
              <a:gd name="T19" fmla="*/ 8 h 464"/>
              <a:gd name="T20" fmla="*/ 134 w 388"/>
              <a:gd name="T21" fmla="*/ 39 h 464"/>
              <a:gd name="T22" fmla="*/ 134 w 388"/>
              <a:gd name="T23" fmla="*/ 39 h 464"/>
              <a:gd name="T24" fmla="*/ 122 w 388"/>
              <a:gd name="T25" fmla="*/ 52 h 464"/>
              <a:gd name="T26" fmla="*/ 122 w 388"/>
              <a:gd name="T27" fmla="*/ 52 h 464"/>
              <a:gd name="T28" fmla="*/ 44 w 388"/>
              <a:gd name="T29" fmla="*/ 271 h 464"/>
              <a:gd name="T30" fmla="*/ 44 w 388"/>
              <a:gd name="T31" fmla="*/ 271 h 464"/>
              <a:gd name="T32" fmla="*/ 193 w 388"/>
              <a:gd name="T33" fmla="*/ 421 h 464"/>
              <a:gd name="T34" fmla="*/ 193 w 388"/>
              <a:gd name="T35" fmla="*/ 421 h 464"/>
              <a:gd name="T36" fmla="*/ 343 w 388"/>
              <a:gd name="T37" fmla="*/ 271 h 464"/>
              <a:gd name="T38" fmla="*/ 343 w 388"/>
              <a:gd name="T39" fmla="*/ 271 h 464"/>
              <a:gd name="T40" fmla="*/ 264 w 388"/>
              <a:gd name="T41" fmla="*/ 52 h 464"/>
              <a:gd name="T42" fmla="*/ 264 w 388"/>
              <a:gd name="T43" fmla="*/ 52 h 464"/>
              <a:gd name="T44" fmla="*/ 253 w 388"/>
              <a:gd name="T45" fmla="*/ 39 h 464"/>
              <a:gd name="T46" fmla="*/ 253 w 388"/>
              <a:gd name="T47" fmla="*/ 39 h 464"/>
              <a:gd name="T48" fmla="*/ 255 w 388"/>
              <a:gd name="T49" fmla="*/ 8 h 464"/>
              <a:gd name="T50" fmla="*/ 255 w 388"/>
              <a:gd name="T51" fmla="*/ 8 h 464"/>
              <a:gd name="T52" fmla="*/ 285 w 388"/>
              <a:gd name="T53" fmla="*/ 10 h 464"/>
              <a:gd name="T54" fmla="*/ 285 w 388"/>
              <a:gd name="T55" fmla="*/ 10 h 464"/>
              <a:gd name="T56" fmla="*/ 299 w 388"/>
              <a:gd name="T57" fmla="*/ 25 h 464"/>
              <a:gd name="T58" fmla="*/ 299 w 388"/>
              <a:gd name="T59" fmla="*/ 25 h 464"/>
              <a:gd name="T60" fmla="*/ 387 w 388"/>
              <a:gd name="T61" fmla="*/ 271 h 464"/>
              <a:gd name="T62" fmla="*/ 387 w 388"/>
              <a:gd name="T63" fmla="*/ 271 h 464"/>
              <a:gd name="T64" fmla="*/ 193 w 388"/>
              <a:gd name="T65" fmla="*/ 463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8" h="464">
                <a:moveTo>
                  <a:pt x="193" y="463"/>
                </a:moveTo>
                <a:lnTo>
                  <a:pt x="193" y="463"/>
                </a:lnTo>
                <a:cubicBezTo>
                  <a:pt x="87" y="463"/>
                  <a:pt x="0" y="377"/>
                  <a:pt x="0" y="271"/>
                </a:cubicBezTo>
                <a:lnTo>
                  <a:pt x="0" y="271"/>
                </a:lnTo>
                <a:cubicBezTo>
                  <a:pt x="0" y="206"/>
                  <a:pt x="33" y="96"/>
                  <a:pt x="88" y="25"/>
                </a:cubicBezTo>
                <a:lnTo>
                  <a:pt x="88" y="25"/>
                </a:lnTo>
                <a:cubicBezTo>
                  <a:pt x="93" y="20"/>
                  <a:pt x="97" y="14"/>
                  <a:pt x="102" y="9"/>
                </a:cubicBezTo>
                <a:lnTo>
                  <a:pt x="102" y="9"/>
                </a:lnTo>
                <a:cubicBezTo>
                  <a:pt x="110" y="0"/>
                  <a:pt x="123" y="0"/>
                  <a:pt x="132" y="8"/>
                </a:cubicBezTo>
                <a:lnTo>
                  <a:pt x="132" y="8"/>
                </a:lnTo>
                <a:cubicBezTo>
                  <a:pt x="141" y="16"/>
                  <a:pt x="141" y="30"/>
                  <a:pt x="134" y="39"/>
                </a:cubicBezTo>
                <a:lnTo>
                  <a:pt x="134" y="39"/>
                </a:lnTo>
                <a:cubicBezTo>
                  <a:pt x="130" y="42"/>
                  <a:pt x="126" y="47"/>
                  <a:pt x="122" y="52"/>
                </a:cubicBezTo>
                <a:lnTo>
                  <a:pt x="122" y="52"/>
                </a:lnTo>
                <a:cubicBezTo>
                  <a:pt x="76" y="113"/>
                  <a:pt x="44" y="214"/>
                  <a:pt x="44" y="271"/>
                </a:cubicBezTo>
                <a:lnTo>
                  <a:pt x="44" y="271"/>
                </a:lnTo>
                <a:cubicBezTo>
                  <a:pt x="44" y="353"/>
                  <a:pt x="111" y="421"/>
                  <a:pt x="193" y="421"/>
                </a:cubicBezTo>
                <a:lnTo>
                  <a:pt x="193" y="421"/>
                </a:lnTo>
                <a:cubicBezTo>
                  <a:pt x="276" y="421"/>
                  <a:pt x="343" y="353"/>
                  <a:pt x="343" y="271"/>
                </a:cubicBezTo>
                <a:lnTo>
                  <a:pt x="343" y="271"/>
                </a:lnTo>
                <a:cubicBezTo>
                  <a:pt x="343" y="214"/>
                  <a:pt x="312" y="113"/>
                  <a:pt x="264" y="52"/>
                </a:cubicBezTo>
                <a:lnTo>
                  <a:pt x="264" y="52"/>
                </a:lnTo>
                <a:cubicBezTo>
                  <a:pt x="261" y="47"/>
                  <a:pt x="257" y="43"/>
                  <a:pt x="253" y="39"/>
                </a:cubicBezTo>
                <a:lnTo>
                  <a:pt x="253" y="39"/>
                </a:lnTo>
                <a:cubicBezTo>
                  <a:pt x="245" y="30"/>
                  <a:pt x="246" y="16"/>
                  <a:pt x="255" y="8"/>
                </a:cubicBezTo>
                <a:lnTo>
                  <a:pt x="255" y="8"/>
                </a:lnTo>
                <a:cubicBezTo>
                  <a:pt x="264" y="0"/>
                  <a:pt x="277" y="1"/>
                  <a:pt x="285" y="10"/>
                </a:cubicBezTo>
                <a:lnTo>
                  <a:pt x="285" y="10"/>
                </a:lnTo>
                <a:cubicBezTo>
                  <a:pt x="290" y="14"/>
                  <a:pt x="294" y="20"/>
                  <a:pt x="299" y="25"/>
                </a:cubicBezTo>
                <a:lnTo>
                  <a:pt x="299" y="25"/>
                </a:lnTo>
                <a:cubicBezTo>
                  <a:pt x="354" y="96"/>
                  <a:pt x="387" y="206"/>
                  <a:pt x="387" y="271"/>
                </a:cubicBezTo>
                <a:lnTo>
                  <a:pt x="387" y="271"/>
                </a:lnTo>
                <a:cubicBezTo>
                  <a:pt x="387" y="377"/>
                  <a:pt x="300" y="463"/>
                  <a:pt x="193" y="4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53"/>
          <p:cNvSpPr>
            <a:spLocks noChangeArrowheads="1"/>
          </p:cNvSpPr>
          <p:nvPr/>
        </p:nvSpPr>
        <p:spPr bwMode="auto">
          <a:xfrm>
            <a:off x="17359111" y="9430904"/>
            <a:ext cx="269287" cy="146883"/>
          </a:xfrm>
          <a:custGeom>
            <a:avLst/>
            <a:gdLst>
              <a:gd name="T0" fmla="*/ 190 w 244"/>
              <a:gd name="T1" fmla="*/ 129 h 132"/>
              <a:gd name="T2" fmla="*/ 190 w 244"/>
              <a:gd name="T3" fmla="*/ 129 h 132"/>
              <a:gd name="T4" fmla="*/ 181 w 244"/>
              <a:gd name="T5" fmla="*/ 127 h 132"/>
              <a:gd name="T6" fmla="*/ 181 w 244"/>
              <a:gd name="T7" fmla="*/ 127 h 132"/>
              <a:gd name="T8" fmla="*/ 171 w 244"/>
              <a:gd name="T9" fmla="*/ 98 h 132"/>
              <a:gd name="T10" fmla="*/ 197 w 244"/>
              <a:gd name="T11" fmla="*/ 44 h 132"/>
              <a:gd name="T12" fmla="*/ 197 w 244"/>
              <a:gd name="T13" fmla="*/ 44 h 132"/>
              <a:gd name="T14" fmla="*/ 197 w 244"/>
              <a:gd name="T15" fmla="*/ 43 h 132"/>
              <a:gd name="T16" fmla="*/ 197 w 244"/>
              <a:gd name="T17" fmla="*/ 43 h 132"/>
              <a:gd name="T18" fmla="*/ 197 w 244"/>
              <a:gd name="T19" fmla="*/ 43 h 132"/>
              <a:gd name="T20" fmla="*/ 46 w 244"/>
              <a:gd name="T21" fmla="*/ 43 h 132"/>
              <a:gd name="T22" fmla="*/ 46 w 244"/>
              <a:gd name="T23" fmla="*/ 43 h 132"/>
              <a:gd name="T24" fmla="*/ 46 w 244"/>
              <a:gd name="T25" fmla="*/ 43 h 132"/>
              <a:gd name="T26" fmla="*/ 46 w 244"/>
              <a:gd name="T27" fmla="*/ 43 h 132"/>
              <a:gd name="T28" fmla="*/ 46 w 244"/>
              <a:gd name="T29" fmla="*/ 44 h 132"/>
              <a:gd name="T30" fmla="*/ 71 w 244"/>
              <a:gd name="T31" fmla="*/ 97 h 132"/>
              <a:gd name="T32" fmla="*/ 71 w 244"/>
              <a:gd name="T33" fmla="*/ 97 h 132"/>
              <a:gd name="T34" fmla="*/ 61 w 244"/>
              <a:gd name="T35" fmla="*/ 126 h 132"/>
              <a:gd name="T36" fmla="*/ 61 w 244"/>
              <a:gd name="T37" fmla="*/ 126 h 132"/>
              <a:gd name="T38" fmla="*/ 32 w 244"/>
              <a:gd name="T39" fmla="*/ 116 h 132"/>
              <a:gd name="T40" fmla="*/ 6 w 244"/>
              <a:gd name="T41" fmla="*/ 63 h 132"/>
              <a:gd name="T42" fmla="*/ 6 w 244"/>
              <a:gd name="T43" fmla="*/ 63 h 132"/>
              <a:gd name="T44" fmla="*/ 9 w 244"/>
              <a:gd name="T45" fmla="*/ 20 h 132"/>
              <a:gd name="T46" fmla="*/ 9 w 244"/>
              <a:gd name="T47" fmla="*/ 20 h 132"/>
              <a:gd name="T48" fmla="*/ 46 w 244"/>
              <a:gd name="T49" fmla="*/ 0 h 132"/>
              <a:gd name="T50" fmla="*/ 197 w 244"/>
              <a:gd name="T51" fmla="*/ 0 h 132"/>
              <a:gd name="T52" fmla="*/ 197 w 244"/>
              <a:gd name="T53" fmla="*/ 0 h 132"/>
              <a:gd name="T54" fmla="*/ 234 w 244"/>
              <a:gd name="T55" fmla="*/ 20 h 132"/>
              <a:gd name="T56" fmla="*/ 234 w 244"/>
              <a:gd name="T57" fmla="*/ 20 h 132"/>
              <a:gd name="T58" fmla="*/ 236 w 244"/>
              <a:gd name="T59" fmla="*/ 63 h 132"/>
              <a:gd name="T60" fmla="*/ 210 w 244"/>
              <a:gd name="T61" fmla="*/ 117 h 132"/>
              <a:gd name="T62" fmla="*/ 210 w 244"/>
              <a:gd name="T63" fmla="*/ 117 h 132"/>
              <a:gd name="T64" fmla="*/ 190 w 244"/>
              <a:gd name="T65" fmla="*/ 129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4" h="132">
                <a:moveTo>
                  <a:pt x="190" y="129"/>
                </a:moveTo>
                <a:lnTo>
                  <a:pt x="190" y="129"/>
                </a:lnTo>
                <a:cubicBezTo>
                  <a:pt x="188" y="129"/>
                  <a:pt x="184" y="129"/>
                  <a:pt x="181" y="127"/>
                </a:cubicBezTo>
                <a:lnTo>
                  <a:pt x="181" y="127"/>
                </a:lnTo>
                <a:cubicBezTo>
                  <a:pt x="171" y="122"/>
                  <a:pt x="166" y="109"/>
                  <a:pt x="171" y="98"/>
                </a:cubicBezTo>
                <a:lnTo>
                  <a:pt x="197" y="44"/>
                </a:lnTo>
                <a:lnTo>
                  <a:pt x="197" y="44"/>
                </a:lnTo>
                <a:cubicBezTo>
                  <a:pt x="197" y="44"/>
                  <a:pt x="197" y="44"/>
                  <a:pt x="197" y="43"/>
                </a:cubicBezTo>
                <a:lnTo>
                  <a:pt x="197" y="43"/>
                </a:lnTo>
                <a:lnTo>
                  <a:pt x="197" y="43"/>
                </a:lnTo>
                <a:lnTo>
                  <a:pt x="46" y="43"/>
                </a:lnTo>
                <a:lnTo>
                  <a:pt x="46" y="43"/>
                </a:lnTo>
                <a:lnTo>
                  <a:pt x="46" y="43"/>
                </a:lnTo>
                <a:lnTo>
                  <a:pt x="46" y="43"/>
                </a:lnTo>
                <a:cubicBezTo>
                  <a:pt x="45" y="44"/>
                  <a:pt x="46" y="44"/>
                  <a:pt x="46" y="44"/>
                </a:cubicBezTo>
                <a:lnTo>
                  <a:pt x="71" y="97"/>
                </a:lnTo>
                <a:lnTo>
                  <a:pt x="71" y="97"/>
                </a:lnTo>
                <a:cubicBezTo>
                  <a:pt x="76" y="108"/>
                  <a:pt x="72" y="121"/>
                  <a:pt x="61" y="126"/>
                </a:cubicBezTo>
                <a:lnTo>
                  <a:pt x="61" y="126"/>
                </a:lnTo>
                <a:cubicBezTo>
                  <a:pt x="51" y="131"/>
                  <a:pt x="38" y="127"/>
                  <a:pt x="32" y="116"/>
                </a:cubicBezTo>
                <a:lnTo>
                  <a:pt x="6" y="63"/>
                </a:lnTo>
                <a:lnTo>
                  <a:pt x="6" y="63"/>
                </a:lnTo>
                <a:cubicBezTo>
                  <a:pt x="0" y="49"/>
                  <a:pt x="0" y="33"/>
                  <a:pt x="9" y="20"/>
                </a:cubicBezTo>
                <a:lnTo>
                  <a:pt x="9" y="20"/>
                </a:lnTo>
                <a:cubicBezTo>
                  <a:pt x="17" y="7"/>
                  <a:pt x="31" y="0"/>
                  <a:pt x="46" y="0"/>
                </a:cubicBezTo>
                <a:lnTo>
                  <a:pt x="197" y="0"/>
                </a:lnTo>
                <a:lnTo>
                  <a:pt x="197" y="0"/>
                </a:lnTo>
                <a:cubicBezTo>
                  <a:pt x="212" y="0"/>
                  <a:pt x="226" y="7"/>
                  <a:pt x="234" y="20"/>
                </a:cubicBezTo>
                <a:lnTo>
                  <a:pt x="234" y="20"/>
                </a:lnTo>
                <a:cubicBezTo>
                  <a:pt x="242" y="33"/>
                  <a:pt x="243" y="49"/>
                  <a:pt x="236" y="63"/>
                </a:cubicBezTo>
                <a:lnTo>
                  <a:pt x="210" y="117"/>
                </a:lnTo>
                <a:lnTo>
                  <a:pt x="210" y="117"/>
                </a:lnTo>
                <a:cubicBezTo>
                  <a:pt x="206" y="125"/>
                  <a:pt x="199" y="129"/>
                  <a:pt x="190" y="1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54"/>
          <p:cNvSpPr>
            <a:spLocks noChangeArrowheads="1"/>
          </p:cNvSpPr>
          <p:nvPr/>
        </p:nvSpPr>
        <p:spPr bwMode="auto">
          <a:xfrm>
            <a:off x="17417864" y="9572889"/>
            <a:ext cx="156675" cy="34274"/>
          </a:xfrm>
          <a:custGeom>
            <a:avLst/>
            <a:gdLst>
              <a:gd name="T0" fmla="*/ 127 w 142"/>
              <a:gd name="T1" fmla="*/ 28 h 29"/>
              <a:gd name="T2" fmla="*/ 13 w 142"/>
              <a:gd name="T3" fmla="*/ 28 h 29"/>
              <a:gd name="T4" fmla="*/ 13 w 142"/>
              <a:gd name="T5" fmla="*/ 28 h 29"/>
              <a:gd name="T6" fmla="*/ 0 w 142"/>
              <a:gd name="T7" fmla="*/ 14 h 29"/>
              <a:gd name="T8" fmla="*/ 0 w 142"/>
              <a:gd name="T9" fmla="*/ 14 h 29"/>
              <a:gd name="T10" fmla="*/ 13 w 142"/>
              <a:gd name="T11" fmla="*/ 0 h 29"/>
              <a:gd name="T12" fmla="*/ 127 w 142"/>
              <a:gd name="T13" fmla="*/ 0 h 29"/>
              <a:gd name="T14" fmla="*/ 127 w 142"/>
              <a:gd name="T15" fmla="*/ 0 h 29"/>
              <a:gd name="T16" fmla="*/ 141 w 142"/>
              <a:gd name="T17" fmla="*/ 14 h 29"/>
              <a:gd name="T18" fmla="*/ 141 w 142"/>
              <a:gd name="T19" fmla="*/ 14 h 29"/>
              <a:gd name="T20" fmla="*/ 127 w 142"/>
              <a:gd name="T21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2" h="29">
                <a:moveTo>
                  <a:pt x="127" y="28"/>
                </a:moveTo>
                <a:lnTo>
                  <a:pt x="13" y="28"/>
                </a:lnTo>
                <a:lnTo>
                  <a:pt x="13" y="28"/>
                </a:lnTo>
                <a:cubicBezTo>
                  <a:pt x="6" y="28"/>
                  <a:pt x="0" y="21"/>
                  <a:pt x="0" y="14"/>
                </a:cubicBezTo>
                <a:lnTo>
                  <a:pt x="0" y="14"/>
                </a:lnTo>
                <a:cubicBezTo>
                  <a:pt x="0" y="6"/>
                  <a:pt x="6" y="0"/>
                  <a:pt x="13" y="0"/>
                </a:cubicBezTo>
                <a:lnTo>
                  <a:pt x="127" y="0"/>
                </a:lnTo>
                <a:lnTo>
                  <a:pt x="127" y="0"/>
                </a:lnTo>
                <a:cubicBezTo>
                  <a:pt x="135" y="0"/>
                  <a:pt x="141" y="6"/>
                  <a:pt x="141" y="14"/>
                </a:cubicBezTo>
                <a:lnTo>
                  <a:pt x="141" y="14"/>
                </a:lnTo>
                <a:cubicBezTo>
                  <a:pt x="141" y="21"/>
                  <a:pt x="135" y="28"/>
                  <a:pt x="127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55"/>
          <p:cNvSpPr>
            <a:spLocks noChangeArrowheads="1"/>
          </p:cNvSpPr>
          <p:nvPr/>
        </p:nvSpPr>
        <p:spPr bwMode="auto">
          <a:xfrm>
            <a:off x="17422762" y="9729565"/>
            <a:ext cx="141985" cy="225221"/>
          </a:xfrm>
          <a:custGeom>
            <a:avLst/>
            <a:gdLst>
              <a:gd name="T0" fmla="*/ 58 w 127"/>
              <a:gd name="T1" fmla="*/ 203 h 204"/>
              <a:gd name="T2" fmla="*/ 58 w 127"/>
              <a:gd name="T3" fmla="*/ 203 h 204"/>
              <a:gd name="T4" fmla="*/ 10 w 127"/>
              <a:gd name="T5" fmla="*/ 193 h 204"/>
              <a:gd name="T6" fmla="*/ 10 w 127"/>
              <a:gd name="T7" fmla="*/ 193 h 204"/>
              <a:gd name="T8" fmla="*/ 3 w 127"/>
              <a:gd name="T9" fmla="*/ 175 h 204"/>
              <a:gd name="T10" fmla="*/ 3 w 127"/>
              <a:gd name="T11" fmla="*/ 175 h 204"/>
              <a:gd name="T12" fmla="*/ 21 w 127"/>
              <a:gd name="T13" fmla="*/ 167 h 204"/>
              <a:gd name="T14" fmla="*/ 21 w 127"/>
              <a:gd name="T15" fmla="*/ 167 h 204"/>
              <a:gd name="T16" fmla="*/ 85 w 127"/>
              <a:gd name="T17" fmla="*/ 169 h 204"/>
              <a:gd name="T18" fmla="*/ 85 w 127"/>
              <a:gd name="T19" fmla="*/ 169 h 204"/>
              <a:gd name="T20" fmla="*/ 97 w 127"/>
              <a:gd name="T21" fmla="*/ 147 h 204"/>
              <a:gd name="T22" fmla="*/ 97 w 127"/>
              <a:gd name="T23" fmla="*/ 147 h 204"/>
              <a:gd name="T24" fmla="*/ 57 w 127"/>
              <a:gd name="T25" fmla="*/ 116 h 204"/>
              <a:gd name="T26" fmla="*/ 57 w 127"/>
              <a:gd name="T27" fmla="*/ 116 h 204"/>
              <a:gd name="T28" fmla="*/ 2 w 127"/>
              <a:gd name="T29" fmla="*/ 61 h 204"/>
              <a:gd name="T30" fmla="*/ 2 w 127"/>
              <a:gd name="T31" fmla="*/ 61 h 204"/>
              <a:gd name="T32" fmla="*/ 26 w 127"/>
              <a:gd name="T33" fmla="*/ 16 h 204"/>
              <a:gd name="T34" fmla="*/ 26 w 127"/>
              <a:gd name="T35" fmla="*/ 16 h 204"/>
              <a:gd name="T36" fmla="*/ 116 w 127"/>
              <a:gd name="T37" fmla="*/ 14 h 204"/>
              <a:gd name="T38" fmla="*/ 116 w 127"/>
              <a:gd name="T39" fmla="*/ 14 h 204"/>
              <a:gd name="T40" fmla="*/ 123 w 127"/>
              <a:gd name="T41" fmla="*/ 32 h 204"/>
              <a:gd name="T42" fmla="*/ 123 w 127"/>
              <a:gd name="T43" fmla="*/ 32 h 204"/>
              <a:gd name="T44" fmla="*/ 105 w 127"/>
              <a:gd name="T45" fmla="*/ 40 h 204"/>
              <a:gd name="T46" fmla="*/ 105 w 127"/>
              <a:gd name="T47" fmla="*/ 40 h 204"/>
              <a:gd name="T48" fmla="*/ 41 w 127"/>
              <a:gd name="T49" fmla="*/ 39 h 204"/>
              <a:gd name="T50" fmla="*/ 41 w 127"/>
              <a:gd name="T51" fmla="*/ 39 h 204"/>
              <a:gd name="T52" fmla="*/ 30 w 127"/>
              <a:gd name="T53" fmla="*/ 61 h 204"/>
              <a:gd name="T54" fmla="*/ 30 w 127"/>
              <a:gd name="T55" fmla="*/ 61 h 204"/>
              <a:gd name="T56" fmla="*/ 69 w 127"/>
              <a:gd name="T57" fmla="*/ 91 h 204"/>
              <a:gd name="T58" fmla="*/ 69 w 127"/>
              <a:gd name="T59" fmla="*/ 91 h 204"/>
              <a:gd name="T60" fmla="*/ 125 w 127"/>
              <a:gd name="T61" fmla="*/ 147 h 204"/>
              <a:gd name="T62" fmla="*/ 125 w 127"/>
              <a:gd name="T63" fmla="*/ 147 h 204"/>
              <a:gd name="T64" fmla="*/ 101 w 127"/>
              <a:gd name="T65" fmla="*/ 192 h 204"/>
              <a:gd name="T66" fmla="*/ 101 w 127"/>
              <a:gd name="T67" fmla="*/ 192 h 204"/>
              <a:gd name="T68" fmla="*/ 58 w 127"/>
              <a:gd name="T69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" h="204">
                <a:moveTo>
                  <a:pt x="58" y="203"/>
                </a:moveTo>
                <a:lnTo>
                  <a:pt x="58" y="203"/>
                </a:lnTo>
                <a:cubicBezTo>
                  <a:pt x="43" y="203"/>
                  <a:pt x="26" y="200"/>
                  <a:pt x="10" y="193"/>
                </a:cubicBezTo>
                <a:lnTo>
                  <a:pt x="10" y="193"/>
                </a:lnTo>
                <a:cubicBezTo>
                  <a:pt x="3" y="190"/>
                  <a:pt x="0" y="181"/>
                  <a:pt x="3" y="175"/>
                </a:cubicBezTo>
                <a:lnTo>
                  <a:pt x="3" y="175"/>
                </a:lnTo>
                <a:cubicBezTo>
                  <a:pt x="6" y="167"/>
                  <a:pt x="15" y="164"/>
                  <a:pt x="21" y="167"/>
                </a:cubicBezTo>
                <a:lnTo>
                  <a:pt x="21" y="167"/>
                </a:lnTo>
                <a:cubicBezTo>
                  <a:pt x="46" y="178"/>
                  <a:pt x="71" y="178"/>
                  <a:pt x="85" y="169"/>
                </a:cubicBezTo>
                <a:lnTo>
                  <a:pt x="85" y="169"/>
                </a:lnTo>
                <a:cubicBezTo>
                  <a:pt x="93" y="164"/>
                  <a:pt x="97" y="156"/>
                  <a:pt x="97" y="147"/>
                </a:cubicBezTo>
                <a:lnTo>
                  <a:pt x="97" y="147"/>
                </a:lnTo>
                <a:cubicBezTo>
                  <a:pt x="97" y="136"/>
                  <a:pt x="76" y="126"/>
                  <a:pt x="57" y="116"/>
                </a:cubicBezTo>
                <a:lnTo>
                  <a:pt x="57" y="116"/>
                </a:lnTo>
                <a:cubicBezTo>
                  <a:pt x="31" y="103"/>
                  <a:pt x="2" y="88"/>
                  <a:pt x="2" y="61"/>
                </a:cubicBezTo>
                <a:lnTo>
                  <a:pt x="2" y="61"/>
                </a:lnTo>
                <a:cubicBezTo>
                  <a:pt x="2" y="42"/>
                  <a:pt x="10" y="26"/>
                  <a:pt x="26" y="16"/>
                </a:cubicBezTo>
                <a:lnTo>
                  <a:pt x="26" y="16"/>
                </a:lnTo>
                <a:cubicBezTo>
                  <a:pt x="49" y="1"/>
                  <a:pt x="83" y="0"/>
                  <a:pt x="116" y="14"/>
                </a:cubicBezTo>
                <a:lnTo>
                  <a:pt x="116" y="14"/>
                </a:lnTo>
                <a:cubicBezTo>
                  <a:pt x="123" y="17"/>
                  <a:pt x="126" y="25"/>
                  <a:pt x="123" y="32"/>
                </a:cubicBezTo>
                <a:lnTo>
                  <a:pt x="123" y="32"/>
                </a:lnTo>
                <a:cubicBezTo>
                  <a:pt x="120" y="39"/>
                  <a:pt x="112" y="43"/>
                  <a:pt x="105" y="40"/>
                </a:cubicBezTo>
                <a:lnTo>
                  <a:pt x="105" y="40"/>
                </a:lnTo>
                <a:cubicBezTo>
                  <a:pt x="81" y="29"/>
                  <a:pt x="56" y="29"/>
                  <a:pt x="41" y="39"/>
                </a:cubicBezTo>
                <a:lnTo>
                  <a:pt x="41" y="39"/>
                </a:lnTo>
                <a:cubicBezTo>
                  <a:pt x="34" y="45"/>
                  <a:pt x="30" y="52"/>
                  <a:pt x="30" y="61"/>
                </a:cubicBezTo>
                <a:lnTo>
                  <a:pt x="30" y="61"/>
                </a:lnTo>
                <a:cubicBezTo>
                  <a:pt x="30" y="71"/>
                  <a:pt x="52" y="82"/>
                  <a:pt x="69" y="91"/>
                </a:cubicBezTo>
                <a:lnTo>
                  <a:pt x="69" y="91"/>
                </a:lnTo>
                <a:cubicBezTo>
                  <a:pt x="95" y="104"/>
                  <a:pt x="125" y="119"/>
                  <a:pt x="125" y="147"/>
                </a:cubicBezTo>
                <a:lnTo>
                  <a:pt x="125" y="147"/>
                </a:lnTo>
                <a:cubicBezTo>
                  <a:pt x="125" y="166"/>
                  <a:pt x="117" y="182"/>
                  <a:pt x="101" y="192"/>
                </a:cubicBezTo>
                <a:lnTo>
                  <a:pt x="101" y="192"/>
                </a:lnTo>
                <a:cubicBezTo>
                  <a:pt x="89" y="200"/>
                  <a:pt x="74" y="203"/>
                  <a:pt x="58" y="2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56"/>
          <p:cNvSpPr>
            <a:spLocks noChangeArrowheads="1"/>
          </p:cNvSpPr>
          <p:nvPr/>
        </p:nvSpPr>
        <p:spPr bwMode="auto">
          <a:xfrm>
            <a:off x="17476618" y="9675709"/>
            <a:ext cx="34274" cy="53856"/>
          </a:xfrm>
          <a:custGeom>
            <a:avLst/>
            <a:gdLst>
              <a:gd name="T0" fmla="*/ 14 w 29"/>
              <a:gd name="T1" fmla="*/ 47 h 48"/>
              <a:gd name="T2" fmla="*/ 14 w 29"/>
              <a:gd name="T3" fmla="*/ 47 h 48"/>
              <a:gd name="T4" fmla="*/ 0 w 29"/>
              <a:gd name="T5" fmla="*/ 33 h 48"/>
              <a:gd name="T6" fmla="*/ 0 w 29"/>
              <a:gd name="T7" fmla="*/ 14 h 48"/>
              <a:gd name="T8" fmla="*/ 0 w 29"/>
              <a:gd name="T9" fmla="*/ 14 h 48"/>
              <a:gd name="T10" fmla="*/ 14 w 29"/>
              <a:gd name="T11" fmla="*/ 0 h 48"/>
              <a:gd name="T12" fmla="*/ 14 w 29"/>
              <a:gd name="T13" fmla="*/ 0 h 48"/>
              <a:gd name="T14" fmla="*/ 28 w 29"/>
              <a:gd name="T15" fmla="*/ 14 h 48"/>
              <a:gd name="T16" fmla="*/ 28 w 29"/>
              <a:gd name="T17" fmla="*/ 33 h 48"/>
              <a:gd name="T18" fmla="*/ 28 w 29"/>
              <a:gd name="T19" fmla="*/ 33 h 48"/>
              <a:gd name="T20" fmla="*/ 14 w 29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" h="48">
                <a:moveTo>
                  <a:pt x="14" y="47"/>
                </a:moveTo>
                <a:lnTo>
                  <a:pt x="14" y="47"/>
                </a:lnTo>
                <a:cubicBezTo>
                  <a:pt x="6" y="47"/>
                  <a:pt x="0" y="41"/>
                  <a:pt x="0" y="33"/>
                </a:cubicBezTo>
                <a:lnTo>
                  <a:pt x="0" y="14"/>
                </a:ln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14" y="0"/>
                </a:lnTo>
                <a:cubicBezTo>
                  <a:pt x="22" y="0"/>
                  <a:pt x="28" y="6"/>
                  <a:pt x="28" y="14"/>
                </a:cubicBezTo>
                <a:lnTo>
                  <a:pt x="28" y="33"/>
                </a:lnTo>
                <a:lnTo>
                  <a:pt x="28" y="33"/>
                </a:lnTo>
                <a:cubicBezTo>
                  <a:pt x="28" y="41"/>
                  <a:pt x="22" y="47"/>
                  <a:pt x="14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57"/>
          <p:cNvSpPr>
            <a:spLocks noChangeArrowheads="1"/>
          </p:cNvSpPr>
          <p:nvPr/>
        </p:nvSpPr>
        <p:spPr bwMode="auto">
          <a:xfrm>
            <a:off x="17476618" y="9954786"/>
            <a:ext cx="34274" cy="53859"/>
          </a:xfrm>
          <a:custGeom>
            <a:avLst/>
            <a:gdLst>
              <a:gd name="T0" fmla="*/ 14 w 29"/>
              <a:gd name="T1" fmla="*/ 47 h 48"/>
              <a:gd name="T2" fmla="*/ 14 w 29"/>
              <a:gd name="T3" fmla="*/ 47 h 48"/>
              <a:gd name="T4" fmla="*/ 0 w 29"/>
              <a:gd name="T5" fmla="*/ 33 h 48"/>
              <a:gd name="T6" fmla="*/ 0 w 29"/>
              <a:gd name="T7" fmla="*/ 14 h 48"/>
              <a:gd name="T8" fmla="*/ 0 w 29"/>
              <a:gd name="T9" fmla="*/ 14 h 48"/>
              <a:gd name="T10" fmla="*/ 14 w 29"/>
              <a:gd name="T11" fmla="*/ 0 h 48"/>
              <a:gd name="T12" fmla="*/ 14 w 29"/>
              <a:gd name="T13" fmla="*/ 0 h 48"/>
              <a:gd name="T14" fmla="*/ 28 w 29"/>
              <a:gd name="T15" fmla="*/ 14 h 48"/>
              <a:gd name="T16" fmla="*/ 28 w 29"/>
              <a:gd name="T17" fmla="*/ 33 h 48"/>
              <a:gd name="T18" fmla="*/ 28 w 29"/>
              <a:gd name="T19" fmla="*/ 33 h 48"/>
              <a:gd name="T20" fmla="*/ 14 w 29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" h="48">
                <a:moveTo>
                  <a:pt x="14" y="47"/>
                </a:moveTo>
                <a:lnTo>
                  <a:pt x="14" y="47"/>
                </a:lnTo>
                <a:cubicBezTo>
                  <a:pt x="6" y="47"/>
                  <a:pt x="0" y="41"/>
                  <a:pt x="0" y="33"/>
                </a:cubicBezTo>
                <a:lnTo>
                  <a:pt x="0" y="14"/>
                </a:ln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14" y="0"/>
                </a:lnTo>
                <a:cubicBezTo>
                  <a:pt x="22" y="0"/>
                  <a:pt x="28" y="6"/>
                  <a:pt x="28" y="14"/>
                </a:cubicBezTo>
                <a:lnTo>
                  <a:pt x="28" y="33"/>
                </a:lnTo>
                <a:lnTo>
                  <a:pt x="28" y="33"/>
                </a:lnTo>
                <a:cubicBezTo>
                  <a:pt x="28" y="41"/>
                  <a:pt x="22" y="47"/>
                  <a:pt x="14" y="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58"/>
          <p:cNvSpPr>
            <a:spLocks noChangeArrowheads="1"/>
          </p:cNvSpPr>
          <p:nvPr/>
        </p:nvSpPr>
        <p:spPr bwMode="auto">
          <a:xfrm>
            <a:off x="16996800" y="5925293"/>
            <a:ext cx="489610" cy="470026"/>
          </a:xfrm>
          <a:custGeom>
            <a:avLst/>
            <a:gdLst>
              <a:gd name="T0" fmla="*/ 214 w 440"/>
              <a:gd name="T1" fmla="*/ 421 h 422"/>
              <a:gd name="T2" fmla="*/ 214 w 440"/>
              <a:gd name="T3" fmla="*/ 421 h 422"/>
              <a:gd name="T4" fmla="*/ 76 w 440"/>
              <a:gd name="T5" fmla="*/ 364 h 422"/>
              <a:gd name="T6" fmla="*/ 76 w 440"/>
              <a:gd name="T7" fmla="*/ 364 h 422"/>
              <a:gd name="T8" fmla="*/ 76 w 440"/>
              <a:gd name="T9" fmla="*/ 88 h 422"/>
              <a:gd name="T10" fmla="*/ 150 w 440"/>
              <a:gd name="T11" fmla="*/ 13 h 422"/>
              <a:gd name="T12" fmla="*/ 150 w 440"/>
              <a:gd name="T13" fmla="*/ 13 h 422"/>
              <a:gd name="T14" fmla="*/ 196 w 440"/>
              <a:gd name="T15" fmla="*/ 13 h 422"/>
              <a:gd name="T16" fmla="*/ 196 w 440"/>
              <a:gd name="T17" fmla="*/ 13 h 422"/>
              <a:gd name="T18" fmla="*/ 196 w 440"/>
              <a:gd name="T19" fmla="*/ 58 h 422"/>
              <a:gd name="T20" fmla="*/ 122 w 440"/>
              <a:gd name="T21" fmla="*/ 133 h 422"/>
              <a:gd name="T22" fmla="*/ 122 w 440"/>
              <a:gd name="T23" fmla="*/ 133 h 422"/>
              <a:gd name="T24" fmla="*/ 83 w 440"/>
              <a:gd name="T25" fmla="*/ 226 h 422"/>
              <a:gd name="T26" fmla="*/ 83 w 440"/>
              <a:gd name="T27" fmla="*/ 226 h 422"/>
              <a:gd name="T28" fmla="*/ 122 w 440"/>
              <a:gd name="T29" fmla="*/ 318 h 422"/>
              <a:gd name="T30" fmla="*/ 122 w 440"/>
              <a:gd name="T31" fmla="*/ 318 h 422"/>
              <a:gd name="T32" fmla="*/ 214 w 440"/>
              <a:gd name="T33" fmla="*/ 357 h 422"/>
              <a:gd name="T34" fmla="*/ 214 w 440"/>
              <a:gd name="T35" fmla="*/ 357 h 422"/>
              <a:gd name="T36" fmla="*/ 307 w 440"/>
              <a:gd name="T37" fmla="*/ 318 h 422"/>
              <a:gd name="T38" fmla="*/ 381 w 440"/>
              <a:gd name="T39" fmla="*/ 244 h 422"/>
              <a:gd name="T40" fmla="*/ 381 w 440"/>
              <a:gd name="T41" fmla="*/ 244 h 422"/>
              <a:gd name="T42" fmla="*/ 426 w 440"/>
              <a:gd name="T43" fmla="*/ 243 h 422"/>
              <a:gd name="T44" fmla="*/ 426 w 440"/>
              <a:gd name="T45" fmla="*/ 243 h 422"/>
              <a:gd name="T46" fmla="*/ 427 w 440"/>
              <a:gd name="T47" fmla="*/ 289 h 422"/>
              <a:gd name="T48" fmla="*/ 352 w 440"/>
              <a:gd name="T49" fmla="*/ 364 h 422"/>
              <a:gd name="T50" fmla="*/ 352 w 440"/>
              <a:gd name="T51" fmla="*/ 364 h 422"/>
              <a:gd name="T52" fmla="*/ 214 w 440"/>
              <a:gd name="T53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0" h="422">
                <a:moveTo>
                  <a:pt x="214" y="421"/>
                </a:moveTo>
                <a:lnTo>
                  <a:pt x="214" y="421"/>
                </a:lnTo>
                <a:cubicBezTo>
                  <a:pt x="162" y="421"/>
                  <a:pt x="113" y="401"/>
                  <a:pt x="76" y="364"/>
                </a:cubicBezTo>
                <a:lnTo>
                  <a:pt x="76" y="364"/>
                </a:lnTo>
                <a:cubicBezTo>
                  <a:pt x="0" y="288"/>
                  <a:pt x="0" y="164"/>
                  <a:pt x="76" y="88"/>
                </a:cubicBezTo>
                <a:lnTo>
                  <a:pt x="150" y="13"/>
                </a:lnTo>
                <a:lnTo>
                  <a:pt x="150" y="13"/>
                </a:lnTo>
                <a:cubicBezTo>
                  <a:pt x="163" y="0"/>
                  <a:pt x="183" y="0"/>
                  <a:pt x="196" y="13"/>
                </a:cubicBezTo>
                <a:lnTo>
                  <a:pt x="196" y="13"/>
                </a:lnTo>
                <a:cubicBezTo>
                  <a:pt x="209" y="25"/>
                  <a:pt x="209" y="45"/>
                  <a:pt x="196" y="58"/>
                </a:cubicBezTo>
                <a:lnTo>
                  <a:pt x="122" y="133"/>
                </a:lnTo>
                <a:lnTo>
                  <a:pt x="122" y="133"/>
                </a:lnTo>
                <a:cubicBezTo>
                  <a:pt x="97" y="158"/>
                  <a:pt x="83" y="191"/>
                  <a:pt x="83" y="226"/>
                </a:cubicBezTo>
                <a:lnTo>
                  <a:pt x="83" y="226"/>
                </a:lnTo>
                <a:cubicBezTo>
                  <a:pt x="83" y="261"/>
                  <a:pt x="97" y="294"/>
                  <a:pt x="122" y="318"/>
                </a:cubicBezTo>
                <a:lnTo>
                  <a:pt x="122" y="318"/>
                </a:lnTo>
                <a:cubicBezTo>
                  <a:pt x="146" y="343"/>
                  <a:pt x="179" y="357"/>
                  <a:pt x="214" y="357"/>
                </a:cubicBezTo>
                <a:lnTo>
                  <a:pt x="214" y="357"/>
                </a:lnTo>
                <a:cubicBezTo>
                  <a:pt x="249" y="357"/>
                  <a:pt x="282" y="343"/>
                  <a:pt x="307" y="318"/>
                </a:cubicBezTo>
                <a:lnTo>
                  <a:pt x="381" y="244"/>
                </a:lnTo>
                <a:lnTo>
                  <a:pt x="381" y="244"/>
                </a:lnTo>
                <a:cubicBezTo>
                  <a:pt x="393" y="231"/>
                  <a:pt x="414" y="231"/>
                  <a:pt x="426" y="243"/>
                </a:cubicBezTo>
                <a:lnTo>
                  <a:pt x="426" y="243"/>
                </a:lnTo>
                <a:cubicBezTo>
                  <a:pt x="439" y="256"/>
                  <a:pt x="439" y="276"/>
                  <a:pt x="427" y="289"/>
                </a:cubicBezTo>
                <a:lnTo>
                  <a:pt x="352" y="364"/>
                </a:lnTo>
                <a:lnTo>
                  <a:pt x="352" y="364"/>
                </a:lnTo>
                <a:cubicBezTo>
                  <a:pt x="316" y="401"/>
                  <a:pt x="266" y="421"/>
                  <a:pt x="214" y="4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59"/>
          <p:cNvSpPr>
            <a:spLocks noChangeArrowheads="1"/>
          </p:cNvSpPr>
          <p:nvPr/>
        </p:nvSpPr>
        <p:spPr bwMode="auto">
          <a:xfrm>
            <a:off x="17408072" y="5494436"/>
            <a:ext cx="470026" cy="484713"/>
          </a:xfrm>
          <a:custGeom>
            <a:avLst/>
            <a:gdLst>
              <a:gd name="T0" fmla="*/ 274 w 425"/>
              <a:gd name="T1" fmla="*/ 437 h 438"/>
              <a:gd name="T2" fmla="*/ 274 w 425"/>
              <a:gd name="T3" fmla="*/ 437 h 438"/>
              <a:gd name="T4" fmla="*/ 252 w 425"/>
              <a:gd name="T5" fmla="*/ 429 h 438"/>
              <a:gd name="T6" fmla="*/ 252 w 425"/>
              <a:gd name="T7" fmla="*/ 429 h 438"/>
              <a:gd name="T8" fmla="*/ 250 w 425"/>
              <a:gd name="T9" fmla="*/ 383 h 438"/>
              <a:gd name="T10" fmla="*/ 323 w 425"/>
              <a:gd name="T11" fmla="*/ 306 h 438"/>
              <a:gd name="T12" fmla="*/ 323 w 425"/>
              <a:gd name="T13" fmla="*/ 306 h 438"/>
              <a:gd name="T14" fmla="*/ 357 w 425"/>
              <a:gd name="T15" fmla="*/ 212 h 438"/>
              <a:gd name="T16" fmla="*/ 357 w 425"/>
              <a:gd name="T17" fmla="*/ 212 h 438"/>
              <a:gd name="T18" fmla="*/ 316 w 425"/>
              <a:gd name="T19" fmla="*/ 121 h 438"/>
              <a:gd name="T20" fmla="*/ 316 w 425"/>
              <a:gd name="T21" fmla="*/ 121 h 438"/>
              <a:gd name="T22" fmla="*/ 131 w 425"/>
              <a:gd name="T23" fmla="*/ 127 h 438"/>
              <a:gd name="T24" fmla="*/ 60 w 425"/>
              <a:gd name="T25" fmla="*/ 204 h 438"/>
              <a:gd name="T26" fmla="*/ 60 w 425"/>
              <a:gd name="T27" fmla="*/ 204 h 438"/>
              <a:gd name="T28" fmla="*/ 14 w 425"/>
              <a:gd name="T29" fmla="*/ 206 h 438"/>
              <a:gd name="T30" fmla="*/ 14 w 425"/>
              <a:gd name="T31" fmla="*/ 206 h 438"/>
              <a:gd name="T32" fmla="*/ 13 w 425"/>
              <a:gd name="T33" fmla="*/ 160 h 438"/>
              <a:gd name="T34" fmla="*/ 84 w 425"/>
              <a:gd name="T35" fmla="*/ 83 h 438"/>
              <a:gd name="T36" fmla="*/ 84 w 425"/>
              <a:gd name="T37" fmla="*/ 83 h 438"/>
              <a:gd name="T38" fmla="*/ 360 w 425"/>
              <a:gd name="T39" fmla="*/ 74 h 438"/>
              <a:gd name="T40" fmla="*/ 360 w 425"/>
              <a:gd name="T41" fmla="*/ 74 h 438"/>
              <a:gd name="T42" fmla="*/ 422 w 425"/>
              <a:gd name="T43" fmla="*/ 210 h 438"/>
              <a:gd name="T44" fmla="*/ 422 w 425"/>
              <a:gd name="T45" fmla="*/ 210 h 438"/>
              <a:gd name="T46" fmla="*/ 370 w 425"/>
              <a:gd name="T47" fmla="*/ 350 h 438"/>
              <a:gd name="T48" fmla="*/ 298 w 425"/>
              <a:gd name="T49" fmla="*/ 427 h 438"/>
              <a:gd name="T50" fmla="*/ 298 w 425"/>
              <a:gd name="T51" fmla="*/ 427 h 438"/>
              <a:gd name="T52" fmla="*/ 274 w 425"/>
              <a:gd name="T53" fmla="*/ 437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5" h="438">
                <a:moveTo>
                  <a:pt x="274" y="437"/>
                </a:moveTo>
                <a:lnTo>
                  <a:pt x="274" y="437"/>
                </a:lnTo>
                <a:cubicBezTo>
                  <a:pt x="266" y="437"/>
                  <a:pt x="258" y="434"/>
                  <a:pt x="252" y="429"/>
                </a:cubicBezTo>
                <a:lnTo>
                  <a:pt x="252" y="429"/>
                </a:lnTo>
                <a:cubicBezTo>
                  <a:pt x="239" y="417"/>
                  <a:pt x="238" y="396"/>
                  <a:pt x="250" y="383"/>
                </a:cubicBezTo>
                <a:lnTo>
                  <a:pt x="323" y="306"/>
                </a:lnTo>
                <a:lnTo>
                  <a:pt x="323" y="306"/>
                </a:lnTo>
                <a:cubicBezTo>
                  <a:pt x="346" y="280"/>
                  <a:pt x="359" y="247"/>
                  <a:pt x="357" y="212"/>
                </a:cubicBezTo>
                <a:lnTo>
                  <a:pt x="357" y="212"/>
                </a:lnTo>
                <a:cubicBezTo>
                  <a:pt x="356" y="177"/>
                  <a:pt x="341" y="144"/>
                  <a:pt x="316" y="121"/>
                </a:cubicBezTo>
                <a:lnTo>
                  <a:pt x="316" y="121"/>
                </a:lnTo>
                <a:cubicBezTo>
                  <a:pt x="263" y="71"/>
                  <a:pt x="181" y="74"/>
                  <a:pt x="131" y="127"/>
                </a:cubicBezTo>
                <a:lnTo>
                  <a:pt x="60" y="204"/>
                </a:lnTo>
                <a:lnTo>
                  <a:pt x="60" y="204"/>
                </a:lnTo>
                <a:cubicBezTo>
                  <a:pt x="47" y="217"/>
                  <a:pt x="27" y="218"/>
                  <a:pt x="14" y="206"/>
                </a:cubicBezTo>
                <a:lnTo>
                  <a:pt x="14" y="206"/>
                </a:lnTo>
                <a:cubicBezTo>
                  <a:pt x="1" y="194"/>
                  <a:pt x="0" y="173"/>
                  <a:pt x="13" y="160"/>
                </a:cubicBezTo>
                <a:lnTo>
                  <a:pt x="84" y="83"/>
                </a:lnTo>
                <a:lnTo>
                  <a:pt x="84" y="83"/>
                </a:lnTo>
                <a:cubicBezTo>
                  <a:pt x="157" y="4"/>
                  <a:pt x="282" y="0"/>
                  <a:pt x="360" y="74"/>
                </a:cubicBezTo>
                <a:lnTo>
                  <a:pt x="360" y="74"/>
                </a:lnTo>
                <a:cubicBezTo>
                  <a:pt x="398" y="109"/>
                  <a:pt x="420" y="157"/>
                  <a:pt x="422" y="210"/>
                </a:cubicBezTo>
                <a:lnTo>
                  <a:pt x="422" y="210"/>
                </a:lnTo>
                <a:cubicBezTo>
                  <a:pt x="424" y="262"/>
                  <a:pt x="405" y="311"/>
                  <a:pt x="370" y="350"/>
                </a:cubicBezTo>
                <a:lnTo>
                  <a:pt x="298" y="427"/>
                </a:lnTo>
                <a:lnTo>
                  <a:pt x="298" y="427"/>
                </a:lnTo>
                <a:cubicBezTo>
                  <a:pt x="291" y="434"/>
                  <a:pt x="283" y="437"/>
                  <a:pt x="274" y="4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60"/>
          <p:cNvSpPr>
            <a:spLocks noChangeArrowheads="1"/>
          </p:cNvSpPr>
          <p:nvPr/>
        </p:nvSpPr>
        <p:spPr bwMode="auto">
          <a:xfrm>
            <a:off x="17290566" y="5822474"/>
            <a:ext cx="303558" cy="298664"/>
          </a:xfrm>
          <a:custGeom>
            <a:avLst/>
            <a:gdLst>
              <a:gd name="T0" fmla="*/ 35 w 273"/>
              <a:gd name="T1" fmla="*/ 267 h 268"/>
              <a:gd name="T2" fmla="*/ 35 w 273"/>
              <a:gd name="T3" fmla="*/ 267 h 268"/>
              <a:gd name="T4" fmla="*/ 12 w 273"/>
              <a:gd name="T5" fmla="*/ 259 h 268"/>
              <a:gd name="T6" fmla="*/ 12 w 273"/>
              <a:gd name="T7" fmla="*/ 259 h 268"/>
              <a:gd name="T8" fmla="*/ 12 w 273"/>
              <a:gd name="T9" fmla="*/ 213 h 268"/>
              <a:gd name="T10" fmla="*/ 213 w 273"/>
              <a:gd name="T11" fmla="*/ 12 h 268"/>
              <a:gd name="T12" fmla="*/ 213 w 273"/>
              <a:gd name="T13" fmla="*/ 12 h 268"/>
              <a:gd name="T14" fmla="*/ 259 w 273"/>
              <a:gd name="T15" fmla="*/ 12 h 268"/>
              <a:gd name="T16" fmla="*/ 259 w 273"/>
              <a:gd name="T17" fmla="*/ 12 h 268"/>
              <a:gd name="T18" fmla="*/ 259 w 273"/>
              <a:gd name="T19" fmla="*/ 58 h 268"/>
              <a:gd name="T20" fmla="*/ 58 w 273"/>
              <a:gd name="T21" fmla="*/ 259 h 268"/>
              <a:gd name="T22" fmla="*/ 58 w 273"/>
              <a:gd name="T23" fmla="*/ 259 h 268"/>
              <a:gd name="T24" fmla="*/ 35 w 273"/>
              <a:gd name="T25" fmla="*/ 26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3" h="268">
                <a:moveTo>
                  <a:pt x="35" y="267"/>
                </a:moveTo>
                <a:lnTo>
                  <a:pt x="35" y="267"/>
                </a:lnTo>
                <a:cubicBezTo>
                  <a:pt x="27" y="267"/>
                  <a:pt x="19" y="265"/>
                  <a:pt x="12" y="259"/>
                </a:cubicBezTo>
                <a:lnTo>
                  <a:pt x="12" y="259"/>
                </a:lnTo>
                <a:cubicBezTo>
                  <a:pt x="0" y="246"/>
                  <a:pt x="0" y="225"/>
                  <a:pt x="12" y="213"/>
                </a:cubicBezTo>
                <a:lnTo>
                  <a:pt x="213" y="12"/>
                </a:lnTo>
                <a:lnTo>
                  <a:pt x="213" y="12"/>
                </a:lnTo>
                <a:cubicBezTo>
                  <a:pt x="226" y="0"/>
                  <a:pt x="246" y="0"/>
                  <a:pt x="259" y="12"/>
                </a:cubicBezTo>
                <a:lnTo>
                  <a:pt x="259" y="12"/>
                </a:lnTo>
                <a:cubicBezTo>
                  <a:pt x="272" y="25"/>
                  <a:pt x="272" y="45"/>
                  <a:pt x="259" y="58"/>
                </a:cubicBezTo>
                <a:lnTo>
                  <a:pt x="58" y="259"/>
                </a:lnTo>
                <a:lnTo>
                  <a:pt x="58" y="259"/>
                </a:lnTo>
                <a:cubicBezTo>
                  <a:pt x="52" y="265"/>
                  <a:pt x="44" y="267"/>
                  <a:pt x="35" y="2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Freeform 361"/>
          <p:cNvSpPr>
            <a:spLocks noChangeArrowheads="1"/>
          </p:cNvSpPr>
          <p:nvPr/>
        </p:nvSpPr>
        <p:spPr bwMode="auto">
          <a:xfrm>
            <a:off x="13388372" y="9308500"/>
            <a:ext cx="905778" cy="705039"/>
          </a:xfrm>
          <a:custGeom>
            <a:avLst/>
            <a:gdLst>
              <a:gd name="T0" fmla="*/ 444 w 815"/>
              <a:gd name="T1" fmla="*/ 262 h 635"/>
              <a:gd name="T2" fmla="*/ 394 w 815"/>
              <a:gd name="T3" fmla="*/ 400 h 635"/>
              <a:gd name="T4" fmla="*/ 344 w 815"/>
              <a:gd name="T5" fmla="*/ 458 h 635"/>
              <a:gd name="T6" fmla="*/ 283 w 815"/>
              <a:gd name="T7" fmla="*/ 176 h 635"/>
              <a:gd name="T8" fmla="*/ 344 w 815"/>
              <a:gd name="T9" fmla="*/ 458 h 635"/>
              <a:gd name="T10" fmla="*/ 122 w 815"/>
              <a:gd name="T11" fmla="*/ 51 h 635"/>
              <a:gd name="T12" fmla="*/ 233 w 815"/>
              <a:gd name="T13" fmla="*/ 584 h 635"/>
              <a:gd name="T14" fmla="*/ 727 w 815"/>
              <a:gd name="T15" fmla="*/ 214 h 635"/>
              <a:gd name="T16" fmla="*/ 765 w 815"/>
              <a:gd name="T17" fmla="*/ 455 h 635"/>
              <a:gd name="T18" fmla="*/ 727 w 815"/>
              <a:gd name="T19" fmla="*/ 214 h 635"/>
              <a:gd name="T20" fmla="*/ 677 w 815"/>
              <a:gd name="T21" fmla="*/ 219 h 635"/>
              <a:gd name="T22" fmla="*/ 494 w 815"/>
              <a:gd name="T23" fmla="*/ 405 h 635"/>
              <a:gd name="T24" fmla="*/ 789 w 815"/>
              <a:gd name="T25" fmla="*/ 163 h 635"/>
              <a:gd name="T26" fmla="*/ 702 w 815"/>
              <a:gd name="T27" fmla="*/ 163 h 635"/>
              <a:gd name="T28" fmla="*/ 700 w 815"/>
              <a:gd name="T29" fmla="*/ 163 h 635"/>
              <a:gd name="T30" fmla="*/ 699 w 815"/>
              <a:gd name="T31" fmla="*/ 163 h 635"/>
              <a:gd name="T32" fmla="*/ 699 w 815"/>
              <a:gd name="T33" fmla="*/ 163 h 635"/>
              <a:gd name="T34" fmla="*/ 466 w 815"/>
              <a:gd name="T35" fmla="*/ 213 h 635"/>
              <a:gd name="T36" fmla="*/ 394 w 815"/>
              <a:gd name="T37" fmla="*/ 157 h 635"/>
              <a:gd name="T38" fmla="*/ 366 w 815"/>
              <a:gd name="T39" fmla="*/ 126 h 635"/>
              <a:gd name="T40" fmla="*/ 283 w 815"/>
              <a:gd name="T41" fmla="*/ 36 h 635"/>
              <a:gd name="T42" fmla="*/ 281 w 815"/>
              <a:gd name="T43" fmla="*/ 19 h 635"/>
              <a:gd name="T44" fmla="*/ 254 w 815"/>
              <a:gd name="T45" fmla="*/ 0 h 635"/>
              <a:gd name="T46" fmla="*/ 103 w 815"/>
              <a:gd name="T47" fmla="*/ 0 h 635"/>
              <a:gd name="T48" fmla="*/ 77 w 815"/>
              <a:gd name="T49" fmla="*/ 19 h 635"/>
              <a:gd name="T50" fmla="*/ 2 w 815"/>
              <a:gd name="T51" fmla="*/ 595 h 635"/>
              <a:gd name="T52" fmla="*/ 10 w 815"/>
              <a:gd name="T53" fmla="*/ 623 h 635"/>
              <a:gd name="T54" fmla="*/ 36 w 815"/>
              <a:gd name="T55" fmla="*/ 634 h 635"/>
              <a:gd name="T56" fmla="*/ 254 w 815"/>
              <a:gd name="T57" fmla="*/ 634 h 635"/>
              <a:gd name="T58" fmla="*/ 281 w 815"/>
              <a:gd name="T59" fmla="*/ 616 h 635"/>
              <a:gd name="T60" fmla="*/ 283 w 815"/>
              <a:gd name="T61" fmla="*/ 508 h 635"/>
              <a:gd name="T62" fmla="*/ 366 w 815"/>
              <a:gd name="T63" fmla="*/ 508 h 635"/>
              <a:gd name="T64" fmla="*/ 394 w 815"/>
              <a:gd name="T65" fmla="*/ 450 h 635"/>
              <a:gd name="T66" fmla="*/ 696 w 815"/>
              <a:gd name="T67" fmla="*/ 504 h 635"/>
              <a:gd name="T68" fmla="*/ 697 w 815"/>
              <a:gd name="T69" fmla="*/ 504 h 635"/>
              <a:gd name="T70" fmla="*/ 697 w 815"/>
              <a:gd name="T71" fmla="*/ 505 h 635"/>
              <a:gd name="T72" fmla="*/ 699 w 815"/>
              <a:gd name="T73" fmla="*/ 505 h 635"/>
              <a:gd name="T74" fmla="*/ 699 w 815"/>
              <a:gd name="T75" fmla="*/ 505 h 635"/>
              <a:gd name="T76" fmla="*/ 702 w 815"/>
              <a:gd name="T77" fmla="*/ 505 h 635"/>
              <a:gd name="T78" fmla="*/ 789 w 815"/>
              <a:gd name="T79" fmla="*/ 505 h 635"/>
              <a:gd name="T80" fmla="*/ 814 w 815"/>
              <a:gd name="T81" fmla="*/ 189 h 635"/>
              <a:gd name="T82" fmla="*/ 789 w 815"/>
              <a:gd name="T83" fmla="*/ 163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15" h="635">
                <a:moveTo>
                  <a:pt x="394" y="262"/>
                </a:moveTo>
                <a:lnTo>
                  <a:pt x="444" y="262"/>
                </a:lnTo>
                <a:lnTo>
                  <a:pt x="444" y="400"/>
                </a:lnTo>
                <a:lnTo>
                  <a:pt x="394" y="400"/>
                </a:lnTo>
                <a:lnTo>
                  <a:pt x="394" y="262"/>
                </a:lnTo>
                <a:close/>
                <a:moveTo>
                  <a:pt x="344" y="458"/>
                </a:moveTo>
                <a:lnTo>
                  <a:pt x="283" y="458"/>
                </a:lnTo>
                <a:lnTo>
                  <a:pt x="283" y="176"/>
                </a:lnTo>
                <a:lnTo>
                  <a:pt x="344" y="176"/>
                </a:lnTo>
                <a:lnTo>
                  <a:pt x="344" y="458"/>
                </a:lnTo>
                <a:close/>
                <a:moveTo>
                  <a:pt x="53" y="584"/>
                </a:moveTo>
                <a:lnTo>
                  <a:pt x="122" y="51"/>
                </a:lnTo>
                <a:lnTo>
                  <a:pt x="233" y="51"/>
                </a:lnTo>
                <a:lnTo>
                  <a:pt x="233" y="584"/>
                </a:lnTo>
                <a:lnTo>
                  <a:pt x="53" y="584"/>
                </a:lnTo>
                <a:close/>
                <a:moveTo>
                  <a:pt x="727" y="214"/>
                </a:moveTo>
                <a:lnTo>
                  <a:pt x="765" y="214"/>
                </a:lnTo>
                <a:lnTo>
                  <a:pt x="765" y="455"/>
                </a:lnTo>
                <a:lnTo>
                  <a:pt x="727" y="455"/>
                </a:lnTo>
                <a:lnTo>
                  <a:pt x="727" y="214"/>
                </a:lnTo>
                <a:close/>
                <a:moveTo>
                  <a:pt x="494" y="258"/>
                </a:moveTo>
                <a:lnTo>
                  <a:pt x="677" y="219"/>
                </a:lnTo>
                <a:lnTo>
                  <a:pt x="677" y="449"/>
                </a:lnTo>
                <a:lnTo>
                  <a:pt x="494" y="405"/>
                </a:lnTo>
                <a:lnTo>
                  <a:pt x="494" y="258"/>
                </a:lnTo>
                <a:close/>
                <a:moveTo>
                  <a:pt x="789" y="163"/>
                </a:moveTo>
                <a:lnTo>
                  <a:pt x="702" y="163"/>
                </a:lnTo>
                <a:lnTo>
                  <a:pt x="702" y="163"/>
                </a:lnTo>
                <a:cubicBezTo>
                  <a:pt x="701" y="163"/>
                  <a:pt x="701" y="163"/>
                  <a:pt x="700" y="163"/>
                </a:cubicBezTo>
                <a:lnTo>
                  <a:pt x="700" y="163"/>
                </a:lnTo>
                <a:cubicBezTo>
                  <a:pt x="699" y="163"/>
                  <a:pt x="699" y="163"/>
                  <a:pt x="699" y="163"/>
                </a:cubicBezTo>
                <a:lnTo>
                  <a:pt x="699" y="163"/>
                </a:lnTo>
                <a:lnTo>
                  <a:pt x="699" y="163"/>
                </a:lnTo>
                <a:lnTo>
                  <a:pt x="699" y="163"/>
                </a:lnTo>
                <a:cubicBezTo>
                  <a:pt x="698" y="163"/>
                  <a:pt x="697" y="164"/>
                  <a:pt x="697" y="164"/>
                </a:cubicBezTo>
                <a:lnTo>
                  <a:pt x="466" y="213"/>
                </a:lnTo>
                <a:lnTo>
                  <a:pt x="394" y="213"/>
                </a:lnTo>
                <a:lnTo>
                  <a:pt x="394" y="157"/>
                </a:lnTo>
                <a:lnTo>
                  <a:pt x="394" y="157"/>
                </a:lnTo>
                <a:cubicBezTo>
                  <a:pt x="394" y="140"/>
                  <a:pt x="382" y="126"/>
                  <a:pt x="366" y="126"/>
                </a:cubicBezTo>
                <a:lnTo>
                  <a:pt x="283" y="126"/>
                </a:lnTo>
                <a:lnTo>
                  <a:pt x="283" y="36"/>
                </a:lnTo>
                <a:lnTo>
                  <a:pt x="283" y="36"/>
                </a:lnTo>
                <a:cubicBezTo>
                  <a:pt x="283" y="30"/>
                  <a:pt x="282" y="24"/>
                  <a:pt x="281" y="19"/>
                </a:cubicBezTo>
                <a:lnTo>
                  <a:pt x="281" y="19"/>
                </a:lnTo>
                <a:cubicBezTo>
                  <a:pt x="276" y="8"/>
                  <a:pt x="266" y="0"/>
                  <a:pt x="254" y="0"/>
                </a:cubicBezTo>
                <a:lnTo>
                  <a:pt x="103" y="0"/>
                </a:lnTo>
                <a:lnTo>
                  <a:pt x="103" y="0"/>
                </a:lnTo>
                <a:cubicBezTo>
                  <a:pt x="92" y="0"/>
                  <a:pt x="82" y="8"/>
                  <a:pt x="77" y="19"/>
                </a:cubicBezTo>
                <a:lnTo>
                  <a:pt x="77" y="19"/>
                </a:lnTo>
                <a:cubicBezTo>
                  <a:pt x="75" y="24"/>
                  <a:pt x="74" y="29"/>
                  <a:pt x="74" y="35"/>
                </a:cubicBezTo>
                <a:lnTo>
                  <a:pt x="2" y="595"/>
                </a:lnTo>
                <a:lnTo>
                  <a:pt x="2" y="595"/>
                </a:lnTo>
                <a:cubicBezTo>
                  <a:pt x="0" y="605"/>
                  <a:pt x="3" y="615"/>
                  <a:pt x="10" y="623"/>
                </a:cubicBezTo>
                <a:lnTo>
                  <a:pt x="10" y="623"/>
                </a:lnTo>
                <a:cubicBezTo>
                  <a:pt x="17" y="630"/>
                  <a:pt x="27" y="634"/>
                  <a:pt x="36" y="634"/>
                </a:cubicBezTo>
                <a:lnTo>
                  <a:pt x="254" y="634"/>
                </a:lnTo>
                <a:lnTo>
                  <a:pt x="254" y="634"/>
                </a:lnTo>
                <a:cubicBezTo>
                  <a:pt x="266" y="634"/>
                  <a:pt x="276" y="627"/>
                  <a:pt x="281" y="616"/>
                </a:cubicBezTo>
                <a:lnTo>
                  <a:pt x="281" y="616"/>
                </a:lnTo>
                <a:cubicBezTo>
                  <a:pt x="282" y="611"/>
                  <a:pt x="283" y="604"/>
                  <a:pt x="283" y="598"/>
                </a:cubicBezTo>
                <a:lnTo>
                  <a:pt x="283" y="508"/>
                </a:lnTo>
                <a:lnTo>
                  <a:pt x="366" y="508"/>
                </a:lnTo>
                <a:lnTo>
                  <a:pt x="366" y="508"/>
                </a:lnTo>
                <a:cubicBezTo>
                  <a:pt x="382" y="508"/>
                  <a:pt x="394" y="495"/>
                  <a:pt x="394" y="477"/>
                </a:cubicBezTo>
                <a:lnTo>
                  <a:pt x="394" y="450"/>
                </a:lnTo>
                <a:lnTo>
                  <a:pt x="466" y="450"/>
                </a:lnTo>
                <a:lnTo>
                  <a:pt x="696" y="504"/>
                </a:lnTo>
                <a:lnTo>
                  <a:pt x="696" y="504"/>
                </a:lnTo>
                <a:cubicBezTo>
                  <a:pt x="696" y="504"/>
                  <a:pt x="696" y="504"/>
                  <a:pt x="697" y="504"/>
                </a:cubicBezTo>
                <a:lnTo>
                  <a:pt x="697" y="504"/>
                </a:lnTo>
                <a:cubicBezTo>
                  <a:pt x="697" y="504"/>
                  <a:pt x="697" y="504"/>
                  <a:pt x="697" y="505"/>
                </a:cubicBezTo>
                <a:lnTo>
                  <a:pt x="697" y="505"/>
                </a:lnTo>
                <a:cubicBezTo>
                  <a:pt x="698" y="505"/>
                  <a:pt x="699" y="505"/>
                  <a:pt x="699" y="505"/>
                </a:cubicBezTo>
                <a:lnTo>
                  <a:pt x="699" y="505"/>
                </a:lnTo>
                <a:lnTo>
                  <a:pt x="699" y="505"/>
                </a:lnTo>
                <a:cubicBezTo>
                  <a:pt x="701" y="505"/>
                  <a:pt x="701" y="505"/>
                  <a:pt x="702" y="505"/>
                </a:cubicBezTo>
                <a:lnTo>
                  <a:pt x="702" y="505"/>
                </a:lnTo>
                <a:lnTo>
                  <a:pt x="789" y="505"/>
                </a:lnTo>
                <a:lnTo>
                  <a:pt x="789" y="505"/>
                </a:lnTo>
                <a:cubicBezTo>
                  <a:pt x="803" y="505"/>
                  <a:pt x="814" y="494"/>
                  <a:pt x="814" y="480"/>
                </a:cubicBezTo>
                <a:lnTo>
                  <a:pt x="814" y="189"/>
                </a:lnTo>
                <a:lnTo>
                  <a:pt x="814" y="189"/>
                </a:lnTo>
                <a:cubicBezTo>
                  <a:pt x="814" y="174"/>
                  <a:pt x="803" y="163"/>
                  <a:pt x="789" y="1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CuadroTexto 434"/>
          <p:cNvSpPr txBox="1"/>
          <p:nvPr/>
        </p:nvSpPr>
        <p:spPr>
          <a:xfrm>
            <a:off x="2525415" y="5807903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 sz="3200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436" name="CuadroTexto 435"/>
          <p:cNvSpPr txBox="1"/>
          <p:nvPr/>
        </p:nvSpPr>
        <p:spPr>
          <a:xfrm>
            <a:off x="1797665" y="2868683"/>
            <a:ext cx="64552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437" name="CuadroTexto 436"/>
          <p:cNvSpPr txBox="1"/>
          <p:nvPr/>
        </p:nvSpPr>
        <p:spPr>
          <a:xfrm>
            <a:off x="10329075" y="5573029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10359531" y="4909661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39" name="CuadroTexto 438"/>
          <p:cNvSpPr txBox="1"/>
          <p:nvPr/>
        </p:nvSpPr>
        <p:spPr>
          <a:xfrm>
            <a:off x="19060043" y="5568449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19006929" y="4909661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1" name="CuadroTexto 440"/>
          <p:cNvSpPr txBox="1"/>
          <p:nvPr/>
        </p:nvSpPr>
        <p:spPr>
          <a:xfrm>
            <a:off x="10319511" y="9205426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10139859" y="8538685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43" name="CuadroTexto 442"/>
          <p:cNvSpPr txBox="1"/>
          <p:nvPr/>
        </p:nvSpPr>
        <p:spPr>
          <a:xfrm>
            <a:off x="19052476" y="9205426"/>
            <a:ext cx="19527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offered.</a:t>
            </a:r>
          </a:p>
        </p:txBody>
      </p:sp>
      <p:sp>
        <p:nvSpPr>
          <p:cNvPr id="444" name="CuadroTexto 443"/>
          <p:cNvSpPr txBox="1"/>
          <p:nvPr/>
        </p:nvSpPr>
        <p:spPr>
          <a:xfrm>
            <a:off x="18981829" y="8538685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951690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reeform 160"/>
          <p:cNvSpPr>
            <a:spLocks noChangeArrowheads="1"/>
          </p:cNvSpPr>
          <p:nvPr/>
        </p:nvSpPr>
        <p:spPr bwMode="auto">
          <a:xfrm>
            <a:off x="5136532" y="1751166"/>
            <a:ext cx="6590743" cy="2009979"/>
          </a:xfrm>
          <a:custGeom>
            <a:avLst/>
            <a:gdLst>
              <a:gd name="T0" fmla="*/ 5855 w 5856"/>
              <a:gd name="T1" fmla="*/ 1787 h 1788"/>
              <a:gd name="T2" fmla="*/ 0 w 5856"/>
              <a:gd name="T3" fmla="*/ 1787 h 1788"/>
              <a:gd name="T4" fmla="*/ 0 w 5856"/>
              <a:gd name="T5" fmla="*/ 1102 h 1788"/>
              <a:gd name="T6" fmla="*/ 0 w 5856"/>
              <a:gd name="T7" fmla="*/ 1102 h 1788"/>
              <a:gd name="T8" fmla="*/ 1103 w 5856"/>
              <a:gd name="T9" fmla="*/ 0 h 1788"/>
              <a:gd name="T10" fmla="*/ 4753 w 5856"/>
              <a:gd name="T11" fmla="*/ 0 h 1788"/>
              <a:gd name="T12" fmla="*/ 4753 w 5856"/>
              <a:gd name="T13" fmla="*/ 0 h 1788"/>
              <a:gd name="T14" fmla="*/ 5855 w 5856"/>
              <a:gd name="T15" fmla="*/ 1102 h 1788"/>
              <a:gd name="T16" fmla="*/ 5855 w 5856"/>
              <a:gd name="T17" fmla="*/ 1787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56" h="1788">
                <a:moveTo>
                  <a:pt x="5855" y="1787"/>
                </a:moveTo>
                <a:lnTo>
                  <a:pt x="0" y="1787"/>
                </a:lnTo>
                <a:lnTo>
                  <a:pt x="0" y="1102"/>
                </a:lnTo>
                <a:lnTo>
                  <a:pt x="0" y="1102"/>
                </a:lnTo>
                <a:cubicBezTo>
                  <a:pt x="0" y="493"/>
                  <a:pt x="494" y="0"/>
                  <a:pt x="1103" y="0"/>
                </a:cubicBezTo>
                <a:lnTo>
                  <a:pt x="4753" y="0"/>
                </a:lnTo>
                <a:lnTo>
                  <a:pt x="4753" y="0"/>
                </a:lnTo>
                <a:cubicBezTo>
                  <a:pt x="5362" y="0"/>
                  <a:pt x="5855" y="493"/>
                  <a:pt x="5855" y="1102"/>
                </a:cubicBezTo>
                <a:lnTo>
                  <a:pt x="5855" y="178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62"/>
          <p:cNvSpPr>
            <a:spLocks noChangeArrowheads="1"/>
          </p:cNvSpPr>
          <p:nvPr/>
        </p:nvSpPr>
        <p:spPr bwMode="auto">
          <a:xfrm>
            <a:off x="5136532" y="3761146"/>
            <a:ext cx="6590743" cy="2014941"/>
          </a:xfrm>
          <a:custGeom>
            <a:avLst/>
            <a:gdLst>
              <a:gd name="T0" fmla="*/ 5855 w 5856"/>
              <a:gd name="T1" fmla="*/ 1788 h 1789"/>
              <a:gd name="T2" fmla="*/ 0 w 5856"/>
              <a:gd name="T3" fmla="*/ 1788 h 1789"/>
              <a:gd name="T4" fmla="*/ 0 w 5856"/>
              <a:gd name="T5" fmla="*/ 0 h 1789"/>
              <a:gd name="T6" fmla="*/ 5855 w 5856"/>
              <a:gd name="T7" fmla="*/ 0 h 1789"/>
              <a:gd name="T8" fmla="*/ 5855 w 5856"/>
              <a:gd name="T9" fmla="*/ 1788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6" h="1789">
                <a:moveTo>
                  <a:pt x="5855" y="1788"/>
                </a:moveTo>
                <a:lnTo>
                  <a:pt x="0" y="1788"/>
                </a:lnTo>
                <a:lnTo>
                  <a:pt x="0" y="0"/>
                </a:lnTo>
                <a:lnTo>
                  <a:pt x="5855" y="0"/>
                </a:lnTo>
                <a:lnTo>
                  <a:pt x="5855" y="1788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63"/>
          <p:cNvSpPr>
            <a:spLocks noChangeArrowheads="1"/>
          </p:cNvSpPr>
          <p:nvPr/>
        </p:nvSpPr>
        <p:spPr bwMode="auto">
          <a:xfrm>
            <a:off x="5136532" y="5771122"/>
            <a:ext cx="6590743" cy="2009979"/>
          </a:xfrm>
          <a:custGeom>
            <a:avLst/>
            <a:gdLst>
              <a:gd name="T0" fmla="*/ 5855 w 5856"/>
              <a:gd name="T1" fmla="*/ 1786 h 1787"/>
              <a:gd name="T2" fmla="*/ 0 w 5856"/>
              <a:gd name="T3" fmla="*/ 1786 h 1787"/>
              <a:gd name="T4" fmla="*/ 0 w 5856"/>
              <a:gd name="T5" fmla="*/ 0 h 1787"/>
              <a:gd name="T6" fmla="*/ 5855 w 5856"/>
              <a:gd name="T7" fmla="*/ 0 h 1787"/>
              <a:gd name="T8" fmla="*/ 5855 w 5856"/>
              <a:gd name="T9" fmla="*/ 1786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6" h="1787">
                <a:moveTo>
                  <a:pt x="5855" y="1786"/>
                </a:moveTo>
                <a:lnTo>
                  <a:pt x="0" y="1786"/>
                </a:lnTo>
                <a:lnTo>
                  <a:pt x="0" y="0"/>
                </a:lnTo>
                <a:lnTo>
                  <a:pt x="5855" y="0"/>
                </a:lnTo>
                <a:lnTo>
                  <a:pt x="5855" y="1786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64"/>
          <p:cNvSpPr>
            <a:spLocks noChangeArrowheads="1"/>
          </p:cNvSpPr>
          <p:nvPr/>
        </p:nvSpPr>
        <p:spPr bwMode="auto">
          <a:xfrm>
            <a:off x="5136532" y="7781101"/>
            <a:ext cx="6590743" cy="2014941"/>
          </a:xfrm>
          <a:custGeom>
            <a:avLst/>
            <a:gdLst>
              <a:gd name="T0" fmla="*/ 4753 w 5856"/>
              <a:gd name="T1" fmla="*/ 1788 h 1789"/>
              <a:gd name="T2" fmla="*/ 1103 w 5856"/>
              <a:gd name="T3" fmla="*/ 1788 h 1789"/>
              <a:gd name="T4" fmla="*/ 1103 w 5856"/>
              <a:gd name="T5" fmla="*/ 1788 h 1789"/>
              <a:gd name="T6" fmla="*/ 0 w 5856"/>
              <a:gd name="T7" fmla="*/ 686 h 1789"/>
              <a:gd name="T8" fmla="*/ 0 w 5856"/>
              <a:gd name="T9" fmla="*/ 0 h 1789"/>
              <a:gd name="T10" fmla="*/ 5855 w 5856"/>
              <a:gd name="T11" fmla="*/ 0 h 1789"/>
              <a:gd name="T12" fmla="*/ 5855 w 5856"/>
              <a:gd name="T13" fmla="*/ 686 h 1789"/>
              <a:gd name="T14" fmla="*/ 5855 w 5856"/>
              <a:gd name="T15" fmla="*/ 686 h 1789"/>
              <a:gd name="T16" fmla="*/ 4753 w 5856"/>
              <a:gd name="T17" fmla="*/ 1788 h 1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56" h="1789">
                <a:moveTo>
                  <a:pt x="4753" y="1788"/>
                </a:moveTo>
                <a:lnTo>
                  <a:pt x="1103" y="1788"/>
                </a:lnTo>
                <a:lnTo>
                  <a:pt x="1103" y="1788"/>
                </a:lnTo>
                <a:cubicBezTo>
                  <a:pt x="494" y="1788"/>
                  <a:pt x="0" y="1294"/>
                  <a:pt x="0" y="686"/>
                </a:cubicBezTo>
                <a:lnTo>
                  <a:pt x="0" y="0"/>
                </a:lnTo>
                <a:lnTo>
                  <a:pt x="5855" y="0"/>
                </a:lnTo>
                <a:lnTo>
                  <a:pt x="5855" y="686"/>
                </a:lnTo>
                <a:lnTo>
                  <a:pt x="5855" y="686"/>
                </a:lnTo>
                <a:cubicBezTo>
                  <a:pt x="5855" y="1294"/>
                  <a:pt x="5362" y="1788"/>
                  <a:pt x="4753" y="1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66"/>
          <p:cNvSpPr>
            <a:spLocks noChangeArrowheads="1"/>
          </p:cNvSpPr>
          <p:nvPr/>
        </p:nvSpPr>
        <p:spPr bwMode="auto">
          <a:xfrm>
            <a:off x="4967793" y="1577466"/>
            <a:ext cx="6933182" cy="8392277"/>
          </a:xfrm>
          <a:custGeom>
            <a:avLst/>
            <a:gdLst>
              <a:gd name="T0" fmla="*/ 4906 w 6162"/>
              <a:gd name="T1" fmla="*/ 0 h 7455"/>
              <a:gd name="T2" fmla="*/ 1256 w 6162"/>
              <a:gd name="T3" fmla="*/ 0 h 7455"/>
              <a:gd name="T4" fmla="*/ 1256 w 6162"/>
              <a:gd name="T5" fmla="*/ 0 h 7455"/>
              <a:gd name="T6" fmla="*/ 0 w 6162"/>
              <a:gd name="T7" fmla="*/ 1255 h 7455"/>
              <a:gd name="T8" fmla="*/ 0 w 6162"/>
              <a:gd name="T9" fmla="*/ 6200 h 7455"/>
              <a:gd name="T10" fmla="*/ 0 w 6162"/>
              <a:gd name="T11" fmla="*/ 6200 h 7455"/>
              <a:gd name="T12" fmla="*/ 1256 w 6162"/>
              <a:gd name="T13" fmla="*/ 7454 h 7455"/>
              <a:gd name="T14" fmla="*/ 4906 w 6162"/>
              <a:gd name="T15" fmla="*/ 7454 h 7455"/>
              <a:gd name="T16" fmla="*/ 4906 w 6162"/>
              <a:gd name="T17" fmla="*/ 7454 h 7455"/>
              <a:gd name="T18" fmla="*/ 6161 w 6162"/>
              <a:gd name="T19" fmla="*/ 6200 h 7455"/>
              <a:gd name="T20" fmla="*/ 6161 w 6162"/>
              <a:gd name="T21" fmla="*/ 1255 h 7455"/>
              <a:gd name="T22" fmla="*/ 6161 w 6162"/>
              <a:gd name="T23" fmla="*/ 1255 h 7455"/>
              <a:gd name="T24" fmla="*/ 4906 w 6162"/>
              <a:gd name="T25" fmla="*/ 0 h 7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62" h="7455">
                <a:moveTo>
                  <a:pt x="4906" y="0"/>
                </a:moveTo>
                <a:lnTo>
                  <a:pt x="1256" y="0"/>
                </a:lnTo>
                <a:lnTo>
                  <a:pt x="1256" y="0"/>
                </a:lnTo>
                <a:cubicBezTo>
                  <a:pt x="563" y="0"/>
                  <a:pt x="0" y="563"/>
                  <a:pt x="0" y="1255"/>
                </a:cubicBezTo>
                <a:lnTo>
                  <a:pt x="0" y="6200"/>
                </a:lnTo>
                <a:lnTo>
                  <a:pt x="0" y="6200"/>
                </a:lnTo>
                <a:cubicBezTo>
                  <a:pt x="0" y="6892"/>
                  <a:pt x="563" y="7454"/>
                  <a:pt x="1256" y="7454"/>
                </a:cubicBezTo>
                <a:lnTo>
                  <a:pt x="4906" y="7454"/>
                </a:lnTo>
                <a:lnTo>
                  <a:pt x="4906" y="7454"/>
                </a:lnTo>
                <a:cubicBezTo>
                  <a:pt x="5598" y="7454"/>
                  <a:pt x="6161" y="6892"/>
                  <a:pt x="6161" y="6200"/>
                </a:cubicBezTo>
                <a:lnTo>
                  <a:pt x="6161" y="1255"/>
                </a:lnTo>
                <a:lnTo>
                  <a:pt x="6161" y="1255"/>
                </a:lnTo>
                <a:cubicBezTo>
                  <a:pt x="6161" y="563"/>
                  <a:pt x="5598" y="0"/>
                  <a:pt x="4906" y="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67"/>
          <p:cNvSpPr>
            <a:spLocks noChangeArrowheads="1"/>
          </p:cNvSpPr>
          <p:nvPr/>
        </p:nvSpPr>
        <p:spPr bwMode="auto">
          <a:xfrm>
            <a:off x="7479025" y="9964781"/>
            <a:ext cx="1910718" cy="615401"/>
          </a:xfrm>
          <a:custGeom>
            <a:avLst/>
            <a:gdLst>
              <a:gd name="T0" fmla="*/ 1407 w 1696"/>
              <a:gd name="T1" fmla="*/ 546 h 547"/>
              <a:gd name="T2" fmla="*/ 289 w 1696"/>
              <a:gd name="T3" fmla="*/ 546 h 547"/>
              <a:gd name="T4" fmla="*/ 289 w 1696"/>
              <a:gd name="T5" fmla="*/ 546 h 547"/>
              <a:gd name="T6" fmla="*/ 0 w 1696"/>
              <a:gd name="T7" fmla="*/ 257 h 547"/>
              <a:gd name="T8" fmla="*/ 0 w 1696"/>
              <a:gd name="T9" fmla="*/ 0 h 547"/>
              <a:gd name="T10" fmla="*/ 1695 w 1696"/>
              <a:gd name="T11" fmla="*/ 0 h 547"/>
              <a:gd name="T12" fmla="*/ 1695 w 1696"/>
              <a:gd name="T13" fmla="*/ 257 h 547"/>
              <a:gd name="T14" fmla="*/ 1695 w 1696"/>
              <a:gd name="T15" fmla="*/ 257 h 547"/>
              <a:gd name="T16" fmla="*/ 1407 w 1696"/>
              <a:gd name="T17" fmla="*/ 546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6" h="547">
                <a:moveTo>
                  <a:pt x="1407" y="546"/>
                </a:moveTo>
                <a:lnTo>
                  <a:pt x="289" y="546"/>
                </a:lnTo>
                <a:lnTo>
                  <a:pt x="289" y="546"/>
                </a:lnTo>
                <a:cubicBezTo>
                  <a:pt x="129" y="546"/>
                  <a:pt x="0" y="417"/>
                  <a:pt x="0" y="257"/>
                </a:cubicBezTo>
                <a:lnTo>
                  <a:pt x="0" y="0"/>
                </a:lnTo>
                <a:lnTo>
                  <a:pt x="1695" y="0"/>
                </a:lnTo>
                <a:lnTo>
                  <a:pt x="1695" y="257"/>
                </a:lnTo>
                <a:lnTo>
                  <a:pt x="1695" y="257"/>
                </a:lnTo>
                <a:cubicBezTo>
                  <a:pt x="1695" y="417"/>
                  <a:pt x="1566" y="546"/>
                  <a:pt x="1407" y="5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68"/>
          <p:cNvSpPr>
            <a:spLocks noChangeArrowheads="1"/>
          </p:cNvSpPr>
          <p:nvPr/>
        </p:nvSpPr>
        <p:spPr bwMode="auto">
          <a:xfrm>
            <a:off x="7985241" y="10595069"/>
            <a:ext cx="898285" cy="327552"/>
          </a:xfrm>
          <a:custGeom>
            <a:avLst/>
            <a:gdLst>
              <a:gd name="T0" fmla="*/ 507 w 797"/>
              <a:gd name="T1" fmla="*/ 288 h 289"/>
              <a:gd name="T2" fmla="*/ 288 w 797"/>
              <a:gd name="T3" fmla="*/ 288 h 289"/>
              <a:gd name="T4" fmla="*/ 288 w 797"/>
              <a:gd name="T5" fmla="*/ 288 h 289"/>
              <a:gd name="T6" fmla="*/ 0 w 797"/>
              <a:gd name="T7" fmla="*/ 0 h 289"/>
              <a:gd name="T8" fmla="*/ 796 w 797"/>
              <a:gd name="T9" fmla="*/ 0 h 289"/>
              <a:gd name="T10" fmla="*/ 796 w 797"/>
              <a:gd name="T11" fmla="*/ 0 h 289"/>
              <a:gd name="T12" fmla="*/ 507 w 797"/>
              <a:gd name="T13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7" h="289">
                <a:moveTo>
                  <a:pt x="507" y="288"/>
                </a:moveTo>
                <a:lnTo>
                  <a:pt x="288" y="288"/>
                </a:lnTo>
                <a:lnTo>
                  <a:pt x="288" y="288"/>
                </a:lnTo>
                <a:cubicBezTo>
                  <a:pt x="129" y="288"/>
                  <a:pt x="0" y="158"/>
                  <a:pt x="0" y="0"/>
                </a:cubicBezTo>
                <a:lnTo>
                  <a:pt x="796" y="0"/>
                </a:lnTo>
                <a:lnTo>
                  <a:pt x="796" y="0"/>
                </a:lnTo>
                <a:cubicBezTo>
                  <a:pt x="796" y="158"/>
                  <a:pt x="667" y="288"/>
                  <a:pt x="507" y="2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69"/>
          <p:cNvSpPr>
            <a:spLocks noChangeArrowheads="1"/>
          </p:cNvSpPr>
          <p:nvPr/>
        </p:nvSpPr>
        <p:spPr bwMode="auto">
          <a:xfrm>
            <a:off x="8397161" y="10907734"/>
            <a:ext cx="818881" cy="2104273"/>
          </a:xfrm>
          <a:custGeom>
            <a:avLst/>
            <a:gdLst>
              <a:gd name="T0" fmla="*/ 24 w 726"/>
              <a:gd name="T1" fmla="*/ 0 h 1870"/>
              <a:gd name="T2" fmla="*/ 24 w 726"/>
              <a:gd name="T3" fmla="*/ 0 h 1870"/>
              <a:gd name="T4" fmla="*/ 160 w 726"/>
              <a:gd name="T5" fmla="*/ 332 h 1870"/>
              <a:gd name="T6" fmla="*/ 160 w 726"/>
              <a:gd name="T7" fmla="*/ 332 h 1870"/>
              <a:gd name="T8" fmla="*/ 450 w 726"/>
              <a:gd name="T9" fmla="*/ 568 h 1870"/>
              <a:gd name="T10" fmla="*/ 450 w 726"/>
              <a:gd name="T11" fmla="*/ 568 h 1870"/>
              <a:gd name="T12" fmla="*/ 719 w 726"/>
              <a:gd name="T13" fmla="*/ 1202 h 1870"/>
              <a:gd name="T14" fmla="*/ 719 w 726"/>
              <a:gd name="T15" fmla="*/ 1202 h 1870"/>
              <a:gd name="T16" fmla="*/ 521 w 726"/>
              <a:gd name="T17" fmla="*/ 1869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6" h="1870">
                <a:moveTo>
                  <a:pt x="24" y="0"/>
                </a:moveTo>
                <a:lnTo>
                  <a:pt x="24" y="0"/>
                </a:lnTo>
                <a:cubicBezTo>
                  <a:pt x="0" y="122"/>
                  <a:pt x="70" y="245"/>
                  <a:pt x="160" y="332"/>
                </a:cubicBezTo>
                <a:lnTo>
                  <a:pt x="160" y="332"/>
                </a:lnTo>
                <a:cubicBezTo>
                  <a:pt x="249" y="420"/>
                  <a:pt x="359" y="483"/>
                  <a:pt x="450" y="568"/>
                </a:cubicBezTo>
                <a:lnTo>
                  <a:pt x="450" y="568"/>
                </a:lnTo>
                <a:cubicBezTo>
                  <a:pt x="621" y="730"/>
                  <a:pt x="714" y="966"/>
                  <a:pt x="719" y="1202"/>
                </a:cubicBezTo>
                <a:lnTo>
                  <a:pt x="719" y="1202"/>
                </a:lnTo>
                <a:cubicBezTo>
                  <a:pt x="725" y="1437"/>
                  <a:pt x="647" y="1670"/>
                  <a:pt x="521" y="1869"/>
                </a:cubicBezTo>
              </a:path>
            </a:pathLst>
          </a:custGeom>
          <a:noFill/>
          <a:ln w="259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Freeform 170"/>
          <p:cNvSpPr>
            <a:spLocks noChangeArrowheads="1"/>
          </p:cNvSpPr>
          <p:nvPr/>
        </p:nvSpPr>
        <p:spPr bwMode="auto">
          <a:xfrm>
            <a:off x="7737096" y="703994"/>
            <a:ext cx="1538502" cy="873472"/>
          </a:xfrm>
          <a:custGeom>
            <a:avLst/>
            <a:gdLst>
              <a:gd name="T0" fmla="*/ 683 w 1367"/>
              <a:gd name="T1" fmla="*/ 0 h 777"/>
              <a:gd name="T2" fmla="*/ 683 w 1367"/>
              <a:gd name="T3" fmla="*/ 0 h 777"/>
              <a:gd name="T4" fmla="*/ 683 w 1367"/>
              <a:gd name="T5" fmla="*/ 0 h 777"/>
              <a:gd name="T6" fmla="*/ 0 w 1367"/>
              <a:gd name="T7" fmla="*/ 682 h 777"/>
              <a:gd name="T8" fmla="*/ 0 w 1367"/>
              <a:gd name="T9" fmla="*/ 776 h 777"/>
              <a:gd name="T10" fmla="*/ 1366 w 1367"/>
              <a:gd name="T11" fmla="*/ 776 h 777"/>
              <a:gd name="T12" fmla="*/ 1366 w 1367"/>
              <a:gd name="T13" fmla="*/ 682 h 777"/>
              <a:gd name="T14" fmla="*/ 1366 w 1367"/>
              <a:gd name="T15" fmla="*/ 682 h 777"/>
              <a:gd name="T16" fmla="*/ 683 w 1367"/>
              <a:gd name="T17" fmla="*/ 0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7" h="777">
                <a:moveTo>
                  <a:pt x="683" y="0"/>
                </a:moveTo>
                <a:lnTo>
                  <a:pt x="683" y="0"/>
                </a:lnTo>
                <a:lnTo>
                  <a:pt x="683" y="0"/>
                </a:lnTo>
                <a:cubicBezTo>
                  <a:pt x="306" y="0"/>
                  <a:pt x="0" y="306"/>
                  <a:pt x="0" y="682"/>
                </a:cubicBezTo>
                <a:lnTo>
                  <a:pt x="0" y="776"/>
                </a:lnTo>
                <a:lnTo>
                  <a:pt x="1366" y="776"/>
                </a:lnTo>
                <a:lnTo>
                  <a:pt x="1366" y="682"/>
                </a:lnTo>
                <a:lnTo>
                  <a:pt x="1366" y="682"/>
                </a:lnTo>
                <a:cubicBezTo>
                  <a:pt x="1366" y="306"/>
                  <a:pt x="1060" y="0"/>
                  <a:pt x="68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1"/>
          <p:cNvSpPr>
            <a:spLocks noChangeArrowheads="1"/>
          </p:cNvSpPr>
          <p:nvPr/>
        </p:nvSpPr>
        <p:spPr bwMode="auto">
          <a:xfrm>
            <a:off x="8292942" y="986878"/>
            <a:ext cx="421846" cy="421849"/>
          </a:xfrm>
          <a:custGeom>
            <a:avLst/>
            <a:gdLst>
              <a:gd name="T0" fmla="*/ 373 w 374"/>
              <a:gd name="T1" fmla="*/ 186 h 373"/>
              <a:gd name="T2" fmla="*/ 373 w 374"/>
              <a:gd name="T3" fmla="*/ 186 h 373"/>
              <a:gd name="T4" fmla="*/ 187 w 374"/>
              <a:gd name="T5" fmla="*/ 372 h 373"/>
              <a:gd name="T6" fmla="*/ 187 w 374"/>
              <a:gd name="T7" fmla="*/ 372 h 373"/>
              <a:gd name="T8" fmla="*/ 0 w 374"/>
              <a:gd name="T9" fmla="*/ 186 h 373"/>
              <a:gd name="T10" fmla="*/ 0 w 374"/>
              <a:gd name="T11" fmla="*/ 186 h 373"/>
              <a:gd name="T12" fmla="*/ 187 w 374"/>
              <a:gd name="T13" fmla="*/ 0 h 373"/>
              <a:gd name="T14" fmla="*/ 187 w 374"/>
              <a:gd name="T15" fmla="*/ 0 h 373"/>
              <a:gd name="T16" fmla="*/ 373 w 374"/>
              <a:gd name="T17" fmla="*/ 186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" h="373">
                <a:moveTo>
                  <a:pt x="373" y="186"/>
                </a:moveTo>
                <a:lnTo>
                  <a:pt x="373" y="186"/>
                </a:lnTo>
                <a:cubicBezTo>
                  <a:pt x="373" y="289"/>
                  <a:pt x="290" y="372"/>
                  <a:pt x="187" y="372"/>
                </a:cubicBezTo>
                <a:lnTo>
                  <a:pt x="187" y="372"/>
                </a:lnTo>
                <a:cubicBezTo>
                  <a:pt x="84" y="372"/>
                  <a:pt x="0" y="289"/>
                  <a:pt x="0" y="186"/>
                </a:cubicBezTo>
                <a:lnTo>
                  <a:pt x="0" y="186"/>
                </a:lnTo>
                <a:cubicBezTo>
                  <a:pt x="0" y="83"/>
                  <a:pt x="84" y="0"/>
                  <a:pt x="187" y="0"/>
                </a:cubicBezTo>
                <a:lnTo>
                  <a:pt x="187" y="0"/>
                </a:lnTo>
                <a:cubicBezTo>
                  <a:pt x="290" y="0"/>
                  <a:pt x="373" y="83"/>
                  <a:pt x="373" y="1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60"/>
          <p:cNvSpPr>
            <a:spLocks noChangeArrowheads="1"/>
          </p:cNvSpPr>
          <p:nvPr/>
        </p:nvSpPr>
        <p:spPr bwMode="auto">
          <a:xfrm>
            <a:off x="5960375" y="2307012"/>
            <a:ext cx="699769" cy="893324"/>
          </a:xfrm>
          <a:custGeom>
            <a:avLst/>
            <a:gdLst>
              <a:gd name="T0" fmla="*/ 561 w 622"/>
              <a:gd name="T1" fmla="*/ 658 h 793"/>
              <a:gd name="T2" fmla="*/ 483 w 622"/>
              <a:gd name="T3" fmla="*/ 739 h 793"/>
              <a:gd name="T4" fmla="*/ 503 w 622"/>
              <a:gd name="T5" fmla="*/ 536 h 793"/>
              <a:gd name="T6" fmla="*/ 532 w 622"/>
              <a:gd name="T7" fmla="*/ 548 h 793"/>
              <a:gd name="T8" fmla="*/ 561 w 622"/>
              <a:gd name="T9" fmla="*/ 658 h 793"/>
              <a:gd name="T10" fmla="*/ 192 w 622"/>
              <a:gd name="T11" fmla="*/ 718 h 793"/>
              <a:gd name="T12" fmla="*/ 143 w 622"/>
              <a:gd name="T13" fmla="*/ 739 h 793"/>
              <a:gd name="T14" fmla="*/ 66 w 622"/>
              <a:gd name="T15" fmla="*/ 658 h 793"/>
              <a:gd name="T16" fmla="*/ 63 w 622"/>
              <a:gd name="T17" fmla="*/ 635 h 793"/>
              <a:gd name="T18" fmla="*/ 64 w 622"/>
              <a:gd name="T19" fmla="*/ 609 h 793"/>
              <a:gd name="T20" fmla="*/ 95 w 622"/>
              <a:gd name="T21" fmla="*/ 548 h 793"/>
              <a:gd name="T22" fmla="*/ 124 w 622"/>
              <a:gd name="T23" fmla="*/ 536 h 793"/>
              <a:gd name="T24" fmla="*/ 609 w 622"/>
              <a:gd name="T25" fmla="*/ 556 h 793"/>
              <a:gd name="T26" fmla="*/ 606 w 622"/>
              <a:gd name="T27" fmla="*/ 408 h 793"/>
              <a:gd name="T28" fmla="*/ 611 w 622"/>
              <a:gd name="T29" fmla="*/ 247 h 793"/>
              <a:gd name="T30" fmla="*/ 551 w 622"/>
              <a:gd name="T31" fmla="*/ 110 h 793"/>
              <a:gd name="T32" fmla="*/ 453 w 622"/>
              <a:gd name="T33" fmla="*/ 31 h 793"/>
              <a:gd name="T34" fmla="*/ 319 w 622"/>
              <a:gd name="T35" fmla="*/ 0 h 793"/>
              <a:gd name="T36" fmla="*/ 311 w 622"/>
              <a:gd name="T37" fmla="*/ 0 h 793"/>
              <a:gd name="T38" fmla="*/ 200 w 622"/>
              <a:gd name="T39" fmla="*/ 17 h 793"/>
              <a:gd name="T40" fmla="*/ 31 w 622"/>
              <a:gd name="T41" fmla="*/ 170 h 793"/>
              <a:gd name="T42" fmla="*/ 18 w 622"/>
              <a:gd name="T43" fmla="*/ 400 h 793"/>
              <a:gd name="T44" fmla="*/ 17 w 622"/>
              <a:gd name="T45" fmla="*/ 564 h 793"/>
              <a:gd name="T46" fmla="*/ 12 w 622"/>
              <a:gd name="T47" fmla="*/ 604 h 793"/>
              <a:gd name="T48" fmla="*/ 11 w 622"/>
              <a:gd name="T49" fmla="*/ 636 h 793"/>
              <a:gd name="T50" fmla="*/ 11 w 622"/>
              <a:gd name="T51" fmla="*/ 638 h 793"/>
              <a:gd name="T52" fmla="*/ 17 w 622"/>
              <a:gd name="T53" fmla="*/ 672 h 793"/>
              <a:gd name="T54" fmla="*/ 136 w 622"/>
              <a:gd name="T55" fmla="*/ 790 h 793"/>
              <a:gd name="T56" fmla="*/ 142 w 622"/>
              <a:gd name="T57" fmla="*/ 792 h 793"/>
              <a:gd name="T58" fmla="*/ 190 w 622"/>
              <a:gd name="T59" fmla="*/ 776 h 793"/>
              <a:gd name="T60" fmla="*/ 239 w 622"/>
              <a:gd name="T61" fmla="*/ 748 h 793"/>
              <a:gd name="T62" fmla="*/ 248 w 622"/>
              <a:gd name="T63" fmla="*/ 720 h 793"/>
              <a:gd name="T64" fmla="*/ 165 w 622"/>
              <a:gd name="T65" fmla="*/ 499 h 793"/>
              <a:gd name="T66" fmla="*/ 146 w 622"/>
              <a:gd name="T67" fmla="*/ 482 h 793"/>
              <a:gd name="T68" fmla="*/ 98 w 622"/>
              <a:gd name="T69" fmla="*/ 490 h 793"/>
              <a:gd name="T70" fmla="*/ 74 w 622"/>
              <a:gd name="T71" fmla="*/ 501 h 793"/>
              <a:gd name="T72" fmla="*/ 69 w 622"/>
              <a:gd name="T73" fmla="*/ 389 h 793"/>
              <a:gd name="T74" fmla="*/ 79 w 622"/>
              <a:gd name="T75" fmla="*/ 189 h 793"/>
              <a:gd name="T76" fmla="*/ 215 w 622"/>
              <a:gd name="T77" fmla="*/ 66 h 793"/>
              <a:gd name="T78" fmla="*/ 311 w 622"/>
              <a:gd name="T79" fmla="*/ 51 h 793"/>
              <a:gd name="T80" fmla="*/ 318 w 622"/>
              <a:gd name="T81" fmla="*/ 51 h 793"/>
              <a:gd name="T82" fmla="*/ 510 w 622"/>
              <a:gd name="T83" fmla="*/ 142 h 793"/>
              <a:gd name="T84" fmla="*/ 561 w 622"/>
              <a:gd name="T85" fmla="*/ 257 h 793"/>
              <a:gd name="T86" fmla="*/ 556 w 622"/>
              <a:gd name="T87" fmla="*/ 396 h 793"/>
              <a:gd name="T88" fmla="*/ 551 w 622"/>
              <a:gd name="T89" fmla="*/ 500 h 793"/>
              <a:gd name="T90" fmla="*/ 528 w 622"/>
              <a:gd name="T91" fmla="*/ 490 h 793"/>
              <a:gd name="T92" fmla="*/ 480 w 622"/>
              <a:gd name="T93" fmla="*/ 482 h 793"/>
              <a:gd name="T94" fmla="*/ 461 w 622"/>
              <a:gd name="T95" fmla="*/ 499 h 793"/>
              <a:gd name="T96" fmla="*/ 379 w 622"/>
              <a:gd name="T97" fmla="*/ 719 h 793"/>
              <a:gd name="T98" fmla="*/ 379 w 622"/>
              <a:gd name="T99" fmla="*/ 720 h 793"/>
              <a:gd name="T100" fmla="*/ 387 w 622"/>
              <a:gd name="T101" fmla="*/ 748 h 793"/>
              <a:gd name="T102" fmla="*/ 436 w 622"/>
              <a:gd name="T103" fmla="*/ 776 h 793"/>
              <a:gd name="T104" fmla="*/ 484 w 622"/>
              <a:gd name="T105" fmla="*/ 792 h 793"/>
              <a:gd name="T106" fmla="*/ 491 w 622"/>
              <a:gd name="T107" fmla="*/ 790 h 793"/>
              <a:gd name="T108" fmla="*/ 610 w 622"/>
              <a:gd name="T109" fmla="*/ 672 h 793"/>
              <a:gd name="T110" fmla="*/ 615 w 622"/>
              <a:gd name="T111" fmla="*/ 627 h 793"/>
              <a:gd name="T112" fmla="*/ 615 w 622"/>
              <a:gd name="T113" fmla="*/ 626 h 793"/>
              <a:gd name="T114" fmla="*/ 124 w 622"/>
              <a:gd name="T115" fmla="*/ 536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2" h="793">
                <a:moveTo>
                  <a:pt x="561" y="658"/>
                </a:moveTo>
                <a:lnTo>
                  <a:pt x="561" y="658"/>
                </a:lnTo>
                <a:cubicBezTo>
                  <a:pt x="550" y="697"/>
                  <a:pt x="521" y="728"/>
                  <a:pt x="483" y="739"/>
                </a:cubicBezTo>
                <a:lnTo>
                  <a:pt x="483" y="739"/>
                </a:lnTo>
                <a:cubicBezTo>
                  <a:pt x="473" y="736"/>
                  <a:pt x="449" y="726"/>
                  <a:pt x="435" y="718"/>
                </a:cubicBezTo>
                <a:lnTo>
                  <a:pt x="503" y="536"/>
                </a:lnTo>
                <a:lnTo>
                  <a:pt x="503" y="536"/>
                </a:lnTo>
                <a:cubicBezTo>
                  <a:pt x="513" y="540"/>
                  <a:pt x="527" y="545"/>
                  <a:pt x="532" y="548"/>
                </a:cubicBezTo>
                <a:lnTo>
                  <a:pt x="532" y="548"/>
                </a:lnTo>
                <a:cubicBezTo>
                  <a:pt x="560" y="576"/>
                  <a:pt x="571" y="619"/>
                  <a:pt x="561" y="658"/>
                </a:cubicBezTo>
                <a:close/>
                <a:moveTo>
                  <a:pt x="124" y="536"/>
                </a:moveTo>
                <a:lnTo>
                  <a:pt x="192" y="718"/>
                </a:lnTo>
                <a:lnTo>
                  <a:pt x="192" y="718"/>
                </a:lnTo>
                <a:cubicBezTo>
                  <a:pt x="178" y="726"/>
                  <a:pt x="154" y="736"/>
                  <a:pt x="143" y="739"/>
                </a:cubicBezTo>
                <a:lnTo>
                  <a:pt x="143" y="739"/>
                </a:lnTo>
                <a:cubicBezTo>
                  <a:pt x="106" y="728"/>
                  <a:pt x="77" y="697"/>
                  <a:pt x="66" y="658"/>
                </a:cubicBezTo>
                <a:lnTo>
                  <a:pt x="66" y="658"/>
                </a:lnTo>
                <a:cubicBezTo>
                  <a:pt x="64" y="651"/>
                  <a:pt x="63" y="643"/>
                  <a:pt x="63" y="635"/>
                </a:cubicBezTo>
                <a:lnTo>
                  <a:pt x="63" y="635"/>
                </a:lnTo>
                <a:cubicBezTo>
                  <a:pt x="63" y="628"/>
                  <a:pt x="63" y="619"/>
                  <a:pt x="64" y="609"/>
                </a:cubicBezTo>
                <a:lnTo>
                  <a:pt x="64" y="609"/>
                </a:lnTo>
                <a:cubicBezTo>
                  <a:pt x="68" y="586"/>
                  <a:pt x="79" y="565"/>
                  <a:pt x="95" y="548"/>
                </a:cubicBezTo>
                <a:lnTo>
                  <a:pt x="95" y="548"/>
                </a:lnTo>
                <a:cubicBezTo>
                  <a:pt x="100" y="545"/>
                  <a:pt x="113" y="540"/>
                  <a:pt x="124" y="536"/>
                </a:cubicBezTo>
                <a:lnTo>
                  <a:pt x="609" y="556"/>
                </a:lnTo>
                <a:lnTo>
                  <a:pt x="609" y="556"/>
                </a:lnTo>
                <a:cubicBezTo>
                  <a:pt x="603" y="508"/>
                  <a:pt x="595" y="455"/>
                  <a:pt x="606" y="408"/>
                </a:cubicBezTo>
                <a:lnTo>
                  <a:pt x="606" y="408"/>
                </a:lnTo>
                <a:cubicBezTo>
                  <a:pt x="619" y="354"/>
                  <a:pt x="621" y="298"/>
                  <a:pt x="611" y="247"/>
                </a:cubicBezTo>
                <a:lnTo>
                  <a:pt x="611" y="247"/>
                </a:lnTo>
                <a:cubicBezTo>
                  <a:pt x="602" y="197"/>
                  <a:pt x="581" y="149"/>
                  <a:pt x="551" y="110"/>
                </a:cubicBezTo>
                <a:lnTo>
                  <a:pt x="551" y="110"/>
                </a:lnTo>
                <a:cubicBezTo>
                  <a:pt x="525" y="77"/>
                  <a:pt x="492" y="50"/>
                  <a:pt x="453" y="31"/>
                </a:cubicBezTo>
                <a:lnTo>
                  <a:pt x="453" y="31"/>
                </a:lnTo>
                <a:cubicBezTo>
                  <a:pt x="413" y="11"/>
                  <a:pt x="368" y="1"/>
                  <a:pt x="319" y="0"/>
                </a:cubicBezTo>
                <a:lnTo>
                  <a:pt x="319" y="0"/>
                </a:lnTo>
                <a:cubicBezTo>
                  <a:pt x="316" y="0"/>
                  <a:pt x="314" y="0"/>
                  <a:pt x="311" y="0"/>
                </a:cubicBezTo>
                <a:lnTo>
                  <a:pt x="311" y="0"/>
                </a:lnTo>
                <a:cubicBezTo>
                  <a:pt x="273" y="0"/>
                  <a:pt x="236" y="5"/>
                  <a:pt x="200" y="17"/>
                </a:cubicBezTo>
                <a:lnTo>
                  <a:pt x="200" y="17"/>
                </a:lnTo>
                <a:cubicBezTo>
                  <a:pt x="119" y="42"/>
                  <a:pt x="61" y="95"/>
                  <a:pt x="31" y="170"/>
                </a:cubicBezTo>
                <a:lnTo>
                  <a:pt x="31" y="170"/>
                </a:lnTo>
                <a:cubicBezTo>
                  <a:pt x="5" y="235"/>
                  <a:pt x="0" y="315"/>
                  <a:pt x="18" y="400"/>
                </a:cubicBezTo>
                <a:lnTo>
                  <a:pt x="18" y="400"/>
                </a:lnTo>
                <a:cubicBezTo>
                  <a:pt x="29" y="448"/>
                  <a:pt x="22" y="512"/>
                  <a:pt x="17" y="564"/>
                </a:cubicBezTo>
                <a:lnTo>
                  <a:pt x="17" y="564"/>
                </a:lnTo>
                <a:cubicBezTo>
                  <a:pt x="15" y="578"/>
                  <a:pt x="14" y="592"/>
                  <a:pt x="12" y="604"/>
                </a:cubicBezTo>
                <a:lnTo>
                  <a:pt x="12" y="604"/>
                </a:lnTo>
                <a:cubicBezTo>
                  <a:pt x="11" y="614"/>
                  <a:pt x="11" y="626"/>
                  <a:pt x="11" y="636"/>
                </a:cubicBezTo>
                <a:lnTo>
                  <a:pt x="11" y="636"/>
                </a:lnTo>
                <a:lnTo>
                  <a:pt x="11" y="636"/>
                </a:lnTo>
                <a:cubicBezTo>
                  <a:pt x="11" y="636"/>
                  <a:pt x="11" y="637"/>
                  <a:pt x="11" y="638"/>
                </a:cubicBezTo>
                <a:lnTo>
                  <a:pt x="11" y="638"/>
                </a:lnTo>
                <a:cubicBezTo>
                  <a:pt x="12" y="649"/>
                  <a:pt x="14" y="661"/>
                  <a:pt x="17" y="672"/>
                </a:cubicBezTo>
                <a:lnTo>
                  <a:pt x="17" y="672"/>
                </a:lnTo>
                <a:cubicBezTo>
                  <a:pt x="33" y="731"/>
                  <a:pt x="78" y="776"/>
                  <a:pt x="136" y="790"/>
                </a:cubicBezTo>
                <a:lnTo>
                  <a:pt x="136" y="790"/>
                </a:lnTo>
                <a:cubicBezTo>
                  <a:pt x="137" y="791"/>
                  <a:pt x="140" y="792"/>
                  <a:pt x="142" y="792"/>
                </a:cubicBezTo>
                <a:lnTo>
                  <a:pt x="142" y="792"/>
                </a:lnTo>
                <a:cubicBezTo>
                  <a:pt x="149" y="792"/>
                  <a:pt x="162" y="789"/>
                  <a:pt x="190" y="776"/>
                </a:cubicBezTo>
                <a:lnTo>
                  <a:pt x="190" y="776"/>
                </a:lnTo>
                <a:cubicBezTo>
                  <a:pt x="216" y="765"/>
                  <a:pt x="232" y="755"/>
                  <a:pt x="239" y="748"/>
                </a:cubicBezTo>
                <a:lnTo>
                  <a:pt x="239" y="748"/>
                </a:lnTo>
                <a:cubicBezTo>
                  <a:pt x="250" y="737"/>
                  <a:pt x="249" y="724"/>
                  <a:pt x="248" y="720"/>
                </a:cubicBezTo>
                <a:lnTo>
                  <a:pt x="247" y="719"/>
                </a:lnTo>
                <a:lnTo>
                  <a:pt x="165" y="499"/>
                </a:lnTo>
                <a:lnTo>
                  <a:pt x="165" y="499"/>
                </a:lnTo>
                <a:cubicBezTo>
                  <a:pt x="162" y="491"/>
                  <a:pt x="155" y="484"/>
                  <a:pt x="146" y="482"/>
                </a:cubicBezTo>
                <a:lnTo>
                  <a:pt x="146" y="482"/>
                </a:lnTo>
                <a:cubicBezTo>
                  <a:pt x="139" y="480"/>
                  <a:pt x="129" y="479"/>
                  <a:pt x="98" y="490"/>
                </a:cubicBezTo>
                <a:lnTo>
                  <a:pt x="98" y="490"/>
                </a:lnTo>
                <a:cubicBezTo>
                  <a:pt x="88" y="494"/>
                  <a:pt x="80" y="498"/>
                  <a:pt x="74" y="501"/>
                </a:cubicBezTo>
                <a:lnTo>
                  <a:pt x="74" y="501"/>
                </a:lnTo>
                <a:cubicBezTo>
                  <a:pt x="76" y="463"/>
                  <a:pt x="76" y="424"/>
                  <a:pt x="69" y="389"/>
                </a:cubicBezTo>
                <a:lnTo>
                  <a:pt x="69" y="389"/>
                </a:lnTo>
                <a:cubicBezTo>
                  <a:pt x="53" y="313"/>
                  <a:pt x="56" y="244"/>
                  <a:pt x="79" y="189"/>
                </a:cubicBezTo>
                <a:lnTo>
                  <a:pt x="79" y="189"/>
                </a:lnTo>
                <a:cubicBezTo>
                  <a:pt x="103" y="128"/>
                  <a:pt x="149" y="87"/>
                  <a:pt x="215" y="66"/>
                </a:cubicBezTo>
                <a:lnTo>
                  <a:pt x="215" y="66"/>
                </a:lnTo>
                <a:cubicBezTo>
                  <a:pt x="246" y="56"/>
                  <a:pt x="279" y="51"/>
                  <a:pt x="311" y="51"/>
                </a:cubicBezTo>
                <a:lnTo>
                  <a:pt x="311" y="51"/>
                </a:lnTo>
                <a:cubicBezTo>
                  <a:pt x="314" y="51"/>
                  <a:pt x="316" y="51"/>
                  <a:pt x="318" y="51"/>
                </a:cubicBezTo>
                <a:lnTo>
                  <a:pt x="318" y="51"/>
                </a:lnTo>
                <a:cubicBezTo>
                  <a:pt x="399" y="53"/>
                  <a:pt x="465" y="84"/>
                  <a:pt x="510" y="142"/>
                </a:cubicBezTo>
                <a:lnTo>
                  <a:pt x="510" y="142"/>
                </a:lnTo>
                <a:cubicBezTo>
                  <a:pt x="535" y="174"/>
                  <a:pt x="552" y="214"/>
                  <a:pt x="561" y="257"/>
                </a:cubicBezTo>
                <a:lnTo>
                  <a:pt x="561" y="257"/>
                </a:lnTo>
                <a:cubicBezTo>
                  <a:pt x="569" y="301"/>
                  <a:pt x="567" y="349"/>
                  <a:pt x="556" y="396"/>
                </a:cubicBezTo>
                <a:lnTo>
                  <a:pt x="556" y="396"/>
                </a:lnTo>
                <a:cubicBezTo>
                  <a:pt x="548" y="430"/>
                  <a:pt x="548" y="466"/>
                  <a:pt x="551" y="500"/>
                </a:cubicBezTo>
                <a:lnTo>
                  <a:pt x="551" y="500"/>
                </a:lnTo>
                <a:cubicBezTo>
                  <a:pt x="545" y="497"/>
                  <a:pt x="537" y="494"/>
                  <a:pt x="528" y="490"/>
                </a:cubicBezTo>
                <a:lnTo>
                  <a:pt x="528" y="490"/>
                </a:lnTo>
                <a:cubicBezTo>
                  <a:pt x="498" y="479"/>
                  <a:pt x="488" y="480"/>
                  <a:pt x="480" y="482"/>
                </a:cubicBezTo>
                <a:lnTo>
                  <a:pt x="480" y="482"/>
                </a:lnTo>
                <a:cubicBezTo>
                  <a:pt x="471" y="484"/>
                  <a:pt x="464" y="491"/>
                  <a:pt x="461" y="499"/>
                </a:cubicBezTo>
                <a:lnTo>
                  <a:pt x="380" y="718"/>
                </a:lnTo>
                <a:lnTo>
                  <a:pt x="379" y="719"/>
                </a:lnTo>
                <a:lnTo>
                  <a:pt x="379" y="720"/>
                </a:lnTo>
                <a:lnTo>
                  <a:pt x="379" y="720"/>
                </a:lnTo>
                <a:cubicBezTo>
                  <a:pt x="378" y="724"/>
                  <a:pt x="376" y="737"/>
                  <a:pt x="387" y="748"/>
                </a:cubicBezTo>
                <a:lnTo>
                  <a:pt x="387" y="748"/>
                </a:lnTo>
                <a:cubicBezTo>
                  <a:pt x="395" y="755"/>
                  <a:pt x="411" y="765"/>
                  <a:pt x="436" y="776"/>
                </a:cubicBezTo>
                <a:lnTo>
                  <a:pt x="436" y="776"/>
                </a:lnTo>
                <a:cubicBezTo>
                  <a:pt x="465" y="789"/>
                  <a:pt x="477" y="792"/>
                  <a:pt x="484" y="792"/>
                </a:cubicBezTo>
                <a:lnTo>
                  <a:pt x="484" y="792"/>
                </a:lnTo>
                <a:cubicBezTo>
                  <a:pt x="487" y="792"/>
                  <a:pt x="489" y="791"/>
                  <a:pt x="491" y="790"/>
                </a:cubicBezTo>
                <a:lnTo>
                  <a:pt x="491" y="790"/>
                </a:lnTo>
                <a:cubicBezTo>
                  <a:pt x="549" y="776"/>
                  <a:pt x="594" y="731"/>
                  <a:pt x="610" y="672"/>
                </a:cubicBezTo>
                <a:lnTo>
                  <a:pt x="610" y="672"/>
                </a:lnTo>
                <a:cubicBezTo>
                  <a:pt x="614" y="657"/>
                  <a:pt x="616" y="641"/>
                  <a:pt x="615" y="627"/>
                </a:cubicBezTo>
                <a:lnTo>
                  <a:pt x="615" y="627"/>
                </a:lnTo>
                <a:cubicBezTo>
                  <a:pt x="615" y="626"/>
                  <a:pt x="615" y="626"/>
                  <a:pt x="615" y="626"/>
                </a:cubicBezTo>
                <a:lnTo>
                  <a:pt x="615" y="626"/>
                </a:lnTo>
                <a:cubicBezTo>
                  <a:pt x="615" y="605"/>
                  <a:pt x="612" y="581"/>
                  <a:pt x="609" y="556"/>
                </a:cubicBezTo>
                <a:lnTo>
                  <a:pt x="124" y="5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61"/>
          <p:cNvSpPr>
            <a:spLocks noChangeArrowheads="1"/>
          </p:cNvSpPr>
          <p:nvPr/>
        </p:nvSpPr>
        <p:spPr bwMode="auto">
          <a:xfrm>
            <a:off x="5885930" y="6351784"/>
            <a:ext cx="853620" cy="853620"/>
          </a:xfrm>
          <a:custGeom>
            <a:avLst/>
            <a:gdLst>
              <a:gd name="T0" fmla="*/ 634 w 758"/>
              <a:gd name="T1" fmla="*/ 583 h 757"/>
              <a:gd name="T2" fmla="*/ 634 w 758"/>
              <a:gd name="T3" fmla="*/ 583 h 757"/>
              <a:gd name="T4" fmla="*/ 628 w 758"/>
              <a:gd name="T5" fmla="*/ 576 h 757"/>
              <a:gd name="T6" fmla="*/ 628 w 758"/>
              <a:gd name="T7" fmla="*/ 576 h 757"/>
              <a:gd name="T8" fmla="*/ 518 w 758"/>
              <a:gd name="T9" fmla="*/ 513 h 757"/>
              <a:gd name="T10" fmla="*/ 518 w 758"/>
              <a:gd name="T11" fmla="*/ 513 h 757"/>
              <a:gd name="T12" fmla="*/ 375 w 758"/>
              <a:gd name="T13" fmla="*/ 490 h 757"/>
              <a:gd name="T14" fmla="*/ 375 w 758"/>
              <a:gd name="T15" fmla="*/ 490 h 757"/>
              <a:gd name="T16" fmla="*/ 126 w 758"/>
              <a:gd name="T17" fmla="*/ 572 h 757"/>
              <a:gd name="T18" fmla="*/ 126 w 758"/>
              <a:gd name="T19" fmla="*/ 572 h 757"/>
              <a:gd name="T20" fmla="*/ 119 w 758"/>
              <a:gd name="T21" fmla="*/ 579 h 757"/>
              <a:gd name="T22" fmla="*/ 119 w 758"/>
              <a:gd name="T23" fmla="*/ 579 h 757"/>
              <a:gd name="T24" fmla="*/ 50 w 758"/>
              <a:gd name="T25" fmla="*/ 378 h 757"/>
              <a:gd name="T26" fmla="*/ 50 w 758"/>
              <a:gd name="T27" fmla="*/ 378 h 757"/>
              <a:gd name="T28" fmla="*/ 146 w 758"/>
              <a:gd name="T29" fmla="*/ 146 h 757"/>
              <a:gd name="T30" fmla="*/ 146 w 758"/>
              <a:gd name="T31" fmla="*/ 146 h 757"/>
              <a:gd name="T32" fmla="*/ 378 w 758"/>
              <a:gd name="T33" fmla="*/ 50 h 757"/>
              <a:gd name="T34" fmla="*/ 378 w 758"/>
              <a:gd name="T35" fmla="*/ 50 h 757"/>
              <a:gd name="T36" fmla="*/ 611 w 758"/>
              <a:gd name="T37" fmla="*/ 146 h 757"/>
              <a:gd name="T38" fmla="*/ 611 w 758"/>
              <a:gd name="T39" fmla="*/ 146 h 757"/>
              <a:gd name="T40" fmla="*/ 707 w 758"/>
              <a:gd name="T41" fmla="*/ 378 h 757"/>
              <a:gd name="T42" fmla="*/ 707 w 758"/>
              <a:gd name="T43" fmla="*/ 378 h 757"/>
              <a:gd name="T44" fmla="*/ 634 w 758"/>
              <a:gd name="T45" fmla="*/ 583 h 757"/>
              <a:gd name="T46" fmla="*/ 159 w 758"/>
              <a:gd name="T47" fmla="*/ 614 h 757"/>
              <a:gd name="T48" fmla="*/ 159 w 758"/>
              <a:gd name="T49" fmla="*/ 614 h 757"/>
              <a:gd name="T50" fmla="*/ 158 w 758"/>
              <a:gd name="T51" fmla="*/ 612 h 757"/>
              <a:gd name="T52" fmla="*/ 158 w 758"/>
              <a:gd name="T53" fmla="*/ 612 h 757"/>
              <a:gd name="T54" fmla="*/ 159 w 758"/>
              <a:gd name="T55" fmla="*/ 610 h 757"/>
              <a:gd name="T56" fmla="*/ 159 w 758"/>
              <a:gd name="T57" fmla="*/ 610 h 757"/>
              <a:gd name="T58" fmla="*/ 375 w 758"/>
              <a:gd name="T59" fmla="*/ 540 h 757"/>
              <a:gd name="T60" fmla="*/ 375 w 758"/>
              <a:gd name="T61" fmla="*/ 540 h 757"/>
              <a:gd name="T62" fmla="*/ 594 w 758"/>
              <a:gd name="T63" fmla="*/ 613 h 757"/>
              <a:gd name="T64" fmla="*/ 594 w 758"/>
              <a:gd name="T65" fmla="*/ 613 h 757"/>
              <a:gd name="T66" fmla="*/ 595 w 758"/>
              <a:gd name="T67" fmla="*/ 615 h 757"/>
              <a:gd name="T68" fmla="*/ 595 w 758"/>
              <a:gd name="T69" fmla="*/ 615 h 757"/>
              <a:gd name="T70" fmla="*/ 594 w 758"/>
              <a:gd name="T71" fmla="*/ 617 h 757"/>
              <a:gd name="T72" fmla="*/ 594 w 758"/>
              <a:gd name="T73" fmla="*/ 617 h 757"/>
              <a:gd name="T74" fmla="*/ 378 w 758"/>
              <a:gd name="T75" fmla="*/ 706 h 757"/>
              <a:gd name="T76" fmla="*/ 378 w 758"/>
              <a:gd name="T77" fmla="*/ 706 h 757"/>
              <a:gd name="T78" fmla="*/ 370 w 758"/>
              <a:gd name="T79" fmla="*/ 706 h 757"/>
              <a:gd name="T80" fmla="*/ 370 w 758"/>
              <a:gd name="T81" fmla="*/ 706 h 757"/>
              <a:gd name="T82" fmla="*/ 159 w 758"/>
              <a:gd name="T83" fmla="*/ 614 h 757"/>
              <a:gd name="T84" fmla="*/ 646 w 758"/>
              <a:gd name="T85" fmla="*/ 111 h 757"/>
              <a:gd name="T86" fmla="*/ 646 w 758"/>
              <a:gd name="T87" fmla="*/ 111 h 757"/>
              <a:gd name="T88" fmla="*/ 378 w 758"/>
              <a:gd name="T89" fmla="*/ 0 h 757"/>
              <a:gd name="T90" fmla="*/ 378 w 758"/>
              <a:gd name="T91" fmla="*/ 0 h 757"/>
              <a:gd name="T92" fmla="*/ 111 w 758"/>
              <a:gd name="T93" fmla="*/ 111 h 757"/>
              <a:gd name="T94" fmla="*/ 111 w 758"/>
              <a:gd name="T95" fmla="*/ 111 h 757"/>
              <a:gd name="T96" fmla="*/ 0 w 758"/>
              <a:gd name="T97" fmla="*/ 378 h 757"/>
              <a:gd name="T98" fmla="*/ 0 w 758"/>
              <a:gd name="T99" fmla="*/ 378 h 757"/>
              <a:gd name="T100" fmla="*/ 111 w 758"/>
              <a:gd name="T101" fmla="*/ 646 h 757"/>
              <a:gd name="T102" fmla="*/ 111 w 758"/>
              <a:gd name="T103" fmla="*/ 646 h 757"/>
              <a:gd name="T104" fmla="*/ 374 w 758"/>
              <a:gd name="T105" fmla="*/ 756 h 757"/>
              <a:gd name="T106" fmla="*/ 374 w 758"/>
              <a:gd name="T107" fmla="*/ 756 h 757"/>
              <a:gd name="T108" fmla="*/ 378 w 758"/>
              <a:gd name="T109" fmla="*/ 756 h 757"/>
              <a:gd name="T110" fmla="*/ 378 w 758"/>
              <a:gd name="T111" fmla="*/ 756 h 757"/>
              <a:gd name="T112" fmla="*/ 378 w 758"/>
              <a:gd name="T113" fmla="*/ 756 h 757"/>
              <a:gd name="T114" fmla="*/ 378 w 758"/>
              <a:gd name="T115" fmla="*/ 756 h 757"/>
              <a:gd name="T116" fmla="*/ 646 w 758"/>
              <a:gd name="T117" fmla="*/ 646 h 757"/>
              <a:gd name="T118" fmla="*/ 646 w 758"/>
              <a:gd name="T119" fmla="*/ 646 h 757"/>
              <a:gd name="T120" fmla="*/ 757 w 758"/>
              <a:gd name="T121" fmla="*/ 378 h 757"/>
              <a:gd name="T122" fmla="*/ 757 w 758"/>
              <a:gd name="T123" fmla="*/ 378 h 757"/>
              <a:gd name="T124" fmla="*/ 646 w 758"/>
              <a:gd name="T125" fmla="*/ 111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58" h="757">
                <a:moveTo>
                  <a:pt x="634" y="583"/>
                </a:moveTo>
                <a:lnTo>
                  <a:pt x="634" y="583"/>
                </a:lnTo>
                <a:cubicBezTo>
                  <a:pt x="633" y="581"/>
                  <a:pt x="630" y="578"/>
                  <a:pt x="628" y="576"/>
                </a:cubicBezTo>
                <a:lnTo>
                  <a:pt x="628" y="576"/>
                </a:lnTo>
                <a:cubicBezTo>
                  <a:pt x="599" y="550"/>
                  <a:pt x="561" y="528"/>
                  <a:pt x="518" y="513"/>
                </a:cubicBezTo>
                <a:lnTo>
                  <a:pt x="518" y="513"/>
                </a:lnTo>
                <a:cubicBezTo>
                  <a:pt x="473" y="498"/>
                  <a:pt x="425" y="490"/>
                  <a:pt x="375" y="490"/>
                </a:cubicBezTo>
                <a:lnTo>
                  <a:pt x="375" y="490"/>
                </a:lnTo>
                <a:cubicBezTo>
                  <a:pt x="277" y="490"/>
                  <a:pt x="187" y="520"/>
                  <a:pt x="126" y="572"/>
                </a:cubicBezTo>
                <a:lnTo>
                  <a:pt x="126" y="572"/>
                </a:lnTo>
                <a:cubicBezTo>
                  <a:pt x="124" y="574"/>
                  <a:pt x="121" y="577"/>
                  <a:pt x="119" y="579"/>
                </a:cubicBezTo>
                <a:lnTo>
                  <a:pt x="119" y="579"/>
                </a:lnTo>
                <a:cubicBezTo>
                  <a:pt x="74" y="522"/>
                  <a:pt x="50" y="452"/>
                  <a:pt x="50" y="378"/>
                </a:cubicBezTo>
                <a:lnTo>
                  <a:pt x="50" y="378"/>
                </a:lnTo>
                <a:cubicBezTo>
                  <a:pt x="50" y="291"/>
                  <a:pt x="84" y="208"/>
                  <a:pt x="146" y="146"/>
                </a:cubicBezTo>
                <a:lnTo>
                  <a:pt x="146" y="146"/>
                </a:lnTo>
                <a:cubicBezTo>
                  <a:pt x="208" y="85"/>
                  <a:pt x="291" y="50"/>
                  <a:pt x="378" y="50"/>
                </a:cubicBezTo>
                <a:lnTo>
                  <a:pt x="378" y="50"/>
                </a:lnTo>
                <a:cubicBezTo>
                  <a:pt x="466" y="50"/>
                  <a:pt x="549" y="85"/>
                  <a:pt x="611" y="146"/>
                </a:cubicBezTo>
                <a:lnTo>
                  <a:pt x="611" y="146"/>
                </a:lnTo>
                <a:cubicBezTo>
                  <a:pt x="673" y="208"/>
                  <a:pt x="707" y="291"/>
                  <a:pt x="707" y="378"/>
                </a:cubicBezTo>
                <a:lnTo>
                  <a:pt x="707" y="378"/>
                </a:lnTo>
                <a:cubicBezTo>
                  <a:pt x="707" y="453"/>
                  <a:pt x="681" y="525"/>
                  <a:pt x="634" y="583"/>
                </a:cubicBezTo>
                <a:close/>
                <a:moveTo>
                  <a:pt x="159" y="614"/>
                </a:moveTo>
                <a:lnTo>
                  <a:pt x="159" y="614"/>
                </a:lnTo>
                <a:cubicBezTo>
                  <a:pt x="158" y="613"/>
                  <a:pt x="158" y="613"/>
                  <a:pt x="158" y="612"/>
                </a:cubicBezTo>
                <a:lnTo>
                  <a:pt x="158" y="612"/>
                </a:lnTo>
                <a:cubicBezTo>
                  <a:pt x="158" y="611"/>
                  <a:pt x="158" y="611"/>
                  <a:pt x="159" y="610"/>
                </a:cubicBezTo>
                <a:lnTo>
                  <a:pt x="159" y="610"/>
                </a:lnTo>
                <a:cubicBezTo>
                  <a:pt x="209" y="567"/>
                  <a:pt x="290" y="540"/>
                  <a:pt x="375" y="540"/>
                </a:cubicBezTo>
                <a:lnTo>
                  <a:pt x="375" y="540"/>
                </a:lnTo>
                <a:cubicBezTo>
                  <a:pt x="462" y="540"/>
                  <a:pt x="544" y="568"/>
                  <a:pt x="594" y="613"/>
                </a:cubicBezTo>
                <a:lnTo>
                  <a:pt x="594" y="613"/>
                </a:lnTo>
                <a:cubicBezTo>
                  <a:pt x="594" y="614"/>
                  <a:pt x="595" y="614"/>
                  <a:pt x="595" y="615"/>
                </a:cubicBezTo>
                <a:lnTo>
                  <a:pt x="595" y="615"/>
                </a:lnTo>
                <a:cubicBezTo>
                  <a:pt x="595" y="615"/>
                  <a:pt x="594" y="616"/>
                  <a:pt x="594" y="617"/>
                </a:cubicBezTo>
                <a:lnTo>
                  <a:pt x="594" y="617"/>
                </a:lnTo>
                <a:cubicBezTo>
                  <a:pt x="536" y="674"/>
                  <a:pt x="460" y="706"/>
                  <a:pt x="378" y="706"/>
                </a:cubicBezTo>
                <a:lnTo>
                  <a:pt x="378" y="706"/>
                </a:lnTo>
                <a:cubicBezTo>
                  <a:pt x="376" y="706"/>
                  <a:pt x="373" y="706"/>
                  <a:pt x="370" y="706"/>
                </a:cubicBezTo>
                <a:lnTo>
                  <a:pt x="370" y="706"/>
                </a:lnTo>
                <a:cubicBezTo>
                  <a:pt x="290" y="704"/>
                  <a:pt x="215" y="671"/>
                  <a:pt x="159" y="614"/>
                </a:cubicBezTo>
                <a:close/>
                <a:moveTo>
                  <a:pt x="646" y="111"/>
                </a:moveTo>
                <a:lnTo>
                  <a:pt x="646" y="111"/>
                </a:lnTo>
                <a:cubicBezTo>
                  <a:pt x="575" y="39"/>
                  <a:pt x="480" y="0"/>
                  <a:pt x="378" y="0"/>
                </a:cubicBezTo>
                <a:lnTo>
                  <a:pt x="378" y="0"/>
                </a:lnTo>
                <a:cubicBezTo>
                  <a:pt x="277" y="0"/>
                  <a:pt x="182" y="39"/>
                  <a:pt x="111" y="111"/>
                </a:cubicBezTo>
                <a:lnTo>
                  <a:pt x="111" y="111"/>
                </a:lnTo>
                <a:cubicBezTo>
                  <a:pt x="39" y="182"/>
                  <a:pt x="0" y="278"/>
                  <a:pt x="0" y="378"/>
                </a:cubicBezTo>
                <a:lnTo>
                  <a:pt x="0" y="378"/>
                </a:lnTo>
                <a:cubicBezTo>
                  <a:pt x="0" y="479"/>
                  <a:pt x="39" y="574"/>
                  <a:pt x="111" y="646"/>
                </a:cubicBezTo>
                <a:lnTo>
                  <a:pt x="111" y="646"/>
                </a:lnTo>
                <a:cubicBezTo>
                  <a:pt x="181" y="716"/>
                  <a:pt x="274" y="755"/>
                  <a:pt x="374" y="756"/>
                </a:cubicBezTo>
                <a:lnTo>
                  <a:pt x="374" y="756"/>
                </a:lnTo>
                <a:cubicBezTo>
                  <a:pt x="375" y="756"/>
                  <a:pt x="377" y="756"/>
                  <a:pt x="378" y="756"/>
                </a:cubicBezTo>
                <a:lnTo>
                  <a:pt x="378" y="756"/>
                </a:lnTo>
                <a:lnTo>
                  <a:pt x="378" y="756"/>
                </a:lnTo>
                <a:lnTo>
                  <a:pt x="378" y="756"/>
                </a:lnTo>
                <a:cubicBezTo>
                  <a:pt x="480" y="756"/>
                  <a:pt x="575" y="717"/>
                  <a:pt x="646" y="646"/>
                </a:cubicBezTo>
                <a:lnTo>
                  <a:pt x="646" y="646"/>
                </a:lnTo>
                <a:cubicBezTo>
                  <a:pt x="718" y="574"/>
                  <a:pt x="757" y="479"/>
                  <a:pt x="757" y="378"/>
                </a:cubicBezTo>
                <a:lnTo>
                  <a:pt x="757" y="378"/>
                </a:lnTo>
                <a:cubicBezTo>
                  <a:pt x="757" y="278"/>
                  <a:pt x="718" y="182"/>
                  <a:pt x="646" y="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62"/>
          <p:cNvSpPr>
            <a:spLocks noChangeArrowheads="1"/>
          </p:cNvSpPr>
          <p:nvPr/>
        </p:nvSpPr>
        <p:spPr bwMode="auto">
          <a:xfrm>
            <a:off x="6089410" y="6441116"/>
            <a:ext cx="441697" cy="441697"/>
          </a:xfrm>
          <a:custGeom>
            <a:avLst/>
            <a:gdLst>
              <a:gd name="T0" fmla="*/ 196 w 392"/>
              <a:gd name="T1" fmla="*/ 340 h 392"/>
              <a:gd name="T2" fmla="*/ 196 w 392"/>
              <a:gd name="T3" fmla="*/ 340 h 392"/>
              <a:gd name="T4" fmla="*/ 51 w 392"/>
              <a:gd name="T5" fmla="*/ 196 h 392"/>
              <a:gd name="T6" fmla="*/ 51 w 392"/>
              <a:gd name="T7" fmla="*/ 196 h 392"/>
              <a:gd name="T8" fmla="*/ 196 w 392"/>
              <a:gd name="T9" fmla="*/ 50 h 392"/>
              <a:gd name="T10" fmla="*/ 196 w 392"/>
              <a:gd name="T11" fmla="*/ 50 h 392"/>
              <a:gd name="T12" fmla="*/ 341 w 392"/>
              <a:gd name="T13" fmla="*/ 196 h 392"/>
              <a:gd name="T14" fmla="*/ 341 w 392"/>
              <a:gd name="T15" fmla="*/ 196 h 392"/>
              <a:gd name="T16" fmla="*/ 196 w 392"/>
              <a:gd name="T17" fmla="*/ 340 h 392"/>
              <a:gd name="T18" fmla="*/ 196 w 392"/>
              <a:gd name="T19" fmla="*/ 0 h 392"/>
              <a:gd name="T20" fmla="*/ 196 w 392"/>
              <a:gd name="T21" fmla="*/ 0 h 392"/>
              <a:gd name="T22" fmla="*/ 0 w 392"/>
              <a:gd name="T23" fmla="*/ 196 h 392"/>
              <a:gd name="T24" fmla="*/ 0 w 392"/>
              <a:gd name="T25" fmla="*/ 196 h 392"/>
              <a:gd name="T26" fmla="*/ 196 w 392"/>
              <a:gd name="T27" fmla="*/ 391 h 392"/>
              <a:gd name="T28" fmla="*/ 196 w 392"/>
              <a:gd name="T29" fmla="*/ 391 h 392"/>
              <a:gd name="T30" fmla="*/ 391 w 392"/>
              <a:gd name="T31" fmla="*/ 196 h 392"/>
              <a:gd name="T32" fmla="*/ 391 w 392"/>
              <a:gd name="T33" fmla="*/ 196 h 392"/>
              <a:gd name="T34" fmla="*/ 196 w 392"/>
              <a:gd name="T35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2" h="392">
                <a:moveTo>
                  <a:pt x="196" y="340"/>
                </a:moveTo>
                <a:lnTo>
                  <a:pt x="196" y="340"/>
                </a:lnTo>
                <a:cubicBezTo>
                  <a:pt x="115" y="340"/>
                  <a:pt x="51" y="276"/>
                  <a:pt x="51" y="196"/>
                </a:cubicBezTo>
                <a:lnTo>
                  <a:pt x="51" y="196"/>
                </a:lnTo>
                <a:cubicBezTo>
                  <a:pt x="51" y="116"/>
                  <a:pt x="115" y="50"/>
                  <a:pt x="196" y="50"/>
                </a:cubicBezTo>
                <a:lnTo>
                  <a:pt x="196" y="50"/>
                </a:lnTo>
                <a:cubicBezTo>
                  <a:pt x="276" y="50"/>
                  <a:pt x="341" y="116"/>
                  <a:pt x="341" y="196"/>
                </a:cubicBezTo>
                <a:lnTo>
                  <a:pt x="341" y="196"/>
                </a:lnTo>
                <a:cubicBezTo>
                  <a:pt x="341" y="276"/>
                  <a:pt x="276" y="340"/>
                  <a:pt x="196" y="340"/>
                </a:cubicBezTo>
                <a:close/>
                <a:moveTo>
                  <a:pt x="196" y="0"/>
                </a:moveTo>
                <a:lnTo>
                  <a:pt x="196" y="0"/>
                </a:lnTo>
                <a:cubicBezTo>
                  <a:pt x="88" y="0"/>
                  <a:pt x="0" y="88"/>
                  <a:pt x="0" y="196"/>
                </a:cubicBezTo>
                <a:lnTo>
                  <a:pt x="0" y="196"/>
                </a:lnTo>
                <a:cubicBezTo>
                  <a:pt x="0" y="303"/>
                  <a:pt x="88" y="391"/>
                  <a:pt x="196" y="391"/>
                </a:cubicBezTo>
                <a:lnTo>
                  <a:pt x="196" y="391"/>
                </a:lnTo>
                <a:cubicBezTo>
                  <a:pt x="304" y="391"/>
                  <a:pt x="391" y="303"/>
                  <a:pt x="391" y="196"/>
                </a:cubicBezTo>
                <a:lnTo>
                  <a:pt x="391" y="196"/>
                </a:lnTo>
                <a:cubicBezTo>
                  <a:pt x="391" y="88"/>
                  <a:pt x="304" y="0"/>
                  <a:pt x="1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63"/>
          <p:cNvSpPr>
            <a:spLocks noChangeArrowheads="1"/>
          </p:cNvSpPr>
          <p:nvPr/>
        </p:nvSpPr>
        <p:spPr bwMode="auto">
          <a:xfrm>
            <a:off x="5880968" y="8351834"/>
            <a:ext cx="868507" cy="868511"/>
          </a:xfrm>
          <a:custGeom>
            <a:avLst/>
            <a:gdLst>
              <a:gd name="T0" fmla="*/ 385 w 772"/>
              <a:gd name="T1" fmla="*/ 51 h 772"/>
              <a:gd name="T2" fmla="*/ 385 w 772"/>
              <a:gd name="T3" fmla="*/ 51 h 772"/>
              <a:gd name="T4" fmla="*/ 148 w 772"/>
              <a:gd name="T5" fmla="*/ 149 h 772"/>
              <a:gd name="T6" fmla="*/ 148 w 772"/>
              <a:gd name="T7" fmla="*/ 149 h 772"/>
              <a:gd name="T8" fmla="*/ 50 w 772"/>
              <a:gd name="T9" fmla="*/ 386 h 772"/>
              <a:gd name="T10" fmla="*/ 50 w 772"/>
              <a:gd name="T11" fmla="*/ 386 h 772"/>
              <a:gd name="T12" fmla="*/ 148 w 772"/>
              <a:gd name="T13" fmla="*/ 623 h 772"/>
              <a:gd name="T14" fmla="*/ 148 w 772"/>
              <a:gd name="T15" fmla="*/ 623 h 772"/>
              <a:gd name="T16" fmla="*/ 385 w 772"/>
              <a:gd name="T17" fmla="*/ 721 h 772"/>
              <a:gd name="T18" fmla="*/ 385 w 772"/>
              <a:gd name="T19" fmla="*/ 721 h 772"/>
              <a:gd name="T20" fmla="*/ 622 w 772"/>
              <a:gd name="T21" fmla="*/ 623 h 772"/>
              <a:gd name="T22" fmla="*/ 622 w 772"/>
              <a:gd name="T23" fmla="*/ 623 h 772"/>
              <a:gd name="T24" fmla="*/ 721 w 772"/>
              <a:gd name="T25" fmla="*/ 386 h 772"/>
              <a:gd name="T26" fmla="*/ 721 w 772"/>
              <a:gd name="T27" fmla="*/ 386 h 772"/>
              <a:gd name="T28" fmla="*/ 622 w 772"/>
              <a:gd name="T29" fmla="*/ 149 h 772"/>
              <a:gd name="T30" fmla="*/ 622 w 772"/>
              <a:gd name="T31" fmla="*/ 149 h 772"/>
              <a:gd name="T32" fmla="*/ 385 w 772"/>
              <a:gd name="T33" fmla="*/ 51 h 772"/>
              <a:gd name="T34" fmla="*/ 385 w 772"/>
              <a:gd name="T35" fmla="*/ 771 h 772"/>
              <a:gd name="T36" fmla="*/ 385 w 772"/>
              <a:gd name="T37" fmla="*/ 771 h 772"/>
              <a:gd name="T38" fmla="*/ 113 w 772"/>
              <a:gd name="T39" fmla="*/ 659 h 772"/>
              <a:gd name="T40" fmla="*/ 113 w 772"/>
              <a:gd name="T41" fmla="*/ 659 h 772"/>
              <a:gd name="T42" fmla="*/ 0 w 772"/>
              <a:gd name="T43" fmla="*/ 386 h 772"/>
              <a:gd name="T44" fmla="*/ 0 w 772"/>
              <a:gd name="T45" fmla="*/ 386 h 772"/>
              <a:gd name="T46" fmla="*/ 113 w 772"/>
              <a:gd name="T47" fmla="*/ 113 h 772"/>
              <a:gd name="T48" fmla="*/ 113 w 772"/>
              <a:gd name="T49" fmla="*/ 113 h 772"/>
              <a:gd name="T50" fmla="*/ 385 w 772"/>
              <a:gd name="T51" fmla="*/ 0 h 772"/>
              <a:gd name="T52" fmla="*/ 385 w 772"/>
              <a:gd name="T53" fmla="*/ 0 h 772"/>
              <a:gd name="T54" fmla="*/ 658 w 772"/>
              <a:gd name="T55" fmla="*/ 113 h 772"/>
              <a:gd name="T56" fmla="*/ 658 w 772"/>
              <a:gd name="T57" fmla="*/ 113 h 772"/>
              <a:gd name="T58" fmla="*/ 771 w 772"/>
              <a:gd name="T59" fmla="*/ 386 h 772"/>
              <a:gd name="T60" fmla="*/ 771 w 772"/>
              <a:gd name="T61" fmla="*/ 386 h 772"/>
              <a:gd name="T62" fmla="*/ 658 w 772"/>
              <a:gd name="T63" fmla="*/ 659 h 772"/>
              <a:gd name="T64" fmla="*/ 658 w 772"/>
              <a:gd name="T65" fmla="*/ 659 h 772"/>
              <a:gd name="T66" fmla="*/ 385 w 772"/>
              <a:gd name="T67" fmla="*/ 771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2" h="772">
                <a:moveTo>
                  <a:pt x="385" y="51"/>
                </a:moveTo>
                <a:lnTo>
                  <a:pt x="385" y="51"/>
                </a:lnTo>
                <a:cubicBezTo>
                  <a:pt x="296" y="51"/>
                  <a:pt x="211" y="85"/>
                  <a:pt x="148" y="149"/>
                </a:cubicBezTo>
                <a:lnTo>
                  <a:pt x="148" y="149"/>
                </a:lnTo>
                <a:cubicBezTo>
                  <a:pt x="85" y="213"/>
                  <a:pt x="50" y="296"/>
                  <a:pt x="50" y="386"/>
                </a:cubicBezTo>
                <a:lnTo>
                  <a:pt x="50" y="386"/>
                </a:lnTo>
                <a:cubicBezTo>
                  <a:pt x="50" y="476"/>
                  <a:pt x="85" y="560"/>
                  <a:pt x="148" y="623"/>
                </a:cubicBezTo>
                <a:lnTo>
                  <a:pt x="148" y="623"/>
                </a:lnTo>
                <a:cubicBezTo>
                  <a:pt x="211" y="686"/>
                  <a:pt x="296" y="721"/>
                  <a:pt x="385" y="721"/>
                </a:cubicBezTo>
                <a:lnTo>
                  <a:pt x="385" y="721"/>
                </a:lnTo>
                <a:cubicBezTo>
                  <a:pt x="475" y="721"/>
                  <a:pt x="559" y="686"/>
                  <a:pt x="622" y="623"/>
                </a:cubicBezTo>
                <a:lnTo>
                  <a:pt x="622" y="623"/>
                </a:lnTo>
                <a:cubicBezTo>
                  <a:pt x="686" y="560"/>
                  <a:pt x="721" y="476"/>
                  <a:pt x="721" y="386"/>
                </a:cubicBezTo>
                <a:lnTo>
                  <a:pt x="721" y="386"/>
                </a:lnTo>
                <a:cubicBezTo>
                  <a:pt x="721" y="296"/>
                  <a:pt x="686" y="213"/>
                  <a:pt x="622" y="149"/>
                </a:cubicBezTo>
                <a:lnTo>
                  <a:pt x="622" y="149"/>
                </a:lnTo>
                <a:cubicBezTo>
                  <a:pt x="559" y="85"/>
                  <a:pt x="475" y="51"/>
                  <a:pt x="385" y="51"/>
                </a:cubicBezTo>
                <a:close/>
                <a:moveTo>
                  <a:pt x="385" y="771"/>
                </a:moveTo>
                <a:lnTo>
                  <a:pt x="385" y="771"/>
                </a:lnTo>
                <a:cubicBezTo>
                  <a:pt x="282" y="771"/>
                  <a:pt x="186" y="732"/>
                  <a:pt x="113" y="659"/>
                </a:cubicBezTo>
                <a:lnTo>
                  <a:pt x="113" y="659"/>
                </a:lnTo>
                <a:cubicBezTo>
                  <a:pt x="39" y="586"/>
                  <a:pt x="0" y="489"/>
                  <a:pt x="0" y="386"/>
                </a:cubicBezTo>
                <a:lnTo>
                  <a:pt x="0" y="386"/>
                </a:lnTo>
                <a:cubicBezTo>
                  <a:pt x="0" y="283"/>
                  <a:pt x="39" y="186"/>
                  <a:pt x="113" y="113"/>
                </a:cubicBezTo>
                <a:lnTo>
                  <a:pt x="113" y="113"/>
                </a:lnTo>
                <a:cubicBezTo>
                  <a:pt x="186" y="41"/>
                  <a:pt x="282" y="0"/>
                  <a:pt x="385" y="0"/>
                </a:cubicBezTo>
                <a:lnTo>
                  <a:pt x="385" y="0"/>
                </a:lnTo>
                <a:cubicBezTo>
                  <a:pt x="488" y="0"/>
                  <a:pt x="585" y="41"/>
                  <a:pt x="658" y="113"/>
                </a:cubicBezTo>
                <a:lnTo>
                  <a:pt x="658" y="113"/>
                </a:lnTo>
                <a:cubicBezTo>
                  <a:pt x="731" y="186"/>
                  <a:pt x="771" y="283"/>
                  <a:pt x="771" y="386"/>
                </a:cubicBezTo>
                <a:lnTo>
                  <a:pt x="771" y="386"/>
                </a:lnTo>
                <a:cubicBezTo>
                  <a:pt x="771" y="489"/>
                  <a:pt x="731" y="586"/>
                  <a:pt x="658" y="659"/>
                </a:cubicBezTo>
                <a:lnTo>
                  <a:pt x="658" y="659"/>
                </a:lnTo>
                <a:cubicBezTo>
                  <a:pt x="585" y="732"/>
                  <a:pt x="488" y="771"/>
                  <a:pt x="385" y="7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64"/>
          <p:cNvSpPr>
            <a:spLocks noChangeArrowheads="1"/>
          </p:cNvSpPr>
          <p:nvPr/>
        </p:nvSpPr>
        <p:spPr bwMode="auto">
          <a:xfrm>
            <a:off x="6119188" y="8535464"/>
            <a:ext cx="446662" cy="282884"/>
          </a:xfrm>
          <a:custGeom>
            <a:avLst/>
            <a:gdLst>
              <a:gd name="T0" fmla="*/ 384 w 395"/>
              <a:gd name="T1" fmla="*/ 46 h 250"/>
              <a:gd name="T2" fmla="*/ 191 w 395"/>
              <a:gd name="T3" fmla="*/ 237 h 250"/>
              <a:gd name="T4" fmla="*/ 191 w 395"/>
              <a:gd name="T5" fmla="*/ 237 h 250"/>
              <a:gd name="T6" fmla="*/ 170 w 395"/>
              <a:gd name="T7" fmla="*/ 249 h 250"/>
              <a:gd name="T8" fmla="*/ 25 w 395"/>
              <a:gd name="T9" fmla="*/ 249 h 250"/>
              <a:gd name="T10" fmla="*/ 25 w 395"/>
              <a:gd name="T11" fmla="*/ 249 h 250"/>
              <a:gd name="T12" fmla="*/ 0 w 395"/>
              <a:gd name="T13" fmla="*/ 224 h 250"/>
              <a:gd name="T14" fmla="*/ 0 w 395"/>
              <a:gd name="T15" fmla="*/ 224 h 250"/>
              <a:gd name="T16" fmla="*/ 25 w 395"/>
              <a:gd name="T17" fmla="*/ 199 h 250"/>
              <a:gd name="T18" fmla="*/ 158 w 395"/>
              <a:gd name="T19" fmla="*/ 199 h 250"/>
              <a:gd name="T20" fmla="*/ 349 w 395"/>
              <a:gd name="T21" fmla="*/ 10 h 250"/>
              <a:gd name="T22" fmla="*/ 349 w 395"/>
              <a:gd name="T23" fmla="*/ 10 h 250"/>
              <a:gd name="T24" fmla="*/ 385 w 395"/>
              <a:gd name="T25" fmla="*/ 10 h 250"/>
              <a:gd name="T26" fmla="*/ 385 w 395"/>
              <a:gd name="T27" fmla="*/ 10 h 250"/>
              <a:gd name="T28" fmla="*/ 384 w 395"/>
              <a:gd name="T29" fmla="*/ 4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5" h="250">
                <a:moveTo>
                  <a:pt x="384" y="46"/>
                </a:moveTo>
                <a:lnTo>
                  <a:pt x="191" y="237"/>
                </a:lnTo>
                <a:lnTo>
                  <a:pt x="191" y="237"/>
                </a:lnTo>
                <a:cubicBezTo>
                  <a:pt x="187" y="244"/>
                  <a:pt x="179" y="249"/>
                  <a:pt x="170" y="249"/>
                </a:cubicBezTo>
                <a:lnTo>
                  <a:pt x="25" y="249"/>
                </a:lnTo>
                <a:lnTo>
                  <a:pt x="25" y="249"/>
                </a:lnTo>
                <a:cubicBezTo>
                  <a:pt x="11" y="249"/>
                  <a:pt x="0" y="238"/>
                  <a:pt x="0" y="224"/>
                </a:cubicBezTo>
                <a:lnTo>
                  <a:pt x="0" y="224"/>
                </a:lnTo>
                <a:cubicBezTo>
                  <a:pt x="0" y="210"/>
                  <a:pt x="11" y="199"/>
                  <a:pt x="25" y="199"/>
                </a:cubicBezTo>
                <a:lnTo>
                  <a:pt x="158" y="199"/>
                </a:lnTo>
                <a:lnTo>
                  <a:pt x="349" y="10"/>
                </a:lnTo>
                <a:lnTo>
                  <a:pt x="349" y="10"/>
                </a:lnTo>
                <a:cubicBezTo>
                  <a:pt x="359" y="0"/>
                  <a:pt x="375" y="1"/>
                  <a:pt x="385" y="10"/>
                </a:cubicBezTo>
                <a:lnTo>
                  <a:pt x="385" y="10"/>
                </a:lnTo>
                <a:cubicBezTo>
                  <a:pt x="394" y="20"/>
                  <a:pt x="394" y="36"/>
                  <a:pt x="384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65"/>
          <p:cNvSpPr>
            <a:spLocks noChangeArrowheads="1"/>
          </p:cNvSpPr>
          <p:nvPr/>
        </p:nvSpPr>
        <p:spPr bwMode="auto">
          <a:xfrm>
            <a:off x="5880968" y="4331879"/>
            <a:ext cx="868507" cy="868511"/>
          </a:xfrm>
          <a:custGeom>
            <a:avLst/>
            <a:gdLst>
              <a:gd name="T0" fmla="*/ 385 w 772"/>
              <a:gd name="T1" fmla="*/ 50 h 772"/>
              <a:gd name="T2" fmla="*/ 385 w 772"/>
              <a:gd name="T3" fmla="*/ 50 h 772"/>
              <a:gd name="T4" fmla="*/ 148 w 772"/>
              <a:gd name="T5" fmla="*/ 148 h 772"/>
              <a:gd name="T6" fmla="*/ 148 w 772"/>
              <a:gd name="T7" fmla="*/ 148 h 772"/>
              <a:gd name="T8" fmla="*/ 50 w 772"/>
              <a:gd name="T9" fmla="*/ 385 h 772"/>
              <a:gd name="T10" fmla="*/ 50 w 772"/>
              <a:gd name="T11" fmla="*/ 385 h 772"/>
              <a:gd name="T12" fmla="*/ 148 w 772"/>
              <a:gd name="T13" fmla="*/ 622 h 772"/>
              <a:gd name="T14" fmla="*/ 148 w 772"/>
              <a:gd name="T15" fmla="*/ 622 h 772"/>
              <a:gd name="T16" fmla="*/ 385 w 772"/>
              <a:gd name="T17" fmla="*/ 721 h 772"/>
              <a:gd name="T18" fmla="*/ 385 w 772"/>
              <a:gd name="T19" fmla="*/ 721 h 772"/>
              <a:gd name="T20" fmla="*/ 622 w 772"/>
              <a:gd name="T21" fmla="*/ 622 h 772"/>
              <a:gd name="T22" fmla="*/ 622 w 772"/>
              <a:gd name="T23" fmla="*/ 622 h 772"/>
              <a:gd name="T24" fmla="*/ 721 w 772"/>
              <a:gd name="T25" fmla="*/ 385 h 772"/>
              <a:gd name="T26" fmla="*/ 721 w 772"/>
              <a:gd name="T27" fmla="*/ 385 h 772"/>
              <a:gd name="T28" fmla="*/ 622 w 772"/>
              <a:gd name="T29" fmla="*/ 148 h 772"/>
              <a:gd name="T30" fmla="*/ 622 w 772"/>
              <a:gd name="T31" fmla="*/ 148 h 772"/>
              <a:gd name="T32" fmla="*/ 385 w 772"/>
              <a:gd name="T33" fmla="*/ 50 h 772"/>
              <a:gd name="T34" fmla="*/ 385 w 772"/>
              <a:gd name="T35" fmla="*/ 771 h 772"/>
              <a:gd name="T36" fmla="*/ 385 w 772"/>
              <a:gd name="T37" fmla="*/ 771 h 772"/>
              <a:gd name="T38" fmla="*/ 113 w 772"/>
              <a:gd name="T39" fmla="*/ 658 h 772"/>
              <a:gd name="T40" fmla="*/ 113 w 772"/>
              <a:gd name="T41" fmla="*/ 658 h 772"/>
              <a:gd name="T42" fmla="*/ 0 w 772"/>
              <a:gd name="T43" fmla="*/ 385 h 772"/>
              <a:gd name="T44" fmla="*/ 0 w 772"/>
              <a:gd name="T45" fmla="*/ 385 h 772"/>
              <a:gd name="T46" fmla="*/ 113 w 772"/>
              <a:gd name="T47" fmla="*/ 112 h 772"/>
              <a:gd name="T48" fmla="*/ 113 w 772"/>
              <a:gd name="T49" fmla="*/ 112 h 772"/>
              <a:gd name="T50" fmla="*/ 385 w 772"/>
              <a:gd name="T51" fmla="*/ 0 h 772"/>
              <a:gd name="T52" fmla="*/ 385 w 772"/>
              <a:gd name="T53" fmla="*/ 0 h 772"/>
              <a:gd name="T54" fmla="*/ 658 w 772"/>
              <a:gd name="T55" fmla="*/ 112 h 772"/>
              <a:gd name="T56" fmla="*/ 658 w 772"/>
              <a:gd name="T57" fmla="*/ 112 h 772"/>
              <a:gd name="T58" fmla="*/ 771 w 772"/>
              <a:gd name="T59" fmla="*/ 385 h 772"/>
              <a:gd name="T60" fmla="*/ 771 w 772"/>
              <a:gd name="T61" fmla="*/ 385 h 772"/>
              <a:gd name="T62" fmla="*/ 658 w 772"/>
              <a:gd name="T63" fmla="*/ 658 h 772"/>
              <a:gd name="T64" fmla="*/ 658 w 772"/>
              <a:gd name="T65" fmla="*/ 658 h 772"/>
              <a:gd name="T66" fmla="*/ 385 w 772"/>
              <a:gd name="T67" fmla="*/ 771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2" h="772">
                <a:moveTo>
                  <a:pt x="385" y="50"/>
                </a:moveTo>
                <a:lnTo>
                  <a:pt x="385" y="50"/>
                </a:lnTo>
                <a:cubicBezTo>
                  <a:pt x="296" y="50"/>
                  <a:pt x="211" y="85"/>
                  <a:pt x="148" y="148"/>
                </a:cubicBezTo>
                <a:lnTo>
                  <a:pt x="148" y="148"/>
                </a:lnTo>
                <a:cubicBezTo>
                  <a:pt x="85" y="211"/>
                  <a:pt x="50" y="296"/>
                  <a:pt x="50" y="385"/>
                </a:cubicBezTo>
                <a:lnTo>
                  <a:pt x="50" y="385"/>
                </a:lnTo>
                <a:cubicBezTo>
                  <a:pt x="50" y="475"/>
                  <a:pt x="85" y="559"/>
                  <a:pt x="148" y="622"/>
                </a:cubicBezTo>
                <a:lnTo>
                  <a:pt x="148" y="622"/>
                </a:lnTo>
                <a:cubicBezTo>
                  <a:pt x="211" y="686"/>
                  <a:pt x="296" y="721"/>
                  <a:pt x="385" y="721"/>
                </a:cubicBezTo>
                <a:lnTo>
                  <a:pt x="385" y="721"/>
                </a:lnTo>
                <a:cubicBezTo>
                  <a:pt x="475" y="721"/>
                  <a:pt x="559" y="686"/>
                  <a:pt x="622" y="622"/>
                </a:cubicBezTo>
                <a:lnTo>
                  <a:pt x="622" y="622"/>
                </a:lnTo>
                <a:cubicBezTo>
                  <a:pt x="686" y="559"/>
                  <a:pt x="721" y="475"/>
                  <a:pt x="721" y="385"/>
                </a:cubicBezTo>
                <a:lnTo>
                  <a:pt x="721" y="385"/>
                </a:lnTo>
                <a:cubicBezTo>
                  <a:pt x="721" y="296"/>
                  <a:pt x="686" y="211"/>
                  <a:pt x="622" y="148"/>
                </a:cubicBezTo>
                <a:lnTo>
                  <a:pt x="622" y="148"/>
                </a:lnTo>
                <a:cubicBezTo>
                  <a:pt x="559" y="85"/>
                  <a:pt x="475" y="50"/>
                  <a:pt x="385" y="50"/>
                </a:cubicBezTo>
                <a:close/>
                <a:moveTo>
                  <a:pt x="385" y="771"/>
                </a:moveTo>
                <a:lnTo>
                  <a:pt x="385" y="771"/>
                </a:lnTo>
                <a:cubicBezTo>
                  <a:pt x="282" y="771"/>
                  <a:pt x="186" y="731"/>
                  <a:pt x="113" y="658"/>
                </a:cubicBezTo>
                <a:lnTo>
                  <a:pt x="113" y="658"/>
                </a:lnTo>
                <a:cubicBezTo>
                  <a:pt x="39" y="585"/>
                  <a:pt x="0" y="488"/>
                  <a:pt x="0" y="385"/>
                </a:cubicBezTo>
                <a:lnTo>
                  <a:pt x="0" y="385"/>
                </a:lnTo>
                <a:cubicBezTo>
                  <a:pt x="0" y="282"/>
                  <a:pt x="39" y="186"/>
                  <a:pt x="113" y="112"/>
                </a:cubicBezTo>
                <a:lnTo>
                  <a:pt x="113" y="112"/>
                </a:lnTo>
                <a:cubicBezTo>
                  <a:pt x="186" y="40"/>
                  <a:pt x="282" y="0"/>
                  <a:pt x="385" y="0"/>
                </a:cubicBezTo>
                <a:lnTo>
                  <a:pt x="385" y="0"/>
                </a:lnTo>
                <a:cubicBezTo>
                  <a:pt x="488" y="0"/>
                  <a:pt x="585" y="40"/>
                  <a:pt x="658" y="112"/>
                </a:cubicBezTo>
                <a:lnTo>
                  <a:pt x="658" y="112"/>
                </a:lnTo>
                <a:cubicBezTo>
                  <a:pt x="731" y="186"/>
                  <a:pt x="771" y="282"/>
                  <a:pt x="771" y="385"/>
                </a:cubicBezTo>
                <a:lnTo>
                  <a:pt x="771" y="385"/>
                </a:lnTo>
                <a:cubicBezTo>
                  <a:pt x="771" y="488"/>
                  <a:pt x="731" y="585"/>
                  <a:pt x="658" y="658"/>
                </a:cubicBezTo>
                <a:lnTo>
                  <a:pt x="658" y="658"/>
                </a:lnTo>
                <a:cubicBezTo>
                  <a:pt x="585" y="731"/>
                  <a:pt x="488" y="771"/>
                  <a:pt x="385" y="7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66"/>
          <p:cNvSpPr>
            <a:spLocks noChangeArrowheads="1"/>
          </p:cNvSpPr>
          <p:nvPr/>
        </p:nvSpPr>
        <p:spPr bwMode="auto">
          <a:xfrm>
            <a:off x="6039781" y="4495656"/>
            <a:ext cx="540955" cy="456588"/>
          </a:xfrm>
          <a:custGeom>
            <a:avLst/>
            <a:gdLst>
              <a:gd name="T0" fmla="*/ 182 w 479"/>
              <a:gd name="T1" fmla="*/ 395 h 404"/>
              <a:gd name="T2" fmla="*/ 179 w 479"/>
              <a:gd name="T3" fmla="*/ 398 h 404"/>
              <a:gd name="T4" fmla="*/ 178 w 479"/>
              <a:gd name="T5" fmla="*/ 399 h 404"/>
              <a:gd name="T6" fmla="*/ 178 w 479"/>
              <a:gd name="T7" fmla="*/ 399 h 404"/>
              <a:gd name="T8" fmla="*/ 177 w 479"/>
              <a:gd name="T9" fmla="*/ 400 h 404"/>
              <a:gd name="T10" fmla="*/ 176 w 479"/>
              <a:gd name="T11" fmla="*/ 400 h 404"/>
              <a:gd name="T12" fmla="*/ 174 w 479"/>
              <a:gd name="T13" fmla="*/ 402 h 404"/>
              <a:gd name="T14" fmla="*/ 172 w 479"/>
              <a:gd name="T15" fmla="*/ 403 h 404"/>
              <a:gd name="T16" fmla="*/ 171 w 479"/>
              <a:gd name="T17" fmla="*/ 403 h 404"/>
              <a:gd name="T18" fmla="*/ 169 w 479"/>
              <a:gd name="T19" fmla="*/ 403 h 404"/>
              <a:gd name="T20" fmla="*/ 169 w 479"/>
              <a:gd name="T21" fmla="*/ 403 h 404"/>
              <a:gd name="T22" fmla="*/ 168 w 479"/>
              <a:gd name="T23" fmla="*/ 403 h 404"/>
              <a:gd name="T24" fmla="*/ 168 w 479"/>
              <a:gd name="T25" fmla="*/ 403 h 404"/>
              <a:gd name="T26" fmla="*/ 167 w 479"/>
              <a:gd name="T27" fmla="*/ 403 h 404"/>
              <a:gd name="T28" fmla="*/ 166 w 479"/>
              <a:gd name="T29" fmla="*/ 403 h 404"/>
              <a:gd name="T30" fmla="*/ 164 w 479"/>
              <a:gd name="T31" fmla="*/ 403 h 404"/>
              <a:gd name="T32" fmla="*/ 164 w 479"/>
              <a:gd name="T33" fmla="*/ 403 h 404"/>
              <a:gd name="T34" fmla="*/ 164 w 479"/>
              <a:gd name="T35" fmla="*/ 403 h 404"/>
              <a:gd name="T36" fmla="*/ 163 w 479"/>
              <a:gd name="T37" fmla="*/ 403 h 404"/>
              <a:gd name="T38" fmla="*/ 161 w 479"/>
              <a:gd name="T39" fmla="*/ 403 h 404"/>
              <a:gd name="T40" fmla="*/ 161 w 479"/>
              <a:gd name="T41" fmla="*/ 403 h 404"/>
              <a:gd name="T42" fmla="*/ 157 w 479"/>
              <a:gd name="T43" fmla="*/ 402 h 404"/>
              <a:gd name="T44" fmla="*/ 156 w 479"/>
              <a:gd name="T45" fmla="*/ 402 h 404"/>
              <a:gd name="T46" fmla="*/ 155 w 479"/>
              <a:gd name="T47" fmla="*/ 402 h 404"/>
              <a:gd name="T48" fmla="*/ 155 w 479"/>
              <a:gd name="T49" fmla="*/ 401 h 404"/>
              <a:gd name="T50" fmla="*/ 153 w 479"/>
              <a:gd name="T51" fmla="*/ 401 h 404"/>
              <a:gd name="T52" fmla="*/ 151 w 479"/>
              <a:gd name="T53" fmla="*/ 399 h 404"/>
              <a:gd name="T54" fmla="*/ 150 w 479"/>
              <a:gd name="T55" fmla="*/ 398 h 404"/>
              <a:gd name="T56" fmla="*/ 9 w 479"/>
              <a:gd name="T57" fmla="*/ 254 h 404"/>
              <a:gd name="T58" fmla="*/ 9 w 479"/>
              <a:gd name="T59" fmla="*/ 224 h 404"/>
              <a:gd name="T60" fmla="*/ 40 w 479"/>
              <a:gd name="T61" fmla="*/ 224 h 404"/>
              <a:gd name="T62" fmla="*/ 436 w 479"/>
              <a:gd name="T63" fmla="*/ 11 h 404"/>
              <a:gd name="T64" fmla="*/ 467 w 479"/>
              <a:gd name="T65" fmla="*/ 8 h 404"/>
              <a:gd name="T66" fmla="*/ 470 w 479"/>
              <a:gd name="T67" fmla="*/ 38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9" h="404">
                <a:moveTo>
                  <a:pt x="470" y="38"/>
                </a:moveTo>
                <a:lnTo>
                  <a:pt x="182" y="395"/>
                </a:lnTo>
                <a:lnTo>
                  <a:pt x="182" y="395"/>
                </a:lnTo>
                <a:cubicBezTo>
                  <a:pt x="181" y="397"/>
                  <a:pt x="180" y="397"/>
                  <a:pt x="179" y="398"/>
                </a:cubicBezTo>
                <a:lnTo>
                  <a:pt x="179" y="398"/>
                </a:lnTo>
                <a:cubicBezTo>
                  <a:pt x="179" y="398"/>
                  <a:pt x="178" y="398"/>
                  <a:pt x="178" y="399"/>
                </a:cubicBezTo>
                <a:lnTo>
                  <a:pt x="178" y="399"/>
                </a:lnTo>
                <a:lnTo>
                  <a:pt x="178" y="399"/>
                </a:lnTo>
                <a:lnTo>
                  <a:pt x="178" y="399"/>
                </a:lnTo>
                <a:cubicBezTo>
                  <a:pt x="177" y="400"/>
                  <a:pt x="177" y="400"/>
                  <a:pt x="177" y="400"/>
                </a:cubicBezTo>
                <a:lnTo>
                  <a:pt x="177" y="400"/>
                </a:lnTo>
                <a:cubicBezTo>
                  <a:pt x="177" y="400"/>
                  <a:pt x="177" y="400"/>
                  <a:pt x="176" y="400"/>
                </a:cubicBezTo>
                <a:lnTo>
                  <a:pt x="176" y="400"/>
                </a:lnTo>
                <a:cubicBezTo>
                  <a:pt x="175" y="401"/>
                  <a:pt x="175" y="401"/>
                  <a:pt x="174" y="402"/>
                </a:cubicBezTo>
                <a:lnTo>
                  <a:pt x="174" y="402"/>
                </a:lnTo>
                <a:cubicBezTo>
                  <a:pt x="173" y="402"/>
                  <a:pt x="172" y="402"/>
                  <a:pt x="172" y="403"/>
                </a:cubicBezTo>
                <a:lnTo>
                  <a:pt x="172" y="403"/>
                </a:lnTo>
                <a:cubicBezTo>
                  <a:pt x="171" y="403"/>
                  <a:pt x="171" y="403"/>
                  <a:pt x="171" y="403"/>
                </a:cubicBezTo>
                <a:lnTo>
                  <a:pt x="171" y="403"/>
                </a:lnTo>
                <a:cubicBezTo>
                  <a:pt x="170" y="403"/>
                  <a:pt x="170" y="403"/>
                  <a:pt x="169" y="403"/>
                </a:cubicBezTo>
                <a:lnTo>
                  <a:pt x="169" y="403"/>
                </a:lnTo>
                <a:lnTo>
                  <a:pt x="169" y="403"/>
                </a:lnTo>
                <a:lnTo>
                  <a:pt x="169" y="403"/>
                </a:lnTo>
                <a:cubicBezTo>
                  <a:pt x="168" y="403"/>
                  <a:pt x="168" y="403"/>
                  <a:pt x="168" y="403"/>
                </a:cubicBezTo>
                <a:lnTo>
                  <a:pt x="168" y="403"/>
                </a:lnTo>
                <a:lnTo>
                  <a:pt x="168" y="403"/>
                </a:lnTo>
                <a:lnTo>
                  <a:pt x="168" y="403"/>
                </a:lnTo>
                <a:lnTo>
                  <a:pt x="167" y="403"/>
                </a:lnTo>
                <a:lnTo>
                  <a:pt x="167" y="403"/>
                </a:lnTo>
                <a:cubicBezTo>
                  <a:pt x="166" y="403"/>
                  <a:pt x="166" y="403"/>
                  <a:pt x="166" y="403"/>
                </a:cubicBezTo>
                <a:lnTo>
                  <a:pt x="166" y="403"/>
                </a:lnTo>
                <a:cubicBezTo>
                  <a:pt x="166" y="403"/>
                  <a:pt x="165" y="403"/>
                  <a:pt x="164" y="403"/>
                </a:cubicBezTo>
                <a:lnTo>
                  <a:pt x="164" y="403"/>
                </a:lnTo>
                <a:lnTo>
                  <a:pt x="164" y="403"/>
                </a:lnTo>
                <a:lnTo>
                  <a:pt x="164" y="403"/>
                </a:lnTo>
                <a:lnTo>
                  <a:pt x="164" y="403"/>
                </a:lnTo>
                <a:lnTo>
                  <a:pt x="163" y="403"/>
                </a:lnTo>
                <a:lnTo>
                  <a:pt x="163" y="403"/>
                </a:lnTo>
                <a:cubicBezTo>
                  <a:pt x="163" y="403"/>
                  <a:pt x="162" y="403"/>
                  <a:pt x="161" y="403"/>
                </a:cubicBezTo>
                <a:lnTo>
                  <a:pt x="161" y="403"/>
                </a:lnTo>
                <a:lnTo>
                  <a:pt x="161" y="403"/>
                </a:lnTo>
                <a:lnTo>
                  <a:pt x="161" y="403"/>
                </a:lnTo>
                <a:cubicBezTo>
                  <a:pt x="159" y="403"/>
                  <a:pt x="158" y="403"/>
                  <a:pt x="157" y="402"/>
                </a:cubicBezTo>
                <a:lnTo>
                  <a:pt x="157" y="402"/>
                </a:lnTo>
                <a:cubicBezTo>
                  <a:pt x="157" y="402"/>
                  <a:pt x="157" y="402"/>
                  <a:pt x="156" y="402"/>
                </a:cubicBezTo>
                <a:lnTo>
                  <a:pt x="156" y="402"/>
                </a:lnTo>
                <a:cubicBezTo>
                  <a:pt x="156" y="402"/>
                  <a:pt x="156" y="402"/>
                  <a:pt x="155" y="402"/>
                </a:cubicBezTo>
                <a:lnTo>
                  <a:pt x="155" y="402"/>
                </a:lnTo>
                <a:cubicBezTo>
                  <a:pt x="155" y="402"/>
                  <a:pt x="155" y="402"/>
                  <a:pt x="155" y="401"/>
                </a:cubicBezTo>
                <a:lnTo>
                  <a:pt x="155" y="401"/>
                </a:lnTo>
                <a:cubicBezTo>
                  <a:pt x="154" y="401"/>
                  <a:pt x="154" y="401"/>
                  <a:pt x="153" y="401"/>
                </a:cubicBezTo>
                <a:lnTo>
                  <a:pt x="153" y="401"/>
                </a:lnTo>
                <a:cubicBezTo>
                  <a:pt x="153" y="400"/>
                  <a:pt x="152" y="400"/>
                  <a:pt x="151" y="399"/>
                </a:cubicBezTo>
                <a:lnTo>
                  <a:pt x="151" y="399"/>
                </a:lnTo>
                <a:cubicBezTo>
                  <a:pt x="150" y="398"/>
                  <a:pt x="150" y="398"/>
                  <a:pt x="150" y="398"/>
                </a:cubicBezTo>
                <a:lnTo>
                  <a:pt x="150" y="398"/>
                </a:lnTo>
                <a:lnTo>
                  <a:pt x="149" y="397"/>
                </a:lnTo>
                <a:lnTo>
                  <a:pt x="9" y="254"/>
                </a:lnTo>
                <a:lnTo>
                  <a:pt x="9" y="254"/>
                </a:lnTo>
                <a:cubicBezTo>
                  <a:pt x="0" y="246"/>
                  <a:pt x="0" y="231"/>
                  <a:pt x="9" y="224"/>
                </a:cubicBezTo>
                <a:lnTo>
                  <a:pt x="9" y="224"/>
                </a:lnTo>
                <a:cubicBezTo>
                  <a:pt x="18" y="215"/>
                  <a:pt x="32" y="215"/>
                  <a:pt x="40" y="224"/>
                </a:cubicBezTo>
                <a:lnTo>
                  <a:pt x="163" y="349"/>
                </a:lnTo>
                <a:lnTo>
                  <a:pt x="436" y="11"/>
                </a:lnTo>
                <a:lnTo>
                  <a:pt x="436" y="11"/>
                </a:lnTo>
                <a:cubicBezTo>
                  <a:pt x="443" y="1"/>
                  <a:pt x="457" y="0"/>
                  <a:pt x="467" y="8"/>
                </a:cubicBezTo>
                <a:lnTo>
                  <a:pt x="467" y="8"/>
                </a:lnTo>
                <a:cubicBezTo>
                  <a:pt x="476" y="15"/>
                  <a:pt x="478" y="29"/>
                  <a:pt x="470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CuadroTexto 549"/>
          <p:cNvSpPr txBox="1"/>
          <p:nvPr/>
        </p:nvSpPr>
        <p:spPr>
          <a:xfrm>
            <a:off x="14233941" y="5447733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 sz="3200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551" name="CuadroTexto 550"/>
          <p:cNvSpPr txBox="1"/>
          <p:nvPr/>
        </p:nvSpPr>
        <p:spPr>
          <a:xfrm>
            <a:off x="13587664" y="2377884"/>
            <a:ext cx="64552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552" name="CuadroTexto 551"/>
          <p:cNvSpPr txBox="1"/>
          <p:nvPr/>
        </p:nvSpPr>
        <p:spPr>
          <a:xfrm>
            <a:off x="7088002" y="2552453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3" name="CuadroTexto 552"/>
          <p:cNvSpPr txBox="1"/>
          <p:nvPr/>
        </p:nvSpPr>
        <p:spPr>
          <a:xfrm>
            <a:off x="7088002" y="2043282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54" name="CuadroTexto 553"/>
          <p:cNvSpPr txBox="1"/>
          <p:nvPr/>
        </p:nvSpPr>
        <p:spPr>
          <a:xfrm>
            <a:off x="7118178" y="4509706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5" name="CuadroTexto 554"/>
          <p:cNvSpPr txBox="1"/>
          <p:nvPr/>
        </p:nvSpPr>
        <p:spPr>
          <a:xfrm>
            <a:off x="7118178" y="4000535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6" name="CuadroTexto 555"/>
          <p:cNvSpPr txBox="1"/>
          <p:nvPr/>
        </p:nvSpPr>
        <p:spPr>
          <a:xfrm>
            <a:off x="7120834" y="6511996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7" name="CuadroTexto 556"/>
          <p:cNvSpPr txBox="1"/>
          <p:nvPr/>
        </p:nvSpPr>
        <p:spPr>
          <a:xfrm>
            <a:off x="7120834" y="6002825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7103292" y="8565814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7103292" y="8056643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247905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reeform 160"/>
          <p:cNvSpPr>
            <a:spLocks noChangeArrowheads="1"/>
          </p:cNvSpPr>
          <p:nvPr/>
        </p:nvSpPr>
        <p:spPr bwMode="auto">
          <a:xfrm>
            <a:off x="5573608" y="5265994"/>
            <a:ext cx="6538294" cy="7266784"/>
          </a:xfrm>
          <a:custGeom>
            <a:avLst/>
            <a:gdLst>
              <a:gd name="T0" fmla="*/ 5590 w 6371"/>
              <a:gd name="T1" fmla="*/ 7079 h 7080"/>
              <a:gd name="T2" fmla="*/ 781 w 6371"/>
              <a:gd name="T3" fmla="*/ 7079 h 7080"/>
              <a:gd name="T4" fmla="*/ 781 w 6371"/>
              <a:gd name="T5" fmla="*/ 7079 h 7080"/>
              <a:gd name="T6" fmla="*/ 0 w 6371"/>
              <a:gd name="T7" fmla="*/ 6299 h 7080"/>
              <a:gd name="T8" fmla="*/ 0 w 6371"/>
              <a:gd name="T9" fmla="*/ 781 h 7080"/>
              <a:gd name="T10" fmla="*/ 0 w 6371"/>
              <a:gd name="T11" fmla="*/ 781 h 7080"/>
              <a:gd name="T12" fmla="*/ 781 w 6371"/>
              <a:gd name="T13" fmla="*/ 0 h 7080"/>
              <a:gd name="T14" fmla="*/ 5590 w 6371"/>
              <a:gd name="T15" fmla="*/ 0 h 7080"/>
              <a:gd name="T16" fmla="*/ 5590 w 6371"/>
              <a:gd name="T17" fmla="*/ 0 h 7080"/>
              <a:gd name="T18" fmla="*/ 6370 w 6371"/>
              <a:gd name="T19" fmla="*/ 781 h 7080"/>
              <a:gd name="T20" fmla="*/ 6370 w 6371"/>
              <a:gd name="T21" fmla="*/ 6299 h 7080"/>
              <a:gd name="T22" fmla="*/ 6370 w 6371"/>
              <a:gd name="T23" fmla="*/ 6299 h 7080"/>
              <a:gd name="T24" fmla="*/ 5590 w 6371"/>
              <a:gd name="T25" fmla="*/ 7079 h 7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71" h="7080">
                <a:moveTo>
                  <a:pt x="5590" y="7079"/>
                </a:moveTo>
                <a:lnTo>
                  <a:pt x="781" y="7079"/>
                </a:lnTo>
                <a:lnTo>
                  <a:pt x="781" y="7079"/>
                </a:lnTo>
                <a:cubicBezTo>
                  <a:pt x="349" y="7079"/>
                  <a:pt x="0" y="6730"/>
                  <a:pt x="0" y="6299"/>
                </a:cubicBezTo>
                <a:lnTo>
                  <a:pt x="0" y="781"/>
                </a:lnTo>
                <a:lnTo>
                  <a:pt x="0" y="781"/>
                </a:lnTo>
                <a:cubicBezTo>
                  <a:pt x="0" y="349"/>
                  <a:pt x="349" y="0"/>
                  <a:pt x="781" y="0"/>
                </a:cubicBezTo>
                <a:lnTo>
                  <a:pt x="5590" y="0"/>
                </a:lnTo>
                <a:lnTo>
                  <a:pt x="5590" y="0"/>
                </a:lnTo>
                <a:cubicBezTo>
                  <a:pt x="6021" y="0"/>
                  <a:pt x="6370" y="349"/>
                  <a:pt x="6370" y="781"/>
                </a:cubicBezTo>
                <a:lnTo>
                  <a:pt x="6370" y="6299"/>
                </a:lnTo>
                <a:lnTo>
                  <a:pt x="6370" y="6299"/>
                </a:lnTo>
                <a:cubicBezTo>
                  <a:pt x="6370" y="6730"/>
                  <a:pt x="6021" y="7079"/>
                  <a:pt x="5590" y="7079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61"/>
          <p:cNvSpPr>
            <a:spLocks noChangeArrowheads="1"/>
          </p:cNvSpPr>
          <p:nvPr/>
        </p:nvSpPr>
        <p:spPr bwMode="auto">
          <a:xfrm>
            <a:off x="6817919" y="4668724"/>
            <a:ext cx="4045146" cy="610846"/>
          </a:xfrm>
          <a:custGeom>
            <a:avLst/>
            <a:gdLst>
              <a:gd name="T0" fmla="*/ 3942 w 3943"/>
              <a:gd name="T1" fmla="*/ 596 h 597"/>
              <a:gd name="T2" fmla="*/ 0 w 3943"/>
              <a:gd name="T3" fmla="*/ 596 h 597"/>
              <a:gd name="T4" fmla="*/ 0 w 3943"/>
              <a:gd name="T5" fmla="*/ 165 h 597"/>
              <a:gd name="T6" fmla="*/ 0 w 3943"/>
              <a:gd name="T7" fmla="*/ 165 h 597"/>
              <a:gd name="T8" fmla="*/ 165 w 3943"/>
              <a:gd name="T9" fmla="*/ 0 h 597"/>
              <a:gd name="T10" fmla="*/ 3777 w 3943"/>
              <a:gd name="T11" fmla="*/ 0 h 597"/>
              <a:gd name="T12" fmla="*/ 3777 w 3943"/>
              <a:gd name="T13" fmla="*/ 0 h 597"/>
              <a:gd name="T14" fmla="*/ 3942 w 3943"/>
              <a:gd name="T15" fmla="*/ 165 h 597"/>
              <a:gd name="T16" fmla="*/ 3942 w 3943"/>
              <a:gd name="T17" fmla="*/ 596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3" h="597">
                <a:moveTo>
                  <a:pt x="3942" y="596"/>
                </a:moveTo>
                <a:lnTo>
                  <a:pt x="0" y="596"/>
                </a:lnTo>
                <a:lnTo>
                  <a:pt x="0" y="165"/>
                </a:lnTo>
                <a:lnTo>
                  <a:pt x="0" y="165"/>
                </a:lnTo>
                <a:cubicBezTo>
                  <a:pt x="0" y="74"/>
                  <a:pt x="74" y="0"/>
                  <a:pt x="165" y="0"/>
                </a:cubicBezTo>
                <a:lnTo>
                  <a:pt x="3777" y="0"/>
                </a:lnTo>
                <a:lnTo>
                  <a:pt x="3777" y="0"/>
                </a:lnTo>
                <a:cubicBezTo>
                  <a:pt x="3868" y="0"/>
                  <a:pt x="3942" y="74"/>
                  <a:pt x="3942" y="165"/>
                </a:cubicBezTo>
                <a:lnTo>
                  <a:pt x="3942" y="59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62"/>
          <p:cNvSpPr>
            <a:spLocks noChangeArrowheads="1"/>
          </p:cNvSpPr>
          <p:nvPr/>
        </p:nvSpPr>
        <p:spPr bwMode="auto">
          <a:xfrm>
            <a:off x="5917491" y="5637025"/>
            <a:ext cx="2285009" cy="2285011"/>
          </a:xfrm>
          <a:custGeom>
            <a:avLst/>
            <a:gdLst>
              <a:gd name="T0" fmla="*/ 2227 w 2228"/>
              <a:gd name="T1" fmla="*/ 1114 h 2228"/>
              <a:gd name="T2" fmla="*/ 2227 w 2228"/>
              <a:gd name="T3" fmla="*/ 1114 h 2228"/>
              <a:gd name="T4" fmla="*/ 1113 w 2228"/>
              <a:gd name="T5" fmla="*/ 2227 h 2228"/>
              <a:gd name="T6" fmla="*/ 1113 w 2228"/>
              <a:gd name="T7" fmla="*/ 2227 h 2228"/>
              <a:gd name="T8" fmla="*/ 0 w 2228"/>
              <a:gd name="T9" fmla="*/ 1114 h 2228"/>
              <a:gd name="T10" fmla="*/ 0 w 2228"/>
              <a:gd name="T11" fmla="*/ 1114 h 2228"/>
              <a:gd name="T12" fmla="*/ 1113 w 2228"/>
              <a:gd name="T13" fmla="*/ 0 h 2228"/>
              <a:gd name="T14" fmla="*/ 1113 w 2228"/>
              <a:gd name="T15" fmla="*/ 0 h 2228"/>
              <a:gd name="T16" fmla="*/ 2227 w 2228"/>
              <a:gd name="T17" fmla="*/ 1114 h 2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8" h="2228">
                <a:moveTo>
                  <a:pt x="2227" y="1114"/>
                </a:moveTo>
                <a:lnTo>
                  <a:pt x="2227" y="1114"/>
                </a:lnTo>
                <a:cubicBezTo>
                  <a:pt x="2227" y="1728"/>
                  <a:pt x="1728" y="2227"/>
                  <a:pt x="1113" y="2227"/>
                </a:cubicBezTo>
                <a:lnTo>
                  <a:pt x="1113" y="2227"/>
                </a:lnTo>
                <a:cubicBezTo>
                  <a:pt x="498" y="2227"/>
                  <a:pt x="0" y="1728"/>
                  <a:pt x="0" y="1114"/>
                </a:cubicBezTo>
                <a:lnTo>
                  <a:pt x="0" y="1114"/>
                </a:lnTo>
                <a:cubicBezTo>
                  <a:pt x="0" y="499"/>
                  <a:pt x="498" y="0"/>
                  <a:pt x="1113" y="0"/>
                </a:cubicBezTo>
                <a:lnTo>
                  <a:pt x="1113" y="0"/>
                </a:lnTo>
                <a:cubicBezTo>
                  <a:pt x="1728" y="0"/>
                  <a:pt x="2227" y="499"/>
                  <a:pt x="2227" y="11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163"/>
          <p:cNvSpPr>
            <a:spLocks noChangeArrowheads="1"/>
          </p:cNvSpPr>
          <p:nvPr/>
        </p:nvSpPr>
        <p:spPr bwMode="auto">
          <a:xfrm>
            <a:off x="8360868" y="6121177"/>
            <a:ext cx="3303084" cy="3303084"/>
          </a:xfrm>
          <a:custGeom>
            <a:avLst/>
            <a:gdLst>
              <a:gd name="T0" fmla="*/ 3220 w 3221"/>
              <a:gd name="T1" fmla="*/ 1609 h 3220"/>
              <a:gd name="T2" fmla="*/ 3220 w 3221"/>
              <a:gd name="T3" fmla="*/ 1609 h 3220"/>
              <a:gd name="T4" fmla="*/ 1610 w 3221"/>
              <a:gd name="T5" fmla="*/ 3219 h 3220"/>
              <a:gd name="T6" fmla="*/ 1610 w 3221"/>
              <a:gd name="T7" fmla="*/ 3219 h 3220"/>
              <a:gd name="T8" fmla="*/ 0 w 3221"/>
              <a:gd name="T9" fmla="*/ 1609 h 3220"/>
              <a:gd name="T10" fmla="*/ 0 w 3221"/>
              <a:gd name="T11" fmla="*/ 1609 h 3220"/>
              <a:gd name="T12" fmla="*/ 1610 w 3221"/>
              <a:gd name="T13" fmla="*/ 0 h 3220"/>
              <a:gd name="T14" fmla="*/ 1610 w 3221"/>
              <a:gd name="T15" fmla="*/ 0 h 3220"/>
              <a:gd name="T16" fmla="*/ 3220 w 3221"/>
              <a:gd name="T17" fmla="*/ 1609 h 3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21" h="3220">
                <a:moveTo>
                  <a:pt x="3220" y="1609"/>
                </a:moveTo>
                <a:lnTo>
                  <a:pt x="3220" y="1609"/>
                </a:lnTo>
                <a:cubicBezTo>
                  <a:pt x="3220" y="2498"/>
                  <a:pt x="2499" y="3219"/>
                  <a:pt x="1610" y="3219"/>
                </a:cubicBezTo>
                <a:lnTo>
                  <a:pt x="1610" y="3219"/>
                </a:lnTo>
                <a:cubicBezTo>
                  <a:pt x="721" y="3219"/>
                  <a:pt x="0" y="2498"/>
                  <a:pt x="0" y="1609"/>
                </a:cubicBezTo>
                <a:lnTo>
                  <a:pt x="0" y="1609"/>
                </a:lnTo>
                <a:cubicBezTo>
                  <a:pt x="0" y="721"/>
                  <a:pt x="721" y="0"/>
                  <a:pt x="1610" y="0"/>
                </a:cubicBezTo>
                <a:lnTo>
                  <a:pt x="1610" y="0"/>
                </a:lnTo>
                <a:cubicBezTo>
                  <a:pt x="2499" y="0"/>
                  <a:pt x="3220" y="721"/>
                  <a:pt x="3220" y="16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164"/>
          <p:cNvSpPr>
            <a:spLocks noChangeArrowheads="1"/>
          </p:cNvSpPr>
          <p:nvPr/>
        </p:nvSpPr>
        <p:spPr bwMode="auto">
          <a:xfrm>
            <a:off x="6682176" y="8677672"/>
            <a:ext cx="1746562" cy="1746562"/>
          </a:xfrm>
          <a:custGeom>
            <a:avLst/>
            <a:gdLst>
              <a:gd name="T0" fmla="*/ 1703 w 1704"/>
              <a:gd name="T1" fmla="*/ 852 h 1704"/>
              <a:gd name="T2" fmla="*/ 1703 w 1704"/>
              <a:gd name="T3" fmla="*/ 852 h 1704"/>
              <a:gd name="T4" fmla="*/ 851 w 1704"/>
              <a:gd name="T5" fmla="*/ 1703 h 1704"/>
              <a:gd name="T6" fmla="*/ 851 w 1704"/>
              <a:gd name="T7" fmla="*/ 1703 h 1704"/>
              <a:gd name="T8" fmla="*/ 0 w 1704"/>
              <a:gd name="T9" fmla="*/ 852 h 1704"/>
              <a:gd name="T10" fmla="*/ 0 w 1704"/>
              <a:gd name="T11" fmla="*/ 852 h 1704"/>
              <a:gd name="T12" fmla="*/ 851 w 1704"/>
              <a:gd name="T13" fmla="*/ 0 h 1704"/>
              <a:gd name="T14" fmla="*/ 851 w 1704"/>
              <a:gd name="T15" fmla="*/ 0 h 1704"/>
              <a:gd name="T16" fmla="*/ 1703 w 1704"/>
              <a:gd name="T17" fmla="*/ 852 h 1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4" h="1704">
                <a:moveTo>
                  <a:pt x="1703" y="852"/>
                </a:moveTo>
                <a:lnTo>
                  <a:pt x="1703" y="852"/>
                </a:lnTo>
                <a:cubicBezTo>
                  <a:pt x="1703" y="1322"/>
                  <a:pt x="1322" y="1703"/>
                  <a:pt x="851" y="1703"/>
                </a:cubicBezTo>
                <a:lnTo>
                  <a:pt x="851" y="1703"/>
                </a:lnTo>
                <a:cubicBezTo>
                  <a:pt x="381" y="1703"/>
                  <a:pt x="0" y="1322"/>
                  <a:pt x="0" y="852"/>
                </a:cubicBezTo>
                <a:lnTo>
                  <a:pt x="0" y="852"/>
                </a:lnTo>
                <a:cubicBezTo>
                  <a:pt x="0" y="381"/>
                  <a:pt x="381" y="0"/>
                  <a:pt x="851" y="0"/>
                </a:cubicBezTo>
                <a:lnTo>
                  <a:pt x="851" y="0"/>
                </a:lnTo>
                <a:cubicBezTo>
                  <a:pt x="1322" y="0"/>
                  <a:pt x="1703" y="381"/>
                  <a:pt x="1703" y="8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65"/>
          <p:cNvSpPr>
            <a:spLocks noChangeArrowheads="1"/>
          </p:cNvSpPr>
          <p:nvPr/>
        </p:nvSpPr>
        <p:spPr bwMode="auto">
          <a:xfrm>
            <a:off x="8668552" y="9881262"/>
            <a:ext cx="2348355" cy="2348358"/>
          </a:xfrm>
          <a:custGeom>
            <a:avLst/>
            <a:gdLst>
              <a:gd name="T0" fmla="*/ 2288 w 2289"/>
              <a:gd name="T1" fmla="*/ 1144 h 2289"/>
              <a:gd name="T2" fmla="*/ 2288 w 2289"/>
              <a:gd name="T3" fmla="*/ 1144 h 2289"/>
              <a:gd name="T4" fmla="*/ 1144 w 2289"/>
              <a:gd name="T5" fmla="*/ 2288 h 2289"/>
              <a:gd name="T6" fmla="*/ 1144 w 2289"/>
              <a:gd name="T7" fmla="*/ 2288 h 2289"/>
              <a:gd name="T8" fmla="*/ 0 w 2289"/>
              <a:gd name="T9" fmla="*/ 1144 h 2289"/>
              <a:gd name="T10" fmla="*/ 0 w 2289"/>
              <a:gd name="T11" fmla="*/ 1144 h 2289"/>
              <a:gd name="T12" fmla="*/ 1144 w 2289"/>
              <a:gd name="T13" fmla="*/ 0 h 2289"/>
              <a:gd name="T14" fmla="*/ 1144 w 2289"/>
              <a:gd name="T15" fmla="*/ 0 h 2289"/>
              <a:gd name="T16" fmla="*/ 2288 w 2289"/>
              <a:gd name="T17" fmla="*/ 1144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9" h="2289">
                <a:moveTo>
                  <a:pt x="2288" y="1144"/>
                </a:moveTo>
                <a:lnTo>
                  <a:pt x="2288" y="1144"/>
                </a:lnTo>
                <a:cubicBezTo>
                  <a:pt x="2288" y="1776"/>
                  <a:pt x="1776" y="2288"/>
                  <a:pt x="1144" y="2288"/>
                </a:cubicBezTo>
                <a:lnTo>
                  <a:pt x="1144" y="2288"/>
                </a:lnTo>
                <a:cubicBezTo>
                  <a:pt x="513" y="2288"/>
                  <a:pt x="0" y="1776"/>
                  <a:pt x="0" y="1144"/>
                </a:cubicBezTo>
                <a:lnTo>
                  <a:pt x="0" y="1144"/>
                </a:lnTo>
                <a:cubicBezTo>
                  <a:pt x="0" y="513"/>
                  <a:pt x="513" y="0"/>
                  <a:pt x="1144" y="0"/>
                </a:cubicBezTo>
                <a:lnTo>
                  <a:pt x="1144" y="0"/>
                </a:lnTo>
                <a:cubicBezTo>
                  <a:pt x="1776" y="0"/>
                  <a:pt x="2288" y="513"/>
                  <a:pt x="2288" y="11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66"/>
          <p:cNvSpPr>
            <a:spLocks noChangeArrowheads="1"/>
          </p:cNvSpPr>
          <p:nvPr/>
        </p:nvSpPr>
        <p:spPr bwMode="auto">
          <a:xfrm>
            <a:off x="14003257" y="5256945"/>
            <a:ext cx="1262413" cy="1262413"/>
          </a:xfrm>
          <a:custGeom>
            <a:avLst/>
            <a:gdLst>
              <a:gd name="T0" fmla="*/ 1010 w 1229"/>
              <a:gd name="T1" fmla="*/ 218 h 1229"/>
              <a:gd name="T2" fmla="*/ 1010 w 1229"/>
              <a:gd name="T3" fmla="*/ 218 h 1229"/>
              <a:gd name="T4" fmla="*/ 1010 w 1229"/>
              <a:gd name="T5" fmla="*/ 1009 h 1229"/>
              <a:gd name="T6" fmla="*/ 1010 w 1229"/>
              <a:gd name="T7" fmla="*/ 1009 h 1229"/>
              <a:gd name="T8" fmla="*/ 219 w 1229"/>
              <a:gd name="T9" fmla="*/ 1009 h 1229"/>
              <a:gd name="T10" fmla="*/ 219 w 1229"/>
              <a:gd name="T11" fmla="*/ 1009 h 1229"/>
              <a:gd name="T12" fmla="*/ 219 w 1229"/>
              <a:gd name="T13" fmla="*/ 218 h 1229"/>
              <a:gd name="T14" fmla="*/ 219 w 1229"/>
              <a:gd name="T15" fmla="*/ 218 h 1229"/>
              <a:gd name="T16" fmla="*/ 1010 w 1229"/>
              <a:gd name="T17" fmla="*/ 218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9" h="1229">
                <a:moveTo>
                  <a:pt x="1010" y="218"/>
                </a:moveTo>
                <a:lnTo>
                  <a:pt x="1010" y="218"/>
                </a:lnTo>
                <a:cubicBezTo>
                  <a:pt x="1228" y="437"/>
                  <a:pt x="1228" y="791"/>
                  <a:pt x="1010" y="1009"/>
                </a:cubicBezTo>
                <a:lnTo>
                  <a:pt x="1010" y="1009"/>
                </a:lnTo>
                <a:cubicBezTo>
                  <a:pt x="791" y="1228"/>
                  <a:pt x="437" y="1228"/>
                  <a:pt x="219" y="1009"/>
                </a:cubicBezTo>
                <a:lnTo>
                  <a:pt x="219" y="1009"/>
                </a:lnTo>
                <a:cubicBezTo>
                  <a:pt x="0" y="791"/>
                  <a:pt x="0" y="437"/>
                  <a:pt x="219" y="218"/>
                </a:cubicBezTo>
                <a:lnTo>
                  <a:pt x="219" y="218"/>
                </a:lnTo>
                <a:cubicBezTo>
                  <a:pt x="437" y="0"/>
                  <a:pt x="791" y="0"/>
                  <a:pt x="1010" y="2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08"/>
          <p:cNvSpPr>
            <a:spLocks noChangeArrowheads="1"/>
          </p:cNvSpPr>
          <p:nvPr/>
        </p:nvSpPr>
        <p:spPr bwMode="auto">
          <a:xfrm>
            <a:off x="14003257" y="7143776"/>
            <a:ext cx="1262413" cy="1257887"/>
          </a:xfrm>
          <a:custGeom>
            <a:avLst/>
            <a:gdLst>
              <a:gd name="T0" fmla="*/ 1010 w 1229"/>
              <a:gd name="T1" fmla="*/ 1009 h 1228"/>
              <a:gd name="T2" fmla="*/ 1010 w 1229"/>
              <a:gd name="T3" fmla="*/ 1009 h 1228"/>
              <a:gd name="T4" fmla="*/ 219 w 1229"/>
              <a:gd name="T5" fmla="*/ 1009 h 1228"/>
              <a:gd name="T6" fmla="*/ 219 w 1229"/>
              <a:gd name="T7" fmla="*/ 1009 h 1228"/>
              <a:gd name="T8" fmla="*/ 219 w 1229"/>
              <a:gd name="T9" fmla="*/ 217 h 1228"/>
              <a:gd name="T10" fmla="*/ 219 w 1229"/>
              <a:gd name="T11" fmla="*/ 217 h 1228"/>
              <a:gd name="T12" fmla="*/ 1010 w 1229"/>
              <a:gd name="T13" fmla="*/ 217 h 1228"/>
              <a:gd name="T14" fmla="*/ 1010 w 1229"/>
              <a:gd name="T15" fmla="*/ 217 h 1228"/>
              <a:gd name="T16" fmla="*/ 1010 w 1229"/>
              <a:gd name="T17" fmla="*/ 1009 h 1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9" h="1228">
                <a:moveTo>
                  <a:pt x="1010" y="1009"/>
                </a:moveTo>
                <a:lnTo>
                  <a:pt x="1010" y="1009"/>
                </a:lnTo>
                <a:cubicBezTo>
                  <a:pt x="791" y="1227"/>
                  <a:pt x="437" y="1227"/>
                  <a:pt x="219" y="1009"/>
                </a:cubicBezTo>
                <a:lnTo>
                  <a:pt x="219" y="1009"/>
                </a:lnTo>
                <a:cubicBezTo>
                  <a:pt x="0" y="790"/>
                  <a:pt x="0" y="436"/>
                  <a:pt x="219" y="217"/>
                </a:cubicBezTo>
                <a:lnTo>
                  <a:pt x="219" y="217"/>
                </a:lnTo>
                <a:cubicBezTo>
                  <a:pt x="437" y="0"/>
                  <a:pt x="791" y="0"/>
                  <a:pt x="1010" y="217"/>
                </a:cubicBezTo>
                <a:lnTo>
                  <a:pt x="1010" y="217"/>
                </a:lnTo>
                <a:cubicBezTo>
                  <a:pt x="1228" y="436"/>
                  <a:pt x="1228" y="790"/>
                  <a:pt x="1010" y="10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54"/>
          <p:cNvSpPr>
            <a:spLocks noChangeArrowheads="1"/>
          </p:cNvSpPr>
          <p:nvPr/>
        </p:nvSpPr>
        <p:spPr bwMode="auto">
          <a:xfrm>
            <a:off x="14003257" y="9026081"/>
            <a:ext cx="1262413" cy="1262410"/>
          </a:xfrm>
          <a:custGeom>
            <a:avLst/>
            <a:gdLst>
              <a:gd name="T0" fmla="*/ 1010 w 1229"/>
              <a:gd name="T1" fmla="*/ 219 h 1229"/>
              <a:gd name="T2" fmla="*/ 1010 w 1229"/>
              <a:gd name="T3" fmla="*/ 219 h 1229"/>
              <a:gd name="T4" fmla="*/ 1010 w 1229"/>
              <a:gd name="T5" fmla="*/ 1010 h 1229"/>
              <a:gd name="T6" fmla="*/ 1010 w 1229"/>
              <a:gd name="T7" fmla="*/ 1010 h 1229"/>
              <a:gd name="T8" fmla="*/ 219 w 1229"/>
              <a:gd name="T9" fmla="*/ 1010 h 1229"/>
              <a:gd name="T10" fmla="*/ 219 w 1229"/>
              <a:gd name="T11" fmla="*/ 1010 h 1229"/>
              <a:gd name="T12" fmla="*/ 219 w 1229"/>
              <a:gd name="T13" fmla="*/ 219 h 1229"/>
              <a:gd name="T14" fmla="*/ 219 w 1229"/>
              <a:gd name="T15" fmla="*/ 219 h 1229"/>
              <a:gd name="T16" fmla="*/ 1010 w 1229"/>
              <a:gd name="T17" fmla="*/ 219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9" h="1229">
                <a:moveTo>
                  <a:pt x="1010" y="219"/>
                </a:moveTo>
                <a:lnTo>
                  <a:pt x="1010" y="219"/>
                </a:lnTo>
                <a:cubicBezTo>
                  <a:pt x="1228" y="437"/>
                  <a:pt x="1228" y="791"/>
                  <a:pt x="1010" y="1010"/>
                </a:cubicBezTo>
                <a:lnTo>
                  <a:pt x="1010" y="1010"/>
                </a:lnTo>
                <a:cubicBezTo>
                  <a:pt x="791" y="1228"/>
                  <a:pt x="437" y="1228"/>
                  <a:pt x="219" y="1010"/>
                </a:cubicBezTo>
                <a:lnTo>
                  <a:pt x="219" y="1010"/>
                </a:lnTo>
                <a:cubicBezTo>
                  <a:pt x="0" y="791"/>
                  <a:pt x="0" y="437"/>
                  <a:pt x="219" y="219"/>
                </a:cubicBezTo>
                <a:lnTo>
                  <a:pt x="219" y="219"/>
                </a:lnTo>
                <a:cubicBezTo>
                  <a:pt x="437" y="0"/>
                  <a:pt x="791" y="0"/>
                  <a:pt x="1010" y="2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Freeform 298"/>
          <p:cNvSpPr>
            <a:spLocks noChangeArrowheads="1"/>
          </p:cNvSpPr>
          <p:nvPr/>
        </p:nvSpPr>
        <p:spPr bwMode="auto">
          <a:xfrm>
            <a:off x="14003257" y="10912910"/>
            <a:ext cx="1262413" cy="1262413"/>
          </a:xfrm>
          <a:custGeom>
            <a:avLst/>
            <a:gdLst>
              <a:gd name="T0" fmla="*/ 1010 w 1229"/>
              <a:gd name="T1" fmla="*/ 1010 h 1230"/>
              <a:gd name="T2" fmla="*/ 1010 w 1229"/>
              <a:gd name="T3" fmla="*/ 1010 h 1230"/>
              <a:gd name="T4" fmla="*/ 219 w 1229"/>
              <a:gd name="T5" fmla="*/ 1010 h 1230"/>
              <a:gd name="T6" fmla="*/ 219 w 1229"/>
              <a:gd name="T7" fmla="*/ 1010 h 1230"/>
              <a:gd name="T8" fmla="*/ 219 w 1229"/>
              <a:gd name="T9" fmla="*/ 219 h 1230"/>
              <a:gd name="T10" fmla="*/ 219 w 1229"/>
              <a:gd name="T11" fmla="*/ 219 h 1230"/>
              <a:gd name="T12" fmla="*/ 1010 w 1229"/>
              <a:gd name="T13" fmla="*/ 219 h 1230"/>
              <a:gd name="T14" fmla="*/ 1010 w 1229"/>
              <a:gd name="T15" fmla="*/ 219 h 1230"/>
              <a:gd name="T16" fmla="*/ 1010 w 1229"/>
              <a:gd name="T17" fmla="*/ 101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9" h="1230">
                <a:moveTo>
                  <a:pt x="1010" y="1010"/>
                </a:moveTo>
                <a:lnTo>
                  <a:pt x="1010" y="1010"/>
                </a:lnTo>
                <a:cubicBezTo>
                  <a:pt x="791" y="1229"/>
                  <a:pt x="437" y="1229"/>
                  <a:pt x="219" y="1010"/>
                </a:cubicBezTo>
                <a:lnTo>
                  <a:pt x="219" y="1010"/>
                </a:lnTo>
                <a:cubicBezTo>
                  <a:pt x="0" y="791"/>
                  <a:pt x="0" y="437"/>
                  <a:pt x="219" y="219"/>
                </a:cubicBezTo>
                <a:lnTo>
                  <a:pt x="219" y="219"/>
                </a:lnTo>
                <a:cubicBezTo>
                  <a:pt x="437" y="0"/>
                  <a:pt x="791" y="0"/>
                  <a:pt x="1010" y="219"/>
                </a:cubicBezTo>
                <a:lnTo>
                  <a:pt x="1010" y="219"/>
                </a:lnTo>
                <a:cubicBezTo>
                  <a:pt x="1228" y="437"/>
                  <a:pt x="1228" y="791"/>
                  <a:pt x="1010" y="10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Line 344"/>
          <p:cNvSpPr>
            <a:spLocks noChangeShapeType="1"/>
          </p:cNvSpPr>
          <p:nvPr/>
        </p:nvSpPr>
        <p:spPr bwMode="auto">
          <a:xfrm>
            <a:off x="14229496" y="5478660"/>
            <a:ext cx="809936" cy="809933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" name="Line 345"/>
          <p:cNvSpPr>
            <a:spLocks noChangeShapeType="1"/>
          </p:cNvSpPr>
          <p:nvPr/>
        </p:nvSpPr>
        <p:spPr bwMode="auto">
          <a:xfrm flipH="1">
            <a:off x="14224972" y="7365488"/>
            <a:ext cx="818982" cy="814459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" name="Line 346"/>
          <p:cNvSpPr>
            <a:spLocks noChangeShapeType="1"/>
          </p:cNvSpPr>
          <p:nvPr/>
        </p:nvSpPr>
        <p:spPr bwMode="auto">
          <a:xfrm>
            <a:off x="14229496" y="9252320"/>
            <a:ext cx="809936" cy="809933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" name="Line 347"/>
          <p:cNvSpPr>
            <a:spLocks noChangeShapeType="1"/>
          </p:cNvSpPr>
          <p:nvPr/>
        </p:nvSpPr>
        <p:spPr bwMode="auto">
          <a:xfrm flipH="1">
            <a:off x="14224972" y="11139148"/>
            <a:ext cx="818982" cy="809936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" name="Freeform 348"/>
          <p:cNvSpPr>
            <a:spLocks noChangeArrowheads="1"/>
          </p:cNvSpPr>
          <p:nvPr/>
        </p:nvSpPr>
        <p:spPr bwMode="auto">
          <a:xfrm>
            <a:off x="9473962" y="7306668"/>
            <a:ext cx="1072370" cy="257911"/>
          </a:xfrm>
          <a:custGeom>
            <a:avLst/>
            <a:gdLst>
              <a:gd name="T0" fmla="*/ 38 w 1047"/>
              <a:gd name="T1" fmla="*/ 252 h 253"/>
              <a:gd name="T2" fmla="*/ 38 w 1047"/>
              <a:gd name="T3" fmla="*/ 252 h 253"/>
              <a:gd name="T4" fmla="*/ 13 w 1047"/>
              <a:gd name="T5" fmla="*/ 242 h 253"/>
              <a:gd name="T6" fmla="*/ 13 w 1047"/>
              <a:gd name="T7" fmla="*/ 242 h 253"/>
              <a:gd name="T8" fmla="*/ 14 w 1047"/>
              <a:gd name="T9" fmla="*/ 192 h 253"/>
              <a:gd name="T10" fmla="*/ 14 w 1047"/>
              <a:gd name="T11" fmla="*/ 192 h 253"/>
              <a:gd name="T12" fmla="*/ 525 w 1047"/>
              <a:gd name="T13" fmla="*/ 0 h 253"/>
              <a:gd name="T14" fmla="*/ 525 w 1047"/>
              <a:gd name="T15" fmla="*/ 0 h 253"/>
              <a:gd name="T16" fmla="*/ 1031 w 1047"/>
              <a:gd name="T17" fmla="*/ 187 h 253"/>
              <a:gd name="T18" fmla="*/ 1031 w 1047"/>
              <a:gd name="T19" fmla="*/ 187 h 253"/>
              <a:gd name="T20" fmla="*/ 1032 w 1047"/>
              <a:gd name="T21" fmla="*/ 236 h 253"/>
              <a:gd name="T22" fmla="*/ 1032 w 1047"/>
              <a:gd name="T23" fmla="*/ 236 h 253"/>
              <a:gd name="T24" fmla="*/ 983 w 1047"/>
              <a:gd name="T25" fmla="*/ 237 h 253"/>
              <a:gd name="T26" fmla="*/ 983 w 1047"/>
              <a:gd name="T27" fmla="*/ 237 h 253"/>
              <a:gd name="T28" fmla="*/ 525 w 1047"/>
              <a:gd name="T29" fmla="*/ 69 h 253"/>
              <a:gd name="T30" fmla="*/ 525 w 1047"/>
              <a:gd name="T31" fmla="*/ 69 h 253"/>
              <a:gd name="T32" fmla="*/ 62 w 1047"/>
              <a:gd name="T33" fmla="*/ 242 h 253"/>
              <a:gd name="T34" fmla="*/ 62 w 1047"/>
              <a:gd name="T35" fmla="*/ 242 h 253"/>
              <a:gd name="T36" fmla="*/ 38 w 1047"/>
              <a:gd name="T3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47" h="253">
                <a:moveTo>
                  <a:pt x="38" y="252"/>
                </a:moveTo>
                <a:lnTo>
                  <a:pt x="38" y="252"/>
                </a:lnTo>
                <a:cubicBezTo>
                  <a:pt x="29" y="252"/>
                  <a:pt x="20" y="248"/>
                  <a:pt x="13" y="242"/>
                </a:cubicBezTo>
                <a:lnTo>
                  <a:pt x="13" y="242"/>
                </a:lnTo>
                <a:cubicBezTo>
                  <a:pt x="0" y="228"/>
                  <a:pt x="0" y="206"/>
                  <a:pt x="14" y="192"/>
                </a:cubicBezTo>
                <a:lnTo>
                  <a:pt x="14" y="192"/>
                </a:lnTo>
                <a:cubicBezTo>
                  <a:pt x="141" y="70"/>
                  <a:pt x="327" y="0"/>
                  <a:pt x="525" y="0"/>
                </a:cubicBezTo>
                <a:lnTo>
                  <a:pt x="525" y="0"/>
                </a:lnTo>
                <a:cubicBezTo>
                  <a:pt x="720" y="0"/>
                  <a:pt x="904" y="68"/>
                  <a:pt x="1031" y="187"/>
                </a:cubicBezTo>
                <a:lnTo>
                  <a:pt x="1031" y="187"/>
                </a:lnTo>
                <a:cubicBezTo>
                  <a:pt x="1045" y="200"/>
                  <a:pt x="1046" y="222"/>
                  <a:pt x="1032" y="236"/>
                </a:cubicBezTo>
                <a:lnTo>
                  <a:pt x="1032" y="236"/>
                </a:lnTo>
                <a:cubicBezTo>
                  <a:pt x="1019" y="250"/>
                  <a:pt x="997" y="251"/>
                  <a:pt x="983" y="237"/>
                </a:cubicBezTo>
                <a:lnTo>
                  <a:pt x="983" y="237"/>
                </a:lnTo>
                <a:cubicBezTo>
                  <a:pt x="869" y="130"/>
                  <a:pt x="702" y="69"/>
                  <a:pt x="525" y="69"/>
                </a:cubicBezTo>
                <a:lnTo>
                  <a:pt x="525" y="69"/>
                </a:lnTo>
                <a:cubicBezTo>
                  <a:pt x="345" y="69"/>
                  <a:pt x="177" y="132"/>
                  <a:pt x="62" y="242"/>
                </a:cubicBezTo>
                <a:lnTo>
                  <a:pt x="62" y="242"/>
                </a:lnTo>
                <a:cubicBezTo>
                  <a:pt x="56" y="249"/>
                  <a:pt x="47" y="252"/>
                  <a:pt x="38" y="2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49"/>
          <p:cNvSpPr>
            <a:spLocks noChangeArrowheads="1"/>
          </p:cNvSpPr>
          <p:nvPr/>
        </p:nvSpPr>
        <p:spPr bwMode="auto">
          <a:xfrm>
            <a:off x="9890241" y="7985384"/>
            <a:ext cx="253387" cy="253387"/>
          </a:xfrm>
          <a:custGeom>
            <a:avLst/>
            <a:gdLst>
              <a:gd name="T0" fmla="*/ 123 w 248"/>
              <a:gd name="T1" fmla="*/ 0 h 248"/>
              <a:gd name="T2" fmla="*/ 123 w 248"/>
              <a:gd name="T3" fmla="*/ 0 h 248"/>
              <a:gd name="T4" fmla="*/ 0 w 248"/>
              <a:gd name="T5" fmla="*/ 124 h 248"/>
              <a:gd name="T6" fmla="*/ 0 w 248"/>
              <a:gd name="T7" fmla="*/ 124 h 248"/>
              <a:gd name="T8" fmla="*/ 123 w 248"/>
              <a:gd name="T9" fmla="*/ 247 h 248"/>
              <a:gd name="T10" fmla="*/ 123 w 248"/>
              <a:gd name="T11" fmla="*/ 247 h 248"/>
              <a:gd name="T12" fmla="*/ 247 w 248"/>
              <a:gd name="T13" fmla="*/ 124 h 248"/>
              <a:gd name="T14" fmla="*/ 247 w 248"/>
              <a:gd name="T15" fmla="*/ 124 h 248"/>
              <a:gd name="T16" fmla="*/ 123 w 248"/>
              <a:gd name="T17" fmla="*/ 0 h 248"/>
              <a:gd name="T18" fmla="*/ 123 w 248"/>
              <a:gd name="T19" fmla="*/ 70 h 248"/>
              <a:gd name="T20" fmla="*/ 123 w 248"/>
              <a:gd name="T21" fmla="*/ 70 h 248"/>
              <a:gd name="T22" fmla="*/ 178 w 248"/>
              <a:gd name="T23" fmla="*/ 124 h 248"/>
              <a:gd name="T24" fmla="*/ 178 w 248"/>
              <a:gd name="T25" fmla="*/ 124 h 248"/>
              <a:gd name="T26" fmla="*/ 123 w 248"/>
              <a:gd name="T27" fmla="*/ 178 h 248"/>
              <a:gd name="T28" fmla="*/ 123 w 248"/>
              <a:gd name="T29" fmla="*/ 178 h 248"/>
              <a:gd name="T30" fmla="*/ 70 w 248"/>
              <a:gd name="T31" fmla="*/ 124 h 248"/>
              <a:gd name="T32" fmla="*/ 70 w 248"/>
              <a:gd name="T33" fmla="*/ 124 h 248"/>
              <a:gd name="T34" fmla="*/ 123 w 248"/>
              <a:gd name="T35" fmla="*/ 7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8" h="248">
                <a:moveTo>
                  <a:pt x="123" y="0"/>
                </a:moveTo>
                <a:lnTo>
                  <a:pt x="123" y="0"/>
                </a:lnTo>
                <a:cubicBezTo>
                  <a:pt x="56" y="0"/>
                  <a:pt x="0" y="56"/>
                  <a:pt x="0" y="124"/>
                </a:cubicBezTo>
                <a:lnTo>
                  <a:pt x="0" y="124"/>
                </a:lnTo>
                <a:cubicBezTo>
                  <a:pt x="0" y="192"/>
                  <a:pt x="56" y="247"/>
                  <a:pt x="123" y="247"/>
                </a:cubicBezTo>
                <a:lnTo>
                  <a:pt x="123" y="247"/>
                </a:lnTo>
                <a:cubicBezTo>
                  <a:pt x="192" y="247"/>
                  <a:pt x="247" y="192"/>
                  <a:pt x="247" y="124"/>
                </a:cubicBezTo>
                <a:lnTo>
                  <a:pt x="247" y="124"/>
                </a:lnTo>
                <a:cubicBezTo>
                  <a:pt x="247" y="56"/>
                  <a:pt x="192" y="0"/>
                  <a:pt x="123" y="0"/>
                </a:cubicBezTo>
                <a:close/>
                <a:moveTo>
                  <a:pt x="123" y="70"/>
                </a:moveTo>
                <a:lnTo>
                  <a:pt x="123" y="70"/>
                </a:lnTo>
                <a:cubicBezTo>
                  <a:pt x="154" y="70"/>
                  <a:pt x="178" y="94"/>
                  <a:pt x="178" y="124"/>
                </a:cubicBezTo>
                <a:lnTo>
                  <a:pt x="178" y="124"/>
                </a:lnTo>
                <a:cubicBezTo>
                  <a:pt x="178" y="154"/>
                  <a:pt x="154" y="178"/>
                  <a:pt x="123" y="178"/>
                </a:cubicBezTo>
                <a:lnTo>
                  <a:pt x="123" y="178"/>
                </a:lnTo>
                <a:cubicBezTo>
                  <a:pt x="94" y="178"/>
                  <a:pt x="70" y="154"/>
                  <a:pt x="70" y="124"/>
                </a:cubicBezTo>
                <a:lnTo>
                  <a:pt x="70" y="124"/>
                </a:lnTo>
                <a:cubicBezTo>
                  <a:pt x="70" y="94"/>
                  <a:pt x="94" y="70"/>
                  <a:pt x="123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50"/>
          <p:cNvSpPr>
            <a:spLocks noChangeArrowheads="1"/>
          </p:cNvSpPr>
          <p:nvPr/>
        </p:nvSpPr>
        <p:spPr bwMode="auto">
          <a:xfrm>
            <a:off x="9582556" y="7510281"/>
            <a:ext cx="850657" cy="217189"/>
          </a:xfrm>
          <a:custGeom>
            <a:avLst/>
            <a:gdLst>
              <a:gd name="T0" fmla="*/ 39 w 828"/>
              <a:gd name="T1" fmla="*/ 211 h 212"/>
              <a:gd name="T2" fmla="*/ 39 w 828"/>
              <a:gd name="T3" fmla="*/ 211 h 212"/>
              <a:gd name="T4" fmla="*/ 14 w 828"/>
              <a:gd name="T5" fmla="*/ 201 h 212"/>
              <a:gd name="T6" fmla="*/ 14 w 828"/>
              <a:gd name="T7" fmla="*/ 201 h 212"/>
              <a:gd name="T8" fmla="*/ 15 w 828"/>
              <a:gd name="T9" fmla="*/ 151 h 212"/>
              <a:gd name="T10" fmla="*/ 15 w 828"/>
              <a:gd name="T11" fmla="*/ 151 h 212"/>
              <a:gd name="T12" fmla="*/ 416 w 828"/>
              <a:gd name="T13" fmla="*/ 0 h 212"/>
              <a:gd name="T14" fmla="*/ 416 w 828"/>
              <a:gd name="T15" fmla="*/ 0 h 212"/>
              <a:gd name="T16" fmla="*/ 812 w 828"/>
              <a:gd name="T17" fmla="*/ 147 h 212"/>
              <a:gd name="T18" fmla="*/ 812 w 828"/>
              <a:gd name="T19" fmla="*/ 147 h 212"/>
              <a:gd name="T20" fmla="*/ 814 w 828"/>
              <a:gd name="T21" fmla="*/ 197 h 212"/>
              <a:gd name="T22" fmla="*/ 814 w 828"/>
              <a:gd name="T23" fmla="*/ 197 h 212"/>
              <a:gd name="T24" fmla="*/ 765 w 828"/>
              <a:gd name="T25" fmla="*/ 198 h 212"/>
              <a:gd name="T26" fmla="*/ 765 w 828"/>
              <a:gd name="T27" fmla="*/ 198 h 212"/>
              <a:gd name="T28" fmla="*/ 416 w 828"/>
              <a:gd name="T29" fmla="*/ 70 h 212"/>
              <a:gd name="T30" fmla="*/ 416 w 828"/>
              <a:gd name="T31" fmla="*/ 70 h 212"/>
              <a:gd name="T32" fmla="*/ 63 w 828"/>
              <a:gd name="T33" fmla="*/ 201 h 212"/>
              <a:gd name="T34" fmla="*/ 63 w 828"/>
              <a:gd name="T35" fmla="*/ 201 h 212"/>
              <a:gd name="T36" fmla="*/ 39 w 828"/>
              <a:gd name="T37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8" h="212">
                <a:moveTo>
                  <a:pt x="39" y="211"/>
                </a:moveTo>
                <a:lnTo>
                  <a:pt x="39" y="211"/>
                </a:lnTo>
                <a:cubicBezTo>
                  <a:pt x="29" y="211"/>
                  <a:pt x="20" y="208"/>
                  <a:pt x="14" y="201"/>
                </a:cubicBezTo>
                <a:lnTo>
                  <a:pt x="14" y="201"/>
                </a:lnTo>
                <a:cubicBezTo>
                  <a:pt x="0" y="187"/>
                  <a:pt x="1" y="164"/>
                  <a:pt x="15" y="151"/>
                </a:cubicBezTo>
                <a:lnTo>
                  <a:pt x="15" y="151"/>
                </a:lnTo>
                <a:cubicBezTo>
                  <a:pt x="114" y="55"/>
                  <a:pt x="261" y="0"/>
                  <a:pt x="416" y="0"/>
                </a:cubicBezTo>
                <a:lnTo>
                  <a:pt x="416" y="0"/>
                </a:lnTo>
                <a:cubicBezTo>
                  <a:pt x="568" y="0"/>
                  <a:pt x="713" y="53"/>
                  <a:pt x="812" y="147"/>
                </a:cubicBezTo>
                <a:lnTo>
                  <a:pt x="812" y="147"/>
                </a:lnTo>
                <a:cubicBezTo>
                  <a:pt x="826" y="160"/>
                  <a:pt x="827" y="182"/>
                  <a:pt x="814" y="197"/>
                </a:cubicBezTo>
                <a:lnTo>
                  <a:pt x="814" y="197"/>
                </a:lnTo>
                <a:cubicBezTo>
                  <a:pt x="801" y="210"/>
                  <a:pt x="779" y="211"/>
                  <a:pt x="765" y="198"/>
                </a:cubicBezTo>
                <a:lnTo>
                  <a:pt x="765" y="198"/>
                </a:lnTo>
                <a:cubicBezTo>
                  <a:pt x="678" y="116"/>
                  <a:pt x="551" y="70"/>
                  <a:pt x="416" y="70"/>
                </a:cubicBezTo>
                <a:lnTo>
                  <a:pt x="416" y="70"/>
                </a:lnTo>
                <a:cubicBezTo>
                  <a:pt x="278" y="70"/>
                  <a:pt x="150" y="118"/>
                  <a:pt x="63" y="201"/>
                </a:cubicBezTo>
                <a:lnTo>
                  <a:pt x="63" y="201"/>
                </a:lnTo>
                <a:cubicBezTo>
                  <a:pt x="56" y="208"/>
                  <a:pt x="47" y="211"/>
                  <a:pt x="39" y="2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51"/>
          <p:cNvSpPr>
            <a:spLocks noChangeArrowheads="1"/>
          </p:cNvSpPr>
          <p:nvPr/>
        </p:nvSpPr>
        <p:spPr bwMode="auto">
          <a:xfrm>
            <a:off x="9713773" y="7718421"/>
            <a:ext cx="592747" cy="171941"/>
          </a:xfrm>
          <a:custGeom>
            <a:avLst/>
            <a:gdLst>
              <a:gd name="T0" fmla="*/ 38 w 578"/>
              <a:gd name="T1" fmla="*/ 165 h 167"/>
              <a:gd name="T2" fmla="*/ 38 w 578"/>
              <a:gd name="T3" fmla="*/ 165 h 167"/>
              <a:gd name="T4" fmla="*/ 13 w 578"/>
              <a:gd name="T5" fmla="*/ 154 h 167"/>
              <a:gd name="T6" fmla="*/ 13 w 578"/>
              <a:gd name="T7" fmla="*/ 154 h 167"/>
              <a:gd name="T8" fmla="*/ 14 w 578"/>
              <a:gd name="T9" fmla="*/ 105 h 167"/>
              <a:gd name="T10" fmla="*/ 14 w 578"/>
              <a:gd name="T11" fmla="*/ 105 h 167"/>
              <a:gd name="T12" fmla="*/ 290 w 578"/>
              <a:gd name="T13" fmla="*/ 0 h 167"/>
              <a:gd name="T14" fmla="*/ 290 w 578"/>
              <a:gd name="T15" fmla="*/ 0 h 167"/>
              <a:gd name="T16" fmla="*/ 562 w 578"/>
              <a:gd name="T17" fmla="*/ 102 h 167"/>
              <a:gd name="T18" fmla="*/ 562 w 578"/>
              <a:gd name="T19" fmla="*/ 102 h 167"/>
              <a:gd name="T20" fmla="*/ 564 w 578"/>
              <a:gd name="T21" fmla="*/ 151 h 167"/>
              <a:gd name="T22" fmla="*/ 564 w 578"/>
              <a:gd name="T23" fmla="*/ 151 h 167"/>
              <a:gd name="T24" fmla="*/ 515 w 578"/>
              <a:gd name="T25" fmla="*/ 153 h 167"/>
              <a:gd name="T26" fmla="*/ 515 w 578"/>
              <a:gd name="T27" fmla="*/ 153 h 167"/>
              <a:gd name="T28" fmla="*/ 290 w 578"/>
              <a:gd name="T29" fmla="*/ 70 h 167"/>
              <a:gd name="T30" fmla="*/ 290 w 578"/>
              <a:gd name="T31" fmla="*/ 70 h 167"/>
              <a:gd name="T32" fmla="*/ 62 w 578"/>
              <a:gd name="T33" fmla="*/ 155 h 167"/>
              <a:gd name="T34" fmla="*/ 62 w 578"/>
              <a:gd name="T35" fmla="*/ 155 h 167"/>
              <a:gd name="T36" fmla="*/ 38 w 578"/>
              <a:gd name="T37" fmla="*/ 1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8" h="167">
                <a:moveTo>
                  <a:pt x="38" y="165"/>
                </a:moveTo>
                <a:lnTo>
                  <a:pt x="38" y="165"/>
                </a:lnTo>
                <a:cubicBezTo>
                  <a:pt x="29" y="165"/>
                  <a:pt x="20" y="161"/>
                  <a:pt x="13" y="154"/>
                </a:cubicBezTo>
                <a:lnTo>
                  <a:pt x="13" y="154"/>
                </a:lnTo>
                <a:cubicBezTo>
                  <a:pt x="0" y="140"/>
                  <a:pt x="0" y="118"/>
                  <a:pt x="14" y="105"/>
                </a:cubicBezTo>
                <a:lnTo>
                  <a:pt x="14" y="105"/>
                </a:lnTo>
                <a:cubicBezTo>
                  <a:pt x="82" y="38"/>
                  <a:pt x="183" y="0"/>
                  <a:pt x="290" y="0"/>
                </a:cubicBezTo>
                <a:lnTo>
                  <a:pt x="290" y="0"/>
                </a:lnTo>
                <a:cubicBezTo>
                  <a:pt x="394" y="0"/>
                  <a:pt x="493" y="37"/>
                  <a:pt x="562" y="102"/>
                </a:cubicBezTo>
                <a:lnTo>
                  <a:pt x="562" y="102"/>
                </a:lnTo>
                <a:cubicBezTo>
                  <a:pt x="576" y="115"/>
                  <a:pt x="577" y="137"/>
                  <a:pt x="564" y="151"/>
                </a:cubicBezTo>
                <a:lnTo>
                  <a:pt x="564" y="151"/>
                </a:lnTo>
                <a:cubicBezTo>
                  <a:pt x="551" y="165"/>
                  <a:pt x="528" y="166"/>
                  <a:pt x="515" y="153"/>
                </a:cubicBezTo>
                <a:lnTo>
                  <a:pt x="515" y="153"/>
                </a:lnTo>
                <a:cubicBezTo>
                  <a:pt x="458" y="100"/>
                  <a:pt x="376" y="70"/>
                  <a:pt x="290" y="70"/>
                </a:cubicBezTo>
                <a:lnTo>
                  <a:pt x="290" y="70"/>
                </a:lnTo>
                <a:cubicBezTo>
                  <a:pt x="201" y="70"/>
                  <a:pt x="118" y="101"/>
                  <a:pt x="62" y="155"/>
                </a:cubicBezTo>
                <a:lnTo>
                  <a:pt x="62" y="155"/>
                </a:lnTo>
                <a:cubicBezTo>
                  <a:pt x="55" y="161"/>
                  <a:pt x="47" y="165"/>
                  <a:pt x="38" y="1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52"/>
          <p:cNvSpPr>
            <a:spLocks noChangeArrowheads="1"/>
          </p:cNvSpPr>
          <p:nvPr/>
        </p:nvSpPr>
        <p:spPr bwMode="auto">
          <a:xfrm>
            <a:off x="9894764" y="11121049"/>
            <a:ext cx="447954" cy="434378"/>
          </a:xfrm>
          <a:custGeom>
            <a:avLst/>
            <a:gdLst>
              <a:gd name="T0" fmla="*/ 112 w 437"/>
              <a:gd name="T1" fmla="*/ 66 h 423"/>
              <a:gd name="T2" fmla="*/ 112 w 437"/>
              <a:gd name="T3" fmla="*/ 66 h 423"/>
              <a:gd name="T4" fmla="*/ 112 w 437"/>
              <a:gd name="T5" fmla="*/ 66 h 423"/>
              <a:gd name="T6" fmla="*/ 87 w 437"/>
              <a:gd name="T7" fmla="*/ 77 h 423"/>
              <a:gd name="T8" fmla="*/ 87 w 437"/>
              <a:gd name="T9" fmla="*/ 77 h 423"/>
              <a:gd name="T10" fmla="*/ 87 w 437"/>
              <a:gd name="T11" fmla="*/ 127 h 423"/>
              <a:gd name="T12" fmla="*/ 305 w 437"/>
              <a:gd name="T13" fmla="*/ 343 h 423"/>
              <a:gd name="T14" fmla="*/ 355 w 437"/>
              <a:gd name="T15" fmla="*/ 296 h 423"/>
              <a:gd name="T16" fmla="*/ 137 w 437"/>
              <a:gd name="T17" fmla="*/ 77 h 423"/>
              <a:gd name="T18" fmla="*/ 137 w 437"/>
              <a:gd name="T19" fmla="*/ 77 h 423"/>
              <a:gd name="T20" fmla="*/ 112 w 437"/>
              <a:gd name="T21" fmla="*/ 66 h 423"/>
              <a:gd name="T22" fmla="*/ 305 w 437"/>
              <a:gd name="T23" fmla="*/ 422 h 423"/>
              <a:gd name="T24" fmla="*/ 305 w 437"/>
              <a:gd name="T25" fmla="*/ 422 h 423"/>
              <a:gd name="T26" fmla="*/ 282 w 437"/>
              <a:gd name="T27" fmla="*/ 412 h 423"/>
              <a:gd name="T28" fmla="*/ 40 w 437"/>
              <a:gd name="T29" fmla="*/ 174 h 423"/>
              <a:gd name="T30" fmla="*/ 40 w 437"/>
              <a:gd name="T31" fmla="*/ 174 h 423"/>
              <a:gd name="T32" fmla="*/ 39 w 437"/>
              <a:gd name="T33" fmla="*/ 30 h 423"/>
              <a:gd name="T34" fmla="*/ 39 w 437"/>
              <a:gd name="T35" fmla="*/ 30 h 423"/>
              <a:gd name="T36" fmla="*/ 112 w 437"/>
              <a:gd name="T37" fmla="*/ 0 h 423"/>
              <a:gd name="T38" fmla="*/ 112 w 437"/>
              <a:gd name="T39" fmla="*/ 0 h 423"/>
              <a:gd name="T40" fmla="*/ 184 w 437"/>
              <a:gd name="T41" fmla="*/ 30 h 423"/>
              <a:gd name="T42" fmla="*/ 426 w 437"/>
              <a:gd name="T43" fmla="*/ 272 h 423"/>
              <a:gd name="T44" fmla="*/ 426 w 437"/>
              <a:gd name="T45" fmla="*/ 272 h 423"/>
              <a:gd name="T46" fmla="*/ 436 w 437"/>
              <a:gd name="T47" fmla="*/ 296 h 423"/>
              <a:gd name="T48" fmla="*/ 436 w 437"/>
              <a:gd name="T49" fmla="*/ 296 h 423"/>
              <a:gd name="T50" fmla="*/ 425 w 437"/>
              <a:gd name="T51" fmla="*/ 320 h 423"/>
              <a:gd name="T52" fmla="*/ 328 w 437"/>
              <a:gd name="T53" fmla="*/ 413 h 423"/>
              <a:gd name="T54" fmla="*/ 328 w 437"/>
              <a:gd name="T55" fmla="*/ 413 h 423"/>
              <a:gd name="T56" fmla="*/ 305 w 437"/>
              <a:gd name="T57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7" h="423">
                <a:moveTo>
                  <a:pt x="112" y="66"/>
                </a:moveTo>
                <a:lnTo>
                  <a:pt x="112" y="66"/>
                </a:lnTo>
                <a:lnTo>
                  <a:pt x="112" y="66"/>
                </a:lnTo>
                <a:cubicBezTo>
                  <a:pt x="103" y="66"/>
                  <a:pt x="93" y="71"/>
                  <a:pt x="87" y="77"/>
                </a:cubicBezTo>
                <a:lnTo>
                  <a:pt x="87" y="77"/>
                </a:lnTo>
                <a:cubicBezTo>
                  <a:pt x="73" y="91"/>
                  <a:pt x="74" y="113"/>
                  <a:pt x="87" y="127"/>
                </a:cubicBezTo>
                <a:lnTo>
                  <a:pt x="305" y="343"/>
                </a:lnTo>
                <a:lnTo>
                  <a:pt x="355" y="296"/>
                </a:lnTo>
                <a:lnTo>
                  <a:pt x="137" y="77"/>
                </a:lnTo>
                <a:lnTo>
                  <a:pt x="137" y="77"/>
                </a:lnTo>
                <a:cubicBezTo>
                  <a:pt x="130" y="70"/>
                  <a:pt x="121" y="66"/>
                  <a:pt x="112" y="66"/>
                </a:cubicBezTo>
                <a:close/>
                <a:moveTo>
                  <a:pt x="305" y="422"/>
                </a:moveTo>
                <a:lnTo>
                  <a:pt x="305" y="422"/>
                </a:lnTo>
                <a:cubicBezTo>
                  <a:pt x="296" y="422"/>
                  <a:pt x="288" y="419"/>
                  <a:pt x="282" y="412"/>
                </a:cubicBezTo>
                <a:lnTo>
                  <a:pt x="40" y="174"/>
                </a:lnTo>
                <a:lnTo>
                  <a:pt x="40" y="174"/>
                </a:lnTo>
                <a:cubicBezTo>
                  <a:pt x="0" y="135"/>
                  <a:pt x="0" y="71"/>
                  <a:pt x="39" y="30"/>
                </a:cubicBezTo>
                <a:lnTo>
                  <a:pt x="39" y="30"/>
                </a:lnTo>
                <a:cubicBezTo>
                  <a:pt x="58" y="11"/>
                  <a:pt x="84" y="0"/>
                  <a:pt x="112" y="0"/>
                </a:cubicBezTo>
                <a:lnTo>
                  <a:pt x="112" y="0"/>
                </a:lnTo>
                <a:cubicBezTo>
                  <a:pt x="139" y="0"/>
                  <a:pt x="165" y="10"/>
                  <a:pt x="184" y="30"/>
                </a:cubicBezTo>
                <a:lnTo>
                  <a:pt x="426" y="272"/>
                </a:lnTo>
                <a:lnTo>
                  <a:pt x="426" y="272"/>
                </a:lnTo>
                <a:cubicBezTo>
                  <a:pt x="432" y="279"/>
                  <a:pt x="436" y="288"/>
                  <a:pt x="436" y="296"/>
                </a:cubicBezTo>
                <a:lnTo>
                  <a:pt x="436" y="296"/>
                </a:lnTo>
                <a:cubicBezTo>
                  <a:pt x="436" y="305"/>
                  <a:pt x="432" y="314"/>
                  <a:pt x="425" y="320"/>
                </a:cubicBezTo>
                <a:lnTo>
                  <a:pt x="328" y="413"/>
                </a:lnTo>
                <a:lnTo>
                  <a:pt x="328" y="413"/>
                </a:lnTo>
                <a:cubicBezTo>
                  <a:pt x="321" y="419"/>
                  <a:pt x="314" y="422"/>
                  <a:pt x="305" y="4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53"/>
          <p:cNvSpPr>
            <a:spLocks noChangeArrowheads="1"/>
          </p:cNvSpPr>
          <p:nvPr/>
        </p:nvSpPr>
        <p:spPr bwMode="auto">
          <a:xfrm>
            <a:off x="9342742" y="10559977"/>
            <a:ext cx="669666" cy="669666"/>
          </a:xfrm>
          <a:custGeom>
            <a:avLst/>
            <a:gdLst>
              <a:gd name="T0" fmla="*/ 325 w 652"/>
              <a:gd name="T1" fmla="*/ 67 h 652"/>
              <a:gd name="T2" fmla="*/ 325 w 652"/>
              <a:gd name="T3" fmla="*/ 67 h 652"/>
              <a:gd name="T4" fmla="*/ 67 w 652"/>
              <a:gd name="T5" fmla="*/ 325 h 652"/>
              <a:gd name="T6" fmla="*/ 67 w 652"/>
              <a:gd name="T7" fmla="*/ 325 h 652"/>
              <a:gd name="T8" fmla="*/ 325 w 652"/>
              <a:gd name="T9" fmla="*/ 585 h 652"/>
              <a:gd name="T10" fmla="*/ 325 w 652"/>
              <a:gd name="T11" fmla="*/ 585 h 652"/>
              <a:gd name="T12" fmla="*/ 584 w 652"/>
              <a:gd name="T13" fmla="*/ 325 h 652"/>
              <a:gd name="T14" fmla="*/ 584 w 652"/>
              <a:gd name="T15" fmla="*/ 325 h 652"/>
              <a:gd name="T16" fmla="*/ 325 w 652"/>
              <a:gd name="T17" fmla="*/ 67 h 652"/>
              <a:gd name="T18" fmla="*/ 325 w 652"/>
              <a:gd name="T19" fmla="*/ 651 h 652"/>
              <a:gd name="T20" fmla="*/ 325 w 652"/>
              <a:gd name="T21" fmla="*/ 651 h 652"/>
              <a:gd name="T22" fmla="*/ 0 w 652"/>
              <a:gd name="T23" fmla="*/ 325 h 652"/>
              <a:gd name="T24" fmla="*/ 0 w 652"/>
              <a:gd name="T25" fmla="*/ 325 h 652"/>
              <a:gd name="T26" fmla="*/ 325 w 652"/>
              <a:gd name="T27" fmla="*/ 0 h 652"/>
              <a:gd name="T28" fmla="*/ 325 w 652"/>
              <a:gd name="T29" fmla="*/ 0 h 652"/>
              <a:gd name="T30" fmla="*/ 651 w 652"/>
              <a:gd name="T31" fmla="*/ 325 h 652"/>
              <a:gd name="T32" fmla="*/ 651 w 652"/>
              <a:gd name="T33" fmla="*/ 325 h 652"/>
              <a:gd name="T34" fmla="*/ 325 w 652"/>
              <a:gd name="T35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2" h="652">
                <a:moveTo>
                  <a:pt x="325" y="67"/>
                </a:moveTo>
                <a:lnTo>
                  <a:pt x="325" y="67"/>
                </a:lnTo>
                <a:cubicBezTo>
                  <a:pt x="183" y="67"/>
                  <a:pt x="67" y="183"/>
                  <a:pt x="67" y="325"/>
                </a:cubicBezTo>
                <a:lnTo>
                  <a:pt x="67" y="325"/>
                </a:lnTo>
                <a:cubicBezTo>
                  <a:pt x="67" y="468"/>
                  <a:pt x="183" y="585"/>
                  <a:pt x="325" y="585"/>
                </a:cubicBezTo>
                <a:lnTo>
                  <a:pt x="325" y="585"/>
                </a:lnTo>
                <a:cubicBezTo>
                  <a:pt x="468" y="585"/>
                  <a:pt x="584" y="468"/>
                  <a:pt x="584" y="325"/>
                </a:cubicBezTo>
                <a:lnTo>
                  <a:pt x="584" y="325"/>
                </a:lnTo>
                <a:cubicBezTo>
                  <a:pt x="584" y="183"/>
                  <a:pt x="468" y="67"/>
                  <a:pt x="325" y="67"/>
                </a:cubicBezTo>
                <a:close/>
                <a:moveTo>
                  <a:pt x="325" y="651"/>
                </a:moveTo>
                <a:lnTo>
                  <a:pt x="325" y="651"/>
                </a:lnTo>
                <a:cubicBezTo>
                  <a:pt x="146" y="651"/>
                  <a:pt x="0" y="505"/>
                  <a:pt x="0" y="325"/>
                </a:cubicBezTo>
                <a:lnTo>
                  <a:pt x="0" y="325"/>
                </a:lnTo>
                <a:cubicBezTo>
                  <a:pt x="0" y="146"/>
                  <a:pt x="146" y="0"/>
                  <a:pt x="325" y="0"/>
                </a:cubicBezTo>
                <a:lnTo>
                  <a:pt x="325" y="0"/>
                </a:lnTo>
                <a:cubicBezTo>
                  <a:pt x="505" y="0"/>
                  <a:pt x="651" y="146"/>
                  <a:pt x="651" y="325"/>
                </a:cubicBezTo>
                <a:lnTo>
                  <a:pt x="651" y="325"/>
                </a:lnTo>
                <a:cubicBezTo>
                  <a:pt x="651" y="505"/>
                  <a:pt x="505" y="651"/>
                  <a:pt x="325" y="6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4"/>
          <p:cNvSpPr>
            <a:spLocks noChangeArrowheads="1"/>
          </p:cNvSpPr>
          <p:nvPr/>
        </p:nvSpPr>
        <p:spPr bwMode="auto">
          <a:xfrm>
            <a:off x="7184427" y="9139199"/>
            <a:ext cx="742063" cy="828035"/>
          </a:xfrm>
          <a:custGeom>
            <a:avLst/>
            <a:gdLst>
              <a:gd name="T0" fmla="*/ 663 w 725"/>
              <a:gd name="T1" fmla="*/ 632 h 806"/>
              <a:gd name="T2" fmla="*/ 621 w 725"/>
              <a:gd name="T3" fmla="*/ 632 h 806"/>
              <a:gd name="T4" fmla="*/ 621 w 725"/>
              <a:gd name="T5" fmla="*/ 504 h 806"/>
              <a:gd name="T6" fmla="*/ 621 w 725"/>
              <a:gd name="T7" fmla="*/ 504 h 806"/>
              <a:gd name="T8" fmla="*/ 582 w 725"/>
              <a:gd name="T9" fmla="*/ 465 h 806"/>
              <a:gd name="T10" fmla="*/ 150 w 725"/>
              <a:gd name="T11" fmla="*/ 465 h 806"/>
              <a:gd name="T12" fmla="*/ 150 w 725"/>
              <a:gd name="T13" fmla="*/ 465 h 806"/>
              <a:gd name="T14" fmla="*/ 111 w 725"/>
              <a:gd name="T15" fmla="*/ 504 h 806"/>
              <a:gd name="T16" fmla="*/ 111 w 725"/>
              <a:gd name="T17" fmla="*/ 632 h 806"/>
              <a:gd name="T18" fmla="*/ 62 w 725"/>
              <a:gd name="T19" fmla="*/ 632 h 806"/>
              <a:gd name="T20" fmla="*/ 62 w 725"/>
              <a:gd name="T21" fmla="*/ 250 h 806"/>
              <a:gd name="T22" fmla="*/ 150 w 725"/>
              <a:gd name="T23" fmla="*/ 250 h 806"/>
              <a:gd name="T24" fmla="*/ 582 w 725"/>
              <a:gd name="T25" fmla="*/ 250 h 806"/>
              <a:gd name="T26" fmla="*/ 663 w 725"/>
              <a:gd name="T27" fmla="*/ 250 h 806"/>
              <a:gd name="T28" fmla="*/ 663 w 725"/>
              <a:gd name="T29" fmla="*/ 632 h 806"/>
              <a:gd name="T30" fmla="*/ 559 w 725"/>
              <a:gd name="T31" fmla="*/ 744 h 806"/>
              <a:gd name="T32" fmla="*/ 173 w 725"/>
              <a:gd name="T33" fmla="*/ 744 h 806"/>
              <a:gd name="T34" fmla="*/ 173 w 725"/>
              <a:gd name="T35" fmla="*/ 526 h 806"/>
              <a:gd name="T36" fmla="*/ 559 w 725"/>
              <a:gd name="T37" fmla="*/ 526 h 806"/>
              <a:gd name="T38" fmla="*/ 559 w 725"/>
              <a:gd name="T39" fmla="*/ 744 h 806"/>
              <a:gd name="T40" fmla="*/ 173 w 725"/>
              <a:gd name="T41" fmla="*/ 61 h 806"/>
              <a:gd name="T42" fmla="*/ 559 w 725"/>
              <a:gd name="T43" fmla="*/ 61 h 806"/>
              <a:gd name="T44" fmla="*/ 559 w 725"/>
              <a:gd name="T45" fmla="*/ 188 h 806"/>
              <a:gd name="T46" fmla="*/ 173 w 725"/>
              <a:gd name="T47" fmla="*/ 188 h 806"/>
              <a:gd name="T48" fmla="*/ 173 w 725"/>
              <a:gd name="T49" fmla="*/ 61 h 806"/>
              <a:gd name="T50" fmla="*/ 681 w 725"/>
              <a:gd name="T51" fmla="*/ 188 h 806"/>
              <a:gd name="T52" fmla="*/ 621 w 725"/>
              <a:gd name="T53" fmla="*/ 188 h 806"/>
              <a:gd name="T54" fmla="*/ 621 w 725"/>
              <a:gd name="T55" fmla="*/ 36 h 806"/>
              <a:gd name="T56" fmla="*/ 621 w 725"/>
              <a:gd name="T57" fmla="*/ 36 h 806"/>
              <a:gd name="T58" fmla="*/ 582 w 725"/>
              <a:gd name="T59" fmla="*/ 0 h 806"/>
              <a:gd name="T60" fmla="*/ 150 w 725"/>
              <a:gd name="T61" fmla="*/ 0 h 806"/>
              <a:gd name="T62" fmla="*/ 150 w 725"/>
              <a:gd name="T63" fmla="*/ 0 h 806"/>
              <a:gd name="T64" fmla="*/ 111 w 725"/>
              <a:gd name="T65" fmla="*/ 36 h 806"/>
              <a:gd name="T66" fmla="*/ 111 w 725"/>
              <a:gd name="T67" fmla="*/ 188 h 806"/>
              <a:gd name="T68" fmla="*/ 44 w 725"/>
              <a:gd name="T69" fmla="*/ 188 h 806"/>
              <a:gd name="T70" fmla="*/ 44 w 725"/>
              <a:gd name="T71" fmla="*/ 188 h 806"/>
              <a:gd name="T72" fmla="*/ 0 w 725"/>
              <a:gd name="T73" fmla="*/ 231 h 806"/>
              <a:gd name="T74" fmla="*/ 0 w 725"/>
              <a:gd name="T75" fmla="*/ 650 h 806"/>
              <a:gd name="T76" fmla="*/ 0 w 725"/>
              <a:gd name="T77" fmla="*/ 650 h 806"/>
              <a:gd name="T78" fmla="*/ 44 w 725"/>
              <a:gd name="T79" fmla="*/ 693 h 806"/>
              <a:gd name="T80" fmla="*/ 111 w 725"/>
              <a:gd name="T81" fmla="*/ 693 h 806"/>
              <a:gd name="T82" fmla="*/ 111 w 725"/>
              <a:gd name="T83" fmla="*/ 766 h 806"/>
              <a:gd name="T84" fmla="*/ 111 w 725"/>
              <a:gd name="T85" fmla="*/ 766 h 806"/>
              <a:gd name="T86" fmla="*/ 150 w 725"/>
              <a:gd name="T87" fmla="*/ 805 h 806"/>
              <a:gd name="T88" fmla="*/ 582 w 725"/>
              <a:gd name="T89" fmla="*/ 805 h 806"/>
              <a:gd name="T90" fmla="*/ 582 w 725"/>
              <a:gd name="T91" fmla="*/ 805 h 806"/>
              <a:gd name="T92" fmla="*/ 621 w 725"/>
              <a:gd name="T93" fmla="*/ 766 h 806"/>
              <a:gd name="T94" fmla="*/ 621 w 725"/>
              <a:gd name="T95" fmla="*/ 693 h 806"/>
              <a:gd name="T96" fmla="*/ 681 w 725"/>
              <a:gd name="T97" fmla="*/ 693 h 806"/>
              <a:gd name="T98" fmla="*/ 681 w 725"/>
              <a:gd name="T99" fmla="*/ 693 h 806"/>
              <a:gd name="T100" fmla="*/ 724 w 725"/>
              <a:gd name="T101" fmla="*/ 650 h 806"/>
              <a:gd name="T102" fmla="*/ 724 w 725"/>
              <a:gd name="T103" fmla="*/ 231 h 806"/>
              <a:gd name="T104" fmla="*/ 724 w 725"/>
              <a:gd name="T105" fmla="*/ 231 h 806"/>
              <a:gd name="T106" fmla="*/ 681 w 725"/>
              <a:gd name="T107" fmla="*/ 188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25" h="806">
                <a:moveTo>
                  <a:pt x="663" y="632"/>
                </a:moveTo>
                <a:lnTo>
                  <a:pt x="621" y="632"/>
                </a:lnTo>
                <a:lnTo>
                  <a:pt x="621" y="504"/>
                </a:lnTo>
                <a:lnTo>
                  <a:pt x="621" y="504"/>
                </a:lnTo>
                <a:cubicBezTo>
                  <a:pt x="621" y="482"/>
                  <a:pt x="603" y="465"/>
                  <a:pt x="582" y="465"/>
                </a:cubicBezTo>
                <a:lnTo>
                  <a:pt x="150" y="465"/>
                </a:lnTo>
                <a:lnTo>
                  <a:pt x="150" y="465"/>
                </a:lnTo>
                <a:cubicBezTo>
                  <a:pt x="129" y="465"/>
                  <a:pt x="111" y="482"/>
                  <a:pt x="111" y="504"/>
                </a:cubicBezTo>
                <a:lnTo>
                  <a:pt x="111" y="632"/>
                </a:lnTo>
                <a:lnTo>
                  <a:pt x="62" y="632"/>
                </a:lnTo>
                <a:lnTo>
                  <a:pt x="62" y="250"/>
                </a:lnTo>
                <a:lnTo>
                  <a:pt x="150" y="250"/>
                </a:lnTo>
                <a:lnTo>
                  <a:pt x="582" y="250"/>
                </a:lnTo>
                <a:lnTo>
                  <a:pt x="663" y="250"/>
                </a:lnTo>
                <a:lnTo>
                  <a:pt x="663" y="632"/>
                </a:lnTo>
                <a:close/>
                <a:moveTo>
                  <a:pt x="559" y="744"/>
                </a:moveTo>
                <a:lnTo>
                  <a:pt x="173" y="744"/>
                </a:lnTo>
                <a:lnTo>
                  <a:pt x="173" y="526"/>
                </a:lnTo>
                <a:lnTo>
                  <a:pt x="559" y="526"/>
                </a:lnTo>
                <a:lnTo>
                  <a:pt x="559" y="744"/>
                </a:lnTo>
                <a:close/>
                <a:moveTo>
                  <a:pt x="173" y="61"/>
                </a:moveTo>
                <a:lnTo>
                  <a:pt x="559" y="61"/>
                </a:lnTo>
                <a:lnTo>
                  <a:pt x="559" y="188"/>
                </a:lnTo>
                <a:lnTo>
                  <a:pt x="173" y="188"/>
                </a:lnTo>
                <a:lnTo>
                  <a:pt x="173" y="61"/>
                </a:lnTo>
                <a:close/>
                <a:moveTo>
                  <a:pt x="681" y="188"/>
                </a:moveTo>
                <a:lnTo>
                  <a:pt x="621" y="188"/>
                </a:lnTo>
                <a:lnTo>
                  <a:pt x="621" y="36"/>
                </a:lnTo>
                <a:lnTo>
                  <a:pt x="621" y="36"/>
                </a:lnTo>
                <a:cubicBezTo>
                  <a:pt x="621" y="16"/>
                  <a:pt x="604" y="0"/>
                  <a:pt x="582" y="0"/>
                </a:cubicBezTo>
                <a:lnTo>
                  <a:pt x="150" y="0"/>
                </a:lnTo>
                <a:lnTo>
                  <a:pt x="150" y="0"/>
                </a:lnTo>
                <a:cubicBezTo>
                  <a:pt x="128" y="0"/>
                  <a:pt x="111" y="16"/>
                  <a:pt x="111" y="36"/>
                </a:cubicBezTo>
                <a:lnTo>
                  <a:pt x="111" y="188"/>
                </a:lnTo>
                <a:lnTo>
                  <a:pt x="44" y="188"/>
                </a:lnTo>
                <a:lnTo>
                  <a:pt x="44" y="188"/>
                </a:lnTo>
                <a:cubicBezTo>
                  <a:pt x="20" y="188"/>
                  <a:pt x="0" y="208"/>
                  <a:pt x="0" y="231"/>
                </a:cubicBezTo>
                <a:lnTo>
                  <a:pt x="0" y="650"/>
                </a:lnTo>
                <a:lnTo>
                  <a:pt x="0" y="650"/>
                </a:lnTo>
                <a:cubicBezTo>
                  <a:pt x="0" y="674"/>
                  <a:pt x="20" y="693"/>
                  <a:pt x="44" y="693"/>
                </a:cubicBezTo>
                <a:lnTo>
                  <a:pt x="111" y="693"/>
                </a:lnTo>
                <a:lnTo>
                  <a:pt x="111" y="766"/>
                </a:lnTo>
                <a:lnTo>
                  <a:pt x="111" y="766"/>
                </a:lnTo>
                <a:cubicBezTo>
                  <a:pt x="111" y="788"/>
                  <a:pt x="129" y="805"/>
                  <a:pt x="150" y="805"/>
                </a:cubicBezTo>
                <a:lnTo>
                  <a:pt x="582" y="805"/>
                </a:lnTo>
                <a:lnTo>
                  <a:pt x="582" y="805"/>
                </a:lnTo>
                <a:cubicBezTo>
                  <a:pt x="603" y="805"/>
                  <a:pt x="621" y="788"/>
                  <a:pt x="621" y="766"/>
                </a:cubicBezTo>
                <a:lnTo>
                  <a:pt x="621" y="693"/>
                </a:lnTo>
                <a:lnTo>
                  <a:pt x="681" y="693"/>
                </a:lnTo>
                <a:lnTo>
                  <a:pt x="681" y="693"/>
                </a:lnTo>
                <a:cubicBezTo>
                  <a:pt x="705" y="693"/>
                  <a:pt x="724" y="674"/>
                  <a:pt x="724" y="650"/>
                </a:cubicBezTo>
                <a:lnTo>
                  <a:pt x="724" y="231"/>
                </a:lnTo>
                <a:lnTo>
                  <a:pt x="724" y="231"/>
                </a:lnTo>
                <a:cubicBezTo>
                  <a:pt x="724" y="208"/>
                  <a:pt x="705" y="188"/>
                  <a:pt x="681" y="1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55"/>
          <p:cNvSpPr>
            <a:spLocks noChangeArrowheads="1"/>
          </p:cNvSpPr>
          <p:nvPr/>
        </p:nvSpPr>
        <p:spPr bwMode="auto">
          <a:xfrm>
            <a:off x="7474012" y="9451410"/>
            <a:ext cx="176465" cy="63347"/>
          </a:xfrm>
          <a:custGeom>
            <a:avLst/>
            <a:gdLst>
              <a:gd name="T0" fmla="*/ 142 w 173"/>
              <a:gd name="T1" fmla="*/ 0 h 62"/>
              <a:gd name="T2" fmla="*/ 30 w 173"/>
              <a:gd name="T3" fmla="*/ 0 h 62"/>
              <a:gd name="T4" fmla="*/ 30 w 173"/>
              <a:gd name="T5" fmla="*/ 0 h 62"/>
              <a:gd name="T6" fmla="*/ 0 w 173"/>
              <a:gd name="T7" fmla="*/ 30 h 62"/>
              <a:gd name="T8" fmla="*/ 0 w 173"/>
              <a:gd name="T9" fmla="*/ 30 h 62"/>
              <a:gd name="T10" fmla="*/ 30 w 173"/>
              <a:gd name="T11" fmla="*/ 61 h 62"/>
              <a:gd name="T12" fmla="*/ 142 w 173"/>
              <a:gd name="T13" fmla="*/ 61 h 62"/>
              <a:gd name="T14" fmla="*/ 142 w 173"/>
              <a:gd name="T15" fmla="*/ 61 h 62"/>
              <a:gd name="T16" fmla="*/ 172 w 173"/>
              <a:gd name="T17" fmla="*/ 30 h 62"/>
              <a:gd name="T18" fmla="*/ 172 w 173"/>
              <a:gd name="T19" fmla="*/ 30 h 62"/>
              <a:gd name="T20" fmla="*/ 142 w 173"/>
              <a:gd name="T21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62">
                <a:moveTo>
                  <a:pt x="142" y="0"/>
                </a:moveTo>
                <a:lnTo>
                  <a:pt x="30" y="0"/>
                </a:lnTo>
                <a:lnTo>
                  <a:pt x="30" y="0"/>
                </a:lnTo>
                <a:cubicBezTo>
                  <a:pt x="14" y="0"/>
                  <a:pt x="0" y="13"/>
                  <a:pt x="0" y="30"/>
                </a:cubicBezTo>
                <a:lnTo>
                  <a:pt x="0" y="30"/>
                </a:lnTo>
                <a:cubicBezTo>
                  <a:pt x="0" y="47"/>
                  <a:pt x="14" y="61"/>
                  <a:pt x="30" y="61"/>
                </a:cubicBezTo>
                <a:lnTo>
                  <a:pt x="142" y="61"/>
                </a:lnTo>
                <a:lnTo>
                  <a:pt x="142" y="61"/>
                </a:lnTo>
                <a:cubicBezTo>
                  <a:pt x="158" y="61"/>
                  <a:pt x="172" y="47"/>
                  <a:pt x="172" y="30"/>
                </a:cubicBezTo>
                <a:lnTo>
                  <a:pt x="172" y="30"/>
                </a:lnTo>
                <a:cubicBezTo>
                  <a:pt x="172" y="13"/>
                  <a:pt x="158" y="0"/>
                  <a:pt x="14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56"/>
          <p:cNvSpPr>
            <a:spLocks noChangeArrowheads="1"/>
          </p:cNvSpPr>
          <p:nvPr/>
        </p:nvSpPr>
        <p:spPr bwMode="auto">
          <a:xfrm>
            <a:off x="6700275" y="6311218"/>
            <a:ext cx="719440" cy="941153"/>
          </a:xfrm>
          <a:custGeom>
            <a:avLst/>
            <a:gdLst>
              <a:gd name="T0" fmla="*/ 349 w 699"/>
              <a:gd name="T1" fmla="*/ 700 h 916"/>
              <a:gd name="T2" fmla="*/ 349 w 699"/>
              <a:gd name="T3" fmla="*/ 700 h 916"/>
              <a:gd name="T4" fmla="*/ 362 w 699"/>
              <a:gd name="T5" fmla="*/ 702 h 916"/>
              <a:gd name="T6" fmla="*/ 638 w 699"/>
              <a:gd name="T7" fmla="*/ 837 h 916"/>
              <a:gd name="T8" fmla="*/ 638 w 699"/>
              <a:gd name="T9" fmla="*/ 59 h 916"/>
              <a:gd name="T10" fmla="*/ 59 w 699"/>
              <a:gd name="T11" fmla="*/ 59 h 916"/>
              <a:gd name="T12" fmla="*/ 59 w 699"/>
              <a:gd name="T13" fmla="*/ 837 h 916"/>
              <a:gd name="T14" fmla="*/ 336 w 699"/>
              <a:gd name="T15" fmla="*/ 702 h 916"/>
              <a:gd name="T16" fmla="*/ 336 w 699"/>
              <a:gd name="T17" fmla="*/ 702 h 916"/>
              <a:gd name="T18" fmla="*/ 349 w 699"/>
              <a:gd name="T19" fmla="*/ 700 h 916"/>
              <a:gd name="T20" fmla="*/ 30 w 699"/>
              <a:gd name="T21" fmla="*/ 913 h 916"/>
              <a:gd name="T22" fmla="*/ 30 w 699"/>
              <a:gd name="T23" fmla="*/ 913 h 916"/>
              <a:gd name="T24" fmla="*/ 14 w 699"/>
              <a:gd name="T25" fmla="*/ 908 h 916"/>
              <a:gd name="T26" fmla="*/ 14 w 699"/>
              <a:gd name="T27" fmla="*/ 908 h 916"/>
              <a:gd name="T28" fmla="*/ 0 w 699"/>
              <a:gd name="T29" fmla="*/ 883 h 916"/>
              <a:gd name="T30" fmla="*/ 0 w 699"/>
              <a:gd name="T31" fmla="*/ 56 h 916"/>
              <a:gd name="T32" fmla="*/ 0 w 699"/>
              <a:gd name="T33" fmla="*/ 56 h 916"/>
              <a:gd name="T34" fmla="*/ 42 w 699"/>
              <a:gd name="T35" fmla="*/ 0 h 916"/>
              <a:gd name="T36" fmla="*/ 656 w 699"/>
              <a:gd name="T37" fmla="*/ 0 h 916"/>
              <a:gd name="T38" fmla="*/ 656 w 699"/>
              <a:gd name="T39" fmla="*/ 0 h 916"/>
              <a:gd name="T40" fmla="*/ 698 w 699"/>
              <a:gd name="T41" fmla="*/ 56 h 916"/>
              <a:gd name="T42" fmla="*/ 698 w 699"/>
              <a:gd name="T43" fmla="*/ 883 h 916"/>
              <a:gd name="T44" fmla="*/ 698 w 699"/>
              <a:gd name="T45" fmla="*/ 883 h 916"/>
              <a:gd name="T46" fmla="*/ 684 w 699"/>
              <a:gd name="T47" fmla="*/ 908 h 916"/>
              <a:gd name="T48" fmla="*/ 684 w 699"/>
              <a:gd name="T49" fmla="*/ 908 h 916"/>
              <a:gd name="T50" fmla="*/ 655 w 699"/>
              <a:gd name="T51" fmla="*/ 910 h 916"/>
              <a:gd name="T52" fmla="*/ 349 w 699"/>
              <a:gd name="T53" fmla="*/ 762 h 916"/>
              <a:gd name="T54" fmla="*/ 43 w 699"/>
              <a:gd name="T55" fmla="*/ 910 h 916"/>
              <a:gd name="T56" fmla="*/ 43 w 699"/>
              <a:gd name="T57" fmla="*/ 910 h 916"/>
              <a:gd name="T58" fmla="*/ 30 w 699"/>
              <a:gd name="T59" fmla="*/ 913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99" h="916">
                <a:moveTo>
                  <a:pt x="349" y="700"/>
                </a:moveTo>
                <a:lnTo>
                  <a:pt x="349" y="700"/>
                </a:lnTo>
                <a:cubicBezTo>
                  <a:pt x="353" y="700"/>
                  <a:pt x="358" y="700"/>
                  <a:pt x="362" y="702"/>
                </a:cubicBezTo>
                <a:lnTo>
                  <a:pt x="638" y="837"/>
                </a:lnTo>
                <a:lnTo>
                  <a:pt x="638" y="59"/>
                </a:lnTo>
                <a:lnTo>
                  <a:pt x="59" y="59"/>
                </a:lnTo>
                <a:lnTo>
                  <a:pt x="59" y="837"/>
                </a:lnTo>
                <a:lnTo>
                  <a:pt x="336" y="702"/>
                </a:lnTo>
                <a:lnTo>
                  <a:pt x="336" y="702"/>
                </a:lnTo>
                <a:cubicBezTo>
                  <a:pt x="340" y="700"/>
                  <a:pt x="344" y="700"/>
                  <a:pt x="349" y="700"/>
                </a:cubicBezTo>
                <a:close/>
                <a:moveTo>
                  <a:pt x="30" y="913"/>
                </a:moveTo>
                <a:lnTo>
                  <a:pt x="30" y="913"/>
                </a:lnTo>
                <a:cubicBezTo>
                  <a:pt x="24" y="913"/>
                  <a:pt x="19" y="911"/>
                  <a:pt x="14" y="908"/>
                </a:cubicBezTo>
                <a:lnTo>
                  <a:pt x="14" y="908"/>
                </a:lnTo>
                <a:cubicBezTo>
                  <a:pt x="6" y="903"/>
                  <a:pt x="0" y="894"/>
                  <a:pt x="0" y="883"/>
                </a:cubicBezTo>
                <a:lnTo>
                  <a:pt x="0" y="56"/>
                </a:lnTo>
                <a:lnTo>
                  <a:pt x="0" y="56"/>
                </a:lnTo>
                <a:cubicBezTo>
                  <a:pt x="0" y="23"/>
                  <a:pt x="17" y="0"/>
                  <a:pt x="42" y="0"/>
                </a:cubicBezTo>
                <a:lnTo>
                  <a:pt x="656" y="0"/>
                </a:lnTo>
                <a:lnTo>
                  <a:pt x="656" y="0"/>
                </a:lnTo>
                <a:cubicBezTo>
                  <a:pt x="681" y="0"/>
                  <a:pt x="698" y="23"/>
                  <a:pt x="698" y="56"/>
                </a:cubicBezTo>
                <a:lnTo>
                  <a:pt x="698" y="883"/>
                </a:lnTo>
                <a:lnTo>
                  <a:pt x="698" y="883"/>
                </a:lnTo>
                <a:cubicBezTo>
                  <a:pt x="698" y="894"/>
                  <a:pt x="692" y="903"/>
                  <a:pt x="684" y="908"/>
                </a:cubicBezTo>
                <a:lnTo>
                  <a:pt x="684" y="908"/>
                </a:lnTo>
                <a:cubicBezTo>
                  <a:pt x="675" y="914"/>
                  <a:pt x="664" y="915"/>
                  <a:pt x="655" y="910"/>
                </a:cubicBezTo>
                <a:lnTo>
                  <a:pt x="349" y="762"/>
                </a:lnTo>
                <a:lnTo>
                  <a:pt x="43" y="910"/>
                </a:lnTo>
                <a:lnTo>
                  <a:pt x="43" y="910"/>
                </a:lnTo>
                <a:cubicBezTo>
                  <a:pt x="39" y="912"/>
                  <a:pt x="34" y="913"/>
                  <a:pt x="30" y="9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CuadroTexto 398"/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400" name="CuadroTexto 399"/>
          <p:cNvSpPr txBox="1"/>
          <p:nvPr/>
        </p:nvSpPr>
        <p:spPr>
          <a:xfrm>
            <a:off x="6833191" y="1219122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  <p:sp>
        <p:nvSpPr>
          <p:cNvPr id="401" name="CuadroTexto 400"/>
          <p:cNvSpPr txBox="1"/>
          <p:nvPr/>
        </p:nvSpPr>
        <p:spPr>
          <a:xfrm>
            <a:off x="15724581" y="5707881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2" name="CuadroTexto 401"/>
          <p:cNvSpPr txBox="1"/>
          <p:nvPr/>
        </p:nvSpPr>
        <p:spPr>
          <a:xfrm>
            <a:off x="15724581" y="5198710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03" name="CuadroTexto 402"/>
          <p:cNvSpPr txBox="1"/>
          <p:nvPr/>
        </p:nvSpPr>
        <p:spPr>
          <a:xfrm>
            <a:off x="15747193" y="7623040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4" name="CuadroTexto 403"/>
          <p:cNvSpPr txBox="1"/>
          <p:nvPr/>
        </p:nvSpPr>
        <p:spPr>
          <a:xfrm>
            <a:off x="15747193" y="7113869"/>
            <a:ext cx="15953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05" name="CuadroTexto 404"/>
          <p:cNvSpPr txBox="1"/>
          <p:nvPr/>
        </p:nvSpPr>
        <p:spPr>
          <a:xfrm>
            <a:off x="15747193" y="9496541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6" name="CuadroTexto 405"/>
          <p:cNvSpPr txBox="1"/>
          <p:nvPr/>
        </p:nvSpPr>
        <p:spPr>
          <a:xfrm>
            <a:off x="15747193" y="8987370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7" name="CuadroTexto 406"/>
          <p:cNvSpPr txBox="1"/>
          <p:nvPr/>
        </p:nvSpPr>
        <p:spPr>
          <a:xfrm>
            <a:off x="15747193" y="11408142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8" name="CuadroTexto 407"/>
          <p:cNvSpPr txBox="1"/>
          <p:nvPr/>
        </p:nvSpPr>
        <p:spPr>
          <a:xfrm>
            <a:off x="15747193" y="10898971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7684175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160"/>
          <p:cNvSpPr>
            <a:spLocks noChangeArrowheads="1"/>
          </p:cNvSpPr>
          <p:nvPr/>
        </p:nvSpPr>
        <p:spPr bwMode="auto">
          <a:xfrm>
            <a:off x="2423166" y="5379425"/>
            <a:ext cx="3598007" cy="3112882"/>
          </a:xfrm>
          <a:custGeom>
            <a:avLst/>
            <a:gdLst>
              <a:gd name="T0" fmla="*/ 2354 w 3139"/>
              <a:gd name="T1" fmla="*/ 0 h 2718"/>
              <a:gd name="T2" fmla="*/ 784 w 3139"/>
              <a:gd name="T3" fmla="*/ 0 h 2718"/>
              <a:gd name="T4" fmla="*/ 0 w 3139"/>
              <a:gd name="T5" fmla="*/ 1358 h 2718"/>
              <a:gd name="T6" fmla="*/ 784 w 3139"/>
              <a:gd name="T7" fmla="*/ 2717 h 2718"/>
              <a:gd name="T8" fmla="*/ 2354 w 3139"/>
              <a:gd name="T9" fmla="*/ 2717 h 2718"/>
              <a:gd name="T10" fmla="*/ 3138 w 3139"/>
              <a:gd name="T11" fmla="*/ 1358 h 2718"/>
              <a:gd name="T12" fmla="*/ 2354 w 3139"/>
              <a:gd name="T13" fmla="*/ 0 h 2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9" h="2718">
                <a:moveTo>
                  <a:pt x="2354" y="0"/>
                </a:moveTo>
                <a:lnTo>
                  <a:pt x="784" y="0"/>
                </a:lnTo>
                <a:lnTo>
                  <a:pt x="0" y="1358"/>
                </a:lnTo>
                <a:lnTo>
                  <a:pt x="784" y="2717"/>
                </a:lnTo>
                <a:lnTo>
                  <a:pt x="2354" y="2717"/>
                </a:lnTo>
                <a:lnTo>
                  <a:pt x="3138" y="1358"/>
                </a:lnTo>
                <a:lnTo>
                  <a:pt x="235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61"/>
          <p:cNvSpPr>
            <a:spLocks noChangeArrowheads="1"/>
          </p:cNvSpPr>
          <p:nvPr/>
        </p:nvSpPr>
        <p:spPr bwMode="auto">
          <a:xfrm>
            <a:off x="2039109" y="5045902"/>
            <a:ext cx="4361069" cy="3774877"/>
          </a:xfrm>
          <a:custGeom>
            <a:avLst/>
            <a:gdLst>
              <a:gd name="T0" fmla="*/ 2853 w 3805"/>
              <a:gd name="T1" fmla="*/ 0 h 3294"/>
              <a:gd name="T2" fmla="*/ 951 w 3805"/>
              <a:gd name="T3" fmla="*/ 0 h 3294"/>
              <a:gd name="T4" fmla="*/ 0 w 3805"/>
              <a:gd name="T5" fmla="*/ 1646 h 3294"/>
              <a:gd name="T6" fmla="*/ 951 w 3805"/>
              <a:gd name="T7" fmla="*/ 3293 h 3294"/>
              <a:gd name="T8" fmla="*/ 2853 w 3805"/>
              <a:gd name="T9" fmla="*/ 3293 h 3294"/>
              <a:gd name="T10" fmla="*/ 3804 w 3805"/>
              <a:gd name="T11" fmla="*/ 1646 h 3294"/>
              <a:gd name="T12" fmla="*/ 2853 w 3805"/>
              <a:gd name="T13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05" h="3294">
                <a:moveTo>
                  <a:pt x="2853" y="0"/>
                </a:moveTo>
                <a:lnTo>
                  <a:pt x="951" y="0"/>
                </a:lnTo>
                <a:lnTo>
                  <a:pt x="0" y="1646"/>
                </a:lnTo>
                <a:lnTo>
                  <a:pt x="951" y="3293"/>
                </a:lnTo>
                <a:lnTo>
                  <a:pt x="2853" y="3293"/>
                </a:lnTo>
                <a:lnTo>
                  <a:pt x="3804" y="1646"/>
                </a:lnTo>
                <a:lnTo>
                  <a:pt x="2853" y="0"/>
                </a:ln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000"/>
          </a:p>
        </p:txBody>
      </p:sp>
      <p:sp>
        <p:nvSpPr>
          <p:cNvPr id="203" name="Freeform 162"/>
          <p:cNvSpPr>
            <a:spLocks noChangeArrowheads="1"/>
          </p:cNvSpPr>
          <p:nvPr/>
        </p:nvSpPr>
        <p:spPr bwMode="auto">
          <a:xfrm>
            <a:off x="9735409" y="5045902"/>
            <a:ext cx="4356014" cy="3774877"/>
          </a:xfrm>
          <a:custGeom>
            <a:avLst/>
            <a:gdLst>
              <a:gd name="T0" fmla="*/ 2852 w 3803"/>
              <a:gd name="T1" fmla="*/ 0 h 3294"/>
              <a:gd name="T2" fmla="*/ 951 w 3803"/>
              <a:gd name="T3" fmla="*/ 0 h 3294"/>
              <a:gd name="T4" fmla="*/ 0 w 3803"/>
              <a:gd name="T5" fmla="*/ 1646 h 3294"/>
              <a:gd name="T6" fmla="*/ 951 w 3803"/>
              <a:gd name="T7" fmla="*/ 3293 h 3294"/>
              <a:gd name="T8" fmla="*/ 2852 w 3803"/>
              <a:gd name="T9" fmla="*/ 3293 h 3294"/>
              <a:gd name="T10" fmla="*/ 3802 w 3803"/>
              <a:gd name="T11" fmla="*/ 1646 h 3294"/>
              <a:gd name="T12" fmla="*/ 2852 w 3803"/>
              <a:gd name="T13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03" h="3294">
                <a:moveTo>
                  <a:pt x="2852" y="0"/>
                </a:moveTo>
                <a:lnTo>
                  <a:pt x="951" y="0"/>
                </a:lnTo>
                <a:lnTo>
                  <a:pt x="0" y="1646"/>
                </a:lnTo>
                <a:lnTo>
                  <a:pt x="951" y="3293"/>
                </a:lnTo>
                <a:lnTo>
                  <a:pt x="2852" y="3293"/>
                </a:lnTo>
                <a:lnTo>
                  <a:pt x="3802" y="1646"/>
                </a:lnTo>
                <a:lnTo>
                  <a:pt x="2852" y="0"/>
                </a:ln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000"/>
          </a:p>
        </p:txBody>
      </p:sp>
      <p:sp>
        <p:nvSpPr>
          <p:cNvPr id="204" name="Freeform 163"/>
          <p:cNvSpPr>
            <a:spLocks noChangeArrowheads="1"/>
          </p:cNvSpPr>
          <p:nvPr/>
        </p:nvSpPr>
        <p:spPr bwMode="auto">
          <a:xfrm>
            <a:off x="17194199" y="5045902"/>
            <a:ext cx="4361066" cy="3774877"/>
          </a:xfrm>
          <a:custGeom>
            <a:avLst/>
            <a:gdLst>
              <a:gd name="T0" fmla="*/ 2852 w 3804"/>
              <a:gd name="T1" fmla="*/ 0 h 3294"/>
              <a:gd name="T2" fmla="*/ 950 w 3804"/>
              <a:gd name="T3" fmla="*/ 0 h 3294"/>
              <a:gd name="T4" fmla="*/ 0 w 3804"/>
              <a:gd name="T5" fmla="*/ 1646 h 3294"/>
              <a:gd name="T6" fmla="*/ 950 w 3804"/>
              <a:gd name="T7" fmla="*/ 3293 h 3294"/>
              <a:gd name="T8" fmla="*/ 2852 w 3804"/>
              <a:gd name="T9" fmla="*/ 3293 h 3294"/>
              <a:gd name="T10" fmla="*/ 3803 w 3804"/>
              <a:gd name="T11" fmla="*/ 1646 h 3294"/>
              <a:gd name="T12" fmla="*/ 2852 w 3804"/>
              <a:gd name="T13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04" h="3294">
                <a:moveTo>
                  <a:pt x="2852" y="0"/>
                </a:moveTo>
                <a:lnTo>
                  <a:pt x="950" y="0"/>
                </a:lnTo>
                <a:lnTo>
                  <a:pt x="0" y="1646"/>
                </a:lnTo>
                <a:lnTo>
                  <a:pt x="950" y="3293"/>
                </a:lnTo>
                <a:lnTo>
                  <a:pt x="2852" y="3293"/>
                </a:lnTo>
                <a:lnTo>
                  <a:pt x="3803" y="1646"/>
                </a:lnTo>
                <a:lnTo>
                  <a:pt x="2852" y="0"/>
                </a:ln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000"/>
          </a:p>
        </p:txBody>
      </p:sp>
      <p:sp>
        <p:nvSpPr>
          <p:cNvPr id="205" name="Freeform 164"/>
          <p:cNvSpPr>
            <a:spLocks noChangeArrowheads="1"/>
          </p:cNvSpPr>
          <p:nvPr/>
        </p:nvSpPr>
        <p:spPr bwMode="auto">
          <a:xfrm>
            <a:off x="5637116" y="8487255"/>
            <a:ext cx="4361069" cy="3774874"/>
          </a:xfrm>
          <a:custGeom>
            <a:avLst/>
            <a:gdLst>
              <a:gd name="T0" fmla="*/ 2853 w 3806"/>
              <a:gd name="T1" fmla="*/ 0 h 3295"/>
              <a:gd name="T2" fmla="*/ 952 w 3806"/>
              <a:gd name="T3" fmla="*/ 0 h 3295"/>
              <a:gd name="T4" fmla="*/ 0 w 3806"/>
              <a:gd name="T5" fmla="*/ 1647 h 3295"/>
              <a:gd name="T6" fmla="*/ 952 w 3806"/>
              <a:gd name="T7" fmla="*/ 3294 h 3295"/>
              <a:gd name="T8" fmla="*/ 2853 w 3806"/>
              <a:gd name="T9" fmla="*/ 3294 h 3295"/>
              <a:gd name="T10" fmla="*/ 3805 w 3806"/>
              <a:gd name="T11" fmla="*/ 1647 h 3295"/>
              <a:gd name="T12" fmla="*/ 2853 w 3806"/>
              <a:gd name="T13" fmla="*/ 0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06" h="3295">
                <a:moveTo>
                  <a:pt x="2853" y="0"/>
                </a:moveTo>
                <a:lnTo>
                  <a:pt x="952" y="0"/>
                </a:lnTo>
                <a:lnTo>
                  <a:pt x="0" y="1647"/>
                </a:lnTo>
                <a:lnTo>
                  <a:pt x="952" y="3294"/>
                </a:lnTo>
                <a:lnTo>
                  <a:pt x="2853" y="3294"/>
                </a:lnTo>
                <a:lnTo>
                  <a:pt x="3805" y="1647"/>
                </a:lnTo>
                <a:lnTo>
                  <a:pt x="2853" y="0"/>
                </a:ln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000"/>
          </a:p>
        </p:txBody>
      </p:sp>
      <p:sp>
        <p:nvSpPr>
          <p:cNvPr id="206" name="Freeform 165"/>
          <p:cNvSpPr>
            <a:spLocks noChangeArrowheads="1"/>
          </p:cNvSpPr>
          <p:nvPr/>
        </p:nvSpPr>
        <p:spPr bwMode="auto">
          <a:xfrm>
            <a:off x="13575979" y="8487255"/>
            <a:ext cx="4361066" cy="3774874"/>
          </a:xfrm>
          <a:custGeom>
            <a:avLst/>
            <a:gdLst>
              <a:gd name="T0" fmla="*/ 2852 w 3805"/>
              <a:gd name="T1" fmla="*/ 0 h 3295"/>
              <a:gd name="T2" fmla="*/ 951 w 3805"/>
              <a:gd name="T3" fmla="*/ 0 h 3295"/>
              <a:gd name="T4" fmla="*/ 0 w 3805"/>
              <a:gd name="T5" fmla="*/ 1647 h 3295"/>
              <a:gd name="T6" fmla="*/ 951 w 3805"/>
              <a:gd name="T7" fmla="*/ 3294 h 3295"/>
              <a:gd name="T8" fmla="*/ 2852 w 3805"/>
              <a:gd name="T9" fmla="*/ 3294 h 3295"/>
              <a:gd name="T10" fmla="*/ 3804 w 3805"/>
              <a:gd name="T11" fmla="*/ 1647 h 3295"/>
              <a:gd name="T12" fmla="*/ 2852 w 3805"/>
              <a:gd name="T13" fmla="*/ 0 h 3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05" h="3295">
                <a:moveTo>
                  <a:pt x="2852" y="0"/>
                </a:moveTo>
                <a:lnTo>
                  <a:pt x="951" y="0"/>
                </a:lnTo>
                <a:lnTo>
                  <a:pt x="0" y="1647"/>
                </a:lnTo>
                <a:lnTo>
                  <a:pt x="951" y="3294"/>
                </a:lnTo>
                <a:lnTo>
                  <a:pt x="2852" y="3294"/>
                </a:lnTo>
                <a:lnTo>
                  <a:pt x="3804" y="1647"/>
                </a:lnTo>
                <a:lnTo>
                  <a:pt x="2852" y="0"/>
                </a:ln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000"/>
          </a:p>
        </p:txBody>
      </p:sp>
      <p:sp>
        <p:nvSpPr>
          <p:cNvPr id="207" name="Freeform 166"/>
          <p:cNvSpPr>
            <a:spLocks noChangeArrowheads="1"/>
          </p:cNvSpPr>
          <p:nvPr/>
        </p:nvSpPr>
        <p:spPr bwMode="auto">
          <a:xfrm>
            <a:off x="17573201" y="5379425"/>
            <a:ext cx="3598007" cy="3112882"/>
          </a:xfrm>
          <a:custGeom>
            <a:avLst/>
            <a:gdLst>
              <a:gd name="T0" fmla="*/ 2354 w 3139"/>
              <a:gd name="T1" fmla="*/ 0 h 2718"/>
              <a:gd name="T2" fmla="*/ 784 w 3139"/>
              <a:gd name="T3" fmla="*/ 0 h 2718"/>
              <a:gd name="T4" fmla="*/ 0 w 3139"/>
              <a:gd name="T5" fmla="*/ 1358 h 2718"/>
              <a:gd name="T6" fmla="*/ 784 w 3139"/>
              <a:gd name="T7" fmla="*/ 2717 h 2718"/>
              <a:gd name="T8" fmla="*/ 2354 w 3139"/>
              <a:gd name="T9" fmla="*/ 2717 h 2718"/>
              <a:gd name="T10" fmla="*/ 3138 w 3139"/>
              <a:gd name="T11" fmla="*/ 1358 h 2718"/>
              <a:gd name="T12" fmla="*/ 2354 w 3139"/>
              <a:gd name="T13" fmla="*/ 0 h 2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9" h="2718">
                <a:moveTo>
                  <a:pt x="2354" y="0"/>
                </a:moveTo>
                <a:lnTo>
                  <a:pt x="784" y="0"/>
                </a:lnTo>
                <a:lnTo>
                  <a:pt x="0" y="1358"/>
                </a:lnTo>
                <a:lnTo>
                  <a:pt x="784" y="2717"/>
                </a:lnTo>
                <a:lnTo>
                  <a:pt x="2354" y="2717"/>
                </a:lnTo>
                <a:lnTo>
                  <a:pt x="3138" y="1358"/>
                </a:lnTo>
                <a:lnTo>
                  <a:pt x="235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67"/>
          <p:cNvSpPr>
            <a:spLocks noChangeArrowheads="1"/>
          </p:cNvSpPr>
          <p:nvPr/>
        </p:nvSpPr>
        <p:spPr bwMode="auto">
          <a:xfrm>
            <a:off x="6021173" y="8820778"/>
            <a:ext cx="3598007" cy="3117934"/>
          </a:xfrm>
          <a:custGeom>
            <a:avLst/>
            <a:gdLst>
              <a:gd name="T0" fmla="*/ 2354 w 3140"/>
              <a:gd name="T1" fmla="*/ 0 h 2719"/>
              <a:gd name="T2" fmla="*/ 785 w 3140"/>
              <a:gd name="T3" fmla="*/ 0 h 2719"/>
              <a:gd name="T4" fmla="*/ 0 w 3140"/>
              <a:gd name="T5" fmla="*/ 1359 h 2719"/>
              <a:gd name="T6" fmla="*/ 785 w 3140"/>
              <a:gd name="T7" fmla="*/ 2718 h 2719"/>
              <a:gd name="T8" fmla="*/ 2354 w 3140"/>
              <a:gd name="T9" fmla="*/ 2718 h 2719"/>
              <a:gd name="T10" fmla="*/ 3139 w 3140"/>
              <a:gd name="T11" fmla="*/ 1359 h 2719"/>
              <a:gd name="T12" fmla="*/ 2354 w 3140"/>
              <a:gd name="T13" fmla="*/ 0 h 2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40" h="2719">
                <a:moveTo>
                  <a:pt x="2354" y="0"/>
                </a:moveTo>
                <a:lnTo>
                  <a:pt x="785" y="0"/>
                </a:lnTo>
                <a:lnTo>
                  <a:pt x="0" y="1359"/>
                </a:lnTo>
                <a:lnTo>
                  <a:pt x="785" y="2718"/>
                </a:lnTo>
                <a:lnTo>
                  <a:pt x="2354" y="2718"/>
                </a:lnTo>
                <a:lnTo>
                  <a:pt x="3139" y="1359"/>
                </a:lnTo>
                <a:lnTo>
                  <a:pt x="235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68"/>
          <p:cNvSpPr>
            <a:spLocks noChangeArrowheads="1"/>
          </p:cNvSpPr>
          <p:nvPr/>
        </p:nvSpPr>
        <p:spPr bwMode="auto">
          <a:xfrm>
            <a:off x="10114411" y="5379425"/>
            <a:ext cx="3592955" cy="3112882"/>
          </a:xfrm>
          <a:custGeom>
            <a:avLst/>
            <a:gdLst>
              <a:gd name="T0" fmla="*/ 2353 w 3137"/>
              <a:gd name="T1" fmla="*/ 0 h 2718"/>
              <a:gd name="T2" fmla="*/ 784 w 3137"/>
              <a:gd name="T3" fmla="*/ 0 h 2718"/>
              <a:gd name="T4" fmla="*/ 0 w 3137"/>
              <a:gd name="T5" fmla="*/ 1358 h 2718"/>
              <a:gd name="T6" fmla="*/ 784 w 3137"/>
              <a:gd name="T7" fmla="*/ 2717 h 2718"/>
              <a:gd name="T8" fmla="*/ 2353 w 3137"/>
              <a:gd name="T9" fmla="*/ 2717 h 2718"/>
              <a:gd name="T10" fmla="*/ 3136 w 3137"/>
              <a:gd name="T11" fmla="*/ 1358 h 2718"/>
              <a:gd name="T12" fmla="*/ 2353 w 3137"/>
              <a:gd name="T13" fmla="*/ 0 h 2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7" h="2718">
                <a:moveTo>
                  <a:pt x="2353" y="0"/>
                </a:moveTo>
                <a:lnTo>
                  <a:pt x="784" y="0"/>
                </a:lnTo>
                <a:lnTo>
                  <a:pt x="0" y="1358"/>
                </a:lnTo>
                <a:lnTo>
                  <a:pt x="784" y="2717"/>
                </a:lnTo>
                <a:lnTo>
                  <a:pt x="2353" y="2717"/>
                </a:lnTo>
                <a:lnTo>
                  <a:pt x="3136" y="1358"/>
                </a:lnTo>
                <a:lnTo>
                  <a:pt x="235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69"/>
          <p:cNvSpPr>
            <a:spLocks noChangeArrowheads="1"/>
          </p:cNvSpPr>
          <p:nvPr/>
        </p:nvSpPr>
        <p:spPr bwMode="auto">
          <a:xfrm>
            <a:off x="13960036" y="8820778"/>
            <a:ext cx="3598007" cy="3117934"/>
          </a:xfrm>
          <a:custGeom>
            <a:avLst/>
            <a:gdLst>
              <a:gd name="T0" fmla="*/ 2353 w 3139"/>
              <a:gd name="T1" fmla="*/ 0 h 2719"/>
              <a:gd name="T2" fmla="*/ 785 w 3139"/>
              <a:gd name="T3" fmla="*/ 0 h 2719"/>
              <a:gd name="T4" fmla="*/ 0 w 3139"/>
              <a:gd name="T5" fmla="*/ 1359 h 2719"/>
              <a:gd name="T6" fmla="*/ 785 w 3139"/>
              <a:gd name="T7" fmla="*/ 2718 h 2719"/>
              <a:gd name="T8" fmla="*/ 2353 w 3139"/>
              <a:gd name="T9" fmla="*/ 2718 h 2719"/>
              <a:gd name="T10" fmla="*/ 3138 w 3139"/>
              <a:gd name="T11" fmla="*/ 1359 h 2719"/>
              <a:gd name="T12" fmla="*/ 2353 w 3139"/>
              <a:gd name="T13" fmla="*/ 0 h 2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39" h="2719">
                <a:moveTo>
                  <a:pt x="2353" y="0"/>
                </a:moveTo>
                <a:lnTo>
                  <a:pt x="785" y="0"/>
                </a:lnTo>
                <a:lnTo>
                  <a:pt x="0" y="1359"/>
                </a:lnTo>
                <a:lnTo>
                  <a:pt x="785" y="2718"/>
                </a:lnTo>
                <a:lnTo>
                  <a:pt x="2353" y="2718"/>
                </a:lnTo>
                <a:lnTo>
                  <a:pt x="3138" y="1359"/>
                </a:lnTo>
                <a:lnTo>
                  <a:pt x="235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Line 170"/>
          <p:cNvSpPr>
            <a:spLocks noChangeShapeType="1"/>
          </p:cNvSpPr>
          <p:nvPr/>
        </p:nvSpPr>
        <p:spPr bwMode="auto">
          <a:xfrm>
            <a:off x="5308648" y="8820778"/>
            <a:ext cx="854020" cy="636726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12" name="Line 171"/>
          <p:cNvSpPr>
            <a:spLocks noChangeShapeType="1"/>
          </p:cNvSpPr>
          <p:nvPr/>
        </p:nvSpPr>
        <p:spPr bwMode="auto">
          <a:xfrm flipH="1">
            <a:off x="17350853" y="8820778"/>
            <a:ext cx="934877" cy="555872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13" name="Line 172"/>
          <p:cNvSpPr>
            <a:spLocks noChangeShapeType="1"/>
          </p:cNvSpPr>
          <p:nvPr/>
        </p:nvSpPr>
        <p:spPr bwMode="auto">
          <a:xfrm flipH="1">
            <a:off x="9310925" y="8365974"/>
            <a:ext cx="1253238" cy="828754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14" name="Line 173"/>
          <p:cNvSpPr>
            <a:spLocks noChangeShapeType="1"/>
          </p:cNvSpPr>
          <p:nvPr/>
        </p:nvSpPr>
        <p:spPr bwMode="auto">
          <a:xfrm flipH="1" flipV="1">
            <a:off x="13570924" y="7815154"/>
            <a:ext cx="1101637" cy="677153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15" name="Line 174"/>
          <p:cNvSpPr>
            <a:spLocks noChangeShapeType="1"/>
          </p:cNvSpPr>
          <p:nvPr/>
        </p:nvSpPr>
        <p:spPr bwMode="auto">
          <a:xfrm flipH="1" flipV="1">
            <a:off x="2539395" y="4186827"/>
            <a:ext cx="596299" cy="864130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16" name="Line 175"/>
          <p:cNvSpPr>
            <a:spLocks noChangeShapeType="1"/>
          </p:cNvSpPr>
          <p:nvPr/>
        </p:nvSpPr>
        <p:spPr bwMode="auto">
          <a:xfrm flipV="1">
            <a:off x="5308648" y="4186827"/>
            <a:ext cx="429536" cy="864130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17" name="Line 176"/>
          <p:cNvSpPr>
            <a:spLocks noChangeShapeType="1"/>
          </p:cNvSpPr>
          <p:nvPr/>
        </p:nvSpPr>
        <p:spPr bwMode="auto">
          <a:xfrm>
            <a:off x="8906655" y="12262129"/>
            <a:ext cx="409322" cy="848968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18" name="Line 177"/>
          <p:cNvSpPr>
            <a:spLocks noChangeShapeType="1"/>
          </p:cNvSpPr>
          <p:nvPr/>
        </p:nvSpPr>
        <p:spPr bwMode="auto">
          <a:xfrm flipH="1">
            <a:off x="6162668" y="12262129"/>
            <a:ext cx="571034" cy="848968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19" name="Line 178"/>
          <p:cNvSpPr>
            <a:spLocks noChangeShapeType="1"/>
          </p:cNvSpPr>
          <p:nvPr/>
        </p:nvSpPr>
        <p:spPr bwMode="auto">
          <a:xfrm flipV="1">
            <a:off x="12999893" y="4186827"/>
            <a:ext cx="389109" cy="864130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20" name="Line 179"/>
          <p:cNvSpPr>
            <a:spLocks noChangeShapeType="1"/>
          </p:cNvSpPr>
          <p:nvPr/>
        </p:nvSpPr>
        <p:spPr bwMode="auto">
          <a:xfrm flipH="1">
            <a:off x="8628717" y="6930814"/>
            <a:ext cx="1111744" cy="5052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21" name="Line 180"/>
          <p:cNvSpPr>
            <a:spLocks noChangeShapeType="1"/>
          </p:cNvSpPr>
          <p:nvPr/>
        </p:nvSpPr>
        <p:spPr bwMode="auto">
          <a:xfrm flipH="1">
            <a:off x="12262100" y="10377220"/>
            <a:ext cx="1318931" cy="5052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22" name="Line 181"/>
          <p:cNvSpPr>
            <a:spLocks noChangeShapeType="1"/>
          </p:cNvSpPr>
          <p:nvPr/>
        </p:nvSpPr>
        <p:spPr bwMode="auto">
          <a:xfrm>
            <a:off x="16845515" y="12262129"/>
            <a:ext cx="379005" cy="747900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23" name="Line 182"/>
          <p:cNvSpPr>
            <a:spLocks noChangeShapeType="1"/>
          </p:cNvSpPr>
          <p:nvPr/>
        </p:nvSpPr>
        <p:spPr bwMode="auto">
          <a:xfrm flipH="1" flipV="1">
            <a:off x="17815764" y="4186827"/>
            <a:ext cx="469966" cy="864130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24" name="Line 183"/>
          <p:cNvSpPr>
            <a:spLocks noChangeShapeType="1"/>
          </p:cNvSpPr>
          <p:nvPr/>
        </p:nvSpPr>
        <p:spPr bwMode="auto">
          <a:xfrm flipV="1">
            <a:off x="20463735" y="4186827"/>
            <a:ext cx="262776" cy="864130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225" name="Line 184"/>
          <p:cNvSpPr>
            <a:spLocks noChangeShapeType="1"/>
          </p:cNvSpPr>
          <p:nvPr/>
        </p:nvSpPr>
        <p:spPr bwMode="auto">
          <a:xfrm>
            <a:off x="21550214" y="6930814"/>
            <a:ext cx="788327" cy="5052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000"/>
          </a:p>
        </p:txBody>
      </p:sp>
      <p:sp>
        <p:nvSpPr>
          <p:cNvPr id="477" name="Freeform 410"/>
          <p:cNvSpPr>
            <a:spLocks noChangeArrowheads="1"/>
          </p:cNvSpPr>
          <p:nvPr/>
        </p:nvSpPr>
        <p:spPr bwMode="auto">
          <a:xfrm>
            <a:off x="3762313" y="5753375"/>
            <a:ext cx="914660" cy="586192"/>
          </a:xfrm>
          <a:custGeom>
            <a:avLst/>
            <a:gdLst>
              <a:gd name="T0" fmla="*/ 52 w 797"/>
              <a:gd name="T1" fmla="*/ 76 h 511"/>
              <a:gd name="T2" fmla="*/ 385 w 797"/>
              <a:gd name="T3" fmla="*/ 247 h 511"/>
              <a:gd name="T4" fmla="*/ 385 w 797"/>
              <a:gd name="T5" fmla="*/ 247 h 511"/>
              <a:gd name="T6" fmla="*/ 387 w 797"/>
              <a:gd name="T7" fmla="*/ 247 h 511"/>
              <a:gd name="T8" fmla="*/ 387 w 797"/>
              <a:gd name="T9" fmla="*/ 248 h 511"/>
              <a:gd name="T10" fmla="*/ 389 w 797"/>
              <a:gd name="T11" fmla="*/ 248 h 511"/>
              <a:gd name="T12" fmla="*/ 389 w 797"/>
              <a:gd name="T13" fmla="*/ 248 h 511"/>
              <a:gd name="T14" fmla="*/ 390 w 797"/>
              <a:gd name="T15" fmla="*/ 248 h 511"/>
              <a:gd name="T16" fmla="*/ 391 w 797"/>
              <a:gd name="T17" fmla="*/ 248 h 511"/>
              <a:gd name="T18" fmla="*/ 392 w 797"/>
              <a:gd name="T19" fmla="*/ 249 h 511"/>
              <a:gd name="T20" fmla="*/ 392 w 797"/>
              <a:gd name="T21" fmla="*/ 249 h 511"/>
              <a:gd name="T22" fmla="*/ 394 w 797"/>
              <a:gd name="T23" fmla="*/ 249 h 511"/>
              <a:gd name="T24" fmla="*/ 395 w 797"/>
              <a:gd name="T25" fmla="*/ 249 h 511"/>
              <a:gd name="T26" fmla="*/ 395 w 797"/>
              <a:gd name="T27" fmla="*/ 249 h 511"/>
              <a:gd name="T28" fmla="*/ 397 w 797"/>
              <a:gd name="T29" fmla="*/ 249 h 511"/>
              <a:gd name="T30" fmla="*/ 397 w 797"/>
              <a:gd name="T31" fmla="*/ 249 h 511"/>
              <a:gd name="T32" fmla="*/ 399 w 797"/>
              <a:gd name="T33" fmla="*/ 249 h 511"/>
              <a:gd name="T34" fmla="*/ 399 w 797"/>
              <a:gd name="T35" fmla="*/ 249 h 511"/>
              <a:gd name="T36" fmla="*/ 400 w 797"/>
              <a:gd name="T37" fmla="*/ 249 h 511"/>
              <a:gd name="T38" fmla="*/ 401 w 797"/>
              <a:gd name="T39" fmla="*/ 249 h 511"/>
              <a:gd name="T40" fmla="*/ 402 w 797"/>
              <a:gd name="T41" fmla="*/ 249 h 511"/>
              <a:gd name="T42" fmla="*/ 402 w 797"/>
              <a:gd name="T43" fmla="*/ 249 h 511"/>
              <a:gd name="T44" fmla="*/ 404 w 797"/>
              <a:gd name="T45" fmla="*/ 248 h 511"/>
              <a:gd name="T46" fmla="*/ 404 w 797"/>
              <a:gd name="T47" fmla="*/ 248 h 511"/>
              <a:gd name="T48" fmla="*/ 405 w 797"/>
              <a:gd name="T49" fmla="*/ 248 h 511"/>
              <a:gd name="T50" fmla="*/ 406 w 797"/>
              <a:gd name="T51" fmla="*/ 248 h 511"/>
              <a:gd name="T52" fmla="*/ 407 w 797"/>
              <a:gd name="T53" fmla="*/ 248 h 511"/>
              <a:gd name="T54" fmla="*/ 407 w 797"/>
              <a:gd name="T55" fmla="*/ 247 h 511"/>
              <a:gd name="T56" fmla="*/ 409 w 797"/>
              <a:gd name="T57" fmla="*/ 247 h 511"/>
              <a:gd name="T58" fmla="*/ 409 w 797"/>
              <a:gd name="T59" fmla="*/ 247 h 511"/>
              <a:gd name="T60" fmla="*/ 744 w 797"/>
              <a:gd name="T61" fmla="*/ 76 h 511"/>
              <a:gd name="T62" fmla="*/ 52 w 797"/>
              <a:gd name="T63" fmla="*/ 459 h 511"/>
              <a:gd name="T64" fmla="*/ 117 w 797"/>
              <a:gd name="T65" fmla="*/ 52 h 511"/>
              <a:gd name="T66" fmla="*/ 397 w 797"/>
              <a:gd name="T67" fmla="*/ 195 h 511"/>
              <a:gd name="T68" fmla="*/ 795 w 797"/>
              <a:gd name="T69" fmla="*/ 36 h 511"/>
              <a:gd name="T70" fmla="*/ 793 w 797"/>
              <a:gd name="T71" fmla="*/ 23 h 511"/>
              <a:gd name="T72" fmla="*/ 788 w 797"/>
              <a:gd name="T73" fmla="*/ 17 h 511"/>
              <a:gd name="T74" fmla="*/ 40 w 797"/>
              <a:gd name="T75" fmla="*/ 0 h 511"/>
              <a:gd name="T76" fmla="*/ 8 w 797"/>
              <a:gd name="T77" fmla="*/ 17 h 511"/>
              <a:gd name="T78" fmla="*/ 3 w 797"/>
              <a:gd name="T79" fmla="*/ 23 h 511"/>
              <a:gd name="T80" fmla="*/ 0 w 797"/>
              <a:gd name="T81" fmla="*/ 36 h 511"/>
              <a:gd name="T82" fmla="*/ 0 w 797"/>
              <a:gd name="T83" fmla="*/ 39 h 511"/>
              <a:gd name="T84" fmla="*/ 0 w 797"/>
              <a:gd name="T85" fmla="*/ 472 h 511"/>
              <a:gd name="T86" fmla="*/ 756 w 797"/>
              <a:gd name="T87" fmla="*/ 510 h 511"/>
              <a:gd name="T88" fmla="*/ 795 w 797"/>
              <a:gd name="T89" fmla="*/ 472 h 511"/>
              <a:gd name="T90" fmla="*/ 795 w 797"/>
              <a:gd name="T91" fmla="*/ 39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97" h="511">
                <a:moveTo>
                  <a:pt x="52" y="459"/>
                </a:moveTo>
                <a:lnTo>
                  <a:pt x="52" y="76"/>
                </a:lnTo>
                <a:lnTo>
                  <a:pt x="385" y="247"/>
                </a:lnTo>
                <a:lnTo>
                  <a:pt x="385" y="247"/>
                </a:lnTo>
                <a:lnTo>
                  <a:pt x="385" y="247"/>
                </a:lnTo>
                <a:lnTo>
                  <a:pt x="385" y="247"/>
                </a:lnTo>
                <a:lnTo>
                  <a:pt x="385" y="247"/>
                </a:lnTo>
                <a:cubicBezTo>
                  <a:pt x="386" y="247"/>
                  <a:pt x="386" y="247"/>
                  <a:pt x="387" y="247"/>
                </a:cubicBezTo>
                <a:lnTo>
                  <a:pt x="387" y="247"/>
                </a:lnTo>
                <a:cubicBezTo>
                  <a:pt x="387" y="247"/>
                  <a:pt x="387" y="247"/>
                  <a:pt x="387" y="248"/>
                </a:cubicBezTo>
                <a:lnTo>
                  <a:pt x="387" y="248"/>
                </a:lnTo>
                <a:cubicBezTo>
                  <a:pt x="388" y="248"/>
                  <a:pt x="388" y="248"/>
                  <a:pt x="389" y="248"/>
                </a:cubicBezTo>
                <a:lnTo>
                  <a:pt x="389" y="248"/>
                </a:lnTo>
                <a:lnTo>
                  <a:pt x="389" y="248"/>
                </a:lnTo>
                <a:cubicBezTo>
                  <a:pt x="389" y="248"/>
                  <a:pt x="389" y="248"/>
                  <a:pt x="390" y="248"/>
                </a:cubicBezTo>
                <a:lnTo>
                  <a:pt x="390" y="248"/>
                </a:lnTo>
                <a:lnTo>
                  <a:pt x="391" y="248"/>
                </a:lnTo>
                <a:lnTo>
                  <a:pt x="391" y="248"/>
                </a:lnTo>
                <a:cubicBezTo>
                  <a:pt x="391" y="249"/>
                  <a:pt x="391" y="249"/>
                  <a:pt x="392" y="249"/>
                </a:cubicBezTo>
                <a:lnTo>
                  <a:pt x="392" y="249"/>
                </a:lnTo>
                <a:lnTo>
                  <a:pt x="392" y="249"/>
                </a:lnTo>
                <a:lnTo>
                  <a:pt x="392" y="249"/>
                </a:lnTo>
                <a:cubicBezTo>
                  <a:pt x="392" y="249"/>
                  <a:pt x="393" y="249"/>
                  <a:pt x="394" y="249"/>
                </a:cubicBezTo>
                <a:lnTo>
                  <a:pt x="394" y="249"/>
                </a:lnTo>
                <a:lnTo>
                  <a:pt x="394" y="249"/>
                </a:lnTo>
                <a:lnTo>
                  <a:pt x="395" y="249"/>
                </a:lnTo>
                <a:lnTo>
                  <a:pt x="395" y="249"/>
                </a:lnTo>
                <a:lnTo>
                  <a:pt x="395" y="249"/>
                </a:lnTo>
                <a:lnTo>
                  <a:pt x="395" y="249"/>
                </a:lnTo>
                <a:cubicBezTo>
                  <a:pt x="396" y="249"/>
                  <a:pt x="397" y="249"/>
                  <a:pt x="397" y="249"/>
                </a:cubicBezTo>
                <a:lnTo>
                  <a:pt x="397" y="249"/>
                </a:lnTo>
                <a:lnTo>
                  <a:pt x="397" y="249"/>
                </a:lnTo>
                <a:lnTo>
                  <a:pt x="397" y="249"/>
                </a:lnTo>
                <a:cubicBezTo>
                  <a:pt x="398" y="249"/>
                  <a:pt x="398" y="249"/>
                  <a:pt x="399" y="249"/>
                </a:cubicBezTo>
                <a:lnTo>
                  <a:pt x="399" y="249"/>
                </a:lnTo>
                <a:lnTo>
                  <a:pt x="399" y="249"/>
                </a:lnTo>
                <a:lnTo>
                  <a:pt x="399" y="249"/>
                </a:lnTo>
                <a:cubicBezTo>
                  <a:pt x="400" y="249"/>
                  <a:pt x="400" y="249"/>
                  <a:pt x="400" y="249"/>
                </a:cubicBezTo>
                <a:lnTo>
                  <a:pt x="400" y="249"/>
                </a:lnTo>
                <a:cubicBezTo>
                  <a:pt x="400" y="249"/>
                  <a:pt x="400" y="249"/>
                  <a:pt x="401" y="249"/>
                </a:cubicBezTo>
                <a:lnTo>
                  <a:pt x="401" y="249"/>
                </a:lnTo>
                <a:lnTo>
                  <a:pt x="402" y="249"/>
                </a:lnTo>
                <a:lnTo>
                  <a:pt x="402" y="249"/>
                </a:lnTo>
                <a:lnTo>
                  <a:pt x="402" y="249"/>
                </a:lnTo>
                <a:lnTo>
                  <a:pt x="402" y="249"/>
                </a:lnTo>
                <a:cubicBezTo>
                  <a:pt x="403" y="249"/>
                  <a:pt x="404" y="249"/>
                  <a:pt x="404" y="248"/>
                </a:cubicBezTo>
                <a:lnTo>
                  <a:pt x="404" y="248"/>
                </a:lnTo>
                <a:lnTo>
                  <a:pt x="404" y="248"/>
                </a:lnTo>
                <a:lnTo>
                  <a:pt x="404" y="248"/>
                </a:lnTo>
                <a:cubicBezTo>
                  <a:pt x="405" y="248"/>
                  <a:pt x="405" y="248"/>
                  <a:pt x="405" y="248"/>
                </a:cubicBezTo>
                <a:lnTo>
                  <a:pt x="405" y="248"/>
                </a:lnTo>
                <a:lnTo>
                  <a:pt x="406" y="248"/>
                </a:lnTo>
                <a:lnTo>
                  <a:pt x="406" y="248"/>
                </a:lnTo>
                <a:cubicBezTo>
                  <a:pt x="406" y="248"/>
                  <a:pt x="406" y="248"/>
                  <a:pt x="407" y="248"/>
                </a:cubicBezTo>
                <a:lnTo>
                  <a:pt x="407" y="248"/>
                </a:lnTo>
                <a:cubicBezTo>
                  <a:pt x="407" y="247"/>
                  <a:pt x="407" y="247"/>
                  <a:pt x="407" y="247"/>
                </a:cubicBezTo>
                <a:lnTo>
                  <a:pt x="407" y="247"/>
                </a:lnTo>
                <a:cubicBezTo>
                  <a:pt x="408" y="247"/>
                  <a:pt x="408" y="247"/>
                  <a:pt x="409" y="247"/>
                </a:cubicBezTo>
                <a:lnTo>
                  <a:pt x="409" y="247"/>
                </a:lnTo>
                <a:lnTo>
                  <a:pt x="409" y="247"/>
                </a:lnTo>
                <a:lnTo>
                  <a:pt x="409" y="247"/>
                </a:lnTo>
                <a:lnTo>
                  <a:pt x="744" y="76"/>
                </a:lnTo>
                <a:lnTo>
                  <a:pt x="744" y="459"/>
                </a:lnTo>
                <a:lnTo>
                  <a:pt x="52" y="459"/>
                </a:lnTo>
                <a:close/>
                <a:moveTo>
                  <a:pt x="397" y="195"/>
                </a:moveTo>
                <a:lnTo>
                  <a:pt x="117" y="52"/>
                </a:lnTo>
                <a:lnTo>
                  <a:pt x="679" y="52"/>
                </a:lnTo>
                <a:lnTo>
                  <a:pt x="397" y="195"/>
                </a:lnTo>
                <a:close/>
                <a:moveTo>
                  <a:pt x="795" y="36"/>
                </a:moveTo>
                <a:lnTo>
                  <a:pt x="795" y="36"/>
                </a:lnTo>
                <a:cubicBezTo>
                  <a:pt x="796" y="32"/>
                  <a:pt x="795" y="27"/>
                  <a:pt x="793" y="23"/>
                </a:cubicBezTo>
                <a:lnTo>
                  <a:pt x="793" y="23"/>
                </a:lnTo>
                <a:cubicBezTo>
                  <a:pt x="792" y="20"/>
                  <a:pt x="790" y="18"/>
                  <a:pt x="788" y="17"/>
                </a:cubicBezTo>
                <a:lnTo>
                  <a:pt x="788" y="17"/>
                </a:lnTo>
                <a:cubicBezTo>
                  <a:pt x="781" y="7"/>
                  <a:pt x="769" y="0"/>
                  <a:pt x="756" y="0"/>
                </a:cubicBezTo>
                <a:lnTo>
                  <a:pt x="40" y="0"/>
                </a:lnTo>
                <a:lnTo>
                  <a:pt x="40" y="0"/>
                </a:lnTo>
                <a:cubicBezTo>
                  <a:pt x="27" y="0"/>
                  <a:pt x="14" y="7"/>
                  <a:pt x="8" y="17"/>
                </a:cubicBezTo>
                <a:lnTo>
                  <a:pt x="8" y="17"/>
                </a:lnTo>
                <a:cubicBezTo>
                  <a:pt x="6" y="18"/>
                  <a:pt x="5" y="20"/>
                  <a:pt x="3" y="23"/>
                </a:cubicBezTo>
                <a:lnTo>
                  <a:pt x="3" y="23"/>
                </a:lnTo>
                <a:cubicBezTo>
                  <a:pt x="1" y="27"/>
                  <a:pt x="0" y="32"/>
                  <a:pt x="0" y="36"/>
                </a:cubicBezTo>
                <a:lnTo>
                  <a:pt x="0" y="36"/>
                </a:lnTo>
                <a:cubicBezTo>
                  <a:pt x="0" y="37"/>
                  <a:pt x="0" y="38"/>
                  <a:pt x="0" y="39"/>
                </a:cubicBezTo>
                <a:lnTo>
                  <a:pt x="0" y="472"/>
                </a:lnTo>
                <a:lnTo>
                  <a:pt x="0" y="472"/>
                </a:lnTo>
                <a:cubicBezTo>
                  <a:pt x="0" y="493"/>
                  <a:pt x="18" y="510"/>
                  <a:pt x="40" y="510"/>
                </a:cubicBezTo>
                <a:lnTo>
                  <a:pt x="756" y="510"/>
                </a:lnTo>
                <a:lnTo>
                  <a:pt x="756" y="510"/>
                </a:lnTo>
                <a:cubicBezTo>
                  <a:pt x="778" y="510"/>
                  <a:pt x="795" y="493"/>
                  <a:pt x="795" y="472"/>
                </a:cubicBezTo>
                <a:lnTo>
                  <a:pt x="795" y="39"/>
                </a:lnTo>
                <a:lnTo>
                  <a:pt x="795" y="39"/>
                </a:lnTo>
                <a:cubicBezTo>
                  <a:pt x="795" y="38"/>
                  <a:pt x="795" y="37"/>
                  <a:pt x="795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411"/>
          <p:cNvSpPr>
            <a:spLocks noChangeArrowheads="1"/>
          </p:cNvSpPr>
          <p:nvPr/>
        </p:nvSpPr>
        <p:spPr bwMode="auto">
          <a:xfrm>
            <a:off x="15380034" y="9098713"/>
            <a:ext cx="752955" cy="803489"/>
          </a:xfrm>
          <a:custGeom>
            <a:avLst/>
            <a:gdLst>
              <a:gd name="T0" fmla="*/ 653 w 659"/>
              <a:gd name="T1" fmla="*/ 546 h 703"/>
              <a:gd name="T2" fmla="*/ 653 w 659"/>
              <a:gd name="T3" fmla="*/ 545 h 703"/>
              <a:gd name="T4" fmla="*/ 654 w 659"/>
              <a:gd name="T5" fmla="*/ 543 h 703"/>
              <a:gd name="T6" fmla="*/ 654 w 659"/>
              <a:gd name="T7" fmla="*/ 542 h 703"/>
              <a:gd name="T8" fmla="*/ 655 w 659"/>
              <a:gd name="T9" fmla="*/ 541 h 703"/>
              <a:gd name="T10" fmla="*/ 656 w 659"/>
              <a:gd name="T11" fmla="*/ 540 h 703"/>
              <a:gd name="T12" fmla="*/ 656 w 659"/>
              <a:gd name="T13" fmla="*/ 539 h 703"/>
              <a:gd name="T14" fmla="*/ 656 w 659"/>
              <a:gd name="T15" fmla="*/ 537 h 703"/>
              <a:gd name="T16" fmla="*/ 657 w 659"/>
              <a:gd name="T17" fmla="*/ 536 h 703"/>
              <a:gd name="T18" fmla="*/ 657 w 659"/>
              <a:gd name="T19" fmla="*/ 535 h 703"/>
              <a:gd name="T20" fmla="*/ 657 w 659"/>
              <a:gd name="T21" fmla="*/ 534 h 703"/>
              <a:gd name="T22" fmla="*/ 658 w 659"/>
              <a:gd name="T23" fmla="*/ 531 h 703"/>
              <a:gd name="T24" fmla="*/ 658 w 659"/>
              <a:gd name="T25" fmla="*/ 530 h 703"/>
              <a:gd name="T26" fmla="*/ 657 w 659"/>
              <a:gd name="T27" fmla="*/ 528 h 703"/>
              <a:gd name="T28" fmla="*/ 657 w 659"/>
              <a:gd name="T29" fmla="*/ 527 h 703"/>
              <a:gd name="T30" fmla="*/ 657 w 659"/>
              <a:gd name="T31" fmla="*/ 526 h 703"/>
              <a:gd name="T32" fmla="*/ 656 w 659"/>
              <a:gd name="T33" fmla="*/ 524 h 703"/>
              <a:gd name="T34" fmla="*/ 656 w 659"/>
              <a:gd name="T35" fmla="*/ 523 h 703"/>
              <a:gd name="T36" fmla="*/ 656 w 659"/>
              <a:gd name="T37" fmla="*/ 522 h 703"/>
              <a:gd name="T38" fmla="*/ 655 w 659"/>
              <a:gd name="T39" fmla="*/ 521 h 703"/>
              <a:gd name="T40" fmla="*/ 654 w 659"/>
              <a:gd name="T41" fmla="*/ 519 h 703"/>
              <a:gd name="T42" fmla="*/ 654 w 659"/>
              <a:gd name="T43" fmla="*/ 518 h 703"/>
              <a:gd name="T44" fmla="*/ 653 w 659"/>
              <a:gd name="T45" fmla="*/ 517 h 703"/>
              <a:gd name="T46" fmla="*/ 653 w 659"/>
              <a:gd name="T47" fmla="*/ 516 h 703"/>
              <a:gd name="T48" fmla="*/ 652 w 659"/>
              <a:gd name="T49" fmla="*/ 515 h 703"/>
              <a:gd name="T50" fmla="*/ 652 w 659"/>
              <a:gd name="T51" fmla="*/ 514 h 703"/>
              <a:gd name="T52" fmla="*/ 650 w 659"/>
              <a:gd name="T53" fmla="*/ 512 h 703"/>
              <a:gd name="T54" fmla="*/ 505 w 659"/>
              <a:gd name="T55" fmla="*/ 367 h 703"/>
              <a:gd name="T56" fmla="*/ 467 w 659"/>
              <a:gd name="T57" fmla="*/ 367 h 703"/>
              <a:gd name="T58" fmla="*/ 467 w 659"/>
              <a:gd name="T59" fmla="*/ 405 h 703"/>
              <a:gd name="T60" fmla="*/ 305 w 659"/>
              <a:gd name="T61" fmla="*/ 504 h 703"/>
              <a:gd name="T62" fmla="*/ 54 w 659"/>
              <a:gd name="T63" fmla="*/ 279 h 703"/>
              <a:gd name="T64" fmla="*/ 305 w 659"/>
              <a:gd name="T65" fmla="*/ 54 h 703"/>
              <a:gd name="T66" fmla="*/ 486 w 659"/>
              <a:gd name="T67" fmla="*/ 53 h 703"/>
              <a:gd name="T68" fmla="*/ 513 w 659"/>
              <a:gd name="T69" fmla="*/ 27 h 703"/>
              <a:gd name="T70" fmla="*/ 486 w 659"/>
              <a:gd name="T71" fmla="*/ 0 h 703"/>
              <a:gd name="T72" fmla="*/ 305 w 659"/>
              <a:gd name="T73" fmla="*/ 0 h 703"/>
              <a:gd name="T74" fmla="*/ 91 w 659"/>
              <a:gd name="T75" fmla="*/ 81 h 703"/>
              <a:gd name="T76" fmla="*/ 0 w 659"/>
              <a:gd name="T77" fmla="*/ 279 h 703"/>
              <a:gd name="T78" fmla="*/ 91 w 659"/>
              <a:gd name="T79" fmla="*/ 477 h 703"/>
              <a:gd name="T80" fmla="*/ 566 w 659"/>
              <a:gd name="T81" fmla="*/ 557 h 703"/>
              <a:gd name="T82" fmla="*/ 467 w 659"/>
              <a:gd name="T83" fmla="*/ 656 h 703"/>
              <a:gd name="T84" fmla="*/ 467 w 659"/>
              <a:gd name="T85" fmla="*/ 694 h 703"/>
              <a:gd name="T86" fmla="*/ 486 w 659"/>
              <a:gd name="T87" fmla="*/ 702 h 703"/>
              <a:gd name="T88" fmla="*/ 650 w 659"/>
              <a:gd name="T89" fmla="*/ 550 h 703"/>
              <a:gd name="T90" fmla="*/ 652 w 659"/>
              <a:gd name="T91" fmla="*/ 547 h 703"/>
              <a:gd name="T92" fmla="*/ 652 w 659"/>
              <a:gd name="T93" fmla="*/ 547 h 703"/>
              <a:gd name="T94" fmla="*/ 653 w 659"/>
              <a:gd name="T95" fmla="*/ 546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59" h="703">
                <a:moveTo>
                  <a:pt x="653" y="546"/>
                </a:moveTo>
                <a:lnTo>
                  <a:pt x="653" y="546"/>
                </a:lnTo>
                <a:cubicBezTo>
                  <a:pt x="653" y="545"/>
                  <a:pt x="653" y="545"/>
                  <a:pt x="653" y="545"/>
                </a:cubicBezTo>
                <a:lnTo>
                  <a:pt x="653" y="545"/>
                </a:lnTo>
                <a:cubicBezTo>
                  <a:pt x="654" y="544"/>
                  <a:pt x="654" y="544"/>
                  <a:pt x="654" y="543"/>
                </a:cubicBezTo>
                <a:lnTo>
                  <a:pt x="654" y="543"/>
                </a:lnTo>
                <a:cubicBezTo>
                  <a:pt x="654" y="543"/>
                  <a:pt x="654" y="543"/>
                  <a:pt x="654" y="542"/>
                </a:cubicBezTo>
                <a:lnTo>
                  <a:pt x="654" y="542"/>
                </a:lnTo>
                <a:cubicBezTo>
                  <a:pt x="655" y="542"/>
                  <a:pt x="655" y="541"/>
                  <a:pt x="655" y="541"/>
                </a:cubicBezTo>
                <a:lnTo>
                  <a:pt x="655" y="541"/>
                </a:lnTo>
                <a:cubicBezTo>
                  <a:pt x="656" y="541"/>
                  <a:pt x="656" y="540"/>
                  <a:pt x="656" y="540"/>
                </a:cubicBezTo>
                <a:lnTo>
                  <a:pt x="656" y="540"/>
                </a:lnTo>
                <a:lnTo>
                  <a:pt x="656" y="539"/>
                </a:lnTo>
                <a:lnTo>
                  <a:pt x="656" y="539"/>
                </a:lnTo>
                <a:cubicBezTo>
                  <a:pt x="656" y="539"/>
                  <a:pt x="656" y="538"/>
                  <a:pt x="656" y="537"/>
                </a:cubicBezTo>
                <a:lnTo>
                  <a:pt x="656" y="537"/>
                </a:lnTo>
                <a:cubicBezTo>
                  <a:pt x="656" y="536"/>
                  <a:pt x="657" y="536"/>
                  <a:pt x="657" y="536"/>
                </a:cubicBezTo>
                <a:lnTo>
                  <a:pt x="657" y="536"/>
                </a:lnTo>
                <a:cubicBezTo>
                  <a:pt x="657" y="535"/>
                  <a:pt x="657" y="535"/>
                  <a:pt x="657" y="535"/>
                </a:cubicBezTo>
                <a:lnTo>
                  <a:pt x="657" y="535"/>
                </a:lnTo>
                <a:cubicBezTo>
                  <a:pt x="657" y="534"/>
                  <a:pt x="657" y="534"/>
                  <a:pt x="657" y="534"/>
                </a:cubicBezTo>
                <a:lnTo>
                  <a:pt x="657" y="534"/>
                </a:lnTo>
                <a:cubicBezTo>
                  <a:pt x="658" y="532"/>
                  <a:pt x="658" y="532"/>
                  <a:pt x="658" y="531"/>
                </a:cubicBezTo>
                <a:lnTo>
                  <a:pt x="658" y="531"/>
                </a:lnTo>
                <a:lnTo>
                  <a:pt x="658" y="530"/>
                </a:lnTo>
                <a:lnTo>
                  <a:pt x="658" y="530"/>
                </a:lnTo>
                <a:cubicBezTo>
                  <a:pt x="658" y="530"/>
                  <a:pt x="658" y="529"/>
                  <a:pt x="657" y="528"/>
                </a:cubicBezTo>
                <a:lnTo>
                  <a:pt x="657" y="528"/>
                </a:lnTo>
                <a:cubicBezTo>
                  <a:pt x="657" y="528"/>
                  <a:pt x="657" y="528"/>
                  <a:pt x="657" y="527"/>
                </a:cubicBezTo>
                <a:lnTo>
                  <a:pt x="657" y="527"/>
                </a:lnTo>
                <a:cubicBezTo>
                  <a:pt x="657" y="526"/>
                  <a:pt x="657" y="526"/>
                  <a:pt x="657" y="526"/>
                </a:cubicBezTo>
                <a:lnTo>
                  <a:pt x="657" y="526"/>
                </a:lnTo>
                <a:cubicBezTo>
                  <a:pt x="657" y="525"/>
                  <a:pt x="656" y="524"/>
                  <a:pt x="656" y="524"/>
                </a:cubicBezTo>
                <a:lnTo>
                  <a:pt x="656" y="524"/>
                </a:lnTo>
                <a:lnTo>
                  <a:pt x="656" y="523"/>
                </a:lnTo>
                <a:lnTo>
                  <a:pt x="656" y="523"/>
                </a:lnTo>
                <a:lnTo>
                  <a:pt x="656" y="522"/>
                </a:lnTo>
                <a:lnTo>
                  <a:pt x="656" y="522"/>
                </a:lnTo>
                <a:cubicBezTo>
                  <a:pt x="656" y="521"/>
                  <a:pt x="656" y="521"/>
                  <a:pt x="655" y="521"/>
                </a:cubicBezTo>
                <a:lnTo>
                  <a:pt x="655" y="521"/>
                </a:lnTo>
                <a:cubicBezTo>
                  <a:pt x="655" y="520"/>
                  <a:pt x="655" y="519"/>
                  <a:pt x="654" y="519"/>
                </a:cubicBezTo>
                <a:lnTo>
                  <a:pt x="654" y="519"/>
                </a:lnTo>
                <a:lnTo>
                  <a:pt x="654" y="518"/>
                </a:lnTo>
                <a:lnTo>
                  <a:pt x="654" y="518"/>
                </a:lnTo>
                <a:cubicBezTo>
                  <a:pt x="654" y="518"/>
                  <a:pt x="654" y="518"/>
                  <a:pt x="653" y="517"/>
                </a:cubicBezTo>
                <a:lnTo>
                  <a:pt x="653" y="517"/>
                </a:lnTo>
                <a:cubicBezTo>
                  <a:pt x="653" y="516"/>
                  <a:pt x="653" y="516"/>
                  <a:pt x="653" y="516"/>
                </a:cubicBezTo>
                <a:lnTo>
                  <a:pt x="653" y="516"/>
                </a:lnTo>
                <a:lnTo>
                  <a:pt x="652" y="515"/>
                </a:lnTo>
                <a:lnTo>
                  <a:pt x="652" y="515"/>
                </a:lnTo>
                <a:lnTo>
                  <a:pt x="652" y="514"/>
                </a:lnTo>
                <a:lnTo>
                  <a:pt x="652" y="514"/>
                </a:lnTo>
                <a:cubicBezTo>
                  <a:pt x="651" y="513"/>
                  <a:pt x="650" y="513"/>
                  <a:pt x="650" y="512"/>
                </a:cubicBezTo>
                <a:lnTo>
                  <a:pt x="650" y="512"/>
                </a:lnTo>
                <a:lnTo>
                  <a:pt x="650" y="512"/>
                </a:lnTo>
                <a:lnTo>
                  <a:pt x="505" y="367"/>
                </a:lnTo>
                <a:lnTo>
                  <a:pt x="505" y="367"/>
                </a:lnTo>
                <a:cubicBezTo>
                  <a:pt x="494" y="357"/>
                  <a:pt x="477" y="357"/>
                  <a:pt x="467" y="367"/>
                </a:cubicBezTo>
                <a:lnTo>
                  <a:pt x="467" y="367"/>
                </a:lnTo>
                <a:cubicBezTo>
                  <a:pt x="457" y="378"/>
                  <a:pt x="457" y="394"/>
                  <a:pt x="467" y="405"/>
                </a:cubicBezTo>
                <a:lnTo>
                  <a:pt x="566" y="504"/>
                </a:lnTo>
                <a:lnTo>
                  <a:pt x="305" y="504"/>
                </a:lnTo>
                <a:lnTo>
                  <a:pt x="305" y="504"/>
                </a:lnTo>
                <a:cubicBezTo>
                  <a:pt x="166" y="504"/>
                  <a:pt x="54" y="403"/>
                  <a:pt x="54" y="279"/>
                </a:cubicBezTo>
                <a:lnTo>
                  <a:pt x="54" y="279"/>
                </a:lnTo>
                <a:cubicBezTo>
                  <a:pt x="54" y="155"/>
                  <a:pt x="166" y="54"/>
                  <a:pt x="305" y="54"/>
                </a:cubicBezTo>
                <a:lnTo>
                  <a:pt x="486" y="53"/>
                </a:lnTo>
                <a:lnTo>
                  <a:pt x="486" y="53"/>
                </a:lnTo>
                <a:cubicBezTo>
                  <a:pt x="500" y="53"/>
                  <a:pt x="513" y="41"/>
                  <a:pt x="513" y="27"/>
                </a:cubicBezTo>
                <a:lnTo>
                  <a:pt x="513" y="27"/>
                </a:lnTo>
                <a:cubicBezTo>
                  <a:pt x="513" y="12"/>
                  <a:pt x="500" y="0"/>
                  <a:pt x="486" y="0"/>
                </a:cubicBezTo>
                <a:lnTo>
                  <a:pt x="486" y="0"/>
                </a:lnTo>
                <a:lnTo>
                  <a:pt x="305" y="0"/>
                </a:lnTo>
                <a:lnTo>
                  <a:pt x="305" y="0"/>
                </a:lnTo>
                <a:cubicBezTo>
                  <a:pt x="224" y="0"/>
                  <a:pt x="148" y="29"/>
                  <a:pt x="91" y="81"/>
                </a:cubicBezTo>
                <a:lnTo>
                  <a:pt x="91" y="81"/>
                </a:lnTo>
                <a:cubicBezTo>
                  <a:pt x="33" y="134"/>
                  <a:pt x="0" y="204"/>
                  <a:pt x="0" y="279"/>
                </a:cubicBezTo>
                <a:lnTo>
                  <a:pt x="0" y="279"/>
                </a:lnTo>
                <a:cubicBezTo>
                  <a:pt x="0" y="354"/>
                  <a:pt x="33" y="424"/>
                  <a:pt x="91" y="477"/>
                </a:cubicBezTo>
                <a:lnTo>
                  <a:pt x="91" y="477"/>
                </a:lnTo>
                <a:cubicBezTo>
                  <a:pt x="148" y="529"/>
                  <a:pt x="224" y="557"/>
                  <a:pt x="305" y="557"/>
                </a:cubicBezTo>
                <a:lnTo>
                  <a:pt x="566" y="557"/>
                </a:lnTo>
                <a:lnTo>
                  <a:pt x="467" y="656"/>
                </a:lnTo>
                <a:lnTo>
                  <a:pt x="467" y="656"/>
                </a:lnTo>
                <a:cubicBezTo>
                  <a:pt x="457" y="667"/>
                  <a:pt x="457" y="684"/>
                  <a:pt x="467" y="694"/>
                </a:cubicBezTo>
                <a:lnTo>
                  <a:pt x="467" y="694"/>
                </a:lnTo>
                <a:cubicBezTo>
                  <a:pt x="472" y="700"/>
                  <a:pt x="479" y="702"/>
                  <a:pt x="486" y="702"/>
                </a:cubicBezTo>
                <a:lnTo>
                  <a:pt x="486" y="702"/>
                </a:lnTo>
                <a:cubicBezTo>
                  <a:pt x="492" y="702"/>
                  <a:pt x="499" y="700"/>
                  <a:pt x="505" y="694"/>
                </a:cubicBezTo>
                <a:lnTo>
                  <a:pt x="650" y="550"/>
                </a:lnTo>
                <a:lnTo>
                  <a:pt x="650" y="550"/>
                </a:lnTo>
                <a:cubicBezTo>
                  <a:pt x="650" y="549"/>
                  <a:pt x="651" y="548"/>
                  <a:pt x="652" y="547"/>
                </a:cubicBezTo>
                <a:lnTo>
                  <a:pt x="652" y="547"/>
                </a:lnTo>
                <a:lnTo>
                  <a:pt x="652" y="547"/>
                </a:lnTo>
                <a:lnTo>
                  <a:pt x="652" y="547"/>
                </a:lnTo>
                <a:cubicBezTo>
                  <a:pt x="652" y="546"/>
                  <a:pt x="653" y="546"/>
                  <a:pt x="653" y="5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12"/>
          <p:cNvSpPr>
            <a:spLocks noChangeArrowheads="1"/>
          </p:cNvSpPr>
          <p:nvPr/>
        </p:nvSpPr>
        <p:spPr bwMode="auto">
          <a:xfrm>
            <a:off x="11579892" y="5672521"/>
            <a:ext cx="667046" cy="752955"/>
          </a:xfrm>
          <a:custGeom>
            <a:avLst/>
            <a:gdLst>
              <a:gd name="T0" fmla="*/ 479 w 583"/>
              <a:gd name="T1" fmla="*/ 612 h 655"/>
              <a:gd name="T2" fmla="*/ 479 w 583"/>
              <a:gd name="T3" fmla="*/ 381 h 655"/>
              <a:gd name="T4" fmla="*/ 124 w 583"/>
              <a:gd name="T5" fmla="*/ 355 h 655"/>
              <a:gd name="T6" fmla="*/ 93 w 583"/>
              <a:gd name="T7" fmla="*/ 381 h 655"/>
              <a:gd name="T8" fmla="*/ 43 w 583"/>
              <a:gd name="T9" fmla="*/ 612 h 655"/>
              <a:gd name="T10" fmla="*/ 153 w 583"/>
              <a:gd name="T11" fmla="*/ 42 h 655"/>
              <a:gd name="T12" fmla="*/ 153 w 583"/>
              <a:gd name="T13" fmla="*/ 180 h 655"/>
              <a:gd name="T14" fmla="*/ 373 w 583"/>
              <a:gd name="T15" fmla="*/ 203 h 655"/>
              <a:gd name="T16" fmla="*/ 399 w 583"/>
              <a:gd name="T17" fmla="*/ 180 h 655"/>
              <a:gd name="T18" fmla="*/ 538 w 583"/>
              <a:gd name="T19" fmla="*/ 183 h 655"/>
              <a:gd name="T20" fmla="*/ 538 w 583"/>
              <a:gd name="T21" fmla="*/ 185 h 655"/>
              <a:gd name="T22" fmla="*/ 136 w 583"/>
              <a:gd name="T23" fmla="*/ 397 h 655"/>
              <a:gd name="T24" fmla="*/ 437 w 583"/>
              <a:gd name="T25" fmla="*/ 612 h 655"/>
              <a:gd name="T26" fmla="*/ 136 w 583"/>
              <a:gd name="T27" fmla="*/ 397 h 655"/>
              <a:gd name="T28" fmla="*/ 196 w 583"/>
              <a:gd name="T29" fmla="*/ 161 h 655"/>
              <a:gd name="T30" fmla="*/ 358 w 583"/>
              <a:gd name="T31" fmla="*/ 44 h 655"/>
              <a:gd name="T32" fmla="*/ 580 w 583"/>
              <a:gd name="T33" fmla="*/ 179 h 655"/>
              <a:gd name="T34" fmla="*/ 574 w 583"/>
              <a:gd name="T35" fmla="*/ 158 h 655"/>
              <a:gd name="T36" fmla="*/ 416 w 583"/>
              <a:gd name="T37" fmla="*/ 6 h 655"/>
              <a:gd name="T38" fmla="*/ 415 w 583"/>
              <a:gd name="T39" fmla="*/ 6 h 655"/>
              <a:gd name="T40" fmla="*/ 415 w 583"/>
              <a:gd name="T41" fmla="*/ 5 h 655"/>
              <a:gd name="T42" fmla="*/ 413 w 583"/>
              <a:gd name="T43" fmla="*/ 4 h 655"/>
              <a:gd name="T44" fmla="*/ 413 w 583"/>
              <a:gd name="T45" fmla="*/ 4 h 655"/>
              <a:gd name="T46" fmla="*/ 412 w 583"/>
              <a:gd name="T47" fmla="*/ 3 h 655"/>
              <a:gd name="T48" fmla="*/ 411 w 583"/>
              <a:gd name="T49" fmla="*/ 2 h 655"/>
              <a:gd name="T50" fmla="*/ 410 w 583"/>
              <a:gd name="T51" fmla="*/ 2 h 655"/>
              <a:gd name="T52" fmla="*/ 409 w 583"/>
              <a:gd name="T53" fmla="*/ 1 h 655"/>
              <a:gd name="T54" fmla="*/ 408 w 583"/>
              <a:gd name="T55" fmla="*/ 1 h 655"/>
              <a:gd name="T56" fmla="*/ 407 w 583"/>
              <a:gd name="T57" fmla="*/ 1 h 655"/>
              <a:gd name="T58" fmla="*/ 406 w 583"/>
              <a:gd name="T59" fmla="*/ 1 h 655"/>
              <a:gd name="T60" fmla="*/ 405 w 583"/>
              <a:gd name="T61" fmla="*/ 1 h 655"/>
              <a:gd name="T62" fmla="*/ 404 w 583"/>
              <a:gd name="T63" fmla="*/ 0 h 655"/>
              <a:gd name="T64" fmla="*/ 403 w 583"/>
              <a:gd name="T65" fmla="*/ 0 h 655"/>
              <a:gd name="T66" fmla="*/ 402 w 583"/>
              <a:gd name="T67" fmla="*/ 0 h 655"/>
              <a:gd name="T68" fmla="*/ 37 w 583"/>
              <a:gd name="T69" fmla="*/ 0 h 655"/>
              <a:gd name="T70" fmla="*/ 0 w 583"/>
              <a:gd name="T71" fmla="*/ 40 h 655"/>
              <a:gd name="T72" fmla="*/ 0 w 583"/>
              <a:gd name="T73" fmla="*/ 634 h 655"/>
              <a:gd name="T74" fmla="*/ 124 w 583"/>
              <a:gd name="T75" fmla="*/ 654 h 655"/>
              <a:gd name="T76" fmla="*/ 560 w 583"/>
              <a:gd name="T77" fmla="*/ 654 h 655"/>
              <a:gd name="T78" fmla="*/ 580 w 583"/>
              <a:gd name="T79" fmla="*/ 634 h 655"/>
              <a:gd name="T80" fmla="*/ 580 w 583"/>
              <a:gd name="T81" fmla="*/ 185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3" h="655">
                <a:moveTo>
                  <a:pt x="538" y="612"/>
                </a:moveTo>
                <a:lnTo>
                  <a:pt x="479" y="612"/>
                </a:lnTo>
                <a:lnTo>
                  <a:pt x="479" y="381"/>
                </a:lnTo>
                <a:lnTo>
                  <a:pt x="479" y="381"/>
                </a:lnTo>
                <a:cubicBezTo>
                  <a:pt x="479" y="366"/>
                  <a:pt x="465" y="355"/>
                  <a:pt x="448" y="355"/>
                </a:cubicBezTo>
                <a:lnTo>
                  <a:pt x="124" y="355"/>
                </a:lnTo>
                <a:lnTo>
                  <a:pt x="124" y="355"/>
                </a:lnTo>
                <a:cubicBezTo>
                  <a:pt x="106" y="355"/>
                  <a:pt x="93" y="366"/>
                  <a:pt x="93" y="381"/>
                </a:cubicBezTo>
                <a:lnTo>
                  <a:pt x="93" y="612"/>
                </a:lnTo>
                <a:lnTo>
                  <a:pt x="43" y="612"/>
                </a:lnTo>
                <a:lnTo>
                  <a:pt x="43" y="42"/>
                </a:lnTo>
                <a:lnTo>
                  <a:pt x="153" y="42"/>
                </a:lnTo>
                <a:lnTo>
                  <a:pt x="153" y="180"/>
                </a:lnTo>
                <a:lnTo>
                  <a:pt x="153" y="180"/>
                </a:lnTo>
                <a:cubicBezTo>
                  <a:pt x="153" y="193"/>
                  <a:pt x="165" y="203"/>
                  <a:pt x="180" y="203"/>
                </a:cubicBezTo>
                <a:lnTo>
                  <a:pt x="373" y="203"/>
                </a:lnTo>
                <a:lnTo>
                  <a:pt x="373" y="203"/>
                </a:lnTo>
                <a:cubicBezTo>
                  <a:pt x="387" y="203"/>
                  <a:pt x="399" y="193"/>
                  <a:pt x="399" y="180"/>
                </a:cubicBezTo>
                <a:lnTo>
                  <a:pt x="399" y="48"/>
                </a:lnTo>
                <a:lnTo>
                  <a:pt x="538" y="183"/>
                </a:lnTo>
                <a:lnTo>
                  <a:pt x="538" y="183"/>
                </a:lnTo>
                <a:cubicBezTo>
                  <a:pt x="538" y="184"/>
                  <a:pt x="538" y="184"/>
                  <a:pt x="538" y="185"/>
                </a:cubicBezTo>
                <a:lnTo>
                  <a:pt x="538" y="612"/>
                </a:lnTo>
                <a:close/>
                <a:moveTo>
                  <a:pt x="136" y="397"/>
                </a:moveTo>
                <a:lnTo>
                  <a:pt x="437" y="397"/>
                </a:lnTo>
                <a:lnTo>
                  <a:pt x="437" y="612"/>
                </a:lnTo>
                <a:lnTo>
                  <a:pt x="136" y="612"/>
                </a:lnTo>
                <a:lnTo>
                  <a:pt x="136" y="397"/>
                </a:lnTo>
                <a:close/>
                <a:moveTo>
                  <a:pt x="358" y="161"/>
                </a:moveTo>
                <a:lnTo>
                  <a:pt x="196" y="161"/>
                </a:lnTo>
                <a:lnTo>
                  <a:pt x="196" y="44"/>
                </a:lnTo>
                <a:lnTo>
                  <a:pt x="358" y="44"/>
                </a:lnTo>
                <a:lnTo>
                  <a:pt x="358" y="161"/>
                </a:lnTo>
                <a:close/>
                <a:moveTo>
                  <a:pt x="580" y="179"/>
                </a:moveTo>
                <a:lnTo>
                  <a:pt x="580" y="179"/>
                </a:lnTo>
                <a:cubicBezTo>
                  <a:pt x="582" y="172"/>
                  <a:pt x="580" y="164"/>
                  <a:pt x="574" y="158"/>
                </a:cubicBezTo>
                <a:lnTo>
                  <a:pt x="416" y="6"/>
                </a:lnTo>
                <a:lnTo>
                  <a:pt x="416" y="6"/>
                </a:lnTo>
                <a:lnTo>
                  <a:pt x="415" y="6"/>
                </a:lnTo>
                <a:lnTo>
                  <a:pt x="415" y="6"/>
                </a:lnTo>
                <a:cubicBezTo>
                  <a:pt x="415" y="5"/>
                  <a:pt x="415" y="5"/>
                  <a:pt x="415" y="5"/>
                </a:cubicBezTo>
                <a:lnTo>
                  <a:pt x="415" y="5"/>
                </a:lnTo>
                <a:cubicBezTo>
                  <a:pt x="414" y="4"/>
                  <a:pt x="414" y="4"/>
                  <a:pt x="413" y="4"/>
                </a:cubicBezTo>
                <a:lnTo>
                  <a:pt x="413" y="4"/>
                </a:lnTo>
                <a:lnTo>
                  <a:pt x="413" y="4"/>
                </a:lnTo>
                <a:lnTo>
                  <a:pt x="413" y="4"/>
                </a:lnTo>
                <a:cubicBezTo>
                  <a:pt x="412" y="3"/>
                  <a:pt x="412" y="3"/>
                  <a:pt x="412" y="3"/>
                </a:cubicBezTo>
                <a:lnTo>
                  <a:pt x="412" y="3"/>
                </a:lnTo>
                <a:cubicBezTo>
                  <a:pt x="412" y="2"/>
                  <a:pt x="411" y="2"/>
                  <a:pt x="411" y="2"/>
                </a:cubicBezTo>
                <a:lnTo>
                  <a:pt x="411" y="2"/>
                </a:lnTo>
                <a:cubicBezTo>
                  <a:pt x="410" y="2"/>
                  <a:pt x="410" y="2"/>
                  <a:pt x="410" y="2"/>
                </a:cubicBezTo>
                <a:lnTo>
                  <a:pt x="410" y="2"/>
                </a:lnTo>
                <a:cubicBezTo>
                  <a:pt x="410" y="2"/>
                  <a:pt x="409" y="2"/>
                  <a:pt x="409" y="1"/>
                </a:cubicBezTo>
                <a:lnTo>
                  <a:pt x="409" y="1"/>
                </a:lnTo>
                <a:cubicBezTo>
                  <a:pt x="409" y="1"/>
                  <a:pt x="409" y="1"/>
                  <a:pt x="408" y="1"/>
                </a:cubicBezTo>
                <a:lnTo>
                  <a:pt x="408" y="1"/>
                </a:lnTo>
                <a:lnTo>
                  <a:pt x="407" y="1"/>
                </a:lnTo>
                <a:lnTo>
                  <a:pt x="407" y="1"/>
                </a:lnTo>
                <a:cubicBezTo>
                  <a:pt x="407" y="1"/>
                  <a:pt x="407" y="1"/>
                  <a:pt x="406" y="1"/>
                </a:cubicBezTo>
                <a:lnTo>
                  <a:pt x="406" y="1"/>
                </a:lnTo>
                <a:cubicBezTo>
                  <a:pt x="405" y="1"/>
                  <a:pt x="405" y="1"/>
                  <a:pt x="405" y="1"/>
                </a:cubicBezTo>
                <a:lnTo>
                  <a:pt x="405" y="1"/>
                </a:lnTo>
                <a:cubicBezTo>
                  <a:pt x="405" y="0"/>
                  <a:pt x="404" y="0"/>
                  <a:pt x="404" y="0"/>
                </a:cubicBezTo>
                <a:lnTo>
                  <a:pt x="404" y="0"/>
                </a:lnTo>
                <a:cubicBezTo>
                  <a:pt x="404" y="0"/>
                  <a:pt x="404" y="0"/>
                  <a:pt x="403" y="0"/>
                </a:cubicBezTo>
                <a:lnTo>
                  <a:pt x="403" y="0"/>
                </a:lnTo>
                <a:cubicBezTo>
                  <a:pt x="402" y="0"/>
                  <a:pt x="402" y="0"/>
                  <a:pt x="402" y="0"/>
                </a:cubicBezTo>
                <a:lnTo>
                  <a:pt x="402" y="0"/>
                </a:lnTo>
                <a:lnTo>
                  <a:pt x="401" y="0"/>
                </a:lnTo>
                <a:lnTo>
                  <a:pt x="37" y="0"/>
                </a:lnTo>
                <a:lnTo>
                  <a:pt x="37" y="0"/>
                </a:lnTo>
                <a:cubicBezTo>
                  <a:pt x="19" y="0"/>
                  <a:pt x="0" y="18"/>
                  <a:pt x="0" y="40"/>
                </a:cubicBezTo>
                <a:lnTo>
                  <a:pt x="0" y="634"/>
                </a:lnTo>
                <a:lnTo>
                  <a:pt x="0" y="634"/>
                </a:lnTo>
                <a:cubicBezTo>
                  <a:pt x="0" y="645"/>
                  <a:pt x="10" y="654"/>
                  <a:pt x="21" y="654"/>
                </a:cubicBezTo>
                <a:lnTo>
                  <a:pt x="124" y="654"/>
                </a:lnTo>
                <a:lnTo>
                  <a:pt x="448" y="654"/>
                </a:lnTo>
                <a:lnTo>
                  <a:pt x="560" y="654"/>
                </a:lnTo>
                <a:lnTo>
                  <a:pt x="560" y="654"/>
                </a:lnTo>
                <a:cubicBezTo>
                  <a:pt x="571" y="654"/>
                  <a:pt x="580" y="645"/>
                  <a:pt x="580" y="634"/>
                </a:cubicBezTo>
                <a:lnTo>
                  <a:pt x="580" y="185"/>
                </a:lnTo>
                <a:lnTo>
                  <a:pt x="580" y="185"/>
                </a:lnTo>
                <a:cubicBezTo>
                  <a:pt x="580" y="182"/>
                  <a:pt x="580" y="181"/>
                  <a:pt x="580" y="1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13"/>
          <p:cNvSpPr>
            <a:spLocks noChangeArrowheads="1"/>
          </p:cNvSpPr>
          <p:nvPr/>
        </p:nvSpPr>
        <p:spPr bwMode="auto">
          <a:xfrm>
            <a:off x="7486653" y="9083554"/>
            <a:ext cx="672101" cy="742845"/>
          </a:xfrm>
          <a:custGeom>
            <a:avLst/>
            <a:gdLst>
              <a:gd name="T0" fmla="*/ 118 w 587"/>
              <a:gd name="T1" fmla="*/ 468 h 647"/>
              <a:gd name="T2" fmla="*/ 118 w 587"/>
              <a:gd name="T3" fmla="*/ 468 h 647"/>
              <a:gd name="T4" fmla="*/ 45 w 587"/>
              <a:gd name="T5" fmla="*/ 293 h 647"/>
              <a:gd name="T6" fmla="*/ 45 w 587"/>
              <a:gd name="T7" fmla="*/ 293 h 647"/>
              <a:gd name="T8" fmla="*/ 118 w 587"/>
              <a:gd name="T9" fmla="*/ 118 h 647"/>
              <a:gd name="T10" fmla="*/ 118 w 587"/>
              <a:gd name="T11" fmla="*/ 118 h 647"/>
              <a:gd name="T12" fmla="*/ 293 w 587"/>
              <a:gd name="T13" fmla="*/ 46 h 647"/>
              <a:gd name="T14" fmla="*/ 293 w 587"/>
              <a:gd name="T15" fmla="*/ 46 h 647"/>
              <a:gd name="T16" fmla="*/ 468 w 587"/>
              <a:gd name="T17" fmla="*/ 118 h 647"/>
              <a:gd name="T18" fmla="*/ 468 w 587"/>
              <a:gd name="T19" fmla="*/ 118 h 647"/>
              <a:gd name="T20" fmla="*/ 541 w 587"/>
              <a:gd name="T21" fmla="*/ 293 h 647"/>
              <a:gd name="T22" fmla="*/ 541 w 587"/>
              <a:gd name="T23" fmla="*/ 293 h 647"/>
              <a:gd name="T24" fmla="*/ 468 w 587"/>
              <a:gd name="T25" fmla="*/ 468 h 647"/>
              <a:gd name="T26" fmla="*/ 468 w 587"/>
              <a:gd name="T27" fmla="*/ 468 h 647"/>
              <a:gd name="T28" fmla="*/ 293 w 587"/>
              <a:gd name="T29" fmla="*/ 541 h 647"/>
              <a:gd name="T30" fmla="*/ 293 w 587"/>
              <a:gd name="T31" fmla="*/ 541 h 647"/>
              <a:gd name="T32" fmla="*/ 118 w 587"/>
              <a:gd name="T33" fmla="*/ 468 h 647"/>
              <a:gd name="T34" fmla="*/ 586 w 587"/>
              <a:gd name="T35" fmla="*/ 293 h 647"/>
              <a:gd name="T36" fmla="*/ 586 w 587"/>
              <a:gd name="T37" fmla="*/ 293 h 647"/>
              <a:gd name="T38" fmla="*/ 500 w 587"/>
              <a:gd name="T39" fmla="*/ 86 h 647"/>
              <a:gd name="T40" fmla="*/ 500 w 587"/>
              <a:gd name="T41" fmla="*/ 86 h 647"/>
              <a:gd name="T42" fmla="*/ 293 w 587"/>
              <a:gd name="T43" fmla="*/ 0 h 647"/>
              <a:gd name="T44" fmla="*/ 293 w 587"/>
              <a:gd name="T45" fmla="*/ 0 h 647"/>
              <a:gd name="T46" fmla="*/ 86 w 587"/>
              <a:gd name="T47" fmla="*/ 86 h 647"/>
              <a:gd name="T48" fmla="*/ 86 w 587"/>
              <a:gd name="T49" fmla="*/ 86 h 647"/>
              <a:gd name="T50" fmla="*/ 0 w 587"/>
              <a:gd name="T51" fmla="*/ 293 h 647"/>
              <a:gd name="T52" fmla="*/ 0 w 587"/>
              <a:gd name="T53" fmla="*/ 293 h 647"/>
              <a:gd name="T54" fmla="*/ 86 w 587"/>
              <a:gd name="T55" fmla="*/ 500 h 647"/>
              <a:gd name="T56" fmla="*/ 86 w 587"/>
              <a:gd name="T57" fmla="*/ 500 h 647"/>
              <a:gd name="T58" fmla="*/ 102 w 587"/>
              <a:gd name="T59" fmla="*/ 516 h 647"/>
              <a:gd name="T60" fmla="*/ 64 w 587"/>
              <a:gd name="T61" fmla="*/ 615 h 647"/>
              <a:gd name="T62" fmla="*/ 64 w 587"/>
              <a:gd name="T63" fmla="*/ 615 h 647"/>
              <a:gd name="T64" fmla="*/ 77 w 587"/>
              <a:gd name="T65" fmla="*/ 645 h 647"/>
              <a:gd name="T66" fmla="*/ 77 w 587"/>
              <a:gd name="T67" fmla="*/ 645 h 647"/>
              <a:gd name="T68" fmla="*/ 85 w 587"/>
              <a:gd name="T69" fmla="*/ 646 h 647"/>
              <a:gd name="T70" fmla="*/ 85 w 587"/>
              <a:gd name="T71" fmla="*/ 646 h 647"/>
              <a:gd name="T72" fmla="*/ 106 w 587"/>
              <a:gd name="T73" fmla="*/ 632 h 647"/>
              <a:gd name="T74" fmla="*/ 140 w 587"/>
              <a:gd name="T75" fmla="*/ 543 h 647"/>
              <a:gd name="T76" fmla="*/ 140 w 587"/>
              <a:gd name="T77" fmla="*/ 543 h 647"/>
              <a:gd name="T78" fmla="*/ 293 w 587"/>
              <a:gd name="T79" fmla="*/ 586 h 647"/>
              <a:gd name="T80" fmla="*/ 293 w 587"/>
              <a:gd name="T81" fmla="*/ 586 h 647"/>
              <a:gd name="T82" fmla="*/ 444 w 587"/>
              <a:gd name="T83" fmla="*/ 545 h 647"/>
              <a:gd name="T84" fmla="*/ 478 w 587"/>
              <a:gd name="T85" fmla="*/ 632 h 647"/>
              <a:gd name="T86" fmla="*/ 478 w 587"/>
              <a:gd name="T87" fmla="*/ 632 h 647"/>
              <a:gd name="T88" fmla="*/ 499 w 587"/>
              <a:gd name="T89" fmla="*/ 646 h 647"/>
              <a:gd name="T90" fmla="*/ 499 w 587"/>
              <a:gd name="T91" fmla="*/ 646 h 647"/>
              <a:gd name="T92" fmla="*/ 506 w 587"/>
              <a:gd name="T93" fmla="*/ 645 h 647"/>
              <a:gd name="T94" fmla="*/ 506 w 587"/>
              <a:gd name="T95" fmla="*/ 645 h 647"/>
              <a:gd name="T96" fmla="*/ 520 w 587"/>
              <a:gd name="T97" fmla="*/ 615 h 647"/>
              <a:gd name="T98" fmla="*/ 482 w 587"/>
              <a:gd name="T99" fmla="*/ 517 h 647"/>
              <a:gd name="T100" fmla="*/ 482 w 587"/>
              <a:gd name="T101" fmla="*/ 517 h 647"/>
              <a:gd name="T102" fmla="*/ 500 w 587"/>
              <a:gd name="T103" fmla="*/ 500 h 647"/>
              <a:gd name="T104" fmla="*/ 500 w 587"/>
              <a:gd name="T105" fmla="*/ 500 h 647"/>
              <a:gd name="T106" fmla="*/ 586 w 587"/>
              <a:gd name="T107" fmla="*/ 293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87" h="647">
                <a:moveTo>
                  <a:pt x="118" y="468"/>
                </a:moveTo>
                <a:lnTo>
                  <a:pt x="118" y="468"/>
                </a:lnTo>
                <a:cubicBezTo>
                  <a:pt x="71" y="422"/>
                  <a:pt x="45" y="359"/>
                  <a:pt x="45" y="293"/>
                </a:cubicBezTo>
                <a:lnTo>
                  <a:pt x="45" y="293"/>
                </a:lnTo>
                <a:cubicBezTo>
                  <a:pt x="45" y="227"/>
                  <a:pt x="71" y="165"/>
                  <a:pt x="118" y="118"/>
                </a:cubicBezTo>
                <a:lnTo>
                  <a:pt x="118" y="118"/>
                </a:lnTo>
                <a:cubicBezTo>
                  <a:pt x="165" y="71"/>
                  <a:pt x="227" y="46"/>
                  <a:pt x="293" y="46"/>
                </a:cubicBezTo>
                <a:lnTo>
                  <a:pt x="293" y="46"/>
                </a:lnTo>
                <a:cubicBezTo>
                  <a:pt x="359" y="46"/>
                  <a:pt x="421" y="71"/>
                  <a:pt x="468" y="118"/>
                </a:cubicBezTo>
                <a:lnTo>
                  <a:pt x="468" y="118"/>
                </a:lnTo>
                <a:cubicBezTo>
                  <a:pt x="515" y="165"/>
                  <a:pt x="541" y="227"/>
                  <a:pt x="541" y="293"/>
                </a:cubicBezTo>
                <a:lnTo>
                  <a:pt x="541" y="293"/>
                </a:lnTo>
                <a:cubicBezTo>
                  <a:pt x="541" y="359"/>
                  <a:pt x="515" y="422"/>
                  <a:pt x="468" y="468"/>
                </a:cubicBezTo>
                <a:lnTo>
                  <a:pt x="468" y="468"/>
                </a:lnTo>
                <a:cubicBezTo>
                  <a:pt x="421" y="515"/>
                  <a:pt x="359" y="541"/>
                  <a:pt x="293" y="541"/>
                </a:cubicBezTo>
                <a:lnTo>
                  <a:pt x="293" y="541"/>
                </a:lnTo>
                <a:cubicBezTo>
                  <a:pt x="227" y="541"/>
                  <a:pt x="165" y="515"/>
                  <a:pt x="118" y="468"/>
                </a:cubicBezTo>
                <a:close/>
                <a:moveTo>
                  <a:pt x="586" y="293"/>
                </a:moveTo>
                <a:lnTo>
                  <a:pt x="586" y="293"/>
                </a:lnTo>
                <a:cubicBezTo>
                  <a:pt x="586" y="215"/>
                  <a:pt x="555" y="142"/>
                  <a:pt x="500" y="86"/>
                </a:cubicBezTo>
                <a:lnTo>
                  <a:pt x="500" y="86"/>
                </a:lnTo>
                <a:cubicBezTo>
                  <a:pt x="444" y="31"/>
                  <a:pt x="371" y="0"/>
                  <a:pt x="293" y="0"/>
                </a:cubicBezTo>
                <a:lnTo>
                  <a:pt x="293" y="0"/>
                </a:lnTo>
                <a:cubicBezTo>
                  <a:pt x="215" y="0"/>
                  <a:pt x="141" y="31"/>
                  <a:pt x="86" y="86"/>
                </a:cubicBezTo>
                <a:lnTo>
                  <a:pt x="86" y="86"/>
                </a:lnTo>
                <a:cubicBezTo>
                  <a:pt x="30" y="142"/>
                  <a:pt x="0" y="215"/>
                  <a:pt x="0" y="293"/>
                </a:cubicBezTo>
                <a:lnTo>
                  <a:pt x="0" y="293"/>
                </a:lnTo>
                <a:cubicBezTo>
                  <a:pt x="0" y="372"/>
                  <a:pt x="30" y="445"/>
                  <a:pt x="86" y="500"/>
                </a:cubicBezTo>
                <a:lnTo>
                  <a:pt x="86" y="500"/>
                </a:lnTo>
                <a:cubicBezTo>
                  <a:pt x="91" y="505"/>
                  <a:pt x="97" y="511"/>
                  <a:pt x="102" y="516"/>
                </a:cubicBezTo>
                <a:lnTo>
                  <a:pt x="64" y="615"/>
                </a:lnTo>
                <a:lnTo>
                  <a:pt x="64" y="615"/>
                </a:lnTo>
                <a:cubicBezTo>
                  <a:pt x="59" y="627"/>
                  <a:pt x="65" y="640"/>
                  <a:pt x="77" y="645"/>
                </a:cubicBezTo>
                <a:lnTo>
                  <a:pt x="77" y="645"/>
                </a:lnTo>
                <a:cubicBezTo>
                  <a:pt x="80" y="645"/>
                  <a:pt x="82" y="646"/>
                  <a:pt x="85" y="646"/>
                </a:cubicBezTo>
                <a:lnTo>
                  <a:pt x="85" y="646"/>
                </a:lnTo>
                <a:cubicBezTo>
                  <a:pt x="94" y="646"/>
                  <a:pt x="103" y="641"/>
                  <a:pt x="106" y="632"/>
                </a:cubicBezTo>
                <a:lnTo>
                  <a:pt x="140" y="543"/>
                </a:lnTo>
                <a:lnTo>
                  <a:pt x="140" y="543"/>
                </a:lnTo>
                <a:cubicBezTo>
                  <a:pt x="186" y="571"/>
                  <a:pt x="238" y="586"/>
                  <a:pt x="293" y="586"/>
                </a:cubicBezTo>
                <a:lnTo>
                  <a:pt x="293" y="586"/>
                </a:lnTo>
                <a:cubicBezTo>
                  <a:pt x="347" y="586"/>
                  <a:pt x="399" y="571"/>
                  <a:pt x="444" y="545"/>
                </a:cubicBezTo>
                <a:lnTo>
                  <a:pt x="478" y="632"/>
                </a:lnTo>
                <a:lnTo>
                  <a:pt x="478" y="632"/>
                </a:lnTo>
                <a:cubicBezTo>
                  <a:pt x="481" y="641"/>
                  <a:pt x="489" y="646"/>
                  <a:pt x="499" y="646"/>
                </a:cubicBezTo>
                <a:lnTo>
                  <a:pt x="499" y="646"/>
                </a:lnTo>
                <a:cubicBezTo>
                  <a:pt x="501" y="646"/>
                  <a:pt x="504" y="645"/>
                  <a:pt x="506" y="645"/>
                </a:cubicBezTo>
                <a:lnTo>
                  <a:pt x="506" y="645"/>
                </a:lnTo>
                <a:cubicBezTo>
                  <a:pt x="518" y="640"/>
                  <a:pt x="524" y="627"/>
                  <a:pt x="520" y="615"/>
                </a:cubicBezTo>
                <a:lnTo>
                  <a:pt x="482" y="517"/>
                </a:lnTo>
                <a:lnTo>
                  <a:pt x="482" y="517"/>
                </a:lnTo>
                <a:cubicBezTo>
                  <a:pt x="488" y="511"/>
                  <a:pt x="494" y="506"/>
                  <a:pt x="500" y="500"/>
                </a:cubicBezTo>
                <a:lnTo>
                  <a:pt x="500" y="500"/>
                </a:lnTo>
                <a:cubicBezTo>
                  <a:pt x="555" y="445"/>
                  <a:pt x="586" y="372"/>
                  <a:pt x="586" y="2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" name="Freeform 414"/>
          <p:cNvSpPr>
            <a:spLocks noChangeArrowheads="1"/>
          </p:cNvSpPr>
          <p:nvPr/>
        </p:nvSpPr>
        <p:spPr bwMode="auto">
          <a:xfrm>
            <a:off x="7668575" y="9225049"/>
            <a:ext cx="348685" cy="222349"/>
          </a:xfrm>
          <a:custGeom>
            <a:avLst/>
            <a:gdLst>
              <a:gd name="T0" fmla="*/ 263 w 304"/>
              <a:gd name="T1" fmla="*/ 9 h 195"/>
              <a:gd name="T2" fmla="*/ 121 w 304"/>
              <a:gd name="T3" fmla="*/ 149 h 195"/>
              <a:gd name="T4" fmla="*/ 23 w 304"/>
              <a:gd name="T5" fmla="*/ 149 h 195"/>
              <a:gd name="T6" fmla="*/ 23 w 304"/>
              <a:gd name="T7" fmla="*/ 149 h 195"/>
              <a:gd name="T8" fmla="*/ 0 w 304"/>
              <a:gd name="T9" fmla="*/ 171 h 195"/>
              <a:gd name="T10" fmla="*/ 0 w 304"/>
              <a:gd name="T11" fmla="*/ 171 h 195"/>
              <a:gd name="T12" fmla="*/ 23 w 304"/>
              <a:gd name="T13" fmla="*/ 194 h 195"/>
              <a:gd name="T14" fmla="*/ 131 w 304"/>
              <a:gd name="T15" fmla="*/ 194 h 195"/>
              <a:gd name="T16" fmla="*/ 131 w 304"/>
              <a:gd name="T17" fmla="*/ 194 h 195"/>
              <a:gd name="T18" fmla="*/ 150 w 304"/>
              <a:gd name="T19" fmla="*/ 184 h 195"/>
              <a:gd name="T20" fmla="*/ 295 w 304"/>
              <a:gd name="T21" fmla="*/ 40 h 195"/>
              <a:gd name="T22" fmla="*/ 295 w 304"/>
              <a:gd name="T23" fmla="*/ 40 h 195"/>
              <a:gd name="T24" fmla="*/ 295 w 304"/>
              <a:gd name="T25" fmla="*/ 9 h 195"/>
              <a:gd name="T26" fmla="*/ 295 w 304"/>
              <a:gd name="T27" fmla="*/ 9 h 195"/>
              <a:gd name="T28" fmla="*/ 263 w 304"/>
              <a:gd name="T29" fmla="*/ 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4" h="195">
                <a:moveTo>
                  <a:pt x="263" y="9"/>
                </a:moveTo>
                <a:lnTo>
                  <a:pt x="121" y="149"/>
                </a:lnTo>
                <a:lnTo>
                  <a:pt x="23" y="149"/>
                </a:lnTo>
                <a:lnTo>
                  <a:pt x="23" y="149"/>
                </a:lnTo>
                <a:cubicBezTo>
                  <a:pt x="10" y="149"/>
                  <a:pt x="0" y="159"/>
                  <a:pt x="0" y="171"/>
                </a:cubicBezTo>
                <a:lnTo>
                  <a:pt x="0" y="171"/>
                </a:lnTo>
                <a:cubicBezTo>
                  <a:pt x="0" y="184"/>
                  <a:pt x="10" y="194"/>
                  <a:pt x="23" y="194"/>
                </a:cubicBezTo>
                <a:lnTo>
                  <a:pt x="131" y="194"/>
                </a:lnTo>
                <a:lnTo>
                  <a:pt x="131" y="194"/>
                </a:lnTo>
                <a:cubicBezTo>
                  <a:pt x="139" y="194"/>
                  <a:pt x="146" y="190"/>
                  <a:pt x="150" y="184"/>
                </a:cubicBezTo>
                <a:lnTo>
                  <a:pt x="295" y="40"/>
                </a:lnTo>
                <a:lnTo>
                  <a:pt x="295" y="40"/>
                </a:lnTo>
                <a:cubicBezTo>
                  <a:pt x="303" y="32"/>
                  <a:pt x="303" y="17"/>
                  <a:pt x="295" y="9"/>
                </a:cubicBezTo>
                <a:lnTo>
                  <a:pt x="295" y="9"/>
                </a:lnTo>
                <a:cubicBezTo>
                  <a:pt x="286" y="0"/>
                  <a:pt x="272" y="0"/>
                  <a:pt x="263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Freeform 415"/>
          <p:cNvSpPr>
            <a:spLocks noChangeArrowheads="1"/>
          </p:cNvSpPr>
          <p:nvPr/>
        </p:nvSpPr>
        <p:spPr bwMode="auto">
          <a:xfrm>
            <a:off x="8047580" y="9053234"/>
            <a:ext cx="141495" cy="141495"/>
          </a:xfrm>
          <a:custGeom>
            <a:avLst/>
            <a:gdLst>
              <a:gd name="T0" fmla="*/ 111 w 125"/>
              <a:gd name="T1" fmla="*/ 101 h 124"/>
              <a:gd name="T2" fmla="*/ 111 w 125"/>
              <a:gd name="T3" fmla="*/ 101 h 124"/>
              <a:gd name="T4" fmla="*/ 111 w 125"/>
              <a:gd name="T5" fmla="*/ 101 h 124"/>
              <a:gd name="T6" fmla="*/ 80 w 125"/>
              <a:gd name="T7" fmla="*/ 122 h 124"/>
              <a:gd name="T8" fmla="*/ 80 w 125"/>
              <a:gd name="T9" fmla="*/ 122 h 124"/>
              <a:gd name="T10" fmla="*/ 70 w 125"/>
              <a:gd name="T11" fmla="*/ 123 h 124"/>
              <a:gd name="T12" fmla="*/ 70 w 125"/>
              <a:gd name="T13" fmla="*/ 123 h 124"/>
              <a:gd name="T14" fmla="*/ 44 w 125"/>
              <a:gd name="T15" fmla="*/ 115 h 124"/>
              <a:gd name="T16" fmla="*/ 44 w 125"/>
              <a:gd name="T17" fmla="*/ 115 h 124"/>
              <a:gd name="T18" fmla="*/ 44 w 125"/>
              <a:gd name="T19" fmla="*/ 115 h 124"/>
              <a:gd name="T20" fmla="*/ 44 w 125"/>
              <a:gd name="T21" fmla="*/ 115 h 124"/>
              <a:gd name="T22" fmla="*/ 38 w 125"/>
              <a:gd name="T23" fmla="*/ 111 h 124"/>
              <a:gd name="T24" fmla="*/ 38 w 125"/>
              <a:gd name="T25" fmla="*/ 111 h 124"/>
              <a:gd name="T26" fmla="*/ 37 w 125"/>
              <a:gd name="T27" fmla="*/ 109 h 124"/>
              <a:gd name="T28" fmla="*/ 13 w 125"/>
              <a:gd name="T29" fmla="*/ 86 h 124"/>
              <a:gd name="T30" fmla="*/ 13 w 125"/>
              <a:gd name="T31" fmla="*/ 86 h 124"/>
              <a:gd name="T32" fmla="*/ 0 w 125"/>
              <a:gd name="T33" fmla="*/ 54 h 124"/>
              <a:gd name="T34" fmla="*/ 0 w 125"/>
              <a:gd name="T35" fmla="*/ 54 h 124"/>
              <a:gd name="T36" fmla="*/ 13 w 125"/>
              <a:gd name="T37" fmla="*/ 22 h 124"/>
              <a:gd name="T38" fmla="*/ 17 w 125"/>
              <a:gd name="T39" fmla="*/ 17 h 124"/>
              <a:gd name="T40" fmla="*/ 17 w 125"/>
              <a:gd name="T41" fmla="*/ 17 h 124"/>
              <a:gd name="T42" fmla="*/ 82 w 125"/>
              <a:gd name="T43" fmla="*/ 17 h 124"/>
              <a:gd name="T44" fmla="*/ 104 w 125"/>
              <a:gd name="T45" fmla="*/ 41 h 124"/>
              <a:gd name="T46" fmla="*/ 104 w 125"/>
              <a:gd name="T47" fmla="*/ 41 h 124"/>
              <a:gd name="T48" fmla="*/ 111 w 125"/>
              <a:gd name="T49" fmla="*/ 10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5" h="124">
                <a:moveTo>
                  <a:pt x="111" y="101"/>
                </a:moveTo>
                <a:lnTo>
                  <a:pt x="111" y="101"/>
                </a:lnTo>
                <a:lnTo>
                  <a:pt x="111" y="101"/>
                </a:lnTo>
                <a:cubicBezTo>
                  <a:pt x="104" y="112"/>
                  <a:pt x="93" y="120"/>
                  <a:pt x="80" y="122"/>
                </a:cubicBezTo>
                <a:lnTo>
                  <a:pt x="80" y="122"/>
                </a:lnTo>
                <a:cubicBezTo>
                  <a:pt x="77" y="122"/>
                  <a:pt x="74" y="123"/>
                  <a:pt x="70" y="123"/>
                </a:cubicBezTo>
                <a:lnTo>
                  <a:pt x="70" y="123"/>
                </a:lnTo>
                <a:cubicBezTo>
                  <a:pt x="61" y="123"/>
                  <a:pt x="52" y="121"/>
                  <a:pt x="44" y="115"/>
                </a:cubicBezTo>
                <a:lnTo>
                  <a:pt x="44" y="115"/>
                </a:lnTo>
                <a:lnTo>
                  <a:pt x="44" y="115"/>
                </a:lnTo>
                <a:lnTo>
                  <a:pt x="44" y="115"/>
                </a:lnTo>
                <a:cubicBezTo>
                  <a:pt x="42" y="114"/>
                  <a:pt x="40" y="113"/>
                  <a:pt x="38" y="111"/>
                </a:cubicBezTo>
                <a:lnTo>
                  <a:pt x="38" y="111"/>
                </a:lnTo>
                <a:cubicBezTo>
                  <a:pt x="38" y="110"/>
                  <a:pt x="37" y="110"/>
                  <a:pt x="37" y="109"/>
                </a:cubicBezTo>
                <a:lnTo>
                  <a:pt x="13" y="86"/>
                </a:lnTo>
                <a:lnTo>
                  <a:pt x="13" y="86"/>
                </a:lnTo>
                <a:cubicBezTo>
                  <a:pt x="5" y="77"/>
                  <a:pt x="0" y="66"/>
                  <a:pt x="0" y="54"/>
                </a:cubicBezTo>
                <a:lnTo>
                  <a:pt x="0" y="54"/>
                </a:lnTo>
                <a:cubicBezTo>
                  <a:pt x="0" y="42"/>
                  <a:pt x="5" y="30"/>
                  <a:pt x="13" y="22"/>
                </a:cubicBezTo>
                <a:lnTo>
                  <a:pt x="17" y="17"/>
                </a:lnTo>
                <a:lnTo>
                  <a:pt x="17" y="17"/>
                </a:lnTo>
                <a:cubicBezTo>
                  <a:pt x="35" y="0"/>
                  <a:pt x="64" y="0"/>
                  <a:pt x="82" y="17"/>
                </a:cubicBezTo>
                <a:lnTo>
                  <a:pt x="104" y="41"/>
                </a:lnTo>
                <a:lnTo>
                  <a:pt x="104" y="41"/>
                </a:lnTo>
                <a:cubicBezTo>
                  <a:pt x="121" y="57"/>
                  <a:pt x="124" y="82"/>
                  <a:pt x="111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" name="Freeform 416"/>
          <p:cNvSpPr>
            <a:spLocks noChangeArrowheads="1"/>
          </p:cNvSpPr>
          <p:nvPr/>
        </p:nvSpPr>
        <p:spPr bwMode="auto">
          <a:xfrm>
            <a:off x="7446226" y="9053234"/>
            <a:ext cx="141495" cy="136440"/>
          </a:xfrm>
          <a:custGeom>
            <a:avLst/>
            <a:gdLst>
              <a:gd name="T0" fmla="*/ 124 w 125"/>
              <a:gd name="T1" fmla="*/ 50 h 120"/>
              <a:gd name="T2" fmla="*/ 124 w 125"/>
              <a:gd name="T3" fmla="*/ 50 h 120"/>
              <a:gd name="T4" fmla="*/ 111 w 125"/>
              <a:gd name="T5" fmla="*/ 82 h 120"/>
              <a:gd name="T6" fmla="*/ 87 w 125"/>
              <a:gd name="T7" fmla="*/ 105 h 120"/>
              <a:gd name="T8" fmla="*/ 87 w 125"/>
              <a:gd name="T9" fmla="*/ 105 h 120"/>
              <a:gd name="T10" fmla="*/ 80 w 125"/>
              <a:gd name="T11" fmla="*/ 111 h 120"/>
              <a:gd name="T12" fmla="*/ 80 w 125"/>
              <a:gd name="T13" fmla="*/ 111 h 120"/>
              <a:gd name="T14" fmla="*/ 79 w 125"/>
              <a:gd name="T15" fmla="*/ 111 h 120"/>
              <a:gd name="T16" fmla="*/ 79 w 125"/>
              <a:gd name="T17" fmla="*/ 111 h 120"/>
              <a:gd name="T18" fmla="*/ 53 w 125"/>
              <a:gd name="T19" fmla="*/ 119 h 120"/>
              <a:gd name="T20" fmla="*/ 53 w 125"/>
              <a:gd name="T21" fmla="*/ 119 h 120"/>
              <a:gd name="T22" fmla="*/ 44 w 125"/>
              <a:gd name="T23" fmla="*/ 118 h 120"/>
              <a:gd name="T24" fmla="*/ 44 w 125"/>
              <a:gd name="T25" fmla="*/ 118 h 120"/>
              <a:gd name="T26" fmla="*/ 13 w 125"/>
              <a:gd name="T27" fmla="*/ 97 h 120"/>
              <a:gd name="T28" fmla="*/ 13 w 125"/>
              <a:gd name="T29" fmla="*/ 97 h 120"/>
              <a:gd name="T30" fmla="*/ 19 w 125"/>
              <a:gd name="T31" fmla="*/ 37 h 120"/>
              <a:gd name="T32" fmla="*/ 19 w 125"/>
              <a:gd name="T33" fmla="*/ 36 h 120"/>
              <a:gd name="T34" fmla="*/ 42 w 125"/>
              <a:gd name="T35" fmla="*/ 13 h 120"/>
              <a:gd name="T36" fmla="*/ 42 w 125"/>
              <a:gd name="T37" fmla="*/ 13 h 120"/>
              <a:gd name="T38" fmla="*/ 57 w 125"/>
              <a:gd name="T39" fmla="*/ 4 h 120"/>
              <a:gd name="T40" fmla="*/ 57 w 125"/>
              <a:gd name="T41" fmla="*/ 4 h 120"/>
              <a:gd name="T42" fmla="*/ 74 w 125"/>
              <a:gd name="T43" fmla="*/ 0 h 120"/>
              <a:gd name="T44" fmla="*/ 74 w 125"/>
              <a:gd name="T45" fmla="*/ 0 h 120"/>
              <a:gd name="T46" fmla="*/ 106 w 125"/>
              <a:gd name="T47" fmla="*/ 13 h 120"/>
              <a:gd name="T48" fmla="*/ 111 w 125"/>
              <a:gd name="T49" fmla="*/ 18 h 120"/>
              <a:gd name="T50" fmla="*/ 111 w 125"/>
              <a:gd name="T51" fmla="*/ 18 h 120"/>
              <a:gd name="T52" fmla="*/ 124 w 125"/>
              <a:gd name="T53" fmla="*/ 5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5" h="120">
                <a:moveTo>
                  <a:pt x="124" y="50"/>
                </a:moveTo>
                <a:lnTo>
                  <a:pt x="124" y="50"/>
                </a:lnTo>
                <a:cubicBezTo>
                  <a:pt x="124" y="62"/>
                  <a:pt x="119" y="73"/>
                  <a:pt x="111" y="82"/>
                </a:cubicBezTo>
                <a:lnTo>
                  <a:pt x="87" y="105"/>
                </a:lnTo>
                <a:lnTo>
                  <a:pt x="87" y="105"/>
                </a:lnTo>
                <a:cubicBezTo>
                  <a:pt x="86" y="107"/>
                  <a:pt x="83" y="109"/>
                  <a:pt x="80" y="111"/>
                </a:cubicBezTo>
                <a:lnTo>
                  <a:pt x="80" y="111"/>
                </a:lnTo>
                <a:cubicBezTo>
                  <a:pt x="80" y="111"/>
                  <a:pt x="80" y="111"/>
                  <a:pt x="79" y="111"/>
                </a:cubicBezTo>
                <a:lnTo>
                  <a:pt x="79" y="111"/>
                </a:lnTo>
                <a:cubicBezTo>
                  <a:pt x="72" y="117"/>
                  <a:pt x="62" y="119"/>
                  <a:pt x="53" y="119"/>
                </a:cubicBezTo>
                <a:lnTo>
                  <a:pt x="53" y="119"/>
                </a:lnTo>
                <a:cubicBezTo>
                  <a:pt x="50" y="119"/>
                  <a:pt x="46" y="118"/>
                  <a:pt x="44" y="118"/>
                </a:cubicBezTo>
                <a:lnTo>
                  <a:pt x="44" y="118"/>
                </a:lnTo>
                <a:cubicBezTo>
                  <a:pt x="31" y="116"/>
                  <a:pt x="20" y="108"/>
                  <a:pt x="13" y="97"/>
                </a:cubicBezTo>
                <a:lnTo>
                  <a:pt x="13" y="97"/>
                </a:lnTo>
                <a:cubicBezTo>
                  <a:pt x="0" y="78"/>
                  <a:pt x="3" y="53"/>
                  <a:pt x="19" y="37"/>
                </a:cubicBezTo>
                <a:lnTo>
                  <a:pt x="19" y="36"/>
                </a:lnTo>
                <a:lnTo>
                  <a:pt x="42" y="13"/>
                </a:lnTo>
                <a:lnTo>
                  <a:pt x="42" y="13"/>
                </a:lnTo>
                <a:cubicBezTo>
                  <a:pt x="46" y="9"/>
                  <a:pt x="51" y="6"/>
                  <a:pt x="57" y="4"/>
                </a:cubicBezTo>
                <a:lnTo>
                  <a:pt x="57" y="4"/>
                </a:lnTo>
                <a:cubicBezTo>
                  <a:pt x="62" y="1"/>
                  <a:pt x="68" y="0"/>
                  <a:pt x="74" y="0"/>
                </a:cubicBezTo>
                <a:lnTo>
                  <a:pt x="74" y="0"/>
                </a:lnTo>
                <a:cubicBezTo>
                  <a:pt x="86" y="0"/>
                  <a:pt x="98" y="5"/>
                  <a:pt x="106" y="13"/>
                </a:cubicBezTo>
                <a:lnTo>
                  <a:pt x="111" y="18"/>
                </a:lnTo>
                <a:lnTo>
                  <a:pt x="111" y="18"/>
                </a:lnTo>
                <a:cubicBezTo>
                  <a:pt x="119" y="26"/>
                  <a:pt x="124" y="38"/>
                  <a:pt x="124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" name="Freeform 417"/>
          <p:cNvSpPr>
            <a:spLocks noChangeArrowheads="1"/>
          </p:cNvSpPr>
          <p:nvPr/>
        </p:nvSpPr>
        <p:spPr bwMode="auto">
          <a:xfrm>
            <a:off x="18988148" y="5606828"/>
            <a:ext cx="763062" cy="823699"/>
          </a:xfrm>
          <a:custGeom>
            <a:avLst/>
            <a:gdLst>
              <a:gd name="T0" fmla="*/ 620 w 668"/>
              <a:gd name="T1" fmla="*/ 669 h 717"/>
              <a:gd name="T2" fmla="*/ 46 w 668"/>
              <a:gd name="T3" fmla="*/ 669 h 717"/>
              <a:gd name="T4" fmla="*/ 46 w 668"/>
              <a:gd name="T5" fmla="*/ 282 h 717"/>
              <a:gd name="T6" fmla="*/ 620 w 668"/>
              <a:gd name="T7" fmla="*/ 282 h 717"/>
              <a:gd name="T8" fmla="*/ 620 w 668"/>
              <a:gd name="T9" fmla="*/ 669 h 717"/>
              <a:gd name="T10" fmla="*/ 46 w 668"/>
              <a:gd name="T11" fmla="*/ 97 h 717"/>
              <a:gd name="T12" fmla="*/ 101 w 668"/>
              <a:gd name="T13" fmla="*/ 97 h 717"/>
              <a:gd name="T14" fmla="*/ 101 w 668"/>
              <a:gd name="T15" fmla="*/ 125 h 717"/>
              <a:gd name="T16" fmla="*/ 101 w 668"/>
              <a:gd name="T17" fmla="*/ 125 h 717"/>
              <a:gd name="T18" fmla="*/ 124 w 668"/>
              <a:gd name="T19" fmla="*/ 149 h 717"/>
              <a:gd name="T20" fmla="*/ 124 w 668"/>
              <a:gd name="T21" fmla="*/ 149 h 717"/>
              <a:gd name="T22" fmla="*/ 148 w 668"/>
              <a:gd name="T23" fmla="*/ 125 h 717"/>
              <a:gd name="T24" fmla="*/ 148 w 668"/>
              <a:gd name="T25" fmla="*/ 97 h 717"/>
              <a:gd name="T26" fmla="*/ 517 w 668"/>
              <a:gd name="T27" fmla="*/ 97 h 717"/>
              <a:gd name="T28" fmla="*/ 517 w 668"/>
              <a:gd name="T29" fmla="*/ 125 h 717"/>
              <a:gd name="T30" fmla="*/ 517 w 668"/>
              <a:gd name="T31" fmla="*/ 125 h 717"/>
              <a:gd name="T32" fmla="*/ 540 w 668"/>
              <a:gd name="T33" fmla="*/ 149 h 717"/>
              <a:gd name="T34" fmla="*/ 540 w 668"/>
              <a:gd name="T35" fmla="*/ 149 h 717"/>
              <a:gd name="T36" fmla="*/ 564 w 668"/>
              <a:gd name="T37" fmla="*/ 125 h 717"/>
              <a:gd name="T38" fmla="*/ 564 w 668"/>
              <a:gd name="T39" fmla="*/ 97 h 717"/>
              <a:gd name="T40" fmla="*/ 620 w 668"/>
              <a:gd name="T41" fmla="*/ 97 h 717"/>
              <a:gd name="T42" fmla="*/ 620 w 668"/>
              <a:gd name="T43" fmla="*/ 235 h 717"/>
              <a:gd name="T44" fmla="*/ 46 w 668"/>
              <a:gd name="T45" fmla="*/ 235 h 717"/>
              <a:gd name="T46" fmla="*/ 46 w 668"/>
              <a:gd name="T47" fmla="*/ 97 h 717"/>
              <a:gd name="T48" fmla="*/ 667 w 668"/>
              <a:gd name="T49" fmla="*/ 79 h 717"/>
              <a:gd name="T50" fmla="*/ 667 w 668"/>
              <a:gd name="T51" fmla="*/ 79 h 717"/>
              <a:gd name="T52" fmla="*/ 633 w 668"/>
              <a:gd name="T53" fmla="*/ 51 h 717"/>
              <a:gd name="T54" fmla="*/ 564 w 668"/>
              <a:gd name="T55" fmla="*/ 51 h 717"/>
              <a:gd name="T56" fmla="*/ 564 w 668"/>
              <a:gd name="T57" fmla="*/ 23 h 717"/>
              <a:gd name="T58" fmla="*/ 564 w 668"/>
              <a:gd name="T59" fmla="*/ 23 h 717"/>
              <a:gd name="T60" fmla="*/ 540 w 668"/>
              <a:gd name="T61" fmla="*/ 0 h 717"/>
              <a:gd name="T62" fmla="*/ 540 w 668"/>
              <a:gd name="T63" fmla="*/ 0 h 717"/>
              <a:gd name="T64" fmla="*/ 517 w 668"/>
              <a:gd name="T65" fmla="*/ 23 h 717"/>
              <a:gd name="T66" fmla="*/ 517 w 668"/>
              <a:gd name="T67" fmla="*/ 51 h 717"/>
              <a:gd name="T68" fmla="*/ 148 w 668"/>
              <a:gd name="T69" fmla="*/ 51 h 717"/>
              <a:gd name="T70" fmla="*/ 148 w 668"/>
              <a:gd name="T71" fmla="*/ 23 h 717"/>
              <a:gd name="T72" fmla="*/ 148 w 668"/>
              <a:gd name="T73" fmla="*/ 23 h 717"/>
              <a:gd name="T74" fmla="*/ 124 w 668"/>
              <a:gd name="T75" fmla="*/ 0 h 717"/>
              <a:gd name="T76" fmla="*/ 124 w 668"/>
              <a:gd name="T77" fmla="*/ 0 h 717"/>
              <a:gd name="T78" fmla="*/ 101 w 668"/>
              <a:gd name="T79" fmla="*/ 23 h 717"/>
              <a:gd name="T80" fmla="*/ 101 w 668"/>
              <a:gd name="T81" fmla="*/ 51 h 717"/>
              <a:gd name="T82" fmla="*/ 34 w 668"/>
              <a:gd name="T83" fmla="*/ 51 h 717"/>
              <a:gd name="T84" fmla="*/ 34 w 668"/>
              <a:gd name="T85" fmla="*/ 51 h 717"/>
              <a:gd name="T86" fmla="*/ 0 w 668"/>
              <a:gd name="T87" fmla="*/ 79 h 717"/>
              <a:gd name="T88" fmla="*/ 0 w 668"/>
              <a:gd name="T89" fmla="*/ 253 h 717"/>
              <a:gd name="T90" fmla="*/ 0 w 668"/>
              <a:gd name="T91" fmla="*/ 253 h 717"/>
              <a:gd name="T92" fmla="*/ 1 w 668"/>
              <a:gd name="T93" fmla="*/ 261 h 717"/>
              <a:gd name="T94" fmla="*/ 1 w 668"/>
              <a:gd name="T95" fmla="*/ 261 h 717"/>
              <a:gd name="T96" fmla="*/ 0 w 668"/>
              <a:gd name="T97" fmla="*/ 270 h 717"/>
              <a:gd name="T98" fmla="*/ 0 w 668"/>
              <a:gd name="T99" fmla="*/ 681 h 717"/>
              <a:gd name="T100" fmla="*/ 0 w 668"/>
              <a:gd name="T101" fmla="*/ 681 h 717"/>
              <a:gd name="T102" fmla="*/ 34 w 668"/>
              <a:gd name="T103" fmla="*/ 716 h 717"/>
              <a:gd name="T104" fmla="*/ 633 w 668"/>
              <a:gd name="T105" fmla="*/ 716 h 717"/>
              <a:gd name="T106" fmla="*/ 633 w 668"/>
              <a:gd name="T107" fmla="*/ 716 h 717"/>
              <a:gd name="T108" fmla="*/ 667 w 668"/>
              <a:gd name="T109" fmla="*/ 681 h 717"/>
              <a:gd name="T110" fmla="*/ 667 w 668"/>
              <a:gd name="T111" fmla="*/ 270 h 717"/>
              <a:gd name="T112" fmla="*/ 667 w 668"/>
              <a:gd name="T113" fmla="*/ 270 h 717"/>
              <a:gd name="T114" fmla="*/ 666 w 668"/>
              <a:gd name="T115" fmla="*/ 261 h 717"/>
              <a:gd name="T116" fmla="*/ 666 w 668"/>
              <a:gd name="T117" fmla="*/ 261 h 717"/>
              <a:gd name="T118" fmla="*/ 667 w 668"/>
              <a:gd name="T119" fmla="*/ 253 h 717"/>
              <a:gd name="T120" fmla="*/ 667 w 668"/>
              <a:gd name="T121" fmla="*/ 79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8" h="717">
                <a:moveTo>
                  <a:pt x="620" y="669"/>
                </a:moveTo>
                <a:lnTo>
                  <a:pt x="46" y="669"/>
                </a:lnTo>
                <a:lnTo>
                  <a:pt x="46" y="282"/>
                </a:lnTo>
                <a:lnTo>
                  <a:pt x="620" y="282"/>
                </a:lnTo>
                <a:lnTo>
                  <a:pt x="620" y="669"/>
                </a:lnTo>
                <a:close/>
                <a:moveTo>
                  <a:pt x="46" y="97"/>
                </a:moveTo>
                <a:lnTo>
                  <a:pt x="101" y="97"/>
                </a:lnTo>
                <a:lnTo>
                  <a:pt x="101" y="125"/>
                </a:lnTo>
                <a:lnTo>
                  <a:pt x="101" y="125"/>
                </a:lnTo>
                <a:cubicBezTo>
                  <a:pt x="101" y="138"/>
                  <a:pt x="112" y="149"/>
                  <a:pt x="124" y="149"/>
                </a:cubicBezTo>
                <a:lnTo>
                  <a:pt x="124" y="149"/>
                </a:lnTo>
                <a:cubicBezTo>
                  <a:pt x="137" y="149"/>
                  <a:pt x="148" y="138"/>
                  <a:pt x="148" y="125"/>
                </a:cubicBezTo>
                <a:lnTo>
                  <a:pt x="148" y="97"/>
                </a:lnTo>
                <a:lnTo>
                  <a:pt x="517" y="97"/>
                </a:lnTo>
                <a:lnTo>
                  <a:pt x="517" y="125"/>
                </a:lnTo>
                <a:lnTo>
                  <a:pt x="517" y="125"/>
                </a:lnTo>
                <a:cubicBezTo>
                  <a:pt x="517" y="138"/>
                  <a:pt x="527" y="149"/>
                  <a:pt x="540" y="149"/>
                </a:cubicBezTo>
                <a:lnTo>
                  <a:pt x="540" y="149"/>
                </a:lnTo>
                <a:cubicBezTo>
                  <a:pt x="553" y="149"/>
                  <a:pt x="564" y="138"/>
                  <a:pt x="564" y="125"/>
                </a:cubicBezTo>
                <a:lnTo>
                  <a:pt x="564" y="97"/>
                </a:lnTo>
                <a:lnTo>
                  <a:pt x="620" y="97"/>
                </a:lnTo>
                <a:lnTo>
                  <a:pt x="620" y="235"/>
                </a:lnTo>
                <a:lnTo>
                  <a:pt x="46" y="235"/>
                </a:lnTo>
                <a:lnTo>
                  <a:pt x="46" y="97"/>
                </a:lnTo>
                <a:close/>
                <a:moveTo>
                  <a:pt x="667" y="79"/>
                </a:moveTo>
                <a:lnTo>
                  <a:pt x="667" y="79"/>
                </a:lnTo>
                <a:cubicBezTo>
                  <a:pt x="667" y="61"/>
                  <a:pt x="650" y="51"/>
                  <a:pt x="633" y="51"/>
                </a:cubicBezTo>
                <a:lnTo>
                  <a:pt x="564" y="51"/>
                </a:lnTo>
                <a:lnTo>
                  <a:pt x="564" y="23"/>
                </a:lnTo>
                <a:lnTo>
                  <a:pt x="564" y="23"/>
                </a:lnTo>
                <a:cubicBezTo>
                  <a:pt x="564" y="10"/>
                  <a:pt x="553" y="0"/>
                  <a:pt x="540" y="0"/>
                </a:cubicBezTo>
                <a:lnTo>
                  <a:pt x="540" y="0"/>
                </a:lnTo>
                <a:cubicBezTo>
                  <a:pt x="527" y="0"/>
                  <a:pt x="517" y="10"/>
                  <a:pt x="517" y="23"/>
                </a:cubicBezTo>
                <a:lnTo>
                  <a:pt x="517" y="51"/>
                </a:lnTo>
                <a:lnTo>
                  <a:pt x="148" y="51"/>
                </a:lnTo>
                <a:lnTo>
                  <a:pt x="148" y="23"/>
                </a:lnTo>
                <a:lnTo>
                  <a:pt x="148" y="23"/>
                </a:lnTo>
                <a:cubicBezTo>
                  <a:pt x="148" y="10"/>
                  <a:pt x="137" y="0"/>
                  <a:pt x="124" y="0"/>
                </a:cubicBezTo>
                <a:lnTo>
                  <a:pt x="124" y="0"/>
                </a:lnTo>
                <a:cubicBezTo>
                  <a:pt x="112" y="0"/>
                  <a:pt x="101" y="10"/>
                  <a:pt x="101" y="23"/>
                </a:cubicBezTo>
                <a:lnTo>
                  <a:pt x="101" y="51"/>
                </a:lnTo>
                <a:lnTo>
                  <a:pt x="34" y="51"/>
                </a:lnTo>
                <a:lnTo>
                  <a:pt x="34" y="51"/>
                </a:lnTo>
                <a:cubicBezTo>
                  <a:pt x="12" y="51"/>
                  <a:pt x="0" y="65"/>
                  <a:pt x="0" y="79"/>
                </a:cubicBezTo>
                <a:lnTo>
                  <a:pt x="0" y="253"/>
                </a:lnTo>
                <a:lnTo>
                  <a:pt x="0" y="253"/>
                </a:lnTo>
                <a:cubicBezTo>
                  <a:pt x="0" y="256"/>
                  <a:pt x="0" y="259"/>
                  <a:pt x="1" y="261"/>
                </a:cubicBezTo>
                <a:lnTo>
                  <a:pt x="1" y="261"/>
                </a:lnTo>
                <a:cubicBezTo>
                  <a:pt x="0" y="264"/>
                  <a:pt x="0" y="267"/>
                  <a:pt x="0" y="270"/>
                </a:cubicBezTo>
                <a:lnTo>
                  <a:pt x="0" y="681"/>
                </a:lnTo>
                <a:lnTo>
                  <a:pt x="0" y="681"/>
                </a:lnTo>
                <a:cubicBezTo>
                  <a:pt x="0" y="700"/>
                  <a:pt x="16" y="716"/>
                  <a:pt x="34" y="716"/>
                </a:cubicBezTo>
                <a:lnTo>
                  <a:pt x="633" y="716"/>
                </a:lnTo>
                <a:lnTo>
                  <a:pt x="633" y="716"/>
                </a:lnTo>
                <a:cubicBezTo>
                  <a:pt x="652" y="716"/>
                  <a:pt x="667" y="700"/>
                  <a:pt x="667" y="681"/>
                </a:cubicBezTo>
                <a:lnTo>
                  <a:pt x="667" y="270"/>
                </a:lnTo>
                <a:lnTo>
                  <a:pt x="667" y="270"/>
                </a:lnTo>
                <a:cubicBezTo>
                  <a:pt x="667" y="267"/>
                  <a:pt x="667" y="264"/>
                  <a:pt x="666" y="261"/>
                </a:cubicBezTo>
                <a:lnTo>
                  <a:pt x="666" y="261"/>
                </a:lnTo>
                <a:cubicBezTo>
                  <a:pt x="667" y="259"/>
                  <a:pt x="667" y="256"/>
                  <a:pt x="667" y="253"/>
                </a:cubicBezTo>
                <a:lnTo>
                  <a:pt x="667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" name="Freeform 418"/>
          <p:cNvSpPr>
            <a:spLocks noChangeArrowheads="1"/>
          </p:cNvSpPr>
          <p:nvPr/>
        </p:nvSpPr>
        <p:spPr bwMode="auto">
          <a:xfrm>
            <a:off x="19225658" y="5768537"/>
            <a:ext cx="288041" cy="55586"/>
          </a:xfrm>
          <a:custGeom>
            <a:avLst/>
            <a:gdLst>
              <a:gd name="T0" fmla="*/ 227 w 251"/>
              <a:gd name="T1" fmla="*/ 0 h 47"/>
              <a:gd name="T2" fmla="*/ 23 w 251"/>
              <a:gd name="T3" fmla="*/ 0 h 47"/>
              <a:gd name="T4" fmla="*/ 23 w 251"/>
              <a:gd name="T5" fmla="*/ 0 h 47"/>
              <a:gd name="T6" fmla="*/ 0 w 251"/>
              <a:gd name="T7" fmla="*/ 23 h 47"/>
              <a:gd name="T8" fmla="*/ 0 w 251"/>
              <a:gd name="T9" fmla="*/ 23 h 47"/>
              <a:gd name="T10" fmla="*/ 23 w 251"/>
              <a:gd name="T11" fmla="*/ 46 h 47"/>
              <a:gd name="T12" fmla="*/ 227 w 251"/>
              <a:gd name="T13" fmla="*/ 46 h 47"/>
              <a:gd name="T14" fmla="*/ 227 w 251"/>
              <a:gd name="T15" fmla="*/ 46 h 47"/>
              <a:gd name="T16" fmla="*/ 250 w 251"/>
              <a:gd name="T17" fmla="*/ 23 h 47"/>
              <a:gd name="T18" fmla="*/ 250 w 251"/>
              <a:gd name="T19" fmla="*/ 23 h 47"/>
              <a:gd name="T20" fmla="*/ 227 w 251"/>
              <a:gd name="T2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1" h="47">
                <a:moveTo>
                  <a:pt x="227" y="0"/>
                </a:moveTo>
                <a:lnTo>
                  <a:pt x="23" y="0"/>
                </a:lnTo>
                <a:lnTo>
                  <a:pt x="23" y="0"/>
                </a:lnTo>
                <a:cubicBezTo>
                  <a:pt x="11" y="0"/>
                  <a:pt x="0" y="10"/>
                  <a:pt x="0" y="23"/>
                </a:cubicBezTo>
                <a:lnTo>
                  <a:pt x="0" y="23"/>
                </a:lnTo>
                <a:cubicBezTo>
                  <a:pt x="0" y="36"/>
                  <a:pt x="11" y="46"/>
                  <a:pt x="23" y="46"/>
                </a:cubicBezTo>
                <a:lnTo>
                  <a:pt x="227" y="46"/>
                </a:lnTo>
                <a:lnTo>
                  <a:pt x="227" y="46"/>
                </a:lnTo>
                <a:cubicBezTo>
                  <a:pt x="240" y="46"/>
                  <a:pt x="250" y="36"/>
                  <a:pt x="250" y="23"/>
                </a:cubicBezTo>
                <a:lnTo>
                  <a:pt x="250" y="23"/>
                </a:lnTo>
                <a:cubicBezTo>
                  <a:pt x="250" y="10"/>
                  <a:pt x="240" y="0"/>
                  <a:pt x="22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Freeform 419"/>
          <p:cNvSpPr>
            <a:spLocks noChangeArrowheads="1"/>
          </p:cNvSpPr>
          <p:nvPr/>
        </p:nvSpPr>
        <p:spPr bwMode="auto">
          <a:xfrm>
            <a:off x="19175125" y="6046471"/>
            <a:ext cx="176867" cy="237510"/>
          </a:xfrm>
          <a:custGeom>
            <a:avLst/>
            <a:gdLst>
              <a:gd name="T0" fmla="*/ 69 w 155"/>
              <a:gd name="T1" fmla="*/ 116 h 207"/>
              <a:gd name="T2" fmla="*/ 12 w 155"/>
              <a:gd name="T3" fmla="*/ 163 h 207"/>
              <a:gd name="T4" fmla="*/ 12 w 155"/>
              <a:gd name="T5" fmla="*/ 163 h 207"/>
              <a:gd name="T6" fmla="*/ 0 w 155"/>
              <a:gd name="T7" fmla="*/ 185 h 207"/>
              <a:gd name="T8" fmla="*/ 0 w 155"/>
              <a:gd name="T9" fmla="*/ 185 h 207"/>
              <a:gd name="T10" fmla="*/ 24 w 155"/>
              <a:gd name="T11" fmla="*/ 206 h 207"/>
              <a:gd name="T12" fmla="*/ 135 w 155"/>
              <a:gd name="T13" fmla="*/ 206 h 207"/>
              <a:gd name="T14" fmla="*/ 135 w 155"/>
              <a:gd name="T15" fmla="*/ 206 h 207"/>
              <a:gd name="T16" fmla="*/ 154 w 155"/>
              <a:gd name="T17" fmla="*/ 187 h 207"/>
              <a:gd name="T18" fmla="*/ 154 w 155"/>
              <a:gd name="T19" fmla="*/ 187 h 207"/>
              <a:gd name="T20" fmla="*/ 135 w 155"/>
              <a:gd name="T21" fmla="*/ 168 h 207"/>
              <a:gd name="T22" fmla="*/ 64 w 155"/>
              <a:gd name="T23" fmla="*/ 168 h 207"/>
              <a:gd name="T24" fmla="*/ 97 w 155"/>
              <a:gd name="T25" fmla="*/ 142 h 207"/>
              <a:gd name="T26" fmla="*/ 97 w 155"/>
              <a:gd name="T27" fmla="*/ 142 h 207"/>
              <a:gd name="T28" fmla="*/ 150 w 155"/>
              <a:gd name="T29" fmla="*/ 64 h 207"/>
              <a:gd name="T30" fmla="*/ 150 w 155"/>
              <a:gd name="T31" fmla="*/ 63 h 207"/>
              <a:gd name="T32" fmla="*/ 150 w 155"/>
              <a:gd name="T33" fmla="*/ 63 h 207"/>
              <a:gd name="T34" fmla="*/ 80 w 155"/>
              <a:gd name="T35" fmla="*/ 0 h 207"/>
              <a:gd name="T36" fmla="*/ 80 w 155"/>
              <a:gd name="T37" fmla="*/ 0 h 207"/>
              <a:gd name="T38" fmla="*/ 14 w 155"/>
              <a:gd name="T39" fmla="*/ 30 h 207"/>
              <a:gd name="T40" fmla="*/ 14 w 155"/>
              <a:gd name="T41" fmla="*/ 30 h 207"/>
              <a:gd name="T42" fmla="*/ 9 w 155"/>
              <a:gd name="T43" fmla="*/ 44 h 207"/>
              <a:gd name="T44" fmla="*/ 9 w 155"/>
              <a:gd name="T45" fmla="*/ 44 h 207"/>
              <a:gd name="T46" fmla="*/ 29 w 155"/>
              <a:gd name="T47" fmla="*/ 64 h 207"/>
              <a:gd name="T48" fmla="*/ 29 w 155"/>
              <a:gd name="T49" fmla="*/ 64 h 207"/>
              <a:gd name="T50" fmla="*/ 44 w 155"/>
              <a:gd name="T51" fmla="*/ 58 h 207"/>
              <a:gd name="T52" fmla="*/ 44 w 155"/>
              <a:gd name="T53" fmla="*/ 58 h 207"/>
              <a:gd name="T54" fmla="*/ 77 w 155"/>
              <a:gd name="T55" fmla="*/ 40 h 207"/>
              <a:gd name="T56" fmla="*/ 77 w 155"/>
              <a:gd name="T57" fmla="*/ 40 h 207"/>
              <a:gd name="T58" fmla="*/ 105 w 155"/>
              <a:gd name="T59" fmla="*/ 67 h 207"/>
              <a:gd name="T60" fmla="*/ 105 w 155"/>
              <a:gd name="T61" fmla="*/ 67 h 207"/>
              <a:gd name="T62" fmla="*/ 69 w 155"/>
              <a:gd name="T63" fmla="*/ 11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5" h="207">
                <a:moveTo>
                  <a:pt x="69" y="116"/>
                </a:moveTo>
                <a:lnTo>
                  <a:pt x="12" y="163"/>
                </a:lnTo>
                <a:lnTo>
                  <a:pt x="12" y="163"/>
                </a:lnTo>
                <a:cubicBezTo>
                  <a:pt x="4" y="169"/>
                  <a:pt x="0" y="176"/>
                  <a:pt x="0" y="185"/>
                </a:cubicBezTo>
                <a:lnTo>
                  <a:pt x="0" y="185"/>
                </a:lnTo>
                <a:cubicBezTo>
                  <a:pt x="0" y="199"/>
                  <a:pt x="10" y="206"/>
                  <a:pt x="24" y="206"/>
                </a:cubicBezTo>
                <a:lnTo>
                  <a:pt x="135" y="206"/>
                </a:lnTo>
                <a:lnTo>
                  <a:pt x="135" y="206"/>
                </a:lnTo>
                <a:cubicBezTo>
                  <a:pt x="145" y="206"/>
                  <a:pt x="154" y="198"/>
                  <a:pt x="154" y="187"/>
                </a:cubicBezTo>
                <a:lnTo>
                  <a:pt x="154" y="187"/>
                </a:lnTo>
                <a:cubicBezTo>
                  <a:pt x="154" y="176"/>
                  <a:pt x="145" y="168"/>
                  <a:pt x="135" y="168"/>
                </a:cubicBezTo>
                <a:lnTo>
                  <a:pt x="64" y="168"/>
                </a:lnTo>
                <a:lnTo>
                  <a:pt x="97" y="142"/>
                </a:lnTo>
                <a:lnTo>
                  <a:pt x="97" y="142"/>
                </a:lnTo>
                <a:cubicBezTo>
                  <a:pt x="133" y="114"/>
                  <a:pt x="150" y="97"/>
                  <a:pt x="150" y="64"/>
                </a:cubicBezTo>
                <a:lnTo>
                  <a:pt x="150" y="63"/>
                </a:lnTo>
                <a:lnTo>
                  <a:pt x="150" y="63"/>
                </a:lnTo>
                <a:cubicBezTo>
                  <a:pt x="150" y="25"/>
                  <a:pt x="122" y="0"/>
                  <a:pt x="80" y="0"/>
                </a:cubicBezTo>
                <a:lnTo>
                  <a:pt x="80" y="0"/>
                </a:lnTo>
                <a:cubicBezTo>
                  <a:pt x="50" y="0"/>
                  <a:pt x="30" y="11"/>
                  <a:pt x="14" y="30"/>
                </a:cubicBezTo>
                <a:lnTo>
                  <a:pt x="14" y="30"/>
                </a:lnTo>
                <a:cubicBezTo>
                  <a:pt x="11" y="34"/>
                  <a:pt x="9" y="39"/>
                  <a:pt x="9" y="44"/>
                </a:cubicBezTo>
                <a:lnTo>
                  <a:pt x="9" y="44"/>
                </a:lnTo>
                <a:cubicBezTo>
                  <a:pt x="9" y="56"/>
                  <a:pt x="18" y="64"/>
                  <a:pt x="29" y="64"/>
                </a:cubicBezTo>
                <a:lnTo>
                  <a:pt x="29" y="64"/>
                </a:lnTo>
                <a:cubicBezTo>
                  <a:pt x="36" y="64"/>
                  <a:pt x="41" y="61"/>
                  <a:pt x="44" y="58"/>
                </a:cubicBezTo>
                <a:lnTo>
                  <a:pt x="44" y="58"/>
                </a:lnTo>
                <a:cubicBezTo>
                  <a:pt x="56" y="46"/>
                  <a:pt x="64" y="40"/>
                  <a:pt x="77" y="40"/>
                </a:cubicBezTo>
                <a:lnTo>
                  <a:pt x="77" y="40"/>
                </a:lnTo>
                <a:cubicBezTo>
                  <a:pt x="93" y="40"/>
                  <a:pt x="105" y="50"/>
                  <a:pt x="105" y="67"/>
                </a:cubicBezTo>
                <a:lnTo>
                  <a:pt x="105" y="67"/>
                </a:lnTo>
                <a:cubicBezTo>
                  <a:pt x="105" y="84"/>
                  <a:pt x="95" y="95"/>
                  <a:pt x="69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" name="Freeform 420"/>
          <p:cNvSpPr>
            <a:spLocks noChangeArrowheads="1"/>
          </p:cNvSpPr>
          <p:nvPr/>
        </p:nvSpPr>
        <p:spPr bwMode="auto">
          <a:xfrm>
            <a:off x="19387367" y="6046471"/>
            <a:ext cx="171815" cy="237510"/>
          </a:xfrm>
          <a:custGeom>
            <a:avLst/>
            <a:gdLst>
              <a:gd name="T0" fmla="*/ 19 w 151"/>
              <a:gd name="T1" fmla="*/ 39 h 206"/>
              <a:gd name="T2" fmla="*/ 97 w 151"/>
              <a:gd name="T3" fmla="*/ 39 h 206"/>
              <a:gd name="T4" fmla="*/ 22 w 151"/>
              <a:gd name="T5" fmla="*/ 171 h 206"/>
              <a:gd name="T6" fmla="*/ 22 w 151"/>
              <a:gd name="T7" fmla="*/ 171 h 206"/>
              <a:gd name="T8" fmla="*/ 17 w 151"/>
              <a:gd name="T9" fmla="*/ 185 h 206"/>
              <a:gd name="T10" fmla="*/ 17 w 151"/>
              <a:gd name="T11" fmla="*/ 185 h 206"/>
              <a:gd name="T12" fmla="*/ 41 w 151"/>
              <a:gd name="T13" fmla="*/ 205 h 206"/>
              <a:gd name="T14" fmla="*/ 41 w 151"/>
              <a:gd name="T15" fmla="*/ 205 h 206"/>
              <a:gd name="T16" fmla="*/ 62 w 151"/>
              <a:gd name="T17" fmla="*/ 190 h 206"/>
              <a:gd name="T18" fmla="*/ 143 w 151"/>
              <a:gd name="T19" fmla="*/ 42 h 206"/>
              <a:gd name="T20" fmla="*/ 143 w 151"/>
              <a:gd name="T21" fmla="*/ 42 h 206"/>
              <a:gd name="T22" fmla="*/ 150 w 151"/>
              <a:gd name="T23" fmla="*/ 20 h 206"/>
              <a:gd name="T24" fmla="*/ 150 w 151"/>
              <a:gd name="T25" fmla="*/ 20 h 206"/>
              <a:gd name="T26" fmla="*/ 130 w 151"/>
              <a:gd name="T27" fmla="*/ 0 h 206"/>
              <a:gd name="T28" fmla="*/ 19 w 151"/>
              <a:gd name="T29" fmla="*/ 0 h 206"/>
              <a:gd name="T30" fmla="*/ 19 w 151"/>
              <a:gd name="T31" fmla="*/ 0 h 206"/>
              <a:gd name="T32" fmla="*/ 0 w 151"/>
              <a:gd name="T33" fmla="*/ 20 h 206"/>
              <a:gd name="T34" fmla="*/ 0 w 151"/>
              <a:gd name="T35" fmla="*/ 20 h 206"/>
              <a:gd name="T36" fmla="*/ 19 w 151"/>
              <a:gd name="T37" fmla="*/ 39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1" h="206">
                <a:moveTo>
                  <a:pt x="19" y="39"/>
                </a:moveTo>
                <a:lnTo>
                  <a:pt x="97" y="39"/>
                </a:lnTo>
                <a:lnTo>
                  <a:pt x="22" y="171"/>
                </a:lnTo>
                <a:lnTo>
                  <a:pt x="22" y="171"/>
                </a:lnTo>
                <a:cubicBezTo>
                  <a:pt x="19" y="175"/>
                  <a:pt x="17" y="181"/>
                  <a:pt x="17" y="185"/>
                </a:cubicBezTo>
                <a:lnTo>
                  <a:pt x="17" y="185"/>
                </a:lnTo>
                <a:cubicBezTo>
                  <a:pt x="17" y="198"/>
                  <a:pt x="28" y="205"/>
                  <a:pt x="41" y="205"/>
                </a:cubicBezTo>
                <a:lnTo>
                  <a:pt x="41" y="205"/>
                </a:lnTo>
                <a:cubicBezTo>
                  <a:pt x="49" y="205"/>
                  <a:pt x="56" y="201"/>
                  <a:pt x="62" y="190"/>
                </a:cubicBezTo>
                <a:lnTo>
                  <a:pt x="143" y="42"/>
                </a:lnTo>
                <a:lnTo>
                  <a:pt x="143" y="42"/>
                </a:lnTo>
                <a:cubicBezTo>
                  <a:pt x="148" y="35"/>
                  <a:pt x="150" y="27"/>
                  <a:pt x="150" y="20"/>
                </a:cubicBezTo>
                <a:lnTo>
                  <a:pt x="150" y="20"/>
                </a:lnTo>
                <a:cubicBezTo>
                  <a:pt x="150" y="7"/>
                  <a:pt x="142" y="0"/>
                  <a:pt x="130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9" y="0"/>
                  <a:pt x="0" y="9"/>
                  <a:pt x="0" y="20"/>
                </a:cubicBezTo>
                <a:lnTo>
                  <a:pt x="0" y="20"/>
                </a:lnTo>
                <a:cubicBezTo>
                  <a:pt x="0" y="30"/>
                  <a:pt x="9" y="39"/>
                  <a:pt x="19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CuadroTexto 489"/>
          <p:cNvSpPr txBox="1"/>
          <p:nvPr/>
        </p:nvSpPr>
        <p:spPr>
          <a:xfrm>
            <a:off x="2902616" y="7075963"/>
            <a:ext cx="26340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491" name="CuadroTexto 490"/>
          <p:cNvSpPr txBox="1"/>
          <p:nvPr/>
        </p:nvSpPr>
        <p:spPr>
          <a:xfrm>
            <a:off x="3397082" y="6623165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2" name="CuadroTexto 491"/>
          <p:cNvSpPr txBox="1"/>
          <p:nvPr/>
        </p:nvSpPr>
        <p:spPr>
          <a:xfrm>
            <a:off x="6571109" y="10538943"/>
            <a:ext cx="26340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493" name="CuadroTexto 492"/>
          <p:cNvSpPr txBox="1"/>
          <p:nvPr/>
        </p:nvSpPr>
        <p:spPr>
          <a:xfrm>
            <a:off x="7053551" y="10086145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94" name="CuadroTexto 493"/>
          <p:cNvSpPr txBox="1"/>
          <p:nvPr/>
        </p:nvSpPr>
        <p:spPr>
          <a:xfrm>
            <a:off x="10657163" y="7096622"/>
            <a:ext cx="26340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495" name="CuadroTexto 494"/>
          <p:cNvSpPr txBox="1"/>
          <p:nvPr/>
        </p:nvSpPr>
        <p:spPr>
          <a:xfrm>
            <a:off x="11034609" y="6643824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6" name="CuadroTexto 495"/>
          <p:cNvSpPr txBox="1"/>
          <p:nvPr/>
        </p:nvSpPr>
        <p:spPr>
          <a:xfrm>
            <a:off x="14527919" y="10535445"/>
            <a:ext cx="26340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497" name="CuadroTexto 496"/>
          <p:cNvSpPr txBox="1"/>
          <p:nvPr/>
        </p:nvSpPr>
        <p:spPr>
          <a:xfrm>
            <a:off x="14993531" y="10082647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	Four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8" name="CuadroTexto 497"/>
          <p:cNvSpPr txBox="1"/>
          <p:nvPr/>
        </p:nvSpPr>
        <p:spPr>
          <a:xfrm>
            <a:off x="18129074" y="7085185"/>
            <a:ext cx="26340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offered.</a:t>
            </a:r>
          </a:p>
        </p:txBody>
      </p:sp>
      <p:sp>
        <p:nvSpPr>
          <p:cNvPr id="499" name="CuadroTexto 498"/>
          <p:cNvSpPr txBox="1"/>
          <p:nvPr/>
        </p:nvSpPr>
        <p:spPr>
          <a:xfrm>
            <a:off x="18626744" y="6632387"/>
            <a:ext cx="15648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50" name="CuadroTexto 398">
            <a:extLst>
              <a:ext uri="{FF2B5EF4-FFF2-40B4-BE49-F238E27FC236}">
                <a16:creationId xmlns:a16="http://schemas.microsoft.com/office/drawing/2014/main" id="{EE7737F1-7F52-164B-8DBA-B3130AF84C3A}"/>
              </a:ext>
            </a:extLst>
          </p:cNvPr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51" name="CuadroTexto 399">
            <a:extLst>
              <a:ext uri="{FF2B5EF4-FFF2-40B4-BE49-F238E27FC236}">
                <a16:creationId xmlns:a16="http://schemas.microsoft.com/office/drawing/2014/main" id="{C10D9584-AA78-6242-9C5E-319239E8FA7F}"/>
              </a:ext>
            </a:extLst>
          </p:cNvPr>
          <p:cNvSpPr txBox="1"/>
          <p:nvPr/>
        </p:nvSpPr>
        <p:spPr>
          <a:xfrm>
            <a:off x="6833191" y="1219122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</p:spTree>
    <p:extLst>
      <p:ext uri="{BB962C8B-B14F-4D97-AF65-F5344CB8AC3E}">
        <p14:creationId xmlns:p14="http://schemas.microsoft.com/office/powerpoint/2010/main" val="1611790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Freeform 417"/>
          <p:cNvSpPr>
            <a:spLocks noChangeArrowheads="1"/>
          </p:cNvSpPr>
          <p:nvPr/>
        </p:nvSpPr>
        <p:spPr bwMode="auto">
          <a:xfrm>
            <a:off x="4395543" y="4540092"/>
            <a:ext cx="15570922" cy="7644666"/>
          </a:xfrm>
          <a:custGeom>
            <a:avLst/>
            <a:gdLst>
              <a:gd name="T0" fmla="*/ 12607 w 13166"/>
              <a:gd name="T1" fmla="*/ 6462 h 6463"/>
              <a:gd name="T2" fmla="*/ 558 w 13166"/>
              <a:gd name="T3" fmla="*/ 6462 h 6463"/>
              <a:gd name="T4" fmla="*/ 558 w 13166"/>
              <a:gd name="T5" fmla="*/ 6462 h 6463"/>
              <a:gd name="T6" fmla="*/ 0 w 13166"/>
              <a:gd name="T7" fmla="*/ 5904 h 6463"/>
              <a:gd name="T8" fmla="*/ 0 w 13166"/>
              <a:gd name="T9" fmla="*/ 557 h 6463"/>
              <a:gd name="T10" fmla="*/ 0 w 13166"/>
              <a:gd name="T11" fmla="*/ 557 h 6463"/>
              <a:gd name="T12" fmla="*/ 558 w 13166"/>
              <a:gd name="T13" fmla="*/ 0 h 6463"/>
              <a:gd name="T14" fmla="*/ 12607 w 13166"/>
              <a:gd name="T15" fmla="*/ 0 h 6463"/>
              <a:gd name="T16" fmla="*/ 12607 w 13166"/>
              <a:gd name="T17" fmla="*/ 0 h 6463"/>
              <a:gd name="T18" fmla="*/ 13165 w 13166"/>
              <a:gd name="T19" fmla="*/ 557 h 6463"/>
              <a:gd name="T20" fmla="*/ 13165 w 13166"/>
              <a:gd name="T21" fmla="*/ 5904 h 6463"/>
              <a:gd name="T22" fmla="*/ 13165 w 13166"/>
              <a:gd name="T23" fmla="*/ 5904 h 6463"/>
              <a:gd name="T24" fmla="*/ 12607 w 13166"/>
              <a:gd name="T25" fmla="*/ 6462 h 6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66" h="6463">
                <a:moveTo>
                  <a:pt x="12607" y="6462"/>
                </a:moveTo>
                <a:lnTo>
                  <a:pt x="558" y="6462"/>
                </a:lnTo>
                <a:lnTo>
                  <a:pt x="558" y="6462"/>
                </a:lnTo>
                <a:cubicBezTo>
                  <a:pt x="250" y="6462"/>
                  <a:pt x="0" y="6211"/>
                  <a:pt x="0" y="5904"/>
                </a:cubicBezTo>
                <a:lnTo>
                  <a:pt x="0" y="557"/>
                </a:lnTo>
                <a:lnTo>
                  <a:pt x="0" y="557"/>
                </a:lnTo>
                <a:cubicBezTo>
                  <a:pt x="0" y="249"/>
                  <a:pt x="250" y="0"/>
                  <a:pt x="558" y="0"/>
                </a:cubicBezTo>
                <a:lnTo>
                  <a:pt x="12607" y="0"/>
                </a:lnTo>
                <a:lnTo>
                  <a:pt x="12607" y="0"/>
                </a:lnTo>
                <a:cubicBezTo>
                  <a:pt x="12915" y="0"/>
                  <a:pt x="13165" y="249"/>
                  <a:pt x="13165" y="557"/>
                </a:cubicBezTo>
                <a:lnTo>
                  <a:pt x="13165" y="5904"/>
                </a:lnTo>
                <a:lnTo>
                  <a:pt x="13165" y="5904"/>
                </a:lnTo>
                <a:cubicBezTo>
                  <a:pt x="13165" y="6211"/>
                  <a:pt x="12915" y="6462"/>
                  <a:pt x="12607" y="6462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Line 418"/>
          <p:cNvSpPr>
            <a:spLocks noChangeShapeType="1"/>
          </p:cNvSpPr>
          <p:nvPr/>
        </p:nvSpPr>
        <p:spPr bwMode="auto">
          <a:xfrm>
            <a:off x="5428042" y="8362424"/>
            <a:ext cx="13500707" cy="5216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" name="Freeform 419"/>
          <p:cNvSpPr>
            <a:spLocks noChangeArrowheads="1"/>
          </p:cNvSpPr>
          <p:nvPr/>
        </p:nvSpPr>
        <p:spPr bwMode="auto">
          <a:xfrm>
            <a:off x="6163305" y="5103274"/>
            <a:ext cx="1752120" cy="1752120"/>
          </a:xfrm>
          <a:custGeom>
            <a:avLst/>
            <a:gdLst>
              <a:gd name="T0" fmla="*/ 1482 w 1483"/>
              <a:gd name="T1" fmla="*/ 741 h 1483"/>
              <a:gd name="T2" fmla="*/ 1482 w 1483"/>
              <a:gd name="T3" fmla="*/ 741 h 1483"/>
              <a:gd name="T4" fmla="*/ 741 w 1483"/>
              <a:gd name="T5" fmla="*/ 1482 h 1483"/>
              <a:gd name="T6" fmla="*/ 741 w 1483"/>
              <a:gd name="T7" fmla="*/ 1482 h 1483"/>
              <a:gd name="T8" fmla="*/ 0 w 1483"/>
              <a:gd name="T9" fmla="*/ 741 h 1483"/>
              <a:gd name="T10" fmla="*/ 0 w 1483"/>
              <a:gd name="T11" fmla="*/ 741 h 1483"/>
              <a:gd name="T12" fmla="*/ 741 w 1483"/>
              <a:gd name="T13" fmla="*/ 0 h 1483"/>
              <a:gd name="T14" fmla="*/ 741 w 1483"/>
              <a:gd name="T15" fmla="*/ 0 h 1483"/>
              <a:gd name="T16" fmla="*/ 1482 w 1483"/>
              <a:gd name="T17" fmla="*/ 741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3" h="1483">
                <a:moveTo>
                  <a:pt x="1482" y="741"/>
                </a:moveTo>
                <a:lnTo>
                  <a:pt x="1482" y="741"/>
                </a:lnTo>
                <a:cubicBezTo>
                  <a:pt x="1482" y="1151"/>
                  <a:pt x="1150" y="1482"/>
                  <a:pt x="741" y="1482"/>
                </a:cubicBezTo>
                <a:lnTo>
                  <a:pt x="741" y="1482"/>
                </a:lnTo>
                <a:cubicBezTo>
                  <a:pt x="331" y="1482"/>
                  <a:pt x="0" y="1151"/>
                  <a:pt x="0" y="741"/>
                </a:cubicBezTo>
                <a:lnTo>
                  <a:pt x="0" y="741"/>
                </a:lnTo>
                <a:cubicBezTo>
                  <a:pt x="0" y="332"/>
                  <a:pt x="331" y="0"/>
                  <a:pt x="741" y="0"/>
                </a:cubicBezTo>
                <a:lnTo>
                  <a:pt x="741" y="0"/>
                </a:lnTo>
                <a:cubicBezTo>
                  <a:pt x="1150" y="0"/>
                  <a:pt x="1482" y="332"/>
                  <a:pt x="1482" y="7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20"/>
          <p:cNvSpPr>
            <a:spLocks noChangeArrowheads="1"/>
          </p:cNvSpPr>
          <p:nvPr/>
        </p:nvSpPr>
        <p:spPr bwMode="auto">
          <a:xfrm>
            <a:off x="11304943" y="5103274"/>
            <a:ext cx="1752120" cy="1752120"/>
          </a:xfrm>
          <a:custGeom>
            <a:avLst/>
            <a:gdLst>
              <a:gd name="T0" fmla="*/ 1481 w 1482"/>
              <a:gd name="T1" fmla="*/ 741 h 1483"/>
              <a:gd name="T2" fmla="*/ 1481 w 1482"/>
              <a:gd name="T3" fmla="*/ 741 h 1483"/>
              <a:gd name="T4" fmla="*/ 741 w 1482"/>
              <a:gd name="T5" fmla="*/ 1482 h 1483"/>
              <a:gd name="T6" fmla="*/ 741 w 1482"/>
              <a:gd name="T7" fmla="*/ 1482 h 1483"/>
              <a:gd name="T8" fmla="*/ 0 w 1482"/>
              <a:gd name="T9" fmla="*/ 741 h 1483"/>
              <a:gd name="T10" fmla="*/ 0 w 1482"/>
              <a:gd name="T11" fmla="*/ 741 h 1483"/>
              <a:gd name="T12" fmla="*/ 741 w 1482"/>
              <a:gd name="T13" fmla="*/ 0 h 1483"/>
              <a:gd name="T14" fmla="*/ 741 w 1482"/>
              <a:gd name="T15" fmla="*/ 0 h 1483"/>
              <a:gd name="T16" fmla="*/ 1481 w 1482"/>
              <a:gd name="T17" fmla="*/ 741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2" h="1483">
                <a:moveTo>
                  <a:pt x="1481" y="741"/>
                </a:moveTo>
                <a:lnTo>
                  <a:pt x="1481" y="741"/>
                </a:lnTo>
                <a:cubicBezTo>
                  <a:pt x="1481" y="1151"/>
                  <a:pt x="1149" y="1482"/>
                  <a:pt x="741" y="1482"/>
                </a:cubicBezTo>
                <a:lnTo>
                  <a:pt x="741" y="1482"/>
                </a:lnTo>
                <a:cubicBezTo>
                  <a:pt x="332" y="1482"/>
                  <a:pt x="0" y="1151"/>
                  <a:pt x="0" y="741"/>
                </a:cubicBezTo>
                <a:lnTo>
                  <a:pt x="0" y="741"/>
                </a:lnTo>
                <a:cubicBezTo>
                  <a:pt x="0" y="332"/>
                  <a:pt x="332" y="0"/>
                  <a:pt x="741" y="0"/>
                </a:cubicBezTo>
                <a:lnTo>
                  <a:pt x="741" y="0"/>
                </a:lnTo>
                <a:cubicBezTo>
                  <a:pt x="1149" y="0"/>
                  <a:pt x="1481" y="332"/>
                  <a:pt x="1481" y="7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21"/>
          <p:cNvSpPr>
            <a:spLocks noChangeArrowheads="1"/>
          </p:cNvSpPr>
          <p:nvPr/>
        </p:nvSpPr>
        <p:spPr bwMode="auto">
          <a:xfrm>
            <a:off x="16493514" y="5103274"/>
            <a:ext cx="1757333" cy="1752120"/>
          </a:xfrm>
          <a:custGeom>
            <a:avLst/>
            <a:gdLst>
              <a:gd name="T0" fmla="*/ 1483 w 1484"/>
              <a:gd name="T1" fmla="*/ 741 h 1483"/>
              <a:gd name="T2" fmla="*/ 1483 w 1484"/>
              <a:gd name="T3" fmla="*/ 741 h 1483"/>
              <a:gd name="T4" fmla="*/ 742 w 1484"/>
              <a:gd name="T5" fmla="*/ 1482 h 1483"/>
              <a:gd name="T6" fmla="*/ 742 w 1484"/>
              <a:gd name="T7" fmla="*/ 1482 h 1483"/>
              <a:gd name="T8" fmla="*/ 0 w 1484"/>
              <a:gd name="T9" fmla="*/ 741 h 1483"/>
              <a:gd name="T10" fmla="*/ 0 w 1484"/>
              <a:gd name="T11" fmla="*/ 741 h 1483"/>
              <a:gd name="T12" fmla="*/ 742 w 1484"/>
              <a:gd name="T13" fmla="*/ 0 h 1483"/>
              <a:gd name="T14" fmla="*/ 742 w 1484"/>
              <a:gd name="T15" fmla="*/ 0 h 1483"/>
              <a:gd name="T16" fmla="*/ 1483 w 1484"/>
              <a:gd name="T17" fmla="*/ 741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4" h="1483">
                <a:moveTo>
                  <a:pt x="1483" y="741"/>
                </a:moveTo>
                <a:lnTo>
                  <a:pt x="1483" y="741"/>
                </a:lnTo>
                <a:cubicBezTo>
                  <a:pt x="1483" y="1151"/>
                  <a:pt x="1151" y="1482"/>
                  <a:pt x="742" y="1482"/>
                </a:cubicBezTo>
                <a:lnTo>
                  <a:pt x="742" y="1482"/>
                </a:lnTo>
                <a:cubicBezTo>
                  <a:pt x="332" y="1482"/>
                  <a:pt x="0" y="1151"/>
                  <a:pt x="0" y="741"/>
                </a:cubicBezTo>
                <a:lnTo>
                  <a:pt x="0" y="741"/>
                </a:lnTo>
                <a:cubicBezTo>
                  <a:pt x="0" y="332"/>
                  <a:pt x="332" y="0"/>
                  <a:pt x="742" y="0"/>
                </a:cubicBezTo>
                <a:lnTo>
                  <a:pt x="742" y="0"/>
                </a:lnTo>
                <a:cubicBezTo>
                  <a:pt x="1151" y="0"/>
                  <a:pt x="1483" y="332"/>
                  <a:pt x="1483" y="7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22"/>
          <p:cNvSpPr>
            <a:spLocks noChangeArrowheads="1"/>
          </p:cNvSpPr>
          <p:nvPr/>
        </p:nvSpPr>
        <p:spPr bwMode="auto">
          <a:xfrm>
            <a:off x="6163305" y="9864241"/>
            <a:ext cx="1752120" cy="1752120"/>
          </a:xfrm>
          <a:custGeom>
            <a:avLst/>
            <a:gdLst>
              <a:gd name="T0" fmla="*/ 1482 w 1483"/>
              <a:gd name="T1" fmla="*/ 741 h 1483"/>
              <a:gd name="T2" fmla="*/ 1482 w 1483"/>
              <a:gd name="T3" fmla="*/ 741 h 1483"/>
              <a:gd name="T4" fmla="*/ 741 w 1483"/>
              <a:gd name="T5" fmla="*/ 1482 h 1483"/>
              <a:gd name="T6" fmla="*/ 741 w 1483"/>
              <a:gd name="T7" fmla="*/ 1482 h 1483"/>
              <a:gd name="T8" fmla="*/ 0 w 1483"/>
              <a:gd name="T9" fmla="*/ 741 h 1483"/>
              <a:gd name="T10" fmla="*/ 0 w 1483"/>
              <a:gd name="T11" fmla="*/ 741 h 1483"/>
              <a:gd name="T12" fmla="*/ 741 w 1483"/>
              <a:gd name="T13" fmla="*/ 0 h 1483"/>
              <a:gd name="T14" fmla="*/ 741 w 1483"/>
              <a:gd name="T15" fmla="*/ 0 h 1483"/>
              <a:gd name="T16" fmla="*/ 1482 w 1483"/>
              <a:gd name="T17" fmla="*/ 741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3" h="1483">
                <a:moveTo>
                  <a:pt x="1482" y="741"/>
                </a:moveTo>
                <a:lnTo>
                  <a:pt x="1482" y="741"/>
                </a:lnTo>
                <a:cubicBezTo>
                  <a:pt x="1482" y="1150"/>
                  <a:pt x="1150" y="1482"/>
                  <a:pt x="741" y="1482"/>
                </a:cubicBezTo>
                <a:lnTo>
                  <a:pt x="741" y="1482"/>
                </a:lnTo>
                <a:cubicBezTo>
                  <a:pt x="331" y="1482"/>
                  <a:pt x="0" y="1150"/>
                  <a:pt x="0" y="741"/>
                </a:cubicBezTo>
                <a:lnTo>
                  <a:pt x="0" y="741"/>
                </a:lnTo>
                <a:cubicBezTo>
                  <a:pt x="0" y="332"/>
                  <a:pt x="331" y="0"/>
                  <a:pt x="741" y="0"/>
                </a:cubicBezTo>
                <a:lnTo>
                  <a:pt x="741" y="0"/>
                </a:lnTo>
                <a:cubicBezTo>
                  <a:pt x="1150" y="0"/>
                  <a:pt x="1482" y="332"/>
                  <a:pt x="1482" y="7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23"/>
          <p:cNvSpPr>
            <a:spLocks noChangeArrowheads="1"/>
          </p:cNvSpPr>
          <p:nvPr/>
        </p:nvSpPr>
        <p:spPr bwMode="auto">
          <a:xfrm>
            <a:off x="11304943" y="9864241"/>
            <a:ext cx="1752120" cy="1752120"/>
          </a:xfrm>
          <a:custGeom>
            <a:avLst/>
            <a:gdLst>
              <a:gd name="T0" fmla="*/ 1481 w 1482"/>
              <a:gd name="T1" fmla="*/ 741 h 1483"/>
              <a:gd name="T2" fmla="*/ 1481 w 1482"/>
              <a:gd name="T3" fmla="*/ 741 h 1483"/>
              <a:gd name="T4" fmla="*/ 741 w 1482"/>
              <a:gd name="T5" fmla="*/ 1482 h 1483"/>
              <a:gd name="T6" fmla="*/ 741 w 1482"/>
              <a:gd name="T7" fmla="*/ 1482 h 1483"/>
              <a:gd name="T8" fmla="*/ 0 w 1482"/>
              <a:gd name="T9" fmla="*/ 741 h 1483"/>
              <a:gd name="T10" fmla="*/ 0 w 1482"/>
              <a:gd name="T11" fmla="*/ 741 h 1483"/>
              <a:gd name="T12" fmla="*/ 741 w 1482"/>
              <a:gd name="T13" fmla="*/ 0 h 1483"/>
              <a:gd name="T14" fmla="*/ 741 w 1482"/>
              <a:gd name="T15" fmla="*/ 0 h 1483"/>
              <a:gd name="T16" fmla="*/ 1481 w 1482"/>
              <a:gd name="T17" fmla="*/ 741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2" h="1483">
                <a:moveTo>
                  <a:pt x="1481" y="741"/>
                </a:moveTo>
                <a:lnTo>
                  <a:pt x="1481" y="741"/>
                </a:lnTo>
                <a:cubicBezTo>
                  <a:pt x="1481" y="1150"/>
                  <a:pt x="1149" y="1482"/>
                  <a:pt x="741" y="1482"/>
                </a:cubicBezTo>
                <a:lnTo>
                  <a:pt x="741" y="1482"/>
                </a:lnTo>
                <a:cubicBezTo>
                  <a:pt x="332" y="1482"/>
                  <a:pt x="0" y="1150"/>
                  <a:pt x="0" y="741"/>
                </a:cubicBezTo>
                <a:lnTo>
                  <a:pt x="0" y="741"/>
                </a:lnTo>
                <a:cubicBezTo>
                  <a:pt x="0" y="332"/>
                  <a:pt x="332" y="0"/>
                  <a:pt x="741" y="0"/>
                </a:cubicBezTo>
                <a:lnTo>
                  <a:pt x="741" y="0"/>
                </a:lnTo>
                <a:cubicBezTo>
                  <a:pt x="1149" y="0"/>
                  <a:pt x="1481" y="332"/>
                  <a:pt x="1481" y="7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24"/>
          <p:cNvSpPr>
            <a:spLocks noChangeArrowheads="1"/>
          </p:cNvSpPr>
          <p:nvPr/>
        </p:nvSpPr>
        <p:spPr bwMode="auto">
          <a:xfrm>
            <a:off x="16493514" y="9864241"/>
            <a:ext cx="1757333" cy="1752120"/>
          </a:xfrm>
          <a:custGeom>
            <a:avLst/>
            <a:gdLst>
              <a:gd name="T0" fmla="*/ 1483 w 1484"/>
              <a:gd name="T1" fmla="*/ 741 h 1483"/>
              <a:gd name="T2" fmla="*/ 1483 w 1484"/>
              <a:gd name="T3" fmla="*/ 741 h 1483"/>
              <a:gd name="T4" fmla="*/ 742 w 1484"/>
              <a:gd name="T5" fmla="*/ 1482 h 1483"/>
              <a:gd name="T6" fmla="*/ 742 w 1484"/>
              <a:gd name="T7" fmla="*/ 1482 h 1483"/>
              <a:gd name="T8" fmla="*/ 0 w 1484"/>
              <a:gd name="T9" fmla="*/ 741 h 1483"/>
              <a:gd name="T10" fmla="*/ 0 w 1484"/>
              <a:gd name="T11" fmla="*/ 741 h 1483"/>
              <a:gd name="T12" fmla="*/ 742 w 1484"/>
              <a:gd name="T13" fmla="*/ 0 h 1483"/>
              <a:gd name="T14" fmla="*/ 742 w 1484"/>
              <a:gd name="T15" fmla="*/ 0 h 1483"/>
              <a:gd name="T16" fmla="*/ 1483 w 1484"/>
              <a:gd name="T17" fmla="*/ 741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4" h="1483">
                <a:moveTo>
                  <a:pt x="1483" y="741"/>
                </a:moveTo>
                <a:lnTo>
                  <a:pt x="1483" y="741"/>
                </a:lnTo>
                <a:cubicBezTo>
                  <a:pt x="1483" y="1150"/>
                  <a:pt x="1151" y="1482"/>
                  <a:pt x="742" y="1482"/>
                </a:cubicBezTo>
                <a:lnTo>
                  <a:pt x="742" y="1482"/>
                </a:lnTo>
                <a:cubicBezTo>
                  <a:pt x="332" y="1482"/>
                  <a:pt x="0" y="1150"/>
                  <a:pt x="0" y="741"/>
                </a:cubicBezTo>
                <a:lnTo>
                  <a:pt x="0" y="741"/>
                </a:lnTo>
                <a:cubicBezTo>
                  <a:pt x="0" y="332"/>
                  <a:pt x="332" y="0"/>
                  <a:pt x="742" y="0"/>
                </a:cubicBezTo>
                <a:lnTo>
                  <a:pt x="742" y="0"/>
                </a:lnTo>
                <a:cubicBezTo>
                  <a:pt x="1151" y="0"/>
                  <a:pt x="1483" y="332"/>
                  <a:pt x="1483" y="7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25"/>
          <p:cNvSpPr>
            <a:spLocks noChangeArrowheads="1"/>
          </p:cNvSpPr>
          <p:nvPr/>
        </p:nvSpPr>
        <p:spPr bwMode="auto">
          <a:xfrm>
            <a:off x="6679557" y="5593450"/>
            <a:ext cx="730050" cy="803055"/>
          </a:xfrm>
          <a:custGeom>
            <a:avLst/>
            <a:gdLst>
              <a:gd name="T0" fmla="*/ 124 w 616"/>
              <a:gd name="T1" fmla="*/ 491 h 679"/>
              <a:gd name="T2" fmla="*/ 124 w 616"/>
              <a:gd name="T3" fmla="*/ 491 h 679"/>
              <a:gd name="T4" fmla="*/ 47 w 616"/>
              <a:gd name="T5" fmla="*/ 307 h 679"/>
              <a:gd name="T6" fmla="*/ 47 w 616"/>
              <a:gd name="T7" fmla="*/ 307 h 679"/>
              <a:gd name="T8" fmla="*/ 124 w 616"/>
              <a:gd name="T9" fmla="*/ 124 h 679"/>
              <a:gd name="T10" fmla="*/ 124 w 616"/>
              <a:gd name="T11" fmla="*/ 124 h 679"/>
              <a:gd name="T12" fmla="*/ 307 w 616"/>
              <a:gd name="T13" fmla="*/ 47 h 679"/>
              <a:gd name="T14" fmla="*/ 307 w 616"/>
              <a:gd name="T15" fmla="*/ 47 h 679"/>
              <a:gd name="T16" fmla="*/ 491 w 616"/>
              <a:gd name="T17" fmla="*/ 124 h 679"/>
              <a:gd name="T18" fmla="*/ 491 w 616"/>
              <a:gd name="T19" fmla="*/ 124 h 679"/>
              <a:gd name="T20" fmla="*/ 567 w 616"/>
              <a:gd name="T21" fmla="*/ 307 h 679"/>
              <a:gd name="T22" fmla="*/ 567 w 616"/>
              <a:gd name="T23" fmla="*/ 307 h 679"/>
              <a:gd name="T24" fmla="*/ 491 w 616"/>
              <a:gd name="T25" fmla="*/ 491 h 679"/>
              <a:gd name="T26" fmla="*/ 491 w 616"/>
              <a:gd name="T27" fmla="*/ 491 h 679"/>
              <a:gd name="T28" fmla="*/ 307 w 616"/>
              <a:gd name="T29" fmla="*/ 567 h 679"/>
              <a:gd name="T30" fmla="*/ 307 w 616"/>
              <a:gd name="T31" fmla="*/ 567 h 679"/>
              <a:gd name="T32" fmla="*/ 124 w 616"/>
              <a:gd name="T33" fmla="*/ 491 h 679"/>
              <a:gd name="T34" fmla="*/ 615 w 616"/>
              <a:gd name="T35" fmla="*/ 307 h 679"/>
              <a:gd name="T36" fmla="*/ 615 w 616"/>
              <a:gd name="T37" fmla="*/ 307 h 679"/>
              <a:gd name="T38" fmla="*/ 525 w 616"/>
              <a:gd name="T39" fmla="*/ 90 h 679"/>
              <a:gd name="T40" fmla="*/ 525 w 616"/>
              <a:gd name="T41" fmla="*/ 90 h 679"/>
              <a:gd name="T42" fmla="*/ 307 w 616"/>
              <a:gd name="T43" fmla="*/ 0 h 679"/>
              <a:gd name="T44" fmla="*/ 307 w 616"/>
              <a:gd name="T45" fmla="*/ 0 h 679"/>
              <a:gd name="T46" fmla="*/ 90 w 616"/>
              <a:gd name="T47" fmla="*/ 90 h 679"/>
              <a:gd name="T48" fmla="*/ 90 w 616"/>
              <a:gd name="T49" fmla="*/ 90 h 679"/>
              <a:gd name="T50" fmla="*/ 0 w 616"/>
              <a:gd name="T51" fmla="*/ 307 h 679"/>
              <a:gd name="T52" fmla="*/ 0 w 616"/>
              <a:gd name="T53" fmla="*/ 307 h 679"/>
              <a:gd name="T54" fmla="*/ 90 w 616"/>
              <a:gd name="T55" fmla="*/ 525 h 679"/>
              <a:gd name="T56" fmla="*/ 90 w 616"/>
              <a:gd name="T57" fmla="*/ 525 h 679"/>
              <a:gd name="T58" fmla="*/ 107 w 616"/>
              <a:gd name="T59" fmla="*/ 541 h 679"/>
              <a:gd name="T60" fmla="*/ 67 w 616"/>
              <a:gd name="T61" fmla="*/ 645 h 679"/>
              <a:gd name="T62" fmla="*/ 67 w 616"/>
              <a:gd name="T63" fmla="*/ 645 h 679"/>
              <a:gd name="T64" fmla="*/ 81 w 616"/>
              <a:gd name="T65" fmla="*/ 676 h 679"/>
              <a:gd name="T66" fmla="*/ 81 w 616"/>
              <a:gd name="T67" fmla="*/ 676 h 679"/>
              <a:gd name="T68" fmla="*/ 89 w 616"/>
              <a:gd name="T69" fmla="*/ 678 h 679"/>
              <a:gd name="T70" fmla="*/ 89 w 616"/>
              <a:gd name="T71" fmla="*/ 678 h 679"/>
              <a:gd name="T72" fmla="*/ 111 w 616"/>
              <a:gd name="T73" fmla="*/ 663 h 679"/>
              <a:gd name="T74" fmla="*/ 147 w 616"/>
              <a:gd name="T75" fmla="*/ 570 h 679"/>
              <a:gd name="T76" fmla="*/ 147 w 616"/>
              <a:gd name="T77" fmla="*/ 570 h 679"/>
              <a:gd name="T78" fmla="*/ 307 w 616"/>
              <a:gd name="T79" fmla="*/ 615 h 679"/>
              <a:gd name="T80" fmla="*/ 307 w 616"/>
              <a:gd name="T81" fmla="*/ 615 h 679"/>
              <a:gd name="T82" fmla="*/ 466 w 616"/>
              <a:gd name="T83" fmla="*/ 571 h 679"/>
              <a:gd name="T84" fmla="*/ 501 w 616"/>
              <a:gd name="T85" fmla="*/ 663 h 679"/>
              <a:gd name="T86" fmla="*/ 501 w 616"/>
              <a:gd name="T87" fmla="*/ 663 h 679"/>
              <a:gd name="T88" fmla="*/ 523 w 616"/>
              <a:gd name="T89" fmla="*/ 678 h 679"/>
              <a:gd name="T90" fmla="*/ 523 w 616"/>
              <a:gd name="T91" fmla="*/ 678 h 679"/>
              <a:gd name="T92" fmla="*/ 531 w 616"/>
              <a:gd name="T93" fmla="*/ 676 h 679"/>
              <a:gd name="T94" fmla="*/ 531 w 616"/>
              <a:gd name="T95" fmla="*/ 676 h 679"/>
              <a:gd name="T96" fmla="*/ 545 w 616"/>
              <a:gd name="T97" fmla="*/ 645 h 679"/>
              <a:gd name="T98" fmla="*/ 505 w 616"/>
              <a:gd name="T99" fmla="*/ 542 h 679"/>
              <a:gd name="T100" fmla="*/ 505 w 616"/>
              <a:gd name="T101" fmla="*/ 542 h 679"/>
              <a:gd name="T102" fmla="*/ 525 w 616"/>
              <a:gd name="T103" fmla="*/ 525 h 679"/>
              <a:gd name="T104" fmla="*/ 525 w 616"/>
              <a:gd name="T105" fmla="*/ 525 h 679"/>
              <a:gd name="T106" fmla="*/ 615 w 616"/>
              <a:gd name="T107" fmla="*/ 307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16" h="679">
                <a:moveTo>
                  <a:pt x="124" y="491"/>
                </a:moveTo>
                <a:lnTo>
                  <a:pt x="124" y="491"/>
                </a:lnTo>
                <a:cubicBezTo>
                  <a:pt x="74" y="442"/>
                  <a:pt x="47" y="377"/>
                  <a:pt x="47" y="307"/>
                </a:cubicBezTo>
                <a:lnTo>
                  <a:pt x="47" y="307"/>
                </a:lnTo>
                <a:cubicBezTo>
                  <a:pt x="47" y="238"/>
                  <a:pt x="74" y="173"/>
                  <a:pt x="124" y="124"/>
                </a:cubicBezTo>
                <a:lnTo>
                  <a:pt x="124" y="124"/>
                </a:lnTo>
                <a:cubicBezTo>
                  <a:pt x="173" y="74"/>
                  <a:pt x="238" y="47"/>
                  <a:pt x="307" y="47"/>
                </a:cubicBezTo>
                <a:lnTo>
                  <a:pt x="307" y="47"/>
                </a:lnTo>
                <a:cubicBezTo>
                  <a:pt x="377" y="47"/>
                  <a:pt x="442" y="74"/>
                  <a:pt x="491" y="124"/>
                </a:cubicBezTo>
                <a:lnTo>
                  <a:pt x="491" y="124"/>
                </a:lnTo>
                <a:cubicBezTo>
                  <a:pt x="540" y="173"/>
                  <a:pt x="567" y="238"/>
                  <a:pt x="567" y="307"/>
                </a:cubicBezTo>
                <a:lnTo>
                  <a:pt x="567" y="307"/>
                </a:lnTo>
                <a:cubicBezTo>
                  <a:pt x="567" y="377"/>
                  <a:pt x="540" y="442"/>
                  <a:pt x="491" y="491"/>
                </a:cubicBezTo>
                <a:lnTo>
                  <a:pt x="491" y="491"/>
                </a:lnTo>
                <a:cubicBezTo>
                  <a:pt x="442" y="540"/>
                  <a:pt x="377" y="567"/>
                  <a:pt x="307" y="567"/>
                </a:cubicBezTo>
                <a:lnTo>
                  <a:pt x="307" y="567"/>
                </a:lnTo>
                <a:cubicBezTo>
                  <a:pt x="238" y="567"/>
                  <a:pt x="173" y="540"/>
                  <a:pt x="124" y="491"/>
                </a:cubicBezTo>
                <a:close/>
                <a:moveTo>
                  <a:pt x="615" y="307"/>
                </a:moveTo>
                <a:lnTo>
                  <a:pt x="615" y="307"/>
                </a:lnTo>
                <a:cubicBezTo>
                  <a:pt x="615" y="225"/>
                  <a:pt x="582" y="148"/>
                  <a:pt x="525" y="90"/>
                </a:cubicBezTo>
                <a:lnTo>
                  <a:pt x="525" y="90"/>
                </a:lnTo>
                <a:cubicBezTo>
                  <a:pt x="467" y="32"/>
                  <a:pt x="389" y="0"/>
                  <a:pt x="307" y="0"/>
                </a:cubicBezTo>
                <a:lnTo>
                  <a:pt x="307" y="0"/>
                </a:lnTo>
                <a:cubicBezTo>
                  <a:pt x="225" y="0"/>
                  <a:pt x="148" y="32"/>
                  <a:pt x="90" y="90"/>
                </a:cubicBezTo>
                <a:lnTo>
                  <a:pt x="90" y="90"/>
                </a:lnTo>
                <a:cubicBezTo>
                  <a:pt x="32" y="148"/>
                  <a:pt x="0" y="225"/>
                  <a:pt x="0" y="307"/>
                </a:cubicBezTo>
                <a:lnTo>
                  <a:pt x="0" y="307"/>
                </a:lnTo>
                <a:cubicBezTo>
                  <a:pt x="0" y="389"/>
                  <a:pt x="32" y="467"/>
                  <a:pt x="90" y="525"/>
                </a:cubicBezTo>
                <a:lnTo>
                  <a:pt x="90" y="525"/>
                </a:lnTo>
                <a:cubicBezTo>
                  <a:pt x="95" y="530"/>
                  <a:pt x="101" y="536"/>
                  <a:pt x="107" y="541"/>
                </a:cubicBezTo>
                <a:lnTo>
                  <a:pt x="67" y="645"/>
                </a:lnTo>
                <a:lnTo>
                  <a:pt x="67" y="645"/>
                </a:lnTo>
                <a:cubicBezTo>
                  <a:pt x="63" y="658"/>
                  <a:pt x="69" y="672"/>
                  <a:pt x="81" y="676"/>
                </a:cubicBezTo>
                <a:lnTo>
                  <a:pt x="81" y="676"/>
                </a:lnTo>
                <a:cubicBezTo>
                  <a:pt x="83" y="677"/>
                  <a:pt x="86" y="678"/>
                  <a:pt x="89" y="678"/>
                </a:cubicBezTo>
                <a:lnTo>
                  <a:pt x="89" y="678"/>
                </a:lnTo>
                <a:cubicBezTo>
                  <a:pt x="99" y="678"/>
                  <a:pt x="108" y="672"/>
                  <a:pt x="111" y="663"/>
                </a:cubicBezTo>
                <a:lnTo>
                  <a:pt x="147" y="570"/>
                </a:lnTo>
                <a:lnTo>
                  <a:pt x="147" y="570"/>
                </a:lnTo>
                <a:cubicBezTo>
                  <a:pt x="195" y="599"/>
                  <a:pt x="250" y="615"/>
                  <a:pt x="307" y="615"/>
                </a:cubicBezTo>
                <a:lnTo>
                  <a:pt x="307" y="615"/>
                </a:lnTo>
                <a:cubicBezTo>
                  <a:pt x="364" y="615"/>
                  <a:pt x="419" y="600"/>
                  <a:pt x="466" y="571"/>
                </a:cubicBezTo>
                <a:lnTo>
                  <a:pt x="501" y="663"/>
                </a:lnTo>
                <a:lnTo>
                  <a:pt x="501" y="663"/>
                </a:lnTo>
                <a:cubicBezTo>
                  <a:pt x="505" y="672"/>
                  <a:pt x="514" y="678"/>
                  <a:pt x="523" y="678"/>
                </a:cubicBezTo>
                <a:lnTo>
                  <a:pt x="523" y="678"/>
                </a:lnTo>
                <a:cubicBezTo>
                  <a:pt x="526" y="678"/>
                  <a:pt x="529" y="677"/>
                  <a:pt x="531" y="676"/>
                </a:cubicBezTo>
                <a:lnTo>
                  <a:pt x="531" y="676"/>
                </a:lnTo>
                <a:cubicBezTo>
                  <a:pt x="544" y="672"/>
                  <a:pt x="550" y="658"/>
                  <a:pt x="545" y="645"/>
                </a:cubicBezTo>
                <a:lnTo>
                  <a:pt x="505" y="542"/>
                </a:lnTo>
                <a:lnTo>
                  <a:pt x="505" y="542"/>
                </a:lnTo>
                <a:cubicBezTo>
                  <a:pt x="512" y="537"/>
                  <a:pt x="519" y="531"/>
                  <a:pt x="525" y="525"/>
                </a:cubicBezTo>
                <a:lnTo>
                  <a:pt x="525" y="525"/>
                </a:lnTo>
                <a:cubicBezTo>
                  <a:pt x="582" y="467"/>
                  <a:pt x="615" y="389"/>
                  <a:pt x="615" y="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26"/>
          <p:cNvSpPr>
            <a:spLocks noChangeArrowheads="1"/>
          </p:cNvSpPr>
          <p:nvPr/>
        </p:nvSpPr>
        <p:spPr bwMode="auto">
          <a:xfrm>
            <a:off x="6877713" y="5744673"/>
            <a:ext cx="380667" cy="239874"/>
          </a:xfrm>
          <a:custGeom>
            <a:avLst/>
            <a:gdLst>
              <a:gd name="T0" fmla="*/ 275 w 320"/>
              <a:gd name="T1" fmla="*/ 9 h 205"/>
              <a:gd name="T2" fmla="*/ 127 w 320"/>
              <a:gd name="T3" fmla="*/ 157 h 205"/>
              <a:gd name="T4" fmla="*/ 23 w 320"/>
              <a:gd name="T5" fmla="*/ 157 h 205"/>
              <a:gd name="T6" fmla="*/ 23 w 320"/>
              <a:gd name="T7" fmla="*/ 157 h 205"/>
              <a:gd name="T8" fmla="*/ 0 w 320"/>
              <a:gd name="T9" fmla="*/ 180 h 205"/>
              <a:gd name="T10" fmla="*/ 0 w 320"/>
              <a:gd name="T11" fmla="*/ 180 h 205"/>
              <a:gd name="T12" fmla="*/ 23 w 320"/>
              <a:gd name="T13" fmla="*/ 204 h 205"/>
              <a:gd name="T14" fmla="*/ 138 w 320"/>
              <a:gd name="T15" fmla="*/ 204 h 205"/>
              <a:gd name="T16" fmla="*/ 138 w 320"/>
              <a:gd name="T17" fmla="*/ 204 h 205"/>
              <a:gd name="T18" fmla="*/ 157 w 320"/>
              <a:gd name="T19" fmla="*/ 194 h 205"/>
              <a:gd name="T20" fmla="*/ 309 w 320"/>
              <a:gd name="T21" fmla="*/ 43 h 205"/>
              <a:gd name="T22" fmla="*/ 309 w 320"/>
              <a:gd name="T23" fmla="*/ 43 h 205"/>
              <a:gd name="T24" fmla="*/ 309 w 320"/>
              <a:gd name="T25" fmla="*/ 10 h 205"/>
              <a:gd name="T26" fmla="*/ 309 w 320"/>
              <a:gd name="T27" fmla="*/ 10 h 205"/>
              <a:gd name="T28" fmla="*/ 275 w 320"/>
              <a:gd name="T29" fmla="*/ 9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205">
                <a:moveTo>
                  <a:pt x="275" y="9"/>
                </a:moveTo>
                <a:lnTo>
                  <a:pt x="127" y="157"/>
                </a:lnTo>
                <a:lnTo>
                  <a:pt x="23" y="157"/>
                </a:lnTo>
                <a:lnTo>
                  <a:pt x="23" y="157"/>
                </a:lnTo>
                <a:cubicBezTo>
                  <a:pt x="11" y="157"/>
                  <a:pt x="0" y="168"/>
                  <a:pt x="0" y="180"/>
                </a:cubicBezTo>
                <a:lnTo>
                  <a:pt x="0" y="180"/>
                </a:lnTo>
                <a:cubicBezTo>
                  <a:pt x="0" y="194"/>
                  <a:pt x="11" y="204"/>
                  <a:pt x="23" y="204"/>
                </a:cubicBezTo>
                <a:lnTo>
                  <a:pt x="138" y="204"/>
                </a:lnTo>
                <a:lnTo>
                  <a:pt x="138" y="204"/>
                </a:lnTo>
                <a:cubicBezTo>
                  <a:pt x="146" y="204"/>
                  <a:pt x="153" y="200"/>
                  <a:pt x="157" y="194"/>
                </a:cubicBezTo>
                <a:lnTo>
                  <a:pt x="309" y="43"/>
                </a:lnTo>
                <a:lnTo>
                  <a:pt x="309" y="43"/>
                </a:lnTo>
                <a:cubicBezTo>
                  <a:pt x="318" y="34"/>
                  <a:pt x="319" y="19"/>
                  <a:pt x="309" y="10"/>
                </a:cubicBezTo>
                <a:lnTo>
                  <a:pt x="309" y="10"/>
                </a:lnTo>
                <a:cubicBezTo>
                  <a:pt x="300" y="0"/>
                  <a:pt x="285" y="0"/>
                  <a:pt x="275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27"/>
          <p:cNvSpPr>
            <a:spLocks noChangeArrowheads="1"/>
          </p:cNvSpPr>
          <p:nvPr/>
        </p:nvSpPr>
        <p:spPr bwMode="auto">
          <a:xfrm>
            <a:off x="7289668" y="5556946"/>
            <a:ext cx="156439" cy="156439"/>
          </a:xfrm>
          <a:custGeom>
            <a:avLst/>
            <a:gdLst>
              <a:gd name="T0" fmla="*/ 117 w 131"/>
              <a:gd name="T1" fmla="*/ 106 h 131"/>
              <a:gd name="T2" fmla="*/ 117 w 131"/>
              <a:gd name="T3" fmla="*/ 106 h 131"/>
              <a:gd name="T4" fmla="*/ 117 w 131"/>
              <a:gd name="T5" fmla="*/ 106 h 131"/>
              <a:gd name="T6" fmla="*/ 85 w 131"/>
              <a:gd name="T7" fmla="*/ 128 h 131"/>
              <a:gd name="T8" fmla="*/ 85 w 131"/>
              <a:gd name="T9" fmla="*/ 128 h 131"/>
              <a:gd name="T10" fmla="*/ 74 w 131"/>
              <a:gd name="T11" fmla="*/ 130 h 131"/>
              <a:gd name="T12" fmla="*/ 74 w 131"/>
              <a:gd name="T13" fmla="*/ 130 h 131"/>
              <a:gd name="T14" fmla="*/ 46 w 131"/>
              <a:gd name="T15" fmla="*/ 121 h 131"/>
              <a:gd name="T16" fmla="*/ 46 w 131"/>
              <a:gd name="T17" fmla="*/ 121 h 131"/>
              <a:gd name="T18" fmla="*/ 46 w 131"/>
              <a:gd name="T19" fmla="*/ 121 h 131"/>
              <a:gd name="T20" fmla="*/ 46 w 131"/>
              <a:gd name="T21" fmla="*/ 121 h 131"/>
              <a:gd name="T22" fmla="*/ 40 w 131"/>
              <a:gd name="T23" fmla="*/ 117 h 131"/>
              <a:gd name="T24" fmla="*/ 40 w 131"/>
              <a:gd name="T25" fmla="*/ 117 h 131"/>
              <a:gd name="T26" fmla="*/ 38 w 131"/>
              <a:gd name="T27" fmla="*/ 114 h 131"/>
              <a:gd name="T28" fmla="*/ 14 w 131"/>
              <a:gd name="T29" fmla="*/ 90 h 131"/>
              <a:gd name="T30" fmla="*/ 14 w 131"/>
              <a:gd name="T31" fmla="*/ 90 h 131"/>
              <a:gd name="T32" fmla="*/ 0 w 131"/>
              <a:gd name="T33" fmla="*/ 57 h 131"/>
              <a:gd name="T34" fmla="*/ 0 w 131"/>
              <a:gd name="T35" fmla="*/ 57 h 131"/>
              <a:gd name="T36" fmla="*/ 14 w 131"/>
              <a:gd name="T37" fmla="*/ 23 h 131"/>
              <a:gd name="T38" fmla="*/ 19 w 131"/>
              <a:gd name="T39" fmla="*/ 18 h 131"/>
              <a:gd name="T40" fmla="*/ 19 w 131"/>
              <a:gd name="T41" fmla="*/ 18 h 131"/>
              <a:gd name="T42" fmla="*/ 86 w 131"/>
              <a:gd name="T43" fmla="*/ 18 h 131"/>
              <a:gd name="T44" fmla="*/ 110 w 131"/>
              <a:gd name="T45" fmla="*/ 43 h 131"/>
              <a:gd name="T46" fmla="*/ 110 w 131"/>
              <a:gd name="T47" fmla="*/ 43 h 131"/>
              <a:gd name="T48" fmla="*/ 117 w 131"/>
              <a:gd name="T49" fmla="*/ 10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1" h="131">
                <a:moveTo>
                  <a:pt x="117" y="106"/>
                </a:moveTo>
                <a:lnTo>
                  <a:pt x="117" y="106"/>
                </a:lnTo>
                <a:lnTo>
                  <a:pt x="117" y="106"/>
                </a:lnTo>
                <a:cubicBezTo>
                  <a:pt x="109" y="118"/>
                  <a:pt x="98" y="126"/>
                  <a:pt x="85" y="128"/>
                </a:cubicBezTo>
                <a:lnTo>
                  <a:pt x="85" y="128"/>
                </a:lnTo>
                <a:cubicBezTo>
                  <a:pt x="81" y="129"/>
                  <a:pt x="78" y="130"/>
                  <a:pt x="74" y="130"/>
                </a:cubicBezTo>
                <a:lnTo>
                  <a:pt x="74" y="130"/>
                </a:lnTo>
                <a:cubicBezTo>
                  <a:pt x="64" y="130"/>
                  <a:pt x="55" y="126"/>
                  <a:pt x="46" y="121"/>
                </a:cubicBezTo>
                <a:lnTo>
                  <a:pt x="46" y="121"/>
                </a:lnTo>
                <a:lnTo>
                  <a:pt x="46" y="121"/>
                </a:lnTo>
                <a:lnTo>
                  <a:pt x="46" y="121"/>
                </a:lnTo>
                <a:cubicBezTo>
                  <a:pt x="44" y="120"/>
                  <a:pt x="42" y="119"/>
                  <a:pt x="40" y="117"/>
                </a:cubicBezTo>
                <a:lnTo>
                  <a:pt x="40" y="117"/>
                </a:lnTo>
                <a:cubicBezTo>
                  <a:pt x="39" y="116"/>
                  <a:pt x="39" y="116"/>
                  <a:pt x="38" y="114"/>
                </a:cubicBezTo>
                <a:lnTo>
                  <a:pt x="14" y="90"/>
                </a:lnTo>
                <a:lnTo>
                  <a:pt x="14" y="90"/>
                </a:lnTo>
                <a:cubicBezTo>
                  <a:pt x="5" y="81"/>
                  <a:pt x="0" y="70"/>
                  <a:pt x="0" y="57"/>
                </a:cubicBezTo>
                <a:lnTo>
                  <a:pt x="0" y="57"/>
                </a:lnTo>
                <a:cubicBezTo>
                  <a:pt x="0" y="44"/>
                  <a:pt x="5" y="32"/>
                  <a:pt x="14" y="23"/>
                </a:cubicBezTo>
                <a:lnTo>
                  <a:pt x="19" y="18"/>
                </a:lnTo>
                <a:lnTo>
                  <a:pt x="19" y="18"/>
                </a:lnTo>
                <a:cubicBezTo>
                  <a:pt x="37" y="0"/>
                  <a:pt x="67" y="0"/>
                  <a:pt x="86" y="18"/>
                </a:cubicBezTo>
                <a:lnTo>
                  <a:pt x="110" y="43"/>
                </a:lnTo>
                <a:lnTo>
                  <a:pt x="110" y="43"/>
                </a:lnTo>
                <a:cubicBezTo>
                  <a:pt x="127" y="60"/>
                  <a:pt x="130" y="86"/>
                  <a:pt x="117" y="1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28"/>
          <p:cNvSpPr>
            <a:spLocks noChangeArrowheads="1"/>
          </p:cNvSpPr>
          <p:nvPr/>
        </p:nvSpPr>
        <p:spPr bwMode="auto">
          <a:xfrm>
            <a:off x="6637839" y="5562162"/>
            <a:ext cx="156439" cy="151223"/>
          </a:xfrm>
          <a:custGeom>
            <a:avLst/>
            <a:gdLst>
              <a:gd name="T0" fmla="*/ 130 w 131"/>
              <a:gd name="T1" fmla="*/ 52 h 126"/>
              <a:gd name="T2" fmla="*/ 130 w 131"/>
              <a:gd name="T3" fmla="*/ 52 h 126"/>
              <a:gd name="T4" fmla="*/ 116 w 131"/>
              <a:gd name="T5" fmla="*/ 85 h 126"/>
              <a:gd name="T6" fmla="*/ 92 w 131"/>
              <a:gd name="T7" fmla="*/ 109 h 126"/>
              <a:gd name="T8" fmla="*/ 92 w 131"/>
              <a:gd name="T9" fmla="*/ 109 h 126"/>
              <a:gd name="T10" fmla="*/ 84 w 131"/>
              <a:gd name="T11" fmla="*/ 116 h 126"/>
              <a:gd name="T12" fmla="*/ 84 w 131"/>
              <a:gd name="T13" fmla="*/ 116 h 126"/>
              <a:gd name="T14" fmla="*/ 84 w 131"/>
              <a:gd name="T15" fmla="*/ 116 h 126"/>
              <a:gd name="T16" fmla="*/ 84 w 131"/>
              <a:gd name="T17" fmla="*/ 116 h 126"/>
              <a:gd name="T18" fmla="*/ 56 w 131"/>
              <a:gd name="T19" fmla="*/ 125 h 126"/>
              <a:gd name="T20" fmla="*/ 56 w 131"/>
              <a:gd name="T21" fmla="*/ 125 h 126"/>
              <a:gd name="T22" fmla="*/ 46 w 131"/>
              <a:gd name="T23" fmla="*/ 123 h 126"/>
              <a:gd name="T24" fmla="*/ 46 w 131"/>
              <a:gd name="T25" fmla="*/ 123 h 126"/>
              <a:gd name="T26" fmla="*/ 13 w 131"/>
              <a:gd name="T27" fmla="*/ 101 h 126"/>
              <a:gd name="T28" fmla="*/ 13 w 131"/>
              <a:gd name="T29" fmla="*/ 101 h 126"/>
              <a:gd name="T30" fmla="*/ 20 w 131"/>
              <a:gd name="T31" fmla="*/ 38 h 126"/>
              <a:gd name="T32" fmla="*/ 20 w 131"/>
              <a:gd name="T33" fmla="*/ 38 h 126"/>
              <a:gd name="T34" fmla="*/ 44 w 131"/>
              <a:gd name="T35" fmla="*/ 13 h 126"/>
              <a:gd name="T36" fmla="*/ 44 w 131"/>
              <a:gd name="T37" fmla="*/ 13 h 126"/>
              <a:gd name="T38" fmla="*/ 60 w 131"/>
              <a:gd name="T39" fmla="*/ 3 h 126"/>
              <a:gd name="T40" fmla="*/ 60 w 131"/>
              <a:gd name="T41" fmla="*/ 3 h 126"/>
              <a:gd name="T42" fmla="*/ 78 w 131"/>
              <a:gd name="T43" fmla="*/ 0 h 126"/>
              <a:gd name="T44" fmla="*/ 78 w 131"/>
              <a:gd name="T45" fmla="*/ 0 h 126"/>
              <a:gd name="T46" fmla="*/ 112 w 131"/>
              <a:gd name="T47" fmla="*/ 13 h 126"/>
              <a:gd name="T48" fmla="*/ 116 w 131"/>
              <a:gd name="T49" fmla="*/ 18 h 126"/>
              <a:gd name="T50" fmla="*/ 116 w 131"/>
              <a:gd name="T51" fmla="*/ 18 h 126"/>
              <a:gd name="T52" fmla="*/ 130 w 131"/>
              <a:gd name="T53" fmla="*/ 52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1" h="126">
                <a:moveTo>
                  <a:pt x="130" y="52"/>
                </a:moveTo>
                <a:lnTo>
                  <a:pt x="130" y="52"/>
                </a:lnTo>
                <a:cubicBezTo>
                  <a:pt x="130" y="65"/>
                  <a:pt x="125" y="76"/>
                  <a:pt x="116" y="85"/>
                </a:cubicBezTo>
                <a:lnTo>
                  <a:pt x="92" y="109"/>
                </a:lnTo>
                <a:lnTo>
                  <a:pt x="92" y="109"/>
                </a:lnTo>
                <a:cubicBezTo>
                  <a:pt x="89" y="112"/>
                  <a:pt x="87" y="114"/>
                  <a:pt x="84" y="116"/>
                </a:cubicBezTo>
                <a:lnTo>
                  <a:pt x="84" y="116"/>
                </a:lnTo>
                <a:lnTo>
                  <a:pt x="84" y="116"/>
                </a:lnTo>
                <a:lnTo>
                  <a:pt x="84" y="116"/>
                </a:lnTo>
                <a:cubicBezTo>
                  <a:pt x="76" y="121"/>
                  <a:pt x="66" y="125"/>
                  <a:pt x="56" y="125"/>
                </a:cubicBezTo>
                <a:lnTo>
                  <a:pt x="56" y="125"/>
                </a:lnTo>
                <a:cubicBezTo>
                  <a:pt x="53" y="125"/>
                  <a:pt x="49" y="124"/>
                  <a:pt x="46" y="123"/>
                </a:cubicBezTo>
                <a:lnTo>
                  <a:pt x="46" y="123"/>
                </a:lnTo>
                <a:cubicBezTo>
                  <a:pt x="32" y="121"/>
                  <a:pt x="21" y="113"/>
                  <a:pt x="13" y="101"/>
                </a:cubicBezTo>
                <a:lnTo>
                  <a:pt x="13" y="101"/>
                </a:lnTo>
                <a:cubicBezTo>
                  <a:pt x="0" y="81"/>
                  <a:pt x="3" y="54"/>
                  <a:pt x="20" y="38"/>
                </a:cubicBezTo>
                <a:lnTo>
                  <a:pt x="20" y="38"/>
                </a:lnTo>
                <a:lnTo>
                  <a:pt x="44" y="13"/>
                </a:lnTo>
                <a:lnTo>
                  <a:pt x="44" y="13"/>
                </a:lnTo>
                <a:cubicBezTo>
                  <a:pt x="49" y="9"/>
                  <a:pt x="54" y="5"/>
                  <a:pt x="60" y="3"/>
                </a:cubicBezTo>
                <a:lnTo>
                  <a:pt x="60" y="3"/>
                </a:lnTo>
                <a:cubicBezTo>
                  <a:pt x="65" y="1"/>
                  <a:pt x="72" y="0"/>
                  <a:pt x="78" y="0"/>
                </a:cubicBezTo>
                <a:lnTo>
                  <a:pt x="78" y="0"/>
                </a:lnTo>
                <a:cubicBezTo>
                  <a:pt x="90" y="0"/>
                  <a:pt x="102" y="5"/>
                  <a:pt x="112" y="13"/>
                </a:cubicBezTo>
                <a:lnTo>
                  <a:pt x="116" y="18"/>
                </a:lnTo>
                <a:lnTo>
                  <a:pt x="116" y="18"/>
                </a:lnTo>
                <a:cubicBezTo>
                  <a:pt x="125" y="27"/>
                  <a:pt x="130" y="39"/>
                  <a:pt x="130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29"/>
          <p:cNvSpPr>
            <a:spLocks noChangeArrowheads="1"/>
          </p:cNvSpPr>
          <p:nvPr/>
        </p:nvSpPr>
        <p:spPr bwMode="auto">
          <a:xfrm>
            <a:off x="6716057" y="10416993"/>
            <a:ext cx="651832" cy="646616"/>
          </a:xfrm>
          <a:custGeom>
            <a:avLst/>
            <a:gdLst>
              <a:gd name="T0" fmla="*/ 190 w 551"/>
              <a:gd name="T1" fmla="*/ 212 h 548"/>
              <a:gd name="T2" fmla="*/ 417 w 551"/>
              <a:gd name="T3" fmla="*/ 364 h 548"/>
              <a:gd name="T4" fmla="*/ 119 w 551"/>
              <a:gd name="T5" fmla="*/ 37 h 548"/>
              <a:gd name="T6" fmla="*/ 96 w 551"/>
              <a:gd name="T7" fmla="*/ 41 h 548"/>
              <a:gd name="T8" fmla="*/ 46 w 551"/>
              <a:gd name="T9" fmla="*/ 83 h 548"/>
              <a:gd name="T10" fmla="*/ 72 w 551"/>
              <a:gd name="T11" fmla="*/ 206 h 548"/>
              <a:gd name="T12" fmla="*/ 100 w 551"/>
              <a:gd name="T13" fmla="*/ 243 h 548"/>
              <a:gd name="T14" fmla="*/ 168 w 551"/>
              <a:gd name="T15" fmla="*/ 329 h 548"/>
              <a:gd name="T16" fmla="*/ 273 w 551"/>
              <a:gd name="T17" fmla="*/ 426 h 548"/>
              <a:gd name="T18" fmla="*/ 309 w 551"/>
              <a:gd name="T19" fmla="*/ 456 h 548"/>
              <a:gd name="T20" fmla="*/ 438 w 551"/>
              <a:gd name="T21" fmla="*/ 511 h 548"/>
              <a:gd name="T22" fmla="*/ 497 w 551"/>
              <a:gd name="T23" fmla="*/ 482 h 548"/>
              <a:gd name="T24" fmla="*/ 511 w 551"/>
              <a:gd name="T25" fmla="*/ 426 h 548"/>
              <a:gd name="T26" fmla="*/ 469 w 551"/>
              <a:gd name="T27" fmla="*/ 392 h 548"/>
              <a:gd name="T28" fmla="*/ 417 w 551"/>
              <a:gd name="T29" fmla="*/ 364 h 548"/>
              <a:gd name="T30" fmla="*/ 390 w 551"/>
              <a:gd name="T31" fmla="*/ 377 h 548"/>
              <a:gd name="T32" fmla="*/ 333 w 551"/>
              <a:gd name="T33" fmla="*/ 396 h 548"/>
              <a:gd name="T34" fmla="*/ 264 w 551"/>
              <a:gd name="T35" fmla="*/ 351 h 548"/>
              <a:gd name="T36" fmla="*/ 186 w 551"/>
              <a:gd name="T37" fmla="*/ 271 h 548"/>
              <a:gd name="T38" fmla="*/ 155 w 551"/>
              <a:gd name="T39" fmla="*/ 207 h 548"/>
              <a:gd name="T40" fmla="*/ 174 w 551"/>
              <a:gd name="T41" fmla="*/ 166 h 548"/>
              <a:gd name="T42" fmla="*/ 187 w 551"/>
              <a:gd name="T43" fmla="*/ 138 h 548"/>
              <a:gd name="T44" fmla="*/ 127 w 551"/>
              <a:gd name="T45" fmla="*/ 38 h 548"/>
              <a:gd name="T46" fmla="*/ 119 w 551"/>
              <a:gd name="T47" fmla="*/ 37 h 548"/>
              <a:gd name="T48" fmla="*/ 431 w 551"/>
              <a:gd name="T49" fmla="*/ 547 h 548"/>
              <a:gd name="T50" fmla="*/ 349 w 551"/>
              <a:gd name="T51" fmla="*/ 524 h 548"/>
              <a:gd name="T52" fmla="*/ 286 w 551"/>
              <a:gd name="T53" fmla="*/ 483 h 548"/>
              <a:gd name="T54" fmla="*/ 251 w 551"/>
              <a:gd name="T55" fmla="*/ 454 h 548"/>
              <a:gd name="T56" fmla="*/ 143 w 551"/>
              <a:gd name="T57" fmla="*/ 352 h 548"/>
              <a:gd name="T58" fmla="*/ 72 w 551"/>
              <a:gd name="T59" fmla="*/ 264 h 548"/>
              <a:gd name="T60" fmla="*/ 40 w 551"/>
              <a:gd name="T61" fmla="*/ 221 h 548"/>
              <a:gd name="T62" fmla="*/ 4 w 551"/>
              <a:gd name="T63" fmla="*/ 142 h 548"/>
              <a:gd name="T64" fmla="*/ 16 w 551"/>
              <a:gd name="T65" fmla="*/ 65 h 548"/>
              <a:gd name="T66" fmla="*/ 85 w 551"/>
              <a:gd name="T67" fmla="*/ 7 h 548"/>
              <a:gd name="T68" fmla="*/ 137 w 551"/>
              <a:gd name="T69" fmla="*/ 4 h 548"/>
              <a:gd name="T70" fmla="*/ 152 w 551"/>
              <a:gd name="T71" fmla="*/ 13 h 548"/>
              <a:gd name="T72" fmla="*/ 189 w 551"/>
              <a:gd name="T73" fmla="*/ 64 h 548"/>
              <a:gd name="T74" fmla="*/ 222 w 551"/>
              <a:gd name="T75" fmla="*/ 136 h 548"/>
              <a:gd name="T76" fmla="*/ 204 w 551"/>
              <a:gd name="T77" fmla="*/ 184 h 548"/>
              <a:gd name="T78" fmla="*/ 190 w 551"/>
              <a:gd name="T79" fmla="*/ 212 h 548"/>
              <a:gd name="T80" fmla="*/ 208 w 551"/>
              <a:gd name="T81" fmla="*/ 242 h 548"/>
              <a:gd name="T82" fmla="*/ 254 w 551"/>
              <a:gd name="T83" fmla="*/ 294 h 548"/>
              <a:gd name="T84" fmla="*/ 337 w 551"/>
              <a:gd name="T85" fmla="*/ 361 h 548"/>
              <a:gd name="T86" fmla="*/ 373 w 551"/>
              <a:gd name="T87" fmla="*/ 345 h 548"/>
              <a:gd name="T88" fmla="*/ 420 w 551"/>
              <a:gd name="T89" fmla="*/ 329 h 548"/>
              <a:gd name="T90" fmla="*/ 489 w 551"/>
              <a:gd name="T91" fmla="*/ 363 h 548"/>
              <a:gd name="T92" fmla="*/ 537 w 551"/>
              <a:gd name="T93" fmla="*/ 402 h 548"/>
              <a:gd name="T94" fmla="*/ 546 w 551"/>
              <a:gd name="T95" fmla="*/ 417 h 548"/>
              <a:gd name="T96" fmla="*/ 524 w 551"/>
              <a:gd name="T97" fmla="*/ 504 h 548"/>
              <a:gd name="T98" fmla="*/ 441 w 551"/>
              <a:gd name="T99" fmla="*/ 546 h 548"/>
              <a:gd name="T100" fmla="*/ 431 w 551"/>
              <a:gd name="T101" fmla="*/ 547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51" h="548">
                <a:moveTo>
                  <a:pt x="190" y="212"/>
                </a:moveTo>
                <a:lnTo>
                  <a:pt x="190" y="212"/>
                </a:lnTo>
                <a:close/>
                <a:moveTo>
                  <a:pt x="417" y="364"/>
                </a:moveTo>
                <a:lnTo>
                  <a:pt x="417" y="364"/>
                </a:lnTo>
                <a:close/>
                <a:moveTo>
                  <a:pt x="119" y="37"/>
                </a:moveTo>
                <a:lnTo>
                  <a:pt x="119" y="37"/>
                </a:lnTo>
                <a:cubicBezTo>
                  <a:pt x="113" y="37"/>
                  <a:pt x="104" y="38"/>
                  <a:pt x="96" y="41"/>
                </a:cubicBezTo>
                <a:lnTo>
                  <a:pt x="96" y="41"/>
                </a:lnTo>
                <a:cubicBezTo>
                  <a:pt x="75" y="47"/>
                  <a:pt x="58" y="61"/>
                  <a:pt x="46" y="83"/>
                </a:cubicBezTo>
                <a:lnTo>
                  <a:pt x="46" y="83"/>
                </a:lnTo>
                <a:cubicBezTo>
                  <a:pt x="29" y="113"/>
                  <a:pt x="37" y="159"/>
                  <a:pt x="68" y="200"/>
                </a:cubicBezTo>
                <a:lnTo>
                  <a:pt x="72" y="206"/>
                </a:lnTo>
                <a:lnTo>
                  <a:pt x="72" y="206"/>
                </a:lnTo>
                <a:cubicBezTo>
                  <a:pt x="81" y="218"/>
                  <a:pt x="91" y="231"/>
                  <a:pt x="100" y="243"/>
                </a:cubicBezTo>
                <a:lnTo>
                  <a:pt x="100" y="243"/>
                </a:lnTo>
                <a:cubicBezTo>
                  <a:pt x="121" y="274"/>
                  <a:pt x="144" y="302"/>
                  <a:pt x="168" y="329"/>
                </a:cubicBezTo>
                <a:lnTo>
                  <a:pt x="168" y="329"/>
                </a:lnTo>
                <a:cubicBezTo>
                  <a:pt x="200" y="364"/>
                  <a:pt x="236" y="397"/>
                  <a:pt x="273" y="426"/>
                </a:cubicBezTo>
                <a:lnTo>
                  <a:pt x="273" y="426"/>
                </a:lnTo>
                <a:cubicBezTo>
                  <a:pt x="287" y="437"/>
                  <a:pt x="298" y="447"/>
                  <a:pt x="309" y="456"/>
                </a:cubicBezTo>
                <a:lnTo>
                  <a:pt x="309" y="456"/>
                </a:lnTo>
                <a:cubicBezTo>
                  <a:pt x="331" y="474"/>
                  <a:pt x="388" y="516"/>
                  <a:pt x="438" y="511"/>
                </a:cubicBezTo>
                <a:lnTo>
                  <a:pt x="438" y="511"/>
                </a:lnTo>
                <a:cubicBezTo>
                  <a:pt x="462" y="510"/>
                  <a:pt x="484" y="499"/>
                  <a:pt x="497" y="482"/>
                </a:cubicBezTo>
                <a:lnTo>
                  <a:pt x="497" y="482"/>
                </a:lnTo>
                <a:cubicBezTo>
                  <a:pt x="509" y="467"/>
                  <a:pt x="514" y="448"/>
                  <a:pt x="511" y="426"/>
                </a:cubicBezTo>
                <a:lnTo>
                  <a:pt x="511" y="426"/>
                </a:lnTo>
                <a:cubicBezTo>
                  <a:pt x="504" y="419"/>
                  <a:pt x="486" y="405"/>
                  <a:pt x="469" y="392"/>
                </a:cubicBezTo>
                <a:lnTo>
                  <a:pt x="469" y="392"/>
                </a:lnTo>
                <a:cubicBezTo>
                  <a:pt x="434" y="367"/>
                  <a:pt x="421" y="365"/>
                  <a:pt x="417" y="364"/>
                </a:cubicBezTo>
                <a:lnTo>
                  <a:pt x="417" y="364"/>
                </a:lnTo>
                <a:cubicBezTo>
                  <a:pt x="413" y="365"/>
                  <a:pt x="398" y="372"/>
                  <a:pt x="390" y="377"/>
                </a:cubicBezTo>
                <a:lnTo>
                  <a:pt x="390" y="377"/>
                </a:lnTo>
                <a:cubicBezTo>
                  <a:pt x="371" y="386"/>
                  <a:pt x="351" y="397"/>
                  <a:pt x="333" y="396"/>
                </a:cubicBezTo>
                <a:lnTo>
                  <a:pt x="333" y="396"/>
                </a:lnTo>
                <a:cubicBezTo>
                  <a:pt x="328" y="396"/>
                  <a:pt x="313" y="394"/>
                  <a:pt x="264" y="351"/>
                </a:cubicBezTo>
                <a:lnTo>
                  <a:pt x="264" y="351"/>
                </a:lnTo>
                <a:cubicBezTo>
                  <a:pt x="235" y="326"/>
                  <a:pt x="206" y="296"/>
                  <a:pt x="186" y="271"/>
                </a:cubicBezTo>
                <a:lnTo>
                  <a:pt x="186" y="271"/>
                </a:lnTo>
                <a:cubicBezTo>
                  <a:pt x="171" y="252"/>
                  <a:pt x="153" y="227"/>
                  <a:pt x="155" y="207"/>
                </a:cubicBezTo>
                <a:lnTo>
                  <a:pt x="155" y="207"/>
                </a:lnTo>
                <a:cubicBezTo>
                  <a:pt x="157" y="193"/>
                  <a:pt x="166" y="180"/>
                  <a:pt x="174" y="166"/>
                </a:cubicBezTo>
                <a:lnTo>
                  <a:pt x="174" y="166"/>
                </a:lnTo>
                <a:cubicBezTo>
                  <a:pt x="179" y="157"/>
                  <a:pt x="187" y="144"/>
                  <a:pt x="187" y="138"/>
                </a:cubicBezTo>
                <a:lnTo>
                  <a:pt x="187" y="138"/>
                </a:lnTo>
                <a:cubicBezTo>
                  <a:pt x="186" y="124"/>
                  <a:pt x="161" y="81"/>
                  <a:pt x="127" y="38"/>
                </a:cubicBezTo>
                <a:lnTo>
                  <a:pt x="127" y="38"/>
                </a:lnTo>
                <a:cubicBezTo>
                  <a:pt x="125" y="37"/>
                  <a:pt x="122" y="37"/>
                  <a:pt x="119" y="37"/>
                </a:cubicBezTo>
                <a:close/>
                <a:moveTo>
                  <a:pt x="431" y="547"/>
                </a:moveTo>
                <a:lnTo>
                  <a:pt x="431" y="547"/>
                </a:lnTo>
                <a:cubicBezTo>
                  <a:pt x="406" y="547"/>
                  <a:pt x="379" y="539"/>
                  <a:pt x="349" y="524"/>
                </a:cubicBezTo>
                <a:lnTo>
                  <a:pt x="349" y="524"/>
                </a:lnTo>
                <a:cubicBezTo>
                  <a:pt x="323" y="511"/>
                  <a:pt x="300" y="494"/>
                  <a:pt x="286" y="483"/>
                </a:cubicBezTo>
                <a:lnTo>
                  <a:pt x="286" y="483"/>
                </a:lnTo>
                <a:cubicBezTo>
                  <a:pt x="276" y="474"/>
                  <a:pt x="265" y="465"/>
                  <a:pt x="251" y="454"/>
                </a:cubicBezTo>
                <a:lnTo>
                  <a:pt x="251" y="454"/>
                </a:lnTo>
                <a:cubicBezTo>
                  <a:pt x="212" y="423"/>
                  <a:pt x="176" y="389"/>
                  <a:pt x="143" y="352"/>
                </a:cubicBezTo>
                <a:lnTo>
                  <a:pt x="143" y="352"/>
                </a:lnTo>
                <a:cubicBezTo>
                  <a:pt x="117" y="325"/>
                  <a:pt x="93" y="295"/>
                  <a:pt x="72" y="264"/>
                </a:cubicBezTo>
                <a:lnTo>
                  <a:pt x="72" y="264"/>
                </a:lnTo>
                <a:cubicBezTo>
                  <a:pt x="63" y="252"/>
                  <a:pt x="53" y="239"/>
                  <a:pt x="44" y="226"/>
                </a:cubicBezTo>
                <a:lnTo>
                  <a:pt x="40" y="221"/>
                </a:lnTo>
                <a:lnTo>
                  <a:pt x="40" y="221"/>
                </a:lnTo>
                <a:cubicBezTo>
                  <a:pt x="22" y="196"/>
                  <a:pt x="9" y="168"/>
                  <a:pt x="4" y="142"/>
                </a:cubicBezTo>
                <a:lnTo>
                  <a:pt x="4" y="142"/>
                </a:lnTo>
                <a:cubicBezTo>
                  <a:pt x="0" y="113"/>
                  <a:pt x="3" y="87"/>
                  <a:pt x="16" y="65"/>
                </a:cubicBezTo>
                <a:lnTo>
                  <a:pt x="16" y="65"/>
                </a:lnTo>
                <a:cubicBezTo>
                  <a:pt x="32" y="36"/>
                  <a:pt x="56" y="16"/>
                  <a:pt x="85" y="7"/>
                </a:cubicBezTo>
                <a:lnTo>
                  <a:pt x="85" y="7"/>
                </a:lnTo>
                <a:cubicBezTo>
                  <a:pt x="108" y="0"/>
                  <a:pt x="129" y="3"/>
                  <a:pt x="137" y="4"/>
                </a:cubicBezTo>
                <a:lnTo>
                  <a:pt x="137" y="4"/>
                </a:lnTo>
                <a:cubicBezTo>
                  <a:pt x="143" y="5"/>
                  <a:pt x="148" y="8"/>
                  <a:pt x="152" y="13"/>
                </a:cubicBezTo>
                <a:lnTo>
                  <a:pt x="152" y="13"/>
                </a:lnTo>
                <a:cubicBezTo>
                  <a:pt x="157" y="19"/>
                  <a:pt x="173" y="40"/>
                  <a:pt x="189" y="64"/>
                </a:cubicBezTo>
                <a:lnTo>
                  <a:pt x="189" y="64"/>
                </a:lnTo>
                <a:cubicBezTo>
                  <a:pt x="217" y="107"/>
                  <a:pt x="221" y="126"/>
                  <a:pt x="222" y="136"/>
                </a:cubicBezTo>
                <a:lnTo>
                  <a:pt x="222" y="136"/>
                </a:lnTo>
                <a:cubicBezTo>
                  <a:pt x="223" y="152"/>
                  <a:pt x="213" y="168"/>
                  <a:pt x="204" y="184"/>
                </a:cubicBezTo>
                <a:lnTo>
                  <a:pt x="204" y="184"/>
                </a:lnTo>
                <a:cubicBezTo>
                  <a:pt x="198" y="194"/>
                  <a:pt x="191" y="205"/>
                  <a:pt x="190" y="212"/>
                </a:cubicBezTo>
                <a:lnTo>
                  <a:pt x="190" y="212"/>
                </a:lnTo>
                <a:cubicBezTo>
                  <a:pt x="190" y="213"/>
                  <a:pt x="192" y="222"/>
                  <a:pt x="208" y="242"/>
                </a:cubicBezTo>
                <a:lnTo>
                  <a:pt x="208" y="242"/>
                </a:lnTo>
                <a:cubicBezTo>
                  <a:pt x="220" y="258"/>
                  <a:pt x="236" y="275"/>
                  <a:pt x="254" y="294"/>
                </a:cubicBezTo>
                <a:lnTo>
                  <a:pt x="254" y="294"/>
                </a:lnTo>
                <a:cubicBezTo>
                  <a:pt x="294" y="333"/>
                  <a:pt x="328" y="358"/>
                  <a:pt x="337" y="361"/>
                </a:cubicBezTo>
                <a:lnTo>
                  <a:pt x="337" y="361"/>
                </a:lnTo>
                <a:cubicBezTo>
                  <a:pt x="344" y="362"/>
                  <a:pt x="362" y="352"/>
                  <a:pt x="373" y="345"/>
                </a:cubicBezTo>
                <a:lnTo>
                  <a:pt x="373" y="345"/>
                </a:lnTo>
                <a:cubicBezTo>
                  <a:pt x="391" y="337"/>
                  <a:pt x="406" y="328"/>
                  <a:pt x="420" y="329"/>
                </a:cubicBezTo>
                <a:lnTo>
                  <a:pt x="420" y="329"/>
                </a:lnTo>
                <a:cubicBezTo>
                  <a:pt x="441" y="330"/>
                  <a:pt x="469" y="349"/>
                  <a:pt x="489" y="363"/>
                </a:cubicBezTo>
                <a:lnTo>
                  <a:pt x="489" y="363"/>
                </a:lnTo>
                <a:cubicBezTo>
                  <a:pt x="511" y="379"/>
                  <a:pt x="530" y="396"/>
                  <a:pt x="537" y="402"/>
                </a:cubicBezTo>
                <a:lnTo>
                  <a:pt x="537" y="402"/>
                </a:lnTo>
                <a:cubicBezTo>
                  <a:pt x="542" y="406"/>
                  <a:pt x="544" y="411"/>
                  <a:pt x="546" y="417"/>
                </a:cubicBezTo>
                <a:lnTo>
                  <a:pt x="546" y="417"/>
                </a:lnTo>
                <a:cubicBezTo>
                  <a:pt x="550" y="451"/>
                  <a:pt x="543" y="481"/>
                  <a:pt x="524" y="504"/>
                </a:cubicBezTo>
                <a:lnTo>
                  <a:pt x="524" y="504"/>
                </a:lnTo>
                <a:cubicBezTo>
                  <a:pt x="505" y="528"/>
                  <a:pt x="475" y="544"/>
                  <a:pt x="441" y="546"/>
                </a:cubicBezTo>
                <a:lnTo>
                  <a:pt x="441" y="546"/>
                </a:lnTo>
                <a:cubicBezTo>
                  <a:pt x="438" y="547"/>
                  <a:pt x="434" y="547"/>
                  <a:pt x="431" y="5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30"/>
          <p:cNvSpPr>
            <a:spLocks noChangeArrowheads="1"/>
          </p:cNvSpPr>
          <p:nvPr/>
        </p:nvSpPr>
        <p:spPr bwMode="auto">
          <a:xfrm>
            <a:off x="17051479" y="5656026"/>
            <a:ext cx="683120" cy="276374"/>
          </a:xfrm>
          <a:custGeom>
            <a:avLst/>
            <a:gdLst>
              <a:gd name="T0" fmla="*/ 561 w 579"/>
              <a:gd name="T1" fmla="*/ 82 h 234"/>
              <a:gd name="T2" fmla="*/ 561 w 579"/>
              <a:gd name="T3" fmla="*/ 82 h 234"/>
              <a:gd name="T4" fmla="*/ 531 w 579"/>
              <a:gd name="T5" fmla="*/ 94 h 234"/>
              <a:gd name="T6" fmla="*/ 509 w 579"/>
              <a:gd name="T7" fmla="*/ 148 h 234"/>
              <a:gd name="T8" fmla="*/ 509 w 579"/>
              <a:gd name="T9" fmla="*/ 148 h 234"/>
              <a:gd name="T10" fmla="*/ 267 w 579"/>
              <a:gd name="T11" fmla="*/ 0 h 234"/>
              <a:gd name="T12" fmla="*/ 267 w 579"/>
              <a:gd name="T13" fmla="*/ 0 h 234"/>
              <a:gd name="T14" fmla="*/ 3 w 579"/>
              <a:gd name="T15" fmla="*/ 204 h 234"/>
              <a:gd name="T16" fmla="*/ 3 w 579"/>
              <a:gd name="T17" fmla="*/ 204 h 234"/>
              <a:gd name="T18" fmla="*/ 20 w 579"/>
              <a:gd name="T19" fmla="*/ 232 h 234"/>
              <a:gd name="T20" fmla="*/ 20 w 579"/>
              <a:gd name="T21" fmla="*/ 232 h 234"/>
              <a:gd name="T22" fmla="*/ 26 w 579"/>
              <a:gd name="T23" fmla="*/ 233 h 234"/>
              <a:gd name="T24" fmla="*/ 26 w 579"/>
              <a:gd name="T25" fmla="*/ 233 h 234"/>
              <a:gd name="T26" fmla="*/ 48 w 579"/>
              <a:gd name="T27" fmla="*/ 216 h 234"/>
              <a:gd name="T28" fmla="*/ 48 w 579"/>
              <a:gd name="T29" fmla="*/ 216 h 234"/>
              <a:gd name="T30" fmla="*/ 267 w 579"/>
              <a:gd name="T31" fmla="*/ 46 h 234"/>
              <a:gd name="T32" fmla="*/ 267 w 579"/>
              <a:gd name="T33" fmla="*/ 46 h 234"/>
              <a:gd name="T34" fmla="*/ 467 w 579"/>
              <a:gd name="T35" fmla="*/ 168 h 234"/>
              <a:gd name="T36" fmla="*/ 410 w 579"/>
              <a:gd name="T37" fmla="*/ 144 h 234"/>
              <a:gd name="T38" fmla="*/ 410 w 579"/>
              <a:gd name="T39" fmla="*/ 144 h 234"/>
              <a:gd name="T40" fmla="*/ 380 w 579"/>
              <a:gd name="T41" fmla="*/ 157 h 234"/>
              <a:gd name="T42" fmla="*/ 380 w 579"/>
              <a:gd name="T43" fmla="*/ 157 h 234"/>
              <a:gd name="T44" fmla="*/ 392 w 579"/>
              <a:gd name="T45" fmla="*/ 187 h 234"/>
              <a:gd name="T46" fmla="*/ 499 w 579"/>
              <a:gd name="T47" fmla="*/ 231 h 234"/>
              <a:gd name="T48" fmla="*/ 499 w 579"/>
              <a:gd name="T49" fmla="*/ 231 h 234"/>
              <a:gd name="T50" fmla="*/ 508 w 579"/>
              <a:gd name="T51" fmla="*/ 233 h 234"/>
              <a:gd name="T52" fmla="*/ 508 w 579"/>
              <a:gd name="T53" fmla="*/ 233 h 234"/>
              <a:gd name="T54" fmla="*/ 530 w 579"/>
              <a:gd name="T55" fmla="*/ 219 h 234"/>
              <a:gd name="T56" fmla="*/ 574 w 579"/>
              <a:gd name="T57" fmla="*/ 112 h 234"/>
              <a:gd name="T58" fmla="*/ 574 w 579"/>
              <a:gd name="T59" fmla="*/ 112 h 234"/>
              <a:gd name="T60" fmla="*/ 561 w 579"/>
              <a:gd name="T61" fmla="*/ 82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9" h="234">
                <a:moveTo>
                  <a:pt x="561" y="82"/>
                </a:moveTo>
                <a:lnTo>
                  <a:pt x="561" y="82"/>
                </a:lnTo>
                <a:cubicBezTo>
                  <a:pt x="549" y="77"/>
                  <a:pt x="536" y="83"/>
                  <a:pt x="531" y="94"/>
                </a:cubicBezTo>
                <a:lnTo>
                  <a:pt x="509" y="148"/>
                </a:lnTo>
                <a:lnTo>
                  <a:pt x="509" y="148"/>
                </a:lnTo>
                <a:cubicBezTo>
                  <a:pt x="463" y="59"/>
                  <a:pt x="371" y="0"/>
                  <a:pt x="267" y="0"/>
                </a:cubicBezTo>
                <a:lnTo>
                  <a:pt x="267" y="0"/>
                </a:lnTo>
                <a:cubicBezTo>
                  <a:pt x="142" y="0"/>
                  <a:pt x="34" y="84"/>
                  <a:pt x="3" y="204"/>
                </a:cubicBezTo>
                <a:lnTo>
                  <a:pt x="3" y="204"/>
                </a:lnTo>
                <a:cubicBezTo>
                  <a:pt x="0" y="217"/>
                  <a:pt x="8" y="229"/>
                  <a:pt x="20" y="232"/>
                </a:cubicBezTo>
                <a:lnTo>
                  <a:pt x="20" y="232"/>
                </a:lnTo>
                <a:cubicBezTo>
                  <a:pt x="21" y="233"/>
                  <a:pt x="23" y="233"/>
                  <a:pt x="26" y="233"/>
                </a:cubicBezTo>
                <a:lnTo>
                  <a:pt x="26" y="233"/>
                </a:lnTo>
                <a:cubicBezTo>
                  <a:pt x="36" y="233"/>
                  <a:pt x="45" y="226"/>
                  <a:pt x="48" y="216"/>
                </a:cubicBezTo>
                <a:lnTo>
                  <a:pt x="48" y="216"/>
                </a:lnTo>
                <a:cubicBezTo>
                  <a:pt x="73" y="116"/>
                  <a:pt x="163" y="46"/>
                  <a:pt x="267" y="46"/>
                </a:cubicBezTo>
                <a:lnTo>
                  <a:pt x="267" y="46"/>
                </a:lnTo>
                <a:cubicBezTo>
                  <a:pt x="352" y="46"/>
                  <a:pt x="429" y="95"/>
                  <a:pt x="467" y="168"/>
                </a:cubicBezTo>
                <a:lnTo>
                  <a:pt x="410" y="144"/>
                </a:lnTo>
                <a:lnTo>
                  <a:pt x="410" y="144"/>
                </a:lnTo>
                <a:cubicBezTo>
                  <a:pt x="398" y="139"/>
                  <a:pt x="385" y="145"/>
                  <a:pt x="380" y="157"/>
                </a:cubicBezTo>
                <a:lnTo>
                  <a:pt x="380" y="157"/>
                </a:lnTo>
                <a:cubicBezTo>
                  <a:pt x="375" y="169"/>
                  <a:pt x="381" y="182"/>
                  <a:pt x="392" y="187"/>
                </a:cubicBezTo>
                <a:lnTo>
                  <a:pt x="499" y="231"/>
                </a:lnTo>
                <a:lnTo>
                  <a:pt x="499" y="231"/>
                </a:lnTo>
                <a:cubicBezTo>
                  <a:pt x="502" y="232"/>
                  <a:pt x="505" y="233"/>
                  <a:pt x="508" y="233"/>
                </a:cubicBezTo>
                <a:lnTo>
                  <a:pt x="508" y="233"/>
                </a:lnTo>
                <a:cubicBezTo>
                  <a:pt x="517" y="233"/>
                  <a:pt x="526" y="228"/>
                  <a:pt x="530" y="219"/>
                </a:cubicBezTo>
                <a:lnTo>
                  <a:pt x="574" y="112"/>
                </a:lnTo>
                <a:lnTo>
                  <a:pt x="574" y="112"/>
                </a:lnTo>
                <a:cubicBezTo>
                  <a:pt x="578" y="100"/>
                  <a:pt x="573" y="87"/>
                  <a:pt x="561" y="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31"/>
          <p:cNvSpPr>
            <a:spLocks noChangeArrowheads="1"/>
          </p:cNvSpPr>
          <p:nvPr/>
        </p:nvSpPr>
        <p:spPr bwMode="auto">
          <a:xfrm>
            <a:off x="17009762" y="6021051"/>
            <a:ext cx="672691" cy="281591"/>
          </a:xfrm>
          <a:custGeom>
            <a:avLst/>
            <a:gdLst>
              <a:gd name="T0" fmla="*/ 550 w 570"/>
              <a:gd name="T1" fmla="*/ 4 h 236"/>
              <a:gd name="T2" fmla="*/ 550 w 570"/>
              <a:gd name="T3" fmla="*/ 4 h 236"/>
              <a:gd name="T4" fmla="*/ 522 w 570"/>
              <a:gd name="T5" fmla="*/ 20 h 236"/>
              <a:gd name="T6" fmla="*/ 522 w 570"/>
              <a:gd name="T7" fmla="*/ 20 h 236"/>
              <a:gd name="T8" fmla="*/ 303 w 570"/>
              <a:gd name="T9" fmla="*/ 189 h 236"/>
              <a:gd name="T10" fmla="*/ 303 w 570"/>
              <a:gd name="T11" fmla="*/ 189 h 236"/>
              <a:gd name="T12" fmla="*/ 99 w 570"/>
              <a:gd name="T13" fmla="*/ 61 h 236"/>
              <a:gd name="T14" fmla="*/ 165 w 570"/>
              <a:gd name="T15" fmla="*/ 82 h 236"/>
              <a:gd name="T16" fmla="*/ 165 w 570"/>
              <a:gd name="T17" fmla="*/ 82 h 236"/>
              <a:gd name="T18" fmla="*/ 172 w 570"/>
              <a:gd name="T19" fmla="*/ 83 h 236"/>
              <a:gd name="T20" fmla="*/ 172 w 570"/>
              <a:gd name="T21" fmla="*/ 83 h 236"/>
              <a:gd name="T22" fmla="*/ 194 w 570"/>
              <a:gd name="T23" fmla="*/ 67 h 236"/>
              <a:gd name="T24" fmla="*/ 194 w 570"/>
              <a:gd name="T25" fmla="*/ 67 h 236"/>
              <a:gd name="T26" fmla="*/ 178 w 570"/>
              <a:gd name="T27" fmla="*/ 38 h 236"/>
              <a:gd name="T28" fmla="*/ 68 w 570"/>
              <a:gd name="T29" fmla="*/ 3 h 236"/>
              <a:gd name="T30" fmla="*/ 68 w 570"/>
              <a:gd name="T31" fmla="*/ 3 h 236"/>
              <a:gd name="T32" fmla="*/ 67 w 570"/>
              <a:gd name="T33" fmla="*/ 3 h 236"/>
              <a:gd name="T34" fmla="*/ 67 w 570"/>
              <a:gd name="T35" fmla="*/ 3 h 236"/>
              <a:gd name="T36" fmla="*/ 67 w 570"/>
              <a:gd name="T37" fmla="*/ 3 h 236"/>
              <a:gd name="T38" fmla="*/ 67 w 570"/>
              <a:gd name="T39" fmla="*/ 3 h 236"/>
              <a:gd name="T40" fmla="*/ 65 w 570"/>
              <a:gd name="T41" fmla="*/ 2 h 236"/>
              <a:gd name="T42" fmla="*/ 65 w 570"/>
              <a:gd name="T43" fmla="*/ 2 h 236"/>
              <a:gd name="T44" fmla="*/ 64 w 570"/>
              <a:gd name="T45" fmla="*/ 2 h 236"/>
              <a:gd name="T46" fmla="*/ 64 w 570"/>
              <a:gd name="T47" fmla="*/ 2 h 236"/>
              <a:gd name="T48" fmla="*/ 63 w 570"/>
              <a:gd name="T49" fmla="*/ 2 h 236"/>
              <a:gd name="T50" fmla="*/ 63 w 570"/>
              <a:gd name="T51" fmla="*/ 2 h 236"/>
              <a:gd name="T52" fmla="*/ 62 w 570"/>
              <a:gd name="T53" fmla="*/ 2 h 236"/>
              <a:gd name="T54" fmla="*/ 62 w 570"/>
              <a:gd name="T55" fmla="*/ 2 h 236"/>
              <a:gd name="T56" fmla="*/ 62 w 570"/>
              <a:gd name="T57" fmla="*/ 2 h 236"/>
              <a:gd name="T58" fmla="*/ 62 w 570"/>
              <a:gd name="T59" fmla="*/ 2 h 236"/>
              <a:gd name="T60" fmla="*/ 61 w 570"/>
              <a:gd name="T61" fmla="*/ 2 h 236"/>
              <a:gd name="T62" fmla="*/ 61 w 570"/>
              <a:gd name="T63" fmla="*/ 2 h 236"/>
              <a:gd name="T64" fmla="*/ 60 w 570"/>
              <a:gd name="T65" fmla="*/ 2 h 236"/>
              <a:gd name="T66" fmla="*/ 60 w 570"/>
              <a:gd name="T67" fmla="*/ 2 h 236"/>
              <a:gd name="T68" fmla="*/ 59 w 570"/>
              <a:gd name="T69" fmla="*/ 2 h 236"/>
              <a:gd name="T70" fmla="*/ 59 w 570"/>
              <a:gd name="T71" fmla="*/ 2 h 236"/>
              <a:gd name="T72" fmla="*/ 57 w 570"/>
              <a:gd name="T73" fmla="*/ 2 h 236"/>
              <a:gd name="T74" fmla="*/ 57 w 570"/>
              <a:gd name="T75" fmla="*/ 2 h 236"/>
              <a:gd name="T76" fmla="*/ 57 w 570"/>
              <a:gd name="T77" fmla="*/ 3 h 236"/>
              <a:gd name="T78" fmla="*/ 57 w 570"/>
              <a:gd name="T79" fmla="*/ 3 h 236"/>
              <a:gd name="T80" fmla="*/ 56 w 570"/>
              <a:gd name="T81" fmla="*/ 3 h 236"/>
              <a:gd name="T82" fmla="*/ 56 w 570"/>
              <a:gd name="T83" fmla="*/ 3 h 236"/>
              <a:gd name="T84" fmla="*/ 55 w 570"/>
              <a:gd name="T85" fmla="*/ 3 h 236"/>
              <a:gd name="T86" fmla="*/ 55 w 570"/>
              <a:gd name="T87" fmla="*/ 3 h 236"/>
              <a:gd name="T88" fmla="*/ 55 w 570"/>
              <a:gd name="T89" fmla="*/ 3 h 236"/>
              <a:gd name="T90" fmla="*/ 55 w 570"/>
              <a:gd name="T91" fmla="*/ 3 h 236"/>
              <a:gd name="T92" fmla="*/ 39 w 570"/>
              <a:gd name="T93" fmla="*/ 20 h 236"/>
              <a:gd name="T94" fmla="*/ 5 w 570"/>
              <a:gd name="T95" fmla="*/ 129 h 236"/>
              <a:gd name="T96" fmla="*/ 5 w 570"/>
              <a:gd name="T97" fmla="*/ 129 h 236"/>
              <a:gd name="T98" fmla="*/ 20 w 570"/>
              <a:gd name="T99" fmla="*/ 157 h 236"/>
              <a:gd name="T100" fmla="*/ 20 w 570"/>
              <a:gd name="T101" fmla="*/ 157 h 236"/>
              <a:gd name="T102" fmla="*/ 27 w 570"/>
              <a:gd name="T103" fmla="*/ 159 h 236"/>
              <a:gd name="T104" fmla="*/ 27 w 570"/>
              <a:gd name="T105" fmla="*/ 159 h 236"/>
              <a:gd name="T106" fmla="*/ 49 w 570"/>
              <a:gd name="T107" fmla="*/ 142 h 236"/>
              <a:gd name="T108" fmla="*/ 64 w 570"/>
              <a:gd name="T109" fmla="*/ 94 h 236"/>
              <a:gd name="T110" fmla="*/ 64 w 570"/>
              <a:gd name="T111" fmla="*/ 94 h 236"/>
              <a:gd name="T112" fmla="*/ 135 w 570"/>
              <a:gd name="T113" fmla="*/ 177 h 236"/>
              <a:gd name="T114" fmla="*/ 135 w 570"/>
              <a:gd name="T115" fmla="*/ 177 h 236"/>
              <a:gd name="T116" fmla="*/ 303 w 570"/>
              <a:gd name="T117" fmla="*/ 235 h 236"/>
              <a:gd name="T118" fmla="*/ 303 w 570"/>
              <a:gd name="T119" fmla="*/ 235 h 236"/>
              <a:gd name="T120" fmla="*/ 566 w 570"/>
              <a:gd name="T121" fmla="*/ 32 h 236"/>
              <a:gd name="T122" fmla="*/ 566 w 570"/>
              <a:gd name="T123" fmla="*/ 32 h 236"/>
              <a:gd name="T124" fmla="*/ 550 w 570"/>
              <a:gd name="T125" fmla="*/ 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0" h="236">
                <a:moveTo>
                  <a:pt x="550" y="4"/>
                </a:moveTo>
                <a:lnTo>
                  <a:pt x="550" y="4"/>
                </a:lnTo>
                <a:cubicBezTo>
                  <a:pt x="538" y="0"/>
                  <a:pt x="525" y="7"/>
                  <a:pt x="522" y="20"/>
                </a:cubicBezTo>
                <a:lnTo>
                  <a:pt x="522" y="20"/>
                </a:lnTo>
                <a:cubicBezTo>
                  <a:pt x="496" y="120"/>
                  <a:pt x="406" y="189"/>
                  <a:pt x="303" y="189"/>
                </a:cubicBezTo>
                <a:lnTo>
                  <a:pt x="303" y="189"/>
                </a:lnTo>
                <a:cubicBezTo>
                  <a:pt x="215" y="189"/>
                  <a:pt x="136" y="139"/>
                  <a:pt x="99" y="61"/>
                </a:cubicBezTo>
                <a:lnTo>
                  <a:pt x="165" y="82"/>
                </a:lnTo>
                <a:lnTo>
                  <a:pt x="165" y="82"/>
                </a:lnTo>
                <a:cubicBezTo>
                  <a:pt x="167" y="83"/>
                  <a:pt x="169" y="83"/>
                  <a:pt x="172" y="83"/>
                </a:cubicBezTo>
                <a:lnTo>
                  <a:pt x="172" y="83"/>
                </a:lnTo>
                <a:cubicBezTo>
                  <a:pt x="182" y="83"/>
                  <a:pt x="191" y="77"/>
                  <a:pt x="194" y="67"/>
                </a:cubicBezTo>
                <a:lnTo>
                  <a:pt x="194" y="67"/>
                </a:lnTo>
                <a:cubicBezTo>
                  <a:pt x="198" y="55"/>
                  <a:pt x="191" y="42"/>
                  <a:pt x="178" y="38"/>
                </a:cubicBezTo>
                <a:lnTo>
                  <a:pt x="68" y="3"/>
                </a:lnTo>
                <a:lnTo>
                  <a:pt x="68" y="3"/>
                </a:lnTo>
                <a:cubicBezTo>
                  <a:pt x="68" y="3"/>
                  <a:pt x="68" y="3"/>
                  <a:pt x="67" y="3"/>
                </a:cubicBezTo>
                <a:lnTo>
                  <a:pt x="67" y="3"/>
                </a:lnTo>
                <a:lnTo>
                  <a:pt x="67" y="3"/>
                </a:lnTo>
                <a:lnTo>
                  <a:pt x="67" y="3"/>
                </a:lnTo>
                <a:cubicBezTo>
                  <a:pt x="66" y="3"/>
                  <a:pt x="66" y="2"/>
                  <a:pt x="65" y="2"/>
                </a:cubicBezTo>
                <a:lnTo>
                  <a:pt x="65" y="2"/>
                </a:lnTo>
                <a:cubicBezTo>
                  <a:pt x="65" y="2"/>
                  <a:pt x="65" y="2"/>
                  <a:pt x="64" y="2"/>
                </a:cubicBezTo>
                <a:lnTo>
                  <a:pt x="64" y="2"/>
                </a:lnTo>
                <a:lnTo>
                  <a:pt x="63" y="2"/>
                </a:lnTo>
                <a:lnTo>
                  <a:pt x="63" y="2"/>
                </a:lnTo>
                <a:lnTo>
                  <a:pt x="62" y="2"/>
                </a:lnTo>
                <a:lnTo>
                  <a:pt x="62" y="2"/>
                </a:lnTo>
                <a:lnTo>
                  <a:pt x="62" y="2"/>
                </a:lnTo>
                <a:lnTo>
                  <a:pt x="62" y="2"/>
                </a:lnTo>
                <a:cubicBezTo>
                  <a:pt x="61" y="2"/>
                  <a:pt x="61" y="2"/>
                  <a:pt x="61" y="2"/>
                </a:cubicBezTo>
                <a:lnTo>
                  <a:pt x="61" y="2"/>
                </a:lnTo>
                <a:lnTo>
                  <a:pt x="60" y="2"/>
                </a:lnTo>
                <a:lnTo>
                  <a:pt x="60" y="2"/>
                </a:lnTo>
                <a:cubicBezTo>
                  <a:pt x="59" y="2"/>
                  <a:pt x="59" y="2"/>
                  <a:pt x="59" y="2"/>
                </a:cubicBezTo>
                <a:lnTo>
                  <a:pt x="59" y="2"/>
                </a:lnTo>
                <a:cubicBezTo>
                  <a:pt x="58" y="2"/>
                  <a:pt x="58" y="2"/>
                  <a:pt x="57" y="2"/>
                </a:cubicBezTo>
                <a:lnTo>
                  <a:pt x="57" y="2"/>
                </a:lnTo>
                <a:cubicBezTo>
                  <a:pt x="57" y="2"/>
                  <a:pt x="57" y="2"/>
                  <a:pt x="57" y="3"/>
                </a:cubicBezTo>
                <a:lnTo>
                  <a:pt x="57" y="3"/>
                </a:lnTo>
                <a:cubicBezTo>
                  <a:pt x="56" y="3"/>
                  <a:pt x="56" y="3"/>
                  <a:pt x="56" y="3"/>
                </a:cubicBezTo>
                <a:lnTo>
                  <a:pt x="56" y="3"/>
                </a:lnTo>
                <a:lnTo>
                  <a:pt x="55" y="3"/>
                </a:lnTo>
                <a:lnTo>
                  <a:pt x="55" y="3"/>
                </a:lnTo>
                <a:lnTo>
                  <a:pt x="55" y="3"/>
                </a:lnTo>
                <a:lnTo>
                  <a:pt x="55" y="3"/>
                </a:lnTo>
                <a:cubicBezTo>
                  <a:pt x="46" y="5"/>
                  <a:pt x="41" y="12"/>
                  <a:pt x="39" y="20"/>
                </a:cubicBezTo>
                <a:lnTo>
                  <a:pt x="5" y="129"/>
                </a:lnTo>
                <a:lnTo>
                  <a:pt x="5" y="129"/>
                </a:lnTo>
                <a:cubicBezTo>
                  <a:pt x="0" y="141"/>
                  <a:pt x="7" y="154"/>
                  <a:pt x="20" y="157"/>
                </a:cubicBezTo>
                <a:lnTo>
                  <a:pt x="20" y="157"/>
                </a:lnTo>
                <a:cubicBezTo>
                  <a:pt x="22" y="158"/>
                  <a:pt x="24" y="159"/>
                  <a:pt x="27" y="159"/>
                </a:cubicBezTo>
                <a:lnTo>
                  <a:pt x="27" y="159"/>
                </a:lnTo>
                <a:cubicBezTo>
                  <a:pt x="37" y="159"/>
                  <a:pt x="46" y="153"/>
                  <a:pt x="49" y="142"/>
                </a:cubicBezTo>
                <a:lnTo>
                  <a:pt x="64" y="94"/>
                </a:lnTo>
                <a:lnTo>
                  <a:pt x="64" y="94"/>
                </a:lnTo>
                <a:cubicBezTo>
                  <a:pt x="81" y="126"/>
                  <a:pt x="106" y="155"/>
                  <a:pt x="135" y="177"/>
                </a:cubicBezTo>
                <a:lnTo>
                  <a:pt x="135" y="177"/>
                </a:lnTo>
                <a:cubicBezTo>
                  <a:pt x="183" y="216"/>
                  <a:pt x="241" y="235"/>
                  <a:pt x="303" y="235"/>
                </a:cubicBezTo>
                <a:lnTo>
                  <a:pt x="303" y="235"/>
                </a:lnTo>
                <a:cubicBezTo>
                  <a:pt x="427" y="235"/>
                  <a:pt x="536" y="151"/>
                  <a:pt x="566" y="32"/>
                </a:cubicBezTo>
                <a:lnTo>
                  <a:pt x="566" y="32"/>
                </a:lnTo>
                <a:cubicBezTo>
                  <a:pt x="569" y="19"/>
                  <a:pt x="562" y="6"/>
                  <a:pt x="550" y="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32"/>
          <p:cNvSpPr>
            <a:spLocks noChangeArrowheads="1"/>
          </p:cNvSpPr>
          <p:nvPr/>
        </p:nvSpPr>
        <p:spPr bwMode="auto">
          <a:xfrm>
            <a:off x="11774261" y="5635167"/>
            <a:ext cx="813484" cy="688333"/>
          </a:xfrm>
          <a:custGeom>
            <a:avLst/>
            <a:gdLst>
              <a:gd name="T0" fmla="*/ 561 w 690"/>
              <a:gd name="T1" fmla="*/ 539 h 584"/>
              <a:gd name="T2" fmla="*/ 468 w 690"/>
              <a:gd name="T3" fmla="*/ 539 h 584"/>
              <a:gd name="T4" fmla="*/ 468 w 690"/>
              <a:gd name="T5" fmla="*/ 385 h 584"/>
              <a:gd name="T6" fmla="*/ 468 w 690"/>
              <a:gd name="T7" fmla="*/ 385 h 584"/>
              <a:gd name="T8" fmla="*/ 443 w 690"/>
              <a:gd name="T9" fmla="*/ 358 h 584"/>
              <a:gd name="T10" fmla="*/ 246 w 690"/>
              <a:gd name="T11" fmla="*/ 358 h 584"/>
              <a:gd name="T12" fmla="*/ 246 w 690"/>
              <a:gd name="T13" fmla="*/ 358 h 584"/>
              <a:gd name="T14" fmla="*/ 220 w 690"/>
              <a:gd name="T15" fmla="*/ 385 h 584"/>
              <a:gd name="T16" fmla="*/ 220 w 690"/>
              <a:gd name="T17" fmla="*/ 539 h 584"/>
              <a:gd name="T18" fmla="*/ 128 w 690"/>
              <a:gd name="T19" fmla="*/ 539 h 584"/>
              <a:gd name="T20" fmla="*/ 128 w 690"/>
              <a:gd name="T21" fmla="*/ 213 h 584"/>
              <a:gd name="T22" fmla="*/ 345 w 690"/>
              <a:gd name="T23" fmla="*/ 51 h 584"/>
              <a:gd name="T24" fmla="*/ 561 w 690"/>
              <a:gd name="T25" fmla="*/ 213 h 584"/>
              <a:gd name="T26" fmla="*/ 561 w 690"/>
              <a:gd name="T27" fmla="*/ 539 h 584"/>
              <a:gd name="T28" fmla="*/ 424 w 690"/>
              <a:gd name="T29" fmla="*/ 539 h 584"/>
              <a:gd name="T30" fmla="*/ 264 w 690"/>
              <a:gd name="T31" fmla="*/ 539 h 584"/>
              <a:gd name="T32" fmla="*/ 264 w 690"/>
              <a:gd name="T33" fmla="*/ 402 h 584"/>
              <a:gd name="T34" fmla="*/ 424 w 690"/>
              <a:gd name="T35" fmla="*/ 402 h 584"/>
              <a:gd name="T36" fmla="*/ 424 w 690"/>
              <a:gd name="T37" fmla="*/ 539 h 584"/>
              <a:gd name="T38" fmla="*/ 677 w 690"/>
              <a:gd name="T39" fmla="*/ 245 h 584"/>
              <a:gd name="T40" fmla="*/ 357 w 690"/>
              <a:gd name="T41" fmla="*/ 6 h 584"/>
              <a:gd name="T42" fmla="*/ 357 w 690"/>
              <a:gd name="T43" fmla="*/ 6 h 584"/>
              <a:gd name="T44" fmla="*/ 332 w 690"/>
              <a:gd name="T45" fmla="*/ 6 h 584"/>
              <a:gd name="T46" fmla="*/ 12 w 690"/>
              <a:gd name="T47" fmla="*/ 245 h 584"/>
              <a:gd name="T48" fmla="*/ 12 w 690"/>
              <a:gd name="T49" fmla="*/ 245 h 584"/>
              <a:gd name="T50" fmla="*/ 7 w 690"/>
              <a:gd name="T51" fmla="*/ 276 h 584"/>
              <a:gd name="T52" fmla="*/ 7 w 690"/>
              <a:gd name="T53" fmla="*/ 276 h 584"/>
              <a:gd name="T54" fmla="*/ 39 w 690"/>
              <a:gd name="T55" fmla="*/ 280 h 584"/>
              <a:gd name="T56" fmla="*/ 84 w 690"/>
              <a:gd name="T57" fmla="*/ 246 h 584"/>
              <a:gd name="T58" fmla="*/ 84 w 690"/>
              <a:gd name="T59" fmla="*/ 552 h 584"/>
              <a:gd name="T60" fmla="*/ 84 w 690"/>
              <a:gd name="T61" fmla="*/ 552 h 584"/>
              <a:gd name="T62" fmla="*/ 115 w 690"/>
              <a:gd name="T63" fmla="*/ 583 h 584"/>
              <a:gd name="T64" fmla="*/ 246 w 690"/>
              <a:gd name="T65" fmla="*/ 583 h 584"/>
              <a:gd name="T66" fmla="*/ 443 w 690"/>
              <a:gd name="T67" fmla="*/ 583 h 584"/>
              <a:gd name="T68" fmla="*/ 574 w 690"/>
              <a:gd name="T69" fmla="*/ 583 h 584"/>
              <a:gd name="T70" fmla="*/ 574 w 690"/>
              <a:gd name="T71" fmla="*/ 583 h 584"/>
              <a:gd name="T72" fmla="*/ 605 w 690"/>
              <a:gd name="T73" fmla="*/ 552 h 584"/>
              <a:gd name="T74" fmla="*/ 605 w 690"/>
              <a:gd name="T75" fmla="*/ 246 h 584"/>
              <a:gd name="T76" fmla="*/ 650 w 690"/>
              <a:gd name="T77" fmla="*/ 280 h 584"/>
              <a:gd name="T78" fmla="*/ 650 w 690"/>
              <a:gd name="T79" fmla="*/ 280 h 584"/>
              <a:gd name="T80" fmla="*/ 664 w 690"/>
              <a:gd name="T81" fmla="*/ 285 h 584"/>
              <a:gd name="T82" fmla="*/ 664 w 690"/>
              <a:gd name="T83" fmla="*/ 285 h 584"/>
              <a:gd name="T84" fmla="*/ 682 w 690"/>
              <a:gd name="T85" fmla="*/ 276 h 584"/>
              <a:gd name="T86" fmla="*/ 682 w 690"/>
              <a:gd name="T87" fmla="*/ 276 h 584"/>
              <a:gd name="T88" fmla="*/ 677 w 690"/>
              <a:gd name="T89" fmla="*/ 245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90" h="584">
                <a:moveTo>
                  <a:pt x="561" y="539"/>
                </a:moveTo>
                <a:lnTo>
                  <a:pt x="468" y="539"/>
                </a:lnTo>
                <a:lnTo>
                  <a:pt x="468" y="385"/>
                </a:lnTo>
                <a:lnTo>
                  <a:pt x="468" y="385"/>
                </a:lnTo>
                <a:cubicBezTo>
                  <a:pt x="468" y="370"/>
                  <a:pt x="457" y="358"/>
                  <a:pt x="443" y="358"/>
                </a:cubicBezTo>
                <a:lnTo>
                  <a:pt x="246" y="358"/>
                </a:lnTo>
                <a:lnTo>
                  <a:pt x="246" y="358"/>
                </a:lnTo>
                <a:cubicBezTo>
                  <a:pt x="232" y="358"/>
                  <a:pt x="220" y="370"/>
                  <a:pt x="220" y="385"/>
                </a:cubicBezTo>
                <a:lnTo>
                  <a:pt x="220" y="539"/>
                </a:lnTo>
                <a:lnTo>
                  <a:pt x="128" y="539"/>
                </a:lnTo>
                <a:lnTo>
                  <a:pt x="128" y="213"/>
                </a:lnTo>
                <a:lnTo>
                  <a:pt x="345" y="51"/>
                </a:lnTo>
                <a:lnTo>
                  <a:pt x="561" y="213"/>
                </a:lnTo>
                <a:lnTo>
                  <a:pt x="561" y="539"/>
                </a:lnTo>
                <a:close/>
                <a:moveTo>
                  <a:pt x="424" y="539"/>
                </a:moveTo>
                <a:lnTo>
                  <a:pt x="264" y="539"/>
                </a:lnTo>
                <a:lnTo>
                  <a:pt x="264" y="402"/>
                </a:lnTo>
                <a:lnTo>
                  <a:pt x="424" y="402"/>
                </a:lnTo>
                <a:lnTo>
                  <a:pt x="424" y="539"/>
                </a:lnTo>
                <a:close/>
                <a:moveTo>
                  <a:pt x="677" y="245"/>
                </a:moveTo>
                <a:lnTo>
                  <a:pt x="357" y="6"/>
                </a:lnTo>
                <a:lnTo>
                  <a:pt x="357" y="6"/>
                </a:lnTo>
                <a:cubicBezTo>
                  <a:pt x="351" y="0"/>
                  <a:pt x="340" y="0"/>
                  <a:pt x="332" y="6"/>
                </a:cubicBezTo>
                <a:lnTo>
                  <a:pt x="12" y="245"/>
                </a:lnTo>
                <a:lnTo>
                  <a:pt x="12" y="245"/>
                </a:lnTo>
                <a:cubicBezTo>
                  <a:pt x="2" y="252"/>
                  <a:pt x="0" y="266"/>
                  <a:pt x="7" y="276"/>
                </a:cubicBezTo>
                <a:lnTo>
                  <a:pt x="7" y="276"/>
                </a:lnTo>
                <a:cubicBezTo>
                  <a:pt x="15" y="285"/>
                  <a:pt x="29" y="288"/>
                  <a:pt x="39" y="280"/>
                </a:cubicBezTo>
                <a:lnTo>
                  <a:pt x="84" y="246"/>
                </a:lnTo>
                <a:lnTo>
                  <a:pt x="84" y="552"/>
                </a:lnTo>
                <a:lnTo>
                  <a:pt x="84" y="552"/>
                </a:lnTo>
                <a:cubicBezTo>
                  <a:pt x="84" y="569"/>
                  <a:pt x="98" y="583"/>
                  <a:pt x="115" y="583"/>
                </a:cubicBezTo>
                <a:lnTo>
                  <a:pt x="246" y="583"/>
                </a:lnTo>
                <a:lnTo>
                  <a:pt x="443" y="583"/>
                </a:lnTo>
                <a:lnTo>
                  <a:pt x="574" y="583"/>
                </a:lnTo>
                <a:lnTo>
                  <a:pt x="574" y="583"/>
                </a:lnTo>
                <a:cubicBezTo>
                  <a:pt x="591" y="583"/>
                  <a:pt x="605" y="569"/>
                  <a:pt x="605" y="552"/>
                </a:cubicBezTo>
                <a:lnTo>
                  <a:pt x="605" y="246"/>
                </a:lnTo>
                <a:lnTo>
                  <a:pt x="650" y="280"/>
                </a:lnTo>
                <a:lnTo>
                  <a:pt x="650" y="280"/>
                </a:lnTo>
                <a:cubicBezTo>
                  <a:pt x="655" y="283"/>
                  <a:pt x="659" y="285"/>
                  <a:pt x="664" y="285"/>
                </a:cubicBezTo>
                <a:lnTo>
                  <a:pt x="664" y="285"/>
                </a:lnTo>
                <a:cubicBezTo>
                  <a:pt x="671" y="285"/>
                  <a:pt x="677" y="282"/>
                  <a:pt x="682" y="276"/>
                </a:cubicBezTo>
                <a:lnTo>
                  <a:pt x="682" y="276"/>
                </a:lnTo>
                <a:cubicBezTo>
                  <a:pt x="689" y="266"/>
                  <a:pt x="687" y="252"/>
                  <a:pt x="677" y="2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33"/>
          <p:cNvSpPr>
            <a:spLocks noChangeArrowheads="1"/>
          </p:cNvSpPr>
          <p:nvPr/>
        </p:nvSpPr>
        <p:spPr bwMode="auto">
          <a:xfrm>
            <a:off x="17187059" y="10552573"/>
            <a:ext cx="375454" cy="578827"/>
          </a:xfrm>
          <a:custGeom>
            <a:avLst/>
            <a:gdLst>
              <a:gd name="T0" fmla="*/ 137 w 316"/>
              <a:gd name="T1" fmla="*/ 49 h 490"/>
              <a:gd name="T2" fmla="*/ 177 w 316"/>
              <a:gd name="T3" fmla="*/ 49 h 490"/>
              <a:gd name="T4" fmla="*/ 175 w 316"/>
              <a:gd name="T5" fmla="*/ 440 h 490"/>
              <a:gd name="T6" fmla="*/ 136 w 316"/>
              <a:gd name="T7" fmla="*/ 440 h 490"/>
              <a:gd name="T8" fmla="*/ 137 w 316"/>
              <a:gd name="T9" fmla="*/ 49 h 490"/>
              <a:gd name="T10" fmla="*/ 291 w 316"/>
              <a:gd name="T11" fmla="*/ 440 h 490"/>
              <a:gd name="T12" fmla="*/ 223 w 316"/>
              <a:gd name="T13" fmla="*/ 440 h 490"/>
              <a:gd name="T14" fmla="*/ 225 w 316"/>
              <a:gd name="T15" fmla="*/ 25 h 490"/>
              <a:gd name="T16" fmla="*/ 225 w 316"/>
              <a:gd name="T17" fmla="*/ 25 h 490"/>
              <a:gd name="T18" fmla="*/ 202 w 316"/>
              <a:gd name="T19" fmla="*/ 0 h 490"/>
              <a:gd name="T20" fmla="*/ 202 w 316"/>
              <a:gd name="T21" fmla="*/ 0 h 490"/>
              <a:gd name="T22" fmla="*/ 201 w 316"/>
              <a:gd name="T23" fmla="*/ 0 h 490"/>
              <a:gd name="T24" fmla="*/ 113 w 316"/>
              <a:gd name="T25" fmla="*/ 0 h 490"/>
              <a:gd name="T26" fmla="*/ 113 w 316"/>
              <a:gd name="T27" fmla="*/ 0 h 490"/>
              <a:gd name="T28" fmla="*/ 113 w 316"/>
              <a:gd name="T29" fmla="*/ 0 h 490"/>
              <a:gd name="T30" fmla="*/ 113 w 316"/>
              <a:gd name="T31" fmla="*/ 0 h 490"/>
              <a:gd name="T32" fmla="*/ 113 w 316"/>
              <a:gd name="T33" fmla="*/ 0 h 490"/>
              <a:gd name="T34" fmla="*/ 113 w 316"/>
              <a:gd name="T35" fmla="*/ 0 h 490"/>
              <a:gd name="T36" fmla="*/ 113 w 316"/>
              <a:gd name="T37" fmla="*/ 0 h 490"/>
              <a:gd name="T38" fmla="*/ 93 w 316"/>
              <a:gd name="T39" fmla="*/ 10 h 490"/>
              <a:gd name="T40" fmla="*/ 9 w 316"/>
              <a:gd name="T41" fmla="*/ 95 h 490"/>
              <a:gd name="T42" fmla="*/ 9 w 316"/>
              <a:gd name="T43" fmla="*/ 95 h 490"/>
              <a:gd name="T44" fmla="*/ 9 w 316"/>
              <a:gd name="T45" fmla="*/ 129 h 490"/>
              <a:gd name="T46" fmla="*/ 9 w 316"/>
              <a:gd name="T47" fmla="*/ 129 h 490"/>
              <a:gd name="T48" fmla="*/ 27 w 316"/>
              <a:gd name="T49" fmla="*/ 137 h 490"/>
              <a:gd name="T50" fmla="*/ 27 w 316"/>
              <a:gd name="T51" fmla="*/ 137 h 490"/>
              <a:gd name="T52" fmla="*/ 44 w 316"/>
              <a:gd name="T53" fmla="*/ 129 h 490"/>
              <a:gd name="T54" fmla="*/ 89 w 316"/>
              <a:gd name="T55" fmla="*/ 85 h 490"/>
              <a:gd name="T56" fmla="*/ 87 w 316"/>
              <a:gd name="T57" fmla="*/ 440 h 490"/>
              <a:gd name="T58" fmla="*/ 24 w 316"/>
              <a:gd name="T59" fmla="*/ 440 h 490"/>
              <a:gd name="T60" fmla="*/ 24 w 316"/>
              <a:gd name="T61" fmla="*/ 440 h 490"/>
              <a:gd name="T62" fmla="*/ 0 w 316"/>
              <a:gd name="T63" fmla="*/ 464 h 490"/>
              <a:gd name="T64" fmla="*/ 0 w 316"/>
              <a:gd name="T65" fmla="*/ 464 h 490"/>
              <a:gd name="T66" fmla="*/ 24 w 316"/>
              <a:gd name="T67" fmla="*/ 488 h 490"/>
              <a:gd name="T68" fmla="*/ 111 w 316"/>
              <a:gd name="T69" fmla="*/ 488 h 490"/>
              <a:gd name="T70" fmla="*/ 111 w 316"/>
              <a:gd name="T71" fmla="*/ 488 h 490"/>
              <a:gd name="T72" fmla="*/ 195 w 316"/>
              <a:gd name="T73" fmla="*/ 488 h 490"/>
              <a:gd name="T74" fmla="*/ 195 w 316"/>
              <a:gd name="T75" fmla="*/ 488 h 490"/>
              <a:gd name="T76" fmla="*/ 199 w 316"/>
              <a:gd name="T77" fmla="*/ 489 h 490"/>
              <a:gd name="T78" fmla="*/ 199 w 316"/>
              <a:gd name="T79" fmla="*/ 489 h 490"/>
              <a:gd name="T80" fmla="*/ 199 w 316"/>
              <a:gd name="T81" fmla="*/ 489 h 490"/>
              <a:gd name="T82" fmla="*/ 204 w 316"/>
              <a:gd name="T83" fmla="*/ 488 h 490"/>
              <a:gd name="T84" fmla="*/ 291 w 316"/>
              <a:gd name="T85" fmla="*/ 488 h 490"/>
              <a:gd name="T86" fmla="*/ 291 w 316"/>
              <a:gd name="T87" fmla="*/ 488 h 490"/>
              <a:gd name="T88" fmla="*/ 315 w 316"/>
              <a:gd name="T89" fmla="*/ 464 h 490"/>
              <a:gd name="T90" fmla="*/ 315 w 316"/>
              <a:gd name="T91" fmla="*/ 464 h 490"/>
              <a:gd name="T92" fmla="*/ 291 w 316"/>
              <a:gd name="T93" fmla="*/ 44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16" h="490">
                <a:moveTo>
                  <a:pt x="137" y="49"/>
                </a:moveTo>
                <a:lnTo>
                  <a:pt x="177" y="49"/>
                </a:lnTo>
                <a:lnTo>
                  <a:pt x="175" y="440"/>
                </a:lnTo>
                <a:lnTo>
                  <a:pt x="136" y="440"/>
                </a:lnTo>
                <a:lnTo>
                  <a:pt x="137" y="49"/>
                </a:lnTo>
                <a:close/>
                <a:moveTo>
                  <a:pt x="291" y="440"/>
                </a:moveTo>
                <a:lnTo>
                  <a:pt x="223" y="440"/>
                </a:lnTo>
                <a:lnTo>
                  <a:pt x="225" y="25"/>
                </a:lnTo>
                <a:lnTo>
                  <a:pt x="225" y="25"/>
                </a:lnTo>
                <a:cubicBezTo>
                  <a:pt x="225" y="12"/>
                  <a:pt x="215" y="1"/>
                  <a:pt x="202" y="0"/>
                </a:cubicBezTo>
                <a:lnTo>
                  <a:pt x="202" y="0"/>
                </a:lnTo>
                <a:lnTo>
                  <a:pt x="201" y="0"/>
                </a:lnTo>
                <a:lnTo>
                  <a:pt x="113" y="0"/>
                </a:lnTo>
                <a:lnTo>
                  <a:pt x="113" y="0"/>
                </a:lnTo>
                <a:lnTo>
                  <a:pt x="113" y="0"/>
                </a:lnTo>
                <a:lnTo>
                  <a:pt x="113" y="0"/>
                </a:lnTo>
                <a:lnTo>
                  <a:pt x="113" y="0"/>
                </a:lnTo>
                <a:lnTo>
                  <a:pt x="113" y="0"/>
                </a:lnTo>
                <a:lnTo>
                  <a:pt x="113" y="0"/>
                </a:lnTo>
                <a:cubicBezTo>
                  <a:pt x="105" y="0"/>
                  <a:pt x="97" y="4"/>
                  <a:pt x="93" y="10"/>
                </a:cubicBezTo>
                <a:lnTo>
                  <a:pt x="9" y="95"/>
                </a:lnTo>
                <a:lnTo>
                  <a:pt x="9" y="95"/>
                </a:lnTo>
                <a:cubicBezTo>
                  <a:pt x="0" y="104"/>
                  <a:pt x="0" y="119"/>
                  <a:pt x="9" y="129"/>
                </a:cubicBezTo>
                <a:lnTo>
                  <a:pt x="9" y="129"/>
                </a:lnTo>
                <a:cubicBezTo>
                  <a:pt x="14" y="134"/>
                  <a:pt x="20" y="137"/>
                  <a:pt x="27" y="137"/>
                </a:cubicBezTo>
                <a:lnTo>
                  <a:pt x="27" y="137"/>
                </a:lnTo>
                <a:cubicBezTo>
                  <a:pt x="33" y="137"/>
                  <a:pt x="39" y="134"/>
                  <a:pt x="44" y="129"/>
                </a:cubicBezTo>
                <a:lnTo>
                  <a:pt x="89" y="85"/>
                </a:lnTo>
                <a:lnTo>
                  <a:pt x="87" y="440"/>
                </a:lnTo>
                <a:lnTo>
                  <a:pt x="24" y="440"/>
                </a:lnTo>
                <a:lnTo>
                  <a:pt x="24" y="440"/>
                </a:lnTo>
                <a:cubicBezTo>
                  <a:pt x="11" y="440"/>
                  <a:pt x="0" y="450"/>
                  <a:pt x="0" y="464"/>
                </a:cubicBezTo>
                <a:lnTo>
                  <a:pt x="0" y="464"/>
                </a:lnTo>
                <a:cubicBezTo>
                  <a:pt x="0" y="477"/>
                  <a:pt x="11" y="488"/>
                  <a:pt x="24" y="488"/>
                </a:cubicBezTo>
                <a:lnTo>
                  <a:pt x="111" y="488"/>
                </a:lnTo>
                <a:lnTo>
                  <a:pt x="111" y="488"/>
                </a:lnTo>
                <a:lnTo>
                  <a:pt x="195" y="488"/>
                </a:lnTo>
                <a:lnTo>
                  <a:pt x="195" y="488"/>
                </a:lnTo>
                <a:cubicBezTo>
                  <a:pt x="196" y="488"/>
                  <a:pt x="197" y="489"/>
                  <a:pt x="199" y="489"/>
                </a:cubicBezTo>
                <a:lnTo>
                  <a:pt x="199" y="489"/>
                </a:lnTo>
                <a:lnTo>
                  <a:pt x="199" y="489"/>
                </a:lnTo>
                <a:cubicBezTo>
                  <a:pt x="200" y="489"/>
                  <a:pt x="202" y="488"/>
                  <a:pt x="204" y="488"/>
                </a:cubicBezTo>
                <a:lnTo>
                  <a:pt x="291" y="488"/>
                </a:lnTo>
                <a:lnTo>
                  <a:pt x="291" y="488"/>
                </a:lnTo>
                <a:cubicBezTo>
                  <a:pt x="304" y="488"/>
                  <a:pt x="315" y="477"/>
                  <a:pt x="315" y="464"/>
                </a:cubicBezTo>
                <a:lnTo>
                  <a:pt x="315" y="464"/>
                </a:lnTo>
                <a:cubicBezTo>
                  <a:pt x="315" y="450"/>
                  <a:pt x="304" y="440"/>
                  <a:pt x="291" y="4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34"/>
          <p:cNvSpPr>
            <a:spLocks noChangeArrowheads="1"/>
          </p:cNvSpPr>
          <p:nvPr/>
        </p:nvSpPr>
        <p:spPr bwMode="auto">
          <a:xfrm>
            <a:off x="17291352" y="10349204"/>
            <a:ext cx="161656" cy="161652"/>
          </a:xfrm>
          <a:custGeom>
            <a:avLst/>
            <a:gdLst>
              <a:gd name="T0" fmla="*/ 68 w 137"/>
              <a:gd name="T1" fmla="*/ 49 h 138"/>
              <a:gd name="T2" fmla="*/ 68 w 137"/>
              <a:gd name="T3" fmla="*/ 49 h 138"/>
              <a:gd name="T4" fmla="*/ 88 w 137"/>
              <a:gd name="T5" fmla="*/ 69 h 138"/>
              <a:gd name="T6" fmla="*/ 88 w 137"/>
              <a:gd name="T7" fmla="*/ 69 h 138"/>
              <a:gd name="T8" fmla="*/ 68 w 137"/>
              <a:gd name="T9" fmla="*/ 89 h 138"/>
              <a:gd name="T10" fmla="*/ 68 w 137"/>
              <a:gd name="T11" fmla="*/ 89 h 138"/>
              <a:gd name="T12" fmla="*/ 49 w 137"/>
              <a:gd name="T13" fmla="*/ 69 h 138"/>
              <a:gd name="T14" fmla="*/ 49 w 137"/>
              <a:gd name="T15" fmla="*/ 69 h 138"/>
              <a:gd name="T16" fmla="*/ 68 w 137"/>
              <a:gd name="T17" fmla="*/ 49 h 138"/>
              <a:gd name="T18" fmla="*/ 68 w 137"/>
              <a:gd name="T19" fmla="*/ 137 h 138"/>
              <a:gd name="T20" fmla="*/ 68 w 137"/>
              <a:gd name="T21" fmla="*/ 137 h 138"/>
              <a:gd name="T22" fmla="*/ 136 w 137"/>
              <a:gd name="T23" fmla="*/ 69 h 138"/>
              <a:gd name="T24" fmla="*/ 136 w 137"/>
              <a:gd name="T25" fmla="*/ 69 h 138"/>
              <a:gd name="T26" fmla="*/ 68 w 137"/>
              <a:gd name="T27" fmla="*/ 0 h 138"/>
              <a:gd name="T28" fmla="*/ 68 w 137"/>
              <a:gd name="T29" fmla="*/ 0 h 138"/>
              <a:gd name="T30" fmla="*/ 0 w 137"/>
              <a:gd name="T31" fmla="*/ 69 h 138"/>
              <a:gd name="T32" fmla="*/ 0 w 137"/>
              <a:gd name="T33" fmla="*/ 69 h 138"/>
              <a:gd name="T34" fmla="*/ 68 w 137"/>
              <a:gd name="T35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7" h="138">
                <a:moveTo>
                  <a:pt x="68" y="49"/>
                </a:moveTo>
                <a:lnTo>
                  <a:pt x="68" y="49"/>
                </a:lnTo>
                <a:cubicBezTo>
                  <a:pt x="79" y="49"/>
                  <a:pt x="88" y="59"/>
                  <a:pt x="88" y="69"/>
                </a:cubicBezTo>
                <a:lnTo>
                  <a:pt x="88" y="69"/>
                </a:lnTo>
                <a:cubicBezTo>
                  <a:pt x="88" y="80"/>
                  <a:pt x="79" y="89"/>
                  <a:pt x="68" y="89"/>
                </a:cubicBezTo>
                <a:lnTo>
                  <a:pt x="68" y="89"/>
                </a:lnTo>
                <a:cubicBezTo>
                  <a:pt x="57" y="89"/>
                  <a:pt x="49" y="80"/>
                  <a:pt x="49" y="69"/>
                </a:cubicBezTo>
                <a:lnTo>
                  <a:pt x="49" y="69"/>
                </a:lnTo>
                <a:cubicBezTo>
                  <a:pt x="49" y="59"/>
                  <a:pt x="57" y="49"/>
                  <a:pt x="68" y="49"/>
                </a:cubicBezTo>
                <a:close/>
                <a:moveTo>
                  <a:pt x="68" y="137"/>
                </a:moveTo>
                <a:lnTo>
                  <a:pt x="68" y="137"/>
                </a:lnTo>
                <a:cubicBezTo>
                  <a:pt x="106" y="137"/>
                  <a:pt x="136" y="107"/>
                  <a:pt x="136" y="69"/>
                </a:cubicBezTo>
                <a:lnTo>
                  <a:pt x="136" y="69"/>
                </a:lnTo>
                <a:cubicBezTo>
                  <a:pt x="136" y="32"/>
                  <a:pt x="106" y="0"/>
                  <a:pt x="68" y="0"/>
                </a:cubicBezTo>
                <a:lnTo>
                  <a:pt x="68" y="0"/>
                </a:lnTo>
                <a:cubicBezTo>
                  <a:pt x="31" y="0"/>
                  <a:pt x="0" y="32"/>
                  <a:pt x="0" y="69"/>
                </a:cubicBezTo>
                <a:lnTo>
                  <a:pt x="0" y="69"/>
                </a:lnTo>
                <a:cubicBezTo>
                  <a:pt x="0" y="107"/>
                  <a:pt x="31" y="137"/>
                  <a:pt x="68" y="1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35"/>
          <p:cNvSpPr>
            <a:spLocks noChangeArrowheads="1"/>
          </p:cNvSpPr>
          <p:nvPr/>
        </p:nvSpPr>
        <p:spPr bwMode="auto">
          <a:xfrm>
            <a:off x="11878553" y="10437851"/>
            <a:ext cx="302449" cy="302449"/>
          </a:xfrm>
          <a:custGeom>
            <a:avLst/>
            <a:gdLst>
              <a:gd name="T0" fmla="*/ 127 w 255"/>
              <a:gd name="T1" fmla="*/ 44 h 255"/>
              <a:gd name="T2" fmla="*/ 127 w 255"/>
              <a:gd name="T3" fmla="*/ 44 h 255"/>
              <a:gd name="T4" fmla="*/ 44 w 255"/>
              <a:gd name="T5" fmla="*/ 127 h 255"/>
              <a:gd name="T6" fmla="*/ 44 w 255"/>
              <a:gd name="T7" fmla="*/ 127 h 255"/>
              <a:gd name="T8" fmla="*/ 127 w 255"/>
              <a:gd name="T9" fmla="*/ 209 h 255"/>
              <a:gd name="T10" fmla="*/ 127 w 255"/>
              <a:gd name="T11" fmla="*/ 209 h 255"/>
              <a:gd name="T12" fmla="*/ 209 w 255"/>
              <a:gd name="T13" fmla="*/ 127 h 255"/>
              <a:gd name="T14" fmla="*/ 209 w 255"/>
              <a:gd name="T15" fmla="*/ 127 h 255"/>
              <a:gd name="T16" fmla="*/ 127 w 255"/>
              <a:gd name="T17" fmla="*/ 44 h 255"/>
              <a:gd name="T18" fmla="*/ 127 w 255"/>
              <a:gd name="T19" fmla="*/ 254 h 255"/>
              <a:gd name="T20" fmla="*/ 127 w 255"/>
              <a:gd name="T21" fmla="*/ 254 h 255"/>
              <a:gd name="T22" fmla="*/ 0 w 255"/>
              <a:gd name="T23" fmla="*/ 127 h 255"/>
              <a:gd name="T24" fmla="*/ 0 w 255"/>
              <a:gd name="T25" fmla="*/ 127 h 255"/>
              <a:gd name="T26" fmla="*/ 127 w 255"/>
              <a:gd name="T27" fmla="*/ 0 h 255"/>
              <a:gd name="T28" fmla="*/ 127 w 255"/>
              <a:gd name="T29" fmla="*/ 0 h 255"/>
              <a:gd name="T30" fmla="*/ 254 w 255"/>
              <a:gd name="T31" fmla="*/ 127 h 255"/>
              <a:gd name="T32" fmla="*/ 254 w 255"/>
              <a:gd name="T33" fmla="*/ 127 h 255"/>
              <a:gd name="T34" fmla="*/ 127 w 255"/>
              <a:gd name="T35" fmla="*/ 254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5" h="255">
                <a:moveTo>
                  <a:pt x="127" y="44"/>
                </a:moveTo>
                <a:lnTo>
                  <a:pt x="127" y="44"/>
                </a:lnTo>
                <a:cubicBezTo>
                  <a:pt x="82" y="44"/>
                  <a:pt x="44" y="81"/>
                  <a:pt x="44" y="127"/>
                </a:cubicBezTo>
                <a:lnTo>
                  <a:pt x="44" y="127"/>
                </a:lnTo>
                <a:cubicBezTo>
                  <a:pt x="44" y="172"/>
                  <a:pt x="82" y="209"/>
                  <a:pt x="127" y="209"/>
                </a:cubicBezTo>
                <a:lnTo>
                  <a:pt x="127" y="209"/>
                </a:lnTo>
                <a:cubicBezTo>
                  <a:pt x="172" y="209"/>
                  <a:pt x="209" y="172"/>
                  <a:pt x="209" y="127"/>
                </a:cubicBezTo>
                <a:lnTo>
                  <a:pt x="209" y="127"/>
                </a:lnTo>
                <a:cubicBezTo>
                  <a:pt x="209" y="81"/>
                  <a:pt x="172" y="44"/>
                  <a:pt x="127" y="44"/>
                </a:cubicBezTo>
                <a:close/>
                <a:moveTo>
                  <a:pt x="127" y="254"/>
                </a:moveTo>
                <a:lnTo>
                  <a:pt x="127" y="254"/>
                </a:lnTo>
                <a:cubicBezTo>
                  <a:pt x="57" y="254"/>
                  <a:pt x="0" y="197"/>
                  <a:pt x="0" y="127"/>
                </a:cubicBezTo>
                <a:lnTo>
                  <a:pt x="0" y="127"/>
                </a:lnTo>
                <a:cubicBezTo>
                  <a:pt x="0" y="57"/>
                  <a:pt x="57" y="0"/>
                  <a:pt x="127" y="0"/>
                </a:cubicBezTo>
                <a:lnTo>
                  <a:pt x="127" y="0"/>
                </a:lnTo>
                <a:cubicBezTo>
                  <a:pt x="197" y="0"/>
                  <a:pt x="254" y="57"/>
                  <a:pt x="254" y="127"/>
                </a:cubicBezTo>
                <a:lnTo>
                  <a:pt x="254" y="127"/>
                </a:lnTo>
                <a:cubicBezTo>
                  <a:pt x="254" y="197"/>
                  <a:pt x="197" y="254"/>
                  <a:pt x="127" y="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36"/>
          <p:cNvSpPr>
            <a:spLocks noChangeArrowheads="1"/>
          </p:cNvSpPr>
          <p:nvPr/>
        </p:nvSpPr>
        <p:spPr bwMode="auto">
          <a:xfrm>
            <a:off x="11774261" y="10766375"/>
            <a:ext cx="511035" cy="286804"/>
          </a:xfrm>
          <a:custGeom>
            <a:avLst/>
            <a:gdLst>
              <a:gd name="T0" fmla="*/ 45 w 430"/>
              <a:gd name="T1" fmla="*/ 196 h 241"/>
              <a:gd name="T2" fmla="*/ 385 w 430"/>
              <a:gd name="T3" fmla="*/ 196 h 241"/>
              <a:gd name="T4" fmla="*/ 385 w 430"/>
              <a:gd name="T5" fmla="*/ 196 h 241"/>
              <a:gd name="T6" fmla="*/ 384 w 430"/>
              <a:gd name="T7" fmla="*/ 129 h 241"/>
              <a:gd name="T8" fmla="*/ 384 w 430"/>
              <a:gd name="T9" fmla="*/ 129 h 241"/>
              <a:gd name="T10" fmla="*/ 364 w 430"/>
              <a:gd name="T11" fmla="*/ 90 h 241"/>
              <a:gd name="T12" fmla="*/ 364 w 430"/>
              <a:gd name="T13" fmla="*/ 90 h 241"/>
              <a:gd name="T14" fmla="*/ 215 w 430"/>
              <a:gd name="T15" fmla="*/ 44 h 241"/>
              <a:gd name="T16" fmla="*/ 215 w 430"/>
              <a:gd name="T17" fmla="*/ 44 h 241"/>
              <a:gd name="T18" fmla="*/ 66 w 430"/>
              <a:gd name="T19" fmla="*/ 89 h 241"/>
              <a:gd name="T20" fmla="*/ 66 w 430"/>
              <a:gd name="T21" fmla="*/ 89 h 241"/>
              <a:gd name="T22" fmla="*/ 45 w 430"/>
              <a:gd name="T23" fmla="*/ 129 h 241"/>
              <a:gd name="T24" fmla="*/ 45 w 430"/>
              <a:gd name="T25" fmla="*/ 196 h 241"/>
              <a:gd name="T26" fmla="*/ 406 w 430"/>
              <a:gd name="T27" fmla="*/ 240 h 241"/>
              <a:gd name="T28" fmla="*/ 23 w 430"/>
              <a:gd name="T29" fmla="*/ 240 h 241"/>
              <a:gd name="T30" fmla="*/ 23 w 430"/>
              <a:gd name="T31" fmla="*/ 240 h 241"/>
              <a:gd name="T32" fmla="*/ 0 w 430"/>
              <a:gd name="T33" fmla="*/ 218 h 241"/>
              <a:gd name="T34" fmla="*/ 0 w 430"/>
              <a:gd name="T35" fmla="*/ 129 h 241"/>
              <a:gd name="T36" fmla="*/ 0 w 430"/>
              <a:gd name="T37" fmla="*/ 129 h 241"/>
              <a:gd name="T38" fmla="*/ 41 w 430"/>
              <a:gd name="T39" fmla="*/ 52 h 241"/>
              <a:gd name="T40" fmla="*/ 41 w 430"/>
              <a:gd name="T41" fmla="*/ 52 h 241"/>
              <a:gd name="T42" fmla="*/ 215 w 430"/>
              <a:gd name="T43" fmla="*/ 0 h 241"/>
              <a:gd name="T44" fmla="*/ 215 w 430"/>
              <a:gd name="T45" fmla="*/ 0 h 241"/>
              <a:gd name="T46" fmla="*/ 389 w 430"/>
              <a:gd name="T47" fmla="*/ 53 h 241"/>
              <a:gd name="T48" fmla="*/ 389 w 430"/>
              <a:gd name="T49" fmla="*/ 53 h 241"/>
              <a:gd name="T50" fmla="*/ 428 w 430"/>
              <a:gd name="T51" fmla="*/ 129 h 241"/>
              <a:gd name="T52" fmla="*/ 428 w 430"/>
              <a:gd name="T53" fmla="*/ 129 h 241"/>
              <a:gd name="T54" fmla="*/ 429 w 430"/>
              <a:gd name="T55" fmla="*/ 218 h 241"/>
              <a:gd name="T56" fmla="*/ 429 w 430"/>
              <a:gd name="T57" fmla="*/ 218 h 241"/>
              <a:gd name="T58" fmla="*/ 406 w 430"/>
              <a:gd name="T59" fmla="*/ 24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0" h="241">
                <a:moveTo>
                  <a:pt x="45" y="196"/>
                </a:moveTo>
                <a:lnTo>
                  <a:pt x="385" y="196"/>
                </a:lnTo>
                <a:lnTo>
                  <a:pt x="385" y="196"/>
                </a:lnTo>
                <a:cubicBezTo>
                  <a:pt x="385" y="172"/>
                  <a:pt x="385" y="148"/>
                  <a:pt x="384" y="129"/>
                </a:cubicBezTo>
                <a:lnTo>
                  <a:pt x="384" y="129"/>
                </a:lnTo>
                <a:cubicBezTo>
                  <a:pt x="384" y="113"/>
                  <a:pt x="377" y="98"/>
                  <a:pt x="364" y="90"/>
                </a:cubicBezTo>
                <a:lnTo>
                  <a:pt x="364" y="90"/>
                </a:lnTo>
                <a:cubicBezTo>
                  <a:pt x="323" y="61"/>
                  <a:pt x="270" y="44"/>
                  <a:pt x="215" y="44"/>
                </a:cubicBezTo>
                <a:lnTo>
                  <a:pt x="215" y="44"/>
                </a:lnTo>
                <a:cubicBezTo>
                  <a:pt x="160" y="44"/>
                  <a:pt x="107" y="60"/>
                  <a:pt x="66" y="89"/>
                </a:cubicBezTo>
                <a:lnTo>
                  <a:pt x="66" y="89"/>
                </a:lnTo>
                <a:cubicBezTo>
                  <a:pt x="53" y="98"/>
                  <a:pt x="45" y="113"/>
                  <a:pt x="45" y="129"/>
                </a:cubicBezTo>
                <a:lnTo>
                  <a:pt x="45" y="196"/>
                </a:lnTo>
                <a:close/>
                <a:moveTo>
                  <a:pt x="406" y="240"/>
                </a:moveTo>
                <a:lnTo>
                  <a:pt x="23" y="240"/>
                </a:lnTo>
                <a:lnTo>
                  <a:pt x="23" y="240"/>
                </a:lnTo>
                <a:cubicBezTo>
                  <a:pt x="11" y="240"/>
                  <a:pt x="0" y="230"/>
                  <a:pt x="0" y="218"/>
                </a:cubicBezTo>
                <a:lnTo>
                  <a:pt x="0" y="129"/>
                </a:lnTo>
                <a:lnTo>
                  <a:pt x="0" y="129"/>
                </a:lnTo>
                <a:cubicBezTo>
                  <a:pt x="0" y="99"/>
                  <a:pt x="15" y="70"/>
                  <a:pt x="41" y="52"/>
                </a:cubicBezTo>
                <a:lnTo>
                  <a:pt x="41" y="52"/>
                </a:lnTo>
                <a:cubicBezTo>
                  <a:pt x="90" y="18"/>
                  <a:pt x="151" y="0"/>
                  <a:pt x="215" y="0"/>
                </a:cubicBezTo>
                <a:lnTo>
                  <a:pt x="215" y="0"/>
                </a:lnTo>
                <a:cubicBezTo>
                  <a:pt x="279" y="0"/>
                  <a:pt x="342" y="19"/>
                  <a:pt x="389" y="53"/>
                </a:cubicBezTo>
                <a:lnTo>
                  <a:pt x="389" y="53"/>
                </a:lnTo>
                <a:cubicBezTo>
                  <a:pt x="414" y="70"/>
                  <a:pt x="428" y="99"/>
                  <a:pt x="428" y="129"/>
                </a:cubicBezTo>
                <a:lnTo>
                  <a:pt x="428" y="129"/>
                </a:lnTo>
                <a:cubicBezTo>
                  <a:pt x="428" y="154"/>
                  <a:pt x="429" y="190"/>
                  <a:pt x="429" y="218"/>
                </a:cubicBezTo>
                <a:lnTo>
                  <a:pt x="429" y="218"/>
                </a:lnTo>
                <a:cubicBezTo>
                  <a:pt x="429" y="230"/>
                  <a:pt x="419" y="240"/>
                  <a:pt x="406" y="2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37"/>
          <p:cNvSpPr>
            <a:spLocks noChangeArrowheads="1"/>
          </p:cNvSpPr>
          <p:nvPr/>
        </p:nvSpPr>
        <p:spPr bwMode="auto">
          <a:xfrm>
            <a:off x="12222720" y="10489998"/>
            <a:ext cx="250303" cy="250303"/>
          </a:xfrm>
          <a:custGeom>
            <a:avLst/>
            <a:gdLst>
              <a:gd name="T0" fmla="*/ 105 w 213"/>
              <a:gd name="T1" fmla="*/ 44 h 213"/>
              <a:gd name="T2" fmla="*/ 105 w 213"/>
              <a:gd name="T3" fmla="*/ 44 h 213"/>
              <a:gd name="T4" fmla="*/ 44 w 213"/>
              <a:gd name="T5" fmla="*/ 106 h 213"/>
              <a:gd name="T6" fmla="*/ 44 w 213"/>
              <a:gd name="T7" fmla="*/ 106 h 213"/>
              <a:gd name="T8" fmla="*/ 105 w 213"/>
              <a:gd name="T9" fmla="*/ 167 h 213"/>
              <a:gd name="T10" fmla="*/ 105 w 213"/>
              <a:gd name="T11" fmla="*/ 167 h 213"/>
              <a:gd name="T12" fmla="*/ 167 w 213"/>
              <a:gd name="T13" fmla="*/ 106 h 213"/>
              <a:gd name="T14" fmla="*/ 167 w 213"/>
              <a:gd name="T15" fmla="*/ 106 h 213"/>
              <a:gd name="T16" fmla="*/ 105 w 213"/>
              <a:gd name="T17" fmla="*/ 44 h 213"/>
              <a:gd name="T18" fmla="*/ 105 w 213"/>
              <a:gd name="T19" fmla="*/ 212 h 213"/>
              <a:gd name="T20" fmla="*/ 105 w 213"/>
              <a:gd name="T21" fmla="*/ 212 h 213"/>
              <a:gd name="T22" fmla="*/ 0 w 213"/>
              <a:gd name="T23" fmla="*/ 106 h 213"/>
              <a:gd name="T24" fmla="*/ 0 w 213"/>
              <a:gd name="T25" fmla="*/ 106 h 213"/>
              <a:gd name="T26" fmla="*/ 105 w 213"/>
              <a:gd name="T27" fmla="*/ 0 h 213"/>
              <a:gd name="T28" fmla="*/ 105 w 213"/>
              <a:gd name="T29" fmla="*/ 0 h 213"/>
              <a:gd name="T30" fmla="*/ 212 w 213"/>
              <a:gd name="T31" fmla="*/ 106 h 213"/>
              <a:gd name="T32" fmla="*/ 212 w 213"/>
              <a:gd name="T33" fmla="*/ 106 h 213"/>
              <a:gd name="T34" fmla="*/ 105 w 213"/>
              <a:gd name="T35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3" h="213">
                <a:moveTo>
                  <a:pt x="105" y="44"/>
                </a:moveTo>
                <a:lnTo>
                  <a:pt x="105" y="44"/>
                </a:lnTo>
                <a:cubicBezTo>
                  <a:pt x="72" y="44"/>
                  <a:pt x="44" y="72"/>
                  <a:pt x="44" y="106"/>
                </a:cubicBezTo>
                <a:lnTo>
                  <a:pt x="44" y="106"/>
                </a:lnTo>
                <a:cubicBezTo>
                  <a:pt x="44" y="140"/>
                  <a:pt x="72" y="167"/>
                  <a:pt x="105" y="167"/>
                </a:cubicBezTo>
                <a:lnTo>
                  <a:pt x="105" y="167"/>
                </a:lnTo>
                <a:cubicBezTo>
                  <a:pt x="140" y="167"/>
                  <a:pt x="167" y="140"/>
                  <a:pt x="167" y="106"/>
                </a:cubicBezTo>
                <a:lnTo>
                  <a:pt x="167" y="106"/>
                </a:lnTo>
                <a:cubicBezTo>
                  <a:pt x="167" y="72"/>
                  <a:pt x="140" y="44"/>
                  <a:pt x="105" y="44"/>
                </a:cubicBezTo>
                <a:close/>
                <a:moveTo>
                  <a:pt x="105" y="212"/>
                </a:moveTo>
                <a:lnTo>
                  <a:pt x="105" y="212"/>
                </a:lnTo>
                <a:cubicBezTo>
                  <a:pt x="47" y="212"/>
                  <a:pt x="0" y="164"/>
                  <a:pt x="0" y="106"/>
                </a:cubicBezTo>
                <a:lnTo>
                  <a:pt x="0" y="106"/>
                </a:lnTo>
                <a:cubicBezTo>
                  <a:pt x="0" y="47"/>
                  <a:pt x="47" y="0"/>
                  <a:pt x="105" y="0"/>
                </a:cubicBezTo>
                <a:lnTo>
                  <a:pt x="105" y="0"/>
                </a:lnTo>
                <a:cubicBezTo>
                  <a:pt x="164" y="0"/>
                  <a:pt x="212" y="47"/>
                  <a:pt x="212" y="106"/>
                </a:cubicBezTo>
                <a:lnTo>
                  <a:pt x="212" y="106"/>
                </a:lnTo>
                <a:cubicBezTo>
                  <a:pt x="212" y="164"/>
                  <a:pt x="164" y="212"/>
                  <a:pt x="105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38"/>
          <p:cNvSpPr>
            <a:spLocks noChangeArrowheads="1"/>
          </p:cNvSpPr>
          <p:nvPr/>
        </p:nvSpPr>
        <p:spPr bwMode="auto">
          <a:xfrm>
            <a:off x="12259224" y="10776805"/>
            <a:ext cx="323308" cy="260732"/>
          </a:xfrm>
          <a:custGeom>
            <a:avLst/>
            <a:gdLst>
              <a:gd name="T0" fmla="*/ 251 w 275"/>
              <a:gd name="T1" fmla="*/ 220 h 221"/>
              <a:gd name="T2" fmla="*/ 81 w 275"/>
              <a:gd name="T3" fmla="*/ 220 h 221"/>
              <a:gd name="T4" fmla="*/ 81 w 275"/>
              <a:gd name="T5" fmla="*/ 220 h 221"/>
              <a:gd name="T6" fmla="*/ 59 w 275"/>
              <a:gd name="T7" fmla="*/ 197 h 221"/>
              <a:gd name="T8" fmla="*/ 59 w 275"/>
              <a:gd name="T9" fmla="*/ 197 h 221"/>
              <a:gd name="T10" fmla="*/ 81 w 275"/>
              <a:gd name="T11" fmla="*/ 175 h 221"/>
              <a:gd name="T12" fmla="*/ 229 w 275"/>
              <a:gd name="T13" fmla="*/ 175 h 221"/>
              <a:gd name="T14" fmla="*/ 229 w 275"/>
              <a:gd name="T15" fmla="*/ 175 h 221"/>
              <a:gd name="T16" fmla="*/ 229 w 275"/>
              <a:gd name="T17" fmla="*/ 118 h 221"/>
              <a:gd name="T18" fmla="*/ 229 w 275"/>
              <a:gd name="T19" fmla="*/ 118 h 221"/>
              <a:gd name="T20" fmla="*/ 212 w 275"/>
              <a:gd name="T21" fmla="*/ 85 h 221"/>
              <a:gd name="T22" fmla="*/ 212 w 275"/>
              <a:gd name="T23" fmla="*/ 85 h 221"/>
              <a:gd name="T24" fmla="*/ 80 w 275"/>
              <a:gd name="T25" fmla="*/ 45 h 221"/>
              <a:gd name="T26" fmla="*/ 80 w 275"/>
              <a:gd name="T27" fmla="*/ 45 h 221"/>
              <a:gd name="T28" fmla="*/ 29 w 275"/>
              <a:gd name="T29" fmla="*/ 51 h 221"/>
              <a:gd name="T30" fmla="*/ 29 w 275"/>
              <a:gd name="T31" fmla="*/ 51 h 221"/>
              <a:gd name="T32" fmla="*/ 2 w 275"/>
              <a:gd name="T33" fmla="*/ 34 h 221"/>
              <a:gd name="T34" fmla="*/ 2 w 275"/>
              <a:gd name="T35" fmla="*/ 34 h 221"/>
              <a:gd name="T36" fmla="*/ 20 w 275"/>
              <a:gd name="T37" fmla="*/ 7 h 221"/>
              <a:gd name="T38" fmla="*/ 20 w 275"/>
              <a:gd name="T39" fmla="*/ 7 h 221"/>
              <a:gd name="T40" fmla="*/ 80 w 275"/>
              <a:gd name="T41" fmla="*/ 0 h 221"/>
              <a:gd name="T42" fmla="*/ 80 w 275"/>
              <a:gd name="T43" fmla="*/ 0 h 221"/>
              <a:gd name="T44" fmla="*/ 237 w 275"/>
              <a:gd name="T45" fmla="*/ 49 h 221"/>
              <a:gd name="T46" fmla="*/ 237 w 275"/>
              <a:gd name="T47" fmla="*/ 49 h 221"/>
              <a:gd name="T48" fmla="*/ 273 w 275"/>
              <a:gd name="T49" fmla="*/ 118 h 221"/>
              <a:gd name="T50" fmla="*/ 273 w 275"/>
              <a:gd name="T51" fmla="*/ 118 h 221"/>
              <a:gd name="T52" fmla="*/ 274 w 275"/>
              <a:gd name="T53" fmla="*/ 197 h 221"/>
              <a:gd name="T54" fmla="*/ 274 w 275"/>
              <a:gd name="T55" fmla="*/ 197 h 221"/>
              <a:gd name="T56" fmla="*/ 251 w 275"/>
              <a:gd name="T57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5" h="221">
                <a:moveTo>
                  <a:pt x="251" y="220"/>
                </a:moveTo>
                <a:lnTo>
                  <a:pt x="81" y="220"/>
                </a:lnTo>
                <a:lnTo>
                  <a:pt x="81" y="220"/>
                </a:lnTo>
                <a:cubicBezTo>
                  <a:pt x="69" y="220"/>
                  <a:pt x="59" y="209"/>
                  <a:pt x="59" y="197"/>
                </a:cubicBezTo>
                <a:lnTo>
                  <a:pt x="59" y="197"/>
                </a:lnTo>
                <a:cubicBezTo>
                  <a:pt x="59" y="185"/>
                  <a:pt x="69" y="175"/>
                  <a:pt x="81" y="175"/>
                </a:cubicBezTo>
                <a:lnTo>
                  <a:pt x="229" y="175"/>
                </a:lnTo>
                <a:lnTo>
                  <a:pt x="229" y="175"/>
                </a:lnTo>
                <a:cubicBezTo>
                  <a:pt x="229" y="155"/>
                  <a:pt x="229" y="134"/>
                  <a:pt x="229" y="118"/>
                </a:cubicBezTo>
                <a:lnTo>
                  <a:pt x="229" y="118"/>
                </a:lnTo>
                <a:cubicBezTo>
                  <a:pt x="229" y="105"/>
                  <a:pt x="223" y="93"/>
                  <a:pt x="212" y="85"/>
                </a:cubicBezTo>
                <a:lnTo>
                  <a:pt x="212" y="85"/>
                </a:lnTo>
                <a:cubicBezTo>
                  <a:pt x="175" y="59"/>
                  <a:pt x="128" y="45"/>
                  <a:pt x="80" y="45"/>
                </a:cubicBezTo>
                <a:lnTo>
                  <a:pt x="80" y="45"/>
                </a:lnTo>
                <a:cubicBezTo>
                  <a:pt x="62" y="45"/>
                  <a:pt x="45" y="47"/>
                  <a:pt x="29" y="51"/>
                </a:cubicBezTo>
                <a:lnTo>
                  <a:pt x="29" y="51"/>
                </a:lnTo>
                <a:cubicBezTo>
                  <a:pt x="17" y="53"/>
                  <a:pt x="6" y="45"/>
                  <a:pt x="2" y="34"/>
                </a:cubicBezTo>
                <a:lnTo>
                  <a:pt x="2" y="34"/>
                </a:lnTo>
                <a:cubicBezTo>
                  <a:pt x="0" y="21"/>
                  <a:pt x="8" y="10"/>
                  <a:pt x="20" y="7"/>
                </a:cubicBezTo>
                <a:lnTo>
                  <a:pt x="20" y="7"/>
                </a:lnTo>
                <a:cubicBezTo>
                  <a:pt x="39" y="3"/>
                  <a:pt x="59" y="0"/>
                  <a:pt x="80" y="0"/>
                </a:cubicBezTo>
                <a:lnTo>
                  <a:pt x="80" y="0"/>
                </a:lnTo>
                <a:cubicBezTo>
                  <a:pt x="138" y="0"/>
                  <a:pt x="193" y="18"/>
                  <a:pt x="237" y="49"/>
                </a:cubicBezTo>
                <a:lnTo>
                  <a:pt x="237" y="49"/>
                </a:lnTo>
                <a:cubicBezTo>
                  <a:pt x="260" y="65"/>
                  <a:pt x="273" y="90"/>
                  <a:pt x="273" y="118"/>
                </a:cubicBezTo>
                <a:lnTo>
                  <a:pt x="273" y="118"/>
                </a:lnTo>
                <a:cubicBezTo>
                  <a:pt x="273" y="140"/>
                  <a:pt x="274" y="172"/>
                  <a:pt x="274" y="197"/>
                </a:cubicBezTo>
                <a:lnTo>
                  <a:pt x="274" y="197"/>
                </a:lnTo>
                <a:cubicBezTo>
                  <a:pt x="274" y="209"/>
                  <a:pt x="264" y="220"/>
                  <a:pt x="251" y="2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CuadroTexto 537"/>
          <p:cNvSpPr txBox="1"/>
          <p:nvPr/>
        </p:nvSpPr>
        <p:spPr>
          <a:xfrm>
            <a:off x="5635602" y="741565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6253733" y="6982508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0" name="CuadroTexto 539"/>
          <p:cNvSpPr txBox="1"/>
          <p:nvPr/>
        </p:nvSpPr>
        <p:spPr>
          <a:xfrm>
            <a:off x="10826780" y="741565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11432887" y="6982508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44" name="CuadroTexto 543"/>
          <p:cNvSpPr txBox="1"/>
          <p:nvPr/>
        </p:nvSpPr>
        <p:spPr>
          <a:xfrm>
            <a:off x="15939736" y="7409306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16445545" y="6974197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2" name="CuadroTexto 551"/>
          <p:cNvSpPr txBox="1"/>
          <p:nvPr/>
        </p:nvSpPr>
        <p:spPr>
          <a:xfrm>
            <a:off x="5751724" y="8970228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3" name="CuadroTexto 552"/>
          <p:cNvSpPr txBox="1"/>
          <p:nvPr/>
        </p:nvSpPr>
        <p:spPr>
          <a:xfrm>
            <a:off x="6369855" y="8537082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latin typeface="Lato" charset="0"/>
                <a:ea typeface="Lato" charset="0"/>
                <a:cs typeface="Lato" charset="0"/>
              </a:rPr>
              <a:t>Title One</a:t>
            </a:r>
            <a:endParaRPr lang="en-US" sz="2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4" name="CuadroTexto 553"/>
          <p:cNvSpPr txBox="1"/>
          <p:nvPr/>
        </p:nvSpPr>
        <p:spPr>
          <a:xfrm>
            <a:off x="10852852" y="8970228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5" name="CuadroTexto 554"/>
          <p:cNvSpPr txBox="1"/>
          <p:nvPr/>
        </p:nvSpPr>
        <p:spPr>
          <a:xfrm>
            <a:off x="11458959" y="8537082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6" name="CuadroTexto 555"/>
          <p:cNvSpPr txBox="1"/>
          <p:nvPr/>
        </p:nvSpPr>
        <p:spPr>
          <a:xfrm>
            <a:off x="16000870" y="8963241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57" name="CuadroTexto 556"/>
          <p:cNvSpPr txBox="1"/>
          <p:nvPr/>
        </p:nvSpPr>
        <p:spPr>
          <a:xfrm>
            <a:off x="16506679" y="8528132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38" name="CuadroTexto 398">
            <a:extLst>
              <a:ext uri="{FF2B5EF4-FFF2-40B4-BE49-F238E27FC236}">
                <a16:creationId xmlns:a16="http://schemas.microsoft.com/office/drawing/2014/main" id="{8D5BF037-0CA3-2741-B4F8-7EED87B5C254}"/>
              </a:ext>
            </a:extLst>
          </p:cNvPr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39" name="CuadroTexto 399">
            <a:extLst>
              <a:ext uri="{FF2B5EF4-FFF2-40B4-BE49-F238E27FC236}">
                <a16:creationId xmlns:a16="http://schemas.microsoft.com/office/drawing/2014/main" id="{9868AEBC-64B4-D642-9FBC-C81893E2E373}"/>
              </a:ext>
            </a:extLst>
          </p:cNvPr>
          <p:cNvSpPr txBox="1"/>
          <p:nvPr/>
        </p:nvSpPr>
        <p:spPr>
          <a:xfrm>
            <a:off x="6833191" y="1219122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</p:spTree>
    <p:extLst>
      <p:ext uri="{BB962C8B-B14F-4D97-AF65-F5344CB8AC3E}">
        <p14:creationId xmlns:p14="http://schemas.microsoft.com/office/powerpoint/2010/main" val="1214820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edical Iinfographics Dark">
      <a:dk1>
        <a:srgbClr val="FEFCFF"/>
      </a:dk1>
      <a:lt1>
        <a:srgbClr val="FFFFFF"/>
      </a:lt1>
      <a:dk2>
        <a:srgbClr val="FEFCFF"/>
      </a:dk2>
      <a:lt2>
        <a:srgbClr val="2A3340"/>
      </a:lt2>
      <a:accent1>
        <a:srgbClr val="01304B"/>
      </a:accent1>
      <a:accent2>
        <a:srgbClr val="F2C347"/>
      </a:accent2>
      <a:accent3>
        <a:srgbClr val="EE8B31"/>
      </a:accent3>
      <a:accent4>
        <a:srgbClr val="E14237"/>
      </a:accent4>
      <a:accent5>
        <a:srgbClr val="209AA6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85419</TotalTime>
  <Words>722</Words>
  <Application>Microsoft Macintosh PowerPoint</Application>
  <PresentationFormat>Custom</PresentationFormat>
  <Paragraphs>169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15470</cp:revision>
  <dcterms:created xsi:type="dcterms:W3CDTF">2014-11-12T21:47:38Z</dcterms:created>
  <dcterms:modified xsi:type="dcterms:W3CDTF">2019-06-07T17:12:08Z</dcterms:modified>
  <cp:category/>
</cp:coreProperties>
</file>