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3737"/>
    <a:srgbClr val="5A5A66"/>
    <a:srgbClr val="F2F2F2"/>
    <a:srgbClr val="000000"/>
    <a:srgbClr val="EFF1F8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9" autoAdjust="0"/>
    <p:restoredTop sz="92585" autoAdjust="0"/>
  </p:normalViewPr>
  <p:slideViewPr>
    <p:cSldViewPr snapToGrid="0" snapToObjects="1">
      <p:cViewPr varScale="1">
        <p:scale>
          <a:sx n="55" d="100"/>
          <a:sy n="55" d="100"/>
        </p:scale>
        <p:origin x="240" y="3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4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567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4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612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197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787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33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30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1"/>
          <p:cNvSpPr>
            <a:spLocks noChangeArrowheads="1"/>
          </p:cNvSpPr>
          <p:nvPr/>
        </p:nvSpPr>
        <p:spPr bwMode="auto">
          <a:xfrm>
            <a:off x="9796338" y="830131"/>
            <a:ext cx="973235" cy="973235"/>
          </a:xfrm>
          <a:custGeom>
            <a:avLst/>
            <a:gdLst>
              <a:gd name="T0" fmla="*/ 753 w 754"/>
              <a:gd name="T1" fmla="*/ 377 h 755"/>
              <a:gd name="T2" fmla="*/ 753 w 754"/>
              <a:gd name="T3" fmla="*/ 377 h 755"/>
              <a:gd name="T4" fmla="*/ 376 w 754"/>
              <a:gd name="T5" fmla="*/ 754 h 755"/>
              <a:gd name="T6" fmla="*/ 376 w 754"/>
              <a:gd name="T7" fmla="*/ 754 h 755"/>
              <a:gd name="T8" fmla="*/ 0 w 754"/>
              <a:gd name="T9" fmla="*/ 377 h 755"/>
              <a:gd name="T10" fmla="*/ 0 w 754"/>
              <a:gd name="T11" fmla="*/ 377 h 755"/>
              <a:gd name="T12" fmla="*/ 376 w 754"/>
              <a:gd name="T13" fmla="*/ 0 h 755"/>
              <a:gd name="T14" fmla="*/ 376 w 754"/>
              <a:gd name="T15" fmla="*/ 0 h 755"/>
              <a:gd name="T16" fmla="*/ 753 w 754"/>
              <a:gd name="T17" fmla="*/ 377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4" h="755">
                <a:moveTo>
                  <a:pt x="753" y="377"/>
                </a:moveTo>
                <a:lnTo>
                  <a:pt x="753" y="377"/>
                </a:lnTo>
                <a:cubicBezTo>
                  <a:pt x="753" y="585"/>
                  <a:pt x="584" y="754"/>
                  <a:pt x="376" y="754"/>
                </a:cubicBezTo>
                <a:lnTo>
                  <a:pt x="376" y="754"/>
                </a:lnTo>
                <a:cubicBezTo>
                  <a:pt x="168" y="754"/>
                  <a:pt x="0" y="585"/>
                  <a:pt x="0" y="377"/>
                </a:cubicBezTo>
                <a:lnTo>
                  <a:pt x="0" y="377"/>
                </a:lnTo>
                <a:cubicBezTo>
                  <a:pt x="0" y="169"/>
                  <a:pt x="168" y="0"/>
                  <a:pt x="376" y="0"/>
                </a:cubicBezTo>
                <a:lnTo>
                  <a:pt x="376" y="0"/>
                </a:lnTo>
                <a:cubicBezTo>
                  <a:pt x="584" y="0"/>
                  <a:pt x="753" y="169"/>
                  <a:pt x="753" y="3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34"/>
          <p:cNvSpPr>
            <a:spLocks noChangeArrowheads="1"/>
          </p:cNvSpPr>
          <p:nvPr/>
        </p:nvSpPr>
        <p:spPr bwMode="auto">
          <a:xfrm>
            <a:off x="7206744" y="1604163"/>
            <a:ext cx="6863851" cy="10836460"/>
          </a:xfrm>
          <a:custGeom>
            <a:avLst/>
            <a:gdLst>
              <a:gd name="T0" fmla="*/ 3416 w 5318"/>
              <a:gd name="T1" fmla="*/ 3186 h 8394"/>
              <a:gd name="T2" fmla="*/ 3416 w 5318"/>
              <a:gd name="T3" fmla="*/ 183 h 8394"/>
              <a:gd name="T4" fmla="*/ 3629 w 5318"/>
              <a:gd name="T5" fmla="*/ 183 h 8394"/>
              <a:gd name="T6" fmla="*/ 3629 w 5318"/>
              <a:gd name="T7" fmla="*/ 0 h 8394"/>
              <a:gd name="T8" fmla="*/ 1690 w 5318"/>
              <a:gd name="T9" fmla="*/ 0 h 8394"/>
              <a:gd name="T10" fmla="*/ 1690 w 5318"/>
              <a:gd name="T11" fmla="*/ 183 h 8394"/>
              <a:gd name="T12" fmla="*/ 1903 w 5318"/>
              <a:gd name="T13" fmla="*/ 183 h 8394"/>
              <a:gd name="T14" fmla="*/ 1903 w 5318"/>
              <a:gd name="T15" fmla="*/ 3186 h 8394"/>
              <a:gd name="T16" fmla="*/ 1903 w 5318"/>
              <a:gd name="T17" fmla="*/ 3186 h 8394"/>
              <a:gd name="T18" fmla="*/ 0 w 5318"/>
              <a:gd name="T19" fmla="*/ 5734 h 8394"/>
              <a:gd name="T20" fmla="*/ 0 w 5318"/>
              <a:gd name="T21" fmla="*/ 5734 h 8394"/>
              <a:gd name="T22" fmla="*/ 2659 w 5318"/>
              <a:gd name="T23" fmla="*/ 8393 h 8394"/>
              <a:gd name="T24" fmla="*/ 2659 w 5318"/>
              <a:gd name="T25" fmla="*/ 8393 h 8394"/>
              <a:gd name="T26" fmla="*/ 5317 w 5318"/>
              <a:gd name="T27" fmla="*/ 5734 h 8394"/>
              <a:gd name="T28" fmla="*/ 5317 w 5318"/>
              <a:gd name="T29" fmla="*/ 5734 h 8394"/>
              <a:gd name="T30" fmla="*/ 3416 w 5318"/>
              <a:gd name="T31" fmla="*/ 3186 h 8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18" h="8394">
                <a:moveTo>
                  <a:pt x="3416" y="3186"/>
                </a:moveTo>
                <a:lnTo>
                  <a:pt x="3416" y="183"/>
                </a:lnTo>
                <a:lnTo>
                  <a:pt x="3629" y="183"/>
                </a:lnTo>
                <a:lnTo>
                  <a:pt x="3629" y="0"/>
                </a:lnTo>
                <a:lnTo>
                  <a:pt x="1690" y="0"/>
                </a:lnTo>
                <a:lnTo>
                  <a:pt x="1690" y="183"/>
                </a:lnTo>
                <a:lnTo>
                  <a:pt x="1903" y="183"/>
                </a:lnTo>
                <a:lnTo>
                  <a:pt x="1903" y="3186"/>
                </a:lnTo>
                <a:lnTo>
                  <a:pt x="1903" y="3186"/>
                </a:lnTo>
                <a:cubicBezTo>
                  <a:pt x="803" y="3511"/>
                  <a:pt x="0" y="4529"/>
                  <a:pt x="0" y="5734"/>
                </a:cubicBezTo>
                <a:lnTo>
                  <a:pt x="0" y="5734"/>
                </a:lnTo>
                <a:cubicBezTo>
                  <a:pt x="0" y="7202"/>
                  <a:pt x="1191" y="8393"/>
                  <a:pt x="2659" y="8393"/>
                </a:cubicBezTo>
                <a:lnTo>
                  <a:pt x="2659" y="8393"/>
                </a:lnTo>
                <a:cubicBezTo>
                  <a:pt x="4127" y="8393"/>
                  <a:pt x="5317" y="7202"/>
                  <a:pt x="5317" y="5734"/>
                </a:cubicBezTo>
                <a:lnTo>
                  <a:pt x="5317" y="5734"/>
                </a:lnTo>
                <a:cubicBezTo>
                  <a:pt x="5317" y="4529"/>
                  <a:pt x="4514" y="3511"/>
                  <a:pt x="3416" y="3186"/>
                </a:cubicBezTo>
              </a:path>
            </a:pathLst>
          </a:cu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35"/>
          <p:cNvSpPr>
            <a:spLocks noChangeArrowheads="1"/>
          </p:cNvSpPr>
          <p:nvPr/>
        </p:nvSpPr>
        <p:spPr bwMode="auto">
          <a:xfrm>
            <a:off x="7599451" y="8985935"/>
            <a:ext cx="6078435" cy="3039217"/>
          </a:xfrm>
          <a:custGeom>
            <a:avLst/>
            <a:gdLst>
              <a:gd name="T0" fmla="*/ 4708 w 4709"/>
              <a:gd name="T1" fmla="*/ 0 h 2355"/>
              <a:gd name="T2" fmla="*/ 4708 w 4709"/>
              <a:gd name="T3" fmla="*/ 0 h 2355"/>
              <a:gd name="T4" fmla="*/ 2354 w 4709"/>
              <a:gd name="T5" fmla="*/ 2354 h 2355"/>
              <a:gd name="T6" fmla="*/ 2354 w 4709"/>
              <a:gd name="T7" fmla="*/ 2354 h 2355"/>
              <a:gd name="T8" fmla="*/ 0 w 4709"/>
              <a:gd name="T9" fmla="*/ 0 h 2355"/>
              <a:gd name="T10" fmla="*/ 4708 w 4709"/>
              <a:gd name="T11" fmla="*/ 0 h 2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09" h="2355">
                <a:moveTo>
                  <a:pt x="4708" y="0"/>
                </a:moveTo>
                <a:lnTo>
                  <a:pt x="4708" y="0"/>
                </a:lnTo>
                <a:cubicBezTo>
                  <a:pt x="4708" y="1300"/>
                  <a:pt x="3654" y="2354"/>
                  <a:pt x="2354" y="2354"/>
                </a:cubicBezTo>
                <a:lnTo>
                  <a:pt x="2354" y="2354"/>
                </a:lnTo>
                <a:cubicBezTo>
                  <a:pt x="1053" y="2354"/>
                  <a:pt x="0" y="1300"/>
                  <a:pt x="0" y="0"/>
                </a:cubicBezTo>
                <a:lnTo>
                  <a:pt x="470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36"/>
          <p:cNvSpPr>
            <a:spLocks noChangeArrowheads="1"/>
          </p:cNvSpPr>
          <p:nvPr/>
        </p:nvSpPr>
        <p:spPr bwMode="auto">
          <a:xfrm>
            <a:off x="10581754" y="6379265"/>
            <a:ext cx="2088751" cy="2088749"/>
          </a:xfrm>
          <a:custGeom>
            <a:avLst/>
            <a:gdLst>
              <a:gd name="T0" fmla="*/ 1616 w 1617"/>
              <a:gd name="T1" fmla="*/ 808 h 1618"/>
              <a:gd name="T2" fmla="*/ 1616 w 1617"/>
              <a:gd name="T3" fmla="*/ 808 h 1618"/>
              <a:gd name="T4" fmla="*/ 808 w 1617"/>
              <a:gd name="T5" fmla="*/ 1617 h 1618"/>
              <a:gd name="T6" fmla="*/ 808 w 1617"/>
              <a:gd name="T7" fmla="*/ 1617 h 1618"/>
              <a:gd name="T8" fmla="*/ 0 w 1617"/>
              <a:gd name="T9" fmla="*/ 808 h 1618"/>
              <a:gd name="T10" fmla="*/ 0 w 1617"/>
              <a:gd name="T11" fmla="*/ 808 h 1618"/>
              <a:gd name="T12" fmla="*/ 808 w 1617"/>
              <a:gd name="T13" fmla="*/ 0 h 1618"/>
              <a:gd name="T14" fmla="*/ 808 w 1617"/>
              <a:gd name="T15" fmla="*/ 0 h 1618"/>
              <a:gd name="T16" fmla="*/ 1616 w 1617"/>
              <a:gd name="T17" fmla="*/ 80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7" h="1618">
                <a:moveTo>
                  <a:pt x="1616" y="808"/>
                </a:moveTo>
                <a:lnTo>
                  <a:pt x="1616" y="808"/>
                </a:lnTo>
                <a:cubicBezTo>
                  <a:pt x="1616" y="1255"/>
                  <a:pt x="1255" y="1617"/>
                  <a:pt x="808" y="1617"/>
                </a:cubicBezTo>
                <a:lnTo>
                  <a:pt x="808" y="1617"/>
                </a:lnTo>
                <a:cubicBezTo>
                  <a:pt x="362" y="1617"/>
                  <a:pt x="0" y="1255"/>
                  <a:pt x="0" y="808"/>
                </a:cubicBezTo>
                <a:lnTo>
                  <a:pt x="0" y="808"/>
                </a:lnTo>
                <a:cubicBezTo>
                  <a:pt x="0" y="362"/>
                  <a:pt x="362" y="0"/>
                  <a:pt x="808" y="0"/>
                </a:cubicBezTo>
                <a:lnTo>
                  <a:pt x="808" y="0"/>
                </a:lnTo>
                <a:cubicBezTo>
                  <a:pt x="1255" y="0"/>
                  <a:pt x="1616" y="362"/>
                  <a:pt x="1616" y="80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37"/>
          <p:cNvSpPr>
            <a:spLocks noChangeArrowheads="1"/>
          </p:cNvSpPr>
          <p:nvPr/>
        </p:nvSpPr>
        <p:spPr bwMode="auto">
          <a:xfrm>
            <a:off x="9824796" y="4415724"/>
            <a:ext cx="1405779" cy="1400090"/>
          </a:xfrm>
          <a:custGeom>
            <a:avLst/>
            <a:gdLst>
              <a:gd name="T0" fmla="*/ 1086 w 1087"/>
              <a:gd name="T1" fmla="*/ 543 h 1086"/>
              <a:gd name="T2" fmla="*/ 1086 w 1087"/>
              <a:gd name="T3" fmla="*/ 543 h 1086"/>
              <a:gd name="T4" fmla="*/ 543 w 1087"/>
              <a:gd name="T5" fmla="*/ 1085 h 1086"/>
              <a:gd name="T6" fmla="*/ 543 w 1087"/>
              <a:gd name="T7" fmla="*/ 1085 h 1086"/>
              <a:gd name="T8" fmla="*/ 0 w 1087"/>
              <a:gd name="T9" fmla="*/ 543 h 1086"/>
              <a:gd name="T10" fmla="*/ 0 w 1087"/>
              <a:gd name="T11" fmla="*/ 543 h 1086"/>
              <a:gd name="T12" fmla="*/ 543 w 1087"/>
              <a:gd name="T13" fmla="*/ 0 h 1086"/>
              <a:gd name="T14" fmla="*/ 543 w 1087"/>
              <a:gd name="T15" fmla="*/ 0 h 1086"/>
              <a:gd name="T16" fmla="*/ 1086 w 1087"/>
              <a:gd name="T17" fmla="*/ 543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7" h="1086">
                <a:moveTo>
                  <a:pt x="1086" y="543"/>
                </a:moveTo>
                <a:lnTo>
                  <a:pt x="1086" y="543"/>
                </a:lnTo>
                <a:cubicBezTo>
                  <a:pt x="1086" y="842"/>
                  <a:pt x="843" y="1085"/>
                  <a:pt x="543" y="1085"/>
                </a:cubicBezTo>
                <a:lnTo>
                  <a:pt x="543" y="1085"/>
                </a:lnTo>
                <a:cubicBezTo>
                  <a:pt x="244" y="1085"/>
                  <a:pt x="0" y="842"/>
                  <a:pt x="0" y="543"/>
                </a:cubicBezTo>
                <a:lnTo>
                  <a:pt x="0" y="543"/>
                </a:lnTo>
                <a:cubicBezTo>
                  <a:pt x="0" y="243"/>
                  <a:pt x="244" y="0"/>
                  <a:pt x="543" y="0"/>
                </a:cubicBezTo>
                <a:lnTo>
                  <a:pt x="543" y="0"/>
                </a:lnTo>
                <a:cubicBezTo>
                  <a:pt x="843" y="0"/>
                  <a:pt x="1086" y="243"/>
                  <a:pt x="1086" y="5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38"/>
          <p:cNvSpPr>
            <a:spLocks noChangeArrowheads="1"/>
          </p:cNvSpPr>
          <p:nvPr/>
        </p:nvSpPr>
        <p:spPr bwMode="auto">
          <a:xfrm>
            <a:off x="10206119" y="2588782"/>
            <a:ext cx="1229347" cy="1223653"/>
          </a:xfrm>
          <a:custGeom>
            <a:avLst/>
            <a:gdLst>
              <a:gd name="T0" fmla="*/ 950 w 951"/>
              <a:gd name="T1" fmla="*/ 474 h 950"/>
              <a:gd name="T2" fmla="*/ 950 w 951"/>
              <a:gd name="T3" fmla="*/ 474 h 950"/>
              <a:gd name="T4" fmla="*/ 476 w 951"/>
              <a:gd name="T5" fmla="*/ 949 h 950"/>
              <a:gd name="T6" fmla="*/ 476 w 951"/>
              <a:gd name="T7" fmla="*/ 949 h 950"/>
              <a:gd name="T8" fmla="*/ 0 w 951"/>
              <a:gd name="T9" fmla="*/ 474 h 950"/>
              <a:gd name="T10" fmla="*/ 0 w 951"/>
              <a:gd name="T11" fmla="*/ 474 h 950"/>
              <a:gd name="T12" fmla="*/ 476 w 951"/>
              <a:gd name="T13" fmla="*/ 0 h 950"/>
              <a:gd name="T14" fmla="*/ 476 w 951"/>
              <a:gd name="T15" fmla="*/ 0 h 950"/>
              <a:gd name="T16" fmla="*/ 950 w 951"/>
              <a:gd name="T17" fmla="*/ 474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1" h="950">
                <a:moveTo>
                  <a:pt x="950" y="474"/>
                </a:moveTo>
                <a:lnTo>
                  <a:pt x="950" y="474"/>
                </a:lnTo>
                <a:cubicBezTo>
                  <a:pt x="950" y="737"/>
                  <a:pt x="738" y="949"/>
                  <a:pt x="476" y="949"/>
                </a:cubicBezTo>
                <a:lnTo>
                  <a:pt x="476" y="949"/>
                </a:lnTo>
                <a:cubicBezTo>
                  <a:pt x="213" y="949"/>
                  <a:pt x="0" y="737"/>
                  <a:pt x="0" y="474"/>
                </a:cubicBezTo>
                <a:lnTo>
                  <a:pt x="0" y="474"/>
                </a:lnTo>
                <a:cubicBezTo>
                  <a:pt x="0" y="213"/>
                  <a:pt x="213" y="0"/>
                  <a:pt x="476" y="0"/>
                </a:cubicBezTo>
                <a:lnTo>
                  <a:pt x="476" y="0"/>
                </a:lnTo>
                <a:cubicBezTo>
                  <a:pt x="738" y="0"/>
                  <a:pt x="950" y="213"/>
                  <a:pt x="950" y="47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CuadroTexto 410"/>
          <p:cNvSpPr txBox="1"/>
          <p:nvPr/>
        </p:nvSpPr>
        <p:spPr>
          <a:xfrm>
            <a:off x="15631032" y="5565672"/>
            <a:ext cx="5908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12" name="CuadroTexto 411"/>
          <p:cNvSpPr txBox="1"/>
          <p:nvPr/>
        </p:nvSpPr>
        <p:spPr>
          <a:xfrm>
            <a:off x="14810588" y="2539366"/>
            <a:ext cx="645529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413" name="CuadroTexto 412"/>
          <p:cNvSpPr txBox="1"/>
          <p:nvPr/>
        </p:nvSpPr>
        <p:spPr>
          <a:xfrm>
            <a:off x="2106209" y="2858328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14" name="CuadroTexto 413"/>
          <p:cNvSpPr txBox="1"/>
          <p:nvPr/>
        </p:nvSpPr>
        <p:spPr>
          <a:xfrm>
            <a:off x="2106209" y="2349157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15" name="CuadroTexto 414"/>
          <p:cNvSpPr txBox="1"/>
          <p:nvPr/>
        </p:nvSpPr>
        <p:spPr>
          <a:xfrm>
            <a:off x="2115319" y="5036164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16" name="CuadroTexto 415"/>
          <p:cNvSpPr txBox="1"/>
          <p:nvPr/>
        </p:nvSpPr>
        <p:spPr>
          <a:xfrm>
            <a:off x="2115319" y="4526993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7" name="CuadroTexto 416"/>
          <p:cNvSpPr txBox="1"/>
          <p:nvPr/>
        </p:nvSpPr>
        <p:spPr>
          <a:xfrm>
            <a:off x="2095719" y="7203176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18" name="CuadroTexto 417"/>
          <p:cNvSpPr txBox="1"/>
          <p:nvPr/>
        </p:nvSpPr>
        <p:spPr>
          <a:xfrm>
            <a:off x="2095719" y="6694005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19" name="CuadroTexto 418"/>
          <p:cNvSpPr txBox="1"/>
          <p:nvPr/>
        </p:nvSpPr>
        <p:spPr>
          <a:xfrm>
            <a:off x="2109625" y="9166088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20" name="CuadroTexto 419"/>
          <p:cNvSpPr txBox="1"/>
          <p:nvPr/>
        </p:nvSpPr>
        <p:spPr>
          <a:xfrm>
            <a:off x="2109625" y="8656917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</p:spTree>
    <p:extLst>
      <p:ext uri="{BB962C8B-B14F-4D97-AF65-F5344CB8AC3E}">
        <p14:creationId xmlns:p14="http://schemas.microsoft.com/office/powerpoint/2010/main" val="703190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Freeform 330"/>
          <p:cNvSpPr>
            <a:spLocks noChangeArrowheads="1"/>
          </p:cNvSpPr>
          <p:nvPr/>
        </p:nvSpPr>
        <p:spPr bwMode="auto">
          <a:xfrm>
            <a:off x="8889637" y="4644121"/>
            <a:ext cx="6214923" cy="6892190"/>
          </a:xfrm>
          <a:custGeom>
            <a:avLst/>
            <a:gdLst>
              <a:gd name="T0" fmla="*/ 0 w 5505"/>
              <a:gd name="T1" fmla="*/ 2094 h 6105"/>
              <a:gd name="T2" fmla="*/ 0 w 5505"/>
              <a:gd name="T3" fmla="*/ 2094 h 6105"/>
              <a:gd name="T4" fmla="*/ 2438 w 5505"/>
              <a:gd name="T5" fmla="*/ 508 h 6105"/>
              <a:gd name="T6" fmla="*/ 2438 w 5505"/>
              <a:gd name="T7" fmla="*/ 508 h 6105"/>
              <a:gd name="T8" fmla="*/ 2911 w 5505"/>
              <a:gd name="T9" fmla="*/ 516 h 6105"/>
              <a:gd name="T10" fmla="*/ 2911 w 5505"/>
              <a:gd name="T11" fmla="*/ 516 h 6105"/>
              <a:gd name="T12" fmla="*/ 4961 w 5505"/>
              <a:gd name="T13" fmla="*/ 981 h 6105"/>
              <a:gd name="T14" fmla="*/ 4961 w 5505"/>
              <a:gd name="T15" fmla="*/ 981 h 6105"/>
              <a:gd name="T16" fmla="*/ 5075 w 5505"/>
              <a:gd name="T17" fmla="*/ 3053 h 6105"/>
              <a:gd name="T18" fmla="*/ 5075 w 5505"/>
              <a:gd name="T19" fmla="*/ 3053 h 6105"/>
              <a:gd name="T20" fmla="*/ 4539 w 5505"/>
              <a:gd name="T21" fmla="*/ 4302 h 6105"/>
              <a:gd name="T22" fmla="*/ 4539 w 5505"/>
              <a:gd name="T23" fmla="*/ 4302 h 6105"/>
              <a:gd name="T24" fmla="*/ 4343 w 5505"/>
              <a:gd name="T25" fmla="*/ 5424 h 6105"/>
              <a:gd name="T26" fmla="*/ 4343 w 5505"/>
              <a:gd name="T27" fmla="*/ 5424 h 6105"/>
              <a:gd name="T28" fmla="*/ 4328 w 5505"/>
              <a:gd name="T29" fmla="*/ 5507 h 6105"/>
              <a:gd name="T30" fmla="*/ 4328 w 5505"/>
              <a:gd name="T31" fmla="*/ 5507 h 6105"/>
              <a:gd name="T32" fmla="*/ 3435 w 5505"/>
              <a:gd name="T33" fmla="*/ 6008 h 6105"/>
              <a:gd name="T34" fmla="*/ 3435 w 5505"/>
              <a:gd name="T35" fmla="*/ 6008 h 6105"/>
              <a:gd name="T36" fmla="*/ 3124 w 5505"/>
              <a:gd name="T37" fmla="*/ 5636 h 6105"/>
              <a:gd name="T38" fmla="*/ 3124 w 5505"/>
              <a:gd name="T39" fmla="*/ 5636 h 6105"/>
              <a:gd name="T40" fmla="*/ 2960 w 5505"/>
              <a:gd name="T41" fmla="*/ 4382 h 6105"/>
              <a:gd name="T42" fmla="*/ 2960 w 5505"/>
              <a:gd name="T43" fmla="*/ 4382 h 6105"/>
              <a:gd name="T44" fmla="*/ 2861 w 5505"/>
              <a:gd name="T45" fmla="*/ 4172 h 6105"/>
              <a:gd name="T46" fmla="*/ 2861 w 5505"/>
              <a:gd name="T47" fmla="*/ 4172 h 6105"/>
              <a:gd name="T48" fmla="*/ 2485 w 5505"/>
              <a:gd name="T49" fmla="*/ 4183 h 6105"/>
              <a:gd name="T50" fmla="*/ 2485 w 5505"/>
              <a:gd name="T51" fmla="*/ 4183 h 6105"/>
              <a:gd name="T52" fmla="*/ 2419 w 5505"/>
              <a:gd name="T53" fmla="*/ 4302 h 6105"/>
              <a:gd name="T54" fmla="*/ 2419 w 5505"/>
              <a:gd name="T55" fmla="*/ 4302 h 6105"/>
              <a:gd name="T56" fmla="*/ 2251 w 5505"/>
              <a:gd name="T57" fmla="*/ 5588 h 6105"/>
              <a:gd name="T58" fmla="*/ 2251 w 5505"/>
              <a:gd name="T59" fmla="*/ 5588 h 6105"/>
              <a:gd name="T60" fmla="*/ 1807 w 5505"/>
              <a:gd name="T61" fmla="*/ 6037 h 6105"/>
              <a:gd name="T62" fmla="*/ 1807 w 5505"/>
              <a:gd name="T63" fmla="*/ 6037 h 6105"/>
              <a:gd name="T64" fmla="*/ 1473 w 5505"/>
              <a:gd name="T65" fmla="*/ 6032 h 6105"/>
              <a:gd name="T66" fmla="*/ 1473 w 5505"/>
              <a:gd name="T67" fmla="*/ 6032 h 6105"/>
              <a:gd name="T68" fmla="*/ 1058 w 5505"/>
              <a:gd name="T69" fmla="*/ 5628 h 6105"/>
              <a:gd name="T70" fmla="*/ 1058 w 5505"/>
              <a:gd name="T71" fmla="*/ 5628 h 6105"/>
              <a:gd name="T72" fmla="*/ 823 w 5505"/>
              <a:gd name="T73" fmla="*/ 4279 h 6105"/>
              <a:gd name="T74" fmla="*/ 823 w 5505"/>
              <a:gd name="T75" fmla="*/ 4279 h 6105"/>
              <a:gd name="T76" fmla="*/ 306 w 5505"/>
              <a:gd name="T77" fmla="*/ 3077 h 6105"/>
              <a:gd name="T78" fmla="*/ 306 w 5505"/>
              <a:gd name="T79" fmla="*/ 3077 h 6105"/>
              <a:gd name="T80" fmla="*/ 0 w 5505"/>
              <a:gd name="T81" fmla="*/ 2094 h 6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05" h="6105">
                <a:moveTo>
                  <a:pt x="0" y="2094"/>
                </a:moveTo>
                <a:lnTo>
                  <a:pt x="0" y="2094"/>
                </a:lnTo>
                <a:cubicBezTo>
                  <a:pt x="1" y="843"/>
                  <a:pt x="1295" y="0"/>
                  <a:pt x="2438" y="508"/>
                </a:cubicBezTo>
                <a:lnTo>
                  <a:pt x="2438" y="508"/>
                </a:lnTo>
                <a:cubicBezTo>
                  <a:pt x="2598" y="579"/>
                  <a:pt x="2751" y="586"/>
                  <a:pt x="2911" y="516"/>
                </a:cubicBezTo>
                <a:lnTo>
                  <a:pt x="2911" y="516"/>
                </a:lnTo>
                <a:cubicBezTo>
                  <a:pt x="3643" y="196"/>
                  <a:pt x="4447" y="379"/>
                  <a:pt x="4961" y="981"/>
                </a:cubicBezTo>
                <a:lnTo>
                  <a:pt x="4961" y="981"/>
                </a:lnTo>
                <a:cubicBezTo>
                  <a:pt x="5455" y="1559"/>
                  <a:pt x="5504" y="2392"/>
                  <a:pt x="5075" y="3053"/>
                </a:cubicBezTo>
                <a:lnTo>
                  <a:pt x="5075" y="3053"/>
                </a:lnTo>
                <a:cubicBezTo>
                  <a:pt x="4824" y="3439"/>
                  <a:pt x="4624" y="3846"/>
                  <a:pt x="4539" y="4302"/>
                </a:cubicBezTo>
                <a:lnTo>
                  <a:pt x="4539" y="4302"/>
                </a:lnTo>
                <a:cubicBezTo>
                  <a:pt x="4469" y="4675"/>
                  <a:pt x="4408" y="5050"/>
                  <a:pt x="4343" y="5424"/>
                </a:cubicBezTo>
                <a:lnTo>
                  <a:pt x="4343" y="5424"/>
                </a:lnTo>
                <a:cubicBezTo>
                  <a:pt x="4338" y="5452"/>
                  <a:pt x="4330" y="5479"/>
                  <a:pt x="4328" y="5507"/>
                </a:cubicBezTo>
                <a:lnTo>
                  <a:pt x="4328" y="5507"/>
                </a:lnTo>
                <a:cubicBezTo>
                  <a:pt x="4290" y="6068"/>
                  <a:pt x="3840" y="6104"/>
                  <a:pt x="3435" y="6008"/>
                </a:cubicBezTo>
                <a:lnTo>
                  <a:pt x="3435" y="6008"/>
                </a:lnTo>
                <a:cubicBezTo>
                  <a:pt x="3256" y="5966"/>
                  <a:pt x="3150" y="5822"/>
                  <a:pt x="3124" y="5636"/>
                </a:cubicBezTo>
                <a:lnTo>
                  <a:pt x="3124" y="5636"/>
                </a:lnTo>
                <a:cubicBezTo>
                  <a:pt x="3067" y="5219"/>
                  <a:pt x="3015" y="4801"/>
                  <a:pt x="2960" y="4382"/>
                </a:cubicBezTo>
                <a:lnTo>
                  <a:pt x="2960" y="4382"/>
                </a:lnTo>
                <a:cubicBezTo>
                  <a:pt x="2950" y="4300"/>
                  <a:pt x="2956" y="4188"/>
                  <a:pt x="2861" y="4172"/>
                </a:cubicBezTo>
                <a:lnTo>
                  <a:pt x="2861" y="4172"/>
                </a:lnTo>
                <a:cubicBezTo>
                  <a:pt x="2738" y="4151"/>
                  <a:pt x="2609" y="4166"/>
                  <a:pt x="2485" y="4183"/>
                </a:cubicBezTo>
                <a:lnTo>
                  <a:pt x="2485" y="4183"/>
                </a:lnTo>
                <a:cubicBezTo>
                  <a:pt x="2457" y="4187"/>
                  <a:pt x="2425" y="4259"/>
                  <a:pt x="2419" y="4302"/>
                </a:cubicBezTo>
                <a:lnTo>
                  <a:pt x="2419" y="4302"/>
                </a:lnTo>
                <a:cubicBezTo>
                  <a:pt x="2360" y="4730"/>
                  <a:pt x="2303" y="5159"/>
                  <a:pt x="2251" y="5588"/>
                </a:cubicBezTo>
                <a:lnTo>
                  <a:pt x="2251" y="5588"/>
                </a:lnTo>
                <a:cubicBezTo>
                  <a:pt x="2220" y="5843"/>
                  <a:pt x="2062" y="6013"/>
                  <a:pt x="1807" y="6037"/>
                </a:cubicBezTo>
                <a:lnTo>
                  <a:pt x="1807" y="6037"/>
                </a:lnTo>
                <a:cubicBezTo>
                  <a:pt x="1697" y="6046"/>
                  <a:pt x="1584" y="6044"/>
                  <a:pt x="1473" y="6032"/>
                </a:cubicBezTo>
                <a:lnTo>
                  <a:pt x="1473" y="6032"/>
                </a:lnTo>
                <a:cubicBezTo>
                  <a:pt x="1246" y="6007"/>
                  <a:pt x="1096" y="5853"/>
                  <a:pt x="1058" y="5628"/>
                </a:cubicBezTo>
                <a:lnTo>
                  <a:pt x="1058" y="5628"/>
                </a:lnTo>
                <a:cubicBezTo>
                  <a:pt x="981" y="5178"/>
                  <a:pt x="907" y="4727"/>
                  <a:pt x="823" y="4279"/>
                </a:cubicBezTo>
                <a:lnTo>
                  <a:pt x="823" y="4279"/>
                </a:lnTo>
                <a:cubicBezTo>
                  <a:pt x="740" y="3842"/>
                  <a:pt x="553" y="3445"/>
                  <a:pt x="306" y="3077"/>
                </a:cubicBezTo>
                <a:lnTo>
                  <a:pt x="306" y="3077"/>
                </a:lnTo>
                <a:cubicBezTo>
                  <a:pt x="106" y="2779"/>
                  <a:pt x="1" y="2453"/>
                  <a:pt x="0" y="2094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Freeform 331"/>
          <p:cNvSpPr>
            <a:spLocks noChangeArrowheads="1"/>
          </p:cNvSpPr>
          <p:nvPr/>
        </p:nvSpPr>
        <p:spPr bwMode="auto">
          <a:xfrm>
            <a:off x="10976219" y="6153034"/>
            <a:ext cx="1887383" cy="627468"/>
          </a:xfrm>
          <a:custGeom>
            <a:avLst/>
            <a:gdLst>
              <a:gd name="T0" fmla="*/ 1614 w 1672"/>
              <a:gd name="T1" fmla="*/ 81 h 556"/>
              <a:gd name="T2" fmla="*/ 1616 w 1672"/>
              <a:gd name="T3" fmla="*/ 84 h 556"/>
              <a:gd name="T4" fmla="*/ 1616 w 1672"/>
              <a:gd name="T5" fmla="*/ 84 h 556"/>
              <a:gd name="T6" fmla="*/ 1568 w 1672"/>
              <a:gd name="T7" fmla="*/ 312 h 556"/>
              <a:gd name="T8" fmla="*/ 1568 w 1672"/>
              <a:gd name="T9" fmla="*/ 312 h 556"/>
              <a:gd name="T10" fmla="*/ 105 w 1672"/>
              <a:gd name="T11" fmla="*/ 313 h 556"/>
              <a:gd name="T12" fmla="*/ 105 w 1672"/>
              <a:gd name="T13" fmla="*/ 313 h 556"/>
              <a:gd name="T14" fmla="*/ 56 w 1672"/>
              <a:gd name="T15" fmla="*/ 85 h 556"/>
              <a:gd name="T16" fmla="*/ 56 w 1672"/>
              <a:gd name="T17" fmla="*/ 85 h 556"/>
              <a:gd name="T18" fmla="*/ 57 w 1672"/>
              <a:gd name="T19" fmla="*/ 82 h 556"/>
              <a:gd name="T20" fmla="*/ 57 w 1672"/>
              <a:gd name="T21" fmla="*/ 82 h 556"/>
              <a:gd name="T22" fmla="*/ 253 w 1672"/>
              <a:gd name="T23" fmla="*/ 33 h 556"/>
              <a:gd name="T24" fmla="*/ 253 w 1672"/>
              <a:gd name="T25" fmla="*/ 33 h 556"/>
              <a:gd name="T26" fmla="*/ 1419 w 1672"/>
              <a:gd name="T27" fmla="*/ 33 h 556"/>
              <a:gd name="T28" fmla="*/ 1419 w 1672"/>
              <a:gd name="T29" fmla="*/ 33 h 556"/>
              <a:gd name="T30" fmla="*/ 1614 w 1672"/>
              <a:gd name="T31" fmla="*/ 81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72" h="556">
                <a:moveTo>
                  <a:pt x="1614" y="81"/>
                </a:moveTo>
                <a:lnTo>
                  <a:pt x="1616" y="84"/>
                </a:lnTo>
                <a:lnTo>
                  <a:pt x="1616" y="84"/>
                </a:lnTo>
                <a:cubicBezTo>
                  <a:pt x="1671" y="159"/>
                  <a:pt x="1649" y="265"/>
                  <a:pt x="1568" y="312"/>
                </a:cubicBezTo>
                <a:lnTo>
                  <a:pt x="1568" y="312"/>
                </a:lnTo>
                <a:cubicBezTo>
                  <a:pt x="1177" y="539"/>
                  <a:pt x="539" y="555"/>
                  <a:pt x="105" y="313"/>
                </a:cubicBezTo>
                <a:lnTo>
                  <a:pt x="105" y="313"/>
                </a:lnTo>
                <a:cubicBezTo>
                  <a:pt x="24" y="267"/>
                  <a:pt x="0" y="160"/>
                  <a:pt x="56" y="85"/>
                </a:cubicBezTo>
                <a:lnTo>
                  <a:pt x="56" y="85"/>
                </a:lnTo>
                <a:cubicBezTo>
                  <a:pt x="56" y="84"/>
                  <a:pt x="57" y="83"/>
                  <a:pt x="57" y="82"/>
                </a:cubicBezTo>
                <a:lnTo>
                  <a:pt x="57" y="82"/>
                </a:lnTo>
                <a:cubicBezTo>
                  <a:pt x="102" y="21"/>
                  <a:pt x="184" y="1"/>
                  <a:pt x="253" y="33"/>
                </a:cubicBezTo>
                <a:lnTo>
                  <a:pt x="253" y="33"/>
                </a:lnTo>
                <a:cubicBezTo>
                  <a:pt x="641" y="218"/>
                  <a:pt x="1026" y="220"/>
                  <a:pt x="1419" y="33"/>
                </a:cubicBezTo>
                <a:lnTo>
                  <a:pt x="1419" y="33"/>
                </a:lnTo>
                <a:cubicBezTo>
                  <a:pt x="1487" y="0"/>
                  <a:pt x="1570" y="20"/>
                  <a:pt x="1614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Freeform 332"/>
          <p:cNvSpPr>
            <a:spLocks noChangeArrowheads="1"/>
          </p:cNvSpPr>
          <p:nvPr/>
        </p:nvSpPr>
        <p:spPr bwMode="auto">
          <a:xfrm>
            <a:off x="8157592" y="5331348"/>
            <a:ext cx="2211078" cy="2211078"/>
          </a:xfrm>
          <a:custGeom>
            <a:avLst/>
            <a:gdLst>
              <a:gd name="T0" fmla="*/ 1023 w 1960"/>
              <a:gd name="T1" fmla="*/ 40 h 1959"/>
              <a:gd name="T2" fmla="*/ 1261 w 1960"/>
              <a:gd name="T3" fmla="*/ 671 h 1959"/>
              <a:gd name="T4" fmla="*/ 1261 w 1960"/>
              <a:gd name="T5" fmla="*/ 671 h 1959"/>
              <a:gd name="T6" fmla="*/ 1288 w 1960"/>
              <a:gd name="T7" fmla="*/ 698 h 1959"/>
              <a:gd name="T8" fmla="*/ 1919 w 1960"/>
              <a:gd name="T9" fmla="*/ 936 h 1959"/>
              <a:gd name="T10" fmla="*/ 1919 w 1960"/>
              <a:gd name="T11" fmla="*/ 936 h 1959"/>
              <a:gd name="T12" fmla="*/ 1919 w 1960"/>
              <a:gd name="T13" fmla="*/ 1022 h 1959"/>
              <a:gd name="T14" fmla="*/ 1288 w 1960"/>
              <a:gd name="T15" fmla="*/ 1260 h 1959"/>
              <a:gd name="T16" fmla="*/ 1288 w 1960"/>
              <a:gd name="T17" fmla="*/ 1260 h 1959"/>
              <a:gd name="T18" fmla="*/ 1261 w 1960"/>
              <a:gd name="T19" fmla="*/ 1287 h 1959"/>
              <a:gd name="T20" fmla="*/ 1023 w 1960"/>
              <a:gd name="T21" fmla="*/ 1918 h 1959"/>
              <a:gd name="T22" fmla="*/ 1023 w 1960"/>
              <a:gd name="T23" fmla="*/ 1918 h 1959"/>
              <a:gd name="T24" fmla="*/ 936 w 1960"/>
              <a:gd name="T25" fmla="*/ 1918 h 1959"/>
              <a:gd name="T26" fmla="*/ 698 w 1960"/>
              <a:gd name="T27" fmla="*/ 1287 h 1959"/>
              <a:gd name="T28" fmla="*/ 698 w 1960"/>
              <a:gd name="T29" fmla="*/ 1287 h 1959"/>
              <a:gd name="T30" fmla="*/ 671 w 1960"/>
              <a:gd name="T31" fmla="*/ 1260 h 1959"/>
              <a:gd name="T32" fmla="*/ 40 w 1960"/>
              <a:gd name="T33" fmla="*/ 1022 h 1959"/>
              <a:gd name="T34" fmla="*/ 40 w 1960"/>
              <a:gd name="T35" fmla="*/ 1022 h 1959"/>
              <a:gd name="T36" fmla="*/ 40 w 1960"/>
              <a:gd name="T37" fmla="*/ 936 h 1959"/>
              <a:gd name="T38" fmla="*/ 671 w 1960"/>
              <a:gd name="T39" fmla="*/ 698 h 1959"/>
              <a:gd name="T40" fmla="*/ 671 w 1960"/>
              <a:gd name="T41" fmla="*/ 698 h 1959"/>
              <a:gd name="T42" fmla="*/ 698 w 1960"/>
              <a:gd name="T43" fmla="*/ 671 h 1959"/>
              <a:gd name="T44" fmla="*/ 936 w 1960"/>
              <a:gd name="T45" fmla="*/ 40 h 1959"/>
              <a:gd name="T46" fmla="*/ 936 w 1960"/>
              <a:gd name="T47" fmla="*/ 40 h 1959"/>
              <a:gd name="T48" fmla="*/ 1023 w 1960"/>
              <a:gd name="T49" fmla="*/ 40 h 1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60" h="1959">
                <a:moveTo>
                  <a:pt x="1023" y="40"/>
                </a:moveTo>
                <a:lnTo>
                  <a:pt x="1261" y="671"/>
                </a:lnTo>
                <a:lnTo>
                  <a:pt x="1261" y="671"/>
                </a:lnTo>
                <a:cubicBezTo>
                  <a:pt x="1266" y="683"/>
                  <a:pt x="1276" y="693"/>
                  <a:pt x="1288" y="698"/>
                </a:cubicBezTo>
                <a:lnTo>
                  <a:pt x="1919" y="936"/>
                </a:lnTo>
                <a:lnTo>
                  <a:pt x="1919" y="936"/>
                </a:lnTo>
                <a:cubicBezTo>
                  <a:pt x="1959" y="951"/>
                  <a:pt x="1959" y="1007"/>
                  <a:pt x="1919" y="1022"/>
                </a:cubicBezTo>
                <a:lnTo>
                  <a:pt x="1288" y="1260"/>
                </a:lnTo>
                <a:lnTo>
                  <a:pt x="1288" y="1260"/>
                </a:lnTo>
                <a:cubicBezTo>
                  <a:pt x="1276" y="1265"/>
                  <a:pt x="1266" y="1274"/>
                  <a:pt x="1261" y="1287"/>
                </a:cubicBezTo>
                <a:lnTo>
                  <a:pt x="1023" y="1918"/>
                </a:lnTo>
                <a:lnTo>
                  <a:pt x="1023" y="1918"/>
                </a:lnTo>
                <a:cubicBezTo>
                  <a:pt x="1007" y="1958"/>
                  <a:pt x="952" y="1958"/>
                  <a:pt x="936" y="1918"/>
                </a:cubicBezTo>
                <a:lnTo>
                  <a:pt x="698" y="1287"/>
                </a:lnTo>
                <a:lnTo>
                  <a:pt x="698" y="1287"/>
                </a:lnTo>
                <a:cubicBezTo>
                  <a:pt x="693" y="1274"/>
                  <a:pt x="683" y="1265"/>
                  <a:pt x="671" y="1260"/>
                </a:cubicBezTo>
                <a:lnTo>
                  <a:pt x="40" y="1022"/>
                </a:lnTo>
                <a:lnTo>
                  <a:pt x="40" y="1022"/>
                </a:lnTo>
                <a:cubicBezTo>
                  <a:pt x="0" y="1007"/>
                  <a:pt x="0" y="951"/>
                  <a:pt x="40" y="936"/>
                </a:cubicBezTo>
                <a:lnTo>
                  <a:pt x="671" y="698"/>
                </a:lnTo>
                <a:lnTo>
                  <a:pt x="671" y="698"/>
                </a:lnTo>
                <a:cubicBezTo>
                  <a:pt x="683" y="693"/>
                  <a:pt x="693" y="683"/>
                  <a:pt x="698" y="671"/>
                </a:cubicBezTo>
                <a:lnTo>
                  <a:pt x="936" y="40"/>
                </a:lnTo>
                <a:lnTo>
                  <a:pt x="936" y="40"/>
                </a:lnTo>
                <a:cubicBezTo>
                  <a:pt x="952" y="0"/>
                  <a:pt x="1007" y="0"/>
                  <a:pt x="1023" y="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Freeform 334"/>
          <p:cNvSpPr>
            <a:spLocks noChangeArrowheads="1"/>
          </p:cNvSpPr>
          <p:nvPr/>
        </p:nvSpPr>
        <p:spPr bwMode="auto">
          <a:xfrm>
            <a:off x="7420566" y="8543389"/>
            <a:ext cx="2704088" cy="2709069"/>
          </a:xfrm>
          <a:custGeom>
            <a:avLst/>
            <a:gdLst>
              <a:gd name="T0" fmla="*/ 1250 w 2396"/>
              <a:gd name="T1" fmla="*/ 48 h 2397"/>
              <a:gd name="T2" fmla="*/ 1542 w 2396"/>
              <a:gd name="T3" fmla="*/ 820 h 2397"/>
              <a:gd name="T4" fmla="*/ 1542 w 2396"/>
              <a:gd name="T5" fmla="*/ 820 h 2397"/>
              <a:gd name="T6" fmla="*/ 1574 w 2396"/>
              <a:gd name="T7" fmla="*/ 853 h 2397"/>
              <a:gd name="T8" fmla="*/ 2347 w 2396"/>
              <a:gd name="T9" fmla="*/ 1145 h 2397"/>
              <a:gd name="T10" fmla="*/ 2347 w 2396"/>
              <a:gd name="T11" fmla="*/ 1145 h 2397"/>
              <a:gd name="T12" fmla="*/ 2347 w 2396"/>
              <a:gd name="T13" fmla="*/ 1250 h 2397"/>
              <a:gd name="T14" fmla="*/ 1574 w 2396"/>
              <a:gd name="T15" fmla="*/ 1542 h 2397"/>
              <a:gd name="T16" fmla="*/ 1574 w 2396"/>
              <a:gd name="T17" fmla="*/ 1542 h 2397"/>
              <a:gd name="T18" fmla="*/ 1542 w 2396"/>
              <a:gd name="T19" fmla="*/ 1575 h 2397"/>
              <a:gd name="T20" fmla="*/ 1250 w 2396"/>
              <a:gd name="T21" fmla="*/ 2347 h 2397"/>
              <a:gd name="T22" fmla="*/ 1250 w 2396"/>
              <a:gd name="T23" fmla="*/ 2347 h 2397"/>
              <a:gd name="T24" fmla="*/ 1144 w 2396"/>
              <a:gd name="T25" fmla="*/ 2347 h 2397"/>
              <a:gd name="T26" fmla="*/ 853 w 2396"/>
              <a:gd name="T27" fmla="*/ 1575 h 2397"/>
              <a:gd name="T28" fmla="*/ 853 w 2396"/>
              <a:gd name="T29" fmla="*/ 1575 h 2397"/>
              <a:gd name="T30" fmla="*/ 820 w 2396"/>
              <a:gd name="T31" fmla="*/ 1542 h 2397"/>
              <a:gd name="T32" fmla="*/ 48 w 2396"/>
              <a:gd name="T33" fmla="*/ 1250 h 2397"/>
              <a:gd name="T34" fmla="*/ 48 w 2396"/>
              <a:gd name="T35" fmla="*/ 1250 h 2397"/>
              <a:gd name="T36" fmla="*/ 48 w 2396"/>
              <a:gd name="T37" fmla="*/ 1145 h 2397"/>
              <a:gd name="T38" fmla="*/ 820 w 2396"/>
              <a:gd name="T39" fmla="*/ 853 h 2397"/>
              <a:gd name="T40" fmla="*/ 820 w 2396"/>
              <a:gd name="T41" fmla="*/ 853 h 2397"/>
              <a:gd name="T42" fmla="*/ 853 w 2396"/>
              <a:gd name="T43" fmla="*/ 820 h 2397"/>
              <a:gd name="T44" fmla="*/ 1144 w 2396"/>
              <a:gd name="T45" fmla="*/ 48 h 2397"/>
              <a:gd name="T46" fmla="*/ 1144 w 2396"/>
              <a:gd name="T47" fmla="*/ 48 h 2397"/>
              <a:gd name="T48" fmla="*/ 1250 w 2396"/>
              <a:gd name="T49" fmla="*/ 48 h 2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96" h="2397">
                <a:moveTo>
                  <a:pt x="1250" y="48"/>
                </a:moveTo>
                <a:lnTo>
                  <a:pt x="1542" y="820"/>
                </a:lnTo>
                <a:lnTo>
                  <a:pt x="1542" y="820"/>
                </a:lnTo>
                <a:cubicBezTo>
                  <a:pt x="1548" y="835"/>
                  <a:pt x="1559" y="847"/>
                  <a:pt x="1574" y="853"/>
                </a:cubicBezTo>
                <a:lnTo>
                  <a:pt x="2347" y="1145"/>
                </a:lnTo>
                <a:lnTo>
                  <a:pt x="2347" y="1145"/>
                </a:lnTo>
                <a:cubicBezTo>
                  <a:pt x="2395" y="1163"/>
                  <a:pt x="2395" y="1232"/>
                  <a:pt x="2347" y="1250"/>
                </a:cubicBezTo>
                <a:lnTo>
                  <a:pt x="1574" y="1542"/>
                </a:lnTo>
                <a:lnTo>
                  <a:pt x="1574" y="1542"/>
                </a:lnTo>
                <a:cubicBezTo>
                  <a:pt x="1559" y="1548"/>
                  <a:pt x="1548" y="1559"/>
                  <a:pt x="1542" y="1575"/>
                </a:cubicBezTo>
                <a:lnTo>
                  <a:pt x="1250" y="2347"/>
                </a:lnTo>
                <a:lnTo>
                  <a:pt x="1250" y="2347"/>
                </a:lnTo>
                <a:cubicBezTo>
                  <a:pt x="1231" y="2396"/>
                  <a:pt x="1163" y="2396"/>
                  <a:pt x="1144" y="2347"/>
                </a:cubicBezTo>
                <a:lnTo>
                  <a:pt x="853" y="1575"/>
                </a:lnTo>
                <a:lnTo>
                  <a:pt x="853" y="1575"/>
                </a:lnTo>
                <a:cubicBezTo>
                  <a:pt x="847" y="1559"/>
                  <a:pt x="835" y="1548"/>
                  <a:pt x="820" y="1542"/>
                </a:cubicBezTo>
                <a:lnTo>
                  <a:pt x="48" y="1250"/>
                </a:lnTo>
                <a:lnTo>
                  <a:pt x="48" y="1250"/>
                </a:lnTo>
                <a:cubicBezTo>
                  <a:pt x="0" y="1232"/>
                  <a:pt x="0" y="1163"/>
                  <a:pt x="48" y="1145"/>
                </a:cubicBezTo>
                <a:lnTo>
                  <a:pt x="820" y="853"/>
                </a:lnTo>
                <a:lnTo>
                  <a:pt x="820" y="853"/>
                </a:lnTo>
                <a:cubicBezTo>
                  <a:pt x="835" y="847"/>
                  <a:pt x="847" y="835"/>
                  <a:pt x="853" y="820"/>
                </a:cubicBezTo>
                <a:lnTo>
                  <a:pt x="1144" y="48"/>
                </a:lnTo>
                <a:lnTo>
                  <a:pt x="1144" y="48"/>
                </a:lnTo>
                <a:cubicBezTo>
                  <a:pt x="1163" y="0"/>
                  <a:pt x="1231" y="0"/>
                  <a:pt x="1250" y="48"/>
                </a:cubicBezTo>
              </a:path>
            </a:pathLst>
          </a:custGeom>
          <a:solidFill>
            <a:srgbClr val="F2C3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Freeform 337"/>
          <p:cNvSpPr>
            <a:spLocks noChangeArrowheads="1"/>
          </p:cNvSpPr>
          <p:nvPr/>
        </p:nvSpPr>
        <p:spPr bwMode="auto">
          <a:xfrm>
            <a:off x="14128498" y="5087334"/>
            <a:ext cx="2704091" cy="2704088"/>
          </a:xfrm>
          <a:custGeom>
            <a:avLst/>
            <a:gdLst>
              <a:gd name="T0" fmla="*/ 1145 w 2396"/>
              <a:gd name="T1" fmla="*/ 48 h 2395"/>
              <a:gd name="T2" fmla="*/ 853 w 2396"/>
              <a:gd name="T3" fmla="*/ 820 h 2395"/>
              <a:gd name="T4" fmla="*/ 853 w 2396"/>
              <a:gd name="T5" fmla="*/ 820 h 2395"/>
              <a:gd name="T6" fmla="*/ 821 w 2396"/>
              <a:gd name="T7" fmla="*/ 853 h 2395"/>
              <a:gd name="T8" fmla="*/ 48 w 2396"/>
              <a:gd name="T9" fmla="*/ 1144 h 2395"/>
              <a:gd name="T10" fmla="*/ 48 w 2396"/>
              <a:gd name="T11" fmla="*/ 1144 h 2395"/>
              <a:gd name="T12" fmla="*/ 48 w 2396"/>
              <a:gd name="T13" fmla="*/ 1250 h 2395"/>
              <a:gd name="T14" fmla="*/ 821 w 2396"/>
              <a:gd name="T15" fmla="*/ 1541 h 2395"/>
              <a:gd name="T16" fmla="*/ 821 w 2396"/>
              <a:gd name="T17" fmla="*/ 1541 h 2395"/>
              <a:gd name="T18" fmla="*/ 853 w 2396"/>
              <a:gd name="T19" fmla="*/ 1573 h 2395"/>
              <a:gd name="T20" fmla="*/ 1145 w 2396"/>
              <a:gd name="T21" fmla="*/ 2346 h 2395"/>
              <a:gd name="T22" fmla="*/ 1145 w 2396"/>
              <a:gd name="T23" fmla="*/ 2346 h 2395"/>
              <a:gd name="T24" fmla="*/ 1250 w 2396"/>
              <a:gd name="T25" fmla="*/ 2346 h 2395"/>
              <a:gd name="T26" fmla="*/ 1542 w 2396"/>
              <a:gd name="T27" fmla="*/ 1573 h 2395"/>
              <a:gd name="T28" fmla="*/ 1542 w 2396"/>
              <a:gd name="T29" fmla="*/ 1573 h 2395"/>
              <a:gd name="T30" fmla="*/ 1574 w 2396"/>
              <a:gd name="T31" fmla="*/ 1541 h 2395"/>
              <a:gd name="T32" fmla="*/ 2347 w 2396"/>
              <a:gd name="T33" fmla="*/ 1250 h 2395"/>
              <a:gd name="T34" fmla="*/ 2347 w 2396"/>
              <a:gd name="T35" fmla="*/ 1250 h 2395"/>
              <a:gd name="T36" fmla="*/ 2347 w 2396"/>
              <a:gd name="T37" fmla="*/ 1144 h 2395"/>
              <a:gd name="T38" fmla="*/ 1574 w 2396"/>
              <a:gd name="T39" fmla="*/ 853 h 2395"/>
              <a:gd name="T40" fmla="*/ 1574 w 2396"/>
              <a:gd name="T41" fmla="*/ 853 h 2395"/>
              <a:gd name="T42" fmla="*/ 1542 w 2396"/>
              <a:gd name="T43" fmla="*/ 820 h 2395"/>
              <a:gd name="T44" fmla="*/ 1250 w 2396"/>
              <a:gd name="T45" fmla="*/ 48 h 2395"/>
              <a:gd name="T46" fmla="*/ 1250 w 2396"/>
              <a:gd name="T47" fmla="*/ 48 h 2395"/>
              <a:gd name="T48" fmla="*/ 1145 w 2396"/>
              <a:gd name="T49" fmla="*/ 48 h 2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96" h="2395">
                <a:moveTo>
                  <a:pt x="1145" y="48"/>
                </a:moveTo>
                <a:lnTo>
                  <a:pt x="853" y="820"/>
                </a:lnTo>
                <a:lnTo>
                  <a:pt x="853" y="820"/>
                </a:lnTo>
                <a:cubicBezTo>
                  <a:pt x="847" y="835"/>
                  <a:pt x="835" y="847"/>
                  <a:pt x="821" y="853"/>
                </a:cubicBezTo>
                <a:lnTo>
                  <a:pt x="48" y="1144"/>
                </a:lnTo>
                <a:lnTo>
                  <a:pt x="48" y="1144"/>
                </a:lnTo>
                <a:cubicBezTo>
                  <a:pt x="0" y="1163"/>
                  <a:pt x="0" y="1231"/>
                  <a:pt x="48" y="1250"/>
                </a:cubicBezTo>
                <a:lnTo>
                  <a:pt x="821" y="1541"/>
                </a:lnTo>
                <a:lnTo>
                  <a:pt x="821" y="1541"/>
                </a:lnTo>
                <a:cubicBezTo>
                  <a:pt x="835" y="1547"/>
                  <a:pt x="847" y="1558"/>
                  <a:pt x="853" y="1573"/>
                </a:cubicBezTo>
                <a:lnTo>
                  <a:pt x="1145" y="2346"/>
                </a:lnTo>
                <a:lnTo>
                  <a:pt x="1145" y="2346"/>
                </a:lnTo>
                <a:cubicBezTo>
                  <a:pt x="1163" y="2394"/>
                  <a:pt x="1231" y="2394"/>
                  <a:pt x="1250" y="2346"/>
                </a:cubicBezTo>
                <a:lnTo>
                  <a:pt x="1542" y="1573"/>
                </a:lnTo>
                <a:lnTo>
                  <a:pt x="1542" y="1573"/>
                </a:lnTo>
                <a:cubicBezTo>
                  <a:pt x="1548" y="1558"/>
                  <a:pt x="1560" y="1547"/>
                  <a:pt x="1574" y="1541"/>
                </a:cubicBezTo>
                <a:lnTo>
                  <a:pt x="2347" y="1250"/>
                </a:lnTo>
                <a:lnTo>
                  <a:pt x="2347" y="1250"/>
                </a:lnTo>
                <a:cubicBezTo>
                  <a:pt x="2395" y="1231"/>
                  <a:pt x="2395" y="1163"/>
                  <a:pt x="2347" y="1144"/>
                </a:cubicBezTo>
                <a:lnTo>
                  <a:pt x="1574" y="853"/>
                </a:lnTo>
                <a:lnTo>
                  <a:pt x="1574" y="853"/>
                </a:lnTo>
                <a:cubicBezTo>
                  <a:pt x="1560" y="847"/>
                  <a:pt x="1548" y="835"/>
                  <a:pt x="1542" y="820"/>
                </a:cubicBezTo>
                <a:lnTo>
                  <a:pt x="1250" y="48"/>
                </a:lnTo>
                <a:lnTo>
                  <a:pt x="1250" y="48"/>
                </a:lnTo>
                <a:cubicBezTo>
                  <a:pt x="1231" y="0"/>
                  <a:pt x="1163" y="0"/>
                  <a:pt x="1145" y="48"/>
                </a:cubicBezTo>
              </a:path>
            </a:pathLst>
          </a:custGeom>
          <a:solidFill>
            <a:schemeClr val="accent4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Freeform 338"/>
          <p:cNvSpPr>
            <a:spLocks noChangeArrowheads="1"/>
          </p:cNvSpPr>
          <p:nvPr/>
        </p:nvSpPr>
        <p:spPr bwMode="auto">
          <a:xfrm>
            <a:off x="13047860" y="8837202"/>
            <a:ext cx="2116459" cy="2116462"/>
          </a:xfrm>
          <a:custGeom>
            <a:avLst/>
            <a:gdLst>
              <a:gd name="T0" fmla="*/ 895 w 1872"/>
              <a:gd name="T1" fmla="*/ 38 h 1872"/>
              <a:gd name="T2" fmla="*/ 666 w 1872"/>
              <a:gd name="T3" fmla="*/ 641 h 1872"/>
              <a:gd name="T4" fmla="*/ 666 w 1872"/>
              <a:gd name="T5" fmla="*/ 641 h 1872"/>
              <a:gd name="T6" fmla="*/ 641 w 1872"/>
              <a:gd name="T7" fmla="*/ 666 h 1872"/>
              <a:gd name="T8" fmla="*/ 38 w 1872"/>
              <a:gd name="T9" fmla="*/ 894 h 1872"/>
              <a:gd name="T10" fmla="*/ 38 w 1872"/>
              <a:gd name="T11" fmla="*/ 894 h 1872"/>
              <a:gd name="T12" fmla="*/ 38 w 1872"/>
              <a:gd name="T13" fmla="*/ 977 h 1872"/>
              <a:gd name="T14" fmla="*/ 641 w 1872"/>
              <a:gd name="T15" fmla="*/ 1204 h 1872"/>
              <a:gd name="T16" fmla="*/ 641 w 1872"/>
              <a:gd name="T17" fmla="*/ 1204 h 1872"/>
              <a:gd name="T18" fmla="*/ 666 w 1872"/>
              <a:gd name="T19" fmla="*/ 1230 h 1872"/>
              <a:gd name="T20" fmla="*/ 895 w 1872"/>
              <a:gd name="T21" fmla="*/ 1833 h 1872"/>
              <a:gd name="T22" fmla="*/ 895 w 1872"/>
              <a:gd name="T23" fmla="*/ 1833 h 1872"/>
              <a:gd name="T24" fmla="*/ 976 w 1872"/>
              <a:gd name="T25" fmla="*/ 1833 h 1872"/>
              <a:gd name="T26" fmla="*/ 1205 w 1872"/>
              <a:gd name="T27" fmla="*/ 1230 h 1872"/>
              <a:gd name="T28" fmla="*/ 1205 w 1872"/>
              <a:gd name="T29" fmla="*/ 1230 h 1872"/>
              <a:gd name="T30" fmla="*/ 1230 w 1872"/>
              <a:gd name="T31" fmla="*/ 1204 h 1872"/>
              <a:gd name="T32" fmla="*/ 1833 w 1872"/>
              <a:gd name="T33" fmla="*/ 977 h 1872"/>
              <a:gd name="T34" fmla="*/ 1833 w 1872"/>
              <a:gd name="T35" fmla="*/ 977 h 1872"/>
              <a:gd name="T36" fmla="*/ 1833 w 1872"/>
              <a:gd name="T37" fmla="*/ 894 h 1872"/>
              <a:gd name="T38" fmla="*/ 1230 w 1872"/>
              <a:gd name="T39" fmla="*/ 666 h 1872"/>
              <a:gd name="T40" fmla="*/ 1230 w 1872"/>
              <a:gd name="T41" fmla="*/ 666 h 1872"/>
              <a:gd name="T42" fmla="*/ 1205 w 1872"/>
              <a:gd name="T43" fmla="*/ 641 h 1872"/>
              <a:gd name="T44" fmla="*/ 976 w 1872"/>
              <a:gd name="T45" fmla="*/ 38 h 1872"/>
              <a:gd name="T46" fmla="*/ 976 w 1872"/>
              <a:gd name="T47" fmla="*/ 38 h 1872"/>
              <a:gd name="T48" fmla="*/ 895 w 1872"/>
              <a:gd name="T49" fmla="*/ 38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72" h="1872">
                <a:moveTo>
                  <a:pt x="895" y="38"/>
                </a:moveTo>
                <a:lnTo>
                  <a:pt x="666" y="641"/>
                </a:lnTo>
                <a:lnTo>
                  <a:pt x="666" y="641"/>
                </a:lnTo>
                <a:cubicBezTo>
                  <a:pt x="662" y="652"/>
                  <a:pt x="652" y="662"/>
                  <a:pt x="641" y="666"/>
                </a:cubicBezTo>
                <a:lnTo>
                  <a:pt x="38" y="894"/>
                </a:lnTo>
                <a:lnTo>
                  <a:pt x="38" y="894"/>
                </a:lnTo>
                <a:cubicBezTo>
                  <a:pt x="0" y="909"/>
                  <a:pt x="0" y="962"/>
                  <a:pt x="38" y="977"/>
                </a:cubicBezTo>
                <a:lnTo>
                  <a:pt x="641" y="1204"/>
                </a:lnTo>
                <a:lnTo>
                  <a:pt x="641" y="1204"/>
                </a:lnTo>
                <a:cubicBezTo>
                  <a:pt x="652" y="1209"/>
                  <a:pt x="662" y="1219"/>
                  <a:pt x="666" y="1230"/>
                </a:cubicBezTo>
                <a:lnTo>
                  <a:pt x="895" y="1833"/>
                </a:lnTo>
                <a:lnTo>
                  <a:pt x="895" y="1833"/>
                </a:lnTo>
                <a:cubicBezTo>
                  <a:pt x="908" y="1871"/>
                  <a:pt x="962" y="1871"/>
                  <a:pt x="976" y="1833"/>
                </a:cubicBezTo>
                <a:lnTo>
                  <a:pt x="1205" y="1230"/>
                </a:lnTo>
                <a:lnTo>
                  <a:pt x="1205" y="1230"/>
                </a:lnTo>
                <a:cubicBezTo>
                  <a:pt x="1209" y="1219"/>
                  <a:pt x="1219" y="1209"/>
                  <a:pt x="1230" y="1204"/>
                </a:cubicBezTo>
                <a:lnTo>
                  <a:pt x="1833" y="977"/>
                </a:lnTo>
                <a:lnTo>
                  <a:pt x="1833" y="977"/>
                </a:lnTo>
                <a:cubicBezTo>
                  <a:pt x="1871" y="962"/>
                  <a:pt x="1871" y="909"/>
                  <a:pt x="1833" y="894"/>
                </a:cubicBezTo>
                <a:lnTo>
                  <a:pt x="1230" y="666"/>
                </a:lnTo>
                <a:lnTo>
                  <a:pt x="1230" y="666"/>
                </a:lnTo>
                <a:cubicBezTo>
                  <a:pt x="1219" y="662"/>
                  <a:pt x="1209" y="652"/>
                  <a:pt x="1205" y="641"/>
                </a:cubicBezTo>
                <a:lnTo>
                  <a:pt x="976" y="38"/>
                </a:lnTo>
                <a:lnTo>
                  <a:pt x="976" y="38"/>
                </a:lnTo>
                <a:cubicBezTo>
                  <a:pt x="962" y="0"/>
                  <a:pt x="908" y="0"/>
                  <a:pt x="895" y="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Freeform 340"/>
          <p:cNvSpPr>
            <a:spLocks noChangeArrowheads="1"/>
          </p:cNvSpPr>
          <p:nvPr/>
        </p:nvSpPr>
        <p:spPr bwMode="auto">
          <a:xfrm>
            <a:off x="9058953" y="6222753"/>
            <a:ext cx="408352" cy="433250"/>
          </a:xfrm>
          <a:custGeom>
            <a:avLst/>
            <a:gdLst>
              <a:gd name="T0" fmla="*/ 357 w 360"/>
              <a:gd name="T1" fmla="*/ 296 h 383"/>
              <a:gd name="T2" fmla="*/ 357 w 360"/>
              <a:gd name="T3" fmla="*/ 296 h 383"/>
              <a:gd name="T4" fmla="*/ 357 w 360"/>
              <a:gd name="T5" fmla="*/ 295 h 383"/>
              <a:gd name="T6" fmla="*/ 358 w 360"/>
              <a:gd name="T7" fmla="*/ 295 h 383"/>
              <a:gd name="T8" fmla="*/ 358 w 360"/>
              <a:gd name="T9" fmla="*/ 294 h 383"/>
              <a:gd name="T10" fmla="*/ 358 w 360"/>
              <a:gd name="T11" fmla="*/ 293 h 383"/>
              <a:gd name="T12" fmla="*/ 358 w 360"/>
              <a:gd name="T13" fmla="*/ 293 h 383"/>
              <a:gd name="T14" fmla="*/ 358 w 360"/>
              <a:gd name="T15" fmla="*/ 291 h 383"/>
              <a:gd name="T16" fmla="*/ 358 w 360"/>
              <a:gd name="T17" fmla="*/ 291 h 383"/>
              <a:gd name="T18" fmla="*/ 359 w 360"/>
              <a:gd name="T19" fmla="*/ 290 h 383"/>
              <a:gd name="T20" fmla="*/ 359 w 360"/>
              <a:gd name="T21" fmla="*/ 290 h 383"/>
              <a:gd name="T22" fmla="*/ 359 w 360"/>
              <a:gd name="T23" fmla="*/ 289 h 383"/>
              <a:gd name="T24" fmla="*/ 359 w 360"/>
              <a:gd name="T25" fmla="*/ 287 h 383"/>
              <a:gd name="T26" fmla="*/ 359 w 360"/>
              <a:gd name="T27" fmla="*/ 286 h 383"/>
              <a:gd name="T28" fmla="*/ 358 w 360"/>
              <a:gd name="T29" fmla="*/ 285 h 383"/>
              <a:gd name="T30" fmla="*/ 358 w 360"/>
              <a:gd name="T31" fmla="*/ 285 h 383"/>
              <a:gd name="T32" fmla="*/ 358 w 360"/>
              <a:gd name="T33" fmla="*/ 284 h 383"/>
              <a:gd name="T34" fmla="*/ 358 w 360"/>
              <a:gd name="T35" fmla="*/ 284 h 383"/>
              <a:gd name="T36" fmla="*/ 358 w 360"/>
              <a:gd name="T37" fmla="*/ 282 h 383"/>
              <a:gd name="T38" fmla="*/ 358 w 360"/>
              <a:gd name="T39" fmla="*/ 282 h 383"/>
              <a:gd name="T40" fmla="*/ 357 w 360"/>
              <a:gd name="T41" fmla="*/ 281 h 383"/>
              <a:gd name="T42" fmla="*/ 357 w 360"/>
              <a:gd name="T43" fmla="*/ 280 h 383"/>
              <a:gd name="T44" fmla="*/ 357 w 360"/>
              <a:gd name="T45" fmla="*/ 280 h 383"/>
              <a:gd name="T46" fmla="*/ 356 w 360"/>
              <a:gd name="T47" fmla="*/ 279 h 383"/>
              <a:gd name="T48" fmla="*/ 355 w 360"/>
              <a:gd name="T49" fmla="*/ 279 h 383"/>
              <a:gd name="T50" fmla="*/ 355 w 360"/>
              <a:gd name="T51" fmla="*/ 278 h 383"/>
              <a:gd name="T52" fmla="*/ 276 w 360"/>
              <a:gd name="T53" fmla="*/ 200 h 383"/>
              <a:gd name="T54" fmla="*/ 255 w 360"/>
              <a:gd name="T55" fmla="*/ 200 h 383"/>
              <a:gd name="T56" fmla="*/ 255 w 360"/>
              <a:gd name="T57" fmla="*/ 221 h 383"/>
              <a:gd name="T58" fmla="*/ 167 w 360"/>
              <a:gd name="T59" fmla="*/ 274 h 383"/>
              <a:gd name="T60" fmla="*/ 29 w 360"/>
              <a:gd name="T61" fmla="*/ 152 h 383"/>
              <a:gd name="T62" fmla="*/ 167 w 360"/>
              <a:gd name="T63" fmla="*/ 29 h 383"/>
              <a:gd name="T64" fmla="*/ 265 w 360"/>
              <a:gd name="T65" fmla="*/ 28 h 383"/>
              <a:gd name="T66" fmla="*/ 280 w 360"/>
              <a:gd name="T67" fmla="*/ 14 h 383"/>
              <a:gd name="T68" fmla="*/ 265 w 360"/>
              <a:gd name="T69" fmla="*/ 0 h 383"/>
              <a:gd name="T70" fmla="*/ 167 w 360"/>
              <a:gd name="T71" fmla="*/ 0 h 383"/>
              <a:gd name="T72" fmla="*/ 49 w 360"/>
              <a:gd name="T73" fmla="*/ 44 h 383"/>
              <a:gd name="T74" fmla="*/ 0 w 360"/>
              <a:gd name="T75" fmla="*/ 152 h 383"/>
              <a:gd name="T76" fmla="*/ 49 w 360"/>
              <a:gd name="T77" fmla="*/ 260 h 383"/>
              <a:gd name="T78" fmla="*/ 309 w 360"/>
              <a:gd name="T79" fmla="*/ 302 h 383"/>
              <a:gd name="T80" fmla="*/ 255 w 360"/>
              <a:gd name="T81" fmla="*/ 357 h 383"/>
              <a:gd name="T82" fmla="*/ 255 w 360"/>
              <a:gd name="T83" fmla="*/ 378 h 383"/>
              <a:gd name="T84" fmla="*/ 265 w 360"/>
              <a:gd name="T85" fmla="*/ 382 h 383"/>
              <a:gd name="T86" fmla="*/ 355 w 360"/>
              <a:gd name="T87" fmla="*/ 298 h 383"/>
              <a:gd name="T88" fmla="*/ 355 w 360"/>
              <a:gd name="T89" fmla="*/ 298 h 383"/>
              <a:gd name="T90" fmla="*/ 356 w 360"/>
              <a:gd name="T91" fmla="*/ 297 h 383"/>
              <a:gd name="T92" fmla="*/ 357 w 360"/>
              <a:gd name="T93" fmla="*/ 296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60" h="383">
                <a:moveTo>
                  <a:pt x="357" y="296"/>
                </a:moveTo>
                <a:lnTo>
                  <a:pt x="357" y="296"/>
                </a:lnTo>
                <a:lnTo>
                  <a:pt x="357" y="296"/>
                </a:lnTo>
                <a:lnTo>
                  <a:pt x="357" y="296"/>
                </a:lnTo>
                <a:cubicBezTo>
                  <a:pt x="357" y="295"/>
                  <a:pt x="357" y="295"/>
                  <a:pt x="357" y="295"/>
                </a:cubicBezTo>
                <a:lnTo>
                  <a:pt x="357" y="295"/>
                </a:lnTo>
                <a:cubicBezTo>
                  <a:pt x="357" y="295"/>
                  <a:pt x="357" y="295"/>
                  <a:pt x="358" y="295"/>
                </a:cubicBezTo>
                <a:lnTo>
                  <a:pt x="358" y="295"/>
                </a:lnTo>
                <a:cubicBezTo>
                  <a:pt x="358" y="294"/>
                  <a:pt x="358" y="294"/>
                  <a:pt x="358" y="294"/>
                </a:cubicBezTo>
                <a:lnTo>
                  <a:pt x="358" y="294"/>
                </a:lnTo>
                <a:cubicBezTo>
                  <a:pt x="358" y="293"/>
                  <a:pt x="358" y="293"/>
                  <a:pt x="358" y="293"/>
                </a:cubicBezTo>
                <a:lnTo>
                  <a:pt x="358" y="293"/>
                </a:lnTo>
                <a:lnTo>
                  <a:pt x="358" y="293"/>
                </a:lnTo>
                <a:lnTo>
                  <a:pt x="358" y="293"/>
                </a:lnTo>
                <a:cubicBezTo>
                  <a:pt x="358" y="292"/>
                  <a:pt x="358" y="292"/>
                  <a:pt x="358" y="291"/>
                </a:cubicBezTo>
                <a:lnTo>
                  <a:pt x="358" y="291"/>
                </a:lnTo>
                <a:lnTo>
                  <a:pt x="358" y="291"/>
                </a:lnTo>
                <a:lnTo>
                  <a:pt x="358" y="291"/>
                </a:lnTo>
                <a:cubicBezTo>
                  <a:pt x="358" y="291"/>
                  <a:pt x="358" y="290"/>
                  <a:pt x="359" y="290"/>
                </a:cubicBezTo>
                <a:lnTo>
                  <a:pt x="359" y="290"/>
                </a:lnTo>
                <a:lnTo>
                  <a:pt x="359" y="290"/>
                </a:lnTo>
                <a:lnTo>
                  <a:pt x="359" y="290"/>
                </a:lnTo>
                <a:cubicBezTo>
                  <a:pt x="359" y="289"/>
                  <a:pt x="359" y="289"/>
                  <a:pt x="359" y="289"/>
                </a:cubicBezTo>
                <a:lnTo>
                  <a:pt x="359" y="289"/>
                </a:lnTo>
                <a:lnTo>
                  <a:pt x="359" y="289"/>
                </a:lnTo>
                <a:cubicBezTo>
                  <a:pt x="359" y="288"/>
                  <a:pt x="359" y="287"/>
                  <a:pt x="359" y="287"/>
                </a:cubicBezTo>
                <a:lnTo>
                  <a:pt x="359" y="287"/>
                </a:lnTo>
                <a:cubicBezTo>
                  <a:pt x="359" y="287"/>
                  <a:pt x="359" y="287"/>
                  <a:pt x="359" y="286"/>
                </a:cubicBezTo>
                <a:lnTo>
                  <a:pt x="359" y="286"/>
                </a:lnTo>
                <a:cubicBezTo>
                  <a:pt x="358" y="286"/>
                  <a:pt x="358" y="285"/>
                  <a:pt x="358" y="285"/>
                </a:cubicBezTo>
                <a:lnTo>
                  <a:pt x="358" y="285"/>
                </a:lnTo>
                <a:lnTo>
                  <a:pt x="358" y="285"/>
                </a:lnTo>
                <a:lnTo>
                  <a:pt x="358" y="285"/>
                </a:lnTo>
                <a:cubicBezTo>
                  <a:pt x="358" y="284"/>
                  <a:pt x="358" y="284"/>
                  <a:pt x="358" y="284"/>
                </a:cubicBezTo>
                <a:lnTo>
                  <a:pt x="358" y="284"/>
                </a:lnTo>
                <a:lnTo>
                  <a:pt x="358" y="284"/>
                </a:lnTo>
                <a:lnTo>
                  <a:pt x="358" y="284"/>
                </a:lnTo>
                <a:cubicBezTo>
                  <a:pt x="358" y="283"/>
                  <a:pt x="358" y="283"/>
                  <a:pt x="358" y="282"/>
                </a:cubicBezTo>
                <a:lnTo>
                  <a:pt x="358" y="282"/>
                </a:lnTo>
                <a:lnTo>
                  <a:pt x="358" y="282"/>
                </a:lnTo>
                <a:lnTo>
                  <a:pt x="358" y="282"/>
                </a:lnTo>
                <a:cubicBezTo>
                  <a:pt x="357" y="282"/>
                  <a:pt x="357" y="282"/>
                  <a:pt x="357" y="281"/>
                </a:cubicBezTo>
                <a:lnTo>
                  <a:pt x="357" y="281"/>
                </a:lnTo>
                <a:cubicBezTo>
                  <a:pt x="357" y="281"/>
                  <a:pt x="357" y="281"/>
                  <a:pt x="357" y="280"/>
                </a:cubicBezTo>
                <a:lnTo>
                  <a:pt x="357" y="280"/>
                </a:lnTo>
                <a:lnTo>
                  <a:pt x="357" y="280"/>
                </a:lnTo>
                <a:lnTo>
                  <a:pt x="356" y="279"/>
                </a:lnTo>
                <a:lnTo>
                  <a:pt x="356" y="279"/>
                </a:lnTo>
                <a:cubicBezTo>
                  <a:pt x="356" y="279"/>
                  <a:pt x="356" y="279"/>
                  <a:pt x="355" y="279"/>
                </a:cubicBezTo>
                <a:lnTo>
                  <a:pt x="355" y="279"/>
                </a:lnTo>
                <a:lnTo>
                  <a:pt x="355" y="278"/>
                </a:lnTo>
                <a:lnTo>
                  <a:pt x="355" y="278"/>
                </a:lnTo>
                <a:lnTo>
                  <a:pt x="355" y="278"/>
                </a:lnTo>
                <a:lnTo>
                  <a:pt x="276" y="200"/>
                </a:lnTo>
                <a:lnTo>
                  <a:pt x="276" y="200"/>
                </a:lnTo>
                <a:cubicBezTo>
                  <a:pt x="270" y="194"/>
                  <a:pt x="260" y="194"/>
                  <a:pt x="255" y="200"/>
                </a:cubicBezTo>
                <a:lnTo>
                  <a:pt x="255" y="200"/>
                </a:lnTo>
                <a:cubicBezTo>
                  <a:pt x="249" y="206"/>
                  <a:pt x="249" y="215"/>
                  <a:pt x="255" y="221"/>
                </a:cubicBezTo>
                <a:lnTo>
                  <a:pt x="309" y="274"/>
                </a:lnTo>
                <a:lnTo>
                  <a:pt x="167" y="274"/>
                </a:lnTo>
                <a:lnTo>
                  <a:pt x="167" y="274"/>
                </a:lnTo>
                <a:cubicBezTo>
                  <a:pt x="91" y="274"/>
                  <a:pt x="29" y="220"/>
                  <a:pt x="29" y="152"/>
                </a:cubicBezTo>
                <a:lnTo>
                  <a:pt x="29" y="152"/>
                </a:lnTo>
                <a:cubicBezTo>
                  <a:pt x="29" y="84"/>
                  <a:pt x="91" y="29"/>
                  <a:pt x="167" y="29"/>
                </a:cubicBezTo>
                <a:lnTo>
                  <a:pt x="265" y="28"/>
                </a:lnTo>
                <a:lnTo>
                  <a:pt x="265" y="28"/>
                </a:lnTo>
                <a:cubicBezTo>
                  <a:pt x="273" y="28"/>
                  <a:pt x="280" y="22"/>
                  <a:pt x="280" y="14"/>
                </a:cubicBezTo>
                <a:lnTo>
                  <a:pt x="280" y="14"/>
                </a:lnTo>
                <a:cubicBezTo>
                  <a:pt x="279" y="6"/>
                  <a:pt x="273" y="0"/>
                  <a:pt x="265" y="0"/>
                </a:cubicBezTo>
                <a:lnTo>
                  <a:pt x="265" y="0"/>
                </a:lnTo>
                <a:lnTo>
                  <a:pt x="167" y="0"/>
                </a:lnTo>
                <a:lnTo>
                  <a:pt x="167" y="0"/>
                </a:lnTo>
                <a:cubicBezTo>
                  <a:pt x="122" y="0"/>
                  <a:pt x="81" y="16"/>
                  <a:pt x="49" y="44"/>
                </a:cubicBezTo>
                <a:lnTo>
                  <a:pt x="49" y="44"/>
                </a:lnTo>
                <a:cubicBezTo>
                  <a:pt x="18" y="72"/>
                  <a:pt x="0" y="111"/>
                  <a:pt x="0" y="152"/>
                </a:cubicBezTo>
                <a:lnTo>
                  <a:pt x="0" y="152"/>
                </a:lnTo>
                <a:cubicBezTo>
                  <a:pt x="0" y="193"/>
                  <a:pt x="18" y="231"/>
                  <a:pt x="49" y="260"/>
                </a:cubicBezTo>
                <a:lnTo>
                  <a:pt x="49" y="260"/>
                </a:lnTo>
                <a:cubicBezTo>
                  <a:pt x="81" y="287"/>
                  <a:pt x="122" y="302"/>
                  <a:pt x="167" y="302"/>
                </a:cubicBezTo>
                <a:lnTo>
                  <a:pt x="309" y="302"/>
                </a:lnTo>
                <a:lnTo>
                  <a:pt x="255" y="357"/>
                </a:lnTo>
                <a:lnTo>
                  <a:pt x="255" y="357"/>
                </a:lnTo>
                <a:cubicBezTo>
                  <a:pt x="249" y="363"/>
                  <a:pt x="249" y="372"/>
                  <a:pt x="255" y="378"/>
                </a:cubicBezTo>
                <a:lnTo>
                  <a:pt x="255" y="378"/>
                </a:lnTo>
                <a:cubicBezTo>
                  <a:pt x="258" y="380"/>
                  <a:pt x="262" y="382"/>
                  <a:pt x="265" y="382"/>
                </a:cubicBezTo>
                <a:lnTo>
                  <a:pt x="265" y="382"/>
                </a:lnTo>
                <a:cubicBezTo>
                  <a:pt x="269" y="382"/>
                  <a:pt x="273" y="380"/>
                  <a:pt x="276" y="378"/>
                </a:cubicBezTo>
                <a:lnTo>
                  <a:pt x="355" y="298"/>
                </a:lnTo>
                <a:lnTo>
                  <a:pt x="355" y="298"/>
                </a:lnTo>
                <a:lnTo>
                  <a:pt x="355" y="298"/>
                </a:lnTo>
                <a:lnTo>
                  <a:pt x="355" y="298"/>
                </a:lnTo>
                <a:cubicBezTo>
                  <a:pt x="356" y="297"/>
                  <a:pt x="356" y="297"/>
                  <a:pt x="356" y="297"/>
                </a:cubicBezTo>
                <a:lnTo>
                  <a:pt x="356" y="297"/>
                </a:lnTo>
                <a:lnTo>
                  <a:pt x="357" y="29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Freeform 341"/>
          <p:cNvSpPr>
            <a:spLocks noChangeArrowheads="1"/>
          </p:cNvSpPr>
          <p:nvPr/>
        </p:nvSpPr>
        <p:spPr bwMode="auto">
          <a:xfrm>
            <a:off x="8441445" y="9514469"/>
            <a:ext cx="672289" cy="756946"/>
          </a:xfrm>
          <a:custGeom>
            <a:avLst/>
            <a:gdLst>
              <a:gd name="T0" fmla="*/ 489 w 595"/>
              <a:gd name="T1" fmla="*/ 625 h 669"/>
              <a:gd name="T2" fmla="*/ 489 w 595"/>
              <a:gd name="T3" fmla="*/ 390 h 669"/>
              <a:gd name="T4" fmla="*/ 126 w 595"/>
              <a:gd name="T5" fmla="*/ 363 h 669"/>
              <a:gd name="T6" fmla="*/ 95 w 595"/>
              <a:gd name="T7" fmla="*/ 390 h 669"/>
              <a:gd name="T8" fmla="*/ 43 w 595"/>
              <a:gd name="T9" fmla="*/ 625 h 669"/>
              <a:gd name="T10" fmla="*/ 156 w 595"/>
              <a:gd name="T11" fmla="*/ 44 h 669"/>
              <a:gd name="T12" fmla="*/ 156 w 595"/>
              <a:gd name="T13" fmla="*/ 184 h 669"/>
              <a:gd name="T14" fmla="*/ 380 w 595"/>
              <a:gd name="T15" fmla="*/ 209 h 669"/>
              <a:gd name="T16" fmla="*/ 408 w 595"/>
              <a:gd name="T17" fmla="*/ 184 h 669"/>
              <a:gd name="T18" fmla="*/ 550 w 595"/>
              <a:gd name="T19" fmla="*/ 187 h 669"/>
              <a:gd name="T20" fmla="*/ 549 w 595"/>
              <a:gd name="T21" fmla="*/ 189 h 669"/>
              <a:gd name="T22" fmla="*/ 138 w 595"/>
              <a:gd name="T23" fmla="*/ 407 h 669"/>
              <a:gd name="T24" fmla="*/ 446 w 595"/>
              <a:gd name="T25" fmla="*/ 625 h 669"/>
              <a:gd name="T26" fmla="*/ 138 w 595"/>
              <a:gd name="T27" fmla="*/ 407 h 669"/>
              <a:gd name="T28" fmla="*/ 200 w 595"/>
              <a:gd name="T29" fmla="*/ 166 h 669"/>
              <a:gd name="T30" fmla="*/ 365 w 595"/>
              <a:gd name="T31" fmla="*/ 45 h 669"/>
              <a:gd name="T32" fmla="*/ 592 w 595"/>
              <a:gd name="T33" fmla="*/ 183 h 669"/>
              <a:gd name="T34" fmla="*/ 586 w 595"/>
              <a:gd name="T35" fmla="*/ 162 h 669"/>
              <a:gd name="T36" fmla="*/ 425 w 595"/>
              <a:gd name="T37" fmla="*/ 7 h 669"/>
              <a:gd name="T38" fmla="*/ 425 w 595"/>
              <a:gd name="T39" fmla="*/ 6 h 669"/>
              <a:gd name="T40" fmla="*/ 424 w 595"/>
              <a:gd name="T41" fmla="*/ 5 h 669"/>
              <a:gd name="T42" fmla="*/ 423 w 595"/>
              <a:gd name="T43" fmla="*/ 5 h 669"/>
              <a:gd name="T44" fmla="*/ 421 w 595"/>
              <a:gd name="T45" fmla="*/ 4 h 669"/>
              <a:gd name="T46" fmla="*/ 421 w 595"/>
              <a:gd name="T47" fmla="*/ 4 h 669"/>
              <a:gd name="T48" fmla="*/ 420 w 595"/>
              <a:gd name="T49" fmla="*/ 3 h 669"/>
              <a:gd name="T50" fmla="*/ 419 w 595"/>
              <a:gd name="T51" fmla="*/ 2 h 669"/>
              <a:gd name="T52" fmla="*/ 418 w 595"/>
              <a:gd name="T53" fmla="*/ 2 h 669"/>
              <a:gd name="T54" fmla="*/ 417 w 595"/>
              <a:gd name="T55" fmla="*/ 2 h 669"/>
              <a:gd name="T56" fmla="*/ 416 w 595"/>
              <a:gd name="T57" fmla="*/ 2 h 669"/>
              <a:gd name="T58" fmla="*/ 415 w 595"/>
              <a:gd name="T59" fmla="*/ 1 h 669"/>
              <a:gd name="T60" fmla="*/ 414 w 595"/>
              <a:gd name="T61" fmla="*/ 1 h 669"/>
              <a:gd name="T62" fmla="*/ 413 w 595"/>
              <a:gd name="T63" fmla="*/ 1 h 669"/>
              <a:gd name="T64" fmla="*/ 412 w 595"/>
              <a:gd name="T65" fmla="*/ 0 h 669"/>
              <a:gd name="T66" fmla="*/ 410 w 595"/>
              <a:gd name="T67" fmla="*/ 0 h 669"/>
              <a:gd name="T68" fmla="*/ 37 w 595"/>
              <a:gd name="T69" fmla="*/ 0 h 669"/>
              <a:gd name="T70" fmla="*/ 0 w 595"/>
              <a:gd name="T71" fmla="*/ 42 h 669"/>
              <a:gd name="T72" fmla="*/ 0 w 595"/>
              <a:gd name="T73" fmla="*/ 647 h 669"/>
              <a:gd name="T74" fmla="*/ 126 w 595"/>
              <a:gd name="T75" fmla="*/ 668 h 669"/>
              <a:gd name="T76" fmla="*/ 571 w 595"/>
              <a:gd name="T77" fmla="*/ 668 h 669"/>
              <a:gd name="T78" fmla="*/ 593 w 595"/>
              <a:gd name="T79" fmla="*/ 647 h 669"/>
              <a:gd name="T80" fmla="*/ 593 w 595"/>
              <a:gd name="T81" fmla="*/ 189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95" h="669">
                <a:moveTo>
                  <a:pt x="549" y="625"/>
                </a:moveTo>
                <a:lnTo>
                  <a:pt x="489" y="625"/>
                </a:lnTo>
                <a:lnTo>
                  <a:pt x="489" y="390"/>
                </a:lnTo>
                <a:lnTo>
                  <a:pt x="489" y="390"/>
                </a:lnTo>
                <a:cubicBezTo>
                  <a:pt x="489" y="375"/>
                  <a:pt x="476" y="363"/>
                  <a:pt x="458" y="363"/>
                </a:cubicBezTo>
                <a:lnTo>
                  <a:pt x="126" y="363"/>
                </a:lnTo>
                <a:lnTo>
                  <a:pt x="126" y="363"/>
                </a:lnTo>
                <a:cubicBezTo>
                  <a:pt x="109" y="363"/>
                  <a:pt x="95" y="375"/>
                  <a:pt x="95" y="390"/>
                </a:cubicBezTo>
                <a:lnTo>
                  <a:pt x="95" y="625"/>
                </a:lnTo>
                <a:lnTo>
                  <a:pt x="43" y="625"/>
                </a:lnTo>
                <a:lnTo>
                  <a:pt x="43" y="44"/>
                </a:lnTo>
                <a:lnTo>
                  <a:pt x="156" y="44"/>
                </a:lnTo>
                <a:lnTo>
                  <a:pt x="156" y="184"/>
                </a:lnTo>
                <a:lnTo>
                  <a:pt x="156" y="184"/>
                </a:lnTo>
                <a:cubicBezTo>
                  <a:pt x="156" y="198"/>
                  <a:pt x="168" y="209"/>
                  <a:pt x="184" y="209"/>
                </a:cubicBezTo>
                <a:lnTo>
                  <a:pt x="380" y="209"/>
                </a:lnTo>
                <a:lnTo>
                  <a:pt x="380" y="209"/>
                </a:lnTo>
                <a:cubicBezTo>
                  <a:pt x="396" y="209"/>
                  <a:pt x="408" y="198"/>
                  <a:pt x="408" y="184"/>
                </a:cubicBezTo>
                <a:lnTo>
                  <a:pt x="408" y="50"/>
                </a:lnTo>
                <a:lnTo>
                  <a:pt x="550" y="187"/>
                </a:lnTo>
                <a:lnTo>
                  <a:pt x="550" y="187"/>
                </a:lnTo>
                <a:cubicBezTo>
                  <a:pt x="549" y="188"/>
                  <a:pt x="549" y="188"/>
                  <a:pt x="549" y="189"/>
                </a:cubicBezTo>
                <a:lnTo>
                  <a:pt x="549" y="625"/>
                </a:lnTo>
                <a:close/>
                <a:moveTo>
                  <a:pt x="138" y="407"/>
                </a:moveTo>
                <a:lnTo>
                  <a:pt x="446" y="407"/>
                </a:lnTo>
                <a:lnTo>
                  <a:pt x="446" y="625"/>
                </a:lnTo>
                <a:lnTo>
                  <a:pt x="138" y="625"/>
                </a:lnTo>
                <a:lnTo>
                  <a:pt x="138" y="407"/>
                </a:lnTo>
                <a:close/>
                <a:moveTo>
                  <a:pt x="365" y="166"/>
                </a:moveTo>
                <a:lnTo>
                  <a:pt x="200" y="166"/>
                </a:lnTo>
                <a:lnTo>
                  <a:pt x="200" y="45"/>
                </a:lnTo>
                <a:lnTo>
                  <a:pt x="365" y="45"/>
                </a:lnTo>
                <a:lnTo>
                  <a:pt x="365" y="166"/>
                </a:lnTo>
                <a:close/>
                <a:moveTo>
                  <a:pt x="592" y="183"/>
                </a:moveTo>
                <a:lnTo>
                  <a:pt x="592" y="183"/>
                </a:lnTo>
                <a:cubicBezTo>
                  <a:pt x="594" y="176"/>
                  <a:pt x="592" y="167"/>
                  <a:pt x="586" y="162"/>
                </a:cubicBezTo>
                <a:lnTo>
                  <a:pt x="425" y="7"/>
                </a:lnTo>
                <a:lnTo>
                  <a:pt x="425" y="7"/>
                </a:lnTo>
                <a:cubicBezTo>
                  <a:pt x="425" y="7"/>
                  <a:pt x="425" y="7"/>
                  <a:pt x="425" y="6"/>
                </a:cubicBezTo>
                <a:lnTo>
                  <a:pt x="425" y="6"/>
                </a:lnTo>
                <a:cubicBezTo>
                  <a:pt x="424" y="6"/>
                  <a:pt x="424" y="5"/>
                  <a:pt x="424" y="5"/>
                </a:cubicBezTo>
                <a:lnTo>
                  <a:pt x="424" y="5"/>
                </a:lnTo>
                <a:lnTo>
                  <a:pt x="423" y="5"/>
                </a:lnTo>
                <a:lnTo>
                  <a:pt x="423" y="5"/>
                </a:lnTo>
                <a:cubicBezTo>
                  <a:pt x="422" y="5"/>
                  <a:pt x="422" y="4"/>
                  <a:pt x="421" y="4"/>
                </a:cubicBezTo>
                <a:lnTo>
                  <a:pt x="421" y="4"/>
                </a:lnTo>
                <a:lnTo>
                  <a:pt x="421" y="4"/>
                </a:lnTo>
                <a:lnTo>
                  <a:pt x="421" y="4"/>
                </a:lnTo>
                <a:cubicBezTo>
                  <a:pt x="420" y="4"/>
                  <a:pt x="420" y="4"/>
                  <a:pt x="420" y="3"/>
                </a:cubicBezTo>
                <a:lnTo>
                  <a:pt x="420" y="3"/>
                </a:lnTo>
                <a:cubicBezTo>
                  <a:pt x="420" y="3"/>
                  <a:pt x="419" y="3"/>
                  <a:pt x="419" y="2"/>
                </a:cubicBezTo>
                <a:lnTo>
                  <a:pt x="419" y="2"/>
                </a:lnTo>
                <a:cubicBezTo>
                  <a:pt x="419" y="2"/>
                  <a:pt x="419" y="2"/>
                  <a:pt x="418" y="2"/>
                </a:cubicBezTo>
                <a:lnTo>
                  <a:pt x="418" y="2"/>
                </a:lnTo>
                <a:lnTo>
                  <a:pt x="417" y="2"/>
                </a:lnTo>
                <a:lnTo>
                  <a:pt x="417" y="2"/>
                </a:lnTo>
                <a:lnTo>
                  <a:pt x="416" y="2"/>
                </a:lnTo>
                <a:lnTo>
                  <a:pt x="416" y="2"/>
                </a:lnTo>
                <a:cubicBezTo>
                  <a:pt x="415" y="1"/>
                  <a:pt x="415" y="1"/>
                  <a:pt x="415" y="1"/>
                </a:cubicBezTo>
                <a:lnTo>
                  <a:pt x="415" y="1"/>
                </a:lnTo>
                <a:lnTo>
                  <a:pt x="414" y="1"/>
                </a:lnTo>
                <a:lnTo>
                  <a:pt x="414" y="1"/>
                </a:lnTo>
                <a:lnTo>
                  <a:pt x="413" y="1"/>
                </a:lnTo>
                <a:lnTo>
                  <a:pt x="413" y="1"/>
                </a:lnTo>
                <a:cubicBezTo>
                  <a:pt x="413" y="1"/>
                  <a:pt x="413" y="0"/>
                  <a:pt x="412" y="0"/>
                </a:cubicBezTo>
                <a:lnTo>
                  <a:pt x="412" y="0"/>
                </a:lnTo>
                <a:cubicBezTo>
                  <a:pt x="411" y="0"/>
                  <a:pt x="411" y="0"/>
                  <a:pt x="410" y="0"/>
                </a:cubicBezTo>
                <a:lnTo>
                  <a:pt x="410" y="0"/>
                </a:lnTo>
                <a:lnTo>
                  <a:pt x="410" y="0"/>
                </a:lnTo>
                <a:lnTo>
                  <a:pt x="37" y="0"/>
                </a:lnTo>
                <a:lnTo>
                  <a:pt x="37" y="0"/>
                </a:lnTo>
                <a:cubicBezTo>
                  <a:pt x="20" y="0"/>
                  <a:pt x="0" y="19"/>
                  <a:pt x="0" y="42"/>
                </a:cubicBezTo>
                <a:lnTo>
                  <a:pt x="0" y="647"/>
                </a:lnTo>
                <a:lnTo>
                  <a:pt x="0" y="647"/>
                </a:lnTo>
                <a:cubicBezTo>
                  <a:pt x="0" y="659"/>
                  <a:pt x="9" y="668"/>
                  <a:pt x="22" y="668"/>
                </a:cubicBezTo>
                <a:lnTo>
                  <a:pt x="126" y="668"/>
                </a:lnTo>
                <a:lnTo>
                  <a:pt x="458" y="668"/>
                </a:lnTo>
                <a:lnTo>
                  <a:pt x="571" y="668"/>
                </a:lnTo>
                <a:lnTo>
                  <a:pt x="571" y="668"/>
                </a:lnTo>
                <a:cubicBezTo>
                  <a:pt x="583" y="668"/>
                  <a:pt x="593" y="659"/>
                  <a:pt x="593" y="647"/>
                </a:cubicBezTo>
                <a:lnTo>
                  <a:pt x="593" y="189"/>
                </a:lnTo>
                <a:lnTo>
                  <a:pt x="593" y="189"/>
                </a:lnTo>
                <a:cubicBezTo>
                  <a:pt x="593" y="187"/>
                  <a:pt x="593" y="185"/>
                  <a:pt x="592" y="1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Freeform 342"/>
          <p:cNvSpPr>
            <a:spLocks noChangeArrowheads="1"/>
          </p:cNvSpPr>
          <p:nvPr/>
        </p:nvSpPr>
        <p:spPr bwMode="auto">
          <a:xfrm>
            <a:off x="15219099" y="6172953"/>
            <a:ext cx="39839" cy="527870"/>
          </a:xfrm>
          <a:custGeom>
            <a:avLst/>
            <a:gdLst>
              <a:gd name="T0" fmla="*/ 16 w 34"/>
              <a:gd name="T1" fmla="*/ 465 h 466"/>
              <a:gd name="T2" fmla="*/ 16 w 34"/>
              <a:gd name="T3" fmla="*/ 465 h 466"/>
              <a:gd name="T4" fmla="*/ 0 w 34"/>
              <a:gd name="T5" fmla="*/ 448 h 466"/>
              <a:gd name="T6" fmla="*/ 0 w 34"/>
              <a:gd name="T7" fmla="*/ 17 h 466"/>
              <a:gd name="T8" fmla="*/ 0 w 34"/>
              <a:gd name="T9" fmla="*/ 17 h 466"/>
              <a:gd name="T10" fmla="*/ 16 w 34"/>
              <a:gd name="T11" fmla="*/ 0 h 466"/>
              <a:gd name="T12" fmla="*/ 16 w 34"/>
              <a:gd name="T13" fmla="*/ 0 h 466"/>
              <a:gd name="T14" fmla="*/ 33 w 34"/>
              <a:gd name="T15" fmla="*/ 17 h 466"/>
              <a:gd name="T16" fmla="*/ 33 w 34"/>
              <a:gd name="T17" fmla="*/ 448 h 466"/>
              <a:gd name="T18" fmla="*/ 33 w 34"/>
              <a:gd name="T19" fmla="*/ 448 h 466"/>
              <a:gd name="T20" fmla="*/ 16 w 34"/>
              <a:gd name="T21" fmla="*/ 46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466">
                <a:moveTo>
                  <a:pt x="16" y="465"/>
                </a:moveTo>
                <a:lnTo>
                  <a:pt x="16" y="465"/>
                </a:lnTo>
                <a:cubicBezTo>
                  <a:pt x="7" y="465"/>
                  <a:pt x="0" y="458"/>
                  <a:pt x="0" y="448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16" y="0"/>
                </a:lnTo>
                <a:cubicBezTo>
                  <a:pt x="25" y="0"/>
                  <a:pt x="33" y="8"/>
                  <a:pt x="33" y="17"/>
                </a:cubicBezTo>
                <a:lnTo>
                  <a:pt x="33" y="448"/>
                </a:lnTo>
                <a:lnTo>
                  <a:pt x="33" y="448"/>
                </a:lnTo>
                <a:cubicBezTo>
                  <a:pt x="33" y="458"/>
                  <a:pt x="25" y="465"/>
                  <a:pt x="16" y="4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Freeform 343"/>
          <p:cNvSpPr>
            <a:spLocks noChangeArrowheads="1"/>
          </p:cNvSpPr>
          <p:nvPr/>
        </p:nvSpPr>
        <p:spPr bwMode="auto">
          <a:xfrm>
            <a:off x="15219099" y="6660984"/>
            <a:ext cx="522889" cy="39839"/>
          </a:xfrm>
          <a:custGeom>
            <a:avLst/>
            <a:gdLst>
              <a:gd name="T0" fmla="*/ 447 w 465"/>
              <a:gd name="T1" fmla="*/ 34 h 35"/>
              <a:gd name="T2" fmla="*/ 16 w 465"/>
              <a:gd name="T3" fmla="*/ 34 h 35"/>
              <a:gd name="T4" fmla="*/ 16 w 465"/>
              <a:gd name="T5" fmla="*/ 34 h 35"/>
              <a:gd name="T6" fmla="*/ 0 w 465"/>
              <a:gd name="T7" fmla="*/ 17 h 35"/>
              <a:gd name="T8" fmla="*/ 0 w 465"/>
              <a:gd name="T9" fmla="*/ 17 h 35"/>
              <a:gd name="T10" fmla="*/ 16 w 465"/>
              <a:gd name="T11" fmla="*/ 0 h 35"/>
              <a:gd name="T12" fmla="*/ 447 w 465"/>
              <a:gd name="T13" fmla="*/ 0 h 35"/>
              <a:gd name="T14" fmla="*/ 447 w 465"/>
              <a:gd name="T15" fmla="*/ 0 h 35"/>
              <a:gd name="T16" fmla="*/ 464 w 465"/>
              <a:gd name="T17" fmla="*/ 17 h 35"/>
              <a:gd name="T18" fmla="*/ 464 w 465"/>
              <a:gd name="T19" fmla="*/ 17 h 35"/>
              <a:gd name="T20" fmla="*/ 447 w 465"/>
              <a:gd name="T21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5" h="35">
                <a:moveTo>
                  <a:pt x="447" y="34"/>
                </a:moveTo>
                <a:lnTo>
                  <a:pt x="16" y="34"/>
                </a:lnTo>
                <a:lnTo>
                  <a:pt x="16" y="34"/>
                </a:lnTo>
                <a:cubicBezTo>
                  <a:pt x="7" y="34"/>
                  <a:pt x="0" y="27"/>
                  <a:pt x="0" y="17"/>
                </a:cubicBez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447" y="0"/>
                </a:lnTo>
                <a:lnTo>
                  <a:pt x="447" y="0"/>
                </a:lnTo>
                <a:cubicBezTo>
                  <a:pt x="456" y="0"/>
                  <a:pt x="464" y="8"/>
                  <a:pt x="464" y="17"/>
                </a:cubicBezTo>
                <a:lnTo>
                  <a:pt x="464" y="17"/>
                </a:lnTo>
                <a:cubicBezTo>
                  <a:pt x="464" y="27"/>
                  <a:pt x="456" y="34"/>
                  <a:pt x="447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Freeform 344"/>
          <p:cNvSpPr>
            <a:spLocks noChangeArrowheads="1"/>
          </p:cNvSpPr>
          <p:nvPr/>
        </p:nvSpPr>
        <p:spPr bwMode="auto">
          <a:xfrm>
            <a:off x="15283837" y="6187892"/>
            <a:ext cx="343615" cy="453173"/>
          </a:xfrm>
          <a:custGeom>
            <a:avLst/>
            <a:gdLst>
              <a:gd name="T0" fmla="*/ 20 w 305"/>
              <a:gd name="T1" fmla="*/ 400 h 401"/>
              <a:gd name="T2" fmla="*/ 20 w 305"/>
              <a:gd name="T3" fmla="*/ 400 h 401"/>
              <a:gd name="T4" fmla="*/ 12 w 305"/>
              <a:gd name="T5" fmla="*/ 398 h 401"/>
              <a:gd name="T6" fmla="*/ 12 w 305"/>
              <a:gd name="T7" fmla="*/ 398 h 401"/>
              <a:gd name="T8" fmla="*/ 5 w 305"/>
              <a:gd name="T9" fmla="*/ 375 h 401"/>
              <a:gd name="T10" fmla="*/ 39 w 305"/>
              <a:gd name="T11" fmla="*/ 309 h 401"/>
              <a:gd name="T12" fmla="*/ 39 w 305"/>
              <a:gd name="T13" fmla="*/ 309 h 401"/>
              <a:gd name="T14" fmla="*/ 47 w 305"/>
              <a:gd name="T15" fmla="*/ 300 h 401"/>
              <a:gd name="T16" fmla="*/ 144 w 305"/>
              <a:gd name="T17" fmla="*/ 257 h 401"/>
              <a:gd name="T18" fmla="*/ 144 w 305"/>
              <a:gd name="T19" fmla="*/ 257 h 401"/>
              <a:gd name="T20" fmla="*/ 145 w 305"/>
              <a:gd name="T21" fmla="*/ 256 h 401"/>
              <a:gd name="T22" fmla="*/ 204 w 305"/>
              <a:gd name="T23" fmla="*/ 238 h 401"/>
              <a:gd name="T24" fmla="*/ 215 w 305"/>
              <a:gd name="T25" fmla="*/ 161 h 401"/>
              <a:gd name="T26" fmla="*/ 227 w 305"/>
              <a:gd name="T27" fmla="*/ 85 h 401"/>
              <a:gd name="T28" fmla="*/ 227 w 305"/>
              <a:gd name="T29" fmla="*/ 85 h 401"/>
              <a:gd name="T30" fmla="*/ 229 w 305"/>
              <a:gd name="T31" fmla="*/ 78 h 401"/>
              <a:gd name="T32" fmla="*/ 270 w 305"/>
              <a:gd name="T33" fmla="*/ 11 h 401"/>
              <a:gd name="T34" fmla="*/ 270 w 305"/>
              <a:gd name="T35" fmla="*/ 11 h 401"/>
              <a:gd name="T36" fmla="*/ 293 w 305"/>
              <a:gd name="T37" fmla="*/ 5 h 401"/>
              <a:gd name="T38" fmla="*/ 293 w 305"/>
              <a:gd name="T39" fmla="*/ 5 h 401"/>
              <a:gd name="T40" fmla="*/ 299 w 305"/>
              <a:gd name="T41" fmla="*/ 28 h 401"/>
              <a:gd name="T42" fmla="*/ 260 w 305"/>
              <a:gd name="T43" fmla="*/ 93 h 401"/>
              <a:gd name="T44" fmla="*/ 248 w 305"/>
              <a:gd name="T45" fmla="*/ 166 h 401"/>
              <a:gd name="T46" fmla="*/ 236 w 305"/>
              <a:gd name="T47" fmla="*/ 253 h 401"/>
              <a:gd name="T48" fmla="*/ 236 w 305"/>
              <a:gd name="T49" fmla="*/ 253 h 401"/>
              <a:gd name="T50" fmla="*/ 224 w 305"/>
              <a:gd name="T51" fmla="*/ 267 h 401"/>
              <a:gd name="T52" fmla="*/ 157 w 305"/>
              <a:gd name="T53" fmla="*/ 288 h 401"/>
              <a:gd name="T54" fmla="*/ 67 w 305"/>
              <a:gd name="T55" fmla="*/ 329 h 401"/>
              <a:gd name="T56" fmla="*/ 35 w 305"/>
              <a:gd name="T57" fmla="*/ 391 h 401"/>
              <a:gd name="T58" fmla="*/ 35 w 305"/>
              <a:gd name="T59" fmla="*/ 391 h 401"/>
              <a:gd name="T60" fmla="*/ 20 w 305"/>
              <a:gd name="T61" fmla="*/ 40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05" h="401">
                <a:moveTo>
                  <a:pt x="20" y="400"/>
                </a:moveTo>
                <a:lnTo>
                  <a:pt x="20" y="400"/>
                </a:lnTo>
                <a:cubicBezTo>
                  <a:pt x="17" y="400"/>
                  <a:pt x="15" y="400"/>
                  <a:pt x="12" y="398"/>
                </a:cubicBezTo>
                <a:lnTo>
                  <a:pt x="12" y="398"/>
                </a:lnTo>
                <a:cubicBezTo>
                  <a:pt x="4" y="394"/>
                  <a:pt x="0" y="384"/>
                  <a:pt x="5" y="375"/>
                </a:cubicBezTo>
                <a:lnTo>
                  <a:pt x="39" y="309"/>
                </a:lnTo>
                <a:lnTo>
                  <a:pt x="39" y="309"/>
                </a:lnTo>
                <a:cubicBezTo>
                  <a:pt x="41" y="305"/>
                  <a:pt x="43" y="303"/>
                  <a:pt x="47" y="300"/>
                </a:cubicBezTo>
                <a:lnTo>
                  <a:pt x="144" y="257"/>
                </a:lnTo>
                <a:lnTo>
                  <a:pt x="144" y="257"/>
                </a:lnTo>
                <a:cubicBezTo>
                  <a:pt x="144" y="256"/>
                  <a:pt x="145" y="256"/>
                  <a:pt x="145" y="256"/>
                </a:cubicBezTo>
                <a:lnTo>
                  <a:pt x="204" y="238"/>
                </a:lnTo>
                <a:lnTo>
                  <a:pt x="215" y="161"/>
                </a:lnTo>
                <a:lnTo>
                  <a:pt x="227" y="85"/>
                </a:lnTo>
                <a:lnTo>
                  <a:pt x="227" y="85"/>
                </a:lnTo>
                <a:cubicBezTo>
                  <a:pt x="227" y="82"/>
                  <a:pt x="228" y="80"/>
                  <a:pt x="229" y="78"/>
                </a:cubicBezTo>
                <a:lnTo>
                  <a:pt x="270" y="11"/>
                </a:lnTo>
                <a:lnTo>
                  <a:pt x="270" y="11"/>
                </a:lnTo>
                <a:cubicBezTo>
                  <a:pt x="275" y="2"/>
                  <a:pt x="286" y="0"/>
                  <a:pt x="293" y="5"/>
                </a:cubicBezTo>
                <a:lnTo>
                  <a:pt x="293" y="5"/>
                </a:lnTo>
                <a:cubicBezTo>
                  <a:pt x="302" y="9"/>
                  <a:pt x="304" y="19"/>
                  <a:pt x="299" y="28"/>
                </a:cubicBezTo>
                <a:lnTo>
                  <a:pt x="260" y="93"/>
                </a:lnTo>
                <a:lnTo>
                  <a:pt x="248" y="166"/>
                </a:lnTo>
                <a:lnTo>
                  <a:pt x="236" y="253"/>
                </a:lnTo>
                <a:lnTo>
                  <a:pt x="236" y="253"/>
                </a:lnTo>
                <a:cubicBezTo>
                  <a:pt x="235" y="259"/>
                  <a:pt x="230" y="265"/>
                  <a:pt x="224" y="267"/>
                </a:cubicBezTo>
                <a:lnTo>
                  <a:pt x="157" y="288"/>
                </a:lnTo>
                <a:lnTo>
                  <a:pt x="67" y="329"/>
                </a:lnTo>
                <a:lnTo>
                  <a:pt x="35" y="391"/>
                </a:lnTo>
                <a:lnTo>
                  <a:pt x="35" y="391"/>
                </a:lnTo>
                <a:cubicBezTo>
                  <a:pt x="32" y="397"/>
                  <a:pt x="26" y="400"/>
                  <a:pt x="20" y="4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Freeform 345"/>
          <p:cNvSpPr>
            <a:spLocks noChangeArrowheads="1"/>
          </p:cNvSpPr>
          <p:nvPr/>
        </p:nvSpPr>
        <p:spPr bwMode="auto">
          <a:xfrm>
            <a:off x="15567693" y="6292471"/>
            <a:ext cx="184255" cy="114536"/>
          </a:xfrm>
          <a:custGeom>
            <a:avLst/>
            <a:gdLst>
              <a:gd name="T0" fmla="*/ 43 w 162"/>
              <a:gd name="T1" fmla="*/ 102 h 103"/>
              <a:gd name="T2" fmla="*/ 43 w 162"/>
              <a:gd name="T3" fmla="*/ 102 h 103"/>
              <a:gd name="T4" fmla="*/ 39 w 162"/>
              <a:gd name="T5" fmla="*/ 101 h 103"/>
              <a:gd name="T6" fmla="*/ 13 w 162"/>
              <a:gd name="T7" fmla="*/ 95 h 103"/>
              <a:gd name="T8" fmla="*/ 13 w 162"/>
              <a:gd name="T9" fmla="*/ 95 h 103"/>
              <a:gd name="T10" fmla="*/ 2 w 162"/>
              <a:gd name="T11" fmla="*/ 74 h 103"/>
              <a:gd name="T12" fmla="*/ 2 w 162"/>
              <a:gd name="T13" fmla="*/ 74 h 103"/>
              <a:gd name="T14" fmla="*/ 23 w 162"/>
              <a:gd name="T15" fmla="*/ 62 h 103"/>
              <a:gd name="T16" fmla="*/ 40 w 162"/>
              <a:gd name="T17" fmla="*/ 67 h 103"/>
              <a:gd name="T18" fmla="*/ 132 w 162"/>
              <a:gd name="T19" fmla="*/ 5 h 103"/>
              <a:gd name="T20" fmla="*/ 132 w 162"/>
              <a:gd name="T21" fmla="*/ 5 h 103"/>
              <a:gd name="T22" fmla="*/ 156 w 162"/>
              <a:gd name="T23" fmla="*/ 9 h 103"/>
              <a:gd name="T24" fmla="*/ 156 w 162"/>
              <a:gd name="T25" fmla="*/ 9 h 103"/>
              <a:gd name="T26" fmla="*/ 151 w 162"/>
              <a:gd name="T27" fmla="*/ 33 h 103"/>
              <a:gd name="T28" fmla="*/ 52 w 162"/>
              <a:gd name="T29" fmla="*/ 99 h 103"/>
              <a:gd name="T30" fmla="*/ 52 w 162"/>
              <a:gd name="T31" fmla="*/ 99 h 103"/>
              <a:gd name="T32" fmla="*/ 43 w 162"/>
              <a:gd name="T33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103">
                <a:moveTo>
                  <a:pt x="43" y="102"/>
                </a:moveTo>
                <a:lnTo>
                  <a:pt x="43" y="102"/>
                </a:lnTo>
                <a:cubicBezTo>
                  <a:pt x="41" y="102"/>
                  <a:pt x="40" y="102"/>
                  <a:pt x="39" y="101"/>
                </a:cubicBezTo>
                <a:lnTo>
                  <a:pt x="13" y="95"/>
                </a:lnTo>
                <a:lnTo>
                  <a:pt x="13" y="95"/>
                </a:lnTo>
                <a:cubicBezTo>
                  <a:pt x="5" y="92"/>
                  <a:pt x="0" y="83"/>
                  <a:pt x="2" y="74"/>
                </a:cubicBezTo>
                <a:lnTo>
                  <a:pt x="2" y="74"/>
                </a:lnTo>
                <a:cubicBezTo>
                  <a:pt x="4" y="64"/>
                  <a:pt x="13" y="60"/>
                  <a:pt x="23" y="62"/>
                </a:cubicBezTo>
                <a:lnTo>
                  <a:pt x="40" y="67"/>
                </a:lnTo>
                <a:lnTo>
                  <a:pt x="132" y="5"/>
                </a:lnTo>
                <a:lnTo>
                  <a:pt x="132" y="5"/>
                </a:lnTo>
                <a:cubicBezTo>
                  <a:pt x="140" y="0"/>
                  <a:pt x="150" y="2"/>
                  <a:pt x="156" y="9"/>
                </a:cubicBezTo>
                <a:lnTo>
                  <a:pt x="156" y="9"/>
                </a:lnTo>
                <a:cubicBezTo>
                  <a:pt x="161" y="17"/>
                  <a:pt x="159" y="28"/>
                  <a:pt x="151" y="33"/>
                </a:cubicBezTo>
                <a:lnTo>
                  <a:pt x="52" y="99"/>
                </a:lnTo>
                <a:lnTo>
                  <a:pt x="52" y="99"/>
                </a:lnTo>
                <a:cubicBezTo>
                  <a:pt x="49" y="101"/>
                  <a:pt x="46" y="102"/>
                  <a:pt x="43" y="1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Freeform 346"/>
          <p:cNvSpPr>
            <a:spLocks noChangeArrowheads="1"/>
          </p:cNvSpPr>
          <p:nvPr/>
        </p:nvSpPr>
        <p:spPr bwMode="auto">
          <a:xfrm>
            <a:off x="15288818" y="6312391"/>
            <a:ext cx="239036" cy="189236"/>
          </a:xfrm>
          <a:custGeom>
            <a:avLst/>
            <a:gdLst>
              <a:gd name="T0" fmla="*/ 19 w 211"/>
              <a:gd name="T1" fmla="*/ 166 h 167"/>
              <a:gd name="T2" fmla="*/ 19 w 211"/>
              <a:gd name="T3" fmla="*/ 166 h 167"/>
              <a:gd name="T4" fmla="*/ 7 w 211"/>
              <a:gd name="T5" fmla="*/ 160 h 167"/>
              <a:gd name="T6" fmla="*/ 7 w 211"/>
              <a:gd name="T7" fmla="*/ 160 h 167"/>
              <a:gd name="T8" fmla="*/ 8 w 211"/>
              <a:gd name="T9" fmla="*/ 136 h 167"/>
              <a:gd name="T10" fmla="*/ 70 w 211"/>
              <a:gd name="T11" fmla="*/ 77 h 167"/>
              <a:gd name="T12" fmla="*/ 102 w 211"/>
              <a:gd name="T13" fmla="*/ 11 h 167"/>
              <a:gd name="T14" fmla="*/ 102 w 211"/>
              <a:gd name="T15" fmla="*/ 11 h 167"/>
              <a:gd name="T16" fmla="*/ 122 w 211"/>
              <a:gd name="T17" fmla="*/ 1 h 167"/>
              <a:gd name="T18" fmla="*/ 196 w 211"/>
              <a:gd name="T19" fmla="*/ 22 h 167"/>
              <a:gd name="T20" fmla="*/ 196 w 211"/>
              <a:gd name="T21" fmla="*/ 22 h 167"/>
              <a:gd name="T22" fmla="*/ 207 w 211"/>
              <a:gd name="T23" fmla="*/ 42 h 167"/>
              <a:gd name="T24" fmla="*/ 207 w 211"/>
              <a:gd name="T25" fmla="*/ 42 h 167"/>
              <a:gd name="T26" fmla="*/ 187 w 211"/>
              <a:gd name="T27" fmla="*/ 55 h 167"/>
              <a:gd name="T28" fmla="*/ 127 w 211"/>
              <a:gd name="T29" fmla="*/ 38 h 167"/>
              <a:gd name="T30" fmla="*/ 99 w 211"/>
              <a:gd name="T31" fmla="*/ 94 h 167"/>
              <a:gd name="T32" fmla="*/ 99 w 211"/>
              <a:gd name="T33" fmla="*/ 94 h 167"/>
              <a:gd name="T34" fmla="*/ 95 w 211"/>
              <a:gd name="T35" fmla="*/ 99 h 167"/>
              <a:gd name="T36" fmla="*/ 31 w 211"/>
              <a:gd name="T37" fmla="*/ 161 h 167"/>
              <a:gd name="T38" fmla="*/ 31 w 211"/>
              <a:gd name="T39" fmla="*/ 161 h 167"/>
              <a:gd name="T40" fmla="*/ 19 w 211"/>
              <a:gd name="T41" fmla="*/ 16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1" h="167">
                <a:moveTo>
                  <a:pt x="19" y="166"/>
                </a:moveTo>
                <a:lnTo>
                  <a:pt x="19" y="166"/>
                </a:lnTo>
                <a:cubicBezTo>
                  <a:pt x="15" y="166"/>
                  <a:pt x="10" y="164"/>
                  <a:pt x="7" y="160"/>
                </a:cubicBezTo>
                <a:lnTo>
                  <a:pt x="7" y="160"/>
                </a:lnTo>
                <a:cubicBezTo>
                  <a:pt x="0" y="154"/>
                  <a:pt x="1" y="143"/>
                  <a:pt x="8" y="136"/>
                </a:cubicBezTo>
                <a:lnTo>
                  <a:pt x="70" y="77"/>
                </a:lnTo>
                <a:lnTo>
                  <a:pt x="102" y="11"/>
                </a:lnTo>
                <a:lnTo>
                  <a:pt x="102" y="11"/>
                </a:lnTo>
                <a:cubicBezTo>
                  <a:pt x="106" y="3"/>
                  <a:pt x="114" y="0"/>
                  <a:pt x="122" y="1"/>
                </a:cubicBezTo>
                <a:lnTo>
                  <a:pt x="196" y="22"/>
                </a:lnTo>
                <a:lnTo>
                  <a:pt x="196" y="22"/>
                </a:lnTo>
                <a:cubicBezTo>
                  <a:pt x="204" y="25"/>
                  <a:pt x="210" y="34"/>
                  <a:pt x="207" y="42"/>
                </a:cubicBezTo>
                <a:lnTo>
                  <a:pt x="207" y="42"/>
                </a:lnTo>
                <a:cubicBezTo>
                  <a:pt x="205" y="52"/>
                  <a:pt x="196" y="57"/>
                  <a:pt x="187" y="55"/>
                </a:cubicBezTo>
                <a:lnTo>
                  <a:pt x="127" y="38"/>
                </a:lnTo>
                <a:lnTo>
                  <a:pt x="99" y="94"/>
                </a:lnTo>
                <a:lnTo>
                  <a:pt x="99" y="94"/>
                </a:lnTo>
                <a:cubicBezTo>
                  <a:pt x="98" y="95"/>
                  <a:pt x="97" y="97"/>
                  <a:pt x="95" y="99"/>
                </a:cubicBezTo>
                <a:lnTo>
                  <a:pt x="31" y="161"/>
                </a:lnTo>
                <a:lnTo>
                  <a:pt x="31" y="161"/>
                </a:lnTo>
                <a:cubicBezTo>
                  <a:pt x="28" y="164"/>
                  <a:pt x="23" y="166"/>
                  <a:pt x="19" y="1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Freeform 347"/>
          <p:cNvSpPr>
            <a:spLocks noChangeArrowheads="1"/>
          </p:cNvSpPr>
          <p:nvPr/>
        </p:nvSpPr>
        <p:spPr bwMode="auto">
          <a:xfrm>
            <a:off x="15458135" y="6461788"/>
            <a:ext cx="234054" cy="169317"/>
          </a:xfrm>
          <a:custGeom>
            <a:avLst/>
            <a:gdLst>
              <a:gd name="T0" fmla="*/ 19 w 209"/>
              <a:gd name="T1" fmla="*/ 150 h 151"/>
              <a:gd name="T2" fmla="*/ 19 w 209"/>
              <a:gd name="T3" fmla="*/ 150 h 151"/>
              <a:gd name="T4" fmla="*/ 3 w 209"/>
              <a:gd name="T5" fmla="*/ 139 h 151"/>
              <a:gd name="T6" fmla="*/ 3 w 209"/>
              <a:gd name="T7" fmla="*/ 139 h 151"/>
              <a:gd name="T8" fmla="*/ 13 w 209"/>
              <a:gd name="T9" fmla="*/ 117 h 151"/>
              <a:gd name="T10" fmla="*/ 96 w 209"/>
              <a:gd name="T11" fmla="*/ 87 h 151"/>
              <a:gd name="T12" fmla="*/ 177 w 209"/>
              <a:gd name="T13" fmla="*/ 7 h 151"/>
              <a:gd name="T14" fmla="*/ 177 w 209"/>
              <a:gd name="T15" fmla="*/ 7 h 151"/>
              <a:gd name="T16" fmla="*/ 201 w 209"/>
              <a:gd name="T17" fmla="*/ 7 h 151"/>
              <a:gd name="T18" fmla="*/ 201 w 209"/>
              <a:gd name="T19" fmla="*/ 7 h 151"/>
              <a:gd name="T20" fmla="*/ 201 w 209"/>
              <a:gd name="T21" fmla="*/ 31 h 151"/>
              <a:gd name="T22" fmla="*/ 117 w 209"/>
              <a:gd name="T23" fmla="*/ 113 h 151"/>
              <a:gd name="T24" fmla="*/ 117 w 209"/>
              <a:gd name="T25" fmla="*/ 113 h 151"/>
              <a:gd name="T26" fmla="*/ 111 w 209"/>
              <a:gd name="T27" fmla="*/ 117 h 151"/>
              <a:gd name="T28" fmla="*/ 24 w 209"/>
              <a:gd name="T29" fmla="*/ 149 h 151"/>
              <a:gd name="T30" fmla="*/ 24 w 209"/>
              <a:gd name="T31" fmla="*/ 149 h 151"/>
              <a:gd name="T32" fmla="*/ 19 w 209"/>
              <a:gd name="T33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9" h="151">
                <a:moveTo>
                  <a:pt x="19" y="150"/>
                </a:moveTo>
                <a:lnTo>
                  <a:pt x="19" y="150"/>
                </a:lnTo>
                <a:cubicBezTo>
                  <a:pt x="11" y="150"/>
                  <a:pt x="5" y="146"/>
                  <a:pt x="3" y="139"/>
                </a:cubicBezTo>
                <a:lnTo>
                  <a:pt x="3" y="139"/>
                </a:lnTo>
                <a:cubicBezTo>
                  <a:pt x="0" y="130"/>
                  <a:pt x="4" y="120"/>
                  <a:pt x="13" y="117"/>
                </a:cubicBezTo>
                <a:lnTo>
                  <a:pt x="96" y="87"/>
                </a:lnTo>
                <a:lnTo>
                  <a:pt x="177" y="7"/>
                </a:lnTo>
                <a:lnTo>
                  <a:pt x="177" y="7"/>
                </a:lnTo>
                <a:cubicBezTo>
                  <a:pt x="184" y="0"/>
                  <a:pt x="195" y="0"/>
                  <a:pt x="201" y="7"/>
                </a:cubicBezTo>
                <a:lnTo>
                  <a:pt x="201" y="7"/>
                </a:lnTo>
                <a:cubicBezTo>
                  <a:pt x="208" y="14"/>
                  <a:pt x="208" y="24"/>
                  <a:pt x="201" y="31"/>
                </a:cubicBezTo>
                <a:lnTo>
                  <a:pt x="117" y="113"/>
                </a:lnTo>
                <a:lnTo>
                  <a:pt x="117" y="113"/>
                </a:lnTo>
                <a:cubicBezTo>
                  <a:pt x="115" y="115"/>
                  <a:pt x="114" y="116"/>
                  <a:pt x="111" y="117"/>
                </a:cubicBezTo>
                <a:lnTo>
                  <a:pt x="24" y="149"/>
                </a:lnTo>
                <a:lnTo>
                  <a:pt x="24" y="149"/>
                </a:lnTo>
                <a:cubicBezTo>
                  <a:pt x="23" y="149"/>
                  <a:pt x="21" y="150"/>
                  <a:pt x="19" y="1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Freeform 348"/>
          <p:cNvSpPr>
            <a:spLocks noChangeArrowheads="1"/>
          </p:cNvSpPr>
          <p:nvPr/>
        </p:nvSpPr>
        <p:spPr bwMode="auto">
          <a:xfrm>
            <a:off x="15692189" y="6292471"/>
            <a:ext cx="59759" cy="109558"/>
          </a:xfrm>
          <a:custGeom>
            <a:avLst/>
            <a:gdLst>
              <a:gd name="T0" fmla="*/ 18 w 51"/>
              <a:gd name="T1" fmla="*/ 97 h 98"/>
              <a:gd name="T2" fmla="*/ 18 w 51"/>
              <a:gd name="T3" fmla="*/ 97 h 98"/>
              <a:gd name="T4" fmla="*/ 15 w 51"/>
              <a:gd name="T5" fmla="*/ 97 h 98"/>
              <a:gd name="T6" fmla="*/ 15 w 51"/>
              <a:gd name="T7" fmla="*/ 97 h 98"/>
              <a:gd name="T8" fmla="*/ 2 w 51"/>
              <a:gd name="T9" fmla="*/ 77 h 98"/>
              <a:gd name="T10" fmla="*/ 14 w 51"/>
              <a:gd name="T11" fmla="*/ 15 h 98"/>
              <a:gd name="T12" fmla="*/ 14 w 51"/>
              <a:gd name="T13" fmla="*/ 15 h 98"/>
              <a:gd name="T14" fmla="*/ 35 w 51"/>
              <a:gd name="T15" fmla="*/ 2 h 98"/>
              <a:gd name="T16" fmla="*/ 35 w 51"/>
              <a:gd name="T17" fmla="*/ 2 h 98"/>
              <a:gd name="T18" fmla="*/ 48 w 51"/>
              <a:gd name="T19" fmla="*/ 22 h 98"/>
              <a:gd name="T20" fmla="*/ 35 w 51"/>
              <a:gd name="T21" fmla="*/ 84 h 98"/>
              <a:gd name="T22" fmla="*/ 35 w 51"/>
              <a:gd name="T23" fmla="*/ 84 h 98"/>
              <a:gd name="T24" fmla="*/ 18 w 51"/>
              <a:gd name="T25" fmla="*/ 9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" h="98">
                <a:moveTo>
                  <a:pt x="18" y="97"/>
                </a:moveTo>
                <a:lnTo>
                  <a:pt x="18" y="97"/>
                </a:lnTo>
                <a:cubicBezTo>
                  <a:pt x="17" y="97"/>
                  <a:pt x="16" y="97"/>
                  <a:pt x="15" y="97"/>
                </a:cubicBezTo>
                <a:lnTo>
                  <a:pt x="15" y="97"/>
                </a:lnTo>
                <a:cubicBezTo>
                  <a:pt x="6" y="96"/>
                  <a:pt x="0" y="86"/>
                  <a:pt x="2" y="77"/>
                </a:cubicBezTo>
                <a:lnTo>
                  <a:pt x="14" y="15"/>
                </a:lnTo>
                <a:lnTo>
                  <a:pt x="14" y="15"/>
                </a:lnTo>
                <a:cubicBezTo>
                  <a:pt x="17" y="6"/>
                  <a:pt x="25" y="0"/>
                  <a:pt x="35" y="2"/>
                </a:cubicBezTo>
                <a:lnTo>
                  <a:pt x="35" y="2"/>
                </a:lnTo>
                <a:cubicBezTo>
                  <a:pt x="44" y="4"/>
                  <a:pt x="50" y="13"/>
                  <a:pt x="48" y="22"/>
                </a:cubicBezTo>
                <a:lnTo>
                  <a:pt x="35" y="84"/>
                </a:lnTo>
                <a:lnTo>
                  <a:pt x="35" y="84"/>
                </a:lnTo>
                <a:cubicBezTo>
                  <a:pt x="34" y="92"/>
                  <a:pt x="26" y="97"/>
                  <a:pt x="18" y="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Freeform 349"/>
          <p:cNvSpPr>
            <a:spLocks noChangeArrowheads="1"/>
          </p:cNvSpPr>
          <p:nvPr/>
        </p:nvSpPr>
        <p:spPr bwMode="auto">
          <a:xfrm>
            <a:off x="15637412" y="6277530"/>
            <a:ext cx="114536" cy="54781"/>
          </a:xfrm>
          <a:custGeom>
            <a:avLst/>
            <a:gdLst>
              <a:gd name="T0" fmla="*/ 80 w 100"/>
              <a:gd name="T1" fmla="*/ 48 h 49"/>
              <a:gd name="T2" fmla="*/ 80 w 100"/>
              <a:gd name="T3" fmla="*/ 48 h 49"/>
              <a:gd name="T4" fmla="*/ 77 w 100"/>
              <a:gd name="T5" fmla="*/ 48 h 49"/>
              <a:gd name="T6" fmla="*/ 15 w 100"/>
              <a:gd name="T7" fmla="*/ 35 h 49"/>
              <a:gd name="T8" fmla="*/ 15 w 100"/>
              <a:gd name="T9" fmla="*/ 35 h 49"/>
              <a:gd name="T10" fmla="*/ 2 w 100"/>
              <a:gd name="T11" fmla="*/ 15 h 49"/>
              <a:gd name="T12" fmla="*/ 2 w 100"/>
              <a:gd name="T13" fmla="*/ 15 h 49"/>
              <a:gd name="T14" fmla="*/ 21 w 100"/>
              <a:gd name="T15" fmla="*/ 2 h 49"/>
              <a:gd name="T16" fmla="*/ 84 w 100"/>
              <a:gd name="T17" fmla="*/ 15 h 49"/>
              <a:gd name="T18" fmla="*/ 84 w 100"/>
              <a:gd name="T19" fmla="*/ 15 h 49"/>
              <a:gd name="T20" fmla="*/ 97 w 100"/>
              <a:gd name="T21" fmla="*/ 35 h 49"/>
              <a:gd name="T22" fmla="*/ 97 w 100"/>
              <a:gd name="T23" fmla="*/ 35 h 49"/>
              <a:gd name="T24" fmla="*/ 80 w 100"/>
              <a:gd name="T2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49">
                <a:moveTo>
                  <a:pt x="80" y="48"/>
                </a:moveTo>
                <a:lnTo>
                  <a:pt x="80" y="48"/>
                </a:lnTo>
                <a:cubicBezTo>
                  <a:pt x="79" y="48"/>
                  <a:pt x="78" y="48"/>
                  <a:pt x="77" y="48"/>
                </a:cubicBezTo>
                <a:lnTo>
                  <a:pt x="15" y="35"/>
                </a:lnTo>
                <a:lnTo>
                  <a:pt x="15" y="35"/>
                </a:lnTo>
                <a:cubicBezTo>
                  <a:pt x="5" y="33"/>
                  <a:pt x="0" y="24"/>
                  <a:pt x="2" y="15"/>
                </a:cubicBezTo>
                <a:lnTo>
                  <a:pt x="2" y="15"/>
                </a:lnTo>
                <a:cubicBezTo>
                  <a:pt x="4" y="6"/>
                  <a:pt x="13" y="0"/>
                  <a:pt x="21" y="2"/>
                </a:cubicBezTo>
                <a:lnTo>
                  <a:pt x="84" y="15"/>
                </a:lnTo>
                <a:lnTo>
                  <a:pt x="84" y="15"/>
                </a:lnTo>
                <a:cubicBezTo>
                  <a:pt x="93" y="17"/>
                  <a:pt x="99" y="26"/>
                  <a:pt x="97" y="35"/>
                </a:cubicBezTo>
                <a:lnTo>
                  <a:pt x="97" y="35"/>
                </a:lnTo>
                <a:cubicBezTo>
                  <a:pt x="95" y="43"/>
                  <a:pt x="88" y="48"/>
                  <a:pt x="80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Freeform 350"/>
          <p:cNvSpPr>
            <a:spLocks noChangeArrowheads="1"/>
          </p:cNvSpPr>
          <p:nvPr/>
        </p:nvSpPr>
        <p:spPr bwMode="auto">
          <a:xfrm>
            <a:off x="13809784" y="9668848"/>
            <a:ext cx="592610" cy="448192"/>
          </a:xfrm>
          <a:custGeom>
            <a:avLst/>
            <a:gdLst>
              <a:gd name="T0" fmla="*/ 37 w 524"/>
              <a:gd name="T1" fmla="*/ 24 h 398"/>
              <a:gd name="T2" fmla="*/ 37 w 524"/>
              <a:gd name="T3" fmla="*/ 24 h 398"/>
              <a:gd name="T4" fmla="*/ 24 w 524"/>
              <a:gd name="T5" fmla="*/ 37 h 398"/>
              <a:gd name="T6" fmla="*/ 24 w 524"/>
              <a:gd name="T7" fmla="*/ 360 h 398"/>
              <a:gd name="T8" fmla="*/ 24 w 524"/>
              <a:gd name="T9" fmla="*/ 360 h 398"/>
              <a:gd name="T10" fmla="*/ 37 w 524"/>
              <a:gd name="T11" fmla="*/ 373 h 398"/>
              <a:gd name="T12" fmla="*/ 487 w 524"/>
              <a:gd name="T13" fmla="*/ 373 h 398"/>
              <a:gd name="T14" fmla="*/ 487 w 524"/>
              <a:gd name="T15" fmla="*/ 373 h 398"/>
              <a:gd name="T16" fmla="*/ 499 w 524"/>
              <a:gd name="T17" fmla="*/ 360 h 398"/>
              <a:gd name="T18" fmla="*/ 499 w 524"/>
              <a:gd name="T19" fmla="*/ 37 h 398"/>
              <a:gd name="T20" fmla="*/ 499 w 524"/>
              <a:gd name="T21" fmla="*/ 37 h 398"/>
              <a:gd name="T22" fmla="*/ 487 w 524"/>
              <a:gd name="T23" fmla="*/ 24 h 398"/>
              <a:gd name="T24" fmla="*/ 37 w 524"/>
              <a:gd name="T25" fmla="*/ 24 h 398"/>
              <a:gd name="T26" fmla="*/ 487 w 524"/>
              <a:gd name="T27" fmla="*/ 397 h 398"/>
              <a:gd name="T28" fmla="*/ 37 w 524"/>
              <a:gd name="T29" fmla="*/ 397 h 398"/>
              <a:gd name="T30" fmla="*/ 37 w 524"/>
              <a:gd name="T31" fmla="*/ 397 h 398"/>
              <a:gd name="T32" fmla="*/ 0 w 524"/>
              <a:gd name="T33" fmla="*/ 360 h 398"/>
              <a:gd name="T34" fmla="*/ 0 w 524"/>
              <a:gd name="T35" fmla="*/ 37 h 398"/>
              <a:gd name="T36" fmla="*/ 0 w 524"/>
              <a:gd name="T37" fmla="*/ 37 h 398"/>
              <a:gd name="T38" fmla="*/ 37 w 524"/>
              <a:gd name="T39" fmla="*/ 0 h 398"/>
              <a:gd name="T40" fmla="*/ 487 w 524"/>
              <a:gd name="T41" fmla="*/ 0 h 398"/>
              <a:gd name="T42" fmla="*/ 487 w 524"/>
              <a:gd name="T43" fmla="*/ 0 h 398"/>
              <a:gd name="T44" fmla="*/ 523 w 524"/>
              <a:gd name="T45" fmla="*/ 37 h 398"/>
              <a:gd name="T46" fmla="*/ 523 w 524"/>
              <a:gd name="T47" fmla="*/ 360 h 398"/>
              <a:gd name="T48" fmla="*/ 523 w 524"/>
              <a:gd name="T49" fmla="*/ 360 h 398"/>
              <a:gd name="T50" fmla="*/ 487 w 524"/>
              <a:gd name="T51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24" h="398">
                <a:moveTo>
                  <a:pt x="37" y="24"/>
                </a:moveTo>
                <a:lnTo>
                  <a:pt x="37" y="24"/>
                </a:lnTo>
                <a:cubicBezTo>
                  <a:pt x="30" y="24"/>
                  <a:pt x="24" y="30"/>
                  <a:pt x="24" y="37"/>
                </a:cubicBezTo>
                <a:lnTo>
                  <a:pt x="24" y="360"/>
                </a:lnTo>
                <a:lnTo>
                  <a:pt x="24" y="360"/>
                </a:lnTo>
                <a:cubicBezTo>
                  <a:pt x="24" y="367"/>
                  <a:pt x="30" y="373"/>
                  <a:pt x="37" y="373"/>
                </a:cubicBezTo>
                <a:lnTo>
                  <a:pt x="487" y="373"/>
                </a:lnTo>
                <a:lnTo>
                  <a:pt x="487" y="373"/>
                </a:lnTo>
                <a:cubicBezTo>
                  <a:pt x="493" y="373"/>
                  <a:pt x="499" y="367"/>
                  <a:pt x="499" y="360"/>
                </a:cubicBezTo>
                <a:lnTo>
                  <a:pt x="499" y="37"/>
                </a:lnTo>
                <a:lnTo>
                  <a:pt x="499" y="37"/>
                </a:lnTo>
                <a:cubicBezTo>
                  <a:pt x="499" y="30"/>
                  <a:pt x="493" y="24"/>
                  <a:pt x="487" y="24"/>
                </a:cubicBezTo>
                <a:lnTo>
                  <a:pt x="37" y="24"/>
                </a:lnTo>
                <a:close/>
                <a:moveTo>
                  <a:pt x="487" y="397"/>
                </a:moveTo>
                <a:lnTo>
                  <a:pt x="37" y="397"/>
                </a:lnTo>
                <a:lnTo>
                  <a:pt x="37" y="397"/>
                </a:lnTo>
                <a:cubicBezTo>
                  <a:pt x="16" y="397"/>
                  <a:pt x="0" y="380"/>
                  <a:pt x="0" y="360"/>
                </a:cubicBezTo>
                <a:lnTo>
                  <a:pt x="0" y="37"/>
                </a:lnTo>
                <a:lnTo>
                  <a:pt x="0" y="37"/>
                </a:lnTo>
                <a:cubicBezTo>
                  <a:pt x="0" y="17"/>
                  <a:pt x="16" y="0"/>
                  <a:pt x="37" y="0"/>
                </a:cubicBezTo>
                <a:lnTo>
                  <a:pt x="487" y="0"/>
                </a:lnTo>
                <a:lnTo>
                  <a:pt x="487" y="0"/>
                </a:lnTo>
                <a:cubicBezTo>
                  <a:pt x="507" y="0"/>
                  <a:pt x="523" y="17"/>
                  <a:pt x="523" y="37"/>
                </a:cubicBezTo>
                <a:lnTo>
                  <a:pt x="523" y="360"/>
                </a:lnTo>
                <a:lnTo>
                  <a:pt x="523" y="360"/>
                </a:lnTo>
                <a:cubicBezTo>
                  <a:pt x="523" y="380"/>
                  <a:pt x="507" y="397"/>
                  <a:pt x="487" y="3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Freeform 351"/>
          <p:cNvSpPr>
            <a:spLocks noChangeArrowheads="1"/>
          </p:cNvSpPr>
          <p:nvPr/>
        </p:nvSpPr>
        <p:spPr bwMode="auto">
          <a:xfrm>
            <a:off x="14193239" y="9952701"/>
            <a:ext cx="134456" cy="99598"/>
          </a:xfrm>
          <a:custGeom>
            <a:avLst/>
            <a:gdLst>
              <a:gd name="T0" fmla="*/ 25 w 119"/>
              <a:gd name="T1" fmla="*/ 62 h 87"/>
              <a:gd name="T2" fmla="*/ 94 w 119"/>
              <a:gd name="T3" fmla="*/ 62 h 87"/>
              <a:gd name="T4" fmla="*/ 94 w 119"/>
              <a:gd name="T5" fmla="*/ 24 h 87"/>
              <a:gd name="T6" fmla="*/ 25 w 119"/>
              <a:gd name="T7" fmla="*/ 24 h 87"/>
              <a:gd name="T8" fmla="*/ 25 w 119"/>
              <a:gd name="T9" fmla="*/ 62 h 87"/>
              <a:gd name="T10" fmla="*/ 105 w 119"/>
              <a:gd name="T11" fmla="*/ 86 h 87"/>
              <a:gd name="T12" fmla="*/ 12 w 119"/>
              <a:gd name="T13" fmla="*/ 86 h 87"/>
              <a:gd name="T14" fmla="*/ 12 w 119"/>
              <a:gd name="T15" fmla="*/ 86 h 87"/>
              <a:gd name="T16" fmla="*/ 0 w 119"/>
              <a:gd name="T17" fmla="*/ 74 h 87"/>
              <a:gd name="T18" fmla="*/ 0 w 119"/>
              <a:gd name="T19" fmla="*/ 12 h 87"/>
              <a:gd name="T20" fmla="*/ 0 w 119"/>
              <a:gd name="T21" fmla="*/ 12 h 87"/>
              <a:gd name="T22" fmla="*/ 12 w 119"/>
              <a:gd name="T23" fmla="*/ 0 h 87"/>
              <a:gd name="T24" fmla="*/ 105 w 119"/>
              <a:gd name="T25" fmla="*/ 0 h 87"/>
              <a:gd name="T26" fmla="*/ 105 w 119"/>
              <a:gd name="T27" fmla="*/ 0 h 87"/>
              <a:gd name="T28" fmla="*/ 118 w 119"/>
              <a:gd name="T29" fmla="*/ 12 h 87"/>
              <a:gd name="T30" fmla="*/ 118 w 119"/>
              <a:gd name="T31" fmla="*/ 74 h 87"/>
              <a:gd name="T32" fmla="*/ 118 w 119"/>
              <a:gd name="T33" fmla="*/ 74 h 87"/>
              <a:gd name="T34" fmla="*/ 105 w 119"/>
              <a:gd name="T35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" h="87">
                <a:moveTo>
                  <a:pt x="25" y="62"/>
                </a:moveTo>
                <a:lnTo>
                  <a:pt x="94" y="62"/>
                </a:lnTo>
                <a:lnTo>
                  <a:pt x="94" y="24"/>
                </a:lnTo>
                <a:lnTo>
                  <a:pt x="25" y="24"/>
                </a:lnTo>
                <a:lnTo>
                  <a:pt x="25" y="62"/>
                </a:lnTo>
                <a:close/>
                <a:moveTo>
                  <a:pt x="105" y="86"/>
                </a:moveTo>
                <a:lnTo>
                  <a:pt x="12" y="86"/>
                </a:lnTo>
                <a:lnTo>
                  <a:pt x="12" y="86"/>
                </a:lnTo>
                <a:cubicBezTo>
                  <a:pt x="6" y="86"/>
                  <a:pt x="0" y="81"/>
                  <a:pt x="0" y="74"/>
                </a:cubicBezTo>
                <a:lnTo>
                  <a:pt x="0" y="12"/>
                </a:lnTo>
                <a:lnTo>
                  <a:pt x="0" y="12"/>
                </a:lnTo>
                <a:cubicBezTo>
                  <a:pt x="0" y="5"/>
                  <a:pt x="6" y="0"/>
                  <a:pt x="12" y="0"/>
                </a:cubicBezTo>
                <a:lnTo>
                  <a:pt x="105" y="0"/>
                </a:lnTo>
                <a:lnTo>
                  <a:pt x="105" y="0"/>
                </a:lnTo>
                <a:cubicBezTo>
                  <a:pt x="112" y="0"/>
                  <a:pt x="118" y="5"/>
                  <a:pt x="118" y="12"/>
                </a:cubicBezTo>
                <a:lnTo>
                  <a:pt x="118" y="74"/>
                </a:lnTo>
                <a:lnTo>
                  <a:pt x="118" y="74"/>
                </a:lnTo>
                <a:cubicBezTo>
                  <a:pt x="118" y="81"/>
                  <a:pt x="112" y="86"/>
                  <a:pt x="105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52"/>
          <p:cNvSpPr>
            <a:spLocks noChangeArrowheads="1"/>
          </p:cNvSpPr>
          <p:nvPr/>
        </p:nvSpPr>
        <p:spPr bwMode="auto">
          <a:xfrm>
            <a:off x="13879503" y="9529410"/>
            <a:ext cx="463133" cy="134456"/>
          </a:xfrm>
          <a:custGeom>
            <a:avLst/>
            <a:gdLst>
              <a:gd name="T0" fmla="*/ 14 w 412"/>
              <a:gd name="T1" fmla="*/ 120 h 121"/>
              <a:gd name="T2" fmla="*/ 14 w 412"/>
              <a:gd name="T3" fmla="*/ 120 h 121"/>
              <a:gd name="T4" fmla="*/ 2 w 412"/>
              <a:gd name="T5" fmla="*/ 111 h 121"/>
              <a:gd name="T6" fmla="*/ 2 w 412"/>
              <a:gd name="T7" fmla="*/ 111 h 121"/>
              <a:gd name="T8" fmla="*/ 11 w 412"/>
              <a:gd name="T9" fmla="*/ 96 h 121"/>
              <a:gd name="T10" fmla="*/ 363 w 412"/>
              <a:gd name="T11" fmla="*/ 1 h 121"/>
              <a:gd name="T12" fmla="*/ 363 w 412"/>
              <a:gd name="T13" fmla="*/ 1 h 121"/>
              <a:gd name="T14" fmla="*/ 378 w 412"/>
              <a:gd name="T15" fmla="*/ 3 h 121"/>
              <a:gd name="T16" fmla="*/ 378 w 412"/>
              <a:gd name="T17" fmla="*/ 3 h 121"/>
              <a:gd name="T18" fmla="*/ 386 w 412"/>
              <a:gd name="T19" fmla="*/ 15 h 121"/>
              <a:gd name="T20" fmla="*/ 410 w 412"/>
              <a:gd name="T21" fmla="*/ 103 h 121"/>
              <a:gd name="T22" fmla="*/ 410 w 412"/>
              <a:gd name="T23" fmla="*/ 103 h 121"/>
              <a:gd name="T24" fmla="*/ 401 w 412"/>
              <a:gd name="T25" fmla="*/ 118 h 121"/>
              <a:gd name="T26" fmla="*/ 401 w 412"/>
              <a:gd name="T27" fmla="*/ 118 h 121"/>
              <a:gd name="T28" fmla="*/ 386 w 412"/>
              <a:gd name="T29" fmla="*/ 110 h 121"/>
              <a:gd name="T30" fmla="*/ 364 w 412"/>
              <a:gd name="T31" fmla="*/ 27 h 121"/>
              <a:gd name="T32" fmla="*/ 17 w 412"/>
              <a:gd name="T33" fmla="*/ 119 h 121"/>
              <a:gd name="T34" fmla="*/ 17 w 412"/>
              <a:gd name="T35" fmla="*/ 119 h 121"/>
              <a:gd name="T36" fmla="*/ 14 w 412"/>
              <a:gd name="T37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12" h="121">
                <a:moveTo>
                  <a:pt x="14" y="120"/>
                </a:moveTo>
                <a:lnTo>
                  <a:pt x="14" y="120"/>
                </a:lnTo>
                <a:cubicBezTo>
                  <a:pt x="8" y="120"/>
                  <a:pt x="3" y="116"/>
                  <a:pt x="2" y="111"/>
                </a:cubicBezTo>
                <a:lnTo>
                  <a:pt x="2" y="111"/>
                </a:lnTo>
                <a:cubicBezTo>
                  <a:pt x="0" y="104"/>
                  <a:pt x="4" y="98"/>
                  <a:pt x="11" y="96"/>
                </a:cubicBezTo>
                <a:lnTo>
                  <a:pt x="363" y="1"/>
                </a:lnTo>
                <a:lnTo>
                  <a:pt x="363" y="1"/>
                </a:lnTo>
                <a:cubicBezTo>
                  <a:pt x="368" y="0"/>
                  <a:pt x="373" y="1"/>
                  <a:pt x="378" y="3"/>
                </a:cubicBezTo>
                <a:lnTo>
                  <a:pt x="378" y="3"/>
                </a:lnTo>
                <a:cubicBezTo>
                  <a:pt x="382" y="6"/>
                  <a:pt x="385" y="10"/>
                  <a:pt x="386" y="15"/>
                </a:cubicBezTo>
                <a:lnTo>
                  <a:pt x="410" y="103"/>
                </a:lnTo>
                <a:lnTo>
                  <a:pt x="410" y="103"/>
                </a:lnTo>
                <a:cubicBezTo>
                  <a:pt x="411" y="110"/>
                  <a:pt x="407" y="116"/>
                  <a:pt x="401" y="118"/>
                </a:cubicBezTo>
                <a:lnTo>
                  <a:pt x="401" y="118"/>
                </a:lnTo>
                <a:cubicBezTo>
                  <a:pt x="395" y="120"/>
                  <a:pt x="388" y="116"/>
                  <a:pt x="386" y="110"/>
                </a:cubicBezTo>
                <a:lnTo>
                  <a:pt x="364" y="27"/>
                </a:lnTo>
                <a:lnTo>
                  <a:pt x="17" y="119"/>
                </a:lnTo>
                <a:lnTo>
                  <a:pt x="17" y="119"/>
                </a:lnTo>
                <a:cubicBezTo>
                  <a:pt x="16" y="119"/>
                  <a:pt x="15" y="120"/>
                  <a:pt x="14" y="12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53"/>
          <p:cNvSpPr>
            <a:spLocks noChangeArrowheads="1"/>
          </p:cNvSpPr>
          <p:nvPr/>
        </p:nvSpPr>
        <p:spPr bwMode="auto">
          <a:xfrm>
            <a:off x="14068739" y="9594148"/>
            <a:ext cx="224097" cy="69719"/>
          </a:xfrm>
          <a:custGeom>
            <a:avLst/>
            <a:gdLst>
              <a:gd name="T0" fmla="*/ 13 w 198"/>
              <a:gd name="T1" fmla="*/ 62 h 63"/>
              <a:gd name="T2" fmla="*/ 13 w 198"/>
              <a:gd name="T3" fmla="*/ 62 h 63"/>
              <a:gd name="T4" fmla="*/ 1 w 198"/>
              <a:gd name="T5" fmla="*/ 53 h 63"/>
              <a:gd name="T6" fmla="*/ 1 w 198"/>
              <a:gd name="T7" fmla="*/ 53 h 63"/>
              <a:gd name="T8" fmla="*/ 10 w 198"/>
              <a:gd name="T9" fmla="*/ 38 h 63"/>
              <a:gd name="T10" fmla="*/ 148 w 198"/>
              <a:gd name="T11" fmla="*/ 2 h 63"/>
              <a:gd name="T12" fmla="*/ 148 w 198"/>
              <a:gd name="T13" fmla="*/ 2 h 63"/>
              <a:gd name="T14" fmla="*/ 157 w 198"/>
              <a:gd name="T15" fmla="*/ 3 h 63"/>
              <a:gd name="T16" fmla="*/ 157 w 198"/>
              <a:gd name="T17" fmla="*/ 3 h 63"/>
              <a:gd name="T18" fmla="*/ 162 w 198"/>
              <a:gd name="T19" fmla="*/ 10 h 63"/>
              <a:gd name="T20" fmla="*/ 162 w 198"/>
              <a:gd name="T21" fmla="*/ 10 h 63"/>
              <a:gd name="T22" fmla="*/ 167 w 198"/>
              <a:gd name="T23" fmla="*/ 16 h 63"/>
              <a:gd name="T24" fmla="*/ 167 w 198"/>
              <a:gd name="T25" fmla="*/ 16 h 63"/>
              <a:gd name="T26" fmla="*/ 175 w 198"/>
              <a:gd name="T27" fmla="*/ 17 h 63"/>
              <a:gd name="T28" fmla="*/ 175 w 198"/>
              <a:gd name="T29" fmla="*/ 17 h 63"/>
              <a:gd name="T30" fmla="*/ 190 w 198"/>
              <a:gd name="T31" fmla="*/ 26 h 63"/>
              <a:gd name="T32" fmla="*/ 195 w 198"/>
              <a:gd name="T33" fmla="*/ 45 h 63"/>
              <a:gd name="T34" fmla="*/ 195 w 198"/>
              <a:gd name="T35" fmla="*/ 45 h 63"/>
              <a:gd name="T36" fmla="*/ 187 w 198"/>
              <a:gd name="T37" fmla="*/ 60 h 63"/>
              <a:gd name="T38" fmla="*/ 187 w 198"/>
              <a:gd name="T39" fmla="*/ 60 h 63"/>
              <a:gd name="T40" fmla="*/ 172 w 198"/>
              <a:gd name="T41" fmla="*/ 52 h 63"/>
              <a:gd name="T42" fmla="*/ 169 w 198"/>
              <a:gd name="T43" fmla="*/ 42 h 63"/>
              <a:gd name="T44" fmla="*/ 169 w 198"/>
              <a:gd name="T45" fmla="*/ 42 h 63"/>
              <a:gd name="T46" fmla="*/ 155 w 198"/>
              <a:gd name="T47" fmla="*/ 37 h 63"/>
              <a:gd name="T48" fmla="*/ 155 w 198"/>
              <a:gd name="T49" fmla="*/ 37 h 63"/>
              <a:gd name="T50" fmla="*/ 144 w 198"/>
              <a:gd name="T51" fmla="*/ 27 h 63"/>
              <a:gd name="T52" fmla="*/ 17 w 198"/>
              <a:gd name="T53" fmla="*/ 61 h 63"/>
              <a:gd name="T54" fmla="*/ 17 w 198"/>
              <a:gd name="T55" fmla="*/ 61 h 63"/>
              <a:gd name="T56" fmla="*/ 13 w 198"/>
              <a:gd name="T57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8" h="63">
                <a:moveTo>
                  <a:pt x="13" y="62"/>
                </a:moveTo>
                <a:lnTo>
                  <a:pt x="13" y="62"/>
                </a:lnTo>
                <a:cubicBezTo>
                  <a:pt x="8" y="62"/>
                  <a:pt x="3" y="58"/>
                  <a:pt x="1" y="53"/>
                </a:cubicBezTo>
                <a:lnTo>
                  <a:pt x="1" y="53"/>
                </a:lnTo>
                <a:cubicBezTo>
                  <a:pt x="0" y="47"/>
                  <a:pt x="4" y="40"/>
                  <a:pt x="10" y="38"/>
                </a:cubicBezTo>
                <a:lnTo>
                  <a:pt x="148" y="2"/>
                </a:lnTo>
                <a:lnTo>
                  <a:pt x="148" y="2"/>
                </a:lnTo>
                <a:cubicBezTo>
                  <a:pt x="151" y="0"/>
                  <a:pt x="154" y="1"/>
                  <a:pt x="157" y="3"/>
                </a:cubicBezTo>
                <a:lnTo>
                  <a:pt x="157" y="3"/>
                </a:lnTo>
                <a:cubicBezTo>
                  <a:pt x="160" y="4"/>
                  <a:pt x="161" y="7"/>
                  <a:pt x="162" y="10"/>
                </a:cubicBezTo>
                <a:lnTo>
                  <a:pt x="162" y="10"/>
                </a:lnTo>
                <a:cubicBezTo>
                  <a:pt x="163" y="13"/>
                  <a:pt x="165" y="15"/>
                  <a:pt x="167" y="16"/>
                </a:cubicBezTo>
                <a:lnTo>
                  <a:pt x="167" y="16"/>
                </a:lnTo>
                <a:cubicBezTo>
                  <a:pt x="170" y="17"/>
                  <a:pt x="172" y="18"/>
                  <a:pt x="175" y="17"/>
                </a:cubicBezTo>
                <a:lnTo>
                  <a:pt x="175" y="17"/>
                </a:lnTo>
                <a:cubicBezTo>
                  <a:pt x="182" y="16"/>
                  <a:pt x="188" y="19"/>
                  <a:pt x="190" y="26"/>
                </a:cubicBezTo>
                <a:lnTo>
                  <a:pt x="195" y="45"/>
                </a:lnTo>
                <a:lnTo>
                  <a:pt x="195" y="45"/>
                </a:lnTo>
                <a:cubicBezTo>
                  <a:pt x="197" y="52"/>
                  <a:pt x="193" y="58"/>
                  <a:pt x="187" y="60"/>
                </a:cubicBezTo>
                <a:lnTo>
                  <a:pt x="187" y="60"/>
                </a:lnTo>
                <a:cubicBezTo>
                  <a:pt x="180" y="62"/>
                  <a:pt x="174" y="58"/>
                  <a:pt x="172" y="52"/>
                </a:cubicBezTo>
                <a:lnTo>
                  <a:pt x="169" y="42"/>
                </a:lnTo>
                <a:lnTo>
                  <a:pt x="169" y="42"/>
                </a:lnTo>
                <a:cubicBezTo>
                  <a:pt x="164" y="41"/>
                  <a:pt x="160" y="39"/>
                  <a:pt x="155" y="37"/>
                </a:cubicBezTo>
                <a:lnTo>
                  <a:pt x="155" y="37"/>
                </a:lnTo>
                <a:cubicBezTo>
                  <a:pt x="151" y="34"/>
                  <a:pt x="147" y="32"/>
                  <a:pt x="144" y="27"/>
                </a:cubicBezTo>
                <a:lnTo>
                  <a:pt x="17" y="61"/>
                </a:lnTo>
                <a:lnTo>
                  <a:pt x="17" y="61"/>
                </a:lnTo>
                <a:cubicBezTo>
                  <a:pt x="15" y="62"/>
                  <a:pt x="14" y="62"/>
                  <a:pt x="13" y="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CuadroTexto 373"/>
          <p:cNvSpPr txBox="1"/>
          <p:nvPr/>
        </p:nvSpPr>
        <p:spPr>
          <a:xfrm>
            <a:off x="4217948" y="6019279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75" name="CuadroTexto 374"/>
          <p:cNvSpPr txBox="1"/>
          <p:nvPr/>
        </p:nvSpPr>
        <p:spPr>
          <a:xfrm>
            <a:off x="5917131" y="5533392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76" name="CuadroTexto 375"/>
          <p:cNvSpPr txBox="1"/>
          <p:nvPr/>
        </p:nvSpPr>
        <p:spPr>
          <a:xfrm>
            <a:off x="3701763" y="9707968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77" name="CuadroTexto 376"/>
          <p:cNvSpPr txBox="1"/>
          <p:nvPr/>
        </p:nvSpPr>
        <p:spPr>
          <a:xfrm>
            <a:off x="5328550" y="9222081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8" name="CuadroTexto 377"/>
          <p:cNvSpPr txBox="1"/>
          <p:nvPr/>
        </p:nvSpPr>
        <p:spPr>
          <a:xfrm>
            <a:off x="17338372" y="6316832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79" name="CuadroTexto 378"/>
          <p:cNvSpPr txBox="1"/>
          <p:nvPr/>
        </p:nvSpPr>
        <p:spPr>
          <a:xfrm>
            <a:off x="17344739" y="5707696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80" name="CuadroTexto 379"/>
          <p:cNvSpPr txBox="1"/>
          <p:nvPr/>
        </p:nvSpPr>
        <p:spPr>
          <a:xfrm>
            <a:off x="15680074" y="9639986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81" name="CuadroTexto 380"/>
          <p:cNvSpPr txBox="1"/>
          <p:nvPr/>
        </p:nvSpPr>
        <p:spPr>
          <a:xfrm>
            <a:off x="15686441" y="9030850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32" name="CuadroTexto 398">
            <a:extLst>
              <a:ext uri="{FF2B5EF4-FFF2-40B4-BE49-F238E27FC236}">
                <a16:creationId xmlns:a16="http://schemas.microsoft.com/office/drawing/2014/main" id="{CE9447B9-61EE-394A-B2BF-7D545E5D26B8}"/>
              </a:ext>
            </a:extLst>
          </p:cNvPr>
          <p:cNvSpPr txBox="1"/>
          <p:nvPr/>
        </p:nvSpPr>
        <p:spPr>
          <a:xfrm>
            <a:off x="2496981" y="2736790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33" name="CuadroTexto 399">
            <a:extLst>
              <a:ext uri="{FF2B5EF4-FFF2-40B4-BE49-F238E27FC236}">
                <a16:creationId xmlns:a16="http://schemas.microsoft.com/office/drawing/2014/main" id="{1F9DEC6E-018C-CE4E-89CC-F167DA438E4D}"/>
              </a:ext>
            </a:extLst>
          </p:cNvPr>
          <p:cNvSpPr txBox="1"/>
          <p:nvPr/>
        </p:nvSpPr>
        <p:spPr>
          <a:xfrm>
            <a:off x="5826513" y="1219122"/>
            <a:ext cx="127246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Dental Care Infographics</a:t>
            </a:r>
          </a:p>
        </p:txBody>
      </p:sp>
    </p:spTree>
    <p:extLst>
      <p:ext uri="{BB962C8B-B14F-4D97-AF65-F5344CB8AC3E}">
        <p14:creationId xmlns:p14="http://schemas.microsoft.com/office/powerpoint/2010/main" val="11442604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"/>
          <p:cNvSpPr>
            <a:spLocks noChangeArrowheads="1"/>
          </p:cNvSpPr>
          <p:nvPr/>
        </p:nvSpPr>
        <p:spPr bwMode="auto">
          <a:xfrm>
            <a:off x="2927396" y="7871829"/>
            <a:ext cx="12117851" cy="4208146"/>
          </a:xfrm>
          <a:custGeom>
            <a:avLst/>
            <a:gdLst>
              <a:gd name="T0" fmla="*/ 6957 w 10654"/>
              <a:gd name="T1" fmla="*/ 2201 h 3699"/>
              <a:gd name="T2" fmla="*/ 3697 w 10654"/>
              <a:gd name="T3" fmla="*/ 2201 h 3699"/>
              <a:gd name="T4" fmla="*/ 3697 w 10654"/>
              <a:gd name="T5" fmla="*/ 2201 h 3699"/>
              <a:gd name="T6" fmla="*/ 316 w 10654"/>
              <a:gd name="T7" fmla="*/ 0 h 3699"/>
              <a:gd name="T8" fmla="*/ 0 w 10654"/>
              <a:gd name="T9" fmla="*/ 0 h 3699"/>
              <a:gd name="T10" fmla="*/ 0 w 10654"/>
              <a:gd name="T11" fmla="*/ 0 h 3699"/>
              <a:gd name="T12" fmla="*/ 3697 w 10654"/>
              <a:gd name="T13" fmla="*/ 3698 h 3699"/>
              <a:gd name="T14" fmla="*/ 6957 w 10654"/>
              <a:gd name="T15" fmla="*/ 3698 h 3699"/>
              <a:gd name="T16" fmla="*/ 6957 w 10654"/>
              <a:gd name="T17" fmla="*/ 3698 h 3699"/>
              <a:gd name="T18" fmla="*/ 10653 w 10654"/>
              <a:gd name="T19" fmla="*/ 0 h 3699"/>
              <a:gd name="T20" fmla="*/ 10337 w 10654"/>
              <a:gd name="T21" fmla="*/ 0 h 3699"/>
              <a:gd name="T22" fmla="*/ 10337 w 10654"/>
              <a:gd name="T23" fmla="*/ 0 h 3699"/>
              <a:gd name="T24" fmla="*/ 6957 w 10654"/>
              <a:gd name="T25" fmla="*/ 2201 h 3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654" h="3699">
                <a:moveTo>
                  <a:pt x="6957" y="2201"/>
                </a:moveTo>
                <a:lnTo>
                  <a:pt x="3697" y="2201"/>
                </a:lnTo>
                <a:lnTo>
                  <a:pt x="3697" y="2201"/>
                </a:lnTo>
                <a:cubicBezTo>
                  <a:pt x="2189" y="2201"/>
                  <a:pt x="891" y="1296"/>
                  <a:pt x="316" y="0"/>
                </a:cubicBezTo>
                <a:lnTo>
                  <a:pt x="0" y="0"/>
                </a:lnTo>
                <a:lnTo>
                  <a:pt x="0" y="0"/>
                </a:lnTo>
                <a:cubicBezTo>
                  <a:pt x="0" y="2042"/>
                  <a:pt x="1655" y="3698"/>
                  <a:pt x="3697" y="3698"/>
                </a:cubicBezTo>
                <a:lnTo>
                  <a:pt x="6957" y="3698"/>
                </a:lnTo>
                <a:lnTo>
                  <a:pt x="6957" y="3698"/>
                </a:lnTo>
                <a:cubicBezTo>
                  <a:pt x="8998" y="3698"/>
                  <a:pt x="10653" y="2042"/>
                  <a:pt x="10653" y="0"/>
                </a:cubicBezTo>
                <a:lnTo>
                  <a:pt x="10337" y="0"/>
                </a:lnTo>
                <a:lnTo>
                  <a:pt x="10337" y="0"/>
                </a:lnTo>
                <a:cubicBezTo>
                  <a:pt x="9763" y="1296"/>
                  <a:pt x="8465" y="2201"/>
                  <a:pt x="6957" y="2201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204"/>
          <p:cNvSpPr>
            <a:spLocks noChangeArrowheads="1"/>
          </p:cNvSpPr>
          <p:nvPr/>
        </p:nvSpPr>
        <p:spPr bwMode="auto">
          <a:xfrm>
            <a:off x="3258430" y="7279980"/>
            <a:ext cx="1910971" cy="1564888"/>
          </a:xfrm>
          <a:custGeom>
            <a:avLst/>
            <a:gdLst>
              <a:gd name="T0" fmla="*/ 1531 w 1680"/>
              <a:gd name="T1" fmla="*/ 1373 h 1374"/>
              <a:gd name="T2" fmla="*/ 147 w 1680"/>
              <a:gd name="T3" fmla="*/ 1373 h 1374"/>
              <a:gd name="T4" fmla="*/ 147 w 1680"/>
              <a:gd name="T5" fmla="*/ 1373 h 1374"/>
              <a:gd name="T6" fmla="*/ 0 w 1680"/>
              <a:gd name="T7" fmla="*/ 1226 h 1374"/>
              <a:gd name="T8" fmla="*/ 0 w 1680"/>
              <a:gd name="T9" fmla="*/ 0 h 1374"/>
              <a:gd name="T10" fmla="*/ 1679 w 1680"/>
              <a:gd name="T11" fmla="*/ 0 h 1374"/>
              <a:gd name="T12" fmla="*/ 1679 w 1680"/>
              <a:gd name="T13" fmla="*/ 1226 h 1374"/>
              <a:gd name="T14" fmla="*/ 1679 w 1680"/>
              <a:gd name="T15" fmla="*/ 1226 h 1374"/>
              <a:gd name="T16" fmla="*/ 1531 w 1680"/>
              <a:gd name="T17" fmla="*/ 137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0" h="1374">
                <a:moveTo>
                  <a:pt x="1531" y="1373"/>
                </a:moveTo>
                <a:lnTo>
                  <a:pt x="147" y="1373"/>
                </a:lnTo>
                <a:lnTo>
                  <a:pt x="147" y="1373"/>
                </a:lnTo>
                <a:cubicBezTo>
                  <a:pt x="65" y="1373"/>
                  <a:pt x="0" y="1308"/>
                  <a:pt x="0" y="1226"/>
                </a:cubicBezTo>
                <a:lnTo>
                  <a:pt x="0" y="0"/>
                </a:lnTo>
                <a:lnTo>
                  <a:pt x="1679" y="0"/>
                </a:lnTo>
                <a:lnTo>
                  <a:pt x="1679" y="1226"/>
                </a:lnTo>
                <a:lnTo>
                  <a:pt x="1679" y="1226"/>
                </a:lnTo>
                <a:cubicBezTo>
                  <a:pt x="1679" y="1308"/>
                  <a:pt x="1613" y="1373"/>
                  <a:pt x="1531" y="13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206"/>
          <p:cNvSpPr>
            <a:spLocks noChangeArrowheads="1"/>
          </p:cNvSpPr>
          <p:nvPr/>
        </p:nvSpPr>
        <p:spPr bwMode="auto">
          <a:xfrm>
            <a:off x="5169401" y="7279980"/>
            <a:ext cx="1910967" cy="1564888"/>
          </a:xfrm>
          <a:custGeom>
            <a:avLst/>
            <a:gdLst>
              <a:gd name="T0" fmla="*/ 1531 w 1679"/>
              <a:gd name="T1" fmla="*/ 1373 h 1374"/>
              <a:gd name="T2" fmla="*/ 146 w 1679"/>
              <a:gd name="T3" fmla="*/ 1373 h 1374"/>
              <a:gd name="T4" fmla="*/ 146 w 1679"/>
              <a:gd name="T5" fmla="*/ 1373 h 1374"/>
              <a:gd name="T6" fmla="*/ 0 w 1679"/>
              <a:gd name="T7" fmla="*/ 1226 h 1374"/>
              <a:gd name="T8" fmla="*/ 0 w 1679"/>
              <a:gd name="T9" fmla="*/ 0 h 1374"/>
              <a:gd name="T10" fmla="*/ 1678 w 1679"/>
              <a:gd name="T11" fmla="*/ 0 h 1374"/>
              <a:gd name="T12" fmla="*/ 1678 w 1679"/>
              <a:gd name="T13" fmla="*/ 1226 h 1374"/>
              <a:gd name="T14" fmla="*/ 1678 w 1679"/>
              <a:gd name="T15" fmla="*/ 1226 h 1374"/>
              <a:gd name="T16" fmla="*/ 1531 w 1679"/>
              <a:gd name="T17" fmla="*/ 137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9" h="1374">
                <a:moveTo>
                  <a:pt x="1531" y="1373"/>
                </a:moveTo>
                <a:lnTo>
                  <a:pt x="146" y="1373"/>
                </a:lnTo>
                <a:lnTo>
                  <a:pt x="146" y="1373"/>
                </a:lnTo>
                <a:cubicBezTo>
                  <a:pt x="65" y="1373"/>
                  <a:pt x="0" y="1308"/>
                  <a:pt x="0" y="1226"/>
                </a:cubicBezTo>
                <a:lnTo>
                  <a:pt x="0" y="0"/>
                </a:lnTo>
                <a:lnTo>
                  <a:pt x="1678" y="0"/>
                </a:lnTo>
                <a:lnTo>
                  <a:pt x="1678" y="1226"/>
                </a:lnTo>
                <a:lnTo>
                  <a:pt x="1678" y="1226"/>
                </a:lnTo>
                <a:cubicBezTo>
                  <a:pt x="1678" y="1308"/>
                  <a:pt x="1612" y="1373"/>
                  <a:pt x="1531" y="13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208"/>
          <p:cNvSpPr>
            <a:spLocks noChangeArrowheads="1"/>
          </p:cNvSpPr>
          <p:nvPr/>
        </p:nvSpPr>
        <p:spPr bwMode="auto">
          <a:xfrm>
            <a:off x="10897292" y="7279980"/>
            <a:ext cx="1910967" cy="1564888"/>
          </a:xfrm>
          <a:custGeom>
            <a:avLst/>
            <a:gdLst>
              <a:gd name="T0" fmla="*/ 1531 w 1678"/>
              <a:gd name="T1" fmla="*/ 1373 h 1374"/>
              <a:gd name="T2" fmla="*/ 147 w 1678"/>
              <a:gd name="T3" fmla="*/ 1373 h 1374"/>
              <a:gd name="T4" fmla="*/ 147 w 1678"/>
              <a:gd name="T5" fmla="*/ 1373 h 1374"/>
              <a:gd name="T6" fmla="*/ 0 w 1678"/>
              <a:gd name="T7" fmla="*/ 1226 h 1374"/>
              <a:gd name="T8" fmla="*/ 0 w 1678"/>
              <a:gd name="T9" fmla="*/ 0 h 1374"/>
              <a:gd name="T10" fmla="*/ 1677 w 1678"/>
              <a:gd name="T11" fmla="*/ 0 h 1374"/>
              <a:gd name="T12" fmla="*/ 1677 w 1678"/>
              <a:gd name="T13" fmla="*/ 1226 h 1374"/>
              <a:gd name="T14" fmla="*/ 1677 w 1678"/>
              <a:gd name="T15" fmla="*/ 1226 h 1374"/>
              <a:gd name="T16" fmla="*/ 1531 w 1678"/>
              <a:gd name="T17" fmla="*/ 137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8" h="1374">
                <a:moveTo>
                  <a:pt x="1531" y="1373"/>
                </a:moveTo>
                <a:lnTo>
                  <a:pt x="147" y="1373"/>
                </a:lnTo>
                <a:lnTo>
                  <a:pt x="147" y="1373"/>
                </a:lnTo>
                <a:cubicBezTo>
                  <a:pt x="66" y="1373"/>
                  <a:pt x="0" y="1308"/>
                  <a:pt x="0" y="1226"/>
                </a:cubicBezTo>
                <a:lnTo>
                  <a:pt x="0" y="0"/>
                </a:lnTo>
                <a:lnTo>
                  <a:pt x="1677" y="0"/>
                </a:lnTo>
                <a:lnTo>
                  <a:pt x="1677" y="1226"/>
                </a:lnTo>
                <a:lnTo>
                  <a:pt x="1677" y="1226"/>
                </a:lnTo>
                <a:cubicBezTo>
                  <a:pt x="1677" y="1308"/>
                  <a:pt x="1612" y="1373"/>
                  <a:pt x="1531" y="13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211"/>
          <p:cNvSpPr>
            <a:spLocks noChangeArrowheads="1"/>
          </p:cNvSpPr>
          <p:nvPr/>
        </p:nvSpPr>
        <p:spPr bwMode="auto">
          <a:xfrm>
            <a:off x="12803245" y="7279980"/>
            <a:ext cx="1910967" cy="1564888"/>
          </a:xfrm>
          <a:custGeom>
            <a:avLst/>
            <a:gdLst>
              <a:gd name="T0" fmla="*/ 1532 w 1680"/>
              <a:gd name="T1" fmla="*/ 1373 h 1374"/>
              <a:gd name="T2" fmla="*/ 148 w 1680"/>
              <a:gd name="T3" fmla="*/ 1373 h 1374"/>
              <a:gd name="T4" fmla="*/ 148 w 1680"/>
              <a:gd name="T5" fmla="*/ 1373 h 1374"/>
              <a:gd name="T6" fmla="*/ 0 w 1680"/>
              <a:gd name="T7" fmla="*/ 1226 h 1374"/>
              <a:gd name="T8" fmla="*/ 0 w 1680"/>
              <a:gd name="T9" fmla="*/ 0 h 1374"/>
              <a:gd name="T10" fmla="*/ 1679 w 1680"/>
              <a:gd name="T11" fmla="*/ 0 h 1374"/>
              <a:gd name="T12" fmla="*/ 1679 w 1680"/>
              <a:gd name="T13" fmla="*/ 1226 h 1374"/>
              <a:gd name="T14" fmla="*/ 1679 w 1680"/>
              <a:gd name="T15" fmla="*/ 1226 h 1374"/>
              <a:gd name="T16" fmla="*/ 1532 w 1680"/>
              <a:gd name="T17" fmla="*/ 137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0" h="1374">
                <a:moveTo>
                  <a:pt x="1532" y="1373"/>
                </a:moveTo>
                <a:lnTo>
                  <a:pt x="148" y="1373"/>
                </a:lnTo>
                <a:lnTo>
                  <a:pt x="148" y="1373"/>
                </a:lnTo>
                <a:cubicBezTo>
                  <a:pt x="66" y="1373"/>
                  <a:pt x="0" y="1308"/>
                  <a:pt x="0" y="1226"/>
                </a:cubicBezTo>
                <a:lnTo>
                  <a:pt x="0" y="0"/>
                </a:lnTo>
                <a:lnTo>
                  <a:pt x="1679" y="0"/>
                </a:lnTo>
                <a:lnTo>
                  <a:pt x="1679" y="1226"/>
                </a:lnTo>
                <a:lnTo>
                  <a:pt x="1679" y="1226"/>
                </a:lnTo>
                <a:cubicBezTo>
                  <a:pt x="1679" y="1308"/>
                  <a:pt x="1613" y="1373"/>
                  <a:pt x="1532" y="1373"/>
                </a:cubicBezTo>
              </a:path>
            </a:pathLst>
          </a:custGeom>
          <a:solidFill>
            <a:schemeClr val="accent2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212"/>
          <p:cNvSpPr>
            <a:spLocks noChangeArrowheads="1"/>
          </p:cNvSpPr>
          <p:nvPr/>
        </p:nvSpPr>
        <p:spPr bwMode="auto">
          <a:xfrm>
            <a:off x="6919867" y="7279980"/>
            <a:ext cx="2066455" cy="1690281"/>
          </a:xfrm>
          <a:custGeom>
            <a:avLst/>
            <a:gdLst>
              <a:gd name="T0" fmla="*/ 1669 w 1816"/>
              <a:gd name="T1" fmla="*/ 1485 h 1486"/>
              <a:gd name="T2" fmla="*/ 148 w 1816"/>
              <a:gd name="T3" fmla="*/ 1485 h 1486"/>
              <a:gd name="T4" fmla="*/ 148 w 1816"/>
              <a:gd name="T5" fmla="*/ 1485 h 1486"/>
              <a:gd name="T6" fmla="*/ 0 w 1816"/>
              <a:gd name="T7" fmla="*/ 1338 h 1486"/>
              <a:gd name="T8" fmla="*/ 0 w 1816"/>
              <a:gd name="T9" fmla="*/ 0 h 1486"/>
              <a:gd name="T10" fmla="*/ 1815 w 1816"/>
              <a:gd name="T11" fmla="*/ 0 h 1486"/>
              <a:gd name="T12" fmla="*/ 1815 w 1816"/>
              <a:gd name="T13" fmla="*/ 1338 h 1486"/>
              <a:gd name="T14" fmla="*/ 1815 w 1816"/>
              <a:gd name="T15" fmla="*/ 1338 h 1486"/>
              <a:gd name="T16" fmla="*/ 1669 w 1816"/>
              <a:gd name="T17" fmla="*/ 1485 h 1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6" h="1486">
                <a:moveTo>
                  <a:pt x="1669" y="1485"/>
                </a:moveTo>
                <a:lnTo>
                  <a:pt x="148" y="1485"/>
                </a:lnTo>
                <a:lnTo>
                  <a:pt x="148" y="1485"/>
                </a:lnTo>
                <a:cubicBezTo>
                  <a:pt x="66" y="1485"/>
                  <a:pt x="0" y="1419"/>
                  <a:pt x="0" y="1338"/>
                </a:cubicBezTo>
                <a:lnTo>
                  <a:pt x="0" y="0"/>
                </a:lnTo>
                <a:lnTo>
                  <a:pt x="1815" y="0"/>
                </a:lnTo>
                <a:lnTo>
                  <a:pt x="1815" y="1338"/>
                </a:lnTo>
                <a:lnTo>
                  <a:pt x="1815" y="1338"/>
                </a:lnTo>
                <a:cubicBezTo>
                  <a:pt x="1815" y="1419"/>
                  <a:pt x="1750" y="1485"/>
                  <a:pt x="1669" y="148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214"/>
          <p:cNvSpPr>
            <a:spLocks noChangeArrowheads="1"/>
          </p:cNvSpPr>
          <p:nvPr/>
        </p:nvSpPr>
        <p:spPr bwMode="auto">
          <a:xfrm>
            <a:off x="8986321" y="7279980"/>
            <a:ext cx="2066455" cy="1690281"/>
          </a:xfrm>
          <a:custGeom>
            <a:avLst/>
            <a:gdLst>
              <a:gd name="T0" fmla="*/ 1668 w 1816"/>
              <a:gd name="T1" fmla="*/ 1485 h 1486"/>
              <a:gd name="T2" fmla="*/ 147 w 1816"/>
              <a:gd name="T3" fmla="*/ 1485 h 1486"/>
              <a:gd name="T4" fmla="*/ 147 w 1816"/>
              <a:gd name="T5" fmla="*/ 1485 h 1486"/>
              <a:gd name="T6" fmla="*/ 0 w 1816"/>
              <a:gd name="T7" fmla="*/ 1338 h 1486"/>
              <a:gd name="T8" fmla="*/ 0 w 1816"/>
              <a:gd name="T9" fmla="*/ 0 h 1486"/>
              <a:gd name="T10" fmla="*/ 1815 w 1816"/>
              <a:gd name="T11" fmla="*/ 0 h 1486"/>
              <a:gd name="T12" fmla="*/ 1815 w 1816"/>
              <a:gd name="T13" fmla="*/ 1338 h 1486"/>
              <a:gd name="T14" fmla="*/ 1815 w 1816"/>
              <a:gd name="T15" fmla="*/ 1338 h 1486"/>
              <a:gd name="T16" fmla="*/ 1668 w 1816"/>
              <a:gd name="T17" fmla="*/ 1485 h 1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6" h="1486">
                <a:moveTo>
                  <a:pt x="1668" y="1485"/>
                </a:moveTo>
                <a:lnTo>
                  <a:pt x="147" y="1485"/>
                </a:lnTo>
                <a:lnTo>
                  <a:pt x="147" y="1485"/>
                </a:lnTo>
                <a:cubicBezTo>
                  <a:pt x="66" y="1485"/>
                  <a:pt x="0" y="1419"/>
                  <a:pt x="0" y="1338"/>
                </a:cubicBezTo>
                <a:lnTo>
                  <a:pt x="0" y="0"/>
                </a:lnTo>
                <a:lnTo>
                  <a:pt x="1815" y="0"/>
                </a:lnTo>
                <a:lnTo>
                  <a:pt x="1815" y="1338"/>
                </a:lnTo>
                <a:lnTo>
                  <a:pt x="1815" y="1338"/>
                </a:lnTo>
                <a:cubicBezTo>
                  <a:pt x="1815" y="1419"/>
                  <a:pt x="1750" y="1485"/>
                  <a:pt x="1668" y="14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216"/>
          <p:cNvSpPr>
            <a:spLocks noChangeArrowheads="1"/>
          </p:cNvSpPr>
          <p:nvPr/>
        </p:nvSpPr>
        <p:spPr bwMode="auto">
          <a:xfrm>
            <a:off x="2927396" y="4606632"/>
            <a:ext cx="12112837" cy="2728523"/>
          </a:xfrm>
          <a:custGeom>
            <a:avLst/>
            <a:gdLst>
              <a:gd name="T0" fmla="*/ 9239 w 10651"/>
              <a:gd name="T1" fmla="*/ 986 h 2397"/>
              <a:gd name="T2" fmla="*/ 9239 w 10651"/>
              <a:gd name="T3" fmla="*/ 986 h 2397"/>
              <a:gd name="T4" fmla="*/ 5669 w 10651"/>
              <a:gd name="T5" fmla="*/ 986 h 2397"/>
              <a:gd name="T6" fmla="*/ 5325 w 10651"/>
              <a:gd name="T7" fmla="*/ 1329 h 2397"/>
              <a:gd name="T8" fmla="*/ 4982 w 10651"/>
              <a:gd name="T9" fmla="*/ 986 h 2397"/>
              <a:gd name="T10" fmla="*/ 4982 w 10651"/>
              <a:gd name="T11" fmla="*/ 986 h 2397"/>
              <a:gd name="T12" fmla="*/ 1411 w 10651"/>
              <a:gd name="T13" fmla="*/ 986 h 2397"/>
              <a:gd name="T14" fmla="*/ 0 w 10651"/>
              <a:gd name="T15" fmla="*/ 2396 h 2397"/>
              <a:gd name="T16" fmla="*/ 4258 w 10651"/>
              <a:gd name="T17" fmla="*/ 2396 h 2397"/>
              <a:gd name="T18" fmla="*/ 6393 w 10651"/>
              <a:gd name="T19" fmla="*/ 2396 h 2397"/>
              <a:gd name="T20" fmla="*/ 10650 w 10651"/>
              <a:gd name="T21" fmla="*/ 2396 h 2397"/>
              <a:gd name="T22" fmla="*/ 9239 w 10651"/>
              <a:gd name="T23" fmla="*/ 986 h 2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651" h="2397">
                <a:moveTo>
                  <a:pt x="9239" y="986"/>
                </a:moveTo>
                <a:lnTo>
                  <a:pt x="9239" y="986"/>
                </a:lnTo>
                <a:cubicBezTo>
                  <a:pt x="8253" y="0"/>
                  <a:pt x="6655" y="0"/>
                  <a:pt x="5669" y="986"/>
                </a:cubicBezTo>
                <a:lnTo>
                  <a:pt x="5325" y="1329"/>
                </a:lnTo>
                <a:lnTo>
                  <a:pt x="4982" y="986"/>
                </a:lnTo>
                <a:lnTo>
                  <a:pt x="4982" y="986"/>
                </a:lnTo>
                <a:cubicBezTo>
                  <a:pt x="3996" y="0"/>
                  <a:pt x="2397" y="0"/>
                  <a:pt x="1411" y="986"/>
                </a:cubicBezTo>
                <a:lnTo>
                  <a:pt x="0" y="2396"/>
                </a:lnTo>
                <a:lnTo>
                  <a:pt x="4258" y="2396"/>
                </a:lnTo>
                <a:lnTo>
                  <a:pt x="6393" y="2396"/>
                </a:lnTo>
                <a:lnTo>
                  <a:pt x="10650" y="2396"/>
                </a:lnTo>
                <a:lnTo>
                  <a:pt x="9239" y="986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217"/>
          <p:cNvSpPr>
            <a:spLocks noChangeArrowheads="1"/>
          </p:cNvSpPr>
          <p:nvPr/>
        </p:nvSpPr>
        <p:spPr bwMode="auto">
          <a:xfrm>
            <a:off x="3895421" y="7565875"/>
            <a:ext cx="631974" cy="988085"/>
          </a:xfrm>
          <a:custGeom>
            <a:avLst/>
            <a:gdLst>
              <a:gd name="T0" fmla="*/ 408 w 557"/>
              <a:gd name="T1" fmla="*/ 782 h 869"/>
              <a:gd name="T2" fmla="*/ 420 w 557"/>
              <a:gd name="T3" fmla="*/ 788 h 869"/>
              <a:gd name="T4" fmla="*/ 482 w 557"/>
              <a:gd name="T5" fmla="*/ 789 h 869"/>
              <a:gd name="T6" fmla="*/ 495 w 557"/>
              <a:gd name="T7" fmla="*/ 782 h 869"/>
              <a:gd name="T8" fmla="*/ 495 w 557"/>
              <a:gd name="T9" fmla="*/ 782 h 869"/>
              <a:gd name="T10" fmla="*/ 522 w 557"/>
              <a:gd name="T11" fmla="*/ 804 h 869"/>
              <a:gd name="T12" fmla="*/ 35 w 557"/>
              <a:gd name="T13" fmla="*/ 35 h 869"/>
              <a:gd name="T14" fmla="*/ 48 w 557"/>
              <a:gd name="T15" fmla="*/ 789 h 869"/>
              <a:gd name="T16" fmla="*/ 61 w 557"/>
              <a:gd name="T17" fmla="*/ 783 h 869"/>
              <a:gd name="T18" fmla="*/ 61 w 557"/>
              <a:gd name="T19" fmla="*/ 783 h 869"/>
              <a:gd name="T20" fmla="*/ 104 w 557"/>
              <a:gd name="T21" fmla="*/ 823 h 869"/>
              <a:gd name="T22" fmla="*/ 135 w 557"/>
              <a:gd name="T23" fmla="*/ 789 h 869"/>
              <a:gd name="T24" fmla="*/ 147 w 557"/>
              <a:gd name="T25" fmla="*/ 782 h 869"/>
              <a:gd name="T26" fmla="*/ 191 w 557"/>
              <a:gd name="T27" fmla="*/ 822 h 869"/>
              <a:gd name="T28" fmla="*/ 222 w 557"/>
              <a:gd name="T29" fmla="*/ 789 h 869"/>
              <a:gd name="T30" fmla="*/ 234 w 557"/>
              <a:gd name="T31" fmla="*/ 783 h 869"/>
              <a:gd name="T32" fmla="*/ 247 w 557"/>
              <a:gd name="T33" fmla="*/ 789 h 869"/>
              <a:gd name="T34" fmla="*/ 309 w 557"/>
              <a:gd name="T35" fmla="*/ 789 h 869"/>
              <a:gd name="T36" fmla="*/ 321 w 557"/>
              <a:gd name="T37" fmla="*/ 783 h 869"/>
              <a:gd name="T38" fmla="*/ 321 w 557"/>
              <a:gd name="T39" fmla="*/ 783 h 869"/>
              <a:gd name="T40" fmla="*/ 365 w 557"/>
              <a:gd name="T41" fmla="*/ 822 h 869"/>
              <a:gd name="T42" fmla="*/ 395 w 557"/>
              <a:gd name="T43" fmla="*/ 788 h 869"/>
              <a:gd name="T44" fmla="*/ 17 w 557"/>
              <a:gd name="T45" fmla="*/ 866 h 869"/>
              <a:gd name="T46" fmla="*/ 11 w 557"/>
              <a:gd name="T47" fmla="*/ 865 h 869"/>
              <a:gd name="T48" fmla="*/ 0 w 557"/>
              <a:gd name="T49" fmla="*/ 849 h 869"/>
              <a:gd name="T50" fmla="*/ 1 w 557"/>
              <a:gd name="T51" fmla="*/ 27 h 869"/>
              <a:gd name="T52" fmla="*/ 26 w 557"/>
              <a:gd name="T53" fmla="*/ 0 h 869"/>
              <a:gd name="T54" fmla="*/ 530 w 557"/>
              <a:gd name="T55" fmla="*/ 0 h 869"/>
              <a:gd name="T56" fmla="*/ 556 w 557"/>
              <a:gd name="T57" fmla="*/ 811 h 869"/>
              <a:gd name="T58" fmla="*/ 556 w 557"/>
              <a:gd name="T59" fmla="*/ 849 h 869"/>
              <a:gd name="T60" fmla="*/ 545 w 557"/>
              <a:gd name="T61" fmla="*/ 865 h 869"/>
              <a:gd name="T62" fmla="*/ 495 w 557"/>
              <a:gd name="T63" fmla="*/ 825 h 869"/>
              <a:gd name="T64" fmla="*/ 465 w 557"/>
              <a:gd name="T65" fmla="*/ 860 h 869"/>
              <a:gd name="T66" fmla="*/ 452 w 557"/>
              <a:gd name="T67" fmla="*/ 866 h 869"/>
              <a:gd name="T68" fmla="*/ 439 w 557"/>
              <a:gd name="T69" fmla="*/ 861 h 869"/>
              <a:gd name="T70" fmla="*/ 378 w 557"/>
              <a:gd name="T71" fmla="*/ 859 h 869"/>
              <a:gd name="T72" fmla="*/ 365 w 557"/>
              <a:gd name="T73" fmla="*/ 865 h 869"/>
              <a:gd name="T74" fmla="*/ 365 w 557"/>
              <a:gd name="T75" fmla="*/ 865 h 869"/>
              <a:gd name="T76" fmla="*/ 321 w 557"/>
              <a:gd name="T77" fmla="*/ 825 h 869"/>
              <a:gd name="T78" fmla="*/ 291 w 557"/>
              <a:gd name="T79" fmla="*/ 859 h 869"/>
              <a:gd name="T80" fmla="*/ 278 w 557"/>
              <a:gd name="T81" fmla="*/ 865 h 869"/>
              <a:gd name="T82" fmla="*/ 266 w 557"/>
              <a:gd name="T83" fmla="*/ 859 h 869"/>
              <a:gd name="T84" fmla="*/ 204 w 557"/>
              <a:gd name="T85" fmla="*/ 859 h 869"/>
              <a:gd name="T86" fmla="*/ 191 w 557"/>
              <a:gd name="T87" fmla="*/ 865 h 869"/>
              <a:gd name="T88" fmla="*/ 191 w 557"/>
              <a:gd name="T89" fmla="*/ 865 h 869"/>
              <a:gd name="T90" fmla="*/ 148 w 557"/>
              <a:gd name="T91" fmla="*/ 825 h 869"/>
              <a:gd name="T92" fmla="*/ 116 w 557"/>
              <a:gd name="T93" fmla="*/ 860 h 869"/>
              <a:gd name="T94" fmla="*/ 104 w 557"/>
              <a:gd name="T95" fmla="*/ 866 h 869"/>
              <a:gd name="T96" fmla="*/ 91 w 557"/>
              <a:gd name="T97" fmla="*/ 860 h 869"/>
              <a:gd name="T98" fmla="*/ 30 w 557"/>
              <a:gd name="T99" fmla="*/ 861 h 869"/>
              <a:gd name="T100" fmla="*/ 17 w 557"/>
              <a:gd name="T101" fmla="*/ 866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57" h="869">
                <a:moveTo>
                  <a:pt x="408" y="782"/>
                </a:moveTo>
                <a:lnTo>
                  <a:pt x="408" y="782"/>
                </a:lnTo>
                <a:lnTo>
                  <a:pt x="408" y="782"/>
                </a:lnTo>
                <a:cubicBezTo>
                  <a:pt x="413" y="782"/>
                  <a:pt x="417" y="785"/>
                  <a:pt x="420" y="788"/>
                </a:cubicBezTo>
                <a:lnTo>
                  <a:pt x="452" y="823"/>
                </a:lnTo>
                <a:lnTo>
                  <a:pt x="482" y="789"/>
                </a:lnTo>
                <a:lnTo>
                  <a:pt x="482" y="789"/>
                </a:lnTo>
                <a:cubicBezTo>
                  <a:pt x="485" y="785"/>
                  <a:pt x="490" y="782"/>
                  <a:pt x="495" y="782"/>
                </a:cubicBezTo>
                <a:lnTo>
                  <a:pt x="495" y="782"/>
                </a:lnTo>
                <a:lnTo>
                  <a:pt x="495" y="782"/>
                </a:lnTo>
                <a:cubicBezTo>
                  <a:pt x="500" y="782"/>
                  <a:pt x="504" y="785"/>
                  <a:pt x="507" y="788"/>
                </a:cubicBezTo>
                <a:lnTo>
                  <a:pt x="522" y="804"/>
                </a:lnTo>
                <a:lnTo>
                  <a:pt x="522" y="35"/>
                </a:lnTo>
                <a:lnTo>
                  <a:pt x="35" y="35"/>
                </a:lnTo>
                <a:lnTo>
                  <a:pt x="35" y="804"/>
                </a:lnTo>
                <a:lnTo>
                  <a:pt x="48" y="789"/>
                </a:lnTo>
                <a:lnTo>
                  <a:pt x="48" y="789"/>
                </a:lnTo>
                <a:cubicBezTo>
                  <a:pt x="52" y="785"/>
                  <a:pt x="57" y="783"/>
                  <a:pt x="61" y="783"/>
                </a:cubicBezTo>
                <a:lnTo>
                  <a:pt x="61" y="783"/>
                </a:lnTo>
                <a:lnTo>
                  <a:pt x="61" y="783"/>
                </a:lnTo>
                <a:cubicBezTo>
                  <a:pt x="66" y="783"/>
                  <a:pt x="71" y="786"/>
                  <a:pt x="74" y="789"/>
                </a:cubicBezTo>
                <a:lnTo>
                  <a:pt x="104" y="823"/>
                </a:lnTo>
                <a:lnTo>
                  <a:pt x="135" y="789"/>
                </a:lnTo>
                <a:lnTo>
                  <a:pt x="135" y="789"/>
                </a:lnTo>
                <a:cubicBezTo>
                  <a:pt x="138" y="785"/>
                  <a:pt x="142" y="782"/>
                  <a:pt x="147" y="782"/>
                </a:cubicBezTo>
                <a:lnTo>
                  <a:pt x="147" y="782"/>
                </a:lnTo>
                <a:cubicBezTo>
                  <a:pt x="152" y="782"/>
                  <a:pt x="157" y="784"/>
                  <a:pt x="160" y="788"/>
                </a:cubicBezTo>
                <a:lnTo>
                  <a:pt x="191" y="822"/>
                </a:lnTo>
                <a:lnTo>
                  <a:pt x="222" y="789"/>
                </a:lnTo>
                <a:lnTo>
                  <a:pt x="222" y="789"/>
                </a:lnTo>
                <a:cubicBezTo>
                  <a:pt x="225" y="785"/>
                  <a:pt x="229" y="783"/>
                  <a:pt x="234" y="783"/>
                </a:cubicBezTo>
                <a:lnTo>
                  <a:pt x="234" y="783"/>
                </a:lnTo>
                <a:lnTo>
                  <a:pt x="234" y="783"/>
                </a:lnTo>
                <a:cubicBezTo>
                  <a:pt x="239" y="783"/>
                  <a:pt x="243" y="785"/>
                  <a:pt x="247" y="789"/>
                </a:cubicBezTo>
                <a:lnTo>
                  <a:pt x="278" y="822"/>
                </a:lnTo>
                <a:lnTo>
                  <a:pt x="309" y="789"/>
                </a:lnTo>
                <a:lnTo>
                  <a:pt x="309" y="789"/>
                </a:lnTo>
                <a:cubicBezTo>
                  <a:pt x="311" y="786"/>
                  <a:pt x="316" y="783"/>
                  <a:pt x="321" y="783"/>
                </a:cubicBezTo>
                <a:lnTo>
                  <a:pt x="321" y="783"/>
                </a:lnTo>
                <a:lnTo>
                  <a:pt x="321" y="783"/>
                </a:lnTo>
                <a:cubicBezTo>
                  <a:pt x="326" y="783"/>
                  <a:pt x="330" y="785"/>
                  <a:pt x="334" y="789"/>
                </a:cubicBezTo>
                <a:lnTo>
                  <a:pt x="365" y="822"/>
                </a:lnTo>
                <a:lnTo>
                  <a:pt x="395" y="788"/>
                </a:lnTo>
                <a:lnTo>
                  <a:pt x="395" y="788"/>
                </a:lnTo>
                <a:cubicBezTo>
                  <a:pt x="398" y="784"/>
                  <a:pt x="403" y="782"/>
                  <a:pt x="408" y="782"/>
                </a:cubicBezTo>
                <a:close/>
                <a:moveTo>
                  <a:pt x="17" y="866"/>
                </a:moveTo>
                <a:lnTo>
                  <a:pt x="17" y="866"/>
                </a:lnTo>
                <a:cubicBezTo>
                  <a:pt x="15" y="866"/>
                  <a:pt x="13" y="866"/>
                  <a:pt x="11" y="865"/>
                </a:cubicBezTo>
                <a:lnTo>
                  <a:pt x="11" y="865"/>
                </a:lnTo>
                <a:cubicBezTo>
                  <a:pt x="5" y="863"/>
                  <a:pt x="0" y="856"/>
                  <a:pt x="0" y="849"/>
                </a:cubicBezTo>
                <a:lnTo>
                  <a:pt x="0" y="811"/>
                </a:lnTo>
                <a:lnTo>
                  <a:pt x="1" y="27"/>
                </a:lnTo>
                <a:lnTo>
                  <a:pt x="1" y="27"/>
                </a:lnTo>
                <a:cubicBezTo>
                  <a:pt x="1" y="12"/>
                  <a:pt x="12" y="0"/>
                  <a:pt x="26" y="0"/>
                </a:cubicBezTo>
                <a:lnTo>
                  <a:pt x="530" y="0"/>
                </a:lnTo>
                <a:lnTo>
                  <a:pt x="530" y="0"/>
                </a:lnTo>
                <a:cubicBezTo>
                  <a:pt x="545" y="0"/>
                  <a:pt x="556" y="12"/>
                  <a:pt x="556" y="27"/>
                </a:cubicBezTo>
                <a:lnTo>
                  <a:pt x="556" y="811"/>
                </a:lnTo>
                <a:lnTo>
                  <a:pt x="556" y="849"/>
                </a:lnTo>
                <a:lnTo>
                  <a:pt x="556" y="849"/>
                </a:lnTo>
                <a:cubicBezTo>
                  <a:pt x="556" y="856"/>
                  <a:pt x="551" y="863"/>
                  <a:pt x="545" y="865"/>
                </a:cubicBezTo>
                <a:lnTo>
                  <a:pt x="545" y="865"/>
                </a:lnTo>
                <a:cubicBezTo>
                  <a:pt x="539" y="868"/>
                  <a:pt x="530" y="866"/>
                  <a:pt x="526" y="860"/>
                </a:cubicBezTo>
                <a:lnTo>
                  <a:pt x="495" y="825"/>
                </a:lnTo>
                <a:lnTo>
                  <a:pt x="465" y="860"/>
                </a:lnTo>
                <a:lnTo>
                  <a:pt x="465" y="860"/>
                </a:lnTo>
                <a:cubicBezTo>
                  <a:pt x="461" y="864"/>
                  <a:pt x="457" y="866"/>
                  <a:pt x="452" y="866"/>
                </a:cubicBezTo>
                <a:lnTo>
                  <a:pt x="452" y="866"/>
                </a:lnTo>
                <a:lnTo>
                  <a:pt x="452" y="866"/>
                </a:lnTo>
                <a:cubicBezTo>
                  <a:pt x="447" y="866"/>
                  <a:pt x="442" y="864"/>
                  <a:pt x="439" y="861"/>
                </a:cubicBezTo>
                <a:lnTo>
                  <a:pt x="408" y="825"/>
                </a:lnTo>
                <a:lnTo>
                  <a:pt x="378" y="859"/>
                </a:lnTo>
                <a:lnTo>
                  <a:pt x="378" y="859"/>
                </a:lnTo>
                <a:cubicBezTo>
                  <a:pt x="375" y="863"/>
                  <a:pt x="370" y="865"/>
                  <a:pt x="365" y="865"/>
                </a:cubicBezTo>
                <a:lnTo>
                  <a:pt x="365" y="865"/>
                </a:lnTo>
                <a:lnTo>
                  <a:pt x="365" y="865"/>
                </a:lnTo>
                <a:cubicBezTo>
                  <a:pt x="361" y="865"/>
                  <a:pt x="356" y="863"/>
                  <a:pt x="352" y="859"/>
                </a:cubicBezTo>
                <a:lnTo>
                  <a:pt x="321" y="825"/>
                </a:lnTo>
                <a:lnTo>
                  <a:pt x="291" y="859"/>
                </a:lnTo>
                <a:lnTo>
                  <a:pt x="291" y="859"/>
                </a:lnTo>
                <a:cubicBezTo>
                  <a:pt x="288" y="863"/>
                  <a:pt x="283" y="865"/>
                  <a:pt x="278" y="865"/>
                </a:cubicBezTo>
                <a:lnTo>
                  <a:pt x="278" y="865"/>
                </a:lnTo>
                <a:lnTo>
                  <a:pt x="278" y="865"/>
                </a:lnTo>
                <a:cubicBezTo>
                  <a:pt x="274" y="865"/>
                  <a:pt x="269" y="863"/>
                  <a:pt x="266" y="859"/>
                </a:cubicBezTo>
                <a:lnTo>
                  <a:pt x="235" y="825"/>
                </a:lnTo>
                <a:lnTo>
                  <a:pt x="204" y="859"/>
                </a:lnTo>
                <a:lnTo>
                  <a:pt x="204" y="859"/>
                </a:lnTo>
                <a:cubicBezTo>
                  <a:pt x="200" y="863"/>
                  <a:pt x="196" y="865"/>
                  <a:pt x="191" y="865"/>
                </a:cubicBezTo>
                <a:lnTo>
                  <a:pt x="191" y="865"/>
                </a:lnTo>
                <a:lnTo>
                  <a:pt x="191" y="865"/>
                </a:lnTo>
                <a:cubicBezTo>
                  <a:pt x="186" y="865"/>
                  <a:pt x="182" y="863"/>
                  <a:pt x="179" y="859"/>
                </a:cubicBezTo>
                <a:lnTo>
                  <a:pt x="148" y="825"/>
                </a:lnTo>
                <a:lnTo>
                  <a:pt x="116" y="860"/>
                </a:lnTo>
                <a:lnTo>
                  <a:pt x="116" y="860"/>
                </a:lnTo>
                <a:cubicBezTo>
                  <a:pt x="113" y="864"/>
                  <a:pt x="109" y="866"/>
                  <a:pt x="104" y="866"/>
                </a:cubicBezTo>
                <a:lnTo>
                  <a:pt x="104" y="866"/>
                </a:lnTo>
                <a:lnTo>
                  <a:pt x="104" y="866"/>
                </a:lnTo>
                <a:cubicBezTo>
                  <a:pt x="99" y="866"/>
                  <a:pt x="94" y="864"/>
                  <a:pt x="91" y="860"/>
                </a:cubicBezTo>
                <a:lnTo>
                  <a:pt x="61" y="826"/>
                </a:lnTo>
                <a:lnTo>
                  <a:pt x="30" y="861"/>
                </a:lnTo>
                <a:lnTo>
                  <a:pt x="30" y="861"/>
                </a:lnTo>
                <a:cubicBezTo>
                  <a:pt x="27" y="865"/>
                  <a:pt x="22" y="866"/>
                  <a:pt x="17" y="8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218"/>
          <p:cNvSpPr>
            <a:spLocks noChangeArrowheads="1"/>
          </p:cNvSpPr>
          <p:nvPr/>
        </p:nvSpPr>
        <p:spPr bwMode="auto">
          <a:xfrm>
            <a:off x="3990717" y="7646126"/>
            <a:ext cx="140439" cy="140439"/>
          </a:xfrm>
          <a:custGeom>
            <a:avLst/>
            <a:gdLst>
              <a:gd name="T0" fmla="*/ 61 w 123"/>
              <a:gd name="T1" fmla="*/ 34 h 123"/>
              <a:gd name="T2" fmla="*/ 61 w 123"/>
              <a:gd name="T3" fmla="*/ 34 h 123"/>
              <a:gd name="T4" fmla="*/ 34 w 123"/>
              <a:gd name="T5" fmla="*/ 61 h 123"/>
              <a:gd name="T6" fmla="*/ 34 w 123"/>
              <a:gd name="T7" fmla="*/ 61 h 123"/>
              <a:gd name="T8" fmla="*/ 61 w 123"/>
              <a:gd name="T9" fmla="*/ 88 h 123"/>
              <a:gd name="T10" fmla="*/ 61 w 123"/>
              <a:gd name="T11" fmla="*/ 88 h 123"/>
              <a:gd name="T12" fmla="*/ 88 w 123"/>
              <a:gd name="T13" fmla="*/ 61 h 123"/>
              <a:gd name="T14" fmla="*/ 88 w 123"/>
              <a:gd name="T15" fmla="*/ 61 h 123"/>
              <a:gd name="T16" fmla="*/ 61 w 123"/>
              <a:gd name="T17" fmla="*/ 34 h 123"/>
              <a:gd name="T18" fmla="*/ 61 w 123"/>
              <a:gd name="T19" fmla="*/ 122 h 123"/>
              <a:gd name="T20" fmla="*/ 61 w 123"/>
              <a:gd name="T21" fmla="*/ 122 h 123"/>
              <a:gd name="T22" fmla="*/ 0 w 123"/>
              <a:gd name="T23" fmla="*/ 61 h 123"/>
              <a:gd name="T24" fmla="*/ 0 w 123"/>
              <a:gd name="T25" fmla="*/ 61 h 123"/>
              <a:gd name="T26" fmla="*/ 61 w 123"/>
              <a:gd name="T27" fmla="*/ 0 h 123"/>
              <a:gd name="T28" fmla="*/ 61 w 123"/>
              <a:gd name="T29" fmla="*/ 0 h 123"/>
              <a:gd name="T30" fmla="*/ 122 w 123"/>
              <a:gd name="T31" fmla="*/ 61 h 123"/>
              <a:gd name="T32" fmla="*/ 122 w 123"/>
              <a:gd name="T33" fmla="*/ 61 h 123"/>
              <a:gd name="T34" fmla="*/ 61 w 123"/>
              <a:gd name="T35" fmla="*/ 12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3" h="123">
                <a:moveTo>
                  <a:pt x="61" y="34"/>
                </a:moveTo>
                <a:lnTo>
                  <a:pt x="61" y="34"/>
                </a:lnTo>
                <a:cubicBezTo>
                  <a:pt x="46" y="34"/>
                  <a:pt x="34" y="46"/>
                  <a:pt x="34" y="61"/>
                </a:cubicBezTo>
                <a:lnTo>
                  <a:pt x="34" y="61"/>
                </a:lnTo>
                <a:cubicBezTo>
                  <a:pt x="34" y="76"/>
                  <a:pt x="46" y="88"/>
                  <a:pt x="61" y="88"/>
                </a:cubicBezTo>
                <a:lnTo>
                  <a:pt x="61" y="88"/>
                </a:lnTo>
                <a:cubicBezTo>
                  <a:pt x="76" y="88"/>
                  <a:pt x="88" y="76"/>
                  <a:pt x="88" y="61"/>
                </a:cubicBezTo>
                <a:lnTo>
                  <a:pt x="88" y="61"/>
                </a:lnTo>
                <a:cubicBezTo>
                  <a:pt x="88" y="46"/>
                  <a:pt x="76" y="34"/>
                  <a:pt x="61" y="34"/>
                </a:cubicBezTo>
                <a:close/>
                <a:moveTo>
                  <a:pt x="61" y="122"/>
                </a:moveTo>
                <a:lnTo>
                  <a:pt x="61" y="122"/>
                </a:lnTo>
                <a:cubicBezTo>
                  <a:pt x="27" y="122"/>
                  <a:pt x="0" y="94"/>
                  <a:pt x="0" y="61"/>
                </a:cubicBezTo>
                <a:lnTo>
                  <a:pt x="0" y="61"/>
                </a:lnTo>
                <a:cubicBezTo>
                  <a:pt x="0" y="27"/>
                  <a:pt x="27" y="0"/>
                  <a:pt x="61" y="0"/>
                </a:cubicBezTo>
                <a:lnTo>
                  <a:pt x="61" y="0"/>
                </a:lnTo>
                <a:cubicBezTo>
                  <a:pt x="95" y="0"/>
                  <a:pt x="122" y="27"/>
                  <a:pt x="122" y="61"/>
                </a:cubicBezTo>
                <a:lnTo>
                  <a:pt x="122" y="61"/>
                </a:lnTo>
                <a:cubicBezTo>
                  <a:pt x="122" y="94"/>
                  <a:pt x="95" y="122"/>
                  <a:pt x="61" y="1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219"/>
          <p:cNvSpPr>
            <a:spLocks noChangeArrowheads="1"/>
          </p:cNvSpPr>
          <p:nvPr/>
        </p:nvSpPr>
        <p:spPr bwMode="auto">
          <a:xfrm>
            <a:off x="4196361" y="7696282"/>
            <a:ext cx="235735" cy="40125"/>
          </a:xfrm>
          <a:custGeom>
            <a:avLst/>
            <a:gdLst>
              <a:gd name="T0" fmla="*/ 189 w 207"/>
              <a:gd name="T1" fmla="*/ 33 h 34"/>
              <a:gd name="T2" fmla="*/ 17 w 207"/>
              <a:gd name="T3" fmla="*/ 33 h 34"/>
              <a:gd name="T4" fmla="*/ 17 w 207"/>
              <a:gd name="T5" fmla="*/ 33 h 34"/>
              <a:gd name="T6" fmla="*/ 0 w 207"/>
              <a:gd name="T7" fmla="*/ 16 h 34"/>
              <a:gd name="T8" fmla="*/ 0 w 207"/>
              <a:gd name="T9" fmla="*/ 16 h 34"/>
              <a:gd name="T10" fmla="*/ 17 w 207"/>
              <a:gd name="T11" fmla="*/ 0 h 34"/>
              <a:gd name="T12" fmla="*/ 189 w 207"/>
              <a:gd name="T13" fmla="*/ 0 h 34"/>
              <a:gd name="T14" fmla="*/ 189 w 207"/>
              <a:gd name="T15" fmla="*/ 0 h 34"/>
              <a:gd name="T16" fmla="*/ 206 w 207"/>
              <a:gd name="T17" fmla="*/ 16 h 34"/>
              <a:gd name="T18" fmla="*/ 206 w 207"/>
              <a:gd name="T19" fmla="*/ 16 h 34"/>
              <a:gd name="T20" fmla="*/ 189 w 207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7" h="34">
                <a:moveTo>
                  <a:pt x="189" y="33"/>
                </a:moveTo>
                <a:lnTo>
                  <a:pt x="17" y="33"/>
                </a:lnTo>
                <a:lnTo>
                  <a:pt x="17" y="33"/>
                </a:lnTo>
                <a:cubicBezTo>
                  <a:pt x="8" y="33"/>
                  <a:pt x="0" y="26"/>
                  <a:pt x="0" y="16"/>
                </a:cubicBezTo>
                <a:lnTo>
                  <a:pt x="0" y="16"/>
                </a:lnTo>
                <a:cubicBezTo>
                  <a:pt x="0" y="7"/>
                  <a:pt x="8" y="0"/>
                  <a:pt x="17" y="0"/>
                </a:cubicBezTo>
                <a:lnTo>
                  <a:pt x="189" y="0"/>
                </a:lnTo>
                <a:lnTo>
                  <a:pt x="189" y="0"/>
                </a:lnTo>
                <a:cubicBezTo>
                  <a:pt x="199" y="0"/>
                  <a:pt x="206" y="7"/>
                  <a:pt x="206" y="16"/>
                </a:cubicBezTo>
                <a:lnTo>
                  <a:pt x="206" y="16"/>
                </a:lnTo>
                <a:cubicBezTo>
                  <a:pt x="206" y="26"/>
                  <a:pt x="199" y="33"/>
                  <a:pt x="189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220"/>
          <p:cNvSpPr>
            <a:spLocks noChangeArrowheads="1"/>
          </p:cNvSpPr>
          <p:nvPr/>
        </p:nvSpPr>
        <p:spPr bwMode="auto">
          <a:xfrm>
            <a:off x="3995735" y="7942048"/>
            <a:ext cx="235735" cy="40125"/>
          </a:xfrm>
          <a:custGeom>
            <a:avLst/>
            <a:gdLst>
              <a:gd name="T0" fmla="*/ 16 w 209"/>
              <a:gd name="T1" fmla="*/ 35 h 36"/>
              <a:gd name="T2" fmla="*/ 16 w 209"/>
              <a:gd name="T3" fmla="*/ 35 h 36"/>
              <a:gd name="T4" fmla="*/ 0 w 209"/>
              <a:gd name="T5" fmla="*/ 18 h 36"/>
              <a:gd name="T6" fmla="*/ 0 w 209"/>
              <a:gd name="T7" fmla="*/ 18 h 36"/>
              <a:gd name="T8" fmla="*/ 16 w 209"/>
              <a:gd name="T9" fmla="*/ 1 h 36"/>
              <a:gd name="T10" fmla="*/ 191 w 209"/>
              <a:gd name="T11" fmla="*/ 0 h 36"/>
              <a:gd name="T12" fmla="*/ 191 w 209"/>
              <a:gd name="T13" fmla="*/ 0 h 36"/>
              <a:gd name="T14" fmla="*/ 191 w 209"/>
              <a:gd name="T15" fmla="*/ 0 h 36"/>
              <a:gd name="T16" fmla="*/ 208 w 209"/>
              <a:gd name="T17" fmla="*/ 17 h 36"/>
              <a:gd name="T18" fmla="*/ 208 w 209"/>
              <a:gd name="T19" fmla="*/ 17 h 36"/>
              <a:gd name="T20" fmla="*/ 191 w 209"/>
              <a:gd name="T21" fmla="*/ 34 h 36"/>
              <a:gd name="T22" fmla="*/ 16 w 209"/>
              <a:gd name="T23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9" h="36">
                <a:moveTo>
                  <a:pt x="16" y="35"/>
                </a:moveTo>
                <a:lnTo>
                  <a:pt x="16" y="35"/>
                </a:lnTo>
                <a:cubicBezTo>
                  <a:pt x="7" y="35"/>
                  <a:pt x="0" y="28"/>
                  <a:pt x="0" y="18"/>
                </a:cubicBezTo>
                <a:lnTo>
                  <a:pt x="0" y="18"/>
                </a:lnTo>
                <a:cubicBezTo>
                  <a:pt x="0" y="9"/>
                  <a:pt x="7" y="1"/>
                  <a:pt x="16" y="1"/>
                </a:cubicBezTo>
                <a:lnTo>
                  <a:pt x="191" y="0"/>
                </a:lnTo>
                <a:lnTo>
                  <a:pt x="191" y="0"/>
                </a:lnTo>
                <a:lnTo>
                  <a:pt x="191" y="0"/>
                </a:lnTo>
                <a:cubicBezTo>
                  <a:pt x="200" y="0"/>
                  <a:pt x="208" y="7"/>
                  <a:pt x="208" y="17"/>
                </a:cubicBezTo>
                <a:lnTo>
                  <a:pt x="208" y="17"/>
                </a:lnTo>
                <a:cubicBezTo>
                  <a:pt x="208" y="27"/>
                  <a:pt x="200" y="34"/>
                  <a:pt x="191" y="34"/>
                </a:cubicBezTo>
                <a:lnTo>
                  <a:pt x="16" y="3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221"/>
          <p:cNvSpPr>
            <a:spLocks noChangeArrowheads="1"/>
          </p:cNvSpPr>
          <p:nvPr/>
        </p:nvSpPr>
        <p:spPr bwMode="auto">
          <a:xfrm>
            <a:off x="4296675" y="7942048"/>
            <a:ext cx="135421" cy="40125"/>
          </a:xfrm>
          <a:custGeom>
            <a:avLst/>
            <a:gdLst>
              <a:gd name="T0" fmla="*/ 100 w 118"/>
              <a:gd name="T1" fmla="*/ 35 h 36"/>
              <a:gd name="T2" fmla="*/ 100 w 118"/>
              <a:gd name="T3" fmla="*/ 35 h 36"/>
              <a:gd name="T4" fmla="*/ 17 w 118"/>
              <a:gd name="T5" fmla="*/ 35 h 36"/>
              <a:gd name="T6" fmla="*/ 17 w 118"/>
              <a:gd name="T7" fmla="*/ 35 h 36"/>
              <a:gd name="T8" fmla="*/ 0 w 118"/>
              <a:gd name="T9" fmla="*/ 18 h 36"/>
              <a:gd name="T10" fmla="*/ 0 w 118"/>
              <a:gd name="T11" fmla="*/ 18 h 36"/>
              <a:gd name="T12" fmla="*/ 17 w 118"/>
              <a:gd name="T13" fmla="*/ 0 h 36"/>
              <a:gd name="T14" fmla="*/ 17 w 118"/>
              <a:gd name="T15" fmla="*/ 0 h 36"/>
              <a:gd name="T16" fmla="*/ 100 w 118"/>
              <a:gd name="T17" fmla="*/ 1 h 36"/>
              <a:gd name="T18" fmla="*/ 100 w 118"/>
              <a:gd name="T19" fmla="*/ 1 h 36"/>
              <a:gd name="T20" fmla="*/ 117 w 118"/>
              <a:gd name="T21" fmla="*/ 18 h 36"/>
              <a:gd name="T22" fmla="*/ 117 w 118"/>
              <a:gd name="T23" fmla="*/ 18 h 36"/>
              <a:gd name="T24" fmla="*/ 100 w 118"/>
              <a:gd name="T2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" h="36">
                <a:moveTo>
                  <a:pt x="100" y="35"/>
                </a:moveTo>
                <a:lnTo>
                  <a:pt x="100" y="35"/>
                </a:lnTo>
                <a:lnTo>
                  <a:pt x="17" y="35"/>
                </a:lnTo>
                <a:lnTo>
                  <a:pt x="17" y="35"/>
                </a:lnTo>
                <a:cubicBezTo>
                  <a:pt x="7" y="35"/>
                  <a:pt x="0" y="27"/>
                  <a:pt x="0" y="18"/>
                </a:cubicBezTo>
                <a:lnTo>
                  <a:pt x="0" y="18"/>
                </a:lnTo>
                <a:cubicBezTo>
                  <a:pt x="0" y="8"/>
                  <a:pt x="7" y="0"/>
                  <a:pt x="17" y="0"/>
                </a:cubicBezTo>
                <a:lnTo>
                  <a:pt x="17" y="0"/>
                </a:lnTo>
                <a:lnTo>
                  <a:pt x="100" y="1"/>
                </a:lnTo>
                <a:lnTo>
                  <a:pt x="100" y="1"/>
                </a:lnTo>
                <a:cubicBezTo>
                  <a:pt x="110" y="1"/>
                  <a:pt x="117" y="9"/>
                  <a:pt x="117" y="18"/>
                </a:cubicBezTo>
                <a:lnTo>
                  <a:pt x="117" y="18"/>
                </a:lnTo>
                <a:cubicBezTo>
                  <a:pt x="117" y="28"/>
                  <a:pt x="110" y="35"/>
                  <a:pt x="100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222"/>
          <p:cNvSpPr>
            <a:spLocks noChangeArrowheads="1"/>
          </p:cNvSpPr>
          <p:nvPr/>
        </p:nvSpPr>
        <p:spPr bwMode="auto">
          <a:xfrm>
            <a:off x="4296675" y="8042362"/>
            <a:ext cx="135421" cy="40125"/>
          </a:xfrm>
          <a:custGeom>
            <a:avLst/>
            <a:gdLst>
              <a:gd name="T0" fmla="*/ 101 w 118"/>
              <a:gd name="T1" fmla="*/ 34 h 35"/>
              <a:gd name="T2" fmla="*/ 100 w 118"/>
              <a:gd name="T3" fmla="*/ 34 h 35"/>
              <a:gd name="T4" fmla="*/ 17 w 118"/>
              <a:gd name="T5" fmla="*/ 34 h 35"/>
              <a:gd name="T6" fmla="*/ 17 w 118"/>
              <a:gd name="T7" fmla="*/ 34 h 35"/>
              <a:gd name="T8" fmla="*/ 0 w 118"/>
              <a:gd name="T9" fmla="*/ 17 h 35"/>
              <a:gd name="T10" fmla="*/ 0 w 118"/>
              <a:gd name="T11" fmla="*/ 17 h 35"/>
              <a:gd name="T12" fmla="*/ 17 w 118"/>
              <a:gd name="T13" fmla="*/ 0 h 35"/>
              <a:gd name="T14" fmla="*/ 17 w 118"/>
              <a:gd name="T15" fmla="*/ 0 h 35"/>
              <a:gd name="T16" fmla="*/ 101 w 118"/>
              <a:gd name="T17" fmla="*/ 0 h 35"/>
              <a:gd name="T18" fmla="*/ 101 w 118"/>
              <a:gd name="T19" fmla="*/ 0 h 35"/>
              <a:gd name="T20" fmla="*/ 117 w 118"/>
              <a:gd name="T21" fmla="*/ 17 h 35"/>
              <a:gd name="T22" fmla="*/ 117 w 118"/>
              <a:gd name="T23" fmla="*/ 17 h 35"/>
              <a:gd name="T24" fmla="*/ 101 w 118"/>
              <a:gd name="T2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" h="35">
                <a:moveTo>
                  <a:pt x="101" y="34"/>
                </a:moveTo>
                <a:lnTo>
                  <a:pt x="100" y="34"/>
                </a:lnTo>
                <a:lnTo>
                  <a:pt x="17" y="34"/>
                </a:lnTo>
                <a:lnTo>
                  <a:pt x="17" y="34"/>
                </a:lnTo>
                <a:cubicBezTo>
                  <a:pt x="8" y="34"/>
                  <a:pt x="0" y="26"/>
                  <a:pt x="0" y="17"/>
                </a:cubicBezTo>
                <a:lnTo>
                  <a:pt x="0" y="17"/>
                </a:lnTo>
                <a:cubicBezTo>
                  <a:pt x="1" y="8"/>
                  <a:pt x="8" y="0"/>
                  <a:pt x="17" y="0"/>
                </a:cubicBezTo>
                <a:lnTo>
                  <a:pt x="17" y="0"/>
                </a:lnTo>
                <a:lnTo>
                  <a:pt x="101" y="0"/>
                </a:lnTo>
                <a:lnTo>
                  <a:pt x="101" y="0"/>
                </a:lnTo>
                <a:cubicBezTo>
                  <a:pt x="110" y="1"/>
                  <a:pt x="117" y="8"/>
                  <a:pt x="117" y="17"/>
                </a:cubicBezTo>
                <a:lnTo>
                  <a:pt x="117" y="17"/>
                </a:lnTo>
                <a:cubicBezTo>
                  <a:pt x="117" y="27"/>
                  <a:pt x="110" y="34"/>
                  <a:pt x="101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223"/>
          <p:cNvSpPr>
            <a:spLocks noChangeArrowheads="1"/>
          </p:cNvSpPr>
          <p:nvPr/>
        </p:nvSpPr>
        <p:spPr bwMode="auto">
          <a:xfrm>
            <a:off x="4296675" y="8142675"/>
            <a:ext cx="135421" cy="40125"/>
          </a:xfrm>
          <a:custGeom>
            <a:avLst/>
            <a:gdLst>
              <a:gd name="T0" fmla="*/ 100 w 118"/>
              <a:gd name="T1" fmla="*/ 35 h 36"/>
              <a:gd name="T2" fmla="*/ 100 w 118"/>
              <a:gd name="T3" fmla="*/ 35 h 36"/>
              <a:gd name="T4" fmla="*/ 16 w 118"/>
              <a:gd name="T5" fmla="*/ 34 h 36"/>
              <a:gd name="T6" fmla="*/ 16 w 118"/>
              <a:gd name="T7" fmla="*/ 34 h 36"/>
              <a:gd name="T8" fmla="*/ 0 w 118"/>
              <a:gd name="T9" fmla="*/ 17 h 36"/>
              <a:gd name="T10" fmla="*/ 0 w 118"/>
              <a:gd name="T11" fmla="*/ 17 h 36"/>
              <a:gd name="T12" fmla="*/ 16 w 118"/>
              <a:gd name="T13" fmla="*/ 0 h 36"/>
              <a:gd name="T14" fmla="*/ 17 w 118"/>
              <a:gd name="T15" fmla="*/ 0 h 36"/>
              <a:gd name="T16" fmla="*/ 100 w 118"/>
              <a:gd name="T17" fmla="*/ 1 h 36"/>
              <a:gd name="T18" fmla="*/ 100 w 118"/>
              <a:gd name="T19" fmla="*/ 1 h 36"/>
              <a:gd name="T20" fmla="*/ 117 w 118"/>
              <a:gd name="T21" fmla="*/ 18 h 36"/>
              <a:gd name="T22" fmla="*/ 117 w 118"/>
              <a:gd name="T23" fmla="*/ 18 h 36"/>
              <a:gd name="T24" fmla="*/ 100 w 118"/>
              <a:gd name="T2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" h="36">
                <a:moveTo>
                  <a:pt x="100" y="35"/>
                </a:moveTo>
                <a:lnTo>
                  <a:pt x="100" y="35"/>
                </a:lnTo>
                <a:lnTo>
                  <a:pt x="16" y="34"/>
                </a:lnTo>
                <a:lnTo>
                  <a:pt x="16" y="34"/>
                </a:lnTo>
                <a:cubicBezTo>
                  <a:pt x="7" y="34"/>
                  <a:pt x="0" y="27"/>
                  <a:pt x="0" y="17"/>
                </a:cubicBez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17" y="0"/>
                </a:lnTo>
                <a:lnTo>
                  <a:pt x="100" y="1"/>
                </a:lnTo>
                <a:lnTo>
                  <a:pt x="100" y="1"/>
                </a:lnTo>
                <a:cubicBezTo>
                  <a:pt x="109" y="1"/>
                  <a:pt x="117" y="8"/>
                  <a:pt x="117" y="18"/>
                </a:cubicBezTo>
                <a:lnTo>
                  <a:pt x="117" y="18"/>
                </a:lnTo>
                <a:cubicBezTo>
                  <a:pt x="117" y="27"/>
                  <a:pt x="109" y="35"/>
                  <a:pt x="100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224"/>
          <p:cNvSpPr>
            <a:spLocks noChangeArrowheads="1"/>
          </p:cNvSpPr>
          <p:nvPr/>
        </p:nvSpPr>
        <p:spPr bwMode="auto">
          <a:xfrm>
            <a:off x="3995735" y="8042362"/>
            <a:ext cx="140439" cy="40125"/>
          </a:xfrm>
          <a:custGeom>
            <a:avLst/>
            <a:gdLst>
              <a:gd name="T0" fmla="*/ 106 w 124"/>
              <a:gd name="T1" fmla="*/ 34 h 35"/>
              <a:gd name="T2" fmla="*/ 106 w 124"/>
              <a:gd name="T3" fmla="*/ 34 h 35"/>
              <a:gd name="T4" fmla="*/ 16 w 124"/>
              <a:gd name="T5" fmla="*/ 34 h 35"/>
              <a:gd name="T6" fmla="*/ 16 w 124"/>
              <a:gd name="T7" fmla="*/ 34 h 35"/>
              <a:gd name="T8" fmla="*/ 0 w 124"/>
              <a:gd name="T9" fmla="*/ 17 h 35"/>
              <a:gd name="T10" fmla="*/ 0 w 124"/>
              <a:gd name="T11" fmla="*/ 17 h 35"/>
              <a:gd name="T12" fmla="*/ 16 w 124"/>
              <a:gd name="T13" fmla="*/ 0 h 35"/>
              <a:gd name="T14" fmla="*/ 16 w 124"/>
              <a:gd name="T15" fmla="*/ 0 h 35"/>
              <a:gd name="T16" fmla="*/ 106 w 124"/>
              <a:gd name="T17" fmla="*/ 0 h 35"/>
              <a:gd name="T18" fmla="*/ 106 w 124"/>
              <a:gd name="T19" fmla="*/ 0 h 35"/>
              <a:gd name="T20" fmla="*/ 123 w 124"/>
              <a:gd name="T21" fmla="*/ 17 h 35"/>
              <a:gd name="T22" fmla="*/ 123 w 124"/>
              <a:gd name="T23" fmla="*/ 17 h 35"/>
              <a:gd name="T24" fmla="*/ 106 w 124"/>
              <a:gd name="T2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" h="35">
                <a:moveTo>
                  <a:pt x="106" y="34"/>
                </a:moveTo>
                <a:lnTo>
                  <a:pt x="106" y="34"/>
                </a:lnTo>
                <a:lnTo>
                  <a:pt x="16" y="34"/>
                </a:lnTo>
                <a:lnTo>
                  <a:pt x="16" y="34"/>
                </a:lnTo>
                <a:cubicBezTo>
                  <a:pt x="7" y="34"/>
                  <a:pt x="0" y="26"/>
                  <a:pt x="0" y="17"/>
                </a:cubicBez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16" y="0"/>
                </a:lnTo>
                <a:lnTo>
                  <a:pt x="106" y="0"/>
                </a:lnTo>
                <a:lnTo>
                  <a:pt x="106" y="0"/>
                </a:lnTo>
                <a:cubicBezTo>
                  <a:pt x="116" y="0"/>
                  <a:pt x="123" y="8"/>
                  <a:pt x="123" y="17"/>
                </a:cubicBezTo>
                <a:lnTo>
                  <a:pt x="123" y="17"/>
                </a:lnTo>
                <a:cubicBezTo>
                  <a:pt x="123" y="26"/>
                  <a:pt x="116" y="34"/>
                  <a:pt x="106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225"/>
          <p:cNvSpPr>
            <a:spLocks noChangeArrowheads="1"/>
          </p:cNvSpPr>
          <p:nvPr/>
        </p:nvSpPr>
        <p:spPr bwMode="auto">
          <a:xfrm>
            <a:off x="3995735" y="8142675"/>
            <a:ext cx="235735" cy="40125"/>
          </a:xfrm>
          <a:custGeom>
            <a:avLst/>
            <a:gdLst>
              <a:gd name="T0" fmla="*/ 191 w 209"/>
              <a:gd name="T1" fmla="*/ 35 h 36"/>
              <a:gd name="T2" fmla="*/ 16 w 209"/>
              <a:gd name="T3" fmla="*/ 35 h 36"/>
              <a:gd name="T4" fmla="*/ 16 w 209"/>
              <a:gd name="T5" fmla="*/ 35 h 36"/>
              <a:gd name="T6" fmla="*/ 0 w 209"/>
              <a:gd name="T7" fmla="*/ 17 h 36"/>
              <a:gd name="T8" fmla="*/ 0 w 209"/>
              <a:gd name="T9" fmla="*/ 17 h 36"/>
              <a:gd name="T10" fmla="*/ 16 w 209"/>
              <a:gd name="T11" fmla="*/ 0 h 36"/>
              <a:gd name="T12" fmla="*/ 191 w 209"/>
              <a:gd name="T13" fmla="*/ 0 h 36"/>
              <a:gd name="T14" fmla="*/ 191 w 209"/>
              <a:gd name="T15" fmla="*/ 0 h 36"/>
              <a:gd name="T16" fmla="*/ 208 w 209"/>
              <a:gd name="T17" fmla="*/ 17 h 36"/>
              <a:gd name="T18" fmla="*/ 208 w 209"/>
              <a:gd name="T19" fmla="*/ 17 h 36"/>
              <a:gd name="T20" fmla="*/ 191 w 209"/>
              <a:gd name="T21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9" h="36">
                <a:moveTo>
                  <a:pt x="191" y="35"/>
                </a:moveTo>
                <a:lnTo>
                  <a:pt x="16" y="35"/>
                </a:lnTo>
                <a:lnTo>
                  <a:pt x="16" y="35"/>
                </a:lnTo>
                <a:cubicBezTo>
                  <a:pt x="7" y="35"/>
                  <a:pt x="0" y="27"/>
                  <a:pt x="0" y="17"/>
                </a:cubicBez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191" y="0"/>
                </a:lnTo>
                <a:lnTo>
                  <a:pt x="191" y="0"/>
                </a:lnTo>
                <a:cubicBezTo>
                  <a:pt x="200" y="0"/>
                  <a:pt x="208" y="8"/>
                  <a:pt x="208" y="17"/>
                </a:cubicBezTo>
                <a:lnTo>
                  <a:pt x="208" y="17"/>
                </a:lnTo>
                <a:cubicBezTo>
                  <a:pt x="208" y="27"/>
                  <a:pt x="200" y="35"/>
                  <a:pt x="191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226"/>
          <p:cNvSpPr>
            <a:spLocks noChangeArrowheads="1"/>
          </p:cNvSpPr>
          <p:nvPr/>
        </p:nvSpPr>
        <p:spPr bwMode="auto">
          <a:xfrm>
            <a:off x="4326769" y="8258037"/>
            <a:ext cx="75233" cy="120376"/>
          </a:xfrm>
          <a:custGeom>
            <a:avLst/>
            <a:gdLst>
              <a:gd name="T0" fmla="*/ 29 w 65"/>
              <a:gd name="T1" fmla="*/ 107 h 108"/>
              <a:gd name="T2" fmla="*/ 29 w 65"/>
              <a:gd name="T3" fmla="*/ 107 h 108"/>
              <a:gd name="T4" fmla="*/ 4 w 65"/>
              <a:gd name="T5" fmla="*/ 102 h 108"/>
              <a:gd name="T6" fmla="*/ 4 w 65"/>
              <a:gd name="T7" fmla="*/ 102 h 108"/>
              <a:gd name="T8" fmla="*/ 1 w 65"/>
              <a:gd name="T9" fmla="*/ 93 h 108"/>
              <a:gd name="T10" fmla="*/ 1 w 65"/>
              <a:gd name="T11" fmla="*/ 93 h 108"/>
              <a:gd name="T12" fmla="*/ 8 w 65"/>
              <a:gd name="T13" fmla="*/ 90 h 108"/>
              <a:gd name="T14" fmla="*/ 8 w 65"/>
              <a:gd name="T15" fmla="*/ 90 h 108"/>
              <a:gd name="T16" fmla="*/ 45 w 65"/>
              <a:gd name="T17" fmla="*/ 91 h 108"/>
              <a:gd name="T18" fmla="*/ 45 w 65"/>
              <a:gd name="T19" fmla="*/ 91 h 108"/>
              <a:gd name="T20" fmla="*/ 52 w 65"/>
              <a:gd name="T21" fmla="*/ 78 h 108"/>
              <a:gd name="T22" fmla="*/ 52 w 65"/>
              <a:gd name="T23" fmla="*/ 78 h 108"/>
              <a:gd name="T24" fmla="*/ 29 w 65"/>
              <a:gd name="T25" fmla="*/ 60 h 108"/>
              <a:gd name="T26" fmla="*/ 29 w 65"/>
              <a:gd name="T27" fmla="*/ 60 h 108"/>
              <a:gd name="T28" fmla="*/ 11 w 65"/>
              <a:gd name="T29" fmla="*/ 49 h 108"/>
              <a:gd name="T30" fmla="*/ 11 w 65"/>
              <a:gd name="T31" fmla="*/ 49 h 108"/>
              <a:gd name="T32" fmla="*/ 0 w 65"/>
              <a:gd name="T33" fmla="*/ 31 h 108"/>
              <a:gd name="T34" fmla="*/ 0 w 65"/>
              <a:gd name="T35" fmla="*/ 31 h 108"/>
              <a:gd name="T36" fmla="*/ 13 w 65"/>
              <a:gd name="T37" fmla="*/ 8 h 108"/>
              <a:gd name="T38" fmla="*/ 13 w 65"/>
              <a:gd name="T39" fmla="*/ 8 h 108"/>
              <a:gd name="T40" fmla="*/ 60 w 65"/>
              <a:gd name="T41" fmla="*/ 7 h 108"/>
              <a:gd name="T42" fmla="*/ 60 w 65"/>
              <a:gd name="T43" fmla="*/ 7 h 108"/>
              <a:gd name="T44" fmla="*/ 63 w 65"/>
              <a:gd name="T45" fmla="*/ 15 h 108"/>
              <a:gd name="T46" fmla="*/ 63 w 65"/>
              <a:gd name="T47" fmla="*/ 15 h 108"/>
              <a:gd name="T48" fmla="*/ 55 w 65"/>
              <a:gd name="T49" fmla="*/ 18 h 108"/>
              <a:gd name="T50" fmla="*/ 55 w 65"/>
              <a:gd name="T51" fmla="*/ 18 h 108"/>
              <a:gd name="T52" fmla="*/ 19 w 65"/>
              <a:gd name="T53" fmla="*/ 18 h 108"/>
              <a:gd name="T54" fmla="*/ 19 w 65"/>
              <a:gd name="T55" fmla="*/ 18 h 108"/>
              <a:gd name="T56" fmla="*/ 12 w 65"/>
              <a:gd name="T57" fmla="*/ 31 h 108"/>
              <a:gd name="T58" fmla="*/ 12 w 65"/>
              <a:gd name="T59" fmla="*/ 31 h 108"/>
              <a:gd name="T60" fmla="*/ 34 w 65"/>
              <a:gd name="T61" fmla="*/ 50 h 108"/>
              <a:gd name="T62" fmla="*/ 34 w 65"/>
              <a:gd name="T63" fmla="*/ 50 h 108"/>
              <a:gd name="T64" fmla="*/ 53 w 65"/>
              <a:gd name="T65" fmla="*/ 60 h 108"/>
              <a:gd name="T66" fmla="*/ 53 w 65"/>
              <a:gd name="T67" fmla="*/ 60 h 108"/>
              <a:gd name="T68" fmla="*/ 63 w 65"/>
              <a:gd name="T69" fmla="*/ 78 h 108"/>
              <a:gd name="T70" fmla="*/ 63 w 65"/>
              <a:gd name="T71" fmla="*/ 78 h 108"/>
              <a:gd name="T72" fmla="*/ 51 w 65"/>
              <a:gd name="T73" fmla="*/ 101 h 108"/>
              <a:gd name="T74" fmla="*/ 51 w 65"/>
              <a:gd name="T75" fmla="*/ 101 h 108"/>
              <a:gd name="T76" fmla="*/ 29 w 65"/>
              <a:gd name="T7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5" h="108">
                <a:moveTo>
                  <a:pt x="29" y="107"/>
                </a:moveTo>
                <a:lnTo>
                  <a:pt x="29" y="107"/>
                </a:lnTo>
                <a:cubicBezTo>
                  <a:pt x="21" y="107"/>
                  <a:pt x="13" y="105"/>
                  <a:pt x="4" y="102"/>
                </a:cubicBezTo>
                <a:lnTo>
                  <a:pt x="4" y="102"/>
                </a:lnTo>
                <a:cubicBezTo>
                  <a:pt x="1" y="99"/>
                  <a:pt x="0" y="97"/>
                  <a:pt x="1" y="93"/>
                </a:cubicBezTo>
                <a:lnTo>
                  <a:pt x="1" y="93"/>
                </a:lnTo>
                <a:cubicBezTo>
                  <a:pt x="2" y="90"/>
                  <a:pt x="5" y="89"/>
                  <a:pt x="8" y="90"/>
                </a:cubicBezTo>
                <a:lnTo>
                  <a:pt x="8" y="90"/>
                </a:lnTo>
                <a:cubicBezTo>
                  <a:pt x="22" y="97"/>
                  <a:pt x="36" y="97"/>
                  <a:pt x="45" y="91"/>
                </a:cubicBezTo>
                <a:lnTo>
                  <a:pt x="45" y="91"/>
                </a:lnTo>
                <a:cubicBezTo>
                  <a:pt x="49" y="88"/>
                  <a:pt x="52" y="84"/>
                  <a:pt x="52" y="78"/>
                </a:cubicBezTo>
                <a:lnTo>
                  <a:pt x="52" y="78"/>
                </a:lnTo>
                <a:cubicBezTo>
                  <a:pt x="52" y="71"/>
                  <a:pt x="40" y="65"/>
                  <a:pt x="29" y="60"/>
                </a:cubicBezTo>
                <a:lnTo>
                  <a:pt x="29" y="60"/>
                </a:lnTo>
                <a:cubicBezTo>
                  <a:pt x="22" y="56"/>
                  <a:pt x="15" y="53"/>
                  <a:pt x="11" y="49"/>
                </a:cubicBezTo>
                <a:lnTo>
                  <a:pt x="11" y="49"/>
                </a:lnTo>
                <a:cubicBezTo>
                  <a:pt x="3" y="44"/>
                  <a:pt x="0" y="38"/>
                  <a:pt x="0" y="31"/>
                </a:cubicBezTo>
                <a:lnTo>
                  <a:pt x="0" y="31"/>
                </a:lnTo>
                <a:cubicBezTo>
                  <a:pt x="0" y="22"/>
                  <a:pt x="4" y="13"/>
                  <a:pt x="13" y="8"/>
                </a:cubicBezTo>
                <a:lnTo>
                  <a:pt x="13" y="8"/>
                </a:lnTo>
                <a:cubicBezTo>
                  <a:pt x="24" y="0"/>
                  <a:pt x="42" y="0"/>
                  <a:pt x="60" y="7"/>
                </a:cubicBezTo>
                <a:lnTo>
                  <a:pt x="60" y="7"/>
                </a:lnTo>
                <a:cubicBezTo>
                  <a:pt x="62" y="8"/>
                  <a:pt x="64" y="12"/>
                  <a:pt x="63" y="15"/>
                </a:cubicBezTo>
                <a:lnTo>
                  <a:pt x="63" y="15"/>
                </a:lnTo>
                <a:cubicBezTo>
                  <a:pt x="61" y="18"/>
                  <a:pt x="58" y="19"/>
                  <a:pt x="55" y="18"/>
                </a:cubicBezTo>
                <a:lnTo>
                  <a:pt x="55" y="18"/>
                </a:lnTo>
                <a:cubicBezTo>
                  <a:pt x="41" y="12"/>
                  <a:pt x="27" y="12"/>
                  <a:pt x="19" y="18"/>
                </a:cubicBezTo>
                <a:lnTo>
                  <a:pt x="19" y="18"/>
                </a:lnTo>
                <a:cubicBezTo>
                  <a:pt x="14" y="21"/>
                  <a:pt x="12" y="26"/>
                  <a:pt x="12" y="31"/>
                </a:cubicBezTo>
                <a:lnTo>
                  <a:pt x="12" y="31"/>
                </a:lnTo>
                <a:cubicBezTo>
                  <a:pt x="12" y="38"/>
                  <a:pt x="23" y="44"/>
                  <a:pt x="34" y="50"/>
                </a:cubicBezTo>
                <a:lnTo>
                  <a:pt x="34" y="50"/>
                </a:lnTo>
                <a:cubicBezTo>
                  <a:pt x="41" y="52"/>
                  <a:pt x="47" y="56"/>
                  <a:pt x="53" y="60"/>
                </a:cubicBezTo>
                <a:lnTo>
                  <a:pt x="53" y="60"/>
                </a:lnTo>
                <a:cubicBezTo>
                  <a:pt x="60" y="65"/>
                  <a:pt x="63" y="71"/>
                  <a:pt x="63" y="78"/>
                </a:cubicBezTo>
                <a:lnTo>
                  <a:pt x="63" y="78"/>
                </a:lnTo>
                <a:cubicBezTo>
                  <a:pt x="63" y="87"/>
                  <a:pt x="59" y="96"/>
                  <a:pt x="51" y="101"/>
                </a:cubicBezTo>
                <a:lnTo>
                  <a:pt x="51" y="101"/>
                </a:lnTo>
                <a:cubicBezTo>
                  <a:pt x="45" y="104"/>
                  <a:pt x="37" y="107"/>
                  <a:pt x="29" y="1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27"/>
          <p:cNvSpPr>
            <a:spLocks noChangeArrowheads="1"/>
          </p:cNvSpPr>
          <p:nvPr/>
        </p:nvSpPr>
        <p:spPr bwMode="auto">
          <a:xfrm>
            <a:off x="4356863" y="8232957"/>
            <a:ext cx="15045" cy="25080"/>
          </a:xfrm>
          <a:custGeom>
            <a:avLst/>
            <a:gdLst>
              <a:gd name="T0" fmla="*/ 6 w 13"/>
              <a:gd name="T1" fmla="*/ 22 h 23"/>
              <a:gd name="T2" fmla="*/ 6 w 13"/>
              <a:gd name="T3" fmla="*/ 22 h 23"/>
              <a:gd name="T4" fmla="*/ 0 w 13"/>
              <a:gd name="T5" fmla="*/ 16 h 23"/>
              <a:gd name="T6" fmla="*/ 0 w 13"/>
              <a:gd name="T7" fmla="*/ 6 h 23"/>
              <a:gd name="T8" fmla="*/ 0 w 13"/>
              <a:gd name="T9" fmla="*/ 6 h 23"/>
              <a:gd name="T10" fmla="*/ 6 w 13"/>
              <a:gd name="T11" fmla="*/ 0 h 23"/>
              <a:gd name="T12" fmla="*/ 6 w 13"/>
              <a:gd name="T13" fmla="*/ 0 h 23"/>
              <a:gd name="T14" fmla="*/ 12 w 13"/>
              <a:gd name="T15" fmla="*/ 6 h 23"/>
              <a:gd name="T16" fmla="*/ 12 w 13"/>
              <a:gd name="T17" fmla="*/ 16 h 23"/>
              <a:gd name="T18" fmla="*/ 12 w 13"/>
              <a:gd name="T19" fmla="*/ 16 h 23"/>
              <a:gd name="T20" fmla="*/ 6 w 13"/>
              <a:gd name="T2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" h="23">
                <a:moveTo>
                  <a:pt x="6" y="22"/>
                </a:moveTo>
                <a:lnTo>
                  <a:pt x="6" y="22"/>
                </a:lnTo>
                <a:cubicBezTo>
                  <a:pt x="3" y="22"/>
                  <a:pt x="0" y="19"/>
                  <a:pt x="0" y="16"/>
                </a:cubicBezTo>
                <a:lnTo>
                  <a:pt x="0" y="6"/>
                </a:lnTo>
                <a:lnTo>
                  <a:pt x="0" y="6"/>
                </a:lnTo>
                <a:cubicBezTo>
                  <a:pt x="0" y="2"/>
                  <a:pt x="3" y="0"/>
                  <a:pt x="6" y="0"/>
                </a:cubicBezTo>
                <a:lnTo>
                  <a:pt x="6" y="0"/>
                </a:lnTo>
                <a:cubicBezTo>
                  <a:pt x="10" y="0"/>
                  <a:pt x="12" y="2"/>
                  <a:pt x="12" y="6"/>
                </a:cubicBezTo>
                <a:lnTo>
                  <a:pt x="12" y="16"/>
                </a:lnTo>
                <a:lnTo>
                  <a:pt x="12" y="16"/>
                </a:lnTo>
                <a:cubicBezTo>
                  <a:pt x="12" y="19"/>
                  <a:pt x="10" y="22"/>
                  <a:pt x="6" y="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228"/>
          <p:cNvSpPr>
            <a:spLocks noChangeArrowheads="1"/>
          </p:cNvSpPr>
          <p:nvPr/>
        </p:nvSpPr>
        <p:spPr bwMode="auto">
          <a:xfrm>
            <a:off x="4356863" y="8388444"/>
            <a:ext cx="15045" cy="25077"/>
          </a:xfrm>
          <a:custGeom>
            <a:avLst/>
            <a:gdLst>
              <a:gd name="T0" fmla="*/ 6 w 13"/>
              <a:gd name="T1" fmla="*/ 22 h 23"/>
              <a:gd name="T2" fmla="*/ 6 w 13"/>
              <a:gd name="T3" fmla="*/ 22 h 23"/>
              <a:gd name="T4" fmla="*/ 0 w 13"/>
              <a:gd name="T5" fmla="*/ 16 h 23"/>
              <a:gd name="T6" fmla="*/ 0 w 13"/>
              <a:gd name="T7" fmla="*/ 6 h 23"/>
              <a:gd name="T8" fmla="*/ 0 w 13"/>
              <a:gd name="T9" fmla="*/ 6 h 23"/>
              <a:gd name="T10" fmla="*/ 6 w 13"/>
              <a:gd name="T11" fmla="*/ 0 h 23"/>
              <a:gd name="T12" fmla="*/ 6 w 13"/>
              <a:gd name="T13" fmla="*/ 0 h 23"/>
              <a:gd name="T14" fmla="*/ 12 w 13"/>
              <a:gd name="T15" fmla="*/ 6 h 23"/>
              <a:gd name="T16" fmla="*/ 12 w 13"/>
              <a:gd name="T17" fmla="*/ 16 h 23"/>
              <a:gd name="T18" fmla="*/ 12 w 13"/>
              <a:gd name="T19" fmla="*/ 16 h 23"/>
              <a:gd name="T20" fmla="*/ 6 w 13"/>
              <a:gd name="T2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" h="23">
                <a:moveTo>
                  <a:pt x="6" y="22"/>
                </a:moveTo>
                <a:lnTo>
                  <a:pt x="6" y="22"/>
                </a:lnTo>
                <a:cubicBezTo>
                  <a:pt x="3" y="22"/>
                  <a:pt x="0" y="19"/>
                  <a:pt x="0" y="16"/>
                </a:cubicBezTo>
                <a:lnTo>
                  <a:pt x="0" y="6"/>
                </a:lnTo>
                <a:lnTo>
                  <a:pt x="0" y="6"/>
                </a:lnTo>
                <a:cubicBezTo>
                  <a:pt x="0" y="3"/>
                  <a:pt x="3" y="0"/>
                  <a:pt x="6" y="0"/>
                </a:cubicBezTo>
                <a:lnTo>
                  <a:pt x="6" y="0"/>
                </a:lnTo>
                <a:cubicBezTo>
                  <a:pt x="10" y="0"/>
                  <a:pt x="12" y="3"/>
                  <a:pt x="12" y="6"/>
                </a:cubicBezTo>
                <a:lnTo>
                  <a:pt x="12" y="16"/>
                </a:lnTo>
                <a:lnTo>
                  <a:pt x="12" y="16"/>
                </a:lnTo>
                <a:cubicBezTo>
                  <a:pt x="12" y="19"/>
                  <a:pt x="10" y="22"/>
                  <a:pt x="6" y="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229"/>
          <p:cNvSpPr>
            <a:spLocks noChangeArrowheads="1"/>
          </p:cNvSpPr>
          <p:nvPr/>
        </p:nvSpPr>
        <p:spPr bwMode="auto">
          <a:xfrm>
            <a:off x="3990717" y="8338288"/>
            <a:ext cx="140439" cy="40125"/>
          </a:xfrm>
          <a:custGeom>
            <a:avLst/>
            <a:gdLst>
              <a:gd name="T0" fmla="*/ 105 w 123"/>
              <a:gd name="T1" fmla="*/ 34 h 35"/>
              <a:gd name="T2" fmla="*/ 17 w 123"/>
              <a:gd name="T3" fmla="*/ 34 h 35"/>
              <a:gd name="T4" fmla="*/ 17 w 123"/>
              <a:gd name="T5" fmla="*/ 34 h 35"/>
              <a:gd name="T6" fmla="*/ 0 w 123"/>
              <a:gd name="T7" fmla="*/ 17 h 35"/>
              <a:gd name="T8" fmla="*/ 0 w 123"/>
              <a:gd name="T9" fmla="*/ 17 h 35"/>
              <a:gd name="T10" fmla="*/ 17 w 123"/>
              <a:gd name="T11" fmla="*/ 0 h 35"/>
              <a:gd name="T12" fmla="*/ 105 w 123"/>
              <a:gd name="T13" fmla="*/ 0 h 35"/>
              <a:gd name="T14" fmla="*/ 105 w 123"/>
              <a:gd name="T15" fmla="*/ 0 h 35"/>
              <a:gd name="T16" fmla="*/ 122 w 123"/>
              <a:gd name="T17" fmla="*/ 17 h 35"/>
              <a:gd name="T18" fmla="*/ 122 w 123"/>
              <a:gd name="T19" fmla="*/ 17 h 35"/>
              <a:gd name="T20" fmla="*/ 105 w 123"/>
              <a:gd name="T21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3" h="35">
                <a:moveTo>
                  <a:pt x="105" y="34"/>
                </a:moveTo>
                <a:lnTo>
                  <a:pt x="17" y="34"/>
                </a:lnTo>
                <a:lnTo>
                  <a:pt x="17" y="34"/>
                </a:lnTo>
                <a:cubicBezTo>
                  <a:pt x="8" y="34"/>
                  <a:pt x="0" y="27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lnTo>
                  <a:pt x="105" y="0"/>
                </a:lnTo>
                <a:lnTo>
                  <a:pt x="105" y="0"/>
                </a:lnTo>
                <a:cubicBezTo>
                  <a:pt x="114" y="0"/>
                  <a:pt x="122" y="8"/>
                  <a:pt x="122" y="17"/>
                </a:cubicBezTo>
                <a:lnTo>
                  <a:pt x="122" y="17"/>
                </a:lnTo>
                <a:cubicBezTo>
                  <a:pt x="122" y="27"/>
                  <a:pt x="114" y="34"/>
                  <a:pt x="105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230"/>
          <p:cNvSpPr>
            <a:spLocks noChangeArrowheads="1"/>
          </p:cNvSpPr>
          <p:nvPr/>
        </p:nvSpPr>
        <p:spPr bwMode="auto">
          <a:xfrm>
            <a:off x="5741187" y="7676220"/>
            <a:ext cx="60188" cy="767395"/>
          </a:xfrm>
          <a:custGeom>
            <a:avLst/>
            <a:gdLst>
              <a:gd name="T0" fmla="*/ 25 w 53"/>
              <a:gd name="T1" fmla="*/ 673 h 674"/>
              <a:gd name="T2" fmla="*/ 24 w 53"/>
              <a:gd name="T3" fmla="*/ 673 h 674"/>
              <a:gd name="T4" fmla="*/ 24 w 53"/>
              <a:gd name="T5" fmla="*/ 673 h 674"/>
              <a:gd name="T6" fmla="*/ 0 w 53"/>
              <a:gd name="T7" fmla="*/ 649 h 674"/>
              <a:gd name="T8" fmla="*/ 3 w 53"/>
              <a:gd name="T9" fmla="*/ 24 h 674"/>
              <a:gd name="T10" fmla="*/ 3 w 53"/>
              <a:gd name="T11" fmla="*/ 24 h 674"/>
              <a:gd name="T12" fmla="*/ 27 w 53"/>
              <a:gd name="T13" fmla="*/ 0 h 674"/>
              <a:gd name="T14" fmla="*/ 27 w 53"/>
              <a:gd name="T15" fmla="*/ 0 h 674"/>
              <a:gd name="T16" fmla="*/ 27 w 53"/>
              <a:gd name="T17" fmla="*/ 0 h 674"/>
              <a:gd name="T18" fmla="*/ 52 w 53"/>
              <a:gd name="T19" fmla="*/ 24 h 674"/>
              <a:gd name="T20" fmla="*/ 49 w 53"/>
              <a:gd name="T21" fmla="*/ 649 h 674"/>
              <a:gd name="T22" fmla="*/ 49 w 53"/>
              <a:gd name="T23" fmla="*/ 649 h 674"/>
              <a:gd name="T24" fmla="*/ 25 w 53"/>
              <a:gd name="T25" fmla="*/ 673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" h="674">
                <a:moveTo>
                  <a:pt x="25" y="673"/>
                </a:moveTo>
                <a:lnTo>
                  <a:pt x="24" y="673"/>
                </a:lnTo>
                <a:lnTo>
                  <a:pt x="24" y="673"/>
                </a:lnTo>
                <a:cubicBezTo>
                  <a:pt x="11" y="673"/>
                  <a:pt x="0" y="662"/>
                  <a:pt x="0" y="649"/>
                </a:cubicBezTo>
                <a:lnTo>
                  <a:pt x="3" y="24"/>
                </a:lnTo>
                <a:lnTo>
                  <a:pt x="3" y="24"/>
                </a:lnTo>
                <a:cubicBezTo>
                  <a:pt x="3" y="10"/>
                  <a:pt x="14" y="0"/>
                  <a:pt x="27" y="0"/>
                </a:cubicBezTo>
                <a:lnTo>
                  <a:pt x="27" y="0"/>
                </a:lnTo>
                <a:lnTo>
                  <a:pt x="27" y="0"/>
                </a:lnTo>
                <a:cubicBezTo>
                  <a:pt x="41" y="0"/>
                  <a:pt x="52" y="11"/>
                  <a:pt x="52" y="24"/>
                </a:cubicBezTo>
                <a:lnTo>
                  <a:pt x="49" y="649"/>
                </a:lnTo>
                <a:lnTo>
                  <a:pt x="49" y="649"/>
                </a:lnTo>
                <a:cubicBezTo>
                  <a:pt x="49" y="662"/>
                  <a:pt x="38" y="673"/>
                  <a:pt x="25" y="6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231"/>
          <p:cNvSpPr>
            <a:spLocks noChangeArrowheads="1"/>
          </p:cNvSpPr>
          <p:nvPr/>
        </p:nvSpPr>
        <p:spPr bwMode="auto">
          <a:xfrm>
            <a:off x="5741187" y="8388444"/>
            <a:ext cx="767395" cy="55171"/>
          </a:xfrm>
          <a:custGeom>
            <a:avLst/>
            <a:gdLst>
              <a:gd name="T0" fmla="*/ 25 w 674"/>
              <a:gd name="T1" fmla="*/ 49 h 50"/>
              <a:gd name="T2" fmla="*/ 25 w 674"/>
              <a:gd name="T3" fmla="*/ 49 h 50"/>
              <a:gd name="T4" fmla="*/ 0 w 674"/>
              <a:gd name="T5" fmla="*/ 25 h 50"/>
              <a:gd name="T6" fmla="*/ 0 w 674"/>
              <a:gd name="T7" fmla="*/ 25 h 50"/>
              <a:gd name="T8" fmla="*/ 25 w 674"/>
              <a:gd name="T9" fmla="*/ 0 h 50"/>
              <a:gd name="T10" fmla="*/ 649 w 674"/>
              <a:gd name="T11" fmla="*/ 0 h 50"/>
              <a:gd name="T12" fmla="*/ 649 w 674"/>
              <a:gd name="T13" fmla="*/ 0 h 50"/>
              <a:gd name="T14" fmla="*/ 673 w 674"/>
              <a:gd name="T15" fmla="*/ 25 h 50"/>
              <a:gd name="T16" fmla="*/ 673 w 674"/>
              <a:gd name="T17" fmla="*/ 25 h 50"/>
              <a:gd name="T18" fmla="*/ 649 w 674"/>
              <a:gd name="T19" fmla="*/ 49 h 50"/>
              <a:gd name="T20" fmla="*/ 25 w 674"/>
              <a:gd name="T2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4" h="50">
                <a:moveTo>
                  <a:pt x="25" y="49"/>
                </a:moveTo>
                <a:lnTo>
                  <a:pt x="25" y="49"/>
                </a:lnTo>
                <a:cubicBezTo>
                  <a:pt x="11" y="49"/>
                  <a:pt x="0" y="38"/>
                  <a:pt x="0" y="25"/>
                </a:cubicBezTo>
                <a:lnTo>
                  <a:pt x="0" y="25"/>
                </a:lnTo>
                <a:cubicBezTo>
                  <a:pt x="0" y="11"/>
                  <a:pt x="11" y="0"/>
                  <a:pt x="25" y="0"/>
                </a:cubicBezTo>
                <a:lnTo>
                  <a:pt x="649" y="0"/>
                </a:lnTo>
                <a:lnTo>
                  <a:pt x="649" y="0"/>
                </a:lnTo>
                <a:cubicBezTo>
                  <a:pt x="662" y="0"/>
                  <a:pt x="673" y="11"/>
                  <a:pt x="673" y="25"/>
                </a:cubicBezTo>
                <a:lnTo>
                  <a:pt x="673" y="25"/>
                </a:lnTo>
                <a:cubicBezTo>
                  <a:pt x="673" y="38"/>
                  <a:pt x="662" y="49"/>
                  <a:pt x="649" y="49"/>
                </a:cubicBezTo>
                <a:lnTo>
                  <a:pt x="25" y="4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232"/>
          <p:cNvSpPr>
            <a:spLocks noChangeArrowheads="1"/>
          </p:cNvSpPr>
          <p:nvPr/>
        </p:nvSpPr>
        <p:spPr bwMode="auto">
          <a:xfrm>
            <a:off x="5881625" y="7962111"/>
            <a:ext cx="195609" cy="481504"/>
          </a:xfrm>
          <a:custGeom>
            <a:avLst/>
            <a:gdLst>
              <a:gd name="T0" fmla="*/ 48 w 174"/>
              <a:gd name="T1" fmla="*/ 374 h 424"/>
              <a:gd name="T2" fmla="*/ 124 w 174"/>
              <a:gd name="T3" fmla="*/ 374 h 424"/>
              <a:gd name="T4" fmla="*/ 124 w 174"/>
              <a:gd name="T5" fmla="*/ 49 h 424"/>
              <a:gd name="T6" fmla="*/ 48 w 174"/>
              <a:gd name="T7" fmla="*/ 49 h 424"/>
              <a:gd name="T8" fmla="*/ 48 w 174"/>
              <a:gd name="T9" fmla="*/ 374 h 424"/>
              <a:gd name="T10" fmla="*/ 149 w 174"/>
              <a:gd name="T11" fmla="*/ 423 h 424"/>
              <a:gd name="T12" fmla="*/ 24 w 174"/>
              <a:gd name="T13" fmla="*/ 423 h 424"/>
              <a:gd name="T14" fmla="*/ 24 w 174"/>
              <a:gd name="T15" fmla="*/ 423 h 424"/>
              <a:gd name="T16" fmla="*/ 0 w 174"/>
              <a:gd name="T17" fmla="*/ 399 h 424"/>
              <a:gd name="T18" fmla="*/ 0 w 174"/>
              <a:gd name="T19" fmla="*/ 25 h 424"/>
              <a:gd name="T20" fmla="*/ 0 w 174"/>
              <a:gd name="T21" fmla="*/ 25 h 424"/>
              <a:gd name="T22" fmla="*/ 24 w 174"/>
              <a:gd name="T23" fmla="*/ 0 h 424"/>
              <a:gd name="T24" fmla="*/ 149 w 174"/>
              <a:gd name="T25" fmla="*/ 0 h 424"/>
              <a:gd name="T26" fmla="*/ 149 w 174"/>
              <a:gd name="T27" fmla="*/ 0 h 424"/>
              <a:gd name="T28" fmla="*/ 173 w 174"/>
              <a:gd name="T29" fmla="*/ 25 h 424"/>
              <a:gd name="T30" fmla="*/ 173 w 174"/>
              <a:gd name="T31" fmla="*/ 399 h 424"/>
              <a:gd name="T32" fmla="*/ 173 w 174"/>
              <a:gd name="T33" fmla="*/ 399 h 424"/>
              <a:gd name="T34" fmla="*/ 149 w 174"/>
              <a:gd name="T35" fmla="*/ 42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4" h="424">
                <a:moveTo>
                  <a:pt x="48" y="374"/>
                </a:moveTo>
                <a:lnTo>
                  <a:pt x="124" y="374"/>
                </a:lnTo>
                <a:lnTo>
                  <a:pt x="124" y="49"/>
                </a:lnTo>
                <a:lnTo>
                  <a:pt x="48" y="49"/>
                </a:lnTo>
                <a:lnTo>
                  <a:pt x="48" y="374"/>
                </a:lnTo>
                <a:close/>
                <a:moveTo>
                  <a:pt x="149" y="423"/>
                </a:moveTo>
                <a:lnTo>
                  <a:pt x="24" y="423"/>
                </a:lnTo>
                <a:lnTo>
                  <a:pt x="24" y="423"/>
                </a:lnTo>
                <a:cubicBezTo>
                  <a:pt x="11" y="423"/>
                  <a:pt x="0" y="412"/>
                  <a:pt x="0" y="399"/>
                </a:cubicBezTo>
                <a:lnTo>
                  <a:pt x="0" y="25"/>
                </a:lnTo>
                <a:lnTo>
                  <a:pt x="0" y="25"/>
                </a:lnTo>
                <a:cubicBezTo>
                  <a:pt x="0" y="11"/>
                  <a:pt x="11" y="0"/>
                  <a:pt x="24" y="0"/>
                </a:cubicBezTo>
                <a:lnTo>
                  <a:pt x="149" y="0"/>
                </a:lnTo>
                <a:lnTo>
                  <a:pt x="149" y="0"/>
                </a:lnTo>
                <a:cubicBezTo>
                  <a:pt x="162" y="0"/>
                  <a:pt x="173" y="11"/>
                  <a:pt x="173" y="25"/>
                </a:cubicBezTo>
                <a:lnTo>
                  <a:pt x="173" y="399"/>
                </a:lnTo>
                <a:lnTo>
                  <a:pt x="173" y="399"/>
                </a:lnTo>
                <a:cubicBezTo>
                  <a:pt x="173" y="412"/>
                  <a:pt x="162" y="423"/>
                  <a:pt x="149" y="4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233"/>
          <p:cNvSpPr>
            <a:spLocks noChangeArrowheads="1"/>
          </p:cNvSpPr>
          <p:nvPr/>
        </p:nvSpPr>
        <p:spPr bwMode="auto">
          <a:xfrm>
            <a:off x="6027078" y="7741422"/>
            <a:ext cx="195613" cy="702193"/>
          </a:xfrm>
          <a:custGeom>
            <a:avLst/>
            <a:gdLst>
              <a:gd name="T0" fmla="*/ 48 w 173"/>
              <a:gd name="T1" fmla="*/ 567 h 617"/>
              <a:gd name="T2" fmla="*/ 123 w 173"/>
              <a:gd name="T3" fmla="*/ 567 h 617"/>
              <a:gd name="T4" fmla="*/ 123 w 173"/>
              <a:gd name="T5" fmla="*/ 49 h 617"/>
              <a:gd name="T6" fmla="*/ 48 w 173"/>
              <a:gd name="T7" fmla="*/ 49 h 617"/>
              <a:gd name="T8" fmla="*/ 48 w 173"/>
              <a:gd name="T9" fmla="*/ 567 h 617"/>
              <a:gd name="T10" fmla="*/ 147 w 173"/>
              <a:gd name="T11" fmla="*/ 616 h 617"/>
              <a:gd name="T12" fmla="*/ 23 w 173"/>
              <a:gd name="T13" fmla="*/ 616 h 617"/>
              <a:gd name="T14" fmla="*/ 23 w 173"/>
              <a:gd name="T15" fmla="*/ 616 h 617"/>
              <a:gd name="T16" fmla="*/ 0 w 173"/>
              <a:gd name="T17" fmla="*/ 592 h 617"/>
              <a:gd name="T18" fmla="*/ 0 w 173"/>
              <a:gd name="T19" fmla="*/ 25 h 617"/>
              <a:gd name="T20" fmla="*/ 0 w 173"/>
              <a:gd name="T21" fmla="*/ 25 h 617"/>
              <a:gd name="T22" fmla="*/ 23 w 173"/>
              <a:gd name="T23" fmla="*/ 0 h 617"/>
              <a:gd name="T24" fmla="*/ 147 w 173"/>
              <a:gd name="T25" fmla="*/ 0 h 617"/>
              <a:gd name="T26" fmla="*/ 147 w 173"/>
              <a:gd name="T27" fmla="*/ 0 h 617"/>
              <a:gd name="T28" fmla="*/ 172 w 173"/>
              <a:gd name="T29" fmla="*/ 25 h 617"/>
              <a:gd name="T30" fmla="*/ 172 w 173"/>
              <a:gd name="T31" fmla="*/ 592 h 617"/>
              <a:gd name="T32" fmla="*/ 172 w 173"/>
              <a:gd name="T33" fmla="*/ 592 h 617"/>
              <a:gd name="T34" fmla="*/ 147 w 173"/>
              <a:gd name="T35" fmla="*/ 616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3" h="617">
                <a:moveTo>
                  <a:pt x="48" y="567"/>
                </a:moveTo>
                <a:lnTo>
                  <a:pt x="123" y="567"/>
                </a:lnTo>
                <a:lnTo>
                  <a:pt x="123" y="49"/>
                </a:lnTo>
                <a:lnTo>
                  <a:pt x="48" y="49"/>
                </a:lnTo>
                <a:lnTo>
                  <a:pt x="48" y="567"/>
                </a:lnTo>
                <a:close/>
                <a:moveTo>
                  <a:pt x="147" y="616"/>
                </a:moveTo>
                <a:lnTo>
                  <a:pt x="23" y="616"/>
                </a:lnTo>
                <a:lnTo>
                  <a:pt x="23" y="616"/>
                </a:lnTo>
                <a:cubicBezTo>
                  <a:pt x="10" y="616"/>
                  <a:pt x="0" y="605"/>
                  <a:pt x="0" y="592"/>
                </a:cubicBezTo>
                <a:lnTo>
                  <a:pt x="0" y="25"/>
                </a:lnTo>
                <a:lnTo>
                  <a:pt x="0" y="25"/>
                </a:lnTo>
                <a:cubicBezTo>
                  <a:pt x="0" y="12"/>
                  <a:pt x="10" y="0"/>
                  <a:pt x="23" y="0"/>
                </a:cubicBezTo>
                <a:lnTo>
                  <a:pt x="147" y="0"/>
                </a:lnTo>
                <a:lnTo>
                  <a:pt x="147" y="0"/>
                </a:lnTo>
                <a:cubicBezTo>
                  <a:pt x="161" y="0"/>
                  <a:pt x="172" y="12"/>
                  <a:pt x="172" y="25"/>
                </a:cubicBezTo>
                <a:lnTo>
                  <a:pt x="172" y="592"/>
                </a:lnTo>
                <a:lnTo>
                  <a:pt x="172" y="592"/>
                </a:lnTo>
                <a:cubicBezTo>
                  <a:pt x="172" y="605"/>
                  <a:pt x="161" y="616"/>
                  <a:pt x="147" y="6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234"/>
          <p:cNvSpPr>
            <a:spLocks noChangeArrowheads="1"/>
          </p:cNvSpPr>
          <p:nvPr/>
        </p:nvSpPr>
        <p:spPr bwMode="auto">
          <a:xfrm>
            <a:off x="6167517" y="7816658"/>
            <a:ext cx="195613" cy="626957"/>
          </a:xfrm>
          <a:custGeom>
            <a:avLst/>
            <a:gdLst>
              <a:gd name="T0" fmla="*/ 49 w 174"/>
              <a:gd name="T1" fmla="*/ 500 h 550"/>
              <a:gd name="T2" fmla="*/ 125 w 174"/>
              <a:gd name="T3" fmla="*/ 500 h 550"/>
              <a:gd name="T4" fmla="*/ 125 w 174"/>
              <a:gd name="T5" fmla="*/ 48 h 550"/>
              <a:gd name="T6" fmla="*/ 49 w 174"/>
              <a:gd name="T7" fmla="*/ 48 h 550"/>
              <a:gd name="T8" fmla="*/ 49 w 174"/>
              <a:gd name="T9" fmla="*/ 500 h 550"/>
              <a:gd name="T10" fmla="*/ 149 w 174"/>
              <a:gd name="T11" fmla="*/ 549 h 550"/>
              <a:gd name="T12" fmla="*/ 24 w 174"/>
              <a:gd name="T13" fmla="*/ 549 h 550"/>
              <a:gd name="T14" fmla="*/ 24 w 174"/>
              <a:gd name="T15" fmla="*/ 549 h 550"/>
              <a:gd name="T16" fmla="*/ 0 w 174"/>
              <a:gd name="T17" fmla="*/ 525 h 550"/>
              <a:gd name="T18" fmla="*/ 0 w 174"/>
              <a:gd name="T19" fmla="*/ 24 h 550"/>
              <a:gd name="T20" fmla="*/ 0 w 174"/>
              <a:gd name="T21" fmla="*/ 24 h 550"/>
              <a:gd name="T22" fmla="*/ 24 w 174"/>
              <a:gd name="T23" fmla="*/ 0 h 550"/>
              <a:gd name="T24" fmla="*/ 149 w 174"/>
              <a:gd name="T25" fmla="*/ 0 h 550"/>
              <a:gd name="T26" fmla="*/ 149 w 174"/>
              <a:gd name="T27" fmla="*/ 0 h 550"/>
              <a:gd name="T28" fmla="*/ 173 w 174"/>
              <a:gd name="T29" fmla="*/ 24 h 550"/>
              <a:gd name="T30" fmla="*/ 173 w 174"/>
              <a:gd name="T31" fmla="*/ 525 h 550"/>
              <a:gd name="T32" fmla="*/ 173 w 174"/>
              <a:gd name="T33" fmla="*/ 525 h 550"/>
              <a:gd name="T34" fmla="*/ 149 w 174"/>
              <a:gd name="T35" fmla="*/ 549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4" h="550">
                <a:moveTo>
                  <a:pt x="49" y="500"/>
                </a:moveTo>
                <a:lnTo>
                  <a:pt x="125" y="500"/>
                </a:lnTo>
                <a:lnTo>
                  <a:pt x="125" y="48"/>
                </a:lnTo>
                <a:lnTo>
                  <a:pt x="49" y="48"/>
                </a:lnTo>
                <a:lnTo>
                  <a:pt x="49" y="500"/>
                </a:lnTo>
                <a:close/>
                <a:moveTo>
                  <a:pt x="149" y="549"/>
                </a:moveTo>
                <a:lnTo>
                  <a:pt x="24" y="549"/>
                </a:lnTo>
                <a:lnTo>
                  <a:pt x="24" y="549"/>
                </a:lnTo>
                <a:cubicBezTo>
                  <a:pt x="11" y="549"/>
                  <a:pt x="0" y="538"/>
                  <a:pt x="0" y="525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0"/>
                  <a:pt x="11" y="0"/>
                  <a:pt x="24" y="0"/>
                </a:cubicBezTo>
                <a:lnTo>
                  <a:pt x="149" y="0"/>
                </a:lnTo>
                <a:lnTo>
                  <a:pt x="149" y="0"/>
                </a:lnTo>
                <a:cubicBezTo>
                  <a:pt x="162" y="0"/>
                  <a:pt x="173" y="10"/>
                  <a:pt x="173" y="24"/>
                </a:cubicBezTo>
                <a:lnTo>
                  <a:pt x="173" y="525"/>
                </a:lnTo>
                <a:lnTo>
                  <a:pt x="173" y="525"/>
                </a:lnTo>
                <a:cubicBezTo>
                  <a:pt x="173" y="538"/>
                  <a:pt x="162" y="549"/>
                  <a:pt x="149" y="5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235"/>
          <p:cNvSpPr>
            <a:spLocks noChangeArrowheads="1"/>
          </p:cNvSpPr>
          <p:nvPr/>
        </p:nvSpPr>
        <p:spPr bwMode="auto">
          <a:xfrm>
            <a:off x="9563125" y="7746439"/>
            <a:ext cx="331034" cy="757364"/>
          </a:xfrm>
          <a:custGeom>
            <a:avLst/>
            <a:gdLst>
              <a:gd name="T0" fmla="*/ 193 w 289"/>
              <a:gd name="T1" fmla="*/ 36 h 667"/>
              <a:gd name="T2" fmla="*/ 193 w 289"/>
              <a:gd name="T3" fmla="*/ 36 h 667"/>
              <a:gd name="T4" fmla="*/ 103 w 289"/>
              <a:gd name="T5" fmla="*/ 117 h 667"/>
              <a:gd name="T6" fmla="*/ 103 w 289"/>
              <a:gd name="T7" fmla="*/ 117 h 667"/>
              <a:gd name="T8" fmla="*/ 29 w 289"/>
              <a:gd name="T9" fmla="*/ 333 h 667"/>
              <a:gd name="T10" fmla="*/ 29 w 289"/>
              <a:gd name="T11" fmla="*/ 333 h 667"/>
              <a:gd name="T12" fmla="*/ 76 w 289"/>
              <a:gd name="T13" fmla="*/ 511 h 667"/>
              <a:gd name="T14" fmla="*/ 76 w 289"/>
              <a:gd name="T15" fmla="*/ 511 h 667"/>
              <a:gd name="T16" fmla="*/ 194 w 289"/>
              <a:gd name="T17" fmla="*/ 633 h 667"/>
              <a:gd name="T18" fmla="*/ 253 w 289"/>
              <a:gd name="T19" fmla="*/ 530 h 667"/>
              <a:gd name="T20" fmla="*/ 253 w 289"/>
              <a:gd name="T21" fmla="*/ 530 h 667"/>
              <a:gd name="T22" fmla="*/ 147 w 289"/>
              <a:gd name="T23" fmla="*/ 333 h 667"/>
              <a:gd name="T24" fmla="*/ 147 w 289"/>
              <a:gd name="T25" fmla="*/ 333 h 667"/>
              <a:gd name="T26" fmla="*/ 179 w 289"/>
              <a:gd name="T27" fmla="*/ 215 h 667"/>
              <a:gd name="T28" fmla="*/ 179 w 289"/>
              <a:gd name="T29" fmla="*/ 215 h 667"/>
              <a:gd name="T30" fmla="*/ 252 w 289"/>
              <a:gd name="T31" fmla="*/ 138 h 667"/>
              <a:gd name="T32" fmla="*/ 193 w 289"/>
              <a:gd name="T33" fmla="*/ 36 h 667"/>
              <a:gd name="T34" fmla="*/ 199 w 289"/>
              <a:gd name="T35" fmla="*/ 666 h 667"/>
              <a:gd name="T36" fmla="*/ 199 w 289"/>
              <a:gd name="T37" fmla="*/ 666 h 667"/>
              <a:gd name="T38" fmla="*/ 192 w 289"/>
              <a:gd name="T39" fmla="*/ 665 h 667"/>
              <a:gd name="T40" fmla="*/ 192 w 289"/>
              <a:gd name="T41" fmla="*/ 665 h 667"/>
              <a:gd name="T42" fmla="*/ 190 w 289"/>
              <a:gd name="T43" fmla="*/ 664 h 667"/>
              <a:gd name="T44" fmla="*/ 190 w 289"/>
              <a:gd name="T45" fmla="*/ 664 h 667"/>
              <a:gd name="T46" fmla="*/ 188 w 289"/>
              <a:gd name="T47" fmla="*/ 663 h 667"/>
              <a:gd name="T48" fmla="*/ 188 w 289"/>
              <a:gd name="T49" fmla="*/ 663 h 667"/>
              <a:gd name="T50" fmla="*/ 52 w 289"/>
              <a:gd name="T51" fmla="*/ 526 h 667"/>
              <a:gd name="T52" fmla="*/ 52 w 289"/>
              <a:gd name="T53" fmla="*/ 526 h 667"/>
              <a:gd name="T54" fmla="*/ 0 w 289"/>
              <a:gd name="T55" fmla="*/ 333 h 667"/>
              <a:gd name="T56" fmla="*/ 0 w 289"/>
              <a:gd name="T57" fmla="*/ 333 h 667"/>
              <a:gd name="T58" fmla="*/ 80 w 289"/>
              <a:gd name="T59" fmla="*/ 99 h 667"/>
              <a:gd name="T60" fmla="*/ 80 w 289"/>
              <a:gd name="T61" fmla="*/ 99 h 667"/>
              <a:gd name="T62" fmla="*/ 191 w 289"/>
              <a:gd name="T63" fmla="*/ 4 h 667"/>
              <a:gd name="T64" fmla="*/ 191 w 289"/>
              <a:gd name="T65" fmla="*/ 4 h 667"/>
              <a:gd name="T66" fmla="*/ 210 w 289"/>
              <a:gd name="T67" fmla="*/ 10 h 667"/>
              <a:gd name="T68" fmla="*/ 283 w 289"/>
              <a:gd name="T69" fmla="*/ 136 h 667"/>
              <a:gd name="T70" fmla="*/ 283 w 289"/>
              <a:gd name="T71" fmla="*/ 136 h 667"/>
              <a:gd name="T72" fmla="*/ 278 w 289"/>
              <a:gd name="T73" fmla="*/ 156 h 667"/>
              <a:gd name="T74" fmla="*/ 278 w 289"/>
              <a:gd name="T75" fmla="*/ 156 h 667"/>
              <a:gd name="T76" fmla="*/ 204 w 289"/>
              <a:gd name="T77" fmla="*/ 230 h 667"/>
              <a:gd name="T78" fmla="*/ 204 w 289"/>
              <a:gd name="T79" fmla="*/ 230 h 667"/>
              <a:gd name="T80" fmla="*/ 176 w 289"/>
              <a:gd name="T81" fmla="*/ 333 h 667"/>
              <a:gd name="T82" fmla="*/ 176 w 289"/>
              <a:gd name="T83" fmla="*/ 333 h 667"/>
              <a:gd name="T84" fmla="*/ 279 w 289"/>
              <a:gd name="T85" fmla="*/ 512 h 667"/>
              <a:gd name="T86" fmla="*/ 279 w 289"/>
              <a:gd name="T87" fmla="*/ 512 h 667"/>
              <a:gd name="T88" fmla="*/ 285 w 289"/>
              <a:gd name="T89" fmla="*/ 532 h 667"/>
              <a:gd name="T90" fmla="*/ 211 w 289"/>
              <a:gd name="T91" fmla="*/ 659 h 667"/>
              <a:gd name="T92" fmla="*/ 211 w 289"/>
              <a:gd name="T93" fmla="*/ 659 h 667"/>
              <a:gd name="T94" fmla="*/ 199 w 289"/>
              <a:gd name="T95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9" h="667">
                <a:moveTo>
                  <a:pt x="193" y="36"/>
                </a:moveTo>
                <a:lnTo>
                  <a:pt x="193" y="36"/>
                </a:lnTo>
                <a:cubicBezTo>
                  <a:pt x="174" y="47"/>
                  <a:pt x="137" y="74"/>
                  <a:pt x="103" y="117"/>
                </a:cubicBezTo>
                <a:lnTo>
                  <a:pt x="103" y="117"/>
                </a:lnTo>
                <a:cubicBezTo>
                  <a:pt x="53" y="179"/>
                  <a:pt x="29" y="252"/>
                  <a:pt x="29" y="333"/>
                </a:cubicBezTo>
                <a:lnTo>
                  <a:pt x="29" y="333"/>
                </a:lnTo>
                <a:cubicBezTo>
                  <a:pt x="29" y="396"/>
                  <a:pt x="45" y="458"/>
                  <a:pt x="76" y="511"/>
                </a:cubicBezTo>
                <a:lnTo>
                  <a:pt x="76" y="511"/>
                </a:lnTo>
                <a:cubicBezTo>
                  <a:pt x="105" y="561"/>
                  <a:pt x="146" y="602"/>
                  <a:pt x="194" y="633"/>
                </a:cubicBezTo>
                <a:lnTo>
                  <a:pt x="253" y="530"/>
                </a:lnTo>
                <a:lnTo>
                  <a:pt x="253" y="530"/>
                </a:lnTo>
                <a:cubicBezTo>
                  <a:pt x="187" y="487"/>
                  <a:pt x="147" y="413"/>
                  <a:pt x="147" y="333"/>
                </a:cubicBezTo>
                <a:lnTo>
                  <a:pt x="147" y="333"/>
                </a:lnTo>
                <a:cubicBezTo>
                  <a:pt x="147" y="292"/>
                  <a:pt x="158" y="251"/>
                  <a:pt x="179" y="215"/>
                </a:cubicBezTo>
                <a:lnTo>
                  <a:pt x="179" y="215"/>
                </a:lnTo>
                <a:cubicBezTo>
                  <a:pt x="198" y="184"/>
                  <a:pt x="222" y="158"/>
                  <a:pt x="252" y="138"/>
                </a:cubicBezTo>
                <a:lnTo>
                  <a:pt x="193" y="36"/>
                </a:lnTo>
                <a:close/>
                <a:moveTo>
                  <a:pt x="199" y="666"/>
                </a:moveTo>
                <a:lnTo>
                  <a:pt x="199" y="666"/>
                </a:lnTo>
                <a:cubicBezTo>
                  <a:pt x="196" y="666"/>
                  <a:pt x="194" y="666"/>
                  <a:pt x="192" y="665"/>
                </a:cubicBezTo>
                <a:lnTo>
                  <a:pt x="192" y="665"/>
                </a:lnTo>
                <a:cubicBezTo>
                  <a:pt x="191" y="665"/>
                  <a:pt x="191" y="664"/>
                  <a:pt x="190" y="664"/>
                </a:cubicBezTo>
                <a:lnTo>
                  <a:pt x="190" y="664"/>
                </a:lnTo>
                <a:cubicBezTo>
                  <a:pt x="190" y="663"/>
                  <a:pt x="189" y="663"/>
                  <a:pt x="188" y="663"/>
                </a:cubicBezTo>
                <a:lnTo>
                  <a:pt x="188" y="663"/>
                </a:lnTo>
                <a:cubicBezTo>
                  <a:pt x="132" y="630"/>
                  <a:pt x="85" y="583"/>
                  <a:pt x="52" y="526"/>
                </a:cubicBezTo>
                <a:lnTo>
                  <a:pt x="52" y="526"/>
                </a:lnTo>
                <a:cubicBezTo>
                  <a:pt x="18" y="468"/>
                  <a:pt x="0" y="401"/>
                  <a:pt x="0" y="333"/>
                </a:cubicBezTo>
                <a:lnTo>
                  <a:pt x="0" y="333"/>
                </a:lnTo>
                <a:cubicBezTo>
                  <a:pt x="0" y="246"/>
                  <a:pt x="27" y="167"/>
                  <a:pt x="80" y="99"/>
                </a:cubicBezTo>
                <a:lnTo>
                  <a:pt x="80" y="99"/>
                </a:lnTo>
                <a:cubicBezTo>
                  <a:pt x="128" y="38"/>
                  <a:pt x="181" y="9"/>
                  <a:pt x="191" y="4"/>
                </a:cubicBezTo>
                <a:lnTo>
                  <a:pt x="191" y="4"/>
                </a:lnTo>
                <a:cubicBezTo>
                  <a:pt x="198" y="0"/>
                  <a:pt x="206" y="3"/>
                  <a:pt x="210" y="10"/>
                </a:cubicBezTo>
                <a:lnTo>
                  <a:pt x="283" y="136"/>
                </a:lnTo>
                <a:lnTo>
                  <a:pt x="283" y="136"/>
                </a:lnTo>
                <a:cubicBezTo>
                  <a:pt x="287" y="143"/>
                  <a:pt x="285" y="152"/>
                  <a:pt x="278" y="156"/>
                </a:cubicBezTo>
                <a:lnTo>
                  <a:pt x="278" y="156"/>
                </a:lnTo>
                <a:cubicBezTo>
                  <a:pt x="248" y="173"/>
                  <a:pt x="222" y="199"/>
                  <a:pt x="204" y="230"/>
                </a:cubicBezTo>
                <a:lnTo>
                  <a:pt x="204" y="230"/>
                </a:lnTo>
                <a:cubicBezTo>
                  <a:pt x="185" y="261"/>
                  <a:pt x="176" y="297"/>
                  <a:pt x="176" y="333"/>
                </a:cubicBezTo>
                <a:lnTo>
                  <a:pt x="176" y="333"/>
                </a:lnTo>
                <a:cubicBezTo>
                  <a:pt x="176" y="408"/>
                  <a:pt x="215" y="476"/>
                  <a:pt x="279" y="512"/>
                </a:cubicBezTo>
                <a:lnTo>
                  <a:pt x="279" y="512"/>
                </a:lnTo>
                <a:cubicBezTo>
                  <a:pt x="286" y="516"/>
                  <a:pt x="288" y="525"/>
                  <a:pt x="285" y="532"/>
                </a:cubicBezTo>
                <a:lnTo>
                  <a:pt x="211" y="659"/>
                </a:lnTo>
                <a:lnTo>
                  <a:pt x="211" y="659"/>
                </a:lnTo>
                <a:cubicBezTo>
                  <a:pt x="209" y="664"/>
                  <a:pt x="204" y="666"/>
                  <a:pt x="199" y="6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236"/>
          <p:cNvSpPr>
            <a:spLocks noChangeArrowheads="1"/>
          </p:cNvSpPr>
          <p:nvPr/>
        </p:nvSpPr>
        <p:spPr bwMode="auto">
          <a:xfrm>
            <a:off x="9818922" y="7661171"/>
            <a:ext cx="662068" cy="451410"/>
          </a:xfrm>
          <a:custGeom>
            <a:avLst/>
            <a:gdLst>
              <a:gd name="T0" fmla="*/ 198 w 580"/>
              <a:gd name="T1" fmla="*/ 147 h 395"/>
              <a:gd name="T2" fmla="*/ 198 w 580"/>
              <a:gd name="T3" fmla="*/ 147 h 395"/>
              <a:gd name="T4" fmla="*/ 364 w 580"/>
              <a:gd name="T5" fmla="*/ 215 h 395"/>
              <a:gd name="T6" fmla="*/ 364 w 580"/>
              <a:gd name="T7" fmla="*/ 215 h 395"/>
              <a:gd name="T8" fmla="*/ 432 w 580"/>
              <a:gd name="T9" fmla="*/ 366 h 395"/>
              <a:gd name="T10" fmla="*/ 551 w 580"/>
              <a:gd name="T11" fmla="*/ 365 h 395"/>
              <a:gd name="T12" fmla="*/ 551 w 580"/>
              <a:gd name="T13" fmla="*/ 365 h 395"/>
              <a:gd name="T14" fmla="*/ 447 w 580"/>
              <a:gd name="T15" fmla="*/ 132 h 395"/>
              <a:gd name="T16" fmla="*/ 447 w 580"/>
              <a:gd name="T17" fmla="*/ 132 h 395"/>
              <a:gd name="T18" fmla="*/ 198 w 580"/>
              <a:gd name="T19" fmla="*/ 28 h 395"/>
              <a:gd name="T20" fmla="*/ 198 w 580"/>
              <a:gd name="T21" fmla="*/ 28 h 395"/>
              <a:gd name="T22" fmla="*/ 193 w 580"/>
              <a:gd name="T23" fmla="*/ 28 h 395"/>
              <a:gd name="T24" fmla="*/ 192 w 580"/>
              <a:gd name="T25" fmla="*/ 28 h 395"/>
              <a:gd name="T26" fmla="*/ 192 w 580"/>
              <a:gd name="T27" fmla="*/ 28 h 395"/>
              <a:gd name="T28" fmla="*/ 187 w 580"/>
              <a:gd name="T29" fmla="*/ 28 h 395"/>
              <a:gd name="T30" fmla="*/ 186 w 580"/>
              <a:gd name="T31" fmla="*/ 28 h 395"/>
              <a:gd name="T32" fmla="*/ 186 w 580"/>
              <a:gd name="T33" fmla="*/ 28 h 395"/>
              <a:gd name="T34" fmla="*/ 35 w 580"/>
              <a:gd name="T35" fmla="*/ 69 h 395"/>
              <a:gd name="T36" fmla="*/ 94 w 580"/>
              <a:gd name="T37" fmla="*/ 171 h 395"/>
              <a:gd name="T38" fmla="*/ 94 w 580"/>
              <a:gd name="T39" fmla="*/ 171 h 395"/>
              <a:gd name="T40" fmla="*/ 198 w 580"/>
              <a:gd name="T41" fmla="*/ 147 h 395"/>
              <a:gd name="T42" fmla="*/ 418 w 580"/>
              <a:gd name="T43" fmla="*/ 394 h 395"/>
              <a:gd name="T44" fmla="*/ 418 w 580"/>
              <a:gd name="T45" fmla="*/ 394 h 395"/>
              <a:gd name="T46" fmla="*/ 408 w 580"/>
              <a:gd name="T47" fmla="*/ 390 h 395"/>
              <a:gd name="T48" fmla="*/ 408 w 580"/>
              <a:gd name="T49" fmla="*/ 390 h 395"/>
              <a:gd name="T50" fmla="*/ 404 w 580"/>
              <a:gd name="T51" fmla="*/ 380 h 395"/>
              <a:gd name="T52" fmla="*/ 404 w 580"/>
              <a:gd name="T53" fmla="*/ 380 h 395"/>
              <a:gd name="T54" fmla="*/ 343 w 580"/>
              <a:gd name="T55" fmla="*/ 235 h 395"/>
              <a:gd name="T56" fmla="*/ 343 w 580"/>
              <a:gd name="T57" fmla="*/ 235 h 395"/>
              <a:gd name="T58" fmla="*/ 198 w 580"/>
              <a:gd name="T59" fmla="*/ 175 h 395"/>
              <a:gd name="T60" fmla="*/ 198 w 580"/>
              <a:gd name="T61" fmla="*/ 175 h 395"/>
              <a:gd name="T62" fmla="*/ 96 w 580"/>
              <a:gd name="T63" fmla="*/ 203 h 395"/>
              <a:gd name="T64" fmla="*/ 96 w 580"/>
              <a:gd name="T65" fmla="*/ 203 h 395"/>
              <a:gd name="T66" fmla="*/ 85 w 580"/>
              <a:gd name="T67" fmla="*/ 204 h 395"/>
              <a:gd name="T68" fmla="*/ 85 w 580"/>
              <a:gd name="T69" fmla="*/ 204 h 395"/>
              <a:gd name="T70" fmla="*/ 76 w 580"/>
              <a:gd name="T71" fmla="*/ 198 h 395"/>
              <a:gd name="T72" fmla="*/ 3 w 580"/>
              <a:gd name="T73" fmla="*/ 70 h 395"/>
              <a:gd name="T74" fmla="*/ 3 w 580"/>
              <a:gd name="T75" fmla="*/ 70 h 395"/>
              <a:gd name="T76" fmla="*/ 2 w 580"/>
              <a:gd name="T77" fmla="*/ 59 h 395"/>
              <a:gd name="T78" fmla="*/ 2 w 580"/>
              <a:gd name="T79" fmla="*/ 59 h 395"/>
              <a:gd name="T80" fmla="*/ 8 w 580"/>
              <a:gd name="T81" fmla="*/ 51 h 395"/>
              <a:gd name="T82" fmla="*/ 8 w 580"/>
              <a:gd name="T83" fmla="*/ 51 h 395"/>
              <a:gd name="T84" fmla="*/ 186 w 580"/>
              <a:gd name="T85" fmla="*/ 0 h 395"/>
              <a:gd name="T86" fmla="*/ 186 w 580"/>
              <a:gd name="T87" fmla="*/ 0 h 395"/>
              <a:gd name="T88" fmla="*/ 186 w 580"/>
              <a:gd name="T89" fmla="*/ 0 h 395"/>
              <a:gd name="T90" fmla="*/ 191 w 580"/>
              <a:gd name="T91" fmla="*/ 0 h 395"/>
              <a:gd name="T92" fmla="*/ 192 w 580"/>
              <a:gd name="T93" fmla="*/ 0 h 395"/>
              <a:gd name="T94" fmla="*/ 192 w 580"/>
              <a:gd name="T95" fmla="*/ 0 h 395"/>
              <a:gd name="T96" fmla="*/ 198 w 580"/>
              <a:gd name="T97" fmla="*/ 0 h 395"/>
              <a:gd name="T98" fmla="*/ 198 w 580"/>
              <a:gd name="T99" fmla="*/ 0 h 395"/>
              <a:gd name="T100" fmla="*/ 467 w 580"/>
              <a:gd name="T101" fmla="*/ 111 h 395"/>
              <a:gd name="T102" fmla="*/ 467 w 580"/>
              <a:gd name="T103" fmla="*/ 111 h 395"/>
              <a:gd name="T104" fmla="*/ 549 w 580"/>
              <a:gd name="T105" fmla="*/ 232 h 395"/>
              <a:gd name="T106" fmla="*/ 549 w 580"/>
              <a:gd name="T107" fmla="*/ 232 h 395"/>
              <a:gd name="T108" fmla="*/ 579 w 580"/>
              <a:gd name="T109" fmla="*/ 379 h 395"/>
              <a:gd name="T110" fmla="*/ 579 w 580"/>
              <a:gd name="T111" fmla="*/ 379 h 395"/>
              <a:gd name="T112" fmla="*/ 575 w 580"/>
              <a:gd name="T113" fmla="*/ 389 h 395"/>
              <a:gd name="T114" fmla="*/ 575 w 580"/>
              <a:gd name="T115" fmla="*/ 389 h 395"/>
              <a:gd name="T116" fmla="*/ 565 w 580"/>
              <a:gd name="T117" fmla="*/ 393 h 395"/>
              <a:gd name="T118" fmla="*/ 418 w 580"/>
              <a:gd name="T119" fmla="*/ 394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80" h="395">
                <a:moveTo>
                  <a:pt x="198" y="147"/>
                </a:moveTo>
                <a:lnTo>
                  <a:pt x="198" y="147"/>
                </a:lnTo>
                <a:cubicBezTo>
                  <a:pt x="261" y="147"/>
                  <a:pt x="319" y="171"/>
                  <a:pt x="364" y="215"/>
                </a:cubicBezTo>
                <a:lnTo>
                  <a:pt x="364" y="215"/>
                </a:lnTo>
                <a:cubicBezTo>
                  <a:pt x="404" y="256"/>
                  <a:pt x="428" y="308"/>
                  <a:pt x="432" y="366"/>
                </a:cubicBezTo>
                <a:lnTo>
                  <a:pt x="551" y="365"/>
                </a:lnTo>
                <a:lnTo>
                  <a:pt x="551" y="365"/>
                </a:lnTo>
                <a:cubicBezTo>
                  <a:pt x="547" y="277"/>
                  <a:pt x="510" y="195"/>
                  <a:pt x="447" y="132"/>
                </a:cubicBezTo>
                <a:lnTo>
                  <a:pt x="447" y="132"/>
                </a:lnTo>
                <a:cubicBezTo>
                  <a:pt x="380" y="65"/>
                  <a:pt x="291" y="28"/>
                  <a:pt x="198" y="28"/>
                </a:cubicBezTo>
                <a:lnTo>
                  <a:pt x="198" y="28"/>
                </a:lnTo>
                <a:cubicBezTo>
                  <a:pt x="197" y="28"/>
                  <a:pt x="195" y="28"/>
                  <a:pt x="193" y="28"/>
                </a:cubicBezTo>
                <a:lnTo>
                  <a:pt x="192" y="28"/>
                </a:lnTo>
                <a:lnTo>
                  <a:pt x="192" y="28"/>
                </a:lnTo>
                <a:cubicBezTo>
                  <a:pt x="191" y="28"/>
                  <a:pt x="189" y="28"/>
                  <a:pt x="187" y="28"/>
                </a:cubicBezTo>
                <a:lnTo>
                  <a:pt x="186" y="28"/>
                </a:lnTo>
                <a:lnTo>
                  <a:pt x="186" y="28"/>
                </a:lnTo>
                <a:cubicBezTo>
                  <a:pt x="134" y="30"/>
                  <a:pt x="82" y="44"/>
                  <a:pt x="35" y="69"/>
                </a:cubicBezTo>
                <a:lnTo>
                  <a:pt x="94" y="171"/>
                </a:lnTo>
                <a:lnTo>
                  <a:pt x="94" y="171"/>
                </a:lnTo>
                <a:cubicBezTo>
                  <a:pt x="126" y="155"/>
                  <a:pt x="162" y="147"/>
                  <a:pt x="198" y="147"/>
                </a:cubicBezTo>
                <a:close/>
                <a:moveTo>
                  <a:pt x="418" y="394"/>
                </a:moveTo>
                <a:lnTo>
                  <a:pt x="418" y="394"/>
                </a:lnTo>
                <a:cubicBezTo>
                  <a:pt x="414" y="394"/>
                  <a:pt x="411" y="393"/>
                  <a:pt x="408" y="390"/>
                </a:cubicBezTo>
                <a:lnTo>
                  <a:pt x="408" y="390"/>
                </a:lnTo>
                <a:cubicBezTo>
                  <a:pt x="405" y="387"/>
                  <a:pt x="404" y="384"/>
                  <a:pt x="404" y="380"/>
                </a:cubicBezTo>
                <a:lnTo>
                  <a:pt x="404" y="380"/>
                </a:lnTo>
                <a:cubicBezTo>
                  <a:pt x="403" y="325"/>
                  <a:pt x="382" y="273"/>
                  <a:pt x="343" y="235"/>
                </a:cubicBezTo>
                <a:lnTo>
                  <a:pt x="343" y="235"/>
                </a:lnTo>
                <a:cubicBezTo>
                  <a:pt x="304" y="197"/>
                  <a:pt x="253" y="175"/>
                  <a:pt x="198" y="175"/>
                </a:cubicBezTo>
                <a:lnTo>
                  <a:pt x="198" y="175"/>
                </a:lnTo>
                <a:cubicBezTo>
                  <a:pt x="163" y="175"/>
                  <a:pt x="126" y="185"/>
                  <a:pt x="96" y="203"/>
                </a:cubicBezTo>
                <a:lnTo>
                  <a:pt x="96" y="203"/>
                </a:lnTo>
                <a:cubicBezTo>
                  <a:pt x="92" y="204"/>
                  <a:pt x="88" y="205"/>
                  <a:pt x="85" y="204"/>
                </a:cubicBezTo>
                <a:lnTo>
                  <a:pt x="85" y="204"/>
                </a:lnTo>
                <a:cubicBezTo>
                  <a:pt x="81" y="203"/>
                  <a:pt x="78" y="201"/>
                  <a:pt x="76" y="198"/>
                </a:cubicBezTo>
                <a:lnTo>
                  <a:pt x="3" y="70"/>
                </a:lnTo>
                <a:lnTo>
                  <a:pt x="3" y="70"/>
                </a:lnTo>
                <a:cubicBezTo>
                  <a:pt x="1" y="67"/>
                  <a:pt x="0" y="63"/>
                  <a:pt x="2" y="59"/>
                </a:cubicBezTo>
                <a:lnTo>
                  <a:pt x="2" y="59"/>
                </a:lnTo>
                <a:cubicBezTo>
                  <a:pt x="2" y="56"/>
                  <a:pt x="4" y="53"/>
                  <a:pt x="8" y="51"/>
                </a:cubicBezTo>
                <a:lnTo>
                  <a:pt x="8" y="51"/>
                </a:lnTo>
                <a:cubicBezTo>
                  <a:pt x="62" y="20"/>
                  <a:pt x="123" y="2"/>
                  <a:pt x="186" y="0"/>
                </a:cubicBezTo>
                <a:lnTo>
                  <a:pt x="186" y="0"/>
                </a:lnTo>
                <a:lnTo>
                  <a:pt x="186" y="0"/>
                </a:lnTo>
                <a:cubicBezTo>
                  <a:pt x="188" y="0"/>
                  <a:pt x="189" y="0"/>
                  <a:pt x="191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195" y="0"/>
                  <a:pt x="197" y="0"/>
                  <a:pt x="198" y="0"/>
                </a:cubicBezTo>
                <a:lnTo>
                  <a:pt x="198" y="0"/>
                </a:lnTo>
                <a:cubicBezTo>
                  <a:pt x="299" y="0"/>
                  <a:pt x="395" y="39"/>
                  <a:pt x="467" y="111"/>
                </a:cubicBezTo>
                <a:lnTo>
                  <a:pt x="467" y="111"/>
                </a:lnTo>
                <a:cubicBezTo>
                  <a:pt x="502" y="146"/>
                  <a:pt x="529" y="187"/>
                  <a:pt x="549" y="232"/>
                </a:cubicBezTo>
                <a:lnTo>
                  <a:pt x="549" y="232"/>
                </a:lnTo>
                <a:cubicBezTo>
                  <a:pt x="569" y="279"/>
                  <a:pt x="579" y="329"/>
                  <a:pt x="579" y="379"/>
                </a:cubicBezTo>
                <a:lnTo>
                  <a:pt x="579" y="379"/>
                </a:lnTo>
                <a:cubicBezTo>
                  <a:pt x="579" y="383"/>
                  <a:pt x="578" y="387"/>
                  <a:pt x="575" y="389"/>
                </a:cubicBezTo>
                <a:lnTo>
                  <a:pt x="575" y="389"/>
                </a:lnTo>
                <a:cubicBezTo>
                  <a:pt x="573" y="392"/>
                  <a:pt x="569" y="393"/>
                  <a:pt x="565" y="393"/>
                </a:cubicBezTo>
                <a:lnTo>
                  <a:pt x="418" y="3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Freeform 237"/>
          <p:cNvSpPr>
            <a:spLocks noChangeArrowheads="1"/>
          </p:cNvSpPr>
          <p:nvPr/>
        </p:nvSpPr>
        <p:spPr bwMode="auto">
          <a:xfrm>
            <a:off x="9818922" y="8137661"/>
            <a:ext cx="657054" cy="451410"/>
          </a:xfrm>
          <a:custGeom>
            <a:avLst/>
            <a:gdLst>
              <a:gd name="T0" fmla="*/ 34 w 578"/>
              <a:gd name="T1" fmla="*/ 327 h 396"/>
              <a:gd name="T2" fmla="*/ 34 w 578"/>
              <a:gd name="T3" fmla="*/ 327 h 396"/>
              <a:gd name="T4" fmla="*/ 289 w 578"/>
              <a:gd name="T5" fmla="*/ 354 h 396"/>
              <a:gd name="T6" fmla="*/ 289 w 578"/>
              <a:gd name="T7" fmla="*/ 354 h 396"/>
              <a:gd name="T8" fmla="*/ 502 w 578"/>
              <a:gd name="T9" fmla="*/ 189 h 396"/>
              <a:gd name="T10" fmla="*/ 502 w 578"/>
              <a:gd name="T11" fmla="*/ 189 h 396"/>
              <a:gd name="T12" fmla="*/ 549 w 578"/>
              <a:gd name="T13" fmla="*/ 30 h 396"/>
              <a:gd name="T14" fmla="*/ 549 w 578"/>
              <a:gd name="T15" fmla="*/ 30 h 396"/>
              <a:gd name="T16" fmla="*/ 549 w 578"/>
              <a:gd name="T17" fmla="*/ 28 h 396"/>
              <a:gd name="T18" fmla="*/ 430 w 578"/>
              <a:gd name="T19" fmla="*/ 28 h 396"/>
              <a:gd name="T20" fmla="*/ 430 w 578"/>
              <a:gd name="T21" fmla="*/ 28 h 396"/>
              <a:gd name="T22" fmla="*/ 196 w 578"/>
              <a:gd name="T23" fmla="*/ 248 h 396"/>
              <a:gd name="T24" fmla="*/ 196 w 578"/>
              <a:gd name="T25" fmla="*/ 248 h 396"/>
              <a:gd name="T26" fmla="*/ 93 w 578"/>
              <a:gd name="T27" fmla="*/ 224 h 396"/>
              <a:gd name="T28" fmla="*/ 34 w 578"/>
              <a:gd name="T29" fmla="*/ 327 h 396"/>
              <a:gd name="T30" fmla="*/ 195 w 578"/>
              <a:gd name="T31" fmla="*/ 395 h 396"/>
              <a:gd name="T32" fmla="*/ 195 w 578"/>
              <a:gd name="T33" fmla="*/ 395 h 396"/>
              <a:gd name="T34" fmla="*/ 151 w 578"/>
              <a:gd name="T35" fmla="*/ 392 h 396"/>
              <a:gd name="T36" fmla="*/ 151 w 578"/>
              <a:gd name="T37" fmla="*/ 392 h 396"/>
              <a:gd name="T38" fmla="*/ 7 w 578"/>
              <a:gd name="T39" fmla="*/ 345 h 396"/>
              <a:gd name="T40" fmla="*/ 7 w 578"/>
              <a:gd name="T41" fmla="*/ 345 h 396"/>
              <a:gd name="T42" fmla="*/ 1 w 578"/>
              <a:gd name="T43" fmla="*/ 336 h 396"/>
              <a:gd name="T44" fmla="*/ 1 w 578"/>
              <a:gd name="T45" fmla="*/ 336 h 396"/>
              <a:gd name="T46" fmla="*/ 2 w 578"/>
              <a:gd name="T47" fmla="*/ 325 h 396"/>
              <a:gd name="T48" fmla="*/ 75 w 578"/>
              <a:gd name="T49" fmla="*/ 198 h 396"/>
              <a:gd name="T50" fmla="*/ 75 w 578"/>
              <a:gd name="T51" fmla="*/ 198 h 396"/>
              <a:gd name="T52" fmla="*/ 83 w 578"/>
              <a:gd name="T53" fmla="*/ 191 h 396"/>
              <a:gd name="T54" fmla="*/ 83 w 578"/>
              <a:gd name="T55" fmla="*/ 191 h 396"/>
              <a:gd name="T56" fmla="*/ 94 w 578"/>
              <a:gd name="T57" fmla="*/ 193 h 396"/>
              <a:gd name="T58" fmla="*/ 94 w 578"/>
              <a:gd name="T59" fmla="*/ 193 h 396"/>
              <a:gd name="T60" fmla="*/ 196 w 578"/>
              <a:gd name="T61" fmla="*/ 219 h 396"/>
              <a:gd name="T62" fmla="*/ 196 w 578"/>
              <a:gd name="T63" fmla="*/ 219 h 396"/>
              <a:gd name="T64" fmla="*/ 402 w 578"/>
              <a:gd name="T65" fmla="*/ 14 h 396"/>
              <a:gd name="T66" fmla="*/ 402 w 578"/>
              <a:gd name="T67" fmla="*/ 14 h 396"/>
              <a:gd name="T68" fmla="*/ 416 w 578"/>
              <a:gd name="T69" fmla="*/ 0 h 396"/>
              <a:gd name="T70" fmla="*/ 563 w 578"/>
              <a:gd name="T71" fmla="*/ 0 h 396"/>
              <a:gd name="T72" fmla="*/ 563 w 578"/>
              <a:gd name="T73" fmla="*/ 0 h 396"/>
              <a:gd name="T74" fmla="*/ 577 w 578"/>
              <a:gd name="T75" fmla="*/ 14 h 396"/>
              <a:gd name="T76" fmla="*/ 577 w 578"/>
              <a:gd name="T77" fmla="*/ 14 h 396"/>
              <a:gd name="T78" fmla="*/ 577 w 578"/>
              <a:gd name="T79" fmla="*/ 25 h 396"/>
              <a:gd name="T80" fmla="*/ 577 w 578"/>
              <a:gd name="T81" fmla="*/ 26 h 396"/>
              <a:gd name="T82" fmla="*/ 577 w 578"/>
              <a:gd name="T83" fmla="*/ 26 h 396"/>
              <a:gd name="T84" fmla="*/ 577 w 578"/>
              <a:gd name="T85" fmla="*/ 31 h 396"/>
              <a:gd name="T86" fmla="*/ 577 w 578"/>
              <a:gd name="T87" fmla="*/ 31 h 396"/>
              <a:gd name="T88" fmla="*/ 527 w 578"/>
              <a:gd name="T89" fmla="*/ 203 h 396"/>
              <a:gd name="T90" fmla="*/ 527 w 578"/>
              <a:gd name="T91" fmla="*/ 203 h 396"/>
              <a:gd name="T92" fmla="*/ 428 w 578"/>
              <a:gd name="T93" fmla="*/ 317 h 396"/>
              <a:gd name="T94" fmla="*/ 428 w 578"/>
              <a:gd name="T95" fmla="*/ 317 h 396"/>
              <a:gd name="T96" fmla="*/ 296 w 578"/>
              <a:gd name="T97" fmla="*/ 381 h 396"/>
              <a:gd name="T98" fmla="*/ 296 w 578"/>
              <a:gd name="T99" fmla="*/ 381 h 396"/>
              <a:gd name="T100" fmla="*/ 195 w 578"/>
              <a:gd name="T101" fmla="*/ 395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8" h="396">
                <a:moveTo>
                  <a:pt x="34" y="327"/>
                </a:moveTo>
                <a:lnTo>
                  <a:pt x="34" y="327"/>
                </a:lnTo>
                <a:cubicBezTo>
                  <a:pt x="112" y="368"/>
                  <a:pt x="202" y="377"/>
                  <a:pt x="289" y="354"/>
                </a:cubicBezTo>
                <a:lnTo>
                  <a:pt x="289" y="354"/>
                </a:lnTo>
                <a:cubicBezTo>
                  <a:pt x="380" y="328"/>
                  <a:pt x="456" y="270"/>
                  <a:pt x="502" y="189"/>
                </a:cubicBezTo>
                <a:lnTo>
                  <a:pt x="502" y="189"/>
                </a:lnTo>
                <a:cubicBezTo>
                  <a:pt x="530" y="141"/>
                  <a:pt x="546" y="86"/>
                  <a:pt x="549" y="30"/>
                </a:cubicBezTo>
                <a:lnTo>
                  <a:pt x="549" y="30"/>
                </a:lnTo>
                <a:cubicBezTo>
                  <a:pt x="549" y="29"/>
                  <a:pt x="549" y="29"/>
                  <a:pt x="549" y="28"/>
                </a:cubicBezTo>
                <a:lnTo>
                  <a:pt x="430" y="28"/>
                </a:lnTo>
                <a:lnTo>
                  <a:pt x="430" y="28"/>
                </a:lnTo>
                <a:cubicBezTo>
                  <a:pt x="423" y="150"/>
                  <a:pt x="321" y="248"/>
                  <a:pt x="196" y="248"/>
                </a:cubicBezTo>
                <a:lnTo>
                  <a:pt x="196" y="248"/>
                </a:lnTo>
                <a:cubicBezTo>
                  <a:pt x="161" y="248"/>
                  <a:pt x="125" y="240"/>
                  <a:pt x="93" y="224"/>
                </a:cubicBezTo>
                <a:lnTo>
                  <a:pt x="34" y="327"/>
                </a:lnTo>
                <a:close/>
                <a:moveTo>
                  <a:pt x="195" y="395"/>
                </a:moveTo>
                <a:lnTo>
                  <a:pt x="195" y="395"/>
                </a:lnTo>
                <a:cubicBezTo>
                  <a:pt x="180" y="395"/>
                  <a:pt x="165" y="394"/>
                  <a:pt x="151" y="392"/>
                </a:cubicBezTo>
                <a:lnTo>
                  <a:pt x="151" y="392"/>
                </a:lnTo>
                <a:cubicBezTo>
                  <a:pt x="100" y="386"/>
                  <a:pt x="52" y="370"/>
                  <a:pt x="7" y="345"/>
                </a:cubicBezTo>
                <a:lnTo>
                  <a:pt x="7" y="345"/>
                </a:lnTo>
                <a:cubicBezTo>
                  <a:pt x="4" y="343"/>
                  <a:pt x="2" y="339"/>
                  <a:pt x="1" y="336"/>
                </a:cubicBezTo>
                <a:lnTo>
                  <a:pt x="1" y="336"/>
                </a:lnTo>
                <a:cubicBezTo>
                  <a:pt x="0" y="333"/>
                  <a:pt x="0" y="328"/>
                  <a:pt x="2" y="325"/>
                </a:cubicBezTo>
                <a:lnTo>
                  <a:pt x="75" y="198"/>
                </a:lnTo>
                <a:lnTo>
                  <a:pt x="75" y="198"/>
                </a:lnTo>
                <a:cubicBezTo>
                  <a:pt x="77" y="194"/>
                  <a:pt x="80" y="192"/>
                  <a:pt x="83" y="191"/>
                </a:cubicBezTo>
                <a:lnTo>
                  <a:pt x="83" y="191"/>
                </a:lnTo>
                <a:cubicBezTo>
                  <a:pt x="87" y="190"/>
                  <a:pt x="91" y="191"/>
                  <a:pt x="94" y="193"/>
                </a:cubicBezTo>
                <a:lnTo>
                  <a:pt x="94" y="193"/>
                </a:lnTo>
                <a:cubicBezTo>
                  <a:pt x="126" y="211"/>
                  <a:pt x="161" y="219"/>
                  <a:pt x="196" y="219"/>
                </a:cubicBezTo>
                <a:lnTo>
                  <a:pt x="196" y="219"/>
                </a:lnTo>
                <a:cubicBezTo>
                  <a:pt x="310" y="219"/>
                  <a:pt x="402" y="127"/>
                  <a:pt x="402" y="14"/>
                </a:cubicBezTo>
                <a:lnTo>
                  <a:pt x="402" y="14"/>
                </a:lnTo>
                <a:cubicBezTo>
                  <a:pt x="402" y="6"/>
                  <a:pt x="409" y="0"/>
                  <a:pt x="416" y="0"/>
                </a:cubicBezTo>
                <a:lnTo>
                  <a:pt x="563" y="0"/>
                </a:lnTo>
                <a:lnTo>
                  <a:pt x="563" y="0"/>
                </a:lnTo>
                <a:cubicBezTo>
                  <a:pt x="571" y="0"/>
                  <a:pt x="577" y="6"/>
                  <a:pt x="577" y="14"/>
                </a:cubicBezTo>
                <a:lnTo>
                  <a:pt x="577" y="14"/>
                </a:lnTo>
                <a:cubicBezTo>
                  <a:pt x="577" y="18"/>
                  <a:pt x="577" y="21"/>
                  <a:pt x="577" y="25"/>
                </a:cubicBezTo>
                <a:lnTo>
                  <a:pt x="577" y="26"/>
                </a:lnTo>
                <a:lnTo>
                  <a:pt x="577" y="26"/>
                </a:lnTo>
                <a:cubicBezTo>
                  <a:pt x="577" y="28"/>
                  <a:pt x="577" y="29"/>
                  <a:pt x="577" y="31"/>
                </a:cubicBezTo>
                <a:lnTo>
                  <a:pt x="577" y="31"/>
                </a:lnTo>
                <a:cubicBezTo>
                  <a:pt x="574" y="92"/>
                  <a:pt x="557" y="151"/>
                  <a:pt x="527" y="203"/>
                </a:cubicBezTo>
                <a:lnTo>
                  <a:pt x="527" y="203"/>
                </a:lnTo>
                <a:cubicBezTo>
                  <a:pt x="502" y="248"/>
                  <a:pt x="469" y="286"/>
                  <a:pt x="428" y="317"/>
                </a:cubicBezTo>
                <a:lnTo>
                  <a:pt x="428" y="317"/>
                </a:lnTo>
                <a:cubicBezTo>
                  <a:pt x="388" y="346"/>
                  <a:pt x="345" y="368"/>
                  <a:pt x="296" y="381"/>
                </a:cubicBezTo>
                <a:lnTo>
                  <a:pt x="296" y="381"/>
                </a:lnTo>
                <a:cubicBezTo>
                  <a:pt x="263" y="390"/>
                  <a:pt x="230" y="395"/>
                  <a:pt x="195" y="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238"/>
          <p:cNvSpPr>
            <a:spLocks noChangeArrowheads="1"/>
          </p:cNvSpPr>
          <p:nvPr/>
        </p:nvSpPr>
        <p:spPr bwMode="auto">
          <a:xfrm>
            <a:off x="13309826" y="7886878"/>
            <a:ext cx="782444" cy="636988"/>
          </a:xfrm>
          <a:custGeom>
            <a:avLst/>
            <a:gdLst>
              <a:gd name="T0" fmla="*/ 530 w 687"/>
              <a:gd name="T1" fmla="*/ 521 h 558"/>
              <a:gd name="T2" fmla="*/ 551 w 687"/>
              <a:gd name="T3" fmla="*/ 501 h 558"/>
              <a:gd name="T4" fmla="*/ 563 w 687"/>
              <a:gd name="T5" fmla="*/ 432 h 558"/>
              <a:gd name="T6" fmla="*/ 608 w 687"/>
              <a:gd name="T7" fmla="*/ 351 h 558"/>
              <a:gd name="T8" fmla="*/ 650 w 687"/>
              <a:gd name="T9" fmla="*/ 254 h 558"/>
              <a:gd name="T10" fmla="*/ 569 w 687"/>
              <a:gd name="T11" fmla="*/ 125 h 558"/>
              <a:gd name="T12" fmla="*/ 327 w 687"/>
              <a:gd name="T13" fmla="*/ 71 h 558"/>
              <a:gd name="T14" fmla="*/ 326 w 687"/>
              <a:gd name="T15" fmla="*/ 71 h 558"/>
              <a:gd name="T16" fmla="*/ 122 w 687"/>
              <a:gd name="T17" fmla="*/ 41 h 558"/>
              <a:gd name="T18" fmla="*/ 164 w 687"/>
              <a:gd name="T19" fmla="*/ 102 h 558"/>
              <a:gd name="T20" fmla="*/ 157 w 687"/>
              <a:gd name="T21" fmla="*/ 114 h 558"/>
              <a:gd name="T22" fmla="*/ 39 w 687"/>
              <a:gd name="T23" fmla="*/ 223 h 558"/>
              <a:gd name="T24" fmla="*/ 36 w 687"/>
              <a:gd name="T25" fmla="*/ 289 h 558"/>
              <a:gd name="T26" fmla="*/ 37 w 687"/>
              <a:gd name="T27" fmla="*/ 291 h 558"/>
              <a:gd name="T28" fmla="*/ 104 w 687"/>
              <a:gd name="T29" fmla="*/ 332 h 558"/>
              <a:gd name="T30" fmla="*/ 130 w 687"/>
              <a:gd name="T31" fmla="*/ 343 h 558"/>
              <a:gd name="T32" fmla="*/ 207 w 687"/>
              <a:gd name="T33" fmla="*/ 507 h 558"/>
              <a:gd name="T34" fmla="*/ 243 w 687"/>
              <a:gd name="T35" fmla="*/ 503 h 558"/>
              <a:gd name="T36" fmla="*/ 249 w 687"/>
              <a:gd name="T37" fmla="*/ 411 h 558"/>
              <a:gd name="T38" fmla="*/ 265 w 687"/>
              <a:gd name="T39" fmla="*/ 407 h 558"/>
              <a:gd name="T40" fmla="*/ 461 w 687"/>
              <a:gd name="T41" fmla="*/ 408 h 558"/>
              <a:gd name="T42" fmla="*/ 489 w 687"/>
              <a:gd name="T43" fmla="*/ 425 h 558"/>
              <a:gd name="T44" fmla="*/ 510 w 687"/>
              <a:gd name="T45" fmla="*/ 508 h 558"/>
              <a:gd name="T46" fmla="*/ 475 w 687"/>
              <a:gd name="T47" fmla="*/ 518 h 558"/>
              <a:gd name="T48" fmla="*/ 469 w 687"/>
              <a:gd name="T49" fmla="*/ 464 h 558"/>
              <a:gd name="T50" fmla="*/ 459 w 687"/>
              <a:gd name="T51" fmla="*/ 445 h 558"/>
              <a:gd name="T52" fmla="*/ 365 w 687"/>
              <a:gd name="T53" fmla="*/ 455 h 558"/>
              <a:gd name="T54" fmla="*/ 278 w 687"/>
              <a:gd name="T55" fmla="*/ 503 h 558"/>
              <a:gd name="T56" fmla="*/ 171 w 687"/>
              <a:gd name="T57" fmla="*/ 515 h 558"/>
              <a:gd name="T58" fmla="*/ 119 w 687"/>
              <a:gd name="T59" fmla="*/ 378 h 558"/>
              <a:gd name="T60" fmla="*/ 77 w 687"/>
              <a:gd name="T61" fmla="*/ 356 h 558"/>
              <a:gd name="T62" fmla="*/ 22 w 687"/>
              <a:gd name="T63" fmla="*/ 324 h 558"/>
              <a:gd name="T64" fmla="*/ 1 w 687"/>
              <a:gd name="T65" fmla="*/ 224 h 558"/>
              <a:gd name="T66" fmla="*/ 35 w 687"/>
              <a:gd name="T67" fmla="*/ 187 h 558"/>
              <a:gd name="T68" fmla="*/ 120 w 687"/>
              <a:gd name="T69" fmla="*/ 96 h 558"/>
              <a:gd name="T70" fmla="*/ 80 w 687"/>
              <a:gd name="T71" fmla="*/ 14 h 558"/>
              <a:gd name="T72" fmla="*/ 110 w 687"/>
              <a:gd name="T73" fmla="*/ 3 h 558"/>
              <a:gd name="T74" fmla="*/ 325 w 687"/>
              <a:gd name="T75" fmla="*/ 34 h 558"/>
              <a:gd name="T76" fmla="*/ 365 w 687"/>
              <a:gd name="T77" fmla="*/ 32 h 558"/>
              <a:gd name="T78" fmla="*/ 686 w 687"/>
              <a:gd name="T79" fmla="*/ 254 h 558"/>
              <a:gd name="T80" fmla="*/ 650 w 687"/>
              <a:gd name="T81" fmla="*/ 356 h 558"/>
              <a:gd name="T82" fmla="*/ 598 w 687"/>
              <a:gd name="T83" fmla="*/ 442 h 558"/>
              <a:gd name="T84" fmla="*/ 589 w 687"/>
              <a:gd name="T85" fmla="*/ 477 h 558"/>
              <a:gd name="T86" fmla="*/ 530 w 687"/>
              <a:gd name="T87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87" h="558">
                <a:moveTo>
                  <a:pt x="510" y="508"/>
                </a:moveTo>
                <a:lnTo>
                  <a:pt x="510" y="508"/>
                </a:lnTo>
                <a:cubicBezTo>
                  <a:pt x="513" y="516"/>
                  <a:pt x="521" y="521"/>
                  <a:pt x="530" y="521"/>
                </a:cubicBezTo>
                <a:lnTo>
                  <a:pt x="530" y="521"/>
                </a:lnTo>
                <a:cubicBezTo>
                  <a:pt x="541" y="521"/>
                  <a:pt x="550" y="512"/>
                  <a:pt x="551" y="501"/>
                </a:cubicBezTo>
                <a:lnTo>
                  <a:pt x="551" y="501"/>
                </a:lnTo>
                <a:cubicBezTo>
                  <a:pt x="551" y="488"/>
                  <a:pt x="553" y="479"/>
                  <a:pt x="554" y="471"/>
                </a:cubicBezTo>
                <a:lnTo>
                  <a:pt x="554" y="471"/>
                </a:lnTo>
                <a:cubicBezTo>
                  <a:pt x="556" y="458"/>
                  <a:pt x="559" y="444"/>
                  <a:pt x="563" y="432"/>
                </a:cubicBezTo>
                <a:lnTo>
                  <a:pt x="563" y="432"/>
                </a:lnTo>
                <a:cubicBezTo>
                  <a:pt x="573" y="395"/>
                  <a:pt x="589" y="375"/>
                  <a:pt x="608" y="351"/>
                </a:cubicBezTo>
                <a:lnTo>
                  <a:pt x="608" y="351"/>
                </a:lnTo>
                <a:cubicBezTo>
                  <a:pt x="612" y="346"/>
                  <a:pt x="617" y="340"/>
                  <a:pt x="622" y="334"/>
                </a:cubicBezTo>
                <a:lnTo>
                  <a:pt x="622" y="334"/>
                </a:lnTo>
                <a:cubicBezTo>
                  <a:pt x="640" y="308"/>
                  <a:pt x="650" y="282"/>
                  <a:pt x="650" y="254"/>
                </a:cubicBezTo>
                <a:lnTo>
                  <a:pt x="650" y="254"/>
                </a:lnTo>
                <a:cubicBezTo>
                  <a:pt x="650" y="206"/>
                  <a:pt x="622" y="160"/>
                  <a:pt x="569" y="125"/>
                </a:cubicBezTo>
                <a:lnTo>
                  <a:pt x="569" y="125"/>
                </a:lnTo>
                <a:cubicBezTo>
                  <a:pt x="515" y="89"/>
                  <a:pt x="442" y="69"/>
                  <a:pt x="365" y="69"/>
                </a:cubicBezTo>
                <a:lnTo>
                  <a:pt x="365" y="69"/>
                </a:lnTo>
                <a:cubicBezTo>
                  <a:pt x="353" y="69"/>
                  <a:pt x="340" y="69"/>
                  <a:pt x="327" y="71"/>
                </a:cubicBezTo>
                <a:lnTo>
                  <a:pt x="327" y="71"/>
                </a:lnTo>
                <a:cubicBezTo>
                  <a:pt x="327" y="71"/>
                  <a:pt x="327" y="71"/>
                  <a:pt x="326" y="71"/>
                </a:cubicBezTo>
                <a:lnTo>
                  <a:pt x="326" y="71"/>
                </a:lnTo>
                <a:cubicBezTo>
                  <a:pt x="317" y="71"/>
                  <a:pt x="229" y="73"/>
                  <a:pt x="198" y="61"/>
                </a:cubicBezTo>
                <a:lnTo>
                  <a:pt x="198" y="61"/>
                </a:lnTo>
                <a:cubicBezTo>
                  <a:pt x="188" y="58"/>
                  <a:pt x="150" y="46"/>
                  <a:pt x="122" y="41"/>
                </a:cubicBezTo>
                <a:lnTo>
                  <a:pt x="160" y="88"/>
                </a:lnTo>
                <a:lnTo>
                  <a:pt x="160" y="88"/>
                </a:lnTo>
                <a:cubicBezTo>
                  <a:pt x="163" y="91"/>
                  <a:pt x="165" y="97"/>
                  <a:pt x="164" y="102"/>
                </a:cubicBezTo>
                <a:lnTo>
                  <a:pt x="164" y="102"/>
                </a:lnTo>
                <a:cubicBezTo>
                  <a:pt x="163" y="107"/>
                  <a:pt x="160" y="111"/>
                  <a:pt x="157" y="114"/>
                </a:cubicBezTo>
                <a:lnTo>
                  <a:pt x="157" y="114"/>
                </a:lnTo>
                <a:cubicBezTo>
                  <a:pt x="128" y="135"/>
                  <a:pt x="112" y="157"/>
                  <a:pt x="98" y="177"/>
                </a:cubicBezTo>
                <a:lnTo>
                  <a:pt x="98" y="177"/>
                </a:lnTo>
                <a:cubicBezTo>
                  <a:pt x="82" y="199"/>
                  <a:pt x="67" y="220"/>
                  <a:pt x="39" y="223"/>
                </a:cubicBezTo>
                <a:lnTo>
                  <a:pt x="39" y="223"/>
                </a:lnTo>
                <a:cubicBezTo>
                  <a:pt x="38" y="223"/>
                  <a:pt x="37" y="224"/>
                  <a:pt x="37" y="225"/>
                </a:cubicBezTo>
                <a:lnTo>
                  <a:pt x="36" y="289"/>
                </a:lnTo>
                <a:lnTo>
                  <a:pt x="36" y="289"/>
                </a:lnTo>
                <a:cubicBezTo>
                  <a:pt x="36" y="289"/>
                  <a:pt x="37" y="290"/>
                  <a:pt x="37" y="291"/>
                </a:cubicBezTo>
                <a:lnTo>
                  <a:pt x="37" y="291"/>
                </a:lnTo>
                <a:cubicBezTo>
                  <a:pt x="41" y="292"/>
                  <a:pt x="44" y="293"/>
                  <a:pt x="47" y="295"/>
                </a:cubicBezTo>
                <a:lnTo>
                  <a:pt x="47" y="295"/>
                </a:lnTo>
                <a:cubicBezTo>
                  <a:pt x="65" y="302"/>
                  <a:pt x="85" y="310"/>
                  <a:pt x="104" y="332"/>
                </a:cubicBezTo>
                <a:lnTo>
                  <a:pt x="104" y="332"/>
                </a:lnTo>
                <a:cubicBezTo>
                  <a:pt x="108" y="336"/>
                  <a:pt x="121" y="340"/>
                  <a:pt x="130" y="343"/>
                </a:cubicBezTo>
                <a:lnTo>
                  <a:pt x="130" y="343"/>
                </a:lnTo>
                <a:cubicBezTo>
                  <a:pt x="150" y="350"/>
                  <a:pt x="174" y="358"/>
                  <a:pt x="178" y="380"/>
                </a:cubicBezTo>
                <a:lnTo>
                  <a:pt x="207" y="507"/>
                </a:lnTo>
                <a:lnTo>
                  <a:pt x="207" y="507"/>
                </a:lnTo>
                <a:cubicBezTo>
                  <a:pt x="209" y="515"/>
                  <a:pt x="216" y="521"/>
                  <a:pt x="225" y="521"/>
                </a:cubicBezTo>
                <a:lnTo>
                  <a:pt x="225" y="521"/>
                </a:lnTo>
                <a:cubicBezTo>
                  <a:pt x="234" y="521"/>
                  <a:pt x="243" y="513"/>
                  <a:pt x="243" y="503"/>
                </a:cubicBezTo>
                <a:lnTo>
                  <a:pt x="243" y="425"/>
                </a:lnTo>
                <a:lnTo>
                  <a:pt x="243" y="425"/>
                </a:lnTo>
                <a:cubicBezTo>
                  <a:pt x="243" y="419"/>
                  <a:pt x="245" y="414"/>
                  <a:pt x="249" y="411"/>
                </a:cubicBezTo>
                <a:lnTo>
                  <a:pt x="249" y="411"/>
                </a:lnTo>
                <a:cubicBezTo>
                  <a:pt x="254" y="407"/>
                  <a:pt x="260" y="406"/>
                  <a:pt x="265" y="407"/>
                </a:cubicBezTo>
                <a:lnTo>
                  <a:pt x="265" y="407"/>
                </a:lnTo>
                <a:cubicBezTo>
                  <a:pt x="297" y="415"/>
                  <a:pt x="330" y="419"/>
                  <a:pt x="365" y="419"/>
                </a:cubicBezTo>
                <a:lnTo>
                  <a:pt x="365" y="419"/>
                </a:lnTo>
                <a:cubicBezTo>
                  <a:pt x="398" y="419"/>
                  <a:pt x="430" y="415"/>
                  <a:pt x="461" y="408"/>
                </a:cubicBezTo>
                <a:lnTo>
                  <a:pt x="461" y="408"/>
                </a:lnTo>
                <a:cubicBezTo>
                  <a:pt x="468" y="406"/>
                  <a:pt x="475" y="408"/>
                  <a:pt x="479" y="414"/>
                </a:cubicBezTo>
                <a:lnTo>
                  <a:pt x="489" y="425"/>
                </a:lnTo>
                <a:lnTo>
                  <a:pt x="489" y="425"/>
                </a:lnTo>
                <a:cubicBezTo>
                  <a:pt x="498" y="434"/>
                  <a:pt x="503" y="447"/>
                  <a:pt x="505" y="461"/>
                </a:cubicBezTo>
                <a:lnTo>
                  <a:pt x="510" y="508"/>
                </a:lnTo>
                <a:close/>
                <a:moveTo>
                  <a:pt x="530" y="557"/>
                </a:moveTo>
                <a:lnTo>
                  <a:pt x="530" y="557"/>
                </a:lnTo>
                <a:cubicBezTo>
                  <a:pt x="505" y="557"/>
                  <a:pt x="483" y="542"/>
                  <a:pt x="475" y="518"/>
                </a:cubicBezTo>
                <a:lnTo>
                  <a:pt x="475" y="518"/>
                </a:lnTo>
                <a:cubicBezTo>
                  <a:pt x="475" y="516"/>
                  <a:pt x="474" y="515"/>
                  <a:pt x="474" y="514"/>
                </a:cubicBezTo>
                <a:lnTo>
                  <a:pt x="469" y="464"/>
                </a:lnTo>
                <a:lnTo>
                  <a:pt x="469" y="464"/>
                </a:lnTo>
                <a:cubicBezTo>
                  <a:pt x="468" y="459"/>
                  <a:pt x="466" y="453"/>
                  <a:pt x="461" y="449"/>
                </a:cubicBezTo>
                <a:lnTo>
                  <a:pt x="459" y="445"/>
                </a:lnTo>
                <a:lnTo>
                  <a:pt x="459" y="445"/>
                </a:lnTo>
                <a:cubicBezTo>
                  <a:pt x="428" y="452"/>
                  <a:pt x="397" y="455"/>
                  <a:pt x="365" y="455"/>
                </a:cubicBezTo>
                <a:lnTo>
                  <a:pt x="365" y="455"/>
                </a:lnTo>
                <a:cubicBezTo>
                  <a:pt x="335" y="455"/>
                  <a:pt x="307" y="453"/>
                  <a:pt x="278" y="447"/>
                </a:cubicBezTo>
                <a:lnTo>
                  <a:pt x="278" y="503"/>
                </a:lnTo>
                <a:lnTo>
                  <a:pt x="278" y="503"/>
                </a:lnTo>
                <a:cubicBezTo>
                  <a:pt x="278" y="533"/>
                  <a:pt x="255" y="557"/>
                  <a:pt x="225" y="557"/>
                </a:cubicBezTo>
                <a:lnTo>
                  <a:pt x="225" y="557"/>
                </a:lnTo>
                <a:cubicBezTo>
                  <a:pt x="199" y="557"/>
                  <a:pt x="177" y="540"/>
                  <a:pt x="171" y="515"/>
                </a:cubicBezTo>
                <a:lnTo>
                  <a:pt x="143" y="388"/>
                </a:lnTo>
                <a:lnTo>
                  <a:pt x="143" y="388"/>
                </a:lnTo>
                <a:cubicBezTo>
                  <a:pt x="140" y="385"/>
                  <a:pt x="126" y="381"/>
                  <a:pt x="119" y="378"/>
                </a:cubicBezTo>
                <a:lnTo>
                  <a:pt x="119" y="378"/>
                </a:lnTo>
                <a:cubicBezTo>
                  <a:pt x="103" y="373"/>
                  <a:pt x="87" y="368"/>
                  <a:pt x="77" y="356"/>
                </a:cubicBezTo>
                <a:lnTo>
                  <a:pt x="77" y="356"/>
                </a:lnTo>
                <a:cubicBezTo>
                  <a:pt x="63" y="341"/>
                  <a:pt x="49" y="335"/>
                  <a:pt x="33" y="329"/>
                </a:cubicBezTo>
                <a:lnTo>
                  <a:pt x="33" y="329"/>
                </a:lnTo>
                <a:cubicBezTo>
                  <a:pt x="30" y="327"/>
                  <a:pt x="26" y="325"/>
                  <a:pt x="22" y="324"/>
                </a:cubicBezTo>
                <a:lnTo>
                  <a:pt x="22" y="324"/>
                </a:lnTo>
                <a:cubicBezTo>
                  <a:pt x="9" y="318"/>
                  <a:pt x="0" y="304"/>
                  <a:pt x="0" y="289"/>
                </a:cubicBezTo>
                <a:lnTo>
                  <a:pt x="1" y="224"/>
                </a:lnTo>
                <a:lnTo>
                  <a:pt x="1" y="224"/>
                </a:lnTo>
                <a:cubicBezTo>
                  <a:pt x="1" y="205"/>
                  <a:pt x="15" y="189"/>
                  <a:pt x="35" y="187"/>
                </a:cubicBezTo>
                <a:lnTo>
                  <a:pt x="35" y="187"/>
                </a:lnTo>
                <a:cubicBezTo>
                  <a:pt x="47" y="186"/>
                  <a:pt x="54" y="176"/>
                  <a:pt x="68" y="156"/>
                </a:cubicBezTo>
                <a:lnTo>
                  <a:pt x="68" y="156"/>
                </a:lnTo>
                <a:cubicBezTo>
                  <a:pt x="80" y="139"/>
                  <a:pt x="95" y="118"/>
                  <a:pt x="120" y="96"/>
                </a:cubicBezTo>
                <a:lnTo>
                  <a:pt x="82" y="50"/>
                </a:lnTo>
                <a:lnTo>
                  <a:pt x="82" y="50"/>
                </a:lnTo>
                <a:cubicBezTo>
                  <a:pt x="73" y="39"/>
                  <a:pt x="72" y="25"/>
                  <a:pt x="80" y="14"/>
                </a:cubicBezTo>
                <a:lnTo>
                  <a:pt x="80" y="14"/>
                </a:lnTo>
                <a:cubicBezTo>
                  <a:pt x="87" y="4"/>
                  <a:pt x="99" y="0"/>
                  <a:pt x="110" y="3"/>
                </a:cubicBezTo>
                <a:lnTo>
                  <a:pt x="110" y="3"/>
                </a:lnTo>
                <a:cubicBezTo>
                  <a:pt x="143" y="6"/>
                  <a:pt x="198" y="22"/>
                  <a:pt x="211" y="27"/>
                </a:cubicBezTo>
                <a:lnTo>
                  <a:pt x="211" y="27"/>
                </a:lnTo>
                <a:cubicBezTo>
                  <a:pt x="229" y="35"/>
                  <a:pt x="290" y="35"/>
                  <a:pt x="325" y="34"/>
                </a:cubicBezTo>
                <a:lnTo>
                  <a:pt x="325" y="34"/>
                </a:lnTo>
                <a:cubicBezTo>
                  <a:pt x="338" y="33"/>
                  <a:pt x="351" y="32"/>
                  <a:pt x="365" y="32"/>
                </a:cubicBezTo>
                <a:lnTo>
                  <a:pt x="365" y="32"/>
                </a:lnTo>
                <a:cubicBezTo>
                  <a:pt x="449" y="32"/>
                  <a:pt x="529" y="55"/>
                  <a:pt x="590" y="95"/>
                </a:cubicBezTo>
                <a:lnTo>
                  <a:pt x="590" y="95"/>
                </a:lnTo>
                <a:cubicBezTo>
                  <a:pt x="652" y="137"/>
                  <a:pt x="686" y="193"/>
                  <a:pt x="686" y="254"/>
                </a:cubicBezTo>
                <a:lnTo>
                  <a:pt x="686" y="254"/>
                </a:lnTo>
                <a:cubicBezTo>
                  <a:pt x="686" y="289"/>
                  <a:pt x="674" y="324"/>
                  <a:pt x="650" y="356"/>
                </a:cubicBezTo>
                <a:lnTo>
                  <a:pt x="650" y="356"/>
                </a:lnTo>
                <a:cubicBezTo>
                  <a:pt x="646" y="362"/>
                  <a:pt x="641" y="368"/>
                  <a:pt x="637" y="373"/>
                </a:cubicBezTo>
                <a:lnTo>
                  <a:pt x="637" y="373"/>
                </a:lnTo>
                <a:cubicBezTo>
                  <a:pt x="618" y="397"/>
                  <a:pt x="606" y="412"/>
                  <a:pt x="598" y="442"/>
                </a:cubicBezTo>
                <a:lnTo>
                  <a:pt x="598" y="442"/>
                </a:lnTo>
                <a:cubicBezTo>
                  <a:pt x="595" y="453"/>
                  <a:pt x="592" y="466"/>
                  <a:pt x="589" y="477"/>
                </a:cubicBezTo>
                <a:lnTo>
                  <a:pt x="589" y="477"/>
                </a:lnTo>
                <a:cubicBezTo>
                  <a:pt x="589" y="481"/>
                  <a:pt x="588" y="489"/>
                  <a:pt x="587" y="502"/>
                </a:cubicBezTo>
                <a:lnTo>
                  <a:pt x="587" y="502"/>
                </a:lnTo>
                <a:cubicBezTo>
                  <a:pt x="586" y="533"/>
                  <a:pt x="560" y="557"/>
                  <a:pt x="530" y="5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Freeform 239"/>
          <p:cNvSpPr>
            <a:spLocks noChangeArrowheads="1"/>
          </p:cNvSpPr>
          <p:nvPr/>
        </p:nvSpPr>
        <p:spPr bwMode="auto">
          <a:xfrm>
            <a:off x="14032082" y="7992205"/>
            <a:ext cx="175550" cy="120376"/>
          </a:xfrm>
          <a:custGeom>
            <a:avLst/>
            <a:gdLst>
              <a:gd name="T0" fmla="*/ 81 w 156"/>
              <a:gd name="T1" fmla="*/ 28 h 107"/>
              <a:gd name="T2" fmla="*/ 81 w 156"/>
              <a:gd name="T3" fmla="*/ 28 h 107"/>
              <a:gd name="T4" fmla="*/ 69 w 156"/>
              <a:gd name="T5" fmla="*/ 24 h 107"/>
              <a:gd name="T6" fmla="*/ 69 w 156"/>
              <a:gd name="T7" fmla="*/ 24 h 107"/>
              <a:gd name="T8" fmla="*/ 68 w 156"/>
              <a:gd name="T9" fmla="*/ 24 h 107"/>
              <a:gd name="T10" fmla="*/ 68 w 156"/>
              <a:gd name="T11" fmla="*/ 24 h 107"/>
              <a:gd name="T12" fmla="*/ 60 w 156"/>
              <a:gd name="T13" fmla="*/ 30 h 107"/>
              <a:gd name="T14" fmla="*/ 60 w 156"/>
              <a:gd name="T15" fmla="*/ 30 h 107"/>
              <a:gd name="T16" fmla="*/ 58 w 156"/>
              <a:gd name="T17" fmla="*/ 42 h 107"/>
              <a:gd name="T18" fmla="*/ 58 w 156"/>
              <a:gd name="T19" fmla="*/ 42 h 107"/>
              <a:gd name="T20" fmla="*/ 74 w 156"/>
              <a:gd name="T21" fmla="*/ 48 h 107"/>
              <a:gd name="T22" fmla="*/ 74 w 156"/>
              <a:gd name="T23" fmla="*/ 48 h 107"/>
              <a:gd name="T24" fmla="*/ 79 w 156"/>
              <a:gd name="T25" fmla="*/ 42 h 107"/>
              <a:gd name="T26" fmla="*/ 79 w 156"/>
              <a:gd name="T27" fmla="*/ 42 h 107"/>
              <a:gd name="T28" fmla="*/ 81 w 156"/>
              <a:gd name="T29" fmla="*/ 27 h 107"/>
              <a:gd name="T30" fmla="*/ 81 w 156"/>
              <a:gd name="T31" fmla="*/ 27 h 107"/>
              <a:gd name="T32" fmla="*/ 69 w 156"/>
              <a:gd name="T33" fmla="*/ 24 h 107"/>
              <a:gd name="T34" fmla="*/ 13 w 156"/>
              <a:gd name="T35" fmla="*/ 106 h 107"/>
              <a:gd name="T36" fmla="*/ 13 w 156"/>
              <a:gd name="T37" fmla="*/ 106 h 107"/>
              <a:gd name="T38" fmla="*/ 2 w 156"/>
              <a:gd name="T39" fmla="*/ 98 h 107"/>
              <a:gd name="T40" fmla="*/ 2 w 156"/>
              <a:gd name="T41" fmla="*/ 98 h 107"/>
              <a:gd name="T42" fmla="*/ 10 w 156"/>
              <a:gd name="T43" fmla="*/ 83 h 107"/>
              <a:gd name="T44" fmla="*/ 10 w 156"/>
              <a:gd name="T45" fmla="*/ 83 h 107"/>
              <a:gd name="T46" fmla="*/ 52 w 156"/>
              <a:gd name="T47" fmla="*/ 66 h 107"/>
              <a:gd name="T48" fmla="*/ 52 w 156"/>
              <a:gd name="T49" fmla="*/ 66 h 107"/>
              <a:gd name="T50" fmla="*/ 40 w 156"/>
              <a:gd name="T51" fmla="*/ 57 h 107"/>
              <a:gd name="T52" fmla="*/ 40 w 156"/>
              <a:gd name="T53" fmla="*/ 57 h 107"/>
              <a:gd name="T54" fmla="*/ 38 w 156"/>
              <a:gd name="T55" fmla="*/ 21 h 107"/>
              <a:gd name="T56" fmla="*/ 38 w 156"/>
              <a:gd name="T57" fmla="*/ 21 h 107"/>
              <a:gd name="T58" fmla="*/ 71 w 156"/>
              <a:gd name="T59" fmla="*/ 0 h 107"/>
              <a:gd name="T60" fmla="*/ 71 w 156"/>
              <a:gd name="T61" fmla="*/ 0 h 107"/>
              <a:gd name="T62" fmla="*/ 103 w 156"/>
              <a:gd name="T63" fmla="*/ 19 h 107"/>
              <a:gd name="T64" fmla="*/ 103 w 156"/>
              <a:gd name="T65" fmla="*/ 19 h 107"/>
              <a:gd name="T66" fmla="*/ 101 w 156"/>
              <a:gd name="T67" fmla="*/ 49 h 107"/>
              <a:gd name="T68" fmla="*/ 101 w 156"/>
              <a:gd name="T69" fmla="*/ 49 h 107"/>
              <a:gd name="T70" fmla="*/ 140 w 156"/>
              <a:gd name="T71" fmla="*/ 45 h 107"/>
              <a:gd name="T72" fmla="*/ 140 w 156"/>
              <a:gd name="T73" fmla="*/ 45 h 107"/>
              <a:gd name="T74" fmla="*/ 153 w 156"/>
              <a:gd name="T75" fmla="*/ 54 h 107"/>
              <a:gd name="T76" fmla="*/ 153 w 156"/>
              <a:gd name="T77" fmla="*/ 54 h 107"/>
              <a:gd name="T78" fmla="*/ 144 w 156"/>
              <a:gd name="T79" fmla="*/ 68 h 107"/>
              <a:gd name="T80" fmla="*/ 144 w 156"/>
              <a:gd name="T81" fmla="*/ 68 h 107"/>
              <a:gd name="T82" fmla="*/ 103 w 156"/>
              <a:gd name="T83" fmla="*/ 73 h 107"/>
              <a:gd name="T84" fmla="*/ 103 w 156"/>
              <a:gd name="T85" fmla="*/ 73 h 107"/>
              <a:gd name="T86" fmla="*/ 83 w 156"/>
              <a:gd name="T87" fmla="*/ 73 h 107"/>
              <a:gd name="T88" fmla="*/ 83 w 156"/>
              <a:gd name="T89" fmla="*/ 73 h 107"/>
              <a:gd name="T90" fmla="*/ 50 w 156"/>
              <a:gd name="T91" fmla="*/ 93 h 107"/>
              <a:gd name="T92" fmla="*/ 50 w 156"/>
              <a:gd name="T93" fmla="*/ 93 h 107"/>
              <a:gd name="T94" fmla="*/ 16 w 156"/>
              <a:gd name="T95" fmla="*/ 106 h 107"/>
              <a:gd name="T96" fmla="*/ 16 w 156"/>
              <a:gd name="T97" fmla="*/ 106 h 107"/>
              <a:gd name="T98" fmla="*/ 13 w 156"/>
              <a:gd name="T99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6" h="107">
                <a:moveTo>
                  <a:pt x="81" y="28"/>
                </a:moveTo>
                <a:lnTo>
                  <a:pt x="81" y="28"/>
                </a:lnTo>
                <a:close/>
                <a:moveTo>
                  <a:pt x="69" y="24"/>
                </a:moveTo>
                <a:lnTo>
                  <a:pt x="69" y="24"/>
                </a:lnTo>
                <a:lnTo>
                  <a:pt x="68" y="24"/>
                </a:lnTo>
                <a:lnTo>
                  <a:pt x="68" y="24"/>
                </a:lnTo>
                <a:cubicBezTo>
                  <a:pt x="64" y="24"/>
                  <a:pt x="61" y="27"/>
                  <a:pt x="60" y="30"/>
                </a:cubicBezTo>
                <a:lnTo>
                  <a:pt x="60" y="30"/>
                </a:lnTo>
                <a:cubicBezTo>
                  <a:pt x="57" y="36"/>
                  <a:pt x="57" y="40"/>
                  <a:pt x="58" y="42"/>
                </a:cubicBezTo>
                <a:lnTo>
                  <a:pt x="58" y="42"/>
                </a:lnTo>
                <a:cubicBezTo>
                  <a:pt x="61" y="45"/>
                  <a:pt x="67" y="47"/>
                  <a:pt x="74" y="48"/>
                </a:cubicBezTo>
                <a:lnTo>
                  <a:pt x="74" y="48"/>
                </a:lnTo>
                <a:cubicBezTo>
                  <a:pt x="76" y="46"/>
                  <a:pt x="77" y="45"/>
                  <a:pt x="79" y="42"/>
                </a:cubicBezTo>
                <a:lnTo>
                  <a:pt x="79" y="42"/>
                </a:lnTo>
                <a:cubicBezTo>
                  <a:pt x="82" y="37"/>
                  <a:pt x="82" y="33"/>
                  <a:pt x="81" y="27"/>
                </a:cubicBezTo>
                <a:lnTo>
                  <a:pt x="81" y="27"/>
                </a:lnTo>
                <a:cubicBezTo>
                  <a:pt x="79" y="26"/>
                  <a:pt x="74" y="24"/>
                  <a:pt x="69" y="24"/>
                </a:cubicBezTo>
                <a:close/>
                <a:moveTo>
                  <a:pt x="13" y="106"/>
                </a:moveTo>
                <a:lnTo>
                  <a:pt x="13" y="106"/>
                </a:lnTo>
                <a:cubicBezTo>
                  <a:pt x="8" y="106"/>
                  <a:pt x="3" y="103"/>
                  <a:pt x="2" y="98"/>
                </a:cubicBezTo>
                <a:lnTo>
                  <a:pt x="2" y="98"/>
                </a:lnTo>
                <a:cubicBezTo>
                  <a:pt x="0" y="92"/>
                  <a:pt x="4" y="85"/>
                  <a:pt x="10" y="83"/>
                </a:cubicBezTo>
                <a:lnTo>
                  <a:pt x="10" y="83"/>
                </a:lnTo>
                <a:cubicBezTo>
                  <a:pt x="19" y="81"/>
                  <a:pt x="36" y="74"/>
                  <a:pt x="52" y="66"/>
                </a:cubicBezTo>
                <a:lnTo>
                  <a:pt x="52" y="66"/>
                </a:lnTo>
                <a:cubicBezTo>
                  <a:pt x="47" y="63"/>
                  <a:pt x="43" y="60"/>
                  <a:pt x="40" y="57"/>
                </a:cubicBezTo>
                <a:lnTo>
                  <a:pt x="40" y="57"/>
                </a:lnTo>
                <a:cubicBezTo>
                  <a:pt x="35" y="50"/>
                  <a:pt x="30" y="39"/>
                  <a:pt x="38" y="21"/>
                </a:cubicBezTo>
                <a:lnTo>
                  <a:pt x="38" y="21"/>
                </a:lnTo>
                <a:cubicBezTo>
                  <a:pt x="44" y="8"/>
                  <a:pt x="56" y="0"/>
                  <a:pt x="71" y="0"/>
                </a:cubicBezTo>
                <a:lnTo>
                  <a:pt x="71" y="0"/>
                </a:lnTo>
                <a:cubicBezTo>
                  <a:pt x="88" y="1"/>
                  <a:pt x="100" y="11"/>
                  <a:pt x="103" y="19"/>
                </a:cubicBezTo>
                <a:lnTo>
                  <a:pt x="103" y="19"/>
                </a:lnTo>
                <a:cubicBezTo>
                  <a:pt x="106" y="30"/>
                  <a:pt x="106" y="40"/>
                  <a:pt x="101" y="49"/>
                </a:cubicBezTo>
                <a:lnTo>
                  <a:pt x="101" y="49"/>
                </a:lnTo>
                <a:cubicBezTo>
                  <a:pt x="114" y="49"/>
                  <a:pt x="127" y="47"/>
                  <a:pt x="140" y="45"/>
                </a:cubicBezTo>
                <a:lnTo>
                  <a:pt x="140" y="45"/>
                </a:lnTo>
                <a:cubicBezTo>
                  <a:pt x="146" y="44"/>
                  <a:pt x="152" y="48"/>
                  <a:pt x="153" y="54"/>
                </a:cubicBezTo>
                <a:lnTo>
                  <a:pt x="153" y="54"/>
                </a:lnTo>
                <a:cubicBezTo>
                  <a:pt x="155" y="60"/>
                  <a:pt x="150" y="67"/>
                  <a:pt x="144" y="68"/>
                </a:cubicBezTo>
                <a:lnTo>
                  <a:pt x="144" y="68"/>
                </a:lnTo>
                <a:cubicBezTo>
                  <a:pt x="144" y="68"/>
                  <a:pt x="125" y="72"/>
                  <a:pt x="103" y="73"/>
                </a:cubicBezTo>
                <a:lnTo>
                  <a:pt x="103" y="73"/>
                </a:lnTo>
                <a:cubicBezTo>
                  <a:pt x="96" y="73"/>
                  <a:pt x="89" y="73"/>
                  <a:pt x="83" y="73"/>
                </a:cubicBezTo>
                <a:lnTo>
                  <a:pt x="83" y="73"/>
                </a:lnTo>
                <a:cubicBezTo>
                  <a:pt x="74" y="80"/>
                  <a:pt x="63" y="87"/>
                  <a:pt x="50" y="93"/>
                </a:cubicBezTo>
                <a:lnTo>
                  <a:pt x="50" y="93"/>
                </a:lnTo>
                <a:cubicBezTo>
                  <a:pt x="32" y="101"/>
                  <a:pt x="16" y="106"/>
                  <a:pt x="16" y="106"/>
                </a:cubicBezTo>
                <a:lnTo>
                  <a:pt x="16" y="106"/>
                </a:lnTo>
                <a:cubicBezTo>
                  <a:pt x="15" y="106"/>
                  <a:pt x="14" y="106"/>
                  <a:pt x="13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Freeform 240"/>
          <p:cNvSpPr>
            <a:spLocks noChangeArrowheads="1"/>
          </p:cNvSpPr>
          <p:nvPr/>
        </p:nvSpPr>
        <p:spPr bwMode="auto">
          <a:xfrm>
            <a:off x="13470328" y="8087504"/>
            <a:ext cx="45143" cy="45139"/>
          </a:xfrm>
          <a:custGeom>
            <a:avLst/>
            <a:gdLst>
              <a:gd name="T0" fmla="*/ 0 w 41"/>
              <a:gd name="T1" fmla="*/ 19 h 40"/>
              <a:gd name="T2" fmla="*/ 0 w 41"/>
              <a:gd name="T3" fmla="*/ 19 h 40"/>
              <a:gd name="T4" fmla="*/ 20 w 41"/>
              <a:gd name="T5" fmla="*/ 0 h 40"/>
              <a:gd name="T6" fmla="*/ 20 w 41"/>
              <a:gd name="T7" fmla="*/ 0 h 40"/>
              <a:gd name="T8" fmla="*/ 40 w 41"/>
              <a:gd name="T9" fmla="*/ 19 h 40"/>
              <a:gd name="T10" fmla="*/ 40 w 41"/>
              <a:gd name="T11" fmla="*/ 19 h 40"/>
              <a:gd name="T12" fmla="*/ 20 w 41"/>
              <a:gd name="T13" fmla="*/ 39 h 40"/>
              <a:gd name="T14" fmla="*/ 20 w 41"/>
              <a:gd name="T15" fmla="*/ 39 h 40"/>
              <a:gd name="T16" fmla="*/ 0 w 41"/>
              <a:gd name="T17" fmla="*/ 1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40">
                <a:moveTo>
                  <a:pt x="0" y="19"/>
                </a:moveTo>
                <a:lnTo>
                  <a:pt x="0" y="19"/>
                </a:lnTo>
                <a:cubicBezTo>
                  <a:pt x="0" y="8"/>
                  <a:pt x="9" y="0"/>
                  <a:pt x="20" y="0"/>
                </a:cubicBezTo>
                <a:lnTo>
                  <a:pt x="20" y="0"/>
                </a:lnTo>
                <a:cubicBezTo>
                  <a:pt x="30" y="0"/>
                  <a:pt x="40" y="8"/>
                  <a:pt x="40" y="19"/>
                </a:cubicBezTo>
                <a:lnTo>
                  <a:pt x="40" y="19"/>
                </a:lnTo>
                <a:cubicBezTo>
                  <a:pt x="40" y="30"/>
                  <a:pt x="30" y="39"/>
                  <a:pt x="20" y="39"/>
                </a:cubicBezTo>
                <a:lnTo>
                  <a:pt x="20" y="39"/>
                </a:lnTo>
                <a:cubicBezTo>
                  <a:pt x="9" y="39"/>
                  <a:pt x="0" y="30"/>
                  <a:pt x="0" y="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Freeform 241"/>
          <p:cNvSpPr>
            <a:spLocks noChangeArrowheads="1"/>
          </p:cNvSpPr>
          <p:nvPr/>
        </p:nvSpPr>
        <p:spPr bwMode="auto">
          <a:xfrm>
            <a:off x="13660923" y="8002236"/>
            <a:ext cx="195613" cy="60188"/>
          </a:xfrm>
          <a:custGeom>
            <a:avLst/>
            <a:gdLst>
              <a:gd name="T0" fmla="*/ 153 w 174"/>
              <a:gd name="T1" fmla="*/ 53 h 54"/>
              <a:gd name="T2" fmla="*/ 153 w 174"/>
              <a:gd name="T3" fmla="*/ 53 h 54"/>
              <a:gd name="T4" fmla="*/ 147 w 174"/>
              <a:gd name="T5" fmla="*/ 52 h 54"/>
              <a:gd name="T6" fmla="*/ 147 w 174"/>
              <a:gd name="T7" fmla="*/ 52 h 54"/>
              <a:gd name="T8" fmla="*/ 79 w 174"/>
              <a:gd name="T9" fmla="*/ 38 h 54"/>
              <a:gd name="T10" fmla="*/ 79 w 174"/>
              <a:gd name="T11" fmla="*/ 38 h 54"/>
              <a:gd name="T12" fmla="*/ 24 w 174"/>
              <a:gd name="T13" fmla="*/ 40 h 54"/>
              <a:gd name="T14" fmla="*/ 24 w 174"/>
              <a:gd name="T15" fmla="*/ 40 h 54"/>
              <a:gd name="T16" fmla="*/ 2 w 174"/>
              <a:gd name="T17" fmla="*/ 25 h 54"/>
              <a:gd name="T18" fmla="*/ 2 w 174"/>
              <a:gd name="T19" fmla="*/ 25 h 54"/>
              <a:gd name="T20" fmla="*/ 17 w 174"/>
              <a:gd name="T21" fmla="*/ 4 h 54"/>
              <a:gd name="T22" fmla="*/ 17 w 174"/>
              <a:gd name="T23" fmla="*/ 4 h 54"/>
              <a:gd name="T24" fmla="*/ 83 w 174"/>
              <a:gd name="T25" fmla="*/ 1 h 54"/>
              <a:gd name="T26" fmla="*/ 83 w 174"/>
              <a:gd name="T27" fmla="*/ 1 h 54"/>
              <a:gd name="T28" fmla="*/ 158 w 174"/>
              <a:gd name="T29" fmla="*/ 18 h 54"/>
              <a:gd name="T30" fmla="*/ 158 w 174"/>
              <a:gd name="T31" fmla="*/ 18 h 54"/>
              <a:gd name="T32" fmla="*/ 170 w 174"/>
              <a:gd name="T33" fmla="*/ 40 h 54"/>
              <a:gd name="T34" fmla="*/ 170 w 174"/>
              <a:gd name="T35" fmla="*/ 40 h 54"/>
              <a:gd name="T36" fmla="*/ 153 w 174"/>
              <a:gd name="T37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4" h="54">
                <a:moveTo>
                  <a:pt x="153" y="53"/>
                </a:moveTo>
                <a:lnTo>
                  <a:pt x="153" y="53"/>
                </a:lnTo>
                <a:cubicBezTo>
                  <a:pt x="151" y="53"/>
                  <a:pt x="149" y="53"/>
                  <a:pt x="147" y="52"/>
                </a:cubicBezTo>
                <a:lnTo>
                  <a:pt x="147" y="52"/>
                </a:lnTo>
                <a:cubicBezTo>
                  <a:pt x="124" y="45"/>
                  <a:pt x="106" y="41"/>
                  <a:pt x="79" y="38"/>
                </a:cubicBezTo>
                <a:lnTo>
                  <a:pt x="79" y="38"/>
                </a:lnTo>
                <a:cubicBezTo>
                  <a:pt x="67" y="36"/>
                  <a:pt x="37" y="37"/>
                  <a:pt x="24" y="40"/>
                </a:cubicBezTo>
                <a:lnTo>
                  <a:pt x="24" y="40"/>
                </a:lnTo>
                <a:cubicBezTo>
                  <a:pt x="13" y="41"/>
                  <a:pt x="4" y="35"/>
                  <a:pt x="2" y="25"/>
                </a:cubicBezTo>
                <a:lnTo>
                  <a:pt x="2" y="25"/>
                </a:lnTo>
                <a:cubicBezTo>
                  <a:pt x="0" y="15"/>
                  <a:pt x="7" y="5"/>
                  <a:pt x="17" y="4"/>
                </a:cubicBezTo>
                <a:lnTo>
                  <a:pt x="17" y="4"/>
                </a:lnTo>
                <a:cubicBezTo>
                  <a:pt x="33" y="1"/>
                  <a:pt x="68" y="0"/>
                  <a:pt x="83" y="1"/>
                </a:cubicBezTo>
                <a:lnTo>
                  <a:pt x="83" y="1"/>
                </a:lnTo>
                <a:cubicBezTo>
                  <a:pt x="112" y="5"/>
                  <a:pt x="132" y="10"/>
                  <a:pt x="158" y="18"/>
                </a:cubicBezTo>
                <a:lnTo>
                  <a:pt x="158" y="18"/>
                </a:lnTo>
                <a:cubicBezTo>
                  <a:pt x="167" y="21"/>
                  <a:pt x="173" y="30"/>
                  <a:pt x="170" y="40"/>
                </a:cubicBezTo>
                <a:lnTo>
                  <a:pt x="170" y="40"/>
                </a:lnTo>
                <a:cubicBezTo>
                  <a:pt x="167" y="48"/>
                  <a:pt x="160" y="53"/>
                  <a:pt x="153" y="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Freeform 242"/>
          <p:cNvSpPr>
            <a:spLocks noChangeArrowheads="1"/>
          </p:cNvSpPr>
          <p:nvPr/>
        </p:nvSpPr>
        <p:spPr bwMode="auto">
          <a:xfrm>
            <a:off x="13655909" y="7595969"/>
            <a:ext cx="285891" cy="285891"/>
          </a:xfrm>
          <a:custGeom>
            <a:avLst/>
            <a:gdLst>
              <a:gd name="T0" fmla="*/ 153 w 252"/>
              <a:gd name="T1" fmla="*/ 23 h 252"/>
              <a:gd name="T2" fmla="*/ 153 w 252"/>
              <a:gd name="T3" fmla="*/ 23 h 252"/>
              <a:gd name="T4" fmla="*/ 22 w 252"/>
              <a:gd name="T5" fmla="*/ 99 h 252"/>
              <a:gd name="T6" fmla="*/ 22 w 252"/>
              <a:gd name="T7" fmla="*/ 99 h 252"/>
              <a:gd name="T8" fmla="*/ 98 w 252"/>
              <a:gd name="T9" fmla="*/ 229 h 252"/>
              <a:gd name="T10" fmla="*/ 98 w 252"/>
              <a:gd name="T11" fmla="*/ 229 h 252"/>
              <a:gd name="T12" fmla="*/ 229 w 252"/>
              <a:gd name="T13" fmla="*/ 153 h 252"/>
              <a:gd name="T14" fmla="*/ 229 w 252"/>
              <a:gd name="T15" fmla="*/ 153 h 252"/>
              <a:gd name="T16" fmla="*/ 153 w 252"/>
              <a:gd name="T17" fmla="*/ 23 h 252"/>
              <a:gd name="T18" fmla="*/ 95 w 252"/>
              <a:gd name="T19" fmla="*/ 243 h 252"/>
              <a:gd name="T20" fmla="*/ 95 w 252"/>
              <a:gd name="T21" fmla="*/ 243 h 252"/>
              <a:gd name="T22" fmla="*/ 21 w 252"/>
              <a:gd name="T23" fmla="*/ 187 h 252"/>
              <a:gd name="T24" fmla="*/ 21 w 252"/>
              <a:gd name="T25" fmla="*/ 187 h 252"/>
              <a:gd name="T26" fmla="*/ 9 w 252"/>
              <a:gd name="T27" fmla="*/ 95 h 252"/>
              <a:gd name="T28" fmla="*/ 9 w 252"/>
              <a:gd name="T29" fmla="*/ 95 h 252"/>
              <a:gd name="T30" fmla="*/ 65 w 252"/>
              <a:gd name="T31" fmla="*/ 21 h 252"/>
              <a:gd name="T32" fmla="*/ 65 w 252"/>
              <a:gd name="T33" fmla="*/ 21 h 252"/>
              <a:gd name="T34" fmla="*/ 157 w 252"/>
              <a:gd name="T35" fmla="*/ 9 h 252"/>
              <a:gd name="T36" fmla="*/ 157 w 252"/>
              <a:gd name="T37" fmla="*/ 9 h 252"/>
              <a:gd name="T38" fmla="*/ 231 w 252"/>
              <a:gd name="T39" fmla="*/ 65 h 252"/>
              <a:gd name="T40" fmla="*/ 231 w 252"/>
              <a:gd name="T41" fmla="*/ 65 h 252"/>
              <a:gd name="T42" fmla="*/ 243 w 252"/>
              <a:gd name="T43" fmla="*/ 157 h 252"/>
              <a:gd name="T44" fmla="*/ 243 w 252"/>
              <a:gd name="T45" fmla="*/ 157 h 252"/>
              <a:gd name="T46" fmla="*/ 187 w 252"/>
              <a:gd name="T47" fmla="*/ 231 h 252"/>
              <a:gd name="T48" fmla="*/ 187 w 252"/>
              <a:gd name="T49" fmla="*/ 231 h 252"/>
              <a:gd name="T50" fmla="*/ 95 w 252"/>
              <a:gd name="T51" fmla="*/ 243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2" h="252">
                <a:moveTo>
                  <a:pt x="153" y="23"/>
                </a:moveTo>
                <a:lnTo>
                  <a:pt x="153" y="23"/>
                </a:lnTo>
                <a:cubicBezTo>
                  <a:pt x="96" y="8"/>
                  <a:pt x="38" y="42"/>
                  <a:pt x="22" y="99"/>
                </a:cubicBezTo>
                <a:lnTo>
                  <a:pt x="22" y="99"/>
                </a:lnTo>
                <a:cubicBezTo>
                  <a:pt x="8" y="155"/>
                  <a:pt x="42" y="214"/>
                  <a:pt x="98" y="229"/>
                </a:cubicBezTo>
                <a:lnTo>
                  <a:pt x="98" y="229"/>
                </a:lnTo>
                <a:cubicBezTo>
                  <a:pt x="155" y="243"/>
                  <a:pt x="213" y="210"/>
                  <a:pt x="229" y="153"/>
                </a:cubicBezTo>
                <a:lnTo>
                  <a:pt x="229" y="153"/>
                </a:lnTo>
                <a:cubicBezTo>
                  <a:pt x="243" y="96"/>
                  <a:pt x="210" y="38"/>
                  <a:pt x="153" y="23"/>
                </a:cubicBezTo>
                <a:close/>
                <a:moveTo>
                  <a:pt x="95" y="243"/>
                </a:moveTo>
                <a:lnTo>
                  <a:pt x="95" y="243"/>
                </a:lnTo>
                <a:cubicBezTo>
                  <a:pt x="63" y="234"/>
                  <a:pt x="37" y="215"/>
                  <a:pt x="21" y="187"/>
                </a:cubicBezTo>
                <a:lnTo>
                  <a:pt x="21" y="187"/>
                </a:lnTo>
                <a:cubicBezTo>
                  <a:pt x="4" y="158"/>
                  <a:pt x="0" y="126"/>
                  <a:pt x="9" y="95"/>
                </a:cubicBezTo>
                <a:lnTo>
                  <a:pt x="9" y="95"/>
                </a:lnTo>
                <a:cubicBezTo>
                  <a:pt x="17" y="63"/>
                  <a:pt x="37" y="37"/>
                  <a:pt x="65" y="21"/>
                </a:cubicBezTo>
                <a:lnTo>
                  <a:pt x="65" y="21"/>
                </a:lnTo>
                <a:cubicBezTo>
                  <a:pt x="93" y="5"/>
                  <a:pt x="125" y="0"/>
                  <a:pt x="157" y="9"/>
                </a:cubicBezTo>
                <a:lnTo>
                  <a:pt x="157" y="9"/>
                </a:lnTo>
                <a:cubicBezTo>
                  <a:pt x="188" y="17"/>
                  <a:pt x="214" y="37"/>
                  <a:pt x="231" y="65"/>
                </a:cubicBezTo>
                <a:lnTo>
                  <a:pt x="231" y="65"/>
                </a:lnTo>
                <a:cubicBezTo>
                  <a:pt x="247" y="93"/>
                  <a:pt x="251" y="125"/>
                  <a:pt x="243" y="157"/>
                </a:cubicBezTo>
                <a:lnTo>
                  <a:pt x="243" y="157"/>
                </a:lnTo>
                <a:cubicBezTo>
                  <a:pt x="234" y="188"/>
                  <a:pt x="215" y="214"/>
                  <a:pt x="187" y="231"/>
                </a:cubicBezTo>
                <a:lnTo>
                  <a:pt x="187" y="231"/>
                </a:lnTo>
                <a:cubicBezTo>
                  <a:pt x="158" y="247"/>
                  <a:pt x="126" y="251"/>
                  <a:pt x="95" y="2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Freeform 243"/>
          <p:cNvSpPr>
            <a:spLocks noChangeArrowheads="1"/>
          </p:cNvSpPr>
          <p:nvPr/>
        </p:nvSpPr>
        <p:spPr bwMode="auto">
          <a:xfrm>
            <a:off x="13680986" y="7621046"/>
            <a:ext cx="235738" cy="235738"/>
          </a:xfrm>
          <a:custGeom>
            <a:avLst/>
            <a:gdLst>
              <a:gd name="T0" fmla="*/ 123 w 207"/>
              <a:gd name="T1" fmla="*/ 28 h 207"/>
              <a:gd name="T2" fmla="*/ 123 w 207"/>
              <a:gd name="T3" fmla="*/ 28 h 207"/>
              <a:gd name="T4" fmla="*/ 28 w 207"/>
              <a:gd name="T5" fmla="*/ 83 h 207"/>
              <a:gd name="T6" fmla="*/ 28 w 207"/>
              <a:gd name="T7" fmla="*/ 83 h 207"/>
              <a:gd name="T8" fmla="*/ 83 w 207"/>
              <a:gd name="T9" fmla="*/ 178 h 207"/>
              <a:gd name="T10" fmla="*/ 83 w 207"/>
              <a:gd name="T11" fmla="*/ 178 h 207"/>
              <a:gd name="T12" fmla="*/ 178 w 207"/>
              <a:gd name="T13" fmla="*/ 123 h 207"/>
              <a:gd name="T14" fmla="*/ 178 w 207"/>
              <a:gd name="T15" fmla="*/ 123 h 207"/>
              <a:gd name="T16" fmla="*/ 123 w 207"/>
              <a:gd name="T17" fmla="*/ 28 h 207"/>
              <a:gd name="T18" fmla="*/ 79 w 207"/>
              <a:gd name="T19" fmla="*/ 192 h 207"/>
              <a:gd name="T20" fmla="*/ 79 w 207"/>
              <a:gd name="T21" fmla="*/ 192 h 207"/>
              <a:gd name="T22" fmla="*/ 13 w 207"/>
              <a:gd name="T23" fmla="*/ 79 h 207"/>
              <a:gd name="T24" fmla="*/ 13 w 207"/>
              <a:gd name="T25" fmla="*/ 79 h 207"/>
              <a:gd name="T26" fmla="*/ 127 w 207"/>
              <a:gd name="T27" fmla="*/ 13 h 207"/>
              <a:gd name="T28" fmla="*/ 127 w 207"/>
              <a:gd name="T29" fmla="*/ 13 h 207"/>
              <a:gd name="T30" fmla="*/ 192 w 207"/>
              <a:gd name="T31" fmla="*/ 127 h 207"/>
              <a:gd name="T32" fmla="*/ 192 w 207"/>
              <a:gd name="T33" fmla="*/ 127 h 207"/>
              <a:gd name="T34" fmla="*/ 79 w 207"/>
              <a:gd name="T35" fmla="*/ 192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7" h="207">
                <a:moveTo>
                  <a:pt x="123" y="28"/>
                </a:moveTo>
                <a:lnTo>
                  <a:pt x="123" y="28"/>
                </a:lnTo>
                <a:cubicBezTo>
                  <a:pt x="81" y="17"/>
                  <a:pt x="39" y="41"/>
                  <a:pt x="28" y="83"/>
                </a:cubicBezTo>
                <a:lnTo>
                  <a:pt x="28" y="83"/>
                </a:lnTo>
                <a:cubicBezTo>
                  <a:pt x="17" y="124"/>
                  <a:pt x="41" y="167"/>
                  <a:pt x="83" y="178"/>
                </a:cubicBezTo>
                <a:lnTo>
                  <a:pt x="83" y="178"/>
                </a:lnTo>
                <a:cubicBezTo>
                  <a:pt x="124" y="189"/>
                  <a:pt x="167" y="164"/>
                  <a:pt x="178" y="123"/>
                </a:cubicBezTo>
                <a:lnTo>
                  <a:pt x="178" y="123"/>
                </a:lnTo>
                <a:cubicBezTo>
                  <a:pt x="189" y="82"/>
                  <a:pt x="164" y="39"/>
                  <a:pt x="123" y="28"/>
                </a:cubicBezTo>
                <a:close/>
                <a:moveTo>
                  <a:pt x="79" y="192"/>
                </a:moveTo>
                <a:lnTo>
                  <a:pt x="79" y="192"/>
                </a:lnTo>
                <a:cubicBezTo>
                  <a:pt x="30" y="180"/>
                  <a:pt x="0" y="129"/>
                  <a:pt x="13" y="79"/>
                </a:cubicBezTo>
                <a:lnTo>
                  <a:pt x="13" y="79"/>
                </a:lnTo>
                <a:cubicBezTo>
                  <a:pt x="27" y="30"/>
                  <a:pt x="77" y="0"/>
                  <a:pt x="127" y="13"/>
                </a:cubicBezTo>
                <a:lnTo>
                  <a:pt x="127" y="13"/>
                </a:lnTo>
                <a:cubicBezTo>
                  <a:pt x="176" y="26"/>
                  <a:pt x="206" y="77"/>
                  <a:pt x="192" y="127"/>
                </a:cubicBezTo>
                <a:lnTo>
                  <a:pt x="192" y="127"/>
                </a:lnTo>
                <a:cubicBezTo>
                  <a:pt x="179" y="176"/>
                  <a:pt x="128" y="206"/>
                  <a:pt x="79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Freeform 244"/>
          <p:cNvSpPr>
            <a:spLocks noChangeArrowheads="1"/>
          </p:cNvSpPr>
          <p:nvPr/>
        </p:nvSpPr>
        <p:spPr bwMode="auto">
          <a:xfrm>
            <a:off x="13761236" y="7696282"/>
            <a:ext cx="70219" cy="90282"/>
          </a:xfrm>
          <a:custGeom>
            <a:avLst/>
            <a:gdLst>
              <a:gd name="T0" fmla="*/ 20 w 63"/>
              <a:gd name="T1" fmla="*/ 76 h 78"/>
              <a:gd name="T2" fmla="*/ 20 w 63"/>
              <a:gd name="T3" fmla="*/ 76 h 78"/>
              <a:gd name="T4" fmla="*/ 3 w 63"/>
              <a:gd name="T5" fmla="*/ 67 h 78"/>
              <a:gd name="T6" fmla="*/ 3 w 63"/>
              <a:gd name="T7" fmla="*/ 67 h 78"/>
              <a:gd name="T8" fmla="*/ 2 w 63"/>
              <a:gd name="T9" fmla="*/ 61 h 78"/>
              <a:gd name="T10" fmla="*/ 2 w 63"/>
              <a:gd name="T11" fmla="*/ 61 h 78"/>
              <a:gd name="T12" fmla="*/ 8 w 63"/>
              <a:gd name="T13" fmla="*/ 60 h 78"/>
              <a:gd name="T14" fmla="*/ 8 w 63"/>
              <a:gd name="T15" fmla="*/ 60 h 78"/>
              <a:gd name="T16" fmla="*/ 34 w 63"/>
              <a:gd name="T17" fmla="*/ 67 h 78"/>
              <a:gd name="T18" fmla="*/ 34 w 63"/>
              <a:gd name="T19" fmla="*/ 67 h 78"/>
              <a:gd name="T20" fmla="*/ 41 w 63"/>
              <a:gd name="T21" fmla="*/ 60 h 78"/>
              <a:gd name="T22" fmla="*/ 41 w 63"/>
              <a:gd name="T23" fmla="*/ 60 h 78"/>
              <a:gd name="T24" fmla="*/ 29 w 63"/>
              <a:gd name="T25" fmla="*/ 42 h 78"/>
              <a:gd name="T26" fmla="*/ 29 w 63"/>
              <a:gd name="T27" fmla="*/ 42 h 78"/>
              <a:gd name="T28" fmla="*/ 18 w 63"/>
              <a:gd name="T29" fmla="*/ 31 h 78"/>
              <a:gd name="T30" fmla="*/ 18 w 63"/>
              <a:gd name="T31" fmla="*/ 31 h 78"/>
              <a:gd name="T32" fmla="*/ 13 w 63"/>
              <a:gd name="T33" fmla="*/ 17 h 78"/>
              <a:gd name="T34" fmla="*/ 13 w 63"/>
              <a:gd name="T35" fmla="*/ 17 h 78"/>
              <a:gd name="T36" fmla="*/ 26 w 63"/>
              <a:gd name="T37" fmla="*/ 3 h 78"/>
              <a:gd name="T38" fmla="*/ 26 w 63"/>
              <a:gd name="T39" fmla="*/ 3 h 78"/>
              <a:gd name="T40" fmla="*/ 60 w 63"/>
              <a:gd name="T41" fmla="*/ 11 h 78"/>
              <a:gd name="T42" fmla="*/ 60 w 63"/>
              <a:gd name="T43" fmla="*/ 11 h 78"/>
              <a:gd name="T44" fmla="*/ 60 w 63"/>
              <a:gd name="T45" fmla="*/ 17 h 78"/>
              <a:gd name="T46" fmla="*/ 60 w 63"/>
              <a:gd name="T47" fmla="*/ 17 h 78"/>
              <a:gd name="T48" fmla="*/ 54 w 63"/>
              <a:gd name="T49" fmla="*/ 18 h 78"/>
              <a:gd name="T50" fmla="*/ 54 w 63"/>
              <a:gd name="T51" fmla="*/ 18 h 78"/>
              <a:gd name="T52" fmla="*/ 29 w 63"/>
              <a:gd name="T53" fmla="*/ 11 h 78"/>
              <a:gd name="T54" fmla="*/ 29 w 63"/>
              <a:gd name="T55" fmla="*/ 11 h 78"/>
              <a:gd name="T56" fmla="*/ 22 w 63"/>
              <a:gd name="T57" fmla="*/ 19 h 78"/>
              <a:gd name="T58" fmla="*/ 22 w 63"/>
              <a:gd name="T59" fmla="*/ 19 h 78"/>
              <a:gd name="T60" fmla="*/ 34 w 63"/>
              <a:gd name="T61" fmla="*/ 36 h 78"/>
              <a:gd name="T62" fmla="*/ 34 w 63"/>
              <a:gd name="T63" fmla="*/ 36 h 78"/>
              <a:gd name="T64" fmla="*/ 45 w 63"/>
              <a:gd name="T65" fmla="*/ 47 h 78"/>
              <a:gd name="T66" fmla="*/ 45 w 63"/>
              <a:gd name="T67" fmla="*/ 47 h 78"/>
              <a:gd name="T68" fmla="*/ 49 w 63"/>
              <a:gd name="T69" fmla="*/ 62 h 78"/>
              <a:gd name="T70" fmla="*/ 49 w 63"/>
              <a:gd name="T71" fmla="*/ 62 h 78"/>
              <a:gd name="T72" fmla="*/ 36 w 63"/>
              <a:gd name="T73" fmla="*/ 76 h 78"/>
              <a:gd name="T74" fmla="*/ 36 w 63"/>
              <a:gd name="T75" fmla="*/ 76 h 78"/>
              <a:gd name="T76" fmla="*/ 20 w 63"/>
              <a:gd name="T77" fmla="*/ 7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" h="78">
                <a:moveTo>
                  <a:pt x="20" y="76"/>
                </a:moveTo>
                <a:lnTo>
                  <a:pt x="20" y="76"/>
                </a:lnTo>
                <a:cubicBezTo>
                  <a:pt x="14" y="74"/>
                  <a:pt x="8" y="71"/>
                  <a:pt x="3" y="67"/>
                </a:cubicBezTo>
                <a:lnTo>
                  <a:pt x="3" y="67"/>
                </a:lnTo>
                <a:cubicBezTo>
                  <a:pt x="1" y="66"/>
                  <a:pt x="0" y="63"/>
                  <a:pt x="2" y="61"/>
                </a:cubicBezTo>
                <a:lnTo>
                  <a:pt x="2" y="61"/>
                </a:lnTo>
                <a:cubicBezTo>
                  <a:pt x="3" y="59"/>
                  <a:pt x="6" y="59"/>
                  <a:pt x="8" y="60"/>
                </a:cubicBezTo>
                <a:lnTo>
                  <a:pt x="8" y="60"/>
                </a:lnTo>
                <a:cubicBezTo>
                  <a:pt x="16" y="67"/>
                  <a:pt x="27" y="70"/>
                  <a:pt x="34" y="67"/>
                </a:cubicBezTo>
                <a:lnTo>
                  <a:pt x="34" y="67"/>
                </a:lnTo>
                <a:cubicBezTo>
                  <a:pt x="38" y="66"/>
                  <a:pt x="40" y="64"/>
                  <a:pt x="41" y="60"/>
                </a:cubicBezTo>
                <a:lnTo>
                  <a:pt x="41" y="60"/>
                </a:lnTo>
                <a:cubicBezTo>
                  <a:pt x="42" y="55"/>
                  <a:pt x="35" y="49"/>
                  <a:pt x="29" y="42"/>
                </a:cubicBezTo>
                <a:lnTo>
                  <a:pt x="29" y="42"/>
                </a:lnTo>
                <a:cubicBezTo>
                  <a:pt x="24" y="39"/>
                  <a:pt x="21" y="35"/>
                  <a:pt x="18" y="31"/>
                </a:cubicBezTo>
                <a:lnTo>
                  <a:pt x="18" y="31"/>
                </a:lnTo>
                <a:cubicBezTo>
                  <a:pt x="13" y="26"/>
                  <a:pt x="12" y="22"/>
                  <a:pt x="13" y="17"/>
                </a:cubicBezTo>
                <a:lnTo>
                  <a:pt x="13" y="17"/>
                </a:lnTo>
                <a:cubicBezTo>
                  <a:pt x="15" y="11"/>
                  <a:pt x="20" y="6"/>
                  <a:pt x="26" y="3"/>
                </a:cubicBezTo>
                <a:lnTo>
                  <a:pt x="26" y="3"/>
                </a:lnTo>
                <a:cubicBezTo>
                  <a:pt x="36" y="0"/>
                  <a:pt x="49" y="3"/>
                  <a:pt x="60" y="11"/>
                </a:cubicBezTo>
                <a:lnTo>
                  <a:pt x="60" y="11"/>
                </a:lnTo>
                <a:cubicBezTo>
                  <a:pt x="62" y="13"/>
                  <a:pt x="62" y="15"/>
                  <a:pt x="60" y="17"/>
                </a:cubicBezTo>
                <a:lnTo>
                  <a:pt x="60" y="17"/>
                </a:lnTo>
                <a:cubicBezTo>
                  <a:pt x="59" y="19"/>
                  <a:pt x="56" y="19"/>
                  <a:pt x="54" y="18"/>
                </a:cubicBezTo>
                <a:lnTo>
                  <a:pt x="54" y="18"/>
                </a:lnTo>
                <a:cubicBezTo>
                  <a:pt x="46" y="11"/>
                  <a:pt x="36" y="9"/>
                  <a:pt x="29" y="11"/>
                </a:cubicBezTo>
                <a:lnTo>
                  <a:pt x="29" y="11"/>
                </a:lnTo>
                <a:cubicBezTo>
                  <a:pt x="25" y="13"/>
                  <a:pt x="22" y="15"/>
                  <a:pt x="22" y="19"/>
                </a:cubicBezTo>
                <a:lnTo>
                  <a:pt x="22" y="19"/>
                </a:lnTo>
                <a:cubicBezTo>
                  <a:pt x="21" y="24"/>
                  <a:pt x="27" y="30"/>
                  <a:pt x="34" y="36"/>
                </a:cubicBezTo>
                <a:lnTo>
                  <a:pt x="34" y="36"/>
                </a:lnTo>
                <a:cubicBezTo>
                  <a:pt x="38" y="40"/>
                  <a:pt x="42" y="44"/>
                  <a:pt x="45" y="47"/>
                </a:cubicBezTo>
                <a:lnTo>
                  <a:pt x="45" y="47"/>
                </a:lnTo>
                <a:cubicBezTo>
                  <a:pt x="49" y="52"/>
                  <a:pt x="51" y="57"/>
                  <a:pt x="49" y="62"/>
                </a:cubicBezTo>
                <a:lnTo>
                  <a:pt x="49" y="62"/>
                </a:lnTo>
                <a:cubicBezTo>
                  <a:pt x="47" y="69"/>
                  <a:pt x="42" y="74"/>
                  <a:pt x="36" y="76"/>
                </a:cubicBezTo>
                <a:lnTo>
                  <a:pt x="36" y="76"/>
                </a:lnTo>
                <a:cubicBezTo>
                  <a:pt x="31" y="77"/>
                  <a:pt x="25" y="77"/>
                  <a:pt x="20" y="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Freeform 245"/>
          <p:cNvSpPr>
            <a:spLocks noChangeArrowheads="1"/>
          </p:cNvSpPr>
          <p:nvPr/>
        </p:nvSpPr>
        <p:spPr bwMode="auto">
          <a:xfrm>
            <a:off x="13806379" y="7676220"/>
            <a:ext cx="15045" cy="20063"/>
          </a:xfrm>
          <a:custGeom>
            <a:avLst/>
            <a:gdLst>
              <a:gd name="T0" fmla="*/ 4 w 12"/>
              <a:gd name="T1" fmla="*/ 16 h 18"/>
              <a:gd name="T2" fmla="*/ 4 w 12"/>
              <a:gd name="T3" fmla="*/ 16 h 18"/>
              <a:gd name="T4" fmla="*/ 1 w 12"/>
              <a:gd name="T5" fmla="*/ 11 h 18"/>
              <a:gd name="T6" fmla="*/ 3 w 12"/>
              <a:gd name="T7" fmla="*/ 4 h 18"/>
              <a:gd name="T8" fmla="*/ 3 w 12"/>
              <a:gd name="T9" fmla="*/ 4 h 18"/>
              <a:gd name="T10" fmla="*/ 8 w 12"/>
              <a:gd name="T11" fmla="*/ 1 h 18"/>
              <a:gd name="T12" fmla="*/ 8 w 12"/>
              <a:gd name="T13" fmla="*/ 1 h 18"/>
              <a:gd name="T14" fmla="*/ 11 w 12"/>
              <a:gd name="T15" fmla="*/ 6 h 18"/>
              <a:gd name="T16" fmla="*/ 9 w 12"/>
              <a:gd name="T17" fmla="*/ 14 h 18"/>
              <a:gd name="T18" fmla="*/ 9 w 12"/>
              <a:gd name="T19" fmla="*/ 14 h 18"/>
              <a:gd name="T20" fmla="*/ 4 w 12"/>
              <a:gd name="T21" fmla="*/ 1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8">
                <a:moveTo>
                  <a:pt x="4" y="16"/>
                </a:moveTo>
                <a:lnTo>
                  <a:pt x="4" y="16"/>
                </a:lnTo>
                <a:cubicBezTo>
                  <a:pt x="2" y="16"/>
                  <a:pt x="0" y="14"/>
                  <a:pt x="1" y="11"/>
                </a:cubicBezTo>
                <a:lnTo>
                  <a:pt x="3" y="4"/>
                </a:lnTo>
                <a:lnTo>
                  <a:pt x="3" y="4"/>
                </a:lnTo>
                <a:cubicBezTo>
                  <a:pt x="3" y="1"/>
                  <a:pt x="6" y="0"/>
                  <a:pt x="8" y="1"/>
                </a:cubicBezTo>
                <a:lnTo>
                  <a:pt x="8" y="1"/>
                </a:lnTo>
                <a:cubicBezTo>
                  <a:pt x="10" y="1"/>
                  <a:pt x="11" y="4"/>
                  <a:pt x="11" y="6"/>
                </a:cubicBezTo>
                <a:lnTo>
                  <a:pt x="9" y="14"/>
                </a:lnTo>
                <a:lnTo>
                  <a:pt x="9" y="14"/>
                </a:lnTo>
                <a:cubicBezTo>
                  <a:pt x="8" y="15"/>
                  <a:pt x="6" y="17"/>
                  <a:pt x="4" y="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Freeform 246"/>
          <p:cNvSpPr>
            <a:spLocks noChangeArrowheads="1"/>
          </p:cNvSpPr>
          <p:nvPr/>
        </p:nvSpPr>
        <p:spPr bwMode="auto">
          <a:xfrm>
            <a:off x="13776285" y="7781547"/>
            <a:ext cx="15045" cy="20063"/>
          </a:xfrm>
          <a:custGeom>
            <a:avLst/>
            <a:gdLst>
              <a:gd name="T0" fmla="*/ 3 w 12"/>
              <a:gd name="T1" fmla="*/ 16 h 18"/>
              <a:gd name="T2" fmla="*/ 3 w 12"/>
              <a:gd name="T3" fmla="*/ 16 h 18"/>
              <a:gd name="T4" fmla="*/ 0 w 12"/>
              <a:gd name="T5" fmla="*/ 11 h 18"/>
              <a:gd name="T6" fmla="*/ 2 w 12"/>
              <a:gd name="T7" fmla="*/ 4 h 18"/>
              <a:gd name="T8" fmla="*/ 2 w 12"/>
              <a:gd name="T9" fmla="*/ 4 h 18"/>
              <a:gd name="T10" fmla="*/ 8 w 12"/>
              <a:gd name="T11" fmla="*/ 1 h 18"/>
              <a:gd name="T12" fmla="*/ 8 w 12"/>
              <a:gd name="T13" fmla="*/ 1 h 18"/>
              <a:gd name="T14" fmla="*/ 11 w 12"/>
              <a:gd name="T15" fmla="*/ 7 h 18"/>
              <a:gd name="T16" fmla="*/ 9 w 12"/>
              <a:gd name="T17" fmla="*/ 13 h 18"/>
              <a:gd name="T18" fmla="*/ 9 w 12"/>
              <a:gd name="T19" fmla="*/ 13 h 18"/>
              <a:gd name="T20" fmla="*/ 3 w 12"/>
              <a:gd name="T21" fmla="*/ 1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8">
                <a:moveTo>
                  <a:pt x="3" y="16"/>
                </a:moveTo>
                <a:lnTo>
                  <a:pt x="3" y="16"/>
                </a:lnTo>
                <a:cubicBezTo>
                  <a:pt x="1" y="16"/>
                  <a:pt x="0" y="14"/>
                  <a:pt x="0" y="11"/>
                </a:cubicBezTo>
                <a:lnTo>
                  <a:pt x="2" y="4"/>
                </a:lnTo>
                <a:lnTo>
                  <a:pt x="2" y="4"/>
                </a:lnTo>
                <a:cubicBezTo>
                  <a:pt x="3" y="2"/>
                  <a:pt x="5" y="0"/>
                  <a:pt x="8" y="1"/>
                </a:cubicBezTo>
                <a:lnTo>
                  <a:pt x="8" y="1"/>
                </a:lnTo>
                <a:cubicBezTo>
                  <a:pt x="10" y="2"/>
                  <a:pt x="11" y="4"/>
                  <a:pt x="11" y="7"/>
                </a:cubicBezTo>
                <a:lnTo>
                  <a:pt x="9" y="13"/>
                </a:lnTo>
                <a:lnTo>
                  <a:pt x="9" y="13"/>
                </a:lnTo>
                <a:cubicBezTo>
                  <a:pt x="8" y="16"/>
                  <a:pt x="6" y="17"/>
                  <a:pt x="3" y="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Freeform 247"/>
          <p:cNvSpPr>
            <a:spLocks noChangeArrowheads="1"/>
          </p:cNvSpPr>
          <p:nvPr/>
        </p:nvSpPr>
        <p:spPr bwMode="auto">
          <a:xfrm>
            <a:off x="11388827" y="7595969"/>
            <a:ext cx="927897" cy="927897"/>
          </a:xfrm>
          <a:custGeom>
            <a:avLst/>
            <a:gdLst>
              <a:gd name="T0" fmla="*/ 407 w 815"/>
              <a:gd name="T1" fmla="*/ 50 h 817"/>
              <a:gd name="T2" fmla="*/ 407 w 815"/>
              <a:gd name="T3" fmla="*/ 50 h 817"/>
              <a:gd name="T4" fmla="*/ 50 w 815"/>
              <a:gd name="T5" fmla="*/ 408 h 817"/>
              <a:gd name="T6" fmla="*/ 50 w 815"/>
              <a:gd name="T7" fmla="*/ 408 h 817"/>
              <a:gd name="T8" fmla="*/ 407 w 815"/>
              <a:gd name="T9" fmla="*/ 766 h 817"/>
              <a:gd name="T10" fmla="*/ 407 w 815"/>
              <a:gd name="T11" fmla="*/ 766 h 817"/>
              <a:gd name="T12" fmla="*/ 765 w 815"/>
              <a:gd name="T13" fmla="*/ 408 h 817"/>
              <a:gd name="T14" fmla="*/ 765 w 815"/>
              <a:gd name="T15" fmla="*/ 408 h 817"/>
              <a:gd name="T16" fmla="*/ 407 w 815"/>
              <a:gd name="T17" fmla="*/ 50 h 817"/>
              <a:gd name="T18" fmla="*/ 407 w 815"/>
              <a:gd name="T19" fmla="*/ 816 h 817"/>
              <a:gd name="T20" fmla="*/ 407 w 815"/>
              <a:gd name="T21" fmla="*/ 816 h 817"/>
              <a:gd name="T22" fmla="*/ 119 w 815"/>
              <a:gd name="T23" fmla="*/ 697 h 817"/>
              <a:gd name="T24" fmla="*/ 119 w 815"/>
              <a:gd name="T25" fmla="*/ 697 h 817"/>
              <a:gd name="T26" fmla="*/ 0 w 815"/>
              <a:gd name="T27" fmla="*/ 408 h 817"/>
              <a:gd name="T28" fmla="*/ 0 w 815"/>
              <a:gd name="T29" fmla="*/ 408 h 817"/>
              <a:gd name="T30" fmla="*/ 119 w 815"/>
              <a:gd name="T31" fmla="*/ 120 h 817"/>
              <a:gd name="T32" fmla="*/ 119 w 815"/>
              <a:gd name="T33" fmla="*/ 120 h 817"/>
              <a:gd name="T34" fmla="*/ 407 w 815"/>
              <a:gd name="T35" fmla="*/ 0 h 817"/>
              <a:gd name="T36" fmla="*/ 407 w 815"/>
              <a:gd name="T37" fmla="*/ 0 h 817"/>
              <a:gd name="T38" fmla="*/ 695 w 815"/>
              <a:gd name="T39" fmla="*/ 120 h 817"/>
              <a:gd name="T40" fmla="*/ 695 w 815"/>
              <a:gd name="T41" fmla="*/ 120 h 817"/>
              <a:gd name="T42" fmla="*/ 814 w 815"/>
              <a:gd name="T43" fmla="*/ 408 h 817"/>
              <a:gd name="T44" fmla="*/ 814 w 815"/>
              <a:gd name="T45" fmla="*/ 408 h 817"/>
              <a:gd name="T46" fmla="*/ 695 w 815"/>
              <a:gd name="T47" fmla="*/ 697 h 817"/>
              <a:gd name="T48" fmla="*/ 695 w 815"/>
              <a:gd name="T49" fmla="*/ 697 h 817"/>
              <a:gd name="T50" fmla="*/ 407 w 815"/>
              <a:gd name="T51" fmla="*/ 816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15" h="817">
                <a:moveTo>
                  <a:pt x="407" y="50"/>
                </a:moveTo>
                <a:lnTo>
                  <a:pt x="407" y="50"/>
                </a:lnTo>
                <a:cubicBezTo>
                  <a:pt x="210" y="50"/>
                  <a:pt x="50" y="211"/>
                  <a:pt x="50" y="408"/>
                </a:cubicBezTo>
                <a:lnTo>
                  <a:pt x="50" y="408"/>
                </a:lnTo>
                <a:cubicBezTo>
                  <a:pt x="50" y="606"/>
                  <a:pt x="210" y="766"/>
                  <a:pt x="407" y="766"/>
                </a:cubicBezTo>
                <a:lnTo>
                  <a:pt x="407" y="766"/>
                </a:lnTo>
                <a:cubicBezTo>
                  <a:pt x="605" y="766"/>
                  <a:pt x="765" y="606"/>
                  <a:pt x="765" y="408"/>
                </a:cubicBezTo>
                <a:lnTo>
                  <a:pt x="765" y="408"/>
                </a:lnTo>
                <a:cubicBezTo>
                  <a:pt x="765" y="211"/>
                  <a:pt x="605" y="50"/>
                  <a:pt x="407" y="50"/>
                </a:cubicBezTo>
                <a:close/>
                <a:moveTo>
                  <a:pt x="407" y="816"/>
                </a:moveTo>
                <a:lnTo>
                  <a:pt x="407" y="816"/>
                </a:lnTo>
                <a:cubicBezTo>
                  <a:pt x="299" y="816"/>
                  <a:pt x="196" y="774"/>
                  <a:pt x="119" y="697"/>
                </a:cubicBezTo>
                <a:lnTo>
                  <a:pt x="119" y="697"/>
                </a:lnTo>
                <a:cubicBezTo>
                  <a:pt x="42" y="620"/>
                  <a:pt x="0" y="517"/>
                  <a:pt x="0" y="408"/>
                </a:cubicBezTo>
                <a:lnTo>
                  <a:pt x="0" y="408"/>
                </a:lnTo>
                <a:cubicBezTo>
                  <a:pt x="0" y="300"/>
                  <a:pt x="42" y="197"/>
                  <a:pt x="119" y="120"/>
                </a:cubicBezTo>
                <a:lnTo>
                  <a:pt x="119" y="120"/>
                </a:lnTo>
                <a:cubicBezTo>
                  <a:pt x="196" y="43"/>
                  <a:pt x="299" y="0"/>
                  <a:pt x="407" y="0"/>
                </a:cubicBezTo>
                <a:lnTo>
                  <a:pt x="407" y="0"/>
                </a:lnTo>
                <a:cubicBezTo>
                  <a:pt x="516" y="0"/>
                  <a:pt x="618" y="43"/>
                  <a:pt x="695" y="120"/>
                </a:cubicBezTo>
                <a:lnTo>
                  <a:pt x="695" y="120"/>
                </a:lnTo>
                <a:cubicBezTo>
                  <a:pt x="772" y="197"/>
                  <a:pt x="814" y="300"/>
                  <a:pt x="814" y="408"/>
                </a:cubicBezTo>
                <a:lnTo>
                  <a:pt x="814" y="408"/>
                </a:lnTo>
                <a:cubicBezTo>
                  <a:pt x="814" y="517"/>
                  <a:pt x="772" y="620"/>
                  <a:pt x="695" y="697"/>
                </a:cubicBezTo>
                <a:lnTo>
                  <a:pt x="695" y="697"/>
                </a:lnTo>
                <a:cubicBezTo>
                  <a:pt x="618" y="774"/>
                  <a:pt x="516" y="816"/>
                  <a:pt x="407" y="8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Freeform 248"/>
          <p:cNvSpPr>
            <a:spLocks noChangeArrowheads="1"/>
          </p:cNvSpPr>
          <p:nvPr/>
        </p:nvSpPr>
        <p:spPr bwMode="auto">
          <a:xfrm>
            <a:off x="11494155" y="7706314"/>
            <a:ext cx="712225" cy="712225"/>
          </a:xfrm>
          <a:custGeom>
            <a:avLst/>
            <a:gdLst>
              <a:gd name="T0" fmla="*/ 312 w 625"/>
              <a:gd name="T1" fmla="*/ 50 h 625"/>
              <a:gd name="T2" fmla="*/ 312 w 625"/>
              <a:gd name="T3" fmla="*/ 50 h 625"/>
              <a:gd name="T4" fmla="*/ 49 w 625"/>
              <a:gd name="T5" fmla="*/ 312 h 625"/>
              <a:gd name="T6" fmla="*/ 49 w 625"/>
              <a:gd name="T7" fmla="*/ 312 h 625"/>
              <a:gd name="T8" fmla="*/ 312 w 625"/>
              <a:gd name="T9" fmla="*/ 574 h 625"/>
              <a:gd name="T10" fmla="*/ 312 w 625"/>
              <a:gd name="T11" fmla="*/ 574 h 625"/>
              <a:gd name="T12" fmla="*/ 574 w 625"/>
              <a:gd name="T13" fmla="*/ 312 h 625"/>
              <a:gd name="T14" fmla="*/ 574 w 625"/>
              <a:gd name="T15" fmla="*/ 312 h 625"/>
              <a:gd name="T16" fmla="*/ 312 w 625"/>
              <a:gd name="T17" fmla="*/ 50 h 625"/>
              <a:gd name="T18" fmla="*/ 312 w 625"/>
              <a:gd name="T19" fmla="*/ 624 h 625"/>
              <a:gd name="T20" fmla="*/ 312 w 625"/>
              <a:gd name="T21" fmla="*/ 624 h 625"/>
              <a:gd name="T22" fmla="*/ 0 w 625"/>
              <a:gd name="T23" fmla="*/ 312 h 625"/>
              <a:gd name="T24" fmla="*/ 0 w 625"/>
              <a:gd name="T25" fmla="*/ 312 h 625"/>
              <a:gd name="T26" fmla="*/ 312 w 625"/>
              <a:gd name="T27" fmla="*/ 0 h 625"/>
              <a:gd name="T28" fmla="*/ 312 w 625"/>
              <a:gd name="T29" fmla="*/ 0 h 625"/>
              <a:gd name="T30" fmla="*/ 624 w 625"/>
              <a:gd name="T31" fmla="*/ 312 h 625"/>
              <a:gd name="T32" fmla="*/ 624 w 625"/>
              <a:gd name="T33" fmla="*/ 312 h 625"/>
              <a:gd name="T34" fmla="*/ 312 w 625"/>
              <a:gd name="T35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25" h="625">
                <a:moveTo>
                  <a:pt x="312" y="50"/>
                </a:moveTo>
                <a:lnTo>
                  <a:pt x="312" y="50"/>
                </a:lnTo>
                <a:cubicBezTo>
                  <a:pt x="167" y="50"/>
                  <a:pt x="49" y="168"/>
                  <a:pt x="49" y="312"/>
                </a:cubicBezTo>
                <a:lnTo>
                  <a:pt x="49" y="312"/>
                </a:lnTo>
                <a:cubicBezTo>
                  <a:pt x="49" y="456"/>
                  <a:pt x="167" y="574"/>
                  <a:pt x="312" y="574"/>
                </a:cubicBezTo>
                <a:lnTo>
                  <a:pt x="312" y="574"/>
                </a:lnTo>
                <a:cubicBezTo>
                  <a:pt x="456" y="574"/>
                  <a:pt x="574" y="456"/>
                  <a:pt x="574" y="312"/>
                </a:cubicBezTo>
                <a:lnTo>
                  <a:pt x="574" y="312"/>
                </a:lnTo>
                <a:cubicBezTo>
                  <a:pt x="574" y="168"/>
                  <a:pt x="456" y="50"/>
                  <a:pt x="312" y="50"/>
                </a:cubicBezTo>
                <a:close/>
                <a:moveTo>
                  <a:pt x="312" y="624"/>
                </a:moveTo>
                <a:lnTo>
                  <a:pt x="312" y="624"/>
                </a:lnTo>
                <a:cubicBezTo>
                  <a:pt x="140" y="624"/>
                  <a:pt x="0" y="484"/>
                  <a:pt x="0" y="312"/>
                </a:cubicBezTo>
                <a:lnTo>
                  <a:pt x="0" y="312"/>
                </a:lnTo>
                <a:cubicBezTo>
                  <a:pt x="0" y="140"/>
                  <a:pt x="140" y="0"/>
                  <a:pt x="312" y="0"/>
                </a:cubicBezTo>
                <a:lnTo>
                  <a:pt x="312" y="0"/>
                </a:lnTo>
                <a:cubicBezTo>
                  <a:pt x="484" y="0"/>
                  <a:pt x="624" y="140"/>
                  <a:pt x="624" y="312"/>
                </a:cubicBezTo>
                <a:lnTo>
                  <a:pt x="624" y="312"/>
                </a:lnTo>
                <a:cubicBezTo>
                  <a:pt x="624" y="484"/>
                  <a:pt x="484" y="624"/>
                  <a:pt x="312" y="6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Freeform 249"/>
          <p:cNvSpPr>
            <a:spLocks noChangeArrowheads="1"/>
          </p:cNvSpPr>
          <p:nvPr/>
        </p:nvSpPr>
        <p:spPr bwMode="auto">
          <a:xfrm>
            <a:off x="11679736" y="7846752"/>
            <a:ext cx="351097" cy="421316"/>
          </a:xfrm>
          <a:custGeom>
            <a:avLst/>
            <a:gdLst>
              <a:gd name="T0" fmla="*/ 297 w 307"/>
              <a:gd name="T1" fmla="*/ 43 h 371"/>
              <a:gd name="T2" fmla="*/ 297 w 307"/>
              <a:gd name="T3" fmla="*/ 43 h 371"/>
              <a:gd name="T4" fmla="*/ 297 w 307"/>
              <a:gd name="T5" fmla="*/ 11 h 371"/>
              <a:gd name="T6" fmla="*/ 297 w 307"/>
              <a:gd name="T7" fmla="*/ 11 h 371"/>
              <a:gd name="T8" fmla="*/ 265 w 307"/>
              <a:gd name="T9" fmla="*/ 11 h 371"/>
              <a:gd name="T10" fmla="*/ 154 w 307"/>
              <a:gd name="T11" fmla="*/ 122 h 371"/>
              <a:gd name="T12" fmla="*/ 40 w 307"/>
              <a:gd name="T13" fmla="*/ 8 h 371"/>
              <a:gd name="T14" fmla="*/ 40 w 307"/>
              <a:gd name="T15" fmla="*/ 8 h 371"/>
              <a:gd name="T16" fmla="*/ 9 w 307"/>
              <a:gd name="T17" fmla="*/ 8 h 371"/>
              <a:gd name="T18" fmla="*/ 9 w 307"/>
              <a:gd name="T19" fmla="*/ 8 h 371"/>
              <a:gd name="T20" fmla="*/ 9 w 307"/>
              <a:gd name="T21" fmla="*/ 40 h 371"/>
              <a:gd name="T22" fmla="*/ 131 w 307"/>
              <a:gd name="T23" fmla="*/ 162 h 371"/>
              <a:gd name="T24" fmla="*/ 131 w 307"/>
              <a:gd name="T25" fmla="*/ 195 h 371"/>
              <a:gd name="T26" fmla="*/ 89 w 307"/>
              <a:gd name="T27" fmla="*/ 195 h 371"/>
              <a:gd name="T28" fmla="*/ 89 w 307"/>
              <a:gd name="T29" fmla="*/ 195 h 371"/>
              <a:gd name="T30" fmla="*/ 67 w 307"/>
              <a:gd name="T31" fmla="*/ 218 h 371"/>
              <a:gd name="T32" fmla="*/ 67 w 307"/>
              <a:gd name="T33" fmla="*/ 218 h 371"/>
              <a:gd name="T34" fmla="*/ 89 w 307"/>
              <a:gd name="T35" fmla="*/ 240 h 371"/>
              <a:gd name="T36" fmla="*/ 131 w 307"/>
              <a:gd name="T37" fmla="*/ 240 h 371"/>
              <a:gd name="T38" fmla="*/ 131 w 307"/>
              <a:gd name="T39" fmla="*/ 261 h 371"/>
              <a:gd name="T40" fmla="*/ 89 w 307"/>
              <a:gd name="T41" fmla="*/ 261 h 371"/>
              <a:gd name="T42" fmla="*/ 89 w 307"/>
              <a:gd name="T43" fmla="*/ 261 h 371"/>
              <a:gd name="T44" fmla="*/ 67 w 307"/>
              <a:gd name="T45" fmla="*/ 284 h 371"/>
              <a:gd name="T46" fmla="*/ 67 w 307"/>
              <a:gd name="T47" fmla="*/ 284 h 371"/>
              <a:gd name="T48" fmla="*/ 89 w 307"/>
              <a:gd name="T49" fmla="*/ 305 h 371"/>
              <a:gd name="T50" fmla="*/ 131 w 307"/>
              <a:gd name="T51" fmla="*/ 305 h 371"/>
              <a:gd name="T52" fmla="*/ 131 w 307"/>
              <a:gd name="T53" fmla="*/ 348 h 371"/>
              <a:gd name="T54" fmla="*/ 131 w 307"/>
              <a:gd name="T55" fmla="*/ 348 h 371"/>
              <a:gd name="T56" fmla="*/ 154 w 307"/>
              <a:gd name="T57" fmla="*/ 370 h 371"/>
              <a:gd name="T58" fmla="*/ 154 w 307"/>
              <a:gd name="T59" fmla="*/ 370 h 371"/>
              <a:gd name="T60" fmla="*/ 154 w 307"/>
              <a:gd name="T61" fmla="*/ 370 h 371"/>
              <a:gd name="T62" fmla="*/ 176 w 307"/>
              <a:gd name="T63" fmla="*/ 348 h 371"/>
              <a:gd name="T64" fmla="*/ 176 w 307"/>
              <a:gd name="T65" fmla="*/ 305 h 371"/>
              <a:gd name="T66" fmla="*/ 218 w 307"/>
              <a:gd name="T67" fmla="*/ 305 h 371"/>
              <a:gd name="T68" fmla="*/ 218 w 307"/>
              <a:gd name="T69" fmla="*/ 305 h 371"/>
              <a:gd name="T70" fmla="*/ 240 w 307"/>
              <a:gd name="T71" fmla="*/ 284 h 371"/>
              <a:gd name="T72" fmla="*/ 240 w 307"/>
              <a:gd name="T73" fmla="*/ 284 h 371"/>
              <a:gd name="T74" fmla="*/ 218 w 307"/>
              <a:gd name="T75" fmla="*/ 261 h 371"/>
              <a:gd name="T76" fmla="*/ 176 w 307"/>
              <a:gd name="T77" fmla="*/ 261 h 371"/>
              <a:gd name="T78" fmla="*/ 176 w 307"/>
              <a:gd name="T79" fmla="*/ 240 h 371"/>
              <a:gd name="T80" fmla="*/ 218 w 307"/>
              <a:gd name="T81" fmla="*/ 240 h 371"/>
              <a:gd name="T82" fmla="*/ 218 w 307"/>
              <a:gd name="T83" fmla="*/ 240 h 371"/>
              <a:gd name="T84" fmla="*/ 240 w 307"/>
              <a:gd name="T85" fmla="*/ 218 h 371"/>
              <a:gd name="T86" fmla="*/ 240 w 307"/>
              <a:gd name="T87" fmla="*/ 218 h 371"/>
              <a:gd name="T88" fmla="*/ 218 w 307"/>
              <a:gd name="T89" fmla="*/ 195 h 371"/>
              <a:gd name="T90" fmla="*/ 176 w 307"/>
              <a:gd name="T91" fmla="*/ 195 h 371"/>
              <a:gd name="T92" fmla="*/ 176 w 307"/>
              <a:gd name="T93" fmla="*/ 163 h 371"/>
              <a:gd name="T94" fmla="*/ 297 w 307"/>
              <a:gd name="T95" fmla="*/ 43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07" h="371">
                <a:moveTo>
                  <a:pt x="297" y="43"/>
                </a:moveTo>
                <a:lnTo>
                  <a:pt x="297" y="43"/>
                </a:lnTo>
                <a:cubicBezTo>
                  <a:pt x="306" y="34"/>
                  <a:pt x="306" y="19"/>
                  <a:pt x="297" y="11"/>
                </a:cubicBezTo>
                <a:lnTo>
                  <a:pt x="297" y="11"/>
                </a:lnTo>
                <a:cubicBezTo>
                  <a:pt x="288" y="2"/>
                  <a:pt x="274" y="2"/>
                  <a:pt x="265" y="11"/>
                </a:cubicBezTo>
                <a:lnTo>
                  <a:pt x="154" y="122"/>
                </a:lnTo>
                <a:lnTo>
                  <a:pt x="40" y="8"/>
                </a:lnTo>
                <a:lnTo>
                  <a:pt x="40" y="8"/>
                </a:lnTo>
                <a:cubicBezTo>
                  <a:pt x="32" y="0"/>
                  <a:pt x="17" y="0"/>
                  <a:pt x="9" y="8"/>
                </a:cubicBezTo>
                <a:lnTo>
                  <a:pt x="9" y="8"/>
                </a:lnTo>
                <a:cubicBezTo>
                  <a:pt x="0" y="17"/>
                  <a:pt x="0" y="32"/>
                  <a:pt x="9" y="40"/>
                </a:cubicBezTo>
                <a:lnTo>
                  <a:pt x="131" y="162"/>
                </a:lnTo>
                <a:lnTo>
                  <a:pt x="131" y="195"/>
                </a:lnTo>
                <a:lnTo>
                  <a:pt x="89" y="195"/>
                </a:lnTo>
                <a:lnTo>
                  <a:pt x="89" y="195"/>
                </a:lnTo>
                <a:cubicBezTo>
                  <a:pt x="77" y="195"/>
                  <a:pt x="67" y="205"/>
                  <a:pt x="67" y="218"/>
                </a:cubicBezTo>
                <a:lnTo>
                  <a:pt x="67" y="218"/>
                </a:lnTo>
                <a:cubicBezTo>
                  <a:pt x="67" y="230"/>
                  <a:pt x="77" y="240"/>
                  <a:pt x="89" y="240"/>
                </a:cubicBezTo>
                <a:lnTo>
                  <a:pt x="131" y="240"/>
                </a:lnTo>
                <a:lnTo>
                  <a:pt x="131" y="261"/>
                </a:lnTo>
                <a:lnTo>
                  <a:pt x="89" y="261"/>
                </a:lnTo>
                <a:lnTo>
                  <a:pt x="89" y="261"/>
                </a:lnTo>
                <a:cubicBezTo>
                  <a:pt x="77" y="261"/>
                  <a:pt x="67" y="271"/>
                  <a:pt x="67" y="284"/>
                </a:cubicBezTo>
                <a:lnTo>
                  <a:pt x="67" y="284"/>
                </a:lnTo>
                <a:cubicBezTo>
                  <a:pt x="67" y="296"/>
                  <a:pt x="77" y="305"/>
                  <a:pt x="89" y="305"/>
                </a:cubicBezTo>
                <a:lnTo>
                  <a:pt x="131" y="305"/>
                </a:lnTo>
                <a:lnTo>
                  <a:pt x="131" y="348"/>
                </a:lnTo>
                <a:lnTo>
                  <a:pt x="131" y="348"/>
                </a:lnTo>
                <a:cubicBezTo>
                  <a:pt x="131" y="360"/>
                  <a:pt x="141" y="370"/>
                  <a:pt x="154" y="370"/>
                </a:cubicBezTo>
                <a:lnTo>
                  <a:pt x="154" y="370"/>
                </a:lnTo>
                <a:lnTo>
                  <a:pt x="154" y="370"/>
                </a:lnTo>
                <a:cubicBezTo>
                  <a:pt x="166" y="370"/>
                  <a:pt x="176" y="360"/>
                  <a:pt x="176" y="348"/>
                </a:cubicBezTo>
                <a:lnTo>
                  <a:pt x="176" y="305"/>
                </a:lnTo>
                <a:lnTo>
                  <a:pt x="218" y="305"/>
                </a:lnTo>
                <a:lnTo>
                  <a:pt x="218" y="305"/>
                </a:lnTo>
                <a:cubicBezTo>
                  <a:pt x="231" y="305"/>
                  <a:pt x="240" y="296"/>
                  <a:pt x="240" y="284"/>
                </a:cubicBezTo>
                <a:lnTo>
                  <a:pt x="240" y="284"/>
                </a:lnTo>
                <a:cubicBezTo>
                  <a:pt x="240" y="271"/>
                  <a:pt x="231" y="261"/>
                  <a:pt x="218" y="261"/>
                </a:cubicBezTo>
                <a:lnTo>
                  <a:pt x="176" y="261"/>
                </a:lnTo>
                <a:lnTo>
                  <a:pt x="176" y="240"/>
                </a:lnTo>
                <a:lnTo>
                  <a:pt x="218" y="240"/>
                </a:lnTo>
                <a:lnTo>
                  <a:pt x="218" y="240"/>
                </a:lnTo>
                <a:cubicBezTo>
                  <a:pt x="231" y="240"/>
                  <a:pt x="240" y="230"/>
                  <a:pt x="240" y="218"/>
                </a:cubicBezTo>
                <a:lnTo>
                  <a:pt x="240" y="218"/>
                </a:lnTo>
                <a:cubicBezTo>
                  <a:pt x="240" y="205"/>
                  <a:pt x="231" y="195"/>
                  <a:pt x="218" y="195"/>
                </a:cubicBezTo>
                <a:lnTo>
                  <a:pt x="176" y="195"/>
                </a:lnTo>
                <a:lnTo>
                  <a:pt x="176" y="163"/>
                </a:lnTo>
                <a:lnTo>
                  <a:pt x="297" y="4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Freeform 250"/>
          <p:cNvSpPr>
            <a:spLocks noChangeArrowheads="1"/>
          </p:cNvSpPr>
          <p:nvPr/>
        </p:nvSpPr>
        <p:spPr bwMode="auto">
          <a:xfrm>
            <a:off x="7531778" y="7726376"/>
            <a:ext cx="230721" cy="817552"/>
          </a:xfrm>
          <a:custGeom>
            <a:avLst/>
            <a:gdLst>
              <a:gd name="T0" fmla="*/ 33 w 202"/>
              <a:gd name="T1" fmla="*/ 683 h 717"/>
              <a:gd name="T2" fmla="*/ 168 w 202"/>
              <a:gd name="T3" fmla="*/ 683 h 717"/>
              <a:gd name="T4" fmla="*/ 168 w 202"/>
              <a:gd name="T5" fmla="*/ 34 h 717"/>
              <a:gd name="T6" fmla="*/ 33 w 202"/>
              <a:gd name="T7" fmla="*/ 34 h 717"/>
              <a:gd name="T8" fmla="*/ 33 w 202"/>
              <a:gd name="T9" fmla="*/ 683 h 717"/>
              <a:gd name="T10" fmla="*/ 185 w 202"/>
              <a:gd name="T11" fmla="*/ 716 h 717"/>
              <a:gd name="T12" fmla="*/ 16 w 202"/>
              <a:gd name="T13" fmla="*/ 716 h 717"/>
              <a:gd name="T14" fmla="*/ 16 w 202"/>
              <a:gd name="T15" fmla="*/ 716 h 717"/>
              <a:gd name="T16" fmla="*/ 0 w 202"/>
              <a:gd name="T17" fmla="*/ 700 h 717"/>
              <a:gd name="T18" fmla="*/ 0 w 202"/>
              <a:gd name="T19" fmla="*/ 17 h 717"/>
              <a:gd name="T20" fmla="*/ 0 w 202"/>
              <a:gd name="T21" fmla="*/ 17 h 717"/>
              <a:gd name="T22" fmla="*/ 16 w 202"/>
              <a:gd name="T23" fmla="*/ 0 h 717"/>
              <a:gd name="T24" fmla="*/ 185 w 202"/>
              <a:gd name="T25" fmla="*/ 0 h 717"/>
              <a:gd name="T26" fmla="*/ 185 w 202"/>
              <a:gd name="T27" fmla="*/ 0 h 717"/>
              <a:gd name="T28" fmla="*/ 201 w 202"/>
              <a:gd name="T29" fmla="*/ 17 h 717"/>
              <a:gd name="T30" fmla="*/ 201 w 202"/>
              <a:gd name="T31" fmla="*/ 700 h 717"/>
              <a:gd name="T32" fmla="*/ 201 w 202"/>
              <a:gd name="T33" fmla="*/ 700 h 717"/>
              <a:gd name="T34" fmla="*/ 185 w 202"/>
              <a:gd name="T35" fmla="*/ 716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2" h="717">
                <a:moveTo>
                  <a:pt x="33" y="683"/>
                </a:moveTo>
                <a:lnTo>
                  <a:pt x="168" y="683"/>
                </a:lnTo>
                <a:lnTo>
                  <a:pt x="168" y="34"/>
                </a:lnTo>
                <a:lnTo>
                  <a:pt x="33" y="34"/>
                </a:lnTo>
                <a:lnTo>
                  <a:pt x="33" y="683"/>
                </a:lnTo>
                <a:close/>
                <a:moveTo>
                  <a:pt x="185" y="716"/>
                </a:moveTo>
                <a:lnTo>
                  <a:pt x="16" y="716"/>
                </a:lnTo>
                <a:lnTo>
                  <a:pt x="16" y="716"/>
                </a:lnTo>
                <a:cubicBezTo>
                  <a:pt x="7" y="716"/>
                  <a:pt x="0" y="709"/>
                  <a:pt x="0" y="700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185" y="0"/>
                </a:lnTo>
                <a:lnTo>
                  <a:pt x="185" y="0"/>
                </a:lnTo>
                <a:cubicBezTo>
                  <a:pt x="194" y="0"/>
                  <a:pt x="201" y="8"/>
                  <a:pt x="201" y="17"/>
                </a:cubicBezTo>
                <a:lnTo>
                  <a:pt x="201" y="700"/>
                </a:lnTo>
                <a:lnTo>
                  <a:pt x="201" y="700"/>
                </a:lnTo>
                <a:cubicBezTo>
                  <a:pt x="201" y="709"/>
                  <a:pt x="194" y="716"/>
                  <a:pt x="185" y="7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Freeform 251"/>
          <p:cNvSpPr>
            <a:spLocks noChangeArrowheads="1"/>
          </p:cNvSpPr>
          <p:nvPr/>
        </p:nvSpPr>
        <p:spPr bwMode="auto">
          <a:xfrm>
            <a:off x="7576921" y="7826690"/>
            <a:ext cx="135421" cy="135421"/>
          </a:xfrm>
          <a:custGeom>
            <a:avLst/>
            <a:gdLst>
              <a:gd name="T0" fmla="*/ 59 w 118"/>
              <a:gd name="T1" fmla="*/ 33 h 119"/>
              <a:gd name="T2" fmla="*/ 59 w 118"/>
              <a:gd name="T3" fmla="*/ 33 h 119"/>
              <a:gd name="T4" fmla="*/ 33 w 118"/>
              <a:gd name="T5" fmla="*/ 59 h 119"/>
              <a:gd name="T6" fmla="*/ 33 w 118"/>
              <a:gd name="T7" fmla="*/ 59 h 119"/>
              <a:gd name="T8" fmla="*/ 59 w 118"/>
              <a:gd name="T9" fmla="*/ 84 h 119"/>
              <a:gd name="T10" fmla="*/ 59 w 118"/>
              <a:gd name="T11" fmla="*/ 84 h 119"/>
              <a:gd name="T12" fmla="*/ 84 w 118"/>
              <a:gd name="T13" fmla="*/ 59 h 119"/>
              <a:gd name="T14" fmla="*/ 84 w 118"/>
              <a:gd name="T15" fmla="*/ 59 h 119"/>
              <a:gd name="T16" fmla="*/ 59 w 118"/>
              <a:gd name="T17" fmla="*/ 33 h 119"/>
              <a:gd name="T18" fmla="*/ 59 w 118"/>
              <a:gd name="T19" fmla="*/ 118 h 119"/>
              <a:gd name="T20" fmla="*/ 59 w 118"/>
              <a:gd name="T21" fmla="*/ 118 h 119"/>
              <a:gd name="T22" fmla="*/ 0 w 118"/>
              <a:gd name="T23" fmla="*/ 59 h 119"/>
              <a:gd name="T24" fmla="*/ 0 w 118"/>
              <a:gd name="T25" fmla="*/ 59 h 119"/>
              <a:gd name="T26" fmla="*/ 59 w 118"/>
              <a:gd name="T27" fmla="*/ 0 h 119"/>
              <a:gd name="T28" fmla="*/ 59 w 118"/>
              <a:gd name="T29" fmla="*/ 0 h 119"/>
              <a:gd name="T30" fmla="*/ 117 w 118"/>
              <a:gd name="T31" fmla="*/ 59 h 119"/>
              <a:gd name="T32" fmla="*/ 117 w 118"/>
              <a:gd name="T33" fmla="*/ 59 h 119"/>
              <a:gd name="T34" fmla="*/ 59 w 118"/>
              <a:gd name="T3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33"/>
                </a:moveTo>
                <a:lnTo>
                  <a:pt x="59" y="33"/>
                </a:lnTo>
                <a:cubicBezTo>
                  <a:pt x="44" y="33"/>
                  <a:pt x="33" y="45"/>
                  <a:pt x="33" y="59"/>
                </a:cubicBezTo>
                <a:lnTo>
                  <a:pt x="33" y="59"/>
                </a:lnTo>
                <a:cubicBezTo>
                  <a:pt x="33" y="73"/>
                  <a:pt x="44" y="84"/>
                  <a:pt x="59" y="84"/>
                </a:cubicBezTo>
                <a:lnTo>
                  <a:pt x="59" y="84"/>
                </a:lnTo>
                <a:cubicBezTo>
                  <a:pt x="73" y="84"/>
                  <a:pt x="84" y="73"/>
                  <a:pt x="84" y="59"/>
                </a:cubicBezTo>
                <a:lnTo>
                  <a:pt x="84" y="59"/>
                </a:lnTo>
                <a:cubicBezTo>
                  <a:pt x="84" y="45"/>
                  <a:pt x="73" y="33"/>
                  <a:pt x="59" y="33"/>
                </a:cubicBezTo>
                <a:close/>
                <a:moveTo>
                  <a:pt x="59" y="118"/>
                </a:moveTo>
                <a:lnTo>
                  <a:pt x="59" y="118"/>
                </a:lnTo>
                <a:cubicBezTo>
                  <a:pt x="26" y="118"/>
                  <a:pt x="0" y="91"/>
                  <a:pt x="0" y="59"/>
                </a:cubicBezTo>
                <a:lnTo>
                  <a:pt x="0" y="59"/>
                </a:lnTo>
                <a:cubicBezTo>
                  <a:pt x="0" y="26"/>
                  <a:pt x="26" y="0"/>
                  <a:pt x="59" y="0"/>
                </a:cubicBezTo>
                <a:lnTo>
                  <a:pt x="59" y="0"/>
                </a:lnTo>
                <a:cubicBezTo>
                  <a:pt x="91" y="0"/>
                  <a:pt x="117" y="26"/>
                  <a:pt x="117" y="59"/>
                </a:cubicBezTo>
                <a:lnTo>
                  <a:pt x="117" y="59"/>
                </a:lnTo>
                <a:cubicBezTo>
                  <a:pt x="117" y="91"/>
                  <a:pt x="91" y="118"/>
                  <a:pt x="59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Freeform 252"/>
          <p:cNvSpPr>
            <a:spLocks noChangeArrowheads="1"/>
          </p:cNvSpPr>
          <p:nvPr/>
        </p:nvSpPr>
        <p:spPr bwMode="auto">
          <a:xfrm>
            <a:off x="7581935" y="8012268"/>
            <a:ext cx="120376" cy="476490"/>
          </a:xfrm>
          <a:custGeom>
            <a:avLst/>
            <a:gdLst>
              <a:gd name="T0" fmla="*/ 33 w 106"/>
              <a:gd name="T1" fmla="*/ 387 h 421"/>
              <a:gd name="T2" fmla="*/ 72 w 106"/>
              <a:gd name="T3" fmla="*/ 387 h 421"/>
              <a:gd name="T4" fmla="*/ 72 w 106"/>
              <a:gd name="T5" fmla="*/ 33 h 421"/>
              <a:gd name="T6" fmla="*/ 33 w 106"/>
              <a:gd name="T7" fmla="*/ 33 h 421"/>
              <a:gd name="T8" fmla="*/ 33 w 106"/>
              <a:gd name="T9" fmla="*/ 387 h 421"/>
              <a:gd name="T10" fmla="*/ 89 w 106"/>
              <a:gd name="T11" fmla="*/ 420 h 421"/>
              <a:gd name="T12" fmla="*/ 16 w 106"/>
              <a:gd name="T13" fmla="*/ 420 h 421"/>
              <a:gd name="T14" fmla="*/ 16 w 106"/>
              <a:gd name="T15" fmla="*/ 420 h 421"/>
              <a:gd name="T16" fmla="*/ 0 w 106"/>
              <a:gd name="T17" fmla="*/ 403 h 421"/>
              <a:gd name="T18" fmla="*/ 0 w 106"/>
              <a:gd name="T19" fmla="*/ 17 h 421"/>
              <a:gd name="T20" fmla="*/ 0 w 106"/>
              <a:gd name="T21" fmla="*/ 17 h 421"/>
              <a:gd name="T22" fmla="*/ 16 w 106"/>
              <a:gd name="T23" fmla="*/ 0 h 421"/>
              <a:gd name="T24" fmla="*/ 89 w 106"/>
              <a:gd name="T25" fmla="*/ 0 h 421"/>
              <a:gd name="T26" fmla="*/ 89 w 106"/>
              <a:gd name="T27" fmla="*/ 0 h 421"/>
              <a:gd name="T28" fmla="*/ 105 w 106"/>
              <a:gd name="T29" fmla="*/ 17 h 421"/>
              <a:gd name="T30" fmla="*/ 105 w 106"/>
              <a:gd name="T31" fmla="*/ 403 h 421"/>
              <a:gd name="T32" fmla="*/ 105 w 106"/>
              <a:gd name="T33" fmla="*/ 403 h 421"/>
              <a:gd name="T34" fmla="*/ 89 w 106"/>
              <a:gd name="T35" fmla="*/ 42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6" h="421">
                <a:moveTo>
                  <a:pt x="33" y="387"/>
                </a:moveTo>
                <a:lnTo>
                  <a:pt x="72" y="387"/>
                </a:lnTo>
                <a:lnTo>
                  <a:pt x="72" y="33"/>
                </a:lnTo>
                <a:lnTo>
                  <a:pt x="33" y="33"/>
                </a:lnTo>
                <a:lnTo>
                  <a:pt x="33" y="387"/>
                </a:lnTo>
                <a:close/>
                <a:moveTo>
                  <a:pt x="89" y="420"/>
                </a:moveTo>
                <a:lnTo>
                  <a:pt x="16" y="420"/>
                </a:lnTo>
                <a:lnTo>
                  <a:pt x="16" y="420"/>
                </a:lnTo>
                <a:cubicBezTo>
                  <a:pt x="7" y="420"/>
                  <a:pt x="0" y="413"/>
                  <a:pt x="0" y="403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7" y="0"/>
                  <a:pt x="16" y="0"/>
                </a:cubicBezTo>
                <a:lnTo>
                  <a:pt x="89" y="0"/>
                </a:lnTo>
                <a:lnTo>
                  <a:pt x="89" y="0"/>
                </a:lnTo>
                <a:cubicBezTo>
                  <a:pt x="98" y="0"/>
                  <a:pt x="105" y="7"/>
                  <a:pt x="105" y="17"/>
                </a:cubicBezTo>
                <a:lnTo>
                  <a:pt x="105" y="403"/>
                </a:lnTo>
                <a:lnTo>
                  <a:pt x="105" y="403"/>
                </a:lnTo>
                <a:cubicBezTo>
                  <a:pt x="105" y="413"/>
                  <a:pt x="98" y="420"/>
                  <a:pt x="89" y="4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Freeform 253"/>
          <p:cNvSpPr>
            <a:spLocks noChangeArrowheads="1"/>
          </p:cNvSpPr>
          <p:nvPr/>
        </p:nvSpPr>
        <p:spPr bwMode="auto">
          <a:xfrm>
            <a:off x="7722373" y="7726376"/>
            <a:ext cx="230721" cy="812538"/>
          </a:xfrm>
          <a:custGeom>
            <a:avLst/>
            <a:gdLst>
              <a:gd name="T0" fmla="*/ 33 w 203"/>
              <a:gd name="T1" fmla="*/ 682 h 716"/>
              <a:gd name="T2" fmla="*/ 169 w 203"/>
              <a:gd name="T3" fmla="*/ 682 h 716"/>
              <a:gd name="T4" fmla="*/ 169 w 203"/>
              <a:gd name="T5" fmla="*/ 33 h 716"/>
              <a:gd name="T6" fmla="*/ 33 w 203"/>
              <a:gd name="T7" fmla="*/ 33 h 716"/>
              <a:gd name="T8" fmla="*/ 33 w 203"/>
              <a:gd name="T9" fmla="*/ 682 h 716"/>
              <a:gd name="T10" fmla="*/ 186 w 203"/>
              <a:gd name="T11" fmla="*/ 715 h 716"/>
              <a:gd name="T12" fmla="*/ 17 w 203"/>
              <a:gd name="T13" fmla="*/ 715 h 716"/>
              <a:gd name="T14" fmla="*/ 17 w 203"/>
              <a:gd name="T15" fmla="*/ 715 h 716"/>
              <a:gd name="T16" fmla="*/ 0 w 203"/>
              <a:gd name="T17" fmla="*/ 699 h 716"/>
              <a:gd name="T18" fmla="*/ 0 w 203"/>
              <a:gd name="T19" fmla="*/ 17 h 716"/>
              <a:gd name="T20" fmla="*/ 0 w 203"/>
              <a:gd name="T21" fmla="*/ 17 h 716"/>
              <a:gd name="T22" fmla="*/ 17 w 203"/>
              <a:gd name="T23" fmla="*/ 0 h 716"/>
              <a:gd name="T24" fmla="*/ 186 w 203"/>
              <a:gd name="T25" fmla="*/ 0 h 716"/>
              <a:gd name="T26" fmla="*/ 186 w 203"/>
              <a:gd name="T27" fmla="*/ 0 h 716"/>
              <a:gd name="T28" fmla="*/ 202 w 203"/>
              <a:gd name="T29" fmla="*/ 17 h 716"/>
              <a:gd name="T30" fmla="*/ 202 w 203"/>
              <a:gd name="T31" fmla="*/ 699 h 716"/>
              <a:gd name="T32" fmla="*/ 202 w 203"/>
              <a:gd name="T33" fmla="*/ 699 h 716"/>
              <a:gd name="T34" fmla="*/ 186 w 203"/>
              <a:gd name="T35" fmla="*/ 715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3" h="716">
                <a:moveTo>
                  <a:pt x="33" y="682"/>
                </a:moveTo>
                <a:lnTo>
                  <a:pt x="169" y="682"/>
                </a:lnTo>
                <a:lnTo>
                  <a:pt x="169" y="33"/>
                </a:lnTo>
                <a:lnTo>
                  <a:pt x="33" y="33"/>
                </a:lnTo>
                <a:lnTo>
                  <a:pt x="33" y="682"/>
                </a:lnTo>
                <a:close/>
                <a:moveTo>
                  <a:pt x="186" y="715"/>
                </a:moveTo>
                <a:lnTo>
                  <a:pt x="17" y="715"/>
                </a:lnTo>
                <a:lnTo>
                  <a:pt x="17" y="715"/>
                </a:lnTo>
                <a:cubicBezTo>
                  <a:pt x="8" y="715"/>
                  <a:pt x="0" y="708"/>
                  <a:pt x="0" y="699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8" y="0"/>
                  <a:pt x="17" y="0"/>
                </a:cubicBezTo>
                <a:lnTo>
                  <a:pt x="186" y="0"/>
                </a:lnTo>
                <a:lnTo>
                  <a:pt x="186" y="0"/>
                </a:lnTo>
                <a:cubicBezTo>
                  <a:pt x="194" y="0"/>
                  <a:pt x="202" y="7"/>
                  <a:pt x="202" y="17"/>
                </a:cubicBezTo>
                <a:lnTo>
                  <a:pt x="202" y="699"/>
                </a:lnTo>
                <a:lnTo>
                  <a:pt x="202" y="699"/>
                </a:lnTo>
                <a:cubicBezTo>
                  <a:pt x="202" y="708"/>
                  <a:pt x="194" y="715"/>
                  <a:pt x="186" y="7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Freeform 254"/>
          <p:cNvSpPr>
            <a:spLocks noChangeArrowheads="1"/>
          </p:cNvSpPr>
          <p:nvPr/>
        </p:nvSpPr>
        <p:spPr bwMode="auto">
          <a:xfrm>
            <a:off x="7767516" y="7826690"/>
            <a:ext cx="135421" cy="135421"/>
          </a:xfrm>
          <a:custGeom>
            <a:avLst/>
            <a:gdLst>
              <a:gd name="T0" fmla="*/ 58 w 118"/>
              <a:gd name="T1" fmla="*/ 33 h 119"/>
              <a:gd name="T2" fmla="*/ 58 w 118"/>
              <a:gd name="T3" fmla="*/ 33 h 119"/>
              <a:gd name="T4" fmla="*/ 33 w 118"/>
              <a:gd name="T5" fmla="*/ 59 h 119"/>
              <a:gd name="T6" fmla="*/ 33 w 118"/>
              <a:gd name="T7" fmla="*/ 59 h 119"/>
              <a:gd name="T8" fmla="*/ 58 w 118"/>
              <a:gd name="T9" fmla="*/ 85 h 119"/>
              <a:gd name="T10" fmla="*/ 58 w 118"/>
              <a:gd name="T11" fmla="*/ 85 h 119"/>
              <a:gd name="T12" fmla="*/ 84 w 118"/>
              <a:gd name="T13" fmla="*/ 59 h 119"/>
              <a:gd name="T14" fmla="*/ 84 w 118"/>
              <a:gd name="T15" fmla="*/ 59 h 119"/>
              <a:gd name="T16" fmla="*/ 58 w 118"/>
              <a:gd name="T17" fmla="*/ 33 h 119"/>
              <a:gd name="T18" fmla="*/ 58 w 118"/>
              <a:gd name="T19" fmla="*/ 118 h 119"/>
              <a:gd name="T20" fmla="*/ 58 w 118"/>
              <a:gd name="T21" fmla="*/ 118 h 119"/>
              <a:gd name="T22" fmla="*/ 0 w 118"/>
              <a:gd name="T23" fmla="*/ 59 h 119"/>
              <a:gd name="T24" fmla="*/ 0 w 118"/>
              <a:gd name="T25" fmla="*/ 59 h 119"/>
              <a:gd name="T26" fmla="*/ 58 w 118"/>
              <a:gd name="T27" fmla="*/ 0 h 119"/>
              <a:gd name="T28" fmla="*/ 58 w 118"/>
              <a:gd name="T29" fmla="*/ 0 h 119"/>
              <a:gd name="T30" fmla="*/ 117 w 118"/>
              <a:gd name="T31" fmla="*/ 59 h 119"/>
              <a:gd name="T32" fmla="*/ 117 w 118"/>
              <a:gd name="T33" fmla="*/ 59 h 119"/>
              <a:gd name="T34" fmla="*/ 58 w 118"/>
              <a:gd name="T3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8" y="33"/>
                </a:moveTo>
                <a:lnTo>
                  <a:pt x="58" y="33"/>
                </a:lnTo>
                <a:cubicBezTo>
                  <a:pt x="44" y="33"/>
                  <a:pt x="33" y="45"/>
                  <a:pt x="33" y="59"/>
                </a:cubicBezTo>
                <a:lnTo>
                  <a:pt x="33" y="59"/>
                </a:lnTo>
                <a:cubicBezTo>
                  <a:pt x="33" y="73"/>
                  <a:pt x="44" y="85"/>
                  <a:pt x="58" y="85"/>
                </a:cubicBezTo>
                <a:lnTo>
                  <a:pt x="58" y="85"/>
                </a:lnTo>
                <a:cubicBezTo>
                  <a:pt x="72" y="85"/>
                  <a:pt x="84" y="73"/>
                  <a:pt x="84" y="59"/>
                </a:cubicBezTo>
                <a:lnTo>
                  <a:pt x="84" y="59"/>
                </a:lnTo>
                <a:cubicBezTo>
                  <a:pt x="84" y="45"/>
                  <a:pt x="72" y="33"/>
                  <a:pt x="58" y="33"/>
                </a:cubicBezTo>
                <a:close/>
                <a:moveTo>
                  <a:pt x="58" y="118"/>
                </a:moveTo>
                <a:lnTo>
                  <a:pt x="58" y="118"/>
                </a:lnTo>
                <a:cubicBezTo>
                  <a:pt x="26" y="118"/>
                  <a:pt x="0" y="91"/>
                  <a:pt x="0" y="59"/>
                </a:cubicBezTo>
                <a:lnTo>
                  <a:pt x="0" y="59"/>
                </a:lnTo>
                <a:cubicBezTo>
                  <a:pt x="0" y="26"/>
                  <a:pt x="26" y="0"/>
                  <a:pt x="58" y="0"/>
                </a:cubicBezTo>
                <a:lnTo>
                  <a:pt x="58" y="0"/>
                </a:lnTo>
                <a:cubicBezTo>
                  <a:pt x="91" y="0"/>
                  <a:pt x="117" y="26"/>
                  <a:pt x="117" y="59"/>
                </a:cubicBezTo>
                <a:lnTo>
                  <a:pt x="117" y="59"/>
                </a:lnTo>
                <a:cubicBezTo>
                  <a:pt x="117" y="91"/>
                  <a:pt x="91" y="118"/>
                  <a:pt x="58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Freeform 255"/>
          <p:cNvSpPr>
            <a:spLocks noChangeArrowheads="1"/>
          </p:cNvSpPr>
          <p:nvPr/>
        </p:nvSpPr>
        <p:spPr bwMode="auto">
          <a:xfrm>
            <a:off x="7777547" y="8012268"/>
            <a:ext cx="120376" cy="476490"/>
          </a:xfrm>
          <a:custGeom>
            <a:avLst/>
            <a:gdLst>
              <a:gd name="T0" fmla="*/ 33 w 106"/>
              <a:gd name="T1" fmla="*/ 387 h 421"/>
              <a:gd name="T2" fmla="*/ 72 w 106"/>
              <a:gd name="T3" fmla="*/ 387 h 421"/>
              <a:gd name="T4" fmla="*/ 72 w 106"/>
              <a:gd name="T5" fmla="*/ 34 h 421"/>
              <a:gd name="T6" fmla="*/ 33 w 106"/>
              <a:gd name="T7" fmla="*/ 34 h 421"/>
              <a:gd name="T8" fmla="*/ 33 w 106"/>
              <a:gd name="T9" fmla="*/ 387 h 421"/>
              <a:gd name="T10" fmla="*/ 88 w 106"/>
              <a:gd name="T11" fmla="*/ 420 h 421"/>
              <a:gd name="T12" fmla="*/ 16 w 106"/>
              <a:gd name="T13" fmla="*/ 420 h 421"/>
              <a:gd name="T14" fmla="*/ 16 w 106"/>
              <a:gd name="T15" fmla="*/ 420 h 421"/>
              <a:gd name="T16" fmla="*/ 0 w 106"/>
              <a:gd name="T17" fmla="*/ 403 h 421"/>
              <a:gd name="T18" fmla="*/ 0 w 106"/>
              <a:gd name="T19" fmla="*/ 17 h 421"/>
              <a:gd name="T20" fmla="*/ 0 w 106"/>
              <a:gd name="T21" fmla="*/ 17 h 421"/>
              <a:gd name="T22" fmla="*/ 16 w 106"/>
              <a:gd name="T23" fmla="*/ 0 h 421"/>
              <a:gd name="T24" fmla="*/ 88 w 106"/>
              <a:gd name="T25" fmla="*/ 0 h 421"/>
              <a:gd name="T26" fmla="*/ 88 w 106"/>
              <a:gd name="T27" fmla="*/ 0 h 421"/>
              <a:gd name="T28" fmla="*/ 105 w 106"/>
              <a:gd name="T29" fmla="*/ 17 h 421"/>
              <a:gd name="T30" fmla="*/ 105 w 106"/>
              <a:gd name="T31" fmla="*/ 403 h 421"/>
              <a:gd name="T32" fmla="*/ 105 w 106"/>
              <a:gd name="T33" fmla="*/ 403 h 421"/>
              <a:gd name="T34" fmla="*/ 88 w 106"/>
              <a:gd name="T35" fmla="*/ 42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6" h="421">
                <a:moveTo>
                  <a:pt x="33" y="387"/>
                </a:moveTo>
                <a:lnTo>
                  <a:pt x="72" y="387"/>
                </a:lnTo>
                <a:lnTo>
                  <a:pt x="72" y="34"/>
                </a:lnTo>
                <a:lnTo>
                  <a:pt x="33" y="34"/>
                </a:lnTo>
                <a:lnTo>
                  <a:pt x="33" y="387"/>
                </a:lnTo>
                <a:close/>
                <a:moveTo>
                  <a:pt x="88" y="420"/>
                </a:moveTo>
                <a:lnTo>
                  <a:pt x="16" y="420"/>
                </a:lnTo>
                <a:lnTo>
                  <a:pt x="16" y="420"/>
                </a:lnTo>
                <a:cubicBezTo>
                  <a:pt x="7" y="420"/>
                  <a:pt x="0" y="413"/>
                  <a:pt x="0" y="403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7" y="0"/>
                  <a:pt x="16" y="0"/>
                </a:cubicBezTo>
                <a:lnTo>
                  <a:pt x="88" y="0"/>
                </a:lnTo>
                <a:lnTo>
                  <a:pt x="88" y="0"/>
                </a:lnTo>
                <a:cubicBezTo>
                  <a:pt x="98" y="0"/>
                  <a:pt x="105" y="7"/>
                  <a:pt x="105" y="17"/>
                </a:cubicBezTo>
                <a:lnTo>
                  <a:pt x="105" y="403"/>
                </a:lnTo>
                <a:lnTo>
                  <a:pt x="105" y="403"/>
                </a:lnTo>
                <a:cubicBezTo>
                  <a:pt x="105" y="413"/>
                  <a:pt x="98" y="420"/>
                  <a:pt x="88" y="4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256"/>
          <p:cNvSpPr>
            <a:spLocks noChangeArrowheads="1"/>
          </p:cNvSpPr>
          <p:nvPr/>
        </p:nvSpPr>
        <p:spPr bwMode="auto">
          <a:xfrm>
            <a:off x="7923000" y="7706314"/>
            <a:ext cx="461441" cy="837615"/>
          </a:xfrm>
          <a:custGeom>
            <a:avLst/>
            <a:gdLst>
              <a:gd name="T0" fmla="*/ 39 w 404"/>
              <a:gd name="T1" fmla="*/ 79 h 736"/>
              <a:gd name="T2" fmla="*/ 236 w 404"/>
              <a:gd name="T3" fmla="*/ 698 h 736"/>
              <a:gd name="T4" fmla="*/ 365 w 404"/>
              <a:gd name="T5" fmla="*/ 657 h 736"/>
              <a:gd name="T6" fmla="*/ 169 w 404"/>
              <a:gd name="T7" fmla="*/ 38 h 736"/>
              <a:gd name="T8" fmla="*/ 39 w 404"/>
              <a:gd name="T9" fmla="*/ 79 h 736"/>
              <a:gd name="T10" fmla="*/ 225 w 404"/>
              <a:gd name="T11" fmla="*/ 735 h 736"/>
              <a:gd name="T12" fmla="*/ 225 w 404"/>
              <a:gd name="T13" fmla="*/ 735 h 736"/>
              <a:gd name="T14" fmla="*/ 210 w 404"/>
              <a:gd name="T15" fmla="*/ 724 h 736"/>
              <a:gd name="T16" fmla="*/ 3 w 404"/>
              <a:gd name="T17" fmla="*/ 73 h 736"/>
              <a:gd name="T18" fmla="*/ 3 w 404"/>
              <a:gd name="T19" fmla="*/ 73 h 736"/>
              <a:gd name="T20" fmla="*/ 13 w 404"/>
              <a:gd name="T21" fmla="*/ 52 h 736"/>
              <a:gd name="T22" fmla="*/ 174 w 404"/>
              <a:gd name="T23" fmla="*/ 2 h 736"/>
              <a:gd name="T24" fmla="*/ 174 w 404"/>
              <a:gd name="T25" fmla="*/ 2 h 736"/>
              <a:gd name="T26" fmla="*/ 187 w 404"/>
              <a:gd name="T27" fmla="*/ 3 h 736"/>
              <a:gd name="T28" fmla="*/ 187 w 404"/>
              <a:gd name="T29" fmla="*/ 3 h 736"/>
              <a:gd name="T30" fmla="*/ 195 w 404"/>
              <a:gd name="T31" fmla="*/ 13 h 736"/>
              <a:gd name="T32" fmla="*/ 401 w 404"/>
              <a:gd name="T33" fmla="*/ 663 h 736"/>
              <a:gd name="T34" fmla="*/ 401 w 404"/>
              <a:gd name="T35" fmla="*/ 663 h 736"/>
              <a:gd name="T36" fmla="*/ 400 w 404"/>
              <a:gd name="T37" fmla="*/ 676 h 736"/>
              <a:gd name="T38" fmla="*/ 400 w 404"/>
              <a:gd name="T39" fmla="*/ 676 h 736"/>
              <a:gd name="T40" fmla="*/ 390 w 404"/>
              <a:gd name="T41" fmla="*/ 683 h 736"/>
              <a:gd name="T42" fmla="*/ 230 w 404"/>
              <a:gd name="T43" fmla="*/ 735 h 736"/>
              <a:gd name="T44" fmla="*/ 230 w 404"/>
              <a:gd name="T45" fmla="*/ 735 h 736"/>
              <a:gd name="T46" fmla="*/ 225 w 404"/>
              <a:gd name="T47" fmla="*/ 735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04" h="736">
                <a:moveTo>
                  <a:pt x="39" y="79"/>
                </a:moveTo>
                <a:lnTo>
                  <a:pt x="236" y="698"/>
                </a:lnTo>
                <a:lnTo>
                  <a:pt x="365" y="657"/>
                </a:lnTo>
                <a:lnTo>
                  <a:pt x="169" y="38"/>
                </a:lnTo>
                <a:lnTo>
                  <a:pt x="39" y="79"/>
                </a:lnTo>
                <a:close/>
                <a:moveTo>
                  <a:pt x="225" y="735"/>
                </a:moveTo>
                <a:lnTo>
                  <a:pt x="225" y="735"/>
                </a:lnTo>
                <a:cubicBezTo>
                  <a:pt x="218" y="735"/>
                  <a:pt x="211" y="731"/>
                  <a:pt x="210" y="724"/>
                </a:cubicBezTo>
                <a:lnTo>
                  <a:pt x="3" y="73"/>
                </a:lnTo>
                <a:lnTo>
                  <a:pt x="3" y="73"/>
                </a:lnTo>
                <a:cubicBezTo>
                  <a:pt x="0" y="65"/>
                  <a:pt x="5" y="56"/>
                  <a:pt x="13" y="52"/>
                </a:cubicBezTo>
                <a:lnTo>
                  <a:pt x="174" y="2"/>
                </a:lnTo>
                <a:lnTo>
                  <a:pt x="174" y="2"/>
                </a:lnTo>
                <a:cubicBezTo>
                  <a:pt x="178" y="0"/>
                  <a:pt x="183" y="0"/>
                  <a:pt x="187" y="3"/>
                </a:cubicBezTo>
                <a:lnTo>
                  <a:pt x="187" y="3"/>
                </a:lnTo>
                <a:cubicBezTo>
                  <a:pt x="191" y="5"/>
                  <a:pt x="194" y="8"/>
                  <a:pt x="195" y="13"/>
                </a:cubicBezTo>
                <a:lnTo>
                  <a:pt x="401" y="663"/>
                </a:lnTo>
                <a:lnTo>
                  <a:pt x="401" y="663"/>
                </a:lnTo>
                <a:cubicBezTo>
                  <a:pt x="403" y="667"/>
                  <a:pt x="402" y="671"/>
                  <a:pt x="400" y="676"/>
                </a:cubicBezTo>
                <a:lnTo>
                  <a:pt x="400" y="676"/>
                </a:lnTo>
                <a:cubicBezTo>
                  <a:pt x="399" y="679"/>
                  <a:pt x="395" y="682"/>
                  <a:pt x="390" y="683"/>
                </a:cubicBezTo>
                <a:lnTo>
                  <a:pt x="230" y="735"/>
                </a:lnTo>
                <a:lnTo>
                  <a:pt x="230" y="735"/>
                </a:lnTo>
                <a:cubicBezTo>
                  <a:pt x="228" y="735"/>
                  <a:pt x="227" y="735"/>
                  <a:pt x="225" y="7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Freeform 257"/>
          <p:cNvSpPr>
            <a:spLocks noChangeArrowheads="1"/>
          </p:cNvSpPr>
          <p:nvPr/>
        </p:nvSpPr>
        <p:spPr bwMode="auto">
          <a:xfrm>
            <a:off x="8003251" y="7821672"/>
            <a:ext cx="150470" cy="135425"/>
          </a:xfrm>
          <a:custGeom>
            <a:avLst/>
            <a:gdLst>
              <a:gd name="T0" fmla="*/ 65 w 133"/>
              <a:gd name="T1" fmla="*/ 36 h 121"/>
              <a:gd name="T2" fmla="*/ 65 w 133"/>
              <a:gd name="T3" fmla="*/ 36 h 121"/>
              <a:gd name="T4" fmla="*/ 58 w 133"/>
              <a:gd name="T5" fmla="*/ 37 h 121"/>
              <a:gd name="T6" fmla="*/ 58 w 133"/>
              <a:gd name="T7" fmla="*/ 37 h 121"/>
              <a:gd name="T8" fmla="*/ 42 w 133"/>
              <a:gd name="T9" fmla="*/ 69 h 121"/>
              <a:gd name="T10" fmla="*/ 42 w 133"/>
              <a:gd name="T11" fmla="*/ 69 h 121"/>
              <a:gd name="T12" fmla="*/ 54 w 133"/>
              <a:gd name="T13" fmla="*/ 84 h 121"/>
              <a:gd name="T14" fmla="*/ 54 w 133"/>
              <a:gd name="T15" fmla="*/ 84 h 121"/>
              <a:gd name="T16" fmla="*/ 73 w 133"/>
              <a:gd name="T17" fmla="*/ 85 h 121"/>
              <a:gd name="T18" fmla="*/ 73 w 133"/>
              <a:gd name="T19" fmla="*/ 85 h 121"/>
              <a:gd name="T20" fmla="*/ 90 w 133"/>
              <a:gd name="T21" fmla="*/ 54 h 121"/>
              <a:gd name="T22" fmla="*/ 90 w 133"/>
              <a:gd name="T23" fmla="*/ 54 h 121"/>
              <a:gd name="T24" fmla="*/ 65 w 133"/>
              <a:gd name="T25" fmla="*/ 36 h 121"/>
              <a:gd name="T26" fmla="*/ 65 w 133"/>
              <a:gd name="T27" fmla="*/ 120 h 121"/>
              <a:gd name="T28" fmla="*/ 65 w 133"/>
              <a:gd name="T29" fmla="*/ 120 h 121"/>
              <a:gd name="T30" fmla="*/ 38 w 133"/>
              <a:gd name="T31" fmla="*/ 114 h 121"/>
              <a:gd name="T32" fmla="*/ 38 w 133"/>
              <a:gd name="T33" fmla="*/ 114 h 121"/>
              <a:gd name="T34" fmla="*/ 10 w 133"/>
              <a:gd name="T35" fmla="*/ 79 h 121"/>
              <a:gd name="T36" fmla="*/ 10 w 133"/>
              <a:gd name="T37" fmla="*/ 79 h 121"/>
              <a:gd name="T38" fmla="*/ 48 w 133"/>
              <a:gd name="T39" fmla="*/ 5 h 121"/>
              <a:gd name="T40" fmla="*/ 48 w 133"/>
              <a:gd name="T41" fmla="*/ 5 h 121"/>
              <a:gd name="T42" fmla="*/ 93 w 133"/>
              <a:gd name="T43" fmla="*/ 10 h 121"/>
              <a:gd name="T44" fmla="*/ 93 w 133"/>
              <a:gd name="T45" fmla="*/ 10 h 121"/>
              <a:gd name="T46" fmla="*/ 122 w 133"/>
              <a:gd name="T47" fmla="*/ 44 h 121"/>
              <a:gd name="T48" fmla="*/ 122 w 133"/>
              <a:gd name="T49" fmla="*/ 44 h 121"/>
              <a:gd name="T50" fmla="*/ 84 w 133"/>
              <a:gd name="T51" fmla="*/ 117 h 121"/>
              <a:gd name="T52" fmla="*/ 84 w 133"/>
              <a:gd name="T53" fmla="*/ 117 h 121"/>
              <a:gd name="T54" fmla="*/ 65 w 133"/>
              <a:gd name="T55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3" h="121">
                <a:moveTo>
                  <a:pt x="65" y="36"/>
                </a:moveTo>
                <a:lnTo>
                  <a:pt x="65" y="36"/>
                </a:lnTo>
                <a:cubicBezTo>
                  <a:pt x="63" y="36"/>
                  <a:pt x="60" y="37"/>
                  <a:pt x="58" y="37"/>
                </a:cubicBezTo>
                <a:lnTo>
                  <a:pt x="58" y="37"/>
                </a:lnTo>
                <a:cubicBezTo>
                  <a:pt x="45" y="41"/>
                  <a:pt x="37" y="56"/>
                  <a:pt x="42" y="69"/>
                </a:cubicBezTo>
                <a:lnTo>
                  <a:pt x="42" y="69"/>
                </a:lnTo>
                <a:cubicBezTo>
                  <a:pt x="43" y="76"/>
                  <a:pt x="48" y="81"/>
                  <a:pt x="54" y="84"/>
                </a:cubicBezTo>
                <a:lnTo>
                  <a:pt x="54" y="84"/>
                </a:lnTo>
                <a:cubicBezTo>
                  <a:pt x="60" y="87"/>
                  <a:pt x="67" y="88"/>
                  <a:pt x="73" y="85"/>
                </a:cubicBezTo>
                <a:lnTo>
                  <a:pt x="73" y="85"/>
                </a:lnTo>
                <a:cubicBezTo>
                  <a:pt x="87" y="82"/>
                  <a:pt x="94" y="67"/>
                  <a:pt x="90" y="54"/>
                </a:cubicBezTo>
                <a:lnTo>
                  <a:pt x="90" y="54"/>
                </a:lnTo>
                <a:cubicBezTo>
                  <a:pt x="87" y="43"/>
                  <a:pt x="76" y="36"/>
                  <a:pt x="65" y="36"/>
                </a:cubicBezTo>
                <a:close/>
                <a:moveTo>
                  <a:pt x="65" y="120"/>
                </a:moveTo>
                <a:lnTo>
                  <a:pt x="65" y="120"/>
                </a:lnTo>
                <a:cubicBezTo>
                  <a:pt x="56" y="120"/>
                  <a:pt x="47" y="118"/>
                  <a:pt x="38" y="114"/>
                </a:cubicBezTo>
                <a:lnTo>
                  <a:pt x="38" y="114"/>
                </a:lnTo>
                <a:cubicBezTo>
                  <a:pt x="25" y="106"/>
                  <a:pt x="15" y="94"/>
                  <a:pt x="10" y="79"/>
                </a:cubicBezTo>
                <a:lnTo>
                  <a:pt x="10" y="79"/>
                </a:lnTo>
                <a:cubicBezTo>
                  <a:pt x="0" y="48"/>
                  <a:pt x="17" y="15"/>
                  <a:pt x="48" y="5"/>
                </a:cubicBezTo>
                <a:lnTo>
                  <a:pt x="48" y="5"/>
                </a:lnTo>
                <a:cubicBezTo>
                  <a:pt x="63" y="0"/>
                  <a:pt x="79" y="2"/>
                  <a:pt x="93" y="10"/>
                </a:cubicBezTo>
                <a:lnTo>
                  <a:pt x="93" y="10"/>
                </a:lnTo>
                <a:cubicBezTo>
                  <a:pt x="106" y="16"/>
                  <a:pt x="117" y="28"/>
                  <a:pt x="122" y="44"/>
                </a:cubicBezTo>
                <a:lnTo>
                  <a:pt x="122" y="44"/>
                </a:lnTo>
                <a:cubicBezTo>
                  <a:pt x="132" y="74"/>
                  <a:pt x="114" y="107"/>
                  <a:pt x="84" y="117"/>
                </a:cubicBezTo>
                <a:lnTo>
                  <a:pt x="84" y="117"/>
                </a:lnTo>
                <a:cubicBezTo>
                  <a:pt x="78" y="119"/>
                  <a:pt x="71" y="120"/>
                  <a:pt x="65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Freeform 258"/>
          <p:cNvSpPr>
            <a:spLocks noChangeArrowheads="1"/>
          </p:cNvSpPr>
          <p:nvPr/>
        </p:nvSpPr>
        <p:spPr bwMode="auto">
          <a:xfrm>
            <a:off x="8058425" y="7992205"/>
            <a:ext cx="255797" cy="486521"/>
          </a:xfrm>
          <a:custGeom>
            <a:avLst/>
            <a:gdLst>
              <a:gd name="T0" fmla="*/ 40 w 223"/>
              <a:gd name="T1" fmla="*/ 51 h 427"/>
              <a:gd name="T2" fmla="*/ 147 w 223"/>
              <a:gd name="T3" fmla="*/ 388 h 427"/>
              <a:gd name="T4" fmla="*/ 184 w 223"/>
              <a:gd name="T5" fmla="*/ 377 h 427"/>
              <a:gd name="T6" fmla="*/ 77 w 223"/>
              <a:gd name="T7" fmla="*/ 39 h 427"/>
              <a:gd name="T8" fmla="*/ 40 w 223"/>
              <a:gd name="T9" fmla="*/ 51 h 427"/>
              <a:gd name="T10" fmla="*/ 136 w 223"/>
              <a:gd name="T11" fmla="*/ 426 h 427"/>
              <a:gd name="T12" fmla="*/ 136 w 223"/>
              <a:gd name="T13" fmla="*/ 426 h 427"/>
              <a:gd name="T14" fmla="*/ 120 w 223"/>
              <a:gd name="T15" fmla="*/ 414 h 427"/>
              <a:gd name="T16" fmla="*/ 3 w 223"/>
              <a:gd name="T17" fmla="*/ 46 h 427"/>
              <a:gd name="T18" fmla="*/ 3 w 223"/>
              <a:gd name="T19" fmla="*/ 46 h 427"/>
              <a:gd name="T20" fmla="*/ 14 w 223"/>
              <a:gd name="T21" fmla="*/ 25 h 427"/>
              <a:gd name="T22" fmla="*/ 83 w 223"/>
              <a:gd name="T23" fmla="*/ 2 h 427"/>
              <a:gd name="T24" fmla="*/ 83 w 223"/>
              <a:gd name="T25" fmla="*/ 2 h 427"/>
              <a:gd name="T26" fmla="*/ 103 w 223"/>
              <a:gd name="T27" fmla="*/ 14 h 427"/>
              <a:gd name="T28" fmla="*/ 221 w 223"/>
              <a:gd name="T29" fmla="*/ 382 h 427"/>
              <a:gd name="T30" fmla="*/ 221 w 223"/>
              <a:gd name="T31" fmla="*/ 382 h 427"/>
              <a:gd name="T32" fmla="*/ 219 w 223"/>
              <a:gd name="T33" fmla="*/ 395 h 427"/>
              <a:gd name="T34" fmla="*/ 219 w 223"/>
              <a:gd name="T35" fmla="*/ 395 h 427"/>
              <a:gd name="T36" fmla="*/ 210 w 223"/>
              <a:gd name="T37" fmla="*/ 403 h 427"/>
              <a:gd name="T38" fmla="*/ 141 w 223"/>
              <a:gd name="T39" fmla="*/ 425 h 427"/>
              <a:gd name="T40" fmla="*/ 141 w 223"/>
              <a:gd name="T41" fmla="*/ 425 h 427"/>
              <a:gd name="T42" fmla="*/ 136 w 223"/>
              <a:gd name="T43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3" h="427">
                <a:moveTo>
                  <a:pt x="40" y="51"/>
                </a:moveTo>
                <a:lnTo>
                  <a:pt x="147" y="388"/>
                </a:lnTo>
                <a:lnTo>
                  <a:pt x="184" y="377"/>
                </a:lnTo>
                <a:lnTo>
                  <a:pt x="77" y="39"/>
                </a:lnTo>
                <a:lnTo>
                  <a:pt x="40" y="51"/>
                </a:lnTo>
                <a:close/>
                <a:moveTo>
                  <a:pt x="136" y="426"/>
                </a:moveTo>
                <a:lnTo>
                  <a:pt x="136" y="426"/>
                </a:lnTo>
                <a:cubicBezTo>
                  <a:pt x="129" y="426"/>
                  <a:pt x="123" y="421"/>
                  <a:pt x="120" y="414"/>
                </a:cubicBezTo>
                <a:lnTo>
                  <a:pt x="3" y="46"/>
                </a:lnTo>
                <a:lnTo>
                  <a:pt x="3" y="46"/>
                </a:lnTo>
                <a:cubicBezTo>
                  <a:pt x="0" y="37"/>
                  <a:pt x="5" y="27"/>
                  <a:pt x="14" y="25"/>
                </a:cubicBezTo>
                <a:lnTo>
                  <a:pt x="83" y="2"/>
                </a:lnTo>
                <a:lnTo>
                  <a:pt x="83" y="2"/>
                </a:lnTo>
                <a:cubicBezTo>
                  <a:pt x="91" y="0"/>
                  <a:pt x="101" y="5"/>
                  <a:pt x="103" y="14"/>
                </a:cubicBezTo>
                <a:lnTo>
                  <a:pt x="221" y="382"/>
                </a:lnTo>
                <a:lnTo>
                  <a:pt x="221" y="382"/>
                </a:lnTo>
                <a:cubicBezTo>
                  <a:pt x="222" y="387"/>
                  <a:pt x="221" y="391"/>
                  <a:pt x="219" y="395"/>
                </a:cubicBezTo>
                <a:lnTo>
                  <a:pt x="219" y="395"/>
                </a:lnTo>
                <a:cubicBezTo>
                  <a:pt x="217" y="399"/>
                  <a:pt x="214" y="402"/>
                  <a:pt x="210" y="403"/>
                </a:cubicBezTo>
                <a:lnTo>
                  <a:pt x="141" y="425"/>
                </a:lnTo>
                <a:lnTo>
                  <a:pt x="141" y="425"/>
                </a:lnTo>
                <a:cubicBezTo>
                  <a:pt x="139" y="426"/>
                  <a:pt x="137" y="426"/>
                  <a:pt x="136" y="4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CuadroTexto 548"/>
          <p:cNvSpPr txBox="1"/>
          <p:nvPr/>
        </p:nvSpPr>
        <p:spPr>
          <a:xfrm>
            <a:off x="16183504" y="4057536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550" name="CuadroTexto 549"/>
          <p:cNvSpPr txBox="1"/>
          <p:nvPr/>
        </p:nvSpPr>
        <p:spPr>
          <a:xfrm>
            <a:off x="16202821" y="5522111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>
                <a:latin typeface="Lato Heavy" charset="0"/>
                <a:ea typeface="Lato Heavy" charset="0"/>
                <a:cs typeface="Lato Heavy" charset="0"/>
              </a:rPr>
              <a:t>2</a:t>
            </a:r>
            <a:endParaRPr lang="en-US" sz="9600" b="1" dirty="0"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51" name="CuadroTexto 550"/>
          <p:cNvSpPr txBox="1"/>
          <p:nvPr/>
        </p:nvSpPr>
        <p:spPr>
          <a:xfrm>
            <a:off x="16222567" y="6969254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>
                <a:latin typeface="Lato Heavy" charset="0"/>
                <a:ea typeface="Lato Heavy" charset="0"/>
                <a:cs typeface="Lato Heavy" charset="0"/>
              </a:rPr>
              <a:t>3</a:t>
            </a:r>
            <a:endParaRPr lang="en-US" sz="9600" b="1" dirty="0"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52" name="CuadroTexto 551"/>
          <p:cNvSpPr txBox="1"/>
          <p:nvPr/>
        </p:nvSpPr>
        <p:spPr>
          <a:xfrm>
            <a:off x="16242313" y="8523866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553" name="CuadroTexto 552"/>
          <p:cNvSpPr txBox="1"/>
          <p:nvPr/>
        </p:nvSpPr>
        <p:spPr>
          <a:xfrm>
            <a:off x="16218048" y="9919322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>
                <a:latin typeface="Lato Heavy" charset="0"/>
                <a:ea typeface="Lato Heavy" charset="0"/>
                <a:cs typeface="Lato Heavy" charset="0"/>
              </a:rPr>
              <a:t>5</a:t>
            </a:r>
            <a:endParaRPr lang="en-US" sz="9600" b="1" dirty="0"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54" name="CuadroTexto 553"/>
          <p:cNvSpPr txBox="1"/>
          <p:nvPr/>
        </p:nvSpPr>
        <p:spPr>
          <a:xfrm>
            <a:off x="16177922" y="11405490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latin typeface="Lato Heavy" charset="0"/>
                <a:ea typeface="Lato Heavy" charset="0"/>
                <a:cs typeface="Lato Heavy" charset="0"/>
              </a:rPr>
              <a:t>6</a:t>
            </a:r>
          </a:p>
        </p:txBody>
      </p:sp>
      <p:sp>
        <p:nvSpPr>
          <p:cNvPr id="555" name="CuadroTexto 554"/>
          <p:cNvSpPr txBox="1"/>
          <p:nvPr/>
        </p:nvSpPr>
        <p:spPr>
          <a:xfrm>
            <a:off x="17428759" y="4691114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56" name="CuadroTexto 555"/>
          <p:cNvSpPr txBox="1"/>
          <p:nvPr/>
        </p:nvSpPr>
        <p:spPr>
          <a:xfrm>
            <a:off x="17428759" y="4181943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57" name="CuadroTexto 556"/>
          <p:cNvSpPr txBox="1"/>
          <p:nvPr/>
        </p:nvSpPr>
        <p:spPr>
          <a:xfrm>
            <a:off x="17428759" y="6160270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58" name="CuadroTexto 557"/>
          <p:cNvSpPr txBox="1"/>
          <p:nvPr/>
        </p:nvSpPr>
        <p:spPr>
          <a:xfrm>
            <a:off x="17428759" y="5651099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59" name="CuadroTexto 558"/>
          <p:cNvSpPr txBox="1"/>
          <p:nvPr/>
        </p:nvSpPr>
        <p:spPr>
          <a:xfrm>
            <a:off x="17428759" y="7629426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60" name="CuadroTexto 559"/>
          <p:cNvSpPr txBox="1"/>
          <p:nvPr/>
        </p:nvSpPr>
        <p:spPr>
          <a:xfrm>
            <a:off x="17428759" y="7120255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61" name="CuadroTexto 560"/>
          <p:cNvSpPr txBox="1"/>
          <p:nvPr/>
        </p:nvSpPr>
        <p:spPr>
          <a:xfrm>
            <a:off x="17428759" y="9152852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62" name="CuadroTexto 561"/>
          <p:cNvSpPr txBox="1"/>
          <p:nvPr/>
        </p:nvSpPr>
        <p:spPr>
          <a:xfrm>
            <a:off x="17428759" y="8643681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63" name="CuadroTexto 562"/>
          <p:cNvSpPr txBox="1"/>
          <p:nvPr/>
        </p:nvSpPr>
        <p:spPr>
          <a:xfrm>
            <a:off x="17428759" y="10536393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64" name="CuadroTexto 563"/>
          <p:cNvSpPr txBox="1"/>
          <p:nvPr/>
        </p:nvSpPr>
        <p:spPr>
          <a:xfrm>
            <a:off x="17428759" y="10027222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565" name="CuadroTexto 564"/>
          <p:cNvSpPr txBox="1"/>
          <p:nvPr/>
        </p:nvSpPr>
        <p:spPr>
          <a:xfrm>
            <a:off x="17428759" y="11998153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66" name="CuadroTexto 565"/>
          <p:cNvSpPr txBox="1"/>
          <p:nvPr/>
        </p:nvSpPr>
        <p:spPr>
          <a:xfrm>
            <a:off x="17428759" y="11488982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Six </a:t>
            </a:r>
          </a:p>
        </p:txBody>
      </p:sp>
      <p:sp>
        <p:nvSpPr>
          <p:cNvPr id="72" name="CuadroTexto 398">
            <a:extLst>
              <a:ext uri="{FF2B5EF4-FFF2-40B4-BE49-F238E27FC236}">
                <a16:creationId xmlns:a16="http://schemas.microsoft.com/office/drawing/2014/main" id="{6F3B4334-C487-4444-A2D8-39B48AD08803}"/>
              </a:ext>
            </a:extLst>
          </p:cNvPr>
          <p:cNvSpPr txBox="1"/>
          <p:nvPr/>
        </p:nvSpPr>
        <p:spPr>
          <a:xfrm>
            <a:off x="2496981" y="2736790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73" name="CuadroTexto 399">
            <a:extLst>
              <a:ext uri="{FF2B5EF4-FFF2-40B4-BE49-F238E27FC236}">
                <a16:creationId xmlns:a16="http://schemas.microsoft.com/office/drawing/2014/main" id="{8F08679B-3987-2943-A5D9-83AE1810FACF}"/>
              </a:ext>
            </a:extLst>
          </p:cNvPr>
          <p:cNvSpPr txBox="1"/>
          <p:nvPr/>
        </p:nvSpPr>
        <p:spPr>
          <a:xfrm>
            <a:off x="5826513" y="1219122"/>
            <a:ext cx="127246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Dental Care Infographics</a:t>
            </a:r>
          </a:p>
        </p:txBody>
      </p:sp>
    </p:spTree>
    <p:extLst>
      <p:ext uri="{BB962C8B-B14F-4D97-AF65-F5344CB8AC3E}">
        <p14:creationId xmlns:p14="http://schemas.microsoft.com/office/powerpoint/2010/main" val="15751869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Freeform 160"/>
          <p:cNvSpPr>
            <a:spLocks noChangeArrowheads="1"/>
          </p:cNvSpPr>
          <p:nvPr/>
        </p:nvSpPr>
        <p:spPr bwMode="auto">
          <a:xfrm>
            <a:off x="2528017" y="5373486"/>
            <a:ext cx="3202707" cy="3353906"/>
          </a:xfrm>
          <a:custGeom>
            <a:avLst/>
            <a:gdLst>
              <a:gd name="T0" fmla="*/ 1668 w 3082"/>
              <a:gd name="T1" fmla="*/ 3228 h 3229"/>
              <a:gd name="T2" fmla="*/ 1413 w 3082"/>
              <a:gd name="T3" fmla="*/ 3228 h 3229"/>
              <a:gd name="T4" fmla="*/ 1413 w 3082"/>
              <a:gd name="T5" fmla="*/ 3228 h 3229"/>
              <a:gd name="T6" fmla="*/ 0 w 3082"/>
              <a:gd name="T7" fmla="*/ 1816 h 3229"/>
              <a:gd name="T8" fmla="*/ 0 w 3082"/>
              <a:gd name="T9" fmla="*/ 0 h 3229"/>
              <a:gd name="T10" fmla="*/ 102 w 3082"/>
              <a:gd name="T11" fmla="*/ 0 h 3229"/>
              <a:gd name="T12" fmla="*/ 102 w 3082"/>
              <a:gd name="T13" fmla="*/ 1816 h 3229"/>
              <a:gd name="T14" fmla="*/ 102 w 3082"/>
              <a:gd name="T15" fmla="*/ 1816 h 3229"/>
              <a:gd name="T16" fmla="*/ 1413 w 3082"/>
              <a:gd name="T17" fmla="*/ 3127 h 3229"/>
              <a:gd name="T18" fmla="*/ 1668 w 3082"/>
              <a:gd name="T19" fmla="*/ 3127 h 3229"/>
              <a:gd name="T20" fmla="*/ 1668 w 3082"/>
              <a:gd name="T21" fmla="*/ 3127 h 3229"/>
              <a:gd name="T22" fmla="*/ 2979 w 3082"/>
              <a:gd name="T23" fmla="*/ 1816 h 3229"/>
              <a:gd name="T24" fmla="*/ 2979 w 3082"/>
              <a:gd name="T25" fmla="*/ 0 h 3229"/>
              <a:gd name="T26" fmla="*/ 3081 w 3082"/>
              <a:gd name="T27" fmla="*/ 0 h 3229"/>
              <a:gd name="T28" fmla="*/ 3081 w 3082"/>
              <a:gd name="T29" fmla="*/ 1816 h 3229"/>
              <a:gd name="T30" fmla="*/ 3081 w 3082"/>
              <a:gd name="T31" fmla="*/ 1816 h 3229"/>
              <a:gd name="T32" fmla="*/ 1668 w 3082"/>
              <a:gd name="T33" fmla="*/ 3228 h 3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82" h="3229">
                <a:moveTo>
                  <a:pt x="1668" y="3228"/>
                </a:moveTo>
                <a:lnTo>
                  <a:pt x="1413" y="3228"/>
                </a:lnTo>
                <a:lnTo>
                  <a:pt x="1413" y="3228"/>
                </a:lnTo>
                <a:cubicBezTo>
                  <a:pt x="634" y="3228"/>
                  <a:pt x="0" y="2595"/>
                  <a:pt x="0" y="1816"/>
                </a:cubicBezTo>
                <a:lnTo>
                  <a:pt x="0" y="0"/>
                </a:lnTo>
                <a:lnTo>
                  <a:pt x="102" y="0"/>
                </a:lnTo>
                <a:lnTo>
                  <a:pt x="102" y="1816"/>
                </a:lnTo>
                <a:lnTo>
                  <a:pt x="102" y="1816"/>
                </a:lnTo>
                <a:cubicBezTo>
                  <a:pt x="102" y="2538"/>
                  <a:pt x="690" y="3127"/>
                  <a:pt x="1413" y="3127"/>
                </a:cubicBezTo>
                <a:lnTo>
                  <a:pt x="1668" y="3127"/>
                </a:lnTo>
                <a:lnTo>
                  <a:pt x="1668" y="3127"/>
                </a:lnTo>
                <a:cubicBezTo>
                  <a:pt x="2391" y="3127"/>
                  <a:pt x="2979" y="2538"/>
                  <a:pt x="2979" y="1816"/>
                </a:cubicBezTo>
                <a:lnTo>
                  <a:pt x="2979" y="0"/>
                </a:lnTo>
                <a:lnTo>
                  <a:pt x="3081" y="0"/>
                </a:lnTo>
                <a:lnTo>
                  <a:pt x="3081" y="1816"/>
                </a:lnTo>
                <a:lnTo>
                  <a:pt x="3081" y="1816"/>
                </a:lnTo>
                <a:cubicBezTo>
                  <a:pt x="3081" y="2595"/>
                  <a:pt x="2448" y="3228"/>
                  <a:pt x="1668" y="322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61"/>
          <p:cNvSpPr>
            <a:spLocks noChangeArrowheads="1"/>
          </p:cNvSpPr>
          <p:nvPr/>
        </p:nvSpPr>
        <p:spPr bwMode="auto">
          <a:xfrm>
            <a:off x="2578419" y="5373486"/>
            <a:ext cx="412365" cy="691856"/>
          </a:xfrm>
          <a:custGeom>
            <a:avLst/>
            <a:gdLst>
              <a:gd name="T0" fmla="*/ 214 w 395"/>
              <a:gd name="T1" fmla="*/ 666 h 667"/>
              <a:gd name="T2" fmla="*/ 0 w 395"/>
              <a:gd name="T3" fmla="*/ 666 h 667"/>
              <a:gd name="T4" fmla="*/ 0 w 395"/>
              <a:gd name="T5" fmla="*/ 0 h 667"/>
              <a:gd name="T6" fmla="*/ 214 w 395"/>
              <a:gd name="T7" fmla="*/ 0 h 667"/>
              <a:gd name="T8" fmla="*/ 214 w 395"/>
              <a:gd name="T9" fmla="*/ 0 h 667"/>
              <a:gd name="T10" fmla="*/ 394 w 395"/>
              <a:gd name="T11" fmla="*/ 180 h 667"/>
              <a:gd name="T12" fmla="*/ 394 w 395"/>
              <a:gd name="T13" fmla="*/ 487 h 667"/>
              <a:gd name="T14" fmla="*/ 394 w 395"/>
              <a:gd name="T15" fmla="*/ 487 h 667"/>
              <a:gd name="T16" fmla="*/ 214 w 395"/>
              <a:gd name="T17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5" h="667">
                <a:moveTo>
                  <a:pt x="214" y="666"/>
                </a:moveTo>
                <a:lnTo>
                  <a:pt x="0" y="666"/>
                </a:lnTo>
                <a:lnTo>
                  <a:pt x="0" y="0"/>
                </a:lnTo>
                <a:lnTo>
                  <a:pt x="214" y="0"/>
                </a:lnTo>
                <a:lnTo>
                  <a:pt x="214" y="0"/>
                </a:lnTo>
                <a:cubicBezTo>
                  <a:pt x="313" y="0"/>
                  <a:pt x="394" y="80"/>
                  <a:pt x="394" y="180"/>
                </a:cubicBezTo>
                <a:lnTo>
                  <a:pt x="394" y="487"/>
                </a:lnTo>
                <a:lnTo>
                  <a:pt x="394" y="487"/>
                </a:lnTo>
                <a:cubicBezTo>
                  <a:pt x="394" y="586"/>
                  <a:pt x="313" y="666"/>
                  <a:pt x="214" y="66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62"/>
          <p:cNvSpPr>
            <a:spLocks noChangeArrowheads="1"/>
          </p:cNvSpPr>
          <p:nvPr/>
        </p:nvSpPr>
        <p:spPr bwMode="auto">
          <a:xfrm>
            <a:off x="5263376" y="5373486"/>
            <a:ext cx="412365" cy="691856"/>
          </a:xfrm>
          <a:custGeom>
            <a:avLst/>
            <a:gdLst>
              <a:gd name="T0" fmla="*/ 180 w 395"/>
              <a:gd name="T1" fmla="*/ 666 h 667"/>
              <a:gd name="T2" fmla="*/ 394 w 395"/>
              <a:gd name="T3" fmla="*/ 666 h 667"/>
              <a:gd name="T4" fmla="*/ 394 w 395"/>
              <a:gd name="T5" fmla="*/ 0 h 667"/>
              <a:gd name="T6" fmla="*/ 180 w 395"/>
              <a:gd name="T7" fmla="*/ 0 h 667"/>
              <a:gd name="T8" fmla="*/ 180 w 395"/>
              <a:gd name="T9" fmla="*/ 0 h 667"/>
              <a:gd name="T10" fmla="*/ 0 w 395"/>
              <a:gd name="T11" fmla="*/ 180 h 667"/>
              <a:gd name="T12" fmla="*/ 0 w 395"/>
              <a:gd name="T13" fmla="*/ 487 h 667"/>
              <a:gd name="T14" fmla="*/ 0 w 395"/>
              <a:gd name="T15" fmla="*/ 487 h 667"/>
              <a:gd name="T16" fmla="*/ 180 w 395"/>
              <a:gd name="T17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5" h="667">
                <a:moveTo>
                  <a:pt x="180" y="666"/>
                </a:moveTo>
                <a:lnTo>
                  <a:pt x="394" y="666"/>
                </a:lnTo>
                <a:lnTo>
                  <a:pt x="394" y="0"/>
                </a:lnTo>
                <a:lnTo>
                  <a:pt x="180" y="0"/>
                </a:lnTo>
                <a:lnTo>
                  <a:pt x="180" y="0"/>
                </a:lnTo>
                <a:cubicBezTo>
                  <a:pt x="81" y="0"/>
                  <a:pt x="0" y="80"/>
                  <a:pt x="0" y="180"/>
                </a:cubicBezTo>
                <a:lnTo>
                  <a:pt x="0" y="487"/>
                </a:lnTo>
                <a:lnTo>
                  <a:pt x="0" y="487"/>
                </a:lnTo>
                <a:cubicBezTo>
                  <a:pt x="0" y="586"/>
                  <a:pt x="81" y="666"/>
                  <a:pt x="180" y="66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163"/>
          <p:cNvSpPr>
            <a:spLocks noChangeArrowheads="1"/>
          </p:cNvSpPr>
          <p:nvPr/>
        </p:nvSpPr>
        <p:spPr bwMode="auto">
          <a:xfrm>
            <a:off x="4072098" y="8672410"/>
            <a:ext cx="2593321" cy="2955285"/>
          </a:xfrm>
          <a:custGeom>
            <a:avLst/>
            <a:gdLst>
              <a:gd name="T0" fmla="*/ 1397 w 2496"/>
              <a:gd name="T1" fmla="*/ 2842 h 2843"/>
              <a:gd name="T2" fmla="*/ 1098 w 2496"/>
              <a:gd name="T3" fmla="*/ 2842 h 2843"/>
              <a:gd name="T4" fmla="*/ 1098 w 2496"/>
              <a:gd name="T5" fmla="*/ 2842 h 2843"/>
              <a:gd name="T6" fmla="*/ 0 w 2496"/>
              <a:gd name="T7" fmla="*/ 1743 h 2843"/>
              <a:gd name="T8" fmla="*/ 0 w 2496"/>
              <a:gd name="T9" fmla="*/ 0 h 2843"/>
              <a:gd name="T10" fmla="*/ 101 w 2496"/>
              <a:gd name="T11" fmla="*/ 0 h 2843"/>
              <a:gd name="T12" fmla="*/ 101 w 2496"/>
              <a:gd name="T13" fmla="*/ 1743 h 2843"/>
              <a:gd name="T14" fmla="*/ 101 w 2496"/>
              <a:gd name="T15" fmla="*/ 1743 h 2843"/>
              <a:gd name="T16" fmla="*/ 1098 w 2496"/>
              <a:gd name="T17" fmla="*/ 2740 h 2843"/>
              <a:gd name="T18" fmla="*/ 1397 w 2496"/>
              <a:gd name="T19" fmla="*/ 2740 h 2843"/>
              <a:gd name="T20" fmla="*/ 1397 w 2496"/>
              <a:gd name="T21" fmla="*/ 2740 h 2843"/>
              <a:gd name="T22" fmla="*/ 2394 w 2496"/>
              <a:gd name="T23" fmla="*/ 1743 h 2843"/>
              <a:gd name="T24" fmla="*/ 2495 w 2496"/>
              <a:gd name="T25" fmla="*/ 1743 h 2843"/>
              <a:gd name="T26" fmla="*/ 2495 w 2496"/>
              <a:gd name="T27" fmla="*/ 1743 h 2843"/>
              <a:gd name="T28" fmla="*/ 1397 w 2496"/>
              <a:gd name="T29" fmla="*/ 2842 h 2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96" h="2843">
                <a:moveTo>
                  <a:pt x="1397" y="2842"/>
                </a:moveTo>
                <a:lnTo>
                  <a:pt x="1098" y="2842"/>
                </a:lnTo>
                <a:lnTo>
                  <a:pt x="1098" y="2842"/>
                </a:lnTo>
                <a:cubicBezTo>
                  <a:pt x="493" y="2842"/>
                  <a:pt x="0" y="2349"/>
                  <a:pt x="0" y="1743"/>
                </a:cubicBezTo>
                <a:lnTo>
                  <a:pt x="0" y="0"/>
                </a:lnTo>
                <a:lnTo>
                  <a:pt x="101" y="0"/>
                </a:lnTo>
                <a:lnTo>
                  <a:pt x="101" y="1743"/>
                </a:lnTo>
                <a:lnTo>
                  <a:pt x="101" y="1743"/>
                </a:lnTo>
                <a:cubicBezTo>
                  <a:pt x="101" y="2293"/>
                  <a:pt x="548" y="2740"/>
                  <a:pt x="1098" y="2740"/>
                </a:cubicBezTo>
                <a:lnTo>
                  <a:pt x="1397" y="2740"/>
                </a:lnTo>
                <a:lnTo>
                  <a:pt x="1397" y="2740"/>
                </a:lnTo>
                <a:cubicBezTo>
                  <a:pt x="1946" y="2740"/>
                  <a:pt x="2394" y="2293"/>
                  <a:pt x="2394" y="1743"/>
                </a:cubicBezTo>
                <a:lnTo>
                  <a:pt x="2495" y="1743"/>
                </a:lnTo>
                <a:lnTo>
                  <a:pt x="2495" y="1743"/>
                </a:lnTo>
                <a:cubicBezTo>
                  <a:pt x="2495" y="2349"/>
                  <a:pt x="2002" y="2842"/>
                  <a:pt x="1397" y="28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164"/>
          <p:cNvSpPr>
            <a:spLocks noChangeArrowheads="1"/>
          </p:cNvSpPr>
          <p:nvPr/>
        </p:nvSpPr>
        <p:spPr bwMode="auto">
          <a:xfrm>
            <a:off x="3861334" y="8406664"/>
            <a:ext cx="531493" cy="531493"/>
          </a:xfrm>
          <a:custGeom>
            <a:avLst/>
            <a:gdLst>
              <a:gd name="T0" fmla="*/ 511 w 512"/>
              <a:gd name="T1" fmla="*/ 256 h 512"/>
              <a:gd name="T2" fmla="*/ 511 w 512"/>
              <a:gd name="T3" fmla="*/ 256 h 512"/>
              <a:gd name="T4" fmla="*/ 256 w 512"/>
              <a:gd name="T5" fmla="*/ 511 h 512"/>
              <a:gd name="T6" fmla="*/ 256 w 512"/>
              <a:gd name="T7" fmla="*/ 511 h 512"/>
              <a:gd name="T8" fmla="*/ 0 w 512"/>
              <a:gd name="T9" fmla="*/ 256 h 512"/>
              <a:gd name="T10" fmla="*/ 0 w 512"/>
              <a:gd name="T11" fmla="*/ 256 h 512"/>
              <a:gd name="T12" fmla="*/ 256 w 512"/>
              <a:gd name="T13" fmla="*/ 0 h 512"/>
              <a:gd name="T14" fmla="*/ 256 w 512"/>
              <a:gd name="T15" fmla="*/ 0 h 512"/>
              <a:gd name="T16" fmla="*/ 511 w 512"/>
              <a:gd name="T17" fmla="*/ 25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2" h="512">
                <a:moveTo>
                  <a:pt x="511" y="256"/>
                </a:moveTo>
                <a:lnTo>
                  <a:pt x="511" y="256"/>
                </a:lnTo>
                <a:cubicBezTo>
                  <a:pt x="511" y="396"/>
                  <a:pt x="397" y="511"/>
                  <a:pt x="256" y="511"/>
                </a:cubicBezTo>
                <a:lnTo>
                  <a:pt x="256" y="511"/>
                </a:lnTo>
                <a:cubicBezTo>
                  <a:pt x="114" y="511"/>
                  <a:pt x="0" y="396"/>
                  <a:pt x="0" y="256"/>
                </a:cubicBezTo>
                <a:lnTo>
                  <a:pt x="0" y="256"/>
                </a:lnTo>
                <a:cubicBezTo>
                  <a:pt x="0" y="114"/>
                  <a:pt x="114" y="0"/>
                  <a:pt x="256" y="0"/>
                </a:cubicBezTo>
                <a:lnTo>
                  <a:pt x="256" y="0"/>
                </a:lnTo>
                <a:cubicBezTo>
                  <a:pt x="397" y="0"/>
                  <a:pt x="511" y="114"/>
                  <a:pt x="511" y="25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9" name="Freeform 209"/>
          <p:cNvSpPr>
            <a:spLocks noChangeArrowheads="1"/>
          </p:cNvSpPr>
          <p:nvPr/>
        </p:nvSpPr>
        <p:spPr bwMode="auto">
          <a:xfrm>
            <a:off x="7357275" y="5373486"/>
            <a:ext cx="3202707" cy="3353906"/>
          </a:xfrm>
          <a:custGeom>
            <a:avLst/>
            <a:gdLst>
              <a:gd name="T0" fmla="*/ 1669 w 3083"/>
              <a:gd name="T1" fmla="*/ 3228 h 3229"/>
              <a:gd name="T2" fmla="*/ 1414 w 3083"/>
              <a:gd name="T3" fmla="*/ 3228 h 3229"/>
              <a:gd name="T4" fmla="*/ 1414 w 3083"/>
              <a:gd name="T5" fmla="*/ 3228 h 3229"/>
              <a:gd name="T6" fmla="*/ 0 w 3083"/>
              <a:gd name="T7" fmla="*/ 1816 h 3229"/>
              <a:gd name="T8" fmla="*/ 0 w 3083"/>
              <a:gd name="T9" fmla="*/ 0 h 3229"/>
              <a:gd name="T10" fmla="*/ 102 w 3083"/>
              <a:gd name="T11" fmla="*/ 0 h 3229"/>
              <a:gd name="T12" fmla="*/ 102 w 3083"/>
              <a:gd name="T13" fmla="*/ 1816 h 3229"/>
              <a:gd name="T14" fmla="*/ 102 w 3083"/>
              <a:gd name="T15" fmla="*/ 1816 h 3229"/>
              <a:gd name="T16" fmla="*/ 1414 w 3083"/>
              <a:gd name="T17" fmla="*/ 3127 h 3229"/>
              <a:gd name="T18" fmla="*/ 1669 w 3083"/>
              <a:gd name="T19" fmla="*/ 3127 h 3229"/>
              <a:gd name="T20" fmla="*/ 1669 w 3083"/>
              <a:gd name="T21" fmla="*/ 3127 h 3229"/>
              <a:gd name="T22" fmla="*/ 2980 w 3083"/>
              <a:gd name="T23" fmla="*/ 1816 h 3229"/>
              <a:gd name="T24" fmla="*/ 2980 w 3083"/>
              <a:gd name="T25" fmla="*/ 0 h 3229"/>
              <a:gd name="T26" fmla="*/ 3082 w 3083"/>
              <a:gd name="T27" fmla="*/ 0 h 3229"/>
              <a:gd name="T28" fmla="*/ 3082 w 3083"/>
              <a:gd name="T29" fmla="*/ 1816 h 3229"/>
              <a:gd name="T30" fmla="*/ 3082 w 3083"/>
              <a:gd name="T31" fmla="*/ 1816 h 3229"/>
              <a:gd name="T32" fmla="*/ 1669 w 3083"/>
              <a:gd name="T33" fmla="*/ 3228 h 3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83" h="3229">
                <a:moveTo>
                  <a:pt x="1669" y="3228"/>
                </a:moveTo>
                <a:lnTo>
                  <a:pt x="1414" y="3228"/>
                </a:lnTo>
                <a:lnTo>
                  <a:pt x="1414" y="3228"/>
                </a:lnTo>
                <a:cubicBezTo>
                  <a:pt x="634" y="3228"/>
                  <a:pt x="0" y="2595"/>
                  <a:pt x="0" y="1816"/>
                </a:cubicBezTo>
                <a:lnTo>
                  <a:pt x="0" y="0"/>
                </a:lnTo>
                <a:lnTo>
                  <a:pt x="102" y="0"/>
                </a:lnTo>
                <a:lnTo>
                  <a:pt x="102" y="1816"/>
                </a:lnTo>
                <a:lnTo>
                  <a:pt x="102" y="1816"/>
                </a:lnTo>
                <a:cubicBezTo>
                  <a:pt x="102" y="2538"/>
                  <a:pt x="691" y="3127"/>
                  <a:pt x="1414" y="3127"/>
                </a:cubicBezTo>
                <a:lnTo>
                  <a:pt x="1669" y="3127"/>
                </a:lnTo>
                <a:lnTo>
                  <a:pt x="1669" y="3127"/>
                </a:lnTo>
                <a:cubicBezTo>
                  <a:pt x="2392" y="3127"/>
                  <a:pt x="2980" y="2538"/>
                  <a:pt x="2980" y="1816"/>
                </a:cubicBezTo>
                <a:lnTo>
                  <a:pt x="2980" y="0"/>
                </a:lnTo>
                <a:lnTo>
                  <a:pt x="3082" y="0"/>
                </a:lnTo>
                <a:lnTo>
                  <a:pt x="3082" y="1816"/>
                </a:lnTo>
                <a:lnTo>
                  <a:pt x="3082" y="1816"/>
                </a:lnTo>
                <a:cubicBezTo>
                  <a:pt x="3082" y="2595"/>
                  <a:pt x="2448" y="3228"/>
                  <a:pt x="1669" y="322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Freeform 210"/>
          <p:cNvSpPr>
            <a:spLocks noChangeArrowheads="1"/>
          </p:cNvSpPr>
          <p:nvPr/>
        </p:nvSpPr>
        <p:spPr bwMode="auto">
          <a:xfrm>
            <a:off x="7412257" y="5373486"/>
            <a:ext cx="412365" cy="691856"/>
          </a:xfrm>
          <a:custGeom>
            <a:avLst/>
            <a:gdLst>
              <a:gd name="T0" fmla="*/ 215 w 395"/>
              <a:gd name="T1" fmla="*/ 666 h 667"/>
              <a:gd name="T2" fmla="*/ 0 w 395"/>
              <a:gd name="T3" fmla="*/ 666 h 667"/>
              <a:gd name="T4" fmla="*/ 0 w 395"/>
              <a:gd name="T5" fmla="*/ 0 h 667"/>
              <a:gd name="T6" fmla="*/ 215 w 395"/>
              <a:gd name="T7" fmla="*/ 0 h 667"/>
              <a:gd name="T8" fmla="*/ 215 w 395"/>
              <a:gd name="T9" fmla="*/ 0 h 667"/>
              <a:gd name="T10" fmla="*/ 394 w 395"/>
              <a:gd name="T11" fmla="*/ 180 h 667"/>
              <a:gd name="T12" fmla="*/ 394 w 395"/>
              <a:gd name="T13" fmla="*/ 487 h 667"/>
              <a:gd name="T14" fmla="*/ 394 w 395"/>
              <a:gd name="T15" fmla="*/ 487 h 667"/>
              <a:gd name="T16" fmla="*/ 215 w 395"/>
              <a:gd name="T17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5" h="667">
                <a:moveTo>
                  <a:pt x="215" y="666"/>
                </a:moveTo>
                <a:lnTo>
                  <a:pt x="0" y="666"/>
                </a:lnTo>
                <a:lnTo>
                  <a:pt x="0" y="0"/>
                </a:lnTo>
                <a:lnTo>
                  <a:pt x="215" y="0"/>
                </a:lnTo>
                <a:lnTo>
                  <a:pt x="215" y="0"/>
                </a:lnTo>
                <a:cubicBezTo>
                  <a:pt x="314" y="0"/>
                  <a:pt x="394" y="80"/>
                  <a:pt x="394" y="180"/>
                </a:cubicBezTo>
                <a:lnTo>
                  <a:pt x="394" y="487"/>
                </a:lnTo>
                <a:lnTo>
                  <a:pt x="394" y="487"/>
                </a:lnTo>
                <a:cubicBezTo>
                  <a:pt x="394" y="586"/>
                  <a:pt x="314" y="666"/>
                  <a:pt x="215" y="66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Freeform 211"/>
          <p:cNvSpPr>
            <a:spLocks noChangeArrowheads="1"/>
          </p:cNvSpPr>
          <p:nvPr/>
        </p:nvSpPr>
        <p:spPr bwMode="auto">
          <a:xfrm>
            <a:off x="10097215" y="5373486"/>
            <a:ext cx="412365" cy="691856"/>
          </a:xfrm>
          <a:custGeom>
            <a:avLst/>
            <a:gdLst>
              <a:gd name="T0" fmla="*/ 179 w 395"/>
              <a:gd name="T1" fmla="*/ 666 h 667"/>
              <a:gd name="T2" fmla="*/ 394 w 395"/>
              <a:gd name="T3" fmla="*/ 666 h 667"/>
              <a:gd name="T4" fmla="*/ 394 w 395"/>
              <a:gd name="T5" fmla="*/ 0 h 667"/>
              <a:gd name="T6" fmla="*/ 179 w 395"/>
              <a:gd name="T7" fmla="*/ 0 h 667"/>
              <a:gd name="T8" fmla="*/ 179 w 395"/>
              <a:gd name="T9" fmla="*/ 0 h 667"/>
              <a:gd name="T10" fmla="*/ 0 w 395"/>
              <a:gd name="T11" fmla="*/ 180 h 667"/>
              <a:gd name="T12" fmla="*/ 0 w 395"/>
              <a:gd name="T13" fmla="*/ 487 h 667"/>
              <a:gd name="T14" fmla="*/ 0 w 395"/>
              <a:gd name="T15" fmla="*/ 487 h 667"/>
              <a:gd name="T16" fmla="*/ 179 w 395"/>
              <a:gd name="T17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5" h="667">
                <a:moveTo>
                  <a:pt x="179" y="666"/>
                </a:moveTo>
                <a:lnTo>
                  <a:pt x="394" y="666"/>
                </a:lnTo>
                <a:lnTo>
                  <a:pt x="394" y="0"/>
                </a:lnTo>
                <a:lnTo>
                  <a:pt x="179" y="0"/>
                </a:lnTo>
                <a:lnTo>
                  <a:pt x="179" y="0"/>
                </a:lnTo>
                <a:cubicBezTo>
                  <a:pt x="80" y="0"/>
                  <a:pt x="0" y="80"/>
                  <a:pt x="0" y="180"/>
                </a:cubicBezTo>
                <a:lnTo>
                  <a:pt x="0" y="487"/>
                </a:lnTo>
                <a:lnTo>
                  <a:pt x="0" y="487"/>
                </a:lnTo>
                <a:cubicBezTo>
                  <a:pt x="0" y="586"/>
                  <a:pt x="80" y="666"/>
                  <a:pt x="179" y="66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2" name="Freeform 212"/>
          <p:cNvSpPr>
            <a:spLocks noChangeArrowheads="1"/>
          </p:cNvSpPr>
          <p:nvPr/>
        </p:nvSpPr>
        <p:spPr bwMode="auto">
          <a:xfrm>
            <a:off x="8905937" y="8672410"/>
            <a:ext cx="2593321" cy="2955285"/>
          </a:xfrm>
          <a:custGeom>
            <a:avLst/>
            <a:gdLst>
              <a:gd name="T0" fmla="*/ 1397 w 2497"/>
              <a:gd name="T1" fmla="*/ 2842 h 2843"/>
              <a:gd name="T2" fmla="*/ 1099 w 2497"/>
              <a:gd name="T3" fmla="*/ 2842 h 2843"/>
              <a:gd name="T4" fmla="*/ 1099 w 2497"/>
              <a:gd name="T5" fmla="*/ 2842 h 2843"/>
              <a:gd name="T6" fmla="*/ 0 w 2497"/>
              <a:gd name="T7" fmla="*/ 1743 h 2843"/>
              <a:gd name="T8" fmla="*/ 0 w 2497"/>
              <a:gd name="T9" fmla="*/ 0 h 2843"/>
              <a:gd name="T10" fmla="*/ 102 w 2497"/>
              <a:gd name="T11" fmla="*/ 0 h 2843"/>
              <a:gd name="T12" fmla="*/ 102 w 2497"/>
              <a:gd name="T13" fmla="*/ 1743 h 2843"/>
              <a:gd name="T14" fmla="*/ 102 w 2497"/>
              <a:gd name="T15" fmla="*/ 1743 h 2843"/>
              <a:gd name="T16" fmla="*/ 1099 w 2497"/>
              <a:gd name="T17" fmla="*/ 2740 h 2843"/>
              <a:gd name="T18" fmla="*/ 1397 w 2497"/>
              <a:gd name="T19" fmla="*/ 2740 h 2843"/>
              <a:gd name="T20" fmla="*/ 1397 w 2497"/>
              <a:gd name="T21" fmla="*/ 2740 h 2843"/>
              <a:gd name="T22" fmla="*/ 2394 w 2497"/>
              <a:gd name="T23" fmla="*/ 1743 h 2843"/>
              <a:gd name="T24" fmla="*/ 2496 w 2497"/>
              <a:gd name="T25" fmla="*/ 1743 h 2843"/>
              <a:gd name="T26" fmla="*/ 2496 w 2497"/>
              <a:gd name="T27" fmla="*/ 1743 h 2843"/>
              <a:gd name="T28" fmla="*/ 1397 w 2497"/>
              <a:gd name="T29" fmla="*/ 2842 h 2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97" h="2843">
                <a:moveTo>
                  <a:pt x="1397" y="2842"/>
                </a:moveTo>
                <a:lnTo>
                  <a:pt x="1099" y="2842"/>
                </a:lnTo>
                <a:lnTo>
                  <a:pt x="1099" y="2842"/>
                </a:lnTo>
                <a:cubicBezTo>
                  <a:pt x="493" y="2842"/>
                  <a:pt x="0" y="2349"/>
                  <a:pt x="0" y="1743"/>
                </a:cubicBezTo>
                <a:lnTo>
                  <a:pt x="0" y="0"/>
                </a:lnTo>
                <a:lnTo>
                  <a:pt x="102" y="0"/>
                </a:lnTo>
                <a:lnTo>
                  <a:pt x="102" y="1743"/>
                </a:lnTo>
                <a:lnTo>
                  <a:pt x="102" y="1743"/>
                </a:lnTo>
                <a:cubicBezTo>
                  <a:pt x="102" y="2293"/>
                  <a:pt x="549" y="2740"/>
                  <a:pt x="1099" y="2740"/>
                </a:cubicBezTo>
                <a:lnTo>
                  <a:pt x="1397" y="2740"/>
                </a:lnTo>
                <a:lnTo>
                  <a:pt x="1397" y="2740"/>
                </a:lnTo>
                <a:cubicBezTo>
                  <a:pt x="1946" y="2740"/>
                  <a:pt x="2394" y="2293"/>
                  <a:pt x="2394" y="1743"/>
                </a:cubicBezTo>
                <a:lnTo>
                  <a:pt x="2496" y="1743"/>
                </a:lnTo>
                <a:lnTo>
                  <a:pt x="2496" y="1743"/>
                </a:lnTo>
                <a:cubicBezTo>
                  <a:pt x="2496" y="2349"/>
                  <a:pt x="2003" y="2842"/>
                  <a:pt x="1397" y="28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" name="Freeform 213"/>
          <p:cNvSpPr>
            <a:spLocks noChangeArrowheads="1"/>
          </p:cNvSpPr>
          <p:nvPr/>
        </p:nvSpPr>
        <p:spPr bwMode="auto">
          <a:xfrm>
            <a:off x="8695172" y="8406664"/>
            <a:ext cx="531493" cy="531493"/>
          </a:xfrm>
          <a:custGeom>
            <a:avLst/>
            <a:gdLst>
              <a:gd name="T0" fmla="*/ 510 w 511"/>
              <a:gd name="T1" fmla="*/ 256 h 512"/>
              <a:gd name="T2" fmla="*/ 510 w 511"/>
              <a:gd name="T3" fmla="*/ 256 h 512"/>
              <a:gd name="T4" fmla="*/ 255 w 511"/>
              <a:gd name="T5" fmla="*/ 511 h 512"/>
              <a:gd name="T6" fmla="*/ 255 w 511"/>
              <a:gd name="T7" fmla="*/ 511 h 512"/>
              <a:gd name="T8" fmla="*/ 0 w 511"/>
              <a:gd name="T9" fmla="*/ 256 h 512"/>
              <a:gd name="T10" fmla="*/ 0 w 511"/>
              <a:gd name="T11" fmla="*/ 256 h 512"/>
              <a:gd name="T12" fmla="*/ 255 w 511"/>
              <a:gd name="T13" fmla="*/ 0 h 512"/>
              <a:gd name="T14" fmla="*/ 255 w 511"/>
              <a:gd name="T15" fmla="*/ 0 h 512"/>
              <a:gd name="T16" fmla="*/ 510 w 511"/>
              <a:gd name="T17" fmla="*/ 25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1" h="512">
                <a:moveTo>
                  <a:pt x="510" y="256"/>
                </a:moveTo>
                <a:lnTo>
                  <a:pt x="510" y="256"/>
                </a:lnTo>
                <a:cubicBezTo>
                  <a:pt x="510" y="396"/>
                  <a:pt x="396" y="511"/>
                  <a:pt x="255" y="511"/>
                </a:cubicBezTo>
                <a:lnTo>
                  <a:pt x="255" y="511"/>
                </a:lnTo>
                <a:cubicBezTo>
                  <a:pt x="114" y="511"/>
                  <a:pt x="0" y="396"/>
                  <a:pt x="0" y="256"/>
                </a:cubicBezTo>
                <a:lnTo>
                  <a:pt x="0" y="256"/>
                </a:lnTo>
                <a:cubicBezTo>
                  <a:pt x="0" y="114"/>
                  <a:pt x="114" y="0"/>
                  <a:pt x="255" y="0"/>
                </a:cubicBezTo>
                <a:lnTo>
                  <a:pt x="255" y="0"/>
                </a:lnTo>
                <a:cubicBezTo>
                  <a:pt x="396" y="0"/>
                  <a:pt x="510" y="114"/>
                  <a:pt x="510" y="25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256"/>
          <p:cNvSpPr>
            <a:spLocks noChangeArrowheads="1"/>
          </p:cNvSpPr>
          <p:nvPr/>
        </p:nvSpPr>
        <p:spPr bwMode="auto">
          <a:xfrm>
            <a:off x="12195697" y="5373486"/>
            <a:ext cx="3202707" cy="3353906"/>
          </a:xfrm>
          <a:custGeom>
            <a:avLst/>
            <a:gdLst>
              <a:gd name="T0" fmla="*/ 1667 w 3082"/>
              <a:gd name="T1" fmla="*/ 3228 h 3229"/>
              <a:gd name="T2" fmla="*/ 1412 w 3082"/>
              <a:gd name="T3" fmla="*/ 3228 h 3229"/>
              <a:gd name="T4" fmla="*/ 1412 w 3082"/>
              <a:gd name="T5" fmla="*/ 3228 h 3229"/>
              <a:gd name="T6" fmla="*/ 0 w 3082"/>
              <a:gd name="T7" fmla="*/ 1816 h 3229"/>
              <a:gd name="T8" fmla="*/ 0 w 3082"/>
              <a:gd name="T9" fmla="*/ 0 h 3229"/>
              <a:gd name="T10" fmla="*/ 102 w 3082"/>
              <a:gd name="T11" fmla="*/ 0 h 3229"/>
              <a:gd name="T12" fmla="*/ 102 w 3082"/>
              <a:gd name="T13" fmla="*/ 1816 h 3229"/>
              <a:gd name="T14" fmla="*/ 102 w 3082"/>
              <a:gd name="T15" fmla="*/ 1816 h 3229"/>
              <a:gd name="T16" fmla="*/ 1412 w 3082"/>
              <a:gd name="T17" fmla="*/ 3127 h 3229"/>
              <a:gd name="T18" fmla="*/ 1667 w 3082"/>
              <a:gd name="T19" fmla="*/ 3127 h 3229"/>
              <a:gd name="T20" fmla="*/ 1667 w 3082"/>
              <a:gd name="T21" fmla="*/ 3127 h 3229"/>
              <a:gd name="T22" fmla="*/ 2978 w 3082"/>
              <a:gd name="T23" fmla="*/ 1816 h 3229"/>
              <a:gd name="T24" fmla="*/ 2978 w 3082"/>
              <a:gd name="T25" fmla="*/ 0 h 3229"/>
              <a:gd name="T26" fmla="*/ 3081 w 3082"/>
              <a:gd name="T27" fmla="*/ 0 h 3229"/>
              <a:gd name="T28" fmla="*/ 3081 w 3082"/>
              <a:gd name="T29" fmla="*/ 1816 h 3229"/>
              <a:gd name="T30" fmla="*/ 3081 w 3082"/>
              <a:gd name="T31" fmla="*/ 1816 h 3229"/>
              <a:gd name="T32" fmla="*/ 1667 w 3082"/>
              <a:gd name="T33" fmla="*/ 3228 h 3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82" h="3229">
                <a:moveTo>
                  <a:pt x="1667" y="3228"/>
                </a:moveTo>
                <a:lnTo>
                  <a:pt x="1412" y="3228"/>
                </a:lnTo>
                <a:lnTo>
                  <a:pt x="1412" y="3228"/>
                </a:lnTo>
                <a:cubicBezTo>
                  <a:pt x="633" y="3228"/>
                  <a:pt x="0" y="2595"/>
                  <a:pt x="0" y="1816"/>
                </a:cubicBezTo>
                <a:lnTo>
                  <a:pt x="0" y="0"/>
                </a:lnTo>
                <a:lnTo>
                  <a:pt x="102" y="0"/>
                </a:lnTo>
                <a:lnTo>
                  <a:pt x="102" y="1816"/>
                </a:lnTo>
                <a:lnTo>
                  <a:pt x="102" y="1816"/>
                </a:lnTo>
                <a:cubicBezTo>
                  <a:pt x="102" y="2538"/>
                  <a:pt x="689" y="3127"/>
                  <a:pt x="1412" y="3127"/>
                </a:cubicBezTo>
                <a:lnTo>
                  <a:pt x="1667" y="3127"/>
                </a:lnTo>
                <a:lnTo>
                  <a:pt x="1667" y="3127"/>
                </a:lnTo>
                <a:cubicBezTo>
                  <a:pt x="2390" y="3127"/>
                  <a:pt x="2978" y="2538"/>
                  <a:pt x="2978" y="1816"/>
                </a:cubicBezTo>
                <a:lnTo>
                  <a:pt x="2978" y="0"/>
                </a:lnTo>
                <a:lnTo>
                  <a:pt x="3081" y="0"/>
                </a:lnTo>
                <a:lnTo>
                  <a:pt x="3081" y="1816"/>
                </a:lnTo>
                <a:lnTo>
                  <a:pt x="3081" y="1816"/>
                </a:lnTo>
                <a:cubicBezTo>
                  <a:pt x="3081" y="2595"/>
                  <a:pt x="2446" y="3228"/>
                  <a:pt x="1667" y="322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257"/>
          <p:cNvSpPr>
            <a:spLocks noChangeArrowheads="1"/>
          </p:cNvSpPr>
          <p:nvPr/>
        </p:nvSpPr>
        <p:spPr bwMode="auto">
          <a:xfrm>
            <a:off x="12246099" y="5373486"/>
            <a:ext cx="407782" cy="691856"/>
          </a:xfrm>
          <a:custGeom>
            <a:avLst/>
            <a:gdLst>
              <a:gd name="T0" fmla="*/ 213 w 394"/>
              <a:gd name="T1" fmla="*/ 666 h 667"/>
              <a:gd name="T2" fmla="*/ 0 w 394"/>
              <a:gd name="T3" fmla="*/ 666 h 667"/>
              <a:gd name="T4" fmla="*/ 0 w 394"/>
              <a:gd name="T5" fmla="*/ 0 h 667"/>
              <a:gd name="T6" fmla="*/ 213 w 394"/>
              <a:gd name="T7" fmla="*/ 0 h 667"/>
              <a:gd name="T8" fmla="*/ 213 w 394"/>
              <a:gd name="T9" fmla="*/ 0 h 667"/>
              <a:gd name="T10" fmla="*/ 393 w 394"/>
              <a:gd name="T11" fmla="*/ 180 h 667"/>
              <a:gd name="T12" fmla="*/ 393 w 394"/>
              <a:gd name="T13" fmla="*/ 487 h 667"/>
              <a:gd name="T14" fmla="*/ 393 w 394"/>
              <a:gd name="T15" fmla="*/ 487 h 667"/>
              <a:gd name="T16" fmla="*/ 213 w 394"/>
              <a:gd name="T17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4" h="667">
                <a:moveTo>
                  <a:pt x="213" y="666"/>
                </a:moveTo>
                <a:lnTo>
                  <a:pt x="0" y="666"/>
                </a:lnTo>
                <a:lnTo>
                  <a:pt x="0" y="0"/>
                </a:lnTo>
                <a:lnTo>
                  <a:pt x="213" y="0"/>
                </a:lnTo>
                <a:lnTo>
                  <a:pt x="213" y="0"/>
                </a:lnTo>
                <a:cubicBezTo>
                  <a:pt x="313" y="0"/>
                  <a:pt x="393" y="80"/>
                  <a:pt x="393" y="180"/>
                </a:cubicBezTo>
                <a:lnTo>
                  <a:pt x="393" y="487"/>
                </a:lnTo>
                <a:lnTo>
                  <a:pt x="393" y="487"/>
                </a:lnTo>
                <a:cubicBezTo>
                  <a:pt x="393" y="586"/>
                  <a:pt x="313" y="666"/>
                  <a:pt x="213" y="6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258"/>
          <p:cNvSpPr>
            <a:spLocks noChangeArrowheads="1"/>
          </p:cNvSpPr>
          <p:nvPr/>
        </p:nvSpPr>
        <p:spPr bwMode="auto">
          <a:xfrm>
            <a:off x="14931056" y="5373486"/>
            <a:ext cx="412365" cy="691856"/>
          </a:xfrm>
          <a:custGeom>
            <a:avLst/>
            <a:gdLst>
              <a:gd name="T0" fmla="*/ 180 w 395"/>
              <a:gd name="T1" fmla="*/ 666 h 667"/>
              <a:gd name="T2" fmla="*/ 394 w 395"/>
              <a:gd name="T3" fmla="*/ 666 h 667"/>
              <a:gd name="T4" fmla="*/ 394 w 395"/>
              <a:gd name="T5" fmla="*/ 0 h 667"/>
              <a:gd name="T6" fmla="*/ 180 w 395"/>
              <a:gd name="T7" fmla="*/ 0 h 667"/>
              <a:gd name="T8" fmla="*/ 180 w 395"/>
              <a:gd name="T9" fmla="*/ 0 h 667"/>
              <a:gd name="T10" fmla="*/ 0 w 395"/>
              <a:gd name="T11" fmla="*/ 180 h 667"/>
              <a:gd name="T12" fmla="*/ 0 w 395"/>
              <a:gd name="T13" fmla="*/ 487 h 667"/>
              <a:gd name="T14" fmla="*/ 0 w 395"/>
              <a:gd name="T15" fmla="*/ 487 h 667"/>
              <a:gd name="T16" fmla="*/ 180 w 395"/>
              <a:gd name="T17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5" h="667">
                <a:moveTo>
                  <a:pt x="180" y="666"/>
                </a:moveTo>
                <a:lnTo>
                  <a:pt x="394" y="666"/>
                </a:lnTo>
                <a:lnTo>
                  <a:pt x="394" y="0"/>
                </a:lnTo>
                <a:lnTo>
                  <a:pt x="180" y="0"/>
                </a:lnTo>
                <a:lnTo>
                  <a:pt x="180" y="0"/>
                </a:lnTo>
                <a:cubicBezTo>
                  <a:pt x="81" y="0"/>
                  <a:pt x="0" y="80"/>
                  <a:pt x="0" y="180"/>
                </a:cubicBezTo>
                <a:lnTo>
                  <a:pt x="0" y="487"/>
                </a:lnTo>
                <a:lnTo>
                  <a:pt x="0" y="487"/>
                </a:lnTo>
                <a:cubicBezTo>
                  <a:pt x="0" y="586"/>
                  <a:pt x="81" y="666"/>
                  <a:pt x="180" y="6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259"/>
          <p:cNvSpPr>
            <a:spLocks noChangeArrowheads="1"/>
          </p:cNvSpPr>
          <p:nvPr/>
        </p:nvSpPr>
        <p:spPr bwMode="auto">
          <a:xfrm>
            <a:off x="13739778" y="8672410"/>
            <a:ext cx="2593321" cy="2955285"/>
          </a:xfrm>
          <a:custGeom>
            <a:avLst/>
            <a:gdLst>
              <a:gd name="T0" fmla="*/ 1397 w 2496"/>
              <a:gd name="T1" fmla="*/ 2842 h 2843"/>
              <a:gd name="T2" fmla="*/ 1098 w 2496"/>
              <a:gd name="T3" fmla="*/ 2842 h 2843"/>
              <a:gd name="T4" fmla="*/ 1098 w 2496"/>
              <a:gd name="T5" fmla="*/ 2842 h 2843"/>
              <a:gd name="T6" fmla="*/ 0 w 2496"/>
              <a:gd name="T7" fmla="*/ 1743 h 2843"/>
              <a:gd name="T8" fmla="*/ 0 w 2496"/>
              <a:gd name="T9" fmla="*/ 0 h 2843"/>
              <a:gd name="T10" fmla="*/ 102 w 2496"/>
              <a:gd name="T11" fmla="*/ 0 h 2843"/>
              <a:gd name="T12" fmla="*/ 102 w 2496"/>
              <a:gd name="T13" fmla="*/ 1743 h 2843"/>
              <a:gd name="T14" fmla="*/ 102 w 2496"/>
              <a:gd name="T15" fmla="*/ 1743 h 2843"/>
              <a:gd name="T16" fmla="*/ 1098 w 2496"/>
              <a:gd name="T17" fmla="*/ 2740 h 2843"/>
              <a:gd name="T18" fmla="*/ 1397 w 2496"/>
              <a:gd name="T19" fmla="*/ 2740 h 2843"/>
              <a:gd name="T20" fmla="*/ 1397 w 2496"/>
              <a:gd name="T21" fmla="*/ 2740 h 2843"/>
              <a:gd name="T22" fmla="*/ 2393 w 2496"/>
              <a:gd name="T23" fmla="*/ 1743 h 2843"/>
              <a:gd name="T24" fmla="*/ 2495 w 2496"/>
              <a:gd name="T25" fmla="*/ 1743 h 2843"/>
              <a:gd name="T26" fmla="*/ 2495 w 2496"/>
              <a:gd name="T27" fmla="*/ 1743 h 2843"/>
              <a:gd name="T28" fmla="*/ 1397 w 2496"/>
              <a:gd name="T29" fmla="*/ 2842 h 2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96" h="2843">
                <a:moveTo>
                  <a:pt x="1397" y="2842"/>
                </a:moveTo>
                <a:lnTo>
                  <a:pt x="1098" y="2842"/>
                </a:lnTo>
                <a:lnTo>
                  <a:pt x="1098" y="2842"/>
                </a:lnTo>
                <a:cubicBezTo>
                  <a:pt x="493" y="2842"/>
                  <a:pt x="0" y="2349"/>
                  <a:pt x="0" y="1743"/>
                </a:cubicBezTo>
                <a:lnTo>
                  <a:pt x="0" y="0"/>
                </a:lnTo>
                <a:lnTo>
                  <a:pt x="102" y="0"/>
                </a:lnTo>
                <a:lnTo>
                  <a:pt x="102" y="1743"/>
                </a:lnTo>
                <a:lnTo>
                  <a:pt x="102" y="1743"/>
                </a:lnTo>
                <a:cubicBezTo>
                  <a:pt x="102" y="2293"/>
                  <a:pt x="549" y="2740"/>
                  <a:pt x="1098" y="2740"/>
                </a:cubicBezTo>
                <a:lnTo>
                  <a:pt x="1397" y="2740"/>
                </a:lnTo>
                <a:lnTo>
                  <a:pt x="1397" y="2740"/>
                </a:lnTo>
                <a:cubicBezTo>
                  <a:pt x="1947" y="2740"/>
                  <a:pt x="2393" y="2293"/>
                  <a:pt x="2393" y="1743"/>
                </a:cubicBezTo>
                <a:lnTo>
                  <a:pt x="2495" y="1743"/>
                </a:lnTo>
                <a:lnTo>
                  <a:pt x="2495" y="1743"/>
                </a:lnTo>
                <a:cubicBezTo>
                  <a:pt x="2495" y="2349"/>
                  <a:pt x="2003" y="2842"/>
                  <a:pt x="1397" y="28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260"/>
          <p:cNvSpPr>
            <a:spLocks noChangeArrowheads="1"/>
          </p:cNvSpPr>
          <p:nvPr/>
        </p:nvSpPr>
        <p:spPr bwMode="auto">
          <a:xfrm>
            <a:off x="13529014" y="8406664"/>
            <a:ext cx="531493" cy="531493"/>
          </a:xfrm>
          <a:custGeom>
            <a:avLst/>
            <a:gdLst>
              <a:gd name="T0" fmla="*/ 511 w 512"/>
              <a:gd name="T1" fmla="*/ 256 h 512"/>
              <a:gd name="T2" fmla="*/ 511 w 512"/>
              <a:gd name="T3" fmla="*/ 256 h 512"/>
              <a:gd name="T4" fmla="*/ 256 w 512"/>
              <a:gd name="T5" fmla="*/ 511 h 512"/>
              <a:gd name="T6" fmla="*/ 256 w 512"/>
              <a:gd name="T7" fmla="*/ 511 h 512"/>
              <a:gd name="T8" fmla="*/ 0 w 512"/>
              <a:gd name="T9" fmla="*/ 256 h 512"/>
              <a:gd name="T10" fmla="*/ 0 w 512"/>
              <a:gd name="T11" fmla="*/ 256 h 512"/>
              <a:gd name="T12" fmla="*/ 256 w 512"/>
              <a:gd name="T13" fmla="*/ 0 h 512"/>
              <a:gd name="T14" fmla="*/ 256 w 512"/>
              <a:gd name="T15" fmla="*/ 0 h 512"/>
              <a:gd name="T16" fmla="*/ 511 w 512"/>
              <a:gd name="T17" fmla="*/ 25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2" h="512">
                <a:moveTo>
                  <a:pt x="511" y="256"/>
                </a:moveTo>
                <a:lnTo>
                  <a:pt x="511" y="256"/>
                </a:lnTo>
                <a:cubicBezTo>
                  <a:pt x="511" y="396"/>
                  <a:pt x="397" y="511"/>
                  <a:pt x="256" y="511"/>
                </a:cubicBezTo>
                <a:lnTo>
                  <a:pt x="256" y="511"/>
                </a:lnTo>
                <a:cubicBezTo>
                  <a:pt x="115" y="511"/>
                  <a:pt x="0" y="396"/>
                  <a:pt x="0" y="256"/>
                </a:cubicBezTo>
                <a:lnTo>
                  <a:pt x="0" y="256"/>
                </a:lnTo>
                <a:cubicBezTo>
                  <a:pt x="0" y="114"/>
                  <a:pt x="115" y="0"/>
                  <a:pt x="256" y="0"/>
                </a:cubicBezTo>
                <a:lnTo>
                  <a:pt x="256" y="0"/>
                </a:lnTo>
                <a:cubicBezTo>
                  <a:pt x="397" y="0"/>
                  <a:pt x="511" y="114"/>
                  <a:pt x="511" y="2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03"/>
          <p:cNvSpPr>
            <a:spLocks noChangeArrowheads="1"/>
          </p:cNvSpPr>
          <p:nvPr/>
        </p:nvSpPr>
        <p:spPr bwMode="auto">
          <a:xfrm>
            <a:off x="17024955" y="5373486"/>
            <a:ext cx="3202707" cy="3353906"/>
          </a:xfrm>
          <a:custGeom>
            <a:avLst/>
            <a:gdLst>
              <a:gd name="T0" fmla="*/ 1669 w 3083"/>
              <a:gd name="T1" fmla="*/ 3228 h 3229"/>
              <a:gd name="T2" fmla="*/ 1414 w 3083"/>
              <a:gd name="T3" fmla="*/ 3228 h 3229"/>
              <a:gd name="T4" fmla="*/ 1414 w 3083"/>
              <a:gd name="T5" fmla="*/ 3228 h 3229"/>
              <a:gd name="T6" fmla="*/ 0 w 3083"/>
              <a:gd name="T7" fmla="*/ 1816 h 3229"/>
              <a:gd name="T8" fmla="*/ 0 w 3083"/>
              <a:gd name="T9" fmla="*/ 0 h 3229"/>
              <a:gd name="T10" fmla="*/ 102 w 3083"/>
              <a:gd name="T11" fmla="*/ 0 h 3229"/>
              <a:gd name="T12" fmla="*/ 102 w 3083"/>
              <a:gd name="T13" fmla="*/ 1816 h 3229"/>
              <a:gd name="T14" fmla="*/ 102 w 3083"/>
              <a:gd name="T15" fmla="*/ 1816 h 3229"/>
              <a:gd name="T16" fmla="*/ 1414 w 3083"/>
              <a:gd name="T17" fmla="*/ 3127 h 3229"/>
              <a:gd name="T18" fmla="*/ 1669 w 3083"/>
              <a:gd name="T19" fmla="*/ 3127 h 3229"/>
              <a:gd name="T20" fmla="*/ 1669 w 3083"/>
              <a:gd name="T21" fmla="*/ 3127 h 3229"/>
              <a:gd name="T22" fmla="*/ 2980 w 3083"/>
              <a:gd name="T23" fmla="*/ 1816 h 3229"/>
              <a:gd name="T24" fmla="*/ 2980 w 3083"/>
              <a:gd name="T25" fmla="*/ 0 h 3229"/>
              <a:gd name="T26" fmla="*/ 3082 w 3083"/>
              <a:gd name="T27" fmla="*/ 0 h 3229"/>
              <a:gd name="T28" fmla="*/ 3082 w 3083"/>
              <a:gd name="T29" fmla="*/ 1816 h 3229"/>
              <a:gd name="T30" fmla="*/ 3082 w 3083"/>
              <a:gd name="T31" fmla="*/ 1816 h 3229"/>
              <a:gd name="T32" fmla="*/ 1669 w 3083"/>
              <a:gd name="T33" fmla="*/ 3228 h 3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83" h="3229">
                <a:moveTo>
                  <a:pt x="1669" y="3228"/>
                </a:moveTo>
                <a:lnTo>
                  <a:pt x="1414" y="3228"/>
                </a:lnTo>
                <a:lnTo>
                  <a:pt x="1414" y="3228"/>
                </a:lnTo>
                <a:cubicBezTo>
                  <a:pt x="634" y="3228"/>
                  <a:pt x="0" y="2595"/>
                  <a:pt x="0" y="1816"/>
                </a:cubicBezTo>
                <a:lnTo>
                  <a:pt x="0" y="0"/>
                </a:lnTo>
                <a:lnTo>
                  <a:pt x="102" y="0"/>
                </a:lnTo>
                <a:lnTo>
                  <a:pt x="102" y="1816"/>
                </a:lnTo>
                <a:lnTo>
                  <a:pt x="102" y="1816"/>
                </a:lnTo>
                <a:cubicBezTo>
                  <a:pt x="102" y="2538"/>
                  <a:pt x="691" y="3127"/>
                  <a:pt x="1414" y="3127"/>
                </a:cubicBezTo>
                <a:lnTo>
                  <a:pt x="1669" y="3127"/>
                </a:lnTo>
                <a:lnTo>
                  <a:pt x="1669" y="3127"/>
                </a:lnTo>
                <a:cubicBezTo>
                  <a:pt x="2392" y="3127"/>
                  <a:pt x="2980" y="2538"/>
                  <a:pt x="2980" y="1816"/>
                </a:cubicBezTo>
                <a:lnTo>
                  <a:pt x="2980" y="0"/>
                </a:lnTo>
                <a:lnTo>
                  <a:pt x="3082" y="0"/>
                </a:lnTo>
                <a:lnTo>
                  <a:pt x="3082" y="1816"/>
                </a:lnTo>
                <a:lnTo>
                  <a:pt x="3082" y="1816"/>
                </a:lnTo>
                <a:cubicBezTo>
                  <a:pt x="3082" y="2595"/>
                  <a:pt x="2448" y="3228"/>
                  <a:pt x="1669" y="32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04"/>
          <p:cNvSpPr>
            <a:spLocks noChangeArrowheads="1"/>
          </p:cNvSpPr>
          <p:nvPr/>
        </p:nvSpPr>
        <p:spPr bwMode="auto">
          <a:xfrm>
            <a:off x="17079937" y="5373486"/>
            <a:ext cx="407785" cy="691856"/>
          </a:xfrm>
          <a:custGeom>
            <a:avLst/>
            <a:gdLst>
              <a:gd name="T0" fmla="*/ 214 w 394"/>
              <a:gd name="T1" fmla="*/ 666 h 667"/>
              <a:gd name="T2" fmla="*/ 0 w 394"/>
              <a:gd name="T3" fmla="*/ 666 h 667"/>
              <a:gd name="T4" fmla="*/ 0 w 394"/>
              <a:gd name="T5" fmla="*/ 0 h 667"/>
              <a:gd name="T6" fmla="*/ 214 w 394"/>
              <a:gd name="T7" fmla="*/ 0 h 667"/>
              <a:gd name="T8" fmla="*/ 214 w 394"/>
              <a:gd name="T9" fmla="*/ 0 h 667"/>
              <a:gd name="T10" fmla="*/ 393 w 394"/>
              <a:gd name="T11" fmla="*/ 180 h 667"/>
              <a:gd name="T12" fmla="*/ 393 w 394"/>
              <a:gd name="T13" fmla="*/ 487 h 667"/>
              <a:gd name="T14" fmla="*/ 393 w 394"/>
              <a:gd name="T15" fmla="*/ 487 h 667"/>
              <a:gd name="T16" fmla="*/ 214 w 394"/>
              <a:gd name="T17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4" h="667">
                <a:moveTo>
                  <a:pt x="214" y="666"/>
                </a:moveTo>
                <a:lnTo>
                  <a:pt x="0" y="666"/>
                </a:lnTo>
                <a:lnTo>
                  <a:pt x="0" y="0"/>
                </a:lnTo>
                <a:lnTo>
                  <a:pt x="214" y="0"/>
                </a:lnTo>
                <a:lnTo>
                  <a:pt x="214" y="0"/>
                </a:lnTo>
                <a:cubicBezTo>
                  <a:pt x="313" y="0"/>
                  <a:pt x="393" y="80"/>
                  <a:pt x="393" y="180"/>
                </a:cubicBezTo>
                <a:lnTo>
                  <a:pt x="393" y="487"/>
                </a:lnTo>
                <a:lnTo>
                  <a:pt x="393" y="487"/>
                </a:lnTo>
                <a:cubicBezTo>
                  <a:pt x="393" y="586"/>
                  <a:pt x="313" y="666"/>
                  <a:pt x="214" y="66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05"/>
          <p:cNvSpPr>
            <a:spLocks noChangeArrowheads="1"/>
          </p:cNvSpPr>
          <p:nvPr/>
        </p:nvSpPr>
        <p:spPr bwMode="auto">
          <a:xfrm>
            <a:off x="19764895" y="5373486"/>
            <a:ext cx="412365" cy="691856"/>
          </a:xfrm>
          <a:custGeom>
            <a:avLst/>
            <a:gdLst>
              <a:gd name="T0" fmla="*/ 180 w 395"/>
              <a:gd name="T1" fmla="*/ 666 h 667"/>
              <a:gd name="T2" fmla="*/ 394 w 395"/>
              <a:gd name="T3" fmla="*/ 666 h 667"/>
              <a:gd name="T4" fmla="*/ 394 w 395"/>
              <a:gd name="T5" fmla="*/ 0 h 667"/>
              <a:gd name="T6" fmla="*/ 180 w 395"/>
              <a:gd name="T7" fmla="*/ 0 h 667"/>
              <a:gd name="T8" fmla="*/ 180 w 395"/>
              <a:gd name="T9" fmla="*/ 0 h 667"/>
              <a:gd name="T10" fmla="*/ 0 w 395"/>
              <a:gd name="T11" fmla="*/ 180 h 667"/>
              <a:gd name="T12" fmla="*/ 0 w 395"/>
              <a:gd name="T13" fmla="*/ 487 h 667"/>
              <a:gd name="T14" fmla="*/ 0 w 395"/>
              <a:gd name="T15" fmla="*/ 487 h 667"/>
              <a:gd name="T16" fmla="*/ 180 w 395"/>
              <a:gd name="T17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5" h="667">
                <a:moveTo>
                  <a:pt x="180" y="666"/>
                </a:moveTo>
                <a:lnTo>
                  <a:pt x="394" y="666"/>
                </a:lnTo>
                <a:lnTo>
                  <a:pt x="394" y="0"/>
                </a:lnTo>
                <a:lnTo>
                  <a:pt x="180" y="0"/>
                </a:lnTo>
                <a:lnTo>
                  <a:pt x="180" y="0"/>
                </a:lnTo>
                <a:cubicBezTo>
                  <a:pt x="81" y="0"/>
                  <a:pt x="0" y="80"/>
                  <a:pt x="0" y="180"/>
                </a:cubicBezTo>
                <a:lnTo>
                  <a:pt x="0" y="487"/>
                </a:lnTo>
                <a:lnTo>
                  <a:pt x="0" y="487"/>
                </a:lnTo>
                <a:cubicBezTo>
                  <a:pt x="0" y="586"/>
                  <a:pt x="81" y="666"/>
                  <a:pt x="180" y="66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06"/>
          <p:cNvSpPr>
            <a:spLocks noChangeArrowheads="1"/>
          </p:cNvSpPr>
          <p:nvPr/>
        </p:nvSpPr>
        <p:spPr bwMode="auto">
          <a:xfrm>
            <a:off x="18573617" y="8672410"/>
            <a:ext cx="2593321" cy="2955285"/>
          </a:xfrm>
          <a:custGeom>
            <a:avLst/>
            <a:gdLst>
              <a:gd name="T0" fmla="*/ 1397 w 2497"/>
              <a:gd name="T1" fmla="*/ 2842 h 2843"/>
              <a:gd name="T2" fmla="*/ 1099 w 2497"/>
              <a:gd name="T3" fmla="*/ 2842 h 2843"/>
              <a:gd name="T4" fmla="*/ 1099 w 2497"/>
              <a:gd name="T5" fmla="*/ 2842 h 2843"/>
              <a:gd name="T6" fmla="*/ 0 w 2497"/>
              <a:gd name="T7" fmla="*/ 1743 h 2843"/>
              <a:gd name="T8" fmla="*/ 0 w 2497"/>
              <a:gd name="T9" fmla="*/ 0 h 2843"/>
              <a:gd name="T10" fmla="*/ 102 w 2497"/>
              <a:gd name="T11" fmla="*/ 0 h 2843"/>
              <a:gd name="T12" fmla="*/ 102 w 2497"/>
              <a:gd name="T13" fmla="*/ 1743 h 2843"/>
              <a:gd name="T14" fmla="*/ 102 w 2497"/>
              <a:gd name="T15" fmla="*/ 1743 h 2843"/>
              <a:gd name="T16" fmla="*/ 1099 w 2497"/>
              <a:gd name="T17" fmla="*/ 2740 h 2843"/>
              <a:gd name="T18" fmla="*/ 1397 w 2497"/>
              <a:gd name="T19" fmla="*/ 2740 h 2843"/>
              <a:gd name="T20" fmla="*/ 1397 w 2497"/>
              <a:gd name="T21" fmla="*/ 2740 h 2843"/>
              <a:gd name="T22" fmla="*/ 2394 w 2497"/>
              <a:gd name="T23" fmla="*/ 1743 h 2843"/>
              <a:gd name="T24" fmla="*/ 2496 w 2497"/>
              <a:gd name="T25" fmla="*/ 1743 h 2843"/>
              <a:gd name="T26" fmla="*/ 2496 w 2497"/>
              <a:gd name="T27" fmla="*/ 1743 h 2843"/>
              <a:gd name="T28" fmla="*/ 1397 w 2497"/>
              <a:gd name="T29" fmla="*/ 2842 h 2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97" h="2843">
                <a:moveTo>
                  <a:pt x="1397" y="2842"/>
                </a:moveTo>
                <a:lnTo>
                  <a:pt x="1099" y="2842"/>
                </a:lnTo>
                <a:lnTo>
                  <a:pt x="1099" y="2842"/>
                </a:lnTo>
                <a:cubicBezTo>
                  <a:pt x="493" y="2842"/>
                  <a:pt x="0" y="2349"/>
                  <a:pt x="0" y="1743"/>
                </a:cubicBezTo>
                <a:lnTo>
                  <a:pt x="0" y="0"/>
                </a:lnTo>
                <a:lnTo>
                  <a:pt x="102" y="0"/>
                </a:lnTo>
                <a:lnTo>
                  <a:pt x="102" y="1743"/>
                </a:lnTo>
                <a:lnTo>
                  <a:pt x="102" y="1743"/>
                </a:lnTo>
                <a:cubicBezTo>
                  <a:pt x="102" y="2293"/>
                  <a:pt x="549" y="2740"/>
                  <a:pt x="1099" y="2740"/>
                </a:cubicBezTo>
                <a:lnTo>
                  <a:pt x="1397" y="2740"/>
                </a:lnTo>
                <a:lnTo>
                  <a:pt x="1397" y="2740"/>
                </a:lnTo>
                <a:cubicBezTo>
                  <a:pt x="1947" y="2740"/>
                  <a:pt x="2394" y="2293"/>
                  <a:pt x="2394" y="1743"/>
                </a:cubicBezTo>
                <a:lnTo>
                  <a:pt x="2496" y="1743"/>
                </a:lnTo>
                <a:lnTo>
                  <a:pt x="2496" y="1743"/>
                </a:lnTo>
                <a:cubicBezTo>
                  <a:pt x="2496" y="2349"/>
                  <a:pt x="2003" y="2842"/>
                  <a:pt x="1397" y="28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07"/>
          <p:cNvSpPr>
            <a:spLocks noChangeArrowheads="1"/>
          </p:cNvSpPr>
          <p:nvPr/>
        </p:nvSpPr>
        <p:spPr bwMode="auto">
          <a:xfrm>
            <a:off x="18362852" y="8406664"/>
            <a:ext cx="531493" cy="531493"/>
          </a:xfrm>
          <a:custGeom>
            <a:avLst/>
            <a:gdLst>
              <a:gd name="T0" fmla="*/ 510 w 511"/>
              <a:gd name="T1" fmla="*/ 256 h 512"/>
              <a:gd name="T2" fmla="*/ 510 w 511"/>
              <a:gd name="T3" fmla="*/ 256 h 512"/>
              <a:gd name="T4" fmla="*/ 255 w 511"/>
              <a:gd name="T5" fmla="*/ 511 h 512"/>
              <a:gd name="T6" fmla="*/ 255 w 511"/>
              <a:gd name="T7" fmla="*/ 511 h 512"/>
              <a:gd name="T8" fmla="*/ 0 w 511"/>
              <a:gd name="T9" fmla="*/ 256 h 512"/>
              <a:gd name="T10" fmla="*/ 0 w 511"/>
              <a:gd name="T11" fmla="*/ 256 h 512"/>
              <a:gd name="T12" fmla="*/ 255 w 511"/>
              <a:gd name="T13" fmla="*/ 0 h 512"/>
              <a:gd name="T14" fmla="*/ 255 w 511"/>
              <a:gd name="T15" fmla="*/ 0 h 512"/>
              <a:gd name="T16" fmla="*/ 510 w 511"/>
              <a:gd name="T17" fmla="*/ 25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1" h="512">
                <a:moveTo>
                  <a:pt x="510" y="256"/>
                </a:moveTo>
                <a:lnTo>
                  <a:pt x="510" y="256"/>
                </a:lnTo>
                <a:cubicBezTo>
                  <a:pt x="510" y="396"/>
                  <a:pt x="396" y="511"/>
                  <a:pt x="255" y="511"/>
                </a:cubicBezTo>
                <a:lnTo>
                  <a:pt x="255" y="511"/>
                </a:lnTo>
                <a:cubicBezTo>
                  <a:pt x="114" y="511"/>
                  <a:pt x="0" y="396"/>
                  <a:pt x="0" y="256"/>
                </a:cubicBezTo>
                <a:lnTo>
                  <a:pt x="0" y="256"/>
                </a:lnTo>
                <a:cubicBezTo>
                  <a:pt x="0" y="114"/>
                  <a:pt x="114" y="0"/>
                  <a:pt x="255" y="0"/>
                </a:cubicBezTo>
                <a:lnTo>
                  <a:pt x="255" y="0"/>
                </a:lnTo>
                <a:cubicBezTo>
                  <a:pt x="396" y="0"/>
                  <a:pt x="510" y="114"/>
                  <a:pt x="510" y="2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Freeform 351"/>
          <p:cNvSpPr>
            <a:spLocks noChangeArrowheads="1"/>
          </p:cNvSpPr>
          <p:nvPr/>
        </p:nvSpPr>
        <p:spPr bwMode="auto">
          <a:xfrm>
            <a:off x="5877343" y="9080192"/>
            <a:ext cx="1470769" cy="1470772"/>
          </a:xfrm>
          <a:custGeom>
            <a:avLst/>
            <a:gdLst>
              <a:gd name="T0" fmla="*/ 0 w 1415"/>
              <a:gd name="T1" fmla="*/ 707 h 1414"/>
              <a:gd name="T2" fmla="*/ 0 w 1415"/>
              <a:gd name="T3" fmla="*/ 707 h 1414"/>
              <a:gd name="T4" fmla="*/ 707 w 1415"/>
              <a:gd name="T5" fmla="*/ 0 h 1414"/>
              <a:gd name="T6" fmla="*/ 707 w 1415"/>
              <a:gd name="T7" fmla="*/ 0 h 1414"/>
              <a:gd name="T8" fmla="*/ 1414 w 1415"/>
              <a:gd name="T9" fmla="*/ 707 h 1414"/>
              <a:gd name="T10" fmla="*/ 1414 w 1415"/>
              <a:gd name="T11" fmla="*/ 707 h 1414"/>
              <a:gd name="T12" fmla="*/ 707 w 1415"/>
              <a:gd name="T13" fmla="*/ 1413 h 1414"/>
              <a:gd name="T14" fmla="*/ 707 w 1415"/>
              <a:gd name="T15" fmla="*/ 1413 h 1414"/>
              <a:gd name="T16" fmla="*/ 0 w 1415"/>
              <a:gd name="T17" fmla="*/ 707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5" h="1414">
                <a:moveTo>
                  <a:pt x="0" y="707"/>
                </a:moveTo>
                <a:lnTo>
                  <a:pt x="0" y="707"/>
                </a:lnTo>
                <a:cubicBezTo>
                  <a:pt x="0" y="316"/>
                  <a:pt x="317" y="0"/>
                  <a:pt x="707" y="0"/>
                </a:cubicBezTo>
                <a:lnTo>
                  <a:pt x="707" y="0"/>
                </a:lnTo>
                <a:cubicBezTo>
                  <a:pt x="1097" y="0"/>
                  <a:pt x="1414" y="316"/>
                  <a:pt x="1414" y="707"/>
                </a:cubicBezTo>
                <a:lnTo>
                  <a:pt x="1414" y="707"/>
                </a:lnTo>
                <a:cubicBezTo>
                  <a:pt x="1414" y="1097"/>
                  <a:pt x="1097" y="1413"/>
                  <a:pt x="707" y="1413"/>
                </a:cubicBezTo>
                <a:lnTo>
                  <a:pt x="707" y="1413"/>
                </a:lnTo>
                <a:cubicBezTo>
                  <a:pt x="317" y="1413"/>
                  <a:pt x="0" y="1097"/>
                  <a:pt x="0" y="70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Freeform 352"/>
          <p:cNvSpPr>
            <a:spLocks noChangeArrowheads="1"/>
          </p:cNvSpPr>
          <p:nvPr/>
        </p:nvSpPr>
        <p:spPr bwMode="auto">
          <a:xfrm>
            <a:off x="6143089" y="9529213"/>
            <a:ext cx="939276" cy="577312"/>
          </a:xfrm>
          <a:custGeom>
            <a:avLst/>
            <a:gdLst>
              <a:gd name="T0" fmla="*/ 34 w 903"/>
              <a:gd name="T1" fmla="*/ 519 h 554"/>
              <a:gd name="T2" fmla="*/ 868 w 903"/>
              <a:gd name="T3" fmla="*/ 519 h 554"/>
              <a:gd name="T4" fmla="*/ 868 w 903"/>
              <a:gd name="T5" fmla="*/ 33 h 554"/>
              <a:gd name="T6" fmla="*/ 34 w 903"/>
              <a:gd name="T7" fmla="*/ 33 h 554"/>
              <a:gd name="T8" fmla="*/ 34 w 903"/>
              <a:gd name="T9" fmla="*/ 519 h 554"/>
              <a:gd name="T10" fmla="*/ 875 w 903"/>
              <a:gd name="T11" fmla="*/ 553 h 554"/>
              <a:gd name="T12" fmla="*/ 27 w 903"/>
              <a:gd name="T13" fmla="*/ 553 h 554"/>
              <a:gd name="T14" fmla="*/ 27 w 903"/>
              <a:gd name="T15" fmla="*/ 553 h 554"/>
              <a:gd name="T16" fmla="*/ 0 w 903"/>
              <a:gd name="T17" fmla="*/ 527 h 554"/>
              <a:gd name="T18" fmla="*/ 0 w 903"/>
              <a:gd name="T19" fmla="*/ 26 h 554"/>
              <a:gd name="T20" fmla="*/ 0 w 903"/>
              <a:gd name="T21" fmla="*/ 26 h 554"/>
              <a:gd name="T22" fmla="*/ 27 w 903"/>
              <a:gd name="T23" fmla="*/ 0 h 554"/>
              <a:gd name="T24" fmla="*/ 875 w 903"/>
              <a:gd name="T25" fmla="*/ 0 h 554"/>
              <a:gd name="T26" fmla="*/ 875 w 903"/>
              <a:gd name="T27" fmla="*/ 0 h 554"/>
              <a:gd name="T28" fmla="*/ 902 w 903"/>
              <a:gd name="T29" fmla="*/ 26 h 554"/>
              <a:gd name="T30" fmla="*/ 902 w 903"/>
              <a:gd name="T31" fmla="*/ 527 h 554"/>
              <a:gd name="T32" fmla="*/ 902 w 903"/>
              <a:gd name="T33" fmla="*/ 527 h 554"/>
              <a:gd name="T34" fmla="*/ 875 w 903"/>
              <a:gd name="T35" fmla="*/ 553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03" h="554">
                <a:moveTo>
                  <a:pt x="34" y="519"/>
                </a:moveTo>
                <a:lnTo>
                  <a:pt x="868" y="519"/>
                </a:lnTo>
                <a:lnTo>
                  <a:pt x="868" y="33"/>
                </a:lnTo>
                <a:lnTo>
                  <a:pt x="34" y="33"/>
                </a:lnTo>
                <a:lnTo>
                  <a:pt x="34" y="519"/>
                </a:lnTo>
                <a:close/>
                <a:moveTo>
                  <a:pt x="875" y="553"/>
                </a:moveTo>
                <a:lnTo>
                  <a:pt x="27" y="553"/>
                </a:lnTo>
                <a:lnTo>
                  <a:pt x="27" y="553"/>
                </a:lnTo>
                <a:cubicBezTo>
                  <a:pt x="13" y="553"/>
                  <a:pt x="0" y="541"/>
                  <a:pt x="0" y="527"/>
                </a:cubicBezTo>
                <a:lnTo>
                  <a:pt x="0" y="26"/>
                </a:lnTo>
                <a:lnTo>
                  <a:pt x="0" y="26"/>
                </a:lnTo>
                <a:cubicBezTo>
                  <a:pt x="0" y="11"/>
                  <a:pt x="13" y="0"/>
                  <a:pt x="27" y="0"/>
                </a:cubicBezTo>
                <a:lnTo>
                  <a:pt x="875" y="0"/>
                </a:lnTo>
                <a:lnTo>
                  <a:pt x="875" y="0"/>
                </a:lnTo>
                <a:cubicBezTo>
                  <a:pt x="890" y="0"/>
                  <a:pt x="902" y="11"/>
                  <a:pt x="902" y="26"/>
                </a:cubicBezTo>
                <a:lnTo>
                  <a:pt x="902" y="527"/>
                </a:lnTo>
                <a:lnTo>
                  <a:pt x="902" y="527"/>
                </a:lnTo>
                <a:cubicBezTo>
                  <a:pt x="902" y="541"/>
                  <a:pt x="890" y="553"/>
                  <a:pt x="875" y="5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Freeform 353"/>
          <p:cNvSpPr>
            <a:spLocks noChangeArrowheads="1"/>
          </p:cNvSpPr>
          <p:nvPr/>
        </p:nvSpPr>
        <p:spPr bwMode="auto">
          <a:xfrm>
            <a:off x="6234726" y="9616269"/>
            <a:ext cx="398619" cy="36655"/>
          </a:xfrm>
          <a:custGeom>
            <a:avLst/>
            <a:gdLst>
              <a:gd name="T0" fmla="*/ 366 w 383"/>
              <a:gd name="T1" fmla="*/ 33 h 34"/>
              <a:gd name="T2" fmla="*/ 17 w 383"/>
              <a:gd name="T3" fmla="*/ 33 h 34"/>
              <a:gd name="T4" fmla="*/ 17 w 383"/>
              <a:gd name="T5" fmla="*/ 33 h 34"/>
              <a:gd name="T6" fmla="*/ 0 w 383"/>
              <a:gd name="T7" fmla="*/ 16 h 34"/>
              <a:gd name="T8" fmla="*/ 0 w 383"/>
              <a:gd name="T9" fmla="*/ 16 h 34"/>
              <a:gd name="T10" fmla="*/ 17 w 383"/>
              <a:gd name="T11" fmla="*/ 0 h 34"/>
              <a:gd name="T12" fmla="*/ 366 w 383"/>
              <a:gd name="T13" fmla="*/ 0 h 34"/>
              <a:gd name="T14" fmla="*/ 366 w 383"/>
              <a:gd name="T15" fmla="*/ 0 h 34"/>
              <a:gd name="T16" fmla="*/ 382 w 383"/>
              <a:gd name="T17" fmla="*/ 16 h 34"/>
              <a:gd name="T18" fmla="*/ 382 w 383"/>
              <a:gd name="T19" fmla="*/ 16 h 34"/>
              <a:gd name="T20" fmla="*/ 366 w 383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3" h="34">
                <a:moveTo>
                  <a:pt x="366" y="33"/>
                </a:moveTo>
                <a:lnTo>
                  <a:pt x="17" y="33"/>
                </a:lnTo>
                <a:lnTo>
                  <a:pt x="17" y="33"/>
                </a:lnTo>
                <a:cubicBezTo>
                  <a:pt x="8" y="33"/>
                  <a:pt x="0" y="26"/>
                  <a:pt x="0" y="16"/>
                </a:cubicBezTo>
                <a:lnTo>
                  <a:pt x="0" y="16"/>
                </a:lnTo>
                <a:cubicBezTo>
                  <a:pt x="0" y="7"/>
                  <a:pt x="8" y="0"/>
                  <a:pt x="17" y="0"/>
                </a:cubicBezTo>
                <a:lnTo>
                  <a:pt x="366" y="0"/>
                </a:lnTo>
                <a:lnTo>
                  <a:pt x="366" y="0"/>
                </a:lnTo>
                <a:cubicBezTo>
                  <a:pt x="375" y="0"/>
                  <a:pt x="382" y="7"/>
                  <a:pt x="382" y="16"/>
                </a:cubicBezTo>
                <a:lnTo>
                  <a:pt x="382" y="16"/>
                </a:lnTo>
                <a:cubicBezTo>
                  <a:pt x="382" y="26"/>
                  <a:pt x="375" y="33"/>
                  <a:pt x="366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4" name="Freeform 354"/>
          <p:cNvSpPr>
            <a:spLocks noChangeArrowheads="1"/>
          </p:cNvSpPr>
          <p:nvPr/>
        </p:nvSpPr>
        <p:spPr bwMode="auto">
          <a:xfrm>
            <a:off x="6234726" y="9707906"/>
            <a:ext cx="306982" cy="36655"/>
          </a:xfrm>
          <a:custGeom>
            <a:avLst/>
            <a:gdLst>
              <a:gd name="T0" fmla="*/ 277 w 295"/>
              <a:gd name="T1" fmla="*/ 34 h 35"/>
              <a:gd name="T2" fmla="*/ 17 w 295"/>
              <a:gd name="T3" fmla="*/ 34 h 35"/>
              <a:gd name="T4" fmla="*/ 17 w 295"/>
              <a:gd name="T5" fmla="*/ 34 h 35"/>
              <a:gd name="T6" fmla="*/ 0 w 295"/>
              <a:gd name="T7" fmla="*/ 16 h 35"/>
              <a:gd name="T8" fmla="*/ 0 w 295"/>
              <a:gd name="T9" fmla="*/ 16 h 35"/>
              <a:gd name="T10" fmla="*/ 17 w 295"/>
              <a:gd name="T11" fmla="*/ 0 h 35"/>
              <a:gd name="T12" fmla="*/ 277 w 295"/>
              <a:gd name="T13" fmla="*/ 0 h 35"/>
              <a:gd name="T14" fmla="*/ 277 w 295"/>
              <a:gd name="T15" fmla="*/ 0 h 35"/>
              <a:gd name="T16" fmla="*/ 294 w 295"/>
              <a:gd name="T17" fmla="*/ 16 h 35"/>
              <a:gd name="T18" fmla="*/ 294 w 295"/>
              <a:gd name="T19" fmla="*/ 16 h 35"/>
              <a:gd name="T20" fmla="*/ 277 w 295"/>
              <a:gd name="T21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5" h="35">
                <a:moveTo>
                  <a:pt x="277" y="34"/>
                </a:moveTo>
                <a:lnTo>
                  <a:pt x="17" y="34"/>
                </a:lnTo>
                <a:lnTo>
                  <a:pt x="17" y="34"/>
                </a:lnTo>
                <a:cubicBezTo>
                  <a:pt x="8" y="34"/>
                  <a:pt x="0" y="26"/>
                  <a:pt x="0" y="16"/>
                </a:cubicBezTo>
                <a:lnTo>
                  <a:pt x="0" y="16"/>
                </a:lnTo>
                <a:cubicBezTo>
                  <a:pt x="0" y="7"/>
                  <a:pt x="8" y="0"/>
                  <a:pt x="17" y="0"/>
                </a:cubicBezTo>
                <a:lnTo>
                  <a:pt x="277" y="0"/>
                </a:lnTo>
                <a:lnTo>
                  <a:pt x="277" y="0"/>
                </a:lnTo>
                <a:cubicBezTo>
                  <a:pt x="286" y="0"/>
                  <a:pt x="294" y="7"/>
                  <a:pt x="294" y="16"/>
                </a:cubicBezTo>
                <a:lnTo>
                  <a:pt x="294" y="16"/>
                </a:lnTo>
                <a:cubicBezTo>
                  <a:pt x="294" y="26"/>
                  <a:pt x="286" y="34"/>
                  <a:pt x="277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Freeform 355"/>
          <p:cNvSpPr>
            <a:spLocks noChangeArrowheads="1"/>
          </p:cNvSpPr>
          <p:nvPr/>
        </p:nvSpPr>
        <p:spPr bwMode="auto">
          <a:xfrm>
            <a:off x="6958657" y="9978233"/>
            <a:ext cx="36655" cy="36655"/>
          </a:xfrm>
          <a:custGeom>
            <a:avLst/>
            <a:gdLst>
              <a:gd name="T0" fmla="*/ 17 w 35"/>
              <a:gd name="T1" fmla="*/ 33 h 34"/>
              <a:gd name="T2" fmla="*/ 17 w 35"/>
              <a:gd name="T3" fmla="*/ 33 h 34"/>
              <a:gd name="T4" fmla="*/ 17 w 35"/>
              <a:gd name="T5" fmla="*/ 33 h 34"/>
              <a:gd name="T6" fmla="*/ 0 w 35"/>
              <a:gd name="T7" fmla="*/ 16 h 34"/>
              <a:gd name="T8" fmla="*/ 0 w 35"/>
              <a:gd name="T9" fmla="*/ 16 h 34"/>
              <a:gd name="T10" fmla="*/ 17 w 35"/>
              <a:gd name="T11" fmla="*/ 0 h 34"/>
              <a:gd name="T12" fmla="*/ 17 w 35"/>
              <a:gd name="T13" fmla="*/ 0 h 34"/>
              <a:gd name="T14" fmla="*/ 17 w 35"/>
              <a:gd name="T15" fmla="*/ 0 h 34"/>
              <a:gd name="T16" fmla="*/ 34 w 35"/>
              <a:gd name="T17" fmla="*/ 16 h 34"/>
              <a:gd name="T18" fmla="*/ 34 w 35"/>
              <a:gd name="T19" fmla="*/ 16 h 34"/>
              <a:gd name="T20" fmla="*/ 17 w 35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34">
                <a:moveTo>
                  <a:pt x="17" y="33"/>
                </a:moveTo>
                <a:lnTo>
                  <a:pt x="17" y="33"/>
                </a:lnTo>
                <a:lnTo>
                  <a:pt x="17" y="33"/>
                </a:lnTo>
                <a:cubicBezTo>
                  <a:pt x="8" y="33"/>
                  <a:pt x="0" y="26"/>
                  <a:pt x="0" y="16"/>
                </a:cubicBezTo>
                <a:lnTo>
                  <a:pt x="0" y="16"/>
                </a:lnTo>
                <a:cubicBezTo>
                  <a:pt x="0" y="7"/>
                  <a:pt x="8" y="0"/>
                  <a:pt x="17" y="0"/>
                </a:cubicBezTo>
                <a:lnTo>
                  <a:pt x="17" y="0"/>
                </a:lnTo>
                <a:lnTo>
                  <a:pt x="17" y="0"/>
                </a:lnTo>
                <a:cubicBezTo>
                  <a:pt x="27" y="0"/>
                  <a:pt x="34" y="7"/>
                  <a:pt x="34" y="16"/>
                </a:cubicBezTo>
                <a:lnTo>
                  <a:pt x="34" y="16"/>
                </a:lnTo>
                <a:cubicBezTo>
                  <a:pt x="34" y="26"/>
                  <a:pt x="27" y="33"/>
                  <a:pt x="17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Freeform 356"/>
          <p:cNvSpPr>
            <a:spLocks noChangeArrowheads="1"/>
          </p:cNvSpPr>
          <p:nvPr/>
        </p:nvSpPr>
        <p:spPr bwMode="auto">
          <a:xfrm>
            <a:off x="6743309" y="9978233"/>
            <a:ext cx="201601" cy="36655"/>
          </a:xfrm>
          <a:custGeom>
            <a:avLst/>
            <a:gdLst>
              <a:gd name="T0" fmla="*/ 19 w 192"/>
              <a:gd name="T1" fmla="*/ 33 h 34"/>
              <a:gd name="T2" fmla="*/ 17 w 192"/>
              <a:gd name="T3" fmla="*/ 33 h 34"/>
              <a:gd name="T4" fmla="*/ 17 w 192"/>
              <a:gd name="T5" fmla="*/ 33 h 34"/>
              <a:gd name="T6" fmla="*/ 0 w 192"/>
              <a:gd name="T7" fmla="*/ 16 h 34"/>
              <a:gd name="T8" fmla="*/ 0 w 192"/>
              <a:gd name="T9" fmla="*/ 16 h 34"/>
              <a:gd name="T10" fmla="*/ 17 w 192"/>
              <a:gd name="T11" fmla="*/ 0 h 34"/>
              <a:gd name="T12" fmla="*/ 19 w 192"/>
              <a:gd name="T13" fmla="*/ 0 h 34"/>
              <a:gd name="T14" fmla="*/ 19 w 192"/>
              <a:gd name="T15" fmla="*/ 0 h 34"/>
              <a:gd name="T16" fmla="*/ 35 w 192"/>
              <a:gd name="T17" fmla="*/ 16 h 34"/>
              <a:gd name="T18" fmla="*/ 35 w 192"/>
              <a:gd name="T19" fmla="*/ 16 h 34"/>
              <a:gd name="T20" fmla="*/ 19 w 192"/>
              <a:gd name="T21" fmla="*/ 33 h 34"/>
              <a:gd name="T22" fmla="*/ 71 w 192"/>
              <a:gd name="T23" fmla="*/ 33 h 34"/>
              <a:gd name="T24" fmla="*/ 69 w 192"/>
              <a:gd name="T25" fmla="*/ 33 h 34"/>
              <a:gd name="T26" fmla="*/ 69 w 192"/>
              <a:gd name="T27" fmla="*/ 33 h 34"/>
              <a:gd name="T28" fmla="*/ 52 w 192"/>
              <a:gd name="T29" fmla="*/ 16 h 34"/>
              <a:gd name="T30" fmla="*/ 52 w 192"/>
              <a:gd name="T31" fmla="*/ 16 h 34"/>
              <a:gd name="T32" fmla="*/ 69 w 192"/>
              <a:gd name="T33" fmla="*/ 0 h 34"/>
              <a:gd name="T34" fmla="*/ 71 w 192"/>
              <a:gd name="T35" fmla="*/ 0 h 34"/>
              <a:gd name="T36" fmla="*/ 71 w 192"/>
              <a:gd name="T37" fmla="*/ 0 h 34"/>
              <a:gd name="T38" fmla="*/ 87 w 192"/>
              <a:gd name="T39" fmla="*/ 16 h 34"/>
              <a:gd name="T40" fmla="*/ 87 w 192"/>
              <a:gd name="T41" fmla="*/ 16 h 34"/>
              <a:gd name="T42" fmla="*/ 71 w 192"/>
              <a:gd name="T43" fmla="*/ 33 h 34"/>
              <a:gd name="T44" fmla="*/ 123 w 192"/>
              <a:gd name="T45" fmla="*/ 33 h 34"/>
              <a:gd name="T46" fmla="*/ 121 w 192"/>
              <a:gd name="T47" fmla="*/ 33 h 34"/>
              <a:gd name="T48" fmla="*/ 121 w 192"/>
              <a:gd name="T49" fmla="*/ 33 h 34"/>
              <a:gd name="T50" fmla="*/ 104 w 192"/>
              <a:gd name="T51" fmla="*/ 16 h 34"/>
              <a:gd name="T52" fmla="*/ 104 w 192"/>
              <a:gd name="T53" fmla="*/ 16 h 34"/>
              <a:gd name="T54" fmla="*/ 121 w 192"/>
              <a:gd name="T55" fmla="*/ 0 h 34"/>
              <a:gd name="T56" fmla="*/ 123 w 192"/>
              <a:gd name="T57" fmla="*/ 0 h 34"/>
              <a:gd name="T58" fmla="*/ 123 w 192"/>
              <a:gd name="T59" fmla="*/ 0 h 34"/>
              <a:gd name="T60" fmla="*/ 139 w 192"/>
              <a:gd name="T61" fmla="*/ 16 h 34"/>
              <a:gd name="T62" fmla="*/ 139 w 192"/>
              <a:gd name="T63" fmla="*/ 16 h 34"/>
              <a:gd name="T64" fmla="*/ 123 w 192"/>
              <a:gd name="T65" fmla="*/ 33 h 34"/>
              <a:gd name="T66" fmla="*/ 175 w 192"/>
              <a:gd name="T67" fmla="*/ 33 h 34"/>
              <a:gd name="T68" fmla="*/ 173 w 192"/>
              <a:gd name="T69" fmla="*/ 33 h 34"/>
              <a:gd name="T70" fmla="*/ 173 w 192"/>
              <a:gd name="T71" fmla="*/ 33 h 34"/>
              <a:gd name="T72" fmla="*/ 156 w 192"/>
              <a:gd name="T73" fmla="*/ 16 h 34"/>
              <a:gd name="T74" fmla="*/ 156 w 192"/>
              <a:gd name="T75" fmla="*/ 16 h 34"/>
              <a:gd name="T76" fmla="*/ 173 w 192"/>
              <a:gd name="T77" fmla="*/ 0 h 34"/>
              <a:gd name="T78" fmla="*/ 175 w 192"/>
              <a:gd name="T79" fmla="*/ 0 h 34"/>
              <a:gd name="T80" fmla="*/ 175 w 192"/>
              <a:gd name="T81" fmla="*/ 0 h 34"/>
              <a:gd name="T82" fmla="*/ 191 w 192"/>
              <a:gd name="T83" fmla="*/ 16 h 34"/>
              <a:gd name="T84" fmla="*/ 191 w 192"/>
              <a:gd name="T85" fmla="*/ 16 h 34"/>
              <a:gd name="T86" fmla="*/ 175 w 192"/>
              <a:gd name="T87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2" h="34">
                <a:moveTo>
                  <a:pt x="19" y="33"/>
                </a:moveTo>
                <a:lnTo>
                  <a:pt x="17" y="33"/>
                </a:lnTo>
                <a:lnTo>
                  <a:pt x="17" y="33"/>
                </a:lnTo>
                <a:cubicBezTo>
                  <a:pt x="8" y="33"/>
                  <a:pt x="0" y="26"/>
                  <a:pt x="0" y="16"/>
                </a:cubicBezTo>
                <a:lnTo>
                  <a:pt x="0" y="16"/>
                </a:lnTo>
                <a:cubicBezTo>
                  <a:pt x="0" y="7"/>
                  <a:pt x="8" y="0"/>
                  <a:pt x="17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28" y="0"/>
                  <a:pt x="35" y="7"/>
                  <a:pt x="35" y="16"/>
                </a:cubicBezTo>
                <a:lnTo>
                  <a:pt x="35" y="16"/>
                </a:lnTo>
                <a:cubicBezTo>
                  <a:pt x="35" y="26"/>
                  <a:pt x="28" y="33"/>
                  <a:pt x="19" y="33"/>
                </a:cubicBezTo>
                <a:close/>
                <a:moveTo>
                  <a:pt x="71" y="33"/>
                </a:moveTo>
                <a:lnTo>
                  <a:pt x="69" y="33"/>
                </a:lnTo>
                <a:lnTo>
                  <a:pt x="69" y="33"/>
                </a:lnTo>
                <a:cubicBezTo>
                  <a:pt x="60" y="33"/>
                  <a:pt x="52" y="26"/>
                  <a:pt x="52" y="16"/>
                </a:cubicBezTo>
                <a:lnTo>
                  <a:pt x="52" y="16"/>
                </a:lnTo>
                <a:cubicBezTo>
                  <a:pt x="52" y="7"/>
                  <a:pt x="60" y="0"/>
                  <a:pt x="69" y="0"/>
                </a:cubicBezTo>
                <a:lnTo>
                  <a:pt x="71" y="0"/>
                </a:lnTo>
                <a:lnTo>
                  <a:pt x="71" y="0"/>
                </a:lnTo>
                <a:cubicBezTo>
                  <a:pt x="80" y="0"/>
                  <a:pt x="87" y="7"/>
                  <a:pt x="87" y="16"/>
                </a:cubicBezTo>
                <a:lnTo>
                  <a:pt x="87" y="16"/>
                </a:lnTo>
                <a:cubicBezTo>
                  <a:pt x="87" y="26"/>
                  <a:pt x="80" y="33"/>
                  <a:pt x="71" y="33"/>
                </a:cubicBezTo>
                <a:close/>
                <a:moveTo>
                  <a:pt x="123" y="33"/>
                </a:moveTo>
                <a:lnTo>
                  <a:pt x="121" y="33"/>
                </a:lnTo>
                <a:lnTo>
                  <a:pt x="121" y="33"/>
                </a:lnTo>
                <a:cubicBezTo>
                  <a:pt x="112" y="33"/>
                  <a:pt x="104" y="26"/>
                  <a:pt x="104" y="16"/>
                </a:cubicBezTo>
                <a:lnTo>
                  <a:pt x="104" y="16"/>
                </a:lnTo>
                <a:cubicBezTo>
                  <a:pt x="104" y="7"/>
                  <a:pt x="112" y="0"/>
                  <a:pt x="121" y="0"/>
                </a:cubicBezTo>
                <a:lnTo>
                  <a:pt x="123" y="0"/>
                </a:lnTo>
                <a:lnTo>
                  <a:pt x="123" y="0"/>
                </a:lnTo>
                <a:cubicBezTo>
                  <a:pt x="132" y="0"/>
                  <a:pt x="139" y="7"/>
                  <a:pt x="139" y="16"/>
                </a:cubicBezTo>
                <a:lnTo>
                  <a:pt x="139" y="16"/>
                </a:lnTo>
                <a:cubicBezTo>
                  <a:pt x="139" y="26"/>
                  <a:pt x="132" y="33"/>
                  <a:pt x="123" y="33"/>
                </a:cubicBezTo>
                <a:close/>
                <a:moveTo>
                  <a:pt x="175" y="33"/>
                </a:moveTo>
                <a:lnTo>
                  <a:pt x="173" y="33"/>
                </a:lnTo>
                <a:lnTo>
                  <a:pt x="173" y="33"/>
                </a:lnTo>
                <a:cubicBezTo>
                  <a:pt x="164" y="33"/>
                  <a:pt x="156" y="26"/>
                  <a:pt x="156" y="16"/>
                </a:cubicBezTo>
                <a:lnTo>
                  <a:pt x="156" y="16"/>
                </a:lnTo>
                <a:cubicBezTo>
                  <a:pt x="156" y="7"/>
                  <a:pt x="164" y="0"/>
                  <a:pt x="173" y="0"/>
                </a:cubicBezTo>
                <a:lnTo>
                  <a:pt x="175" y="0"/>
                </a:lnTo>
                <a:lnTo>
                  <a:pt x="175" y="0"/>
                </a:lnTo>
                <a:cubicBezTo>
                  <a:pt x="184" y="0"/>
                  <a:pt x="191" y="7"/>
                  <a:pt x="191" y="16"/>
                </a:cubicBezTo>
                <a:lnTo>
                  <a:pt x="191" y="16"/>
                </a:lnTo>
                <a:cubicBezTo>
                  <a:pt x="191" y="26"/>
                  <a:pt x="184" y="33"/>
                  <a:pt x="175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Freeform 357"/>
          <p:cNvSpPr>
            <a:spLocks noChangeArrowheads="1"/>
          </p:cNvSpPr>
          <p:nvPr/>
        </p:nvSpPr>
        <p:spPr bwMode="auto">
          <a:xfrm>
            <a:off x="6688327" y="9978233"/>
            <a:ext cx="36655" cy="36655"/>
          </a:xfrm>
          <a:custGeom>
            <a:avLst/>
            <a:gdLst>
              <a:gd name="T0" fmla="*/ 18 w 36"/>
              <a:gd name="T1" fmla="*/ 33 h 34"/>
              <a:gd name="T2" fmla="*/ 17 w 36"/>
              <a:gd name="T3" fmla="*/ 33 h 34"/>
              <a:gd name="T4" fmla="*/ 17 w 36"/>
              <a:gd name="T5" fmla="*/ 33 h 34"/>
              <a:gd name="T6" fmla="*/ 0 w 36"/>
              <a:gd name="T7" fmla="*/ 16 h 34"/>
              <a:gd name="T8" fmla="*/ 0 w 36"/>
              <a:gd name="T9" fmla="*/ 16 h 34"/>
              <a:gd name="T10" fmla="*/ 17 w 36"/>
              <a:gd name="T11" fmla="*/ 0 h 34"/>
              <a:gd name="T12" fmla="*/ 18 w 36"/>
              <a:gd name="T13" fmla="*/ 0 h 34"/>
              <a:gd name="T14" fmla="*/ 18 w 36"/>
              <a:gd name="T15" fmla="*/ 0 h 34"/>
              <a:gd name="T16" fmla="*/ 35 w 36"/>
              <a:gd name="T17" fmla="*/ 16 h 34"/>
              <a:gd name="T18" fmla="*/ 35 w 36"/>
              <a:gd name="T19" fmla="*/ 16 h 34"/>
              <a:gd name="T20" fmla="*/ 18 w 36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4">
                <a:moveTo>
                  <a:pt x="18" y="33"/>
                </a:moveTo>
                <a:lnTo>
                  <a:pt x="17" y="33"/>
                </a:lnTo>
                <a:lnTo>
                  <a:pt x="17" y="33"/>
                </a:lnTo>
                <a:cubicBezTo>
                  <a:pt x="8" y="33"/>
                  <a:pt x="0" y="26"/>
                  <a:pt x="0" y="16"/>
                </a:cubicBezTo>
                <a:lnTo>
                  <a:pt x="0" y="16"/>
                </a:lnTo>
                <a:cubicBezTo>
                  <a:pt x="0" y="7"/>
                  <a:pt x="8" y="0"/>
                  <a:pt x="17" y="0"/>
                </a:cubicBezTo>
                <a:lnTo>
                  <a:pt x="18" y="0"/>
                </a:lnTo>
                <a:lnTo>
                  <a:pt x="18" y="0"/>
                </a:lnTo>
                <a:cubicBezTo>
                  <a:pt x="27" y="0"/>
                  <a:pt x="35" y="7"/>
                  <a:pt x="35" y="16"/>
                </a:cubicBezTo>
                <a:lnTo>
                  <a:pt x="35" y="16"/>
                </a:lnTo>
                <a:cubicBezTo>
                  <a:pt x="35" y="26"/>
                  <a:pt x="27" y="33"/>
                  <a:pt x="18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358"/>
          <p:cNvSpPr>
            <a:spLocks noChangeArrowheads="1"/>
          </p:cNvSpPr>
          <p:nvPr/>
        </p:nvSpPr>
        <p:spPr bwMode="auto">
          <a:xfrm>
            <a:off x="6683746" y="9886596"/>
            <a:ext cx="311565" cy="36655"/>
          </a:xfrm>
          <a:custGeom>
            <a:avLst/>
            <a:gdLst>
              <a:gd name="T0" fmla="*/ 280 w 298"/>
              <a:gd name="T1" fmla="*/ 33 h 34"/>
              <a:gd name="T2" fmla="*/ 16 w 298"/>
              <a:gd name="T3" fmla="*/ 33 h 34"/>
              <a:gd name="T4" fmla="*/ 16 w 298"/>
              <a:gd name="T5" fmla="*/ 33 h 34"/>
              <a:gd name="T6" fmla="*/ 0 w 298"/>
              <a:gd name="T7" fmla="*/ 16 h 34"/>
              <a:gd name="T8" fmla="*/ 0 w 298"/>
              <a:gd name="T9" fmla="*/ 16 h 34"/>
              <a:gd name="T10" fmla="*/ 16 w 298"/>
              <a:gd name="T11" fmla="*/ 0 h 34"/>
              <a:gd name="T12" fmla="*/ 280 w 298"/>
              <a:gd name="T13" fmla="*/ 0 h 34"/>
              <a:gd name="T14" fmla="*/ 280 w 298"/>
              <a:gd name="T15" fmla="*/ 0 h 34"/>
              <a:gd name="T16" fmla="*/ 297 w 298"/>
              <a:gd name="T17" fmla="*/ 16 h 34"/>
              <a:gd name="T18" fmla="*/ 297 w 298"/>
              <a:gd name="T19" fmla="*/ 16 h 34"/>
              <a:gd name="T20" fmla="*/ 280 w 298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8" h="34">
                <a:moveTo>
                  <a:pt x="280" y="33"/>
                </a:moveTo>
                <a:lnTo>
                  <a:pt x="16" y="33"/>
                </a:lnTo>
                <a:lnTo>
                  <a:pt x="16" y="33"/>
                </a:lnTo>
                <a:cubicBezTo>
                  <a:pt x="7" y="33"/>
                  <a:pt x="0" y="25"/>
                  <a:pt x="0" y="16"/>
                </a:cubicBezTo>
                <a:lnTo>
                  <a:pt x="0" y="16"/>
                </a:lnTo>
                <a:cubicBezTo>
                  <a:pt x="0" y="7"/>
                  <a:pt x="7" y="0"/>
                  <a:pt x="16" y="0"/>
                </a:cubicBezTo>
                <a:lnTo>
                  <a:pt x="280" y="0"/>
                </a:lnTo>
                <a:lnTo>
                  <a:pt x="280" y="0"/>
                </a:lnTo>
                <a:cubicBezTo>
                  <a:pt x="290" y="0"/>
                  <a:pt x="297" y="7"/>
                  <a:pt x="297" y="16"/>
                </a:cubicBezTo>
                <a:lnTo>
                  <a:pt x="297" y="16"/>
                </a:lnTo>
                <a:cubicBezTo>
                  <a:pt x="297" y="25"/>
                  <a:pt x="290" y="33"/>
                  <a:pt x="280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359"/>
          <p:cNvSpPr>
            <a:spLocks noChangeArrowheads="1"/>
          </p:cNvSpPr>
          <p:nvPr/>
        </p:nvSpPr>
        <p:spPr bwMode="auto">
          <a:xfrm>
            <a:off x="6234726" y="9886596"/>
            <a:ext cx="169527" cy="123711"/>
          </a:xfrm>
          <a:custGeom>
            <a:avLst/>
            <a:gdLst>
              <a:gd name="T0" fmla="*/ 34 w 165"/>
              <a:gd name="T1" fmla="*/ 85 h 120"/>
              <a:gd name="T2" fmla="*/ 131 w 165"/>
              <a:gd name="T3" fmla="*/ 85 h 120"/>
              <a:gd name="T4" fmla="*/ 131 w 165"/>
              <a:gd name="T5" fmla="*/ 33 h 120"/>
              <a:gd name="T6" fmla="*/ 34 w 165"/>
              <a:gd name="T7" fmla="*/ 33 h 120"/>
              <a:gd name="T8" fmla="*/ 34 w 165"/>
              <a:gd name="T9" fmla="*/ 85 h 120"/>
              <a:gd name="T10" fmla="*/ 147 w 165"/>
              <a:gd name="T11" fmla="*/ 119 h 120"/>
              <a:gd name="T12" fmla="*/ 17 w 165"/>
              <a:gd name="T13" fmla="*/ 119 h 120"/>
              <a:gd name="T14" fmla="*/ 17 w 165"/>
              <a:gd name="T15" fmla="*/ 119 h 120"/>
              <a:gd name="T16" fmla="*/ 0 w 165"/>
              <a:gd name="T17" fmla="*/ 102 h 120"/>
              <a:gd name="T18" fmla="*/ 0 w 165"/>
              <a:gd name="T19" fmla="*/ 16 h 120"/>
              <a:gd name="T20" fmla="*/ 0 w 165"/>
              <a:gd name="T21" fmla="*/ 16 h 120"/>
              <a:gd name="T22" fmla="*/ 17 w 165"/>
              <a:gd name="T23" fmla="*/ 0 h 120"/>
              <a:gd name="T24" fmla="*/ 147 w 165"/>
              <a:gd name="T25" fmla="*/ 0 h 120"/>
              <a:gd name="T26" fmla="*/ 147 w 165"/>
              <a:gd name="T27" fmla="*/ 0 h 120"/>
              <a:gd name="T28" fmla="*/ 164 w 165"/>
              <a:gd name="T29" fmla="*/ 16 h 120"/>
              <a:gd name="T30" fmla="*/ 164 w 165"/>
              <a:gd name="T31" fmla="*/ 102 h 120"/>
              <a:gd name="T32" fmla="*/ 164 w 165"/>
              <a:gd name="T33" fmla="*/ 102 h 120"/>
              <a:gd name="T34" fmla="*/ 147 w 165"/>
              <a:gd name="T35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5" h="120">
                <a:moveTo>
                  <a:pt x="34" y="85"/>
                </a:moveTo>
                <a:lnTo>
                  <a:pt x="131" y="85"/>
                </a:lnTo>
                <a:lnTo>
                  <a:pt x="131" y="33"/>
                </a:lnTo>
                <a:lnTo>
                  <a:pt x="34" y="33"/>
                </a:lnTo>
                <a:lnTo>
                  <a:pt x="34" y="85"/>
                </a:lnTo>
                <a:close/>
                <a:moveTo>
                  <a:pt x="147" y="119"/>
                </a:moveTo>
                <a:lnTo>
                  <a:pt x="17" y="119"/>
                </a:lnTo>
                <a:lnTo>
                  <a:pt x="17" y="119"/>
                </a:lnTo>
                <a:cubicBezTo>
                  <a:pt x="8" y="119"/>
                  <a:pt x="0" y="111"/>
                  <a:pt x="0" y="102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7"/>
                  <a:pt x="8" y="0"/>
                  <a:pt x="17" y="0"/>
                </a:cubicBezTo>
                <a:lnTo>
                  <a:pt x="147" y="0"/>
                </a:lnTo>
                <a:lnTo>
                  <a:pt x="147" y="0"/>
                </a:lnTo>
                <a:cubicBezTo>
                  <a:pt x="157" y="0"/>
                  <a:pt x="164" y="7"/>
                  <a:pt x="164" y="16"/>
                </a:cubicBezTo>
                <a:lnTo>
                  <a:pt x="164" y="102"/>
                </a:lnTo>
                <a:lnTo>
                  <a:pt x="164" y="102"/>
                </a:lnTo>
                <a:cubicBezTo>
                  <a:pt x="164" y="111"/>
                  <a:pt x="157" y="119"/>
                  <a:pt x="147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360"/>
          <p:cNvSpPr>
            <a:spLocks noChangeArrowheads="1"/>
          </p:cNvSpPr>
          <p:nvPr/>
        </p:nvSpPr>
        <p:spPr bwMode="auto">
          <a:xfrm>
            <a:off x="6867020" y="9616269"/>
            <a:ext cx="128291" cy="36655"/>
          </a:xfrm>
          <a:custGeom>
            <a:avLst/>
            <a:gdLst>
              <a:gd name="T0" fmla="*/ 104 w 122"/>
              <a:gd name="T1" fmla="*/ 33 h 34"/>
              <a:gd name="T2" fmla="*/ 16 w 122"/>
              <a:gd name="T3" fmla="*/ 33 h 34"/>
              <a:gd name="T4" fmla="*/ 16 w 122"/>
              <a:gd name="T5" fmla="*/ 33 h 34"/>
              <a:gd name="T6" fmla="*/ 0 w 122"/>
              <a:gd name="T7" fmla="*/ 16 h 34"/>
              <a:gd name="T8" fmla="*/ 0 w 122"/>
              <a:gd name="T9" fmla="*/ 16 h 34"/>
              <a:gd name="T10" fmla="*/ 16 w 122"/>
              <a:gd name="T11" fmla="*/ 0 h 34"/>
              <a:gd name="T12" fmla="*/ 104 w 122"/>
              <a:gd name="T13" fmla="*/ 0 h 34"/>
              <a:gd name="T14" fmla="*/ 104 w 122"/>
              <a:gd name="T15" fmla="*/ 0 h 34"/>
              <a:gd name="T16" fmla="*/ 121 w 122"/>
              <a:gd name="T17" fmla="*/ 16 h 34"/>
              <a:gd name="T18" fmla="*/ 121 w 122"/>
              <a:gd name="T19" fmla="*/ 16 h 34"/>
              <a:gd name="T20" fmla="*/ 104 w 122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2" h="34">
                <a:moveTo>
                  <a:pt x="104" y="33"/>
                </a:moveTo>
                <a:lnTo>
                  <a:pt x="16" y="33"/>
                </a:lnTo>
                <a:lnTo>
                  <a:pt x="16" y="33"/>
                </a:lnTo>
                <a:cubicBezTo>
                  <a:pt x="7" y="33"/>
                  <a:pt x="0" y="26"/>
                  <a:pt x="0" y="16"/>
                </a:cubicBezTo>
                <a:lnTo>
                  <a:pt x="0" y="16"/>
                </a:lnTo>
                <a:cubicBezTo>
                  <a:pt x="0" y="7"/>
                  <a:pt x="7" y="0"/>
                  <a:pt x="16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114" y="0"/>
                  <a:pt x="121" y="7"/>
                  <a:pt x="121" y="16"/>
                </a:cubicBezTo>
                <a:lnTo>
                  <a:pt x="121" y="16"/>
                </a:lnTo>
                <a:cubicBezTo>
                  <a:pt x="121" y="26"/>
                  <a:pt x="114" y="33"/>
                  <a:pt x="104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361"/>
          <p:cNvSpPr>
            <a:spLocks noChangeArrowheads="1"/>
          </p:cNvSpPr>
          <p:nvPr/>
        </p:nvSpPr>
        <p:spPr bwMode="auto">
          <a:xfrm>
            <a:off x="10711181" y="9080192"/>
            <a:ext cx="1470772" cy="1470772"/>
          </a:xfrm>
          <a:custGeom>
            <a:avLst/>
            <a:gdLst>
              <a:gd name="T0" fmla="*/ 0 w 1415"/>
              <a:gd name="T1" fmla="*/ 707 h 1414"/>
              <a:gd name="T2" fmla="*/ 0 w 1415"/>
              <a:gd name="T3" fmla="*/ 707 h 1414"/>
              <a:gd name="T4" fmla="*/ 707 w 1415"/>
              <a:gd name="T5" fmla="*/ 0 h 1414"/>
              <a:gd name="T6" fmla="*/ 707 w 1415"/>
              <a:gd name="T7" fmla="*/ 0 h 1414"/>
              <a:gd name="T8" fmla="*/ 1414 w 1415"/>
              <a:gd name="T9" fmla="*/ 707 h 1414"/>
              <a:gd name="T10" fmla="*/ 1414 w 1415"/>
              <a:gd name="T11" fmla="*/ 707 h 1414"/>
              <a:gd name="T12" fmla="*/ 707 w 1415"/>
              <a:gd name="T13" fmla="*/ 1413 h 1414"/>
              <a:gd name="T14" fmla="*/ 707 w 1415"/>
              <a:gd name="T15" fmla="*/ 1413 h 1414"/>
              <a:gd name="T16" fmla="*/ 0 w 1415"/>
              <a:gd name="T17" fmla="*/ 707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5" h="1414">
                <a:moveTo>
                  <a:pt x="0" y="707"/>
                </a:moveTo>
                <a:lnTo>
                  <a:pt x="0" y="707"/>
                </a:lnTo>
                <a:cubicBezTo>
                  <a:pt x="0" y="316"/>
                  <a:pt x="316" y="0"/>
                  <a:pt x="707" y="0"/>
                </a:cubicBezTo>
                <a:lnTo>
                  <a:pt x="707" y="0"/>
                </a:lnTo>
                <a:cubicBezTo>
                  <a:pt x="1097" y="0"/>
                  <a:pt x="1414" y="316"/>
                  <a:pt x="1414" y="707"/>
                </a:cubicBezTo>
                <a:lnTo>
                  <a:pt x="1414" y="707"/>
                </a:lnTo>
                <a:cubicBezTo>
                  <a:pt x="1414" y="1097"/>
                  <a:pt x="1097" y="1413"/>
                  <a:pt x="707" y="1413"/>
                </a:cubicBezTo>
                <a:lnTo>
                  <a:pt x="707" y="1413"/>
                </a:lnTo>
                <a:cubicBezTo>
                  <a:pt x="316" y="1413"/>
                  <a:pt x="0" y="1097"/>
                  <a:pt x="0" y="7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362"/>
          <p:cNvSpPr>
            <a:spLocks noChangeArrowheads="1"/>
          </p:cNvSpPr>
          <p:nvPr/>
        </p:nvSpPr>
        <p:spPr bwMode="auto">
          <a:xfrm>
            <a:off x="15545023" y="9080192"/>
            <a:ext cx="1470769" cy="1470772"/>
          </a:xfrm>
          <a:custGeom>
            <a:avLst/>
            <a:gdLst>
              <a:gd name="T0" fmla="*/ 0 w 1415"/>
              <a:gd name="T1" fmla="*/ 707 h 1414"/>
              <a:gd name="T2" fmla="*/ 0 w 1415"/>
              <a:gd name="T3" fmla="*/ 707 h 1414"/>
              <a:gd name="T4" fmla="*/ 707 w 1415"/>
              <a:gd name="T5" fmla="*/ 0 h 1414"/>
              <a:gd name="T6" fmla="*/ 707 w 1415"/>
              <a:gd name="T7" fmla="*/ 0 h 1414"/>
              <a:gd name="T8" fmla="*/ 1414 w 1415"/>
              <a:gd name="T9" fmla="*/ 707 h 1414"/>
              <a:gd name="T10" fmla="*/ 1414 w 1415"/>
              <a:gd name="T11" fmla="*/ 707 h 1414"/>
              <a:gd name="T12" fmla="*/ 707 w 1415"/>
              <a:gd name="T13" fmla="*/ 1413 h 1414"/>
              <a:gd name="T14" fmla="*/ 707 w 1415"/>
              <a:gd name="T15" fmla="*/ 1413 h 1414"/>
              <a:gd name="T16" fmla="*/ 0 w 1415"/>
              <a:gd name="T17" fmla="*/ 707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5" h="1414">
                <a:moveTo>
                  <a:pt x="0" y="707"/>
                </a:moveTo>
                <a:lnTo>
                  <a:pt x="0" y="707"/>
                </a:lnTo>
                <a:cubicBezTo>
                  <a:pt x="0" y="316"/>
                  <a:pt x="317" y="0"/>
                  <a:pt x="707" y="0"/>
                </a:cubicBezTo>
                <a:lnTo>
                  <a:pt x="707" y="0"/>
                </a:lnTo>
                <a:cubicBezTo>
                  <a:pt x="1098" y="0"/>
                  <a:pt x="1414" y="316"/>
                  <a:pt x="1414" y="707"/>
                </a:cubicBezTo>
                <a:lnTo>
                  <a:pt x="1414" y="707"/>
                </a:lnTo>
                <a:cubicBezTo>
                  <a:pt x="1414" y="1097"/>
                  <a:pt x="1098" y="1413"/>
                  <a:pt x="707" y="1413"/>
                </a:cubicBezTo>
                <a:lnTo>
                  <a:pt x="707" y="1413"/>
                </a:lnTo>
                <a:cubicBezTo>
                  <a:pt x="317" y="1413"/>
                  <a:pt x="0" y="1097"/>
                  <a:pt x="0" y="7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363"/>
          <p:cNvSpPr>
            <a:spLocks noChangeArrowheads="1"/>
          </p:cNvSpPr>
          <p:nvPr/>
        </p:nvSpPr>
        <p:spPr bwMode="auto">
          <a:xfrm>
            <a:off x="20378861" y="9080192"/>
            <a:ext cx="1470772" cy="1470772"/>
          </a:xfrm>
          <a:custGeom>
            <a:avLst/>
            <a:gdLst>
              <a:gd name="T0" fmla="*/ 0 w 1415"/>
              <a:gd name="T1" fmla="*/ 707 h 1414"/>
              <a:gd name="T2" fmla="*/ 0 w 1415"/>
              <a:gd name="T3" fmla="*/ 707 h 1414"/>
              <a:gd name="T4" fmla="*/ 707 w 1415"/>
              <a:gd name="T5" fmla="*/ 0 h 1414"/>
              <a:gd name="T6" fmla="*/ 707 w 1415"/>
              <a:gd name="T7" fmla="*/ 0 h 1414"/>
              <a:gd name="T8" fmla="*/ 1414 w 1415"/>
              <a:gd name="T9" fmla="*/ 707 h 1414"/>
              <a:gd name="T10" fmla="*/ 1414 w 1415"/>
              <a:gd name="T11" fmla="*/ 707 h 1414"/>
              <a:gd name="T12" fmla="*/ 707 w 1415"/>
              <a:gd name="T13" fmla="*/ 1413 h 1414"/>
              <a:gd name="T14" fmla="*/ 707 w 1415"/>
              <a:gd name="T15" fmla="*/ 1413 h 1414"/>
              <a:gd name="T16" fmla="*/ 0 w 1415"/>
              <a:gd name="T17" fmla="*/ 707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5" h="1414">
                <a:moveTo>
                  <a:pt x="0" y="707"/>
                </a:moveTo>
                <a:lnTo>
                  <a:pt x="0" y="707"/>
                </a:lnTo>
                <a:cubicBezTo>
                  <a:pt x="0" y="316"/>
                  <a:pt x="316" y="0"/>
                  <a:pt x="707" y="0"/>
                </a:cubicBezTo>
                <a:lnTo>
                  <a:pt x="707" y="0"/>
                </a:lnTo>
                <a:cubicBezTo>
                  <a:pt x="1097" y="0"/>
                  <a:pt x="1414" y="316"/>
                  <a:pt x="1414" y="707"/>
                </a:cubicBezTo>
                <a:lnTo>
                  <a:pt x="1414" y="707"/>
                </a:lnTo>
                <a:cubicBezTo>
                  <a:pt x="1414" y="1097"/>
                  <a:pt x="1097" y="1413"/>
                  <a:pt x="707" y="1413"/>
                </a:cubicBezTo>
                <a:lnTo>
                  <a:pt x="707" y="1413"/>
                </a:lnTo>
                <a:cubicBezTo>
                  <a:pt x="316" y="1413"/>
                  <a:pt x="0" y="1097"/>
                  <a:pt x="0" y="7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364"/>
          <p:cNvSpPr>
            <a:spLocks noChangeArrowheads="1"/>
          </p:cNvSpPr>
          <p:nvPr/>
        </p:nvSpPr>
        <p:spPr bwMode="auto">
          <a:xfrm>
            <a:off x="11022746" y="9492558"/>
            <a:ext cx="856805" cy="650621"/>
          </a:xfrm>
          <a:custGeom>
            <a:avLst/>
            <a:gdLst>
              <a:gd name="T0" fmla="*/ 57 w 824"/>
              <a:gd name="T1" fmla="*/ 38 h 625"/>
              <a:gd name="T2" fmla="*/ 57 w 824"/>
              <a:gd name="T3" fmla="*/ 38 h 625"/>
              <a:gd name="T4" fmla="*/ 38 w 824"/>
              <a:gd name="T5" fmla="*/ 58 h 625"/>
              <a:gd name="T6" fmla="*/ 38 w 824"/>
              <a:gd name="T7" fmla="*/ 567 h 625"/>
              <a:gd name="T8" fmla="*/ 38 w 824"/>
              <a:gd name="T9" fmla="*/ 567 h 625"/>
              <a:gd name="T10" fmla="*/ 57 w 824"/>
              <a:gd name="T11" fmla="*/ 587 h 625"/>
              <a:gd name="T12" fmla="*/ 766 w 824"/>
              <a:gd name="T13" fmla="*/ 587 h 625"/>
              <a:gd name="T14" fmla="*/ 766 w 824"/>
              <a:gd name="T15" fmla="*/ 587 h 625"/>
              <a:gd name="T16" fmla="*/ 785 w 824"/>
              <a:gd name="T17" fmla="*/ 567 h 625"/>
              <a:gd name="T18" fmla="*/ 785 w 824"/>
              <a:gd name="T19" fmla="*/ 58 h 625"/>
              <a:gd name="T20" fmla="*/ 785 w 824"/>
              <a:gd name="T21" fmla="*/ 58 h 625"/>
              <a:gd name="T22" fmla="*/ 766 w 824"/>
              <a:gd name="T23" fmla="*/ 38 h 625"/>
              <a:gd name="T24" fmla="*/ 57 w 824"/>
              <a:gd name="T25" fmla="*/ 38 h 625"/>
              <a:gd name="T26" fmla="*/ 766 w 824"/>
              <a:gd name="T27" fmla="*/ 624 h 625"/>
              <a:gd name="T28" fmla="*/ 57 w 824"/>
              <a:gd name="T29" fmla="*/ 624 h 625"/>
              <a:gd name="T30" fmla="*/ 57 w 824"/>
              <a:gd name="T31" fmla="*/ 624 h 625"/>
              <a:gd name="T32" fmla="*/ 0 w 824"/>
              <a:gd name="T33" fmla="*/ 567 h 625"/>
              <a:gd name="T34" fmla="*/ 0 w 824"/>
              <a:gd name="T35" fmla="*/ 58 h 625"/>
              <a:gd name="T36" fmla="*/ 0 w 824"/>
              <a:gd name="T37" fmla="*/ 58 h 625"/>
              <a:gd name="T38" fmla="*/ 57 w 824"/>
              <a:gd name="T39" fmla="*/ 0 h 625"/>
              <a:gd name="T40" fmla="*/ 766 w 824"/>
              <a:gd name="T41" fmla="*/ 0 h 625"/>
              <a:gd name="T42" fmla="*/ 766 w 824"/>
              <a:gd name="T43" fmla="*/ 0 h 625"/>
              <a:gd name="T44" fmla="*/ 823 w 824"/>
              <a:gd name="T45" fmla="*/ 58 h 625"/>
              <a:gd name="T46" fmla="*/ 823 w 824"/>
              <a:gd name="T47" fmla="*/ 567 h 625"/>
              <a:gd name="T48" fmla="*/ 823 w 824"/>
              <a:gd name="T49" fmla="*/ 567 h 625"/>
              <a:gd name="T50" fmla="*/ 766 w 824"/>
              <a:gd name="T51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24" h="625">
                <a:moveTo>
                  <a:pt x="57" y="38"/>
                </a:moveTo>
                <a:lnTo>
                  <a:pt x="57" y="38"/>
                </a:lnTo>
                <a:cubicBezTo>
                  <a:pt x="47" y="38"/>
                  <a:pt x="38" y="47"/>
                  <a:pt x="38" y="58"/>
                </a:cubicBezTo>
                <a:lnTo>
                  <a:pt x="38" y="567"/>
                </a:lnTo>
                <a:lnTo>
                  <a:pt x="38" y="567"/>
                </a:lnTo>
                <a:cubicBezTo>
                  <a:pt x="38" y="578"/>
                  <a:pt x="47" y="587"/>
                  <a:pt x="57" y="587"/>
                </a:cubicBezTo>
                <a:lnTo>
                  <a:pt x="766" y="587"/>
                </a:lnTo>
                <a:lnTo>
                  <a:pt x="766" y="587"/>
                </a:lnTo>
                <a:cubicBezTo>
                  <a:pt x="776" y="587"/>
                  <a:pt x="785" y="578"/>
                  <a:pt x="785" y="567"/>
                </a:cubicBezTo>
                <a:lnTo>
                  <a:pt x="785" y="58"/>
                </a:lnTo>
                <a:lnTo>
                  <a:pt x="785" y="58"/>
                </a:lnTo>
                <a:cubicBezTo>
                  <a:pt x="785" y="47"/>
                  <a:pt x="776" y="38"/>
                  <a:pt x="766" y="38"/>
                </a:cubicBezTo>
                <a:lnTo>
                  <a:pt x="57" y="38"/>
                </a:lnTo>
                <a:close/>
                <a:moveTo>
                  <a:pt x="766" y="624"/>
                </a:moveTo>
                <a:lnTo>
                  <a:pt x="57" y="624"/>
                </a:lnTo>
                <a:lnTo>
                  <a:pt x="57" y="624"/>
                </a:lnTo>
                <a:cubicBezTo>
                  <a:pt x="26" y="624"/>
                  <a:pt x="0" y="599"/>
                  <a:pt x="0" y="567"/>
                </a:cubicBezTo>
                <a:lnTo>
                  <a:pt x="0" y="58"/>
                </a:lnTo>
                <a:lnTo>
                  <a:pt x="0" y="58"/>
                </a:lnTo>
                <a:cubicBezTo>
                  <a:pt x="0" y="26"/>
                  <a:pt x="26" y="0"/>
                  <a:pt x="57" y="0"/>
                </a:cubicBezTo>
                <a:lnTo>
                  <a:pt x="766" y="0"/>
                </a:lnTo>
                <a:lnTo>
                  <a:pt x="766" y="0"/>
                </a:lnTo>
                <a:cubicBezTo>
                  <a:pt x="797" y="0"/>
                  <a:pt x="823" y="26"/>
                  <a:pt x="823" y="58"/>
                </a:cubicBezTo>
                <a:lnTo>
                  <a:pt x="823" y="567"/>
                </a:lnTo>
                <a:lnTo>
                  <a:pt x="823" y="567"/>
                </a:lnTo>
                <a:cubicBezTo>
                  <a:pt x="823" y="599"/>
                  <a:pt x="797" y="624"/>
                  <a:pt x="766" y="6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365"/>
          <p:cNvSpPr>
            <a:spLocks noChangeArrowheads="1"/>
          </p:cNvSpPr>
          <p:nvPr/>
        </p:nvSpPr>
        <p:spPr bwMode="auto">
          <a:xfrm>
            <a:off x="11018166" y="9593358"/>
            <a:ext cx="856802" cy="41238"/>
          </a:xfrm>
          <a:custGeom>
            <a:avLst/>
            <a:gdLst>
              <a:gd name="T0" fmla="*/ 803 w 824"/>
              <a:gd name="T1" fmla="*/ 38 h 39"/>
              <a:gd name="T2" fmla="*/ 19 w 824"/>
              <a:gd name="T3" fmla="*/ 38 h 39"/>
              <a:gd name="T4" fmla="*/ 19 w 824"/>
              <a:gd name="T5" fmla="*/ 38 h 39"/>
              <a:gd name="T6" fmla="*/ 0 w 824"/>
              <a:gd name="T7" fmla="*/ 19 h 39"/>
              <a:gd name="T8" fmla="*/ 0 w 824"/>
              <a:gd name="T9" fmla="*/ 19 h 39"/>
              <a:gd name="T10" fmla="*/ 19 w 824"/>
              <a:gd name="T11" fmla="*/ 0 h 39"/>
              <a:gd name="T12" fmla="*/ 803 w 824"/>
              <a:gd name="T13" fmla="*/ 0 h 39"/>
              <a:gd name="T14" fmla="*/ 803 w 824"/>
              <a:gd name="T15" fmla="*/ 0 h 39"/>
              <a:gd name="T16" fmla="*/ 823 w 824"/>
              <a:gd name="T17" fmla="*/ 19 h 39"/>
              <a:gd name="T18" fmla="*/ 823 w 824"/>
              <a:gd name="T19" fmla="*/ 19 h 39"/>
              <a:gd name="T20" fmla="*/ 803 w 824"/>
              <a:gd name="T21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24" h="39">
                <a:moveTo>
                  <a:pt x="803" y="38"/>
                </a:moveTo>
                <a:lnTo>
                  <a:pt x="19" y="38"/>
                </a:lnTo>
                <a:lnTo>
                  <a:pt x="19" y="38"/>
                </a:lnTo>
                <a:cubicBezTo>
                  <a:pt x="9" y="38"/>
                  <a:pt x="0" y="30"/>
                  <a:pt x="0" y="19"/>
                </a:cubicBezTo>
                <a:lnTo>
                  <a:pt x="0" y="19"/>
                </a:lnTo>
                <a:cubicBezTo>
                  <a:pt x="0" y="8"/>
                  <a:pt x="9" y="0"/>
                  <a:pt x="19" y="0"/>
                </a:cubicBezTo>
                <a:lnTo>
                  <a:pt x="803" y="0"/>
                </a:lnTo>
                <a:lnTo>
                  <a:pt x="803" y="0"/>
                </a:lnTo>
                <a:cubicBezTo>
                  <a:pt x="814" y="0"/>
                  <a:pt x="823" y="8"/>
                  <a:pt x="823" y="19"/>
                </a:cubicBezTo>
                <a:lnTo>
                  <a:pt x="823" y="19"/>
                </a:lnTo>
                <a:cubicBezTo>
                  <a:pt x="823" y="30"/>
                  <a:pt x="814" y="38"/>
                  <a:pt x="803" y="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Freeform 366"/>
          <p:cNvSpPr>
            <a:spLocks noChangeArrowheads="1"/>
          </p:cNvSpPr>
          <p:nvPr/>
        </p:nvSpPr>
        <p:spPr bwMode="auto">
          <a:xfrm>
            <a:off x="11018166" y="9694159"/>
            <a:ext cx="856802" cy="41238"/>
          </a:xfrm>
          <a:custGeom>
            <a:avLst/>
            <a:gdLst>
              <a:gd name="T0" fmla="*/ 803 w 824"/>
              <a:gd name="T1" fmla="*/ 38 h 39"/>
              <a:gd name="T2" fmla="*/ 19 w 824"/>
              <a:gd name="T3" fmla="*/ 38 h 39"/>
              <a:gd name="T4" fmla="*/ 19 w 824"/>
              <a:gd name="T5" fmla="*/ 38 h 39"/>
              <a:gd name="T6" fmla="*/ 0 w 824"/>
              <a:gd name="T7" fmla="*/ 20 h 39"/>
              <a:gd name="T8" fmla="*/ 0 w 824"/>
              <a:gd name="T9" fmla="*/ 20 h 39"/>
              <a:gd name="T10" fmla="*/ 19 w 824"/>
              <a:gd name="T11" fmla="*/ 0 h 39"/>
              <a:gd name="T12" fmla="*/ 803 w 824"/>
              <a:gd name="T13" fmla="*/ 0 h 39"/>
              <a:gd name="T14" fmla="*/ 803 w 824"/>
              <a:gd name="T15" fmla="*/ 0 h 39"/>
              <a:gd name="T16" fmla="*/ 823 w 824"/>
              <a:gd name="T17" fmla="*/ 20 h 39"/>
              <a:gd name="T18" fmla="*/ 823 w 824"/>
              <a:gd name="T19" fmla="*/ 20 h 39"/>
              <a:gd name="T20" fmla="*/ 803 w 824"/>
              <a:gd name="T21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24" h="39">
                <a:moveTo>
                  <a:pt x="803" y="38"/>
                </a:moveTo>
                <a:lnTo>
                  <a:pt x="19" y="38"/>
                </a:lnTo>
                <a:lnTo>
                  <a:pt x="19" y="38"/>
                </a:lnTo>
                <a:cubicBezTo>
                  <a:pt x="9" y="38"/>
                  <a:pt x="0" y="30"/>
                  <a:pt x="0" y="20"/>
                </a:cubicBezTo>
                <a:lnTo>
                  <a:pt x="0" y="20"/>
                </a:lnTo>
                <a:cubicBezTo>
                  <a:pt x="0" y="9"/>
                  <a:pt x="9" y="0"/>
                  <a:pt x="19" y="0"/>
                </a:cubicBezTo>
                <a:lnTo>
                  <a:pt x="803" y="0"/>
                </a:lnTo>
                <a:lnTo>
                  <a:pt x="803" y="0"/>
                </a:lnTo>
                <a:cubicBezTo>
                  <a:pt x="814" y="0"/>
                  <a:pt x="823" y="9"/>
                  <a:pt x="823" y="20"/>
                </a:cubicBezTo>
                <a:lnTo>
                  <a:pt x="823" y="20"/>
                </a:lnTo>
                <a:cubicBezTo>
                  <a:pt x="823" y="30"/>
                  <a:pt x="814" y="38"/>
                  <a:pt x="803" y="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Freeform 367"/>
          <p:cNvSpPr>
            <a:spLocks noChangeArrowheads="1"/>
          </p:cNvSpPr>
          <p:nvPr/>
        </p:nvSpPr>
        <p:spPr bwMode="auto">
          <a:xfrm>
            <a:off x="11581731" y="9895760"/>
            <a:ext cx="192437" cy="142038"/>
          </a:xfrm>
          <a:custGeom>
            <a:avLst/>
            <a:gdLst>
              <a:gd name="T0" fmla="*/ 38 w 186"/>
              <a:gd name="T1" fmla="*/ 97 h 135"/>
              <a:gd name="T2" fmla="*/ 146 w 186"/>
              <a:gd name="T3" fmla="*/ 97 h 135"/>
              <a:gd name="T4" fmla="*/ 146 w 186"/>
              <a:gd name="T5" fmla="*/ 38 h 135"/>
              <a:gd name="T6" fmla="*/ 38 w 186"/>
              <a:gd name="T7" fmla="*/ 38 h 135"/>
              <a:gd name="T8" fmla="*/ 38 w 186"/>
              <a:gd name="T9" fmla="*/ 97 h 135"/>
              <a:gd name="T10" fmla="*/ 165 w 186"/>
              <a:gd name="T11" fmla="*/ 134 h 135"/>
              <a:gd name="T12" fmla="*/ 19 w 186"/>
              <a:gd name="T13" fmla="*/ 134 h 135"/>
              <a:gd name="T14" fmla="*/ 19 w 186"/>
              <a:gd name="T15" fmla="*/ 134 h 135"/>
              <a:gd name="T16" fmla="*/ 0 w 186"/>
              <a:gd name="T17" fmla="*/ 116 h 135"/>
              <a:gd name="T18" fmla="*/ 0 w 186"/>
              <a:gd name="T19" fmla="*/ 19 h 135"/>
              <a:gd name="T20" fmla="*/ 0 w 186"/>
              <a:gd name="T21" fmla="*/ 19 h 135"/>
              <a:gd name="T22" fmla="*/ 19 w 186"/>
              <a:gd name="T23" fmla="*/ 0 h 135"/>
              <a:gd name="T24" fmla="*/ 165 w 186"/>
              <a:gd name="T25" fmla="*/ 0 h 135"/>
              <a:gd name="T26" fmla="*/ 165 w 186"/>
              <a:gd name="T27" fmla="*/ 0 h 135"/>
              <a:gd name="T28" fmla="*/ 185 w 186"/>
              <a:gd name="T29" fmla="*/ 19 h 135"/>
              <a:gd name="T30" fmla="*/ 185 w 186"/>
              <a:gd name="T31" fmla="*/ 116 h 135"/>
              <a:gd name="T32" fmla="*/ 185 w 186"/>
              <a:gd name="T33" fmla="*/ 116 h 135"/>
              <a:gd name="T34" fmla="*/ 165 w 186"/>
              <a:gd name="T35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6" h="135">
                <a:moveTo>
                  <a:pt x="38" y="97"/>
                </a:moveTo>
                <a:lnTo>
                  <a:pt x="146" y="97"/>
                </a:lnTo>
                <a:lnTo>
                  <a:pt x="146" y="38"/>
                </a:lnTo>
                <a:lnTo>
                  <a:pt x="38" y="38"/>
                </a:lnTo>
                <a:lnTo>
                  <a:pt x="38" y="97"/>
                </a:lnTo>
                <a:close/>
                <a:moveTo>
                  <a:pt x="165" y="134"/>
                </a:moveTo>
                <a:lnTo>
                  <a:pt x="19" y="134"/>
                </a:lnTo>
                <a:lnTo>
                  <a:pt x="19" y="134"/>
                </a:lnTo>
                <a:cubicBezTo>
                  <a:pt x="8" y="134"/>
                  <a:pt x="0" y="126"/>
                  <a:pt x="0" y="116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8"/>
                  <a:pt x="8" y="0"/>
                  <a:pt x="19" y="0"/>
                </a:cubicBezTo>
                <a:lnTo>
                  <a:pt x="165" y="0"/>
                </a:lnTo>
                <a:lnTo>
                  <a:pt x="165" y="0"/>
                </a:lnTo>
                <a:cubicBezTo>
                  <a:pt x="176" y="0"/>
                  <a:pt x="185" y="8"/>
                  <a:pt x="185" y="19"/>
                </a:cubicBezTo>
                <a:lnTo>
                  <a:pt x="185" y="116"/>
                </a:lnTo>
                <a:lnTo>
                  <a:pt x="185" y="116"/>
                </a:lnTo>
                <a:cubicBezTo>
                  <a:pt x="185" y="126"/>
                  <a:pt x="176" y="134"/>
                  <a:pt x="165" y="1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Freeform 368"/>
          <p:cNvSpPr>
            <a:spLocks noChangeArrowheads="1"/>
          </p:cNvSpPr>
          <p:nvPr/>
        </p:nvSpPr>
        <p:spPr bwMode="auto">
          <a:xfrm>
            <a:off x="11123547" y="9895760"/>
            <a:ext cx="142038" cy="41238"/>
          </a:xfrm>
          <a:custGeom>
            <a:avLst/>
            <a:gdLst>
              <a:gd name="T0" fmla="*/ 118 w 138"/>
              <a:gd name="T1" fmla="*/ 38 h 39"/>
              <a:gd name="T2" fmla="*/ 19 w 138"/>
              <a:gd name="T3" fmla="*/ 38 h 39"/>
              <a:gd name="T4" fmla="*/ 19 w 138"/>
              <a:gd name="T5" fmla="*/ 38 h 39"/>
              <a:gd name="T6" fmla="*/ 0 w 138"/>
              <a:gd name="T7" fmla="*/ 19 h 39"/>
              <a:gd name="T8" fmla="*/ 0 w 138"/>
              <a:gd name="T9" fmla="*/ 19 h 39"/>
              <a:gd name="T10" fmla="*/ 19 w 138"/>
              <a:gd name="T11" fmla="*/ 0 h 39"/>
              <a:gd name="T12" fmla="*/ 118 w 138"/>
              <a:gd name="T13" fmla="*/ 0 h 39"/>
              <a:gd name="T14" fmla="*/ 118 w 138"/>
              <a:gd name="T15" fmla="*/ 0 h 39"/>
              <a:gd name="T16" fmla="*/ 137 w 138"/>
              <a:gd name="T17" fmla="*/ 19 h 39"/>
              <a:gd name="T18" fmla="*/ 137 w 138"/>
              <a:gd name="T19" fmla="*/ 19 h 39"/>
              <a:gd name="T20" fmla="*/ 118 w 138"/>
              <a:gd name="T21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8" h="39">
                <a:moveTo>
                  <a:pt x="118" y="38"/>
                </a:moveTo>
                <a:lnTo>
                  <a:pt x="19" y="38"/>
                </a:lnTo>
                <a:lnTo>
                  <a:pt x="19" y="38"/>
                </a:lnTo>
                <a:cubicBezTo>
                  <a:pt x="9" y="38"/>
                  <a:pt x="0" y="29"/>
                  <a:pt x="0" y="19"/>
                </a:cubicBezTo>
                <a:lnTo>
                  <a:pt x="0" y="19"/>
                </a:lnTo>
                <a:cubicBezTo>
                  <a:pt x="0" y="8"/>
                  <a:pt x="9" y="0"/>
                  <a:pt x="19" y="0"/>
                </a:cubicBezTo>
                <a:lnTo>
                  <a:pt x="118" y="0"/>
                </a:lnTo>
                <a:lnTo>
                  <a:pt x="118" y="0"/>
                </a:lnTo>
                <a:cubicBezTo>
                  <a:pt x="129" y="0"/>
                  <a:pt x="137" y="8"/>
                  <a:pt x="137" y="19"/>
                </a:cubicBezTo>
                <a:lnTo>
                  <a:pt x="137" y="19"/>
                </a:lnTo>
                <a:cubicBezTo>
                  <a:pt x="137" y="29"/>
                  <a:pt x="129" y="38"/>
                  <a:pt x="118" y="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369"/>
          <p:cNvSpPr>
            <a:spLocks noChangeArrowheads="1"/>
          </p:cNvSpPr>
          <p:nvPr/>
        </p:nvSpPr>
        <p:spPr bwMode="auto">
          <a:xfrm>
            <a:off x="11123547" y="9996560"/>
            <a:ext cx="247419" cy="41238"/>
          </a:xfrm>
          <a:custGeom>
            <a:avLst/>
            <a:gdLst>
              <a:gd name="T0" fmla="*/ 216 w 236"/>
              <a:gd name="T1" fmla="*/ 37 h 38"/>
              <a:gd name="T2" fmla="*/ 19 w 236"/>
              <a:gd name="T3" fmla="*/ 37 h 38"/>
              <a:gd name="T4" fmla="*/ 19 w 236"/>
              <a:gd name="T5" fmla="*/ 37 h 38"/>
              <a:gd name="T6" fmla="*/ 0 w 236"/>
              <a:gd name="T7" fmla="*/ 19 h 38"/>
              <a:gd name="T8" fmla="*/ 0 w 236"/>
              <a:gd name="T9" fmla="*/ 19 h 38"/>
              <a:gd name="T10" fmla="*/ 19 w 236"/>
              <a:gd name="T11" fmla="*/ 0 h 38"/>
              <a:gd name="T12" fmla="*/ 216 w 236"/>
              <a:gd name="T13" fmla="*/ 0 h 38"/>
              <a:gd name="T14" fmla="*/ 216 w 236"/>
              <a:gd name="T15" fmla="*/ 0 h 38"/>
              <a:gd name="T16" fmla="*/ 235 w 236"/>
              <a:gd name="T17" fmla="*/ 19 h 38"/>
              <a:gd name="T18" fmla="*/ 235 w 236"/>
              <a:gd name="T19" fmla="*/ 19 h 38"/>
              <a:gd name="T20" fmla="*/ 216 w 236"/>
              <a:gd name="T21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6" h="38">
                <a:moveTo>
                  <a:pt x="216" y="37"/>
                </a:moveTo>
                <a:lnTo>
                  <a:pt x="19" y="37"/>
                </a:lnTo>
                <a:lnTo>
                  <a:pt x="19" y="37"/>
                </a:lnTo>
                <a:cubicBezTo>
                  <a:pt x="9" y="37"/>
                  <a:pt x="0" y="29"/>
                  <a:pt x="0" y="19"/>
                </a:cubicBezTo>
                <a:lnTo>
                  <a:pt x="0" y="19"/>
                </a:lnTo>
                <a:cubicBezTo>
                  <a:pt x="0" y="8"/>
                  <a:pt x="9" y="0"/>
                  <a:pt x="19" y="0"/>
                </a:cubicBezTo>
                <a:lnTo>
                  <a:pt x="216" y="0"/>
                </a:lnTo>
                <a:lnTo>
                  <a:pt x="216" y="0"/>
                </a:lnTo>
                <a:cubicBezTo>
                  <a:pt x="226" y="0"/>
                  <a:pt x="235" y="8"/>
                  <a:pt x="235" y="19"/>
                </a:cubicBezTo>
                <a:lnTo>
                  <a:pt x="235" y="19"/>
                </a:lnTo>
                <a:cubicBezTo>
                  <a:pt x="235" y="29"/>
                  <a:pt x="226" y="37"/>
                  <a:pt x="216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370"/>
          <p:cNvSpPr>
            <a:spLocks noChangeArrowheads="1"/>
          </p:cNvSpPr>
          <p:nvPr/>
        </p:nvSpPr>
        <p:spPr bwMode="auto">
          <a:xfrm>
            <a:off x="15815350" y="9350522"/>
            <a:ext cx="930115" cy="930112"/>
          </a:xfrm>
          <a:custGeom>
            <a:avLst/>
            <a:gdLst>
              <a:gd name="T0" fmla="*/ 446 w 894"/>
              <a:gd name="T1" fmla="*/ 55 h 895"/>
              <a:gd name="T2" fmla="*/ 446 w 894"/>
              <a:gd name="T3" fmla="*/ 55 h 895"/>
              <a:gd name="T4" fmla="*/ 54 w 894"/>
              <a:gd name="T5" fmla="*/ 448 h 895"/>
              <a:gd name="T6" fmla="*/ 54 w 894"/>
              <a:gd name="T7" fmla="*/ 448 h 895"/>
              <a:gd name="T8" fmla="*/ 446 w 894"/>
              <a:gd name="T9" fmla="*/ 839 h 895"/>
              <a:gd name="T10" fmla="*/ 446 w 894"/>
              <a:gd name="T11" fmla="*/ 839 h 895"/>
              <a:gd name="T12" fmla="*/ 839 w 894"/>
              <a:gd name="T13" fmla="*/ 448 h 895"/>
              <a:gd name="T14" fmla="*/ 839 w 894"/>
              <a:gd name="T15" fmla="*/ 448 h 895"/>
              <a:gd name="T16" fmla="*/ 446 w 894"/>
              <a:gd name="T17" fmla="*/ 55 h 895"/>
              <a:gd name="T18" fmla="*/ 446 w 894"/>
              <a:gd name="T19" fmla="*/ 894 h 895"/>
              <a:gd name="T20" fmla="*/ 446 w 894"/>
              <a:gd name="T21" fmla="*/ 894 h 895"/>
              <a:gd name="T22" fmla="*/ 131 w 894"/>
              <a:gd name="T23" fmla="*/ 763 h 895"/>
              <a:gd name="T24" fmla="*/ 131 w 894"/>
              <a:gd name="T25" fmla="*/ 763 h 895"/>
              <a:gd name="T26" fmla="*/ 0 w 894"/>
              <a:gd name="T27" fmla="*/ 448 h 895"/>
              <a:gd name="T28" fmla="*/ 0 w 894"/>
              <a:gd name="T29" fmla="*/ 448 h 895"/>
              <a:gd name="T30" fmla="*/ 131 w 894"/>
              <a:gd name="T31" fmla="*/ 131 h 895"/>
              <a:gd name="T32" fmla="*/ 131 w 894"/>
              <a:gd name="T33" fmla="*/ 131 h 895"/>
              <a:gd name="T34" fmla="*/ 446 w 894"/>
              <a:gd name="T35" fmla="*/ 0 h 895"/>
              <a:gd name="T36" fmla="*/ 446 w 894"/>
              <a:gd name="T37" fmla="*/ 0 h 895"/>
              <a:gd name="T38" fmla="*/ 762 w 894"/>
              <a:gd name="T39" fmla="*/ 131 h 895"/>
              <a:gd name="T40" fmla="*/ 762 w 894"/>
              <a:gd name="T41" fmla="*/ 131 h 895"/>
              <a:gd name="T42" fmla="*/ 893 w 894"/>
              <a:gd name="T43" fmla="*/ 448 h 895"/>
              <a:gd name="T44" fmla="*/ 893 w 894"/>
              <a:gd name="T45" fmla="*/ 448 h 895"/>
              <a:gd name="T46" fmla="*/ 762 w 894"/>
              <a:gd name="T47" fmla="*/ 763 h 895"/>
              <a:gd name="T48" fmla="*/ 762 w 894"/>
              <a:gd name="T49" fmla="*/ 763 h 895"/>
              <a:gd name="T50" fmla="*/ 446 w 894"/>
              <a:gd name="T51" fmla="*/ 894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94" h="895">
                <a:moveTo>
                  <a:pt x="446" y="55"/>
                </a:moveTo>
                <a:lnTo>
                  <a:pt x="446" y="55"/>
                </a:lnTo>
                <a:cubicBezTo>
                  <a:pt x="230" y="55"/>
                  <a:pt x="54" y="231"/>
                  <a:pt x="54" y="448"/>
                </a:cubicBezTo>
                <a:lnTo>
                  <a:pt x="54" y="448"/>
                </a:lnTo>
                <a:cubicBezTo>
                  <a:pt x="54" y="663"/>
                  <a:pt x="230" y="839"/>
                  <a:pt x="446" y="839"/>
                </a:cubicBezTo>
                <a:lnTo>
                  <a:pt x="446" y="839"/>
                </a:lnTo>
                <a:cubicBezTo>
                  <a:pt x="663" y="839"/>
                  <a:pt x="839" y="663"/>
                  <a:pt x="839" y="448"/>
                </a:cubicBezTo>
                <a:lnTo>
                  <a:pt x="839" y="448"/>
                </a:lnTo>
                <a:cubicBezTo>
                  <a:pt x="839" y="231"/>
                  <a:pt x="663" y="55"/>
                  <a:pt x="446" y="55"/>
                </a:cubicBezTo>
                <a:close/>
                <a:moveTo>
                  <a:pt x="446" y="894"/>
                </a:moveTo>
                <a:lnTo>
                  <a:pt x="446" y="894"/>
                </a:lnTo>
                <a:cubicBezTo>
                  <a:pt x="327" y="894"/>
                  <a:pt x="215" y="847"/>
                  <a:pt x="131" y="763"/>
                </a:cubicBezTo>
                <a:lnTo>
                  <a:pt x="131" y="763"/>
                </a:lnTo>
                <a:cubicBezTo>
                  <a:pt x="46" y="679"/>
                  <a:pt x="0" y="567"/>
                  <a:pt x="0" y="448"/>
                </a:cubicBezTo>
                <a:lnTo>
                  <a:pt x="0" y="448"/>
                </a:lnTo>
                <a:cubicBezTo>
                  <a:pt x="0" y="328"/>
                  <a:pt x="46" y="216"/>
                  <a:pt x="131" y="131"/>
                </a:cubicBezTo>
                <a:lnTo>
                  <a:pt x="131" y="131"/>
                </a:lnTo>
                <a:cubicBezTo>
                  <a:pt x="215" y="47"/>
                  <a:pt x="327" y="0"/>
                  <a:pt x="446" y="0"/>
                </a:cubicBezTo>
                <a:lnTo>
                  <a:pt x="446" y="0"/>
                </a:lnTo>
                <a:cubicBezTo>
                  <a:pt x="565" y="0"/>
                  <a:pt x="678" y="47"/>
                  <a:pt x="762" y="131"/>
                </a:cubicBezTo>
                <a:lnTo>
                  <a:pt x="762" y="131"/>
                </a:lnTo>
                <a:cubicBezTo>
                  <a:pt x="847" y="216"/>
                  <a:pt x="893" y="328"/>
                  <a:pt x="893" y="448"/>
                </a:cubicBezTo>
                <a:lnTo>
                  <a:pt x="893" y="448"/>
                </a:lnTo>
                <a:cubicBezTo>
                  <a:pt x="893" y="567"/>
                  <a:pt x="847" y="679"/>
                  <a:pt x="762" y="763"/>
                </a:cubicBezTo>
                <a:lnTo>
                  <a:pt x="762" y="763"/>
                </a:lnTo>
                <a:cubicBezTo>
                  <a:pt x="678" y="847"/>
                  <a:pt x="565" y="894"/>
                  <a:pt x="446" y="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371"/>
          <p:cNvSpPr>
            <a:spLocks noChangeArrowheads="1"/>
          </p:cNvSpPr>
          <p:nvPr/>
        </p:nvSpPr>
        <p:spPr bwMode="auto">
          <a:xfrm>
            <a:off x="15925314" y="9460487"/>
            <a:ext cx="710186" cy="710184"/>
          </a:xfrm>
          <a:custGeom>
            <a:avLst/>
            <a:gdLst>
              <a:gd name="T0" fmla="*/ 342 w 685"/>
              <a:gd name="T1" fmla="*/ 55 h 684"/>
              <a:gd name="T2" fmla="*/ 342 w 685"/>
              <a:gd name="T3" fmla="*/ 55 h 684"/>
              <a:gd name="T4" fmla="*/ 55 w 685"/>
              <a:gd name="T5" fmla="*/ 342 h 684"/>
              <a:gd name="T6" fmla="*/ 55 w 685"/>
              <a:gd name="T7" fmla="*/ 342 h 684"/>
              <a:gd name="T8" fmla="*/ 342 w 685"/>
              <a:gd name="T9" fmla="*/ 629 h 684"/>
              <a:gd name="T10" fmla="*/ 342 w 685"/>
              <a:gd name="T11" fmla="*/ 629 h 684"/>
              <a:gd name="T12" fmla="*/ 629 w 685"/>
              <a:gd name="T13" fmla="*/ 342 h 684"/>
              <a:gd name="T14" fmla="*/ 629 w 685"/>
              <a:gd name="T15" fmla="*/ 342 h 684"/>
              <a:gd name="T16" fmla="*/ 342 w 685"/>
              <a:gd name="T17" fmla="*/ 55 h 684"/>
              <a:gd name="T18" fmla="*/ 342 w 685"/>
              <a:gd name="T19" fmla="*/ 683 h 684"/>
              <a:gd name="T20" fmla="*/ 342 w 685"/>
              <a:gd name="T21" fmla="*/ 683 h 684"/>
              <a:gd name="T22" fmla="*/ 0 w 685"/>
              <a:gd name="T23" fmla="*/ 342 h 684"/>
              <a:gd name="T24" fmla="*/ 0 w 685"/>
              <a:gd name="T25" fmla="*/ 342 h 684"/>
              <a:gd name="T26" fmla="*/ 342 w 685"/>
              <a:gd name="T27" fmla="*/ 0 h 684"/>
              <a:gd name="T28" fmla="*/ 342 w 685"/>
              <a:gd name="T29" fmla="*/ 0 h 684"/>
              <a:gd name="T30" fmla="*/ 684 w 685"/>
              <a:gd name="T31" fmla="*/ 342 h 684"/>
              <a:gd name="T32" fmla="*/ 684 w 685"/>
              <a:gd name="T33" fmla="*/ 342 h 684"/>
              <a:gd name="T34" fmla="*/ 342 w 685"/>
              <a:gd name="T35" fmla="*/ 683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85" h="684">
                <a:moveTo>
                  <a:pt x="342" y="55"/>
                </a:moveTo>
                <a:lnTo>
                  <a:pt x="342" y="55"/>
                </a:lnTo>
                <a:cubicBezTo>
                  <a:pt x="183" y="55"/>
                  <a:pt x="55" y="184"/>
                  <a:pt x="55" y="342"/>
                </a:cubicBezTo>
                <a:lnTo>
                  <a:pt x="55" y="342"/>
                </a:lnTo>
                <a:cubicBezTo>
                  <a:pt x="55" y="500"/>
                  <a:pt x="183" y="629"/>
                  <a:pt x="342" y="629"/>
                </a:cubicBezTo>
                <a:lnTo>
                  <a:pt x="342" y="629"/>
                </a:lnTo>
                <a:cubicBezTo>
                  <a:pt x="500" y="629"/>
                  <a:pt x="629" y="500"/>
                  <a:pt x="629" y="342"/>
                </a:cubicBezTo>
                <a:lnTo>
                  <a:pt x="629" y="342"/>
                </a:lnTo>
                <a:cubicBezTo>
                  <a:pt x="629" y="184"/>
                  <a:pt x="500" y="55"/>
                  <a:pt x="342" y="55"/>
                </a:cubicBezTo>
                <a:close/>
                <a:moveTo>
                  <a:pt x="342" y="683"/>
                </a:moveTo>
                <a:lnTo>
                  <a:pt x="342" y="683"/>
                </a:lnTo>
                <a:cubicBezTo>
                  <a:pt x="154" y="683"/>
                  <a:pt x="0" y="530"/>
                  <a:pt x="0" y="342"/>
                </a:cubicBezTo>
                <a:lnTo>
                  <a:pt x="0" y="342"/>
                </a:lnTo>
                <a:cubicBezTo>
                  <a:pt x="0" y="153"/>
                  <a:pt x="154" y="0"/>
                  <a:pt x="342" y="0"/>
                </a:cubicBezTo>
                <a:lnTo>
                  <a:pt x="342" y="0"/>
                </a:lnTo>
                <a:cubicBezTo>
                  <a:pt x="530" y="0"/>
                  <a:pt x="684" y="153"/>
                  <a:pt x="684" y="342"/>
                </a:cubicBezTo>
                <a:lnTo>
                  <a:pt x="684" y="342"/>
                </a:lnTo>
                <a:cubicBezTo>
                  <a:pt x="684" y="530"/>
                  <a:pt x="530" y="683"/>
                  <a:pt x="342" y="6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372"/>
          <p:cNvSpPr>
            <a:spLocks noChangeArrowheads="1"/>
          </p:cNvSpPr>
          <p:nvPr/>
        </p:nvSpPr>
        <p:spPr bwMode="auto">
          <a:xfrm>
            <a:off x="16172733" y="9634596"/>
            <a:ext cx="215348" cy="348220"/>
          </a:xfrm>
          <a:custGeom>
            <a:avLst/>
            <a:gdLst>
              <a:gd name="T0" fmla="*/ 96 w 207"/>
              <a:gd name="T1" fmla="*/ 336 h 337"/>
              <a:gd name="T2" fmla="*/ 96 w 207"/>
              <a:gd name="T3" fmla="*/ 336 h 337"/>
              <a:gd name="T4" fmla="*/ 16 w 207"/>
              <a:gd name="T5" fmla="*/ 318 h 337"/>
              <a:gd name="T6" fmla="*/ 16 w 207"/>
              <a:gd name="T7" fmla="*/ 318 h 337"/>
              <a:gd name="T8" fmla="*/ 5 w 207"/>
              <a:gd name="T9" fmla="*/ 291 h 337"/>
              <a:gd name="T10" fmla="*/ 5 w 207"/>
              <a:gd name="T11" fmla="*/ 291 h 337"/>
              <a:gd name="T12" fmla="*/ 32 w 207"/>
              <a:gd name="T13" fmla="*/ 280 h 337"/>
              <a:gd name="T14" fmla="*/ 32 w 207"/>
              <a:gd name="T15" fmla="*/ 280 h 337"/>
              <a:gd name="T16" fmla="*/ 142 w 207"/>
              <a:gd name="T17" fmla="*/ 282 h 337"/>
              <a:gd name="T18" fmla="*/ 142 w 207"/>
              <a:gd name="T19" fmla="*/ 282 h 337"/>
              <a:gd name="T20" fmla="*/ 163 w 207"/>
              <a:gd name="T21" fmla="*/ 244 h 337"/>
              <a:gd name="T22" fmla="*/ 163 w 207"/>
              <a:gd name="T23" fmla="*/ 244 h 337"/>
              <a:gd name="T24" fmla="*/ 94 w 207"/>
              <a:gd name="T25" fmla="*/ 190 h 337"/>
              <a:gd name="T26" fmla="*/ 94 w 207"/>
              <a:gd name="T27" fmla="*/ 190 h 337"/>
              <a:gd name="T28" fmla="*/ 36 w 207"/>
              <a:gd name="T29" fmla="*/ 156 h 337"/>
              <a:gd name="T30" fmla="*/ 36 w 207"/>
              <a:gd name="T31" fmla="*/ 156 h 337"/>
              <a:gd name="T32" fmla="*/ 3 w 207"/>
              <a:gd name="T33" fmla="*/ 99 h 337"/>
              <a:gd name="T34" fmla="*/ 3 w 207"/>
              <a:gd name="T35" fmla="*/ 99 h 337"/>
              <a:gd name="T36" fmla="*/ 43 w 207"/>
              <a:gd name="T37" fmla="*/ 26 h 337"/>
              <a:gd name="T38" fmla="*/ 43 w 207"/>
              <a:gd name="T39" fmla="*/ 26 h 337"/>
              <a:gd name="T40" fmla="*/ 191 w 207"/>
              <a:gd name="T41" fmla="*/ 23 h 337"/>
              <a:gd name="T42" fmla="*/ 191 w 207"/>
              <a:gd name="T43" fmla="*/ 23 h 337"/>
              <a:gd name="T44" fmla="*/ 202 w 207"/>
              <a:gd name="T45" fmla="*/ 50 h 337"/>
              <a:gd name="T46" fmla="*/ 202 w 207"/>
              <a:gd name="T47" fmla="*/ 50 h 337"/>
              <a:gd name="T48" fmla="*/ 174 w 207"/>
              <a:gd name="T49" fmla="*/ 61 h 337"/>
              <a:gd name="T50" fmla="*/ 174 w 207"/>
              <a:gd name="T51" fmla="*/ 61 h 337"/>
              <a:gd name="T52" fmla="*/ 65 w 207"/>
              <a:gd name="T53" fmla="*/ 61 h 337"/>
              <a:gd name="T54" fmla="*/ 65 w 207"/>
              <a:gd name="T55" fmla="*/ 61 h 337"/>
              <a:gd name="T56" fmla="*/ 44 w 207"/>
              <a:gd name="T57" fmla="*/ 99 h 337"/>
              <a:gd name="T58" fmla="*/ 44 w 207"/>
              <a:gd name="T59" fmla="*/ 99 h 337"/>
              <a:gd name="T60" fmla="*/ 112 w 207"/>
              <a:gd name="T61" fmla="*/ 153 h 337"/>
              <a:gd name="T62" fmla="*/ 112 w 207"/>
              <a:gd name="T63" fmla="*/ 153 h 337"/>
              <a:gd name="T64" fmla="*/ 171 w 207"/>
              <a:gd name="T65" fmla="*/ 186 h 337"/>
              <a:gd name="T66" fmla="*/ 171 w 207"/>
              <a:gd name="T67" fmla="*/ 186 h 337"/>
              <a:gd name="T68" fmla="*/ 205 w 207"/>
              <a:gd name="T69" fmla="*/ 244 h 337"/>
              <a:gd name="T70" fmla="*/ 205 w 207"/>
              <a:gd name="T71" fmla="*/ 244 h 337"/>
              <a:gd name="T72" fmla="*/ 165 w 207"/>
              <a:gd name="T73" fmla="*/ 317 h 337"/>
              <a:gd name="T74" fmla="*/ 165 w 207"/>
              <a:gd name="T75" fmla="*/ 317 h 337"/>
              <a:gd name="T76" fmla="*/ 96 w 207"/>
              <a:gd name="T77" fmla="*/ 336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7" h="337">
                <a:moveTo>
                  <a:pt x="96" y="336"/>
                </a:moveTo>
                <a:lnTo>
                  <a:pt x="96" y="336"/>
                </a:lnTo>
                <a:cubicBezTo>
                  <a:pt x="70" y="336"/>
                  <a:pt x="43" y="330"/>
                  <a:pt x="16" y="318"/>
                </a:cubicBezTo>
                <a:lnTo>
                  <a:pt x="16" y="318"/>
                </a:lnTo>
                <a:cubicBezTo>
                  <a:pt x="5" y="313"/>
                  <a:pt x="0" y="301"/>
                  <a:pt x="5" y="291"/>
                </a:cubicBezTo>
                <a:lnTo>
                  <a:pt x="5" y="291"/>
                </a:lnTo>
                <a:cubicBezTo>
                  <a:pt x="10" y="281"/>
                  <a:pt x="22" y="276"/>
                  <a:pt x="32" y="280"/>
                </a:cubicBezTo>
                <a:lnTo>
                  <a:pt x="32" y="280"/>
                </a:lnTo>
                <a:cubicBezTo>
                  <a:pt x="74" y="298"/>
                  <a:pt x="117" y="299"/>
                  <a:pt x="142" y="282"/>
                </a:cubicBezTo>
                <a:lnTo>
                  <a:pt x="142" y="282"/>
                </a:lnTo>
                <a:cubicBezTo>
                  <a:pt x="156" y="273"/>
                  <a:pt x="163" y="260"/>
                  <a:pt x="163" y="244"/>
                </a:cubicBezTo>
                <a:lnTo>
                  <a:pt x="163" y="244"/>
                </a:lnTo>
                <a:cubicBezTo>
                  <a:pt x="163" y="224"/>
                  <a:pt x="126" y="206"/>
                  <a:pt x="94" y="190"/>
                </a:cubicBezTo>
                <a:lnTo>
                  <a:pt x="94" y="190"/>
                </a:lnTo>
                <a:cubicBezTo>
                  <a:pt x="74" y="180"/>
                  <a:pt x="52" y="169"/>
                  <a:pt x="36" y="156"/>
                </a:cubicBezTo>
                <a:lnTo>
                  <a:pt x="36" y="156"/>
                </a:lnTo>
                <a:cubicBezTo>
                  <a:pt x="14" y="139"/>
                  <a:pt x="3" y="121"/>
                  <a:pt x="3" y="99"/>
                </a:cubicBezTo>
                <a:lnTo>
                  <a:pt x="3" y="99"/>
                </a:lnTo>
                <a:cubicBezTo>
                  <a:pt x="3" y="69"/>
                  <a:pt x="17" y="43"/>
                  <a:pt x="43" y="26"/>
                </a:cubicBezTo>
                <a:lnTo>
                  <a:pt x="43" y="26"/>
                </a:lnTo>
                <a:cubicBezTo>
                  <a:pt x="80" y="2"/>
                  <a:pt x="137" y="0"/>
                  <a:pt x="191" y="23"/>
                </a:cubicBezTo>
                <a:lnTo>
                  <a:pt x="191" y="23"/>
                </a:lnTo>
                <a:cubicBezTo>
                  <a:pt x="201" y="27"/>
                  <a:pt x="206" y="40"/>
                  <a:pt x="202" y="50"/>
                </a:cubicBezTo>
                <a:lnTo>
                  <a:pt x="202" y="50"/>
                </a:lnTo>
                <a:cubicBezTo>
                  <a:pt x="197" y="61"/>
                  <a:pt x="185" y="66"/>
                  <a:pt x="174" y="61"/>
                </a:cubicBezTo>
                <a:lnTo>
                  <a:pt x="174" y="61"/>
                </a:lnTo>
                <a:cubicBezTo>
                  <a:pt x="134" y="44"/>
                  <a:pt x="91" y="44"/>
                  <a:pt x="65" y="61"/>
                </a:cubicBezTo>
                <a:lnTo>
                  <a:pt x="65" y="61"/>
                </a:lnTo>
                <a:cubicBezTo>
                  <a:pt x="52" y="70"/>
                  <a:pt x="44" y="83"/>
                  <a:pt x="44" y="99"/>
                </a:cubicBezTo>
                <a:lnTo>
                  <a:pt x="44" y="99"/>
                </a:lnTo>
                <a:cubicBezTo>
                  <a:pt x="44" y="118"/>
                  <a:pt x="81" y="137"/>
                  <a:pt x="112" y="153"/>
                </a:cubicBezTo>
                <a:lnTo>
                  <a:pt x="112" y="153"/>
                </a:lnTo>
                <a:cubicBezTo>
                  <a:pt x="133" y="163"/>
                  <a:pt x="154" y="174"/>
                  <a:pt x="171" y="186"/>
                </a:cubicBezTo>
                <a:lnTo>
                  <a:pt x="171" y="186"/>
                </a:lnTo>
                <a:cubicBezTo>
                  <a:pt x="194" y="203"/>
                  <a:pt x="205" y="222"/>
                  <a:pt x="205" y="244"/>
                </a:cubicBezTo>
                <a:lnTo>
                  <a:pt x="205" y="244"/>
                </a:lnTo>
                <a:cubicBezTo>
                  <a:pt x="205" y="274"/>
                  <a:pt x="191" y="301"/>
                  <a:pt x="165" y="317"/>
                </a:cubicBezTo>
                <a:lnTo>
                  <a:pt x="165" y="317"/>
                </a:lnTo>
                <a:cubicBezTo>
                  <a:pt x="146" y="329"/>
                  <a:pt x="122" y="336"/>
                  <a:pt x="96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373"/>
          <p:cNvSpPr>
            <a:spLocks noChangeArrowheads="1"/>
          </p:cNvSpPr>
          <p:nvPr/>
        </p:nvSpPr>
        <p:spPr bwMode="auto">
          <a:xfrm>
            <a:off x="16259790" y="9556704"/>
            <a:ext cx="45818" cy="77893"/>
          </a:xfrm>
          <a:custGeom>
            <a:avLst/>
            <a:gdLst>
              <a:gd name="T0" fmla="*/ 20 w 42"/>
              <a:gd name="T1" fmla="*/ 74 h 75"/>
              <a:gd name="T2" fmla="*/ 20 w 42"/>
              <a:gd name="T3" fmla="*/ 74 h 75"/>
              <a:gd name="T4" fmla="*/ 0 w 42"/>
              <a:gd name="T5" fmla="*/ 53 h 75"/>
              <a:gd name="T6" fmla="*/ 0 w 42"/>
              <a:gd name="T7" fmla="*/ 20 h 75"/>
              <a:gd name="T8" fmla="*/ 0 w 42"/>
              <a:gd name="T9" fmla="*/ 20 h 75"/>
              <a:gd name="T10" fmla="*/ 20 w 42"/>
              <a:gd name="T11" fmla="*/ 0 h 75"/>
              <a:gd name="T12" fmla="*/ 20 w 42"/>
              <a:gd name="T13" fmla="*/ 0 h 75"/>
              <a:gd name="T14" fmla="*/ 41 w 42"/>
              <a:gd name="T15" fmla="*/ 20 h 75"/>
              <a:gd name="T16" fmla="*/ 41 w 42"/>
              <a:gd name="T17" fmla="*/ 53 h 75"/>
              <a:gd name="T18" fmla="*/ 41 w 42"/>
              <a:gd name="T19" fmla="*/ 53 h 75"/>
              <a:gd name="T20" fmla="*/ 20 w 42"/>
              <a:gd name="T21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75">
                <a:moveTo>
                  <a:pt x="20" y="74"/>
                </a:moveTo>
                <a:lnTo>
                  <a:pt x="20" y="74"/>
                </a:lnTo>
                <a:cubicBezTo>
                  <a:pt x="10" y="74"/>
                  <a:pt x="0" y="64"/>
                  <a:pt x="0" y="53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10" y="0"/>
                  <a:pt x="20" y="0"/>
                </a:cubicBezTo>
                <a:lnTo>
                  <a:pt x="20" y="0"/>
                </a:lnTo>
                <a:cubicBezTo>
                  <a:pt x="32" y="0"/>
                  <a:pt x="41" y="9"/>
                  <a:pt x="41" y="20"/>
                </a:cubicBezTo>
                <a:lnTo>
                  <a:pt x="41" y="53"/>
                </a:lnTo>
                <a:lnTo>
                  <a:pt x="41" y="53"/>
                </a:lnTo>
                <a:cubicBezTo>
                  <a:pt x="41" y="64"/>
                  <a:pt x="32" y="74"/>
                  <a:pt x="20" y="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374"/>
          <p:cNvSpPr>
            <a:spLocks noChangeArrowheads="1"/>
          </p:cNvSpPr>
          <p:nvPr/>
        </p:nvSpPr>
        <p:spPr bwMode="auto">
          <a:xfrm>
            <a:off x="16259790" y="9991980"/>
            <a:ext cx="45818" cy="77890"/>
          </a:xfrm>
          <a:custGeom>
            <a:avLst/>
            <a:gdLst>
              <a:gd name="T0" fmla="*/ 20 w 42"/>
              <a:gd name="T1" fmla="*/ 73 h 74"/>
              <a:gd name="T2" fmla="*/ 20 w 42"/>
              <a:gd name="T3" fmla="*/ 73 h 74"/>
              <a:gd name="T4" fmla="*/ 0 w 42"/>
              <a:gd name="T5" fmla="*/ 53 h 74"/>
              <a:gd name="T6" fmla="*/ 0 w 42"/>
              <a:gd name="T7" fmla="*/ 20 h 74"/>
              <a:gd name="T8" fmla="*/ 0 w 42"/>
              <a:gd name="T9" fmla="*/ 20 h 74"/>
              <a:gd name="T10" fmla="*/ 20 w 42"/>
              <a:gd name="T11" fmla="*/ 0 h 74"/>
              <a:gd name="T12" fmla="*/ 20 w 42"/>
              <a:gd name="T13" fmla="*/ 0 h 74"/>
              <a:gd name="T14" fmla="*/ 41 w 42"/>
              <a:gd name="T15" fmla="*/ 20 h 74"/>
              <a:gd name="T16" fmla="*/ 41 w 42"/>
              <a:gd name="T17" fmla="*/ 53 h 74"/>
              <a:gd name="T18" fmla="*/ 41 w 42"/>
              <a:gd name="T19" fmla="*/ 53 h 74"/>
              <a:gd name="T20" fmla="*/ 20 w 42"/>
              <a:gd name="T21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74">
                <a:moveTo>
                  <a:pt x="20" y="73"/>
                </a:moveTo>
                <a:lnTo>
                  <a:pt x="20" y="73"/>
                </a:lnTo>
                <a:cubicBezTo>
                  <a:pt x="10" y="73"/>
                  <a:pt x="0" y="64"/>
                  <a:pt x="0" y="53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10" y="0"/>
                  <a:pt x="20" y="0"/>
                </a:cubicBezTo>
                <a:lnTo>
                  <a:pt x="20" y="0"/>
                </a:lnTo>
                <a:cubicBezTo>
                  <a:pt x="32" y="0"/>
                  <a:pt x="41" y="9"/>
                  <a:pt x="41" y="20"/>
                </a:cubicBezTo>
                <a:lnTo>
                  <a:pt x="41" y="53"/>
                </a:lnTo>
                <a:lnTo>
                  <a:pt x="41" y="53"/>
                </a:lnTo>
                <a:cubicBezTo>
                  <a:pt x="41" y="64"/>
                  <a:pt x="32" y="73"/>
                  <a:pt x="20" y="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375"/>
          <p:cNvSpPr>
            <a:spLocks noChangeArrowheads="1"/>
          </p:cNvSpPr>
          <p:nvPr/>
        </p:nvSpPr>
        <p:spPr bwMode="auto">
          <a:xfrm>
            <a:off x="20662935" y="9428412"/>
            <a:ext cx="898040" cy="774332"/>
          </a:xfrm>
          <a:custGeom>
            <a:avLst/>
            <a:gdLst>
              <a:gd name="T0" fmla="*/ 760 w 863"/>
              <a:gd name="T1" fmla="*/ 474 h 747"/>
              <a:gd name="T2" fmla="*/ 584 w 863"/>
              <a:gd name="T3" fmla="*/ 531 h 747"/>
              <a:gd name="T4" fmla="*/ 810 w 863"/>
              <a:gd name="T5" fmla="*/ 323 h 747"/>
              <a:gd name="T6" fmla="*/ 812 w 863"/>
              <a:gd name="T7" fmla="*/ 354 h 747"/>
              <a:gd name="T8" fmla="*/ 566 w 863"/>
              <a:gd name="T9" fmla="*/ 420 h 747"/>
              <a:gd name="T10" fmla="*/ 567 w 863"/>
              <a:gd name="T11" fmla="*/ 395 h 747"/>
              <a:gd name="T12" fmla="*/ 545 w 863"/>
              <a:gd name="T13" fmla="*/ 382 h 747"/>
              <a:gd name="T14" fmla="*/ 582 w 863"/>
              <a:gd name="T15" fmla="*/ 173 h 747"/>
              <a:gd name="T16" fmla="*/ 585 w 863"/>
              <a:gd name="T17" fmla="*/ 175 h 747"/>
              <a:gd name="T18" fmla="*/ 516 w 863"/>
              <a:gd name="T19" fmla="*/ 291 h 747"/>
              <a:gd name="T20" fmla="*/ 515 w 863"/>
              <a:gd name="T21" fmla="*/ 317 h 747"/>
              <a:gd name="T22" fmla="*/ 730 w 863"/>
              <a:gd name="T23" fmla="*/ 329 h 747"/>
              <a:gd name="T24" fmla="*/ 566 w 863"/>
              <a:gd name="T25" fmla="*/ 420 h 747"/>
              <a:gd name="T26" fmla="*/ 205 w 863"/>
              <a:gd name="T27" fmla="*/ 531 h 747"/>
              <a:gd name="T28" fmla="*/ 73 w 863"/>
              <a:gd name="T29" fmla="*/ 466 h 747"/>
              <a:gd name="T30" fmla="*/ 74 w 863"/>
              <a:gd name="T31" fmla="*/ 345 h 747"/>
              <a:gd name="T32" fmla="*/ 131 w 863"/>
              <a:gd name="T33" fmla="*/ 292 h 747"/>
              <a:gd name="T34" fmla="*/ 235 w 863"/>
              <a:gd name="T35" fmla="*/ 270 h 747"/>
              <a:gd name="T36" fmla="*/ 295 w 863"/>
              <a:gd name="T37" fmla="*/ 282 h 747"/>
              <a:gd name="T38" fmla="*/ 318 w 863"/>
              <a:gd name="T39" fmla="*/ 281 h 747"/>
              <a:gd name="T40" fmla="*/ 330 w 863"/>
              <a:gd name="T41" fmla="*/ 263 h 747"/>
              <a:gd name="T42" fmla="*/ 478 w 863"/>
              <a:gd name="T43" fmla="*/ 130 h 747"/>
              <a:gd name="T44" fmla="*/ 541 w 863"/>
              <a:gd name="T45" fmla="*/ 144 h 747"/>
              <a:gd name="T46" fmla="*/ 280 w 863"/>
              <a:gd name="T47" fmla="*/ 388 h 747"/>
              <a:gd name="T48" fmla="*/ 274 w 863"/>
              <a:gd name="T49" fmla="*/ 416 h 747"/>
              <a:gd name="T50" fmla="*/ 499 w 863"/>
              <a:gd name="T51" fmla="*/ 432 h 747"/>
              <a:gd name="T52" fmla="*/ 435 w 863"/>
              <a:gd name="T53" fmla="*/ 531 h 747"/>
              <a:gd name="T54" fmla="*/ 652 w 863"/>
              <a:gd name="T55" fmla="*/ 201 h 747"/>
              <a:gd name="T56" fmla="*/ 773 w 863"/>
              <a:gd name="T57" fmla="*/ 249 h 747"/>
              <a:gd name="T58" fmla="*/ 795 w 863"/>
              <a:gd name="T59" fmla="*/ 279 h 747"/>
              <a:gd name="T60" fmla="*/ 793 w 863"/>
              <a:gd name="T61" fmla="*/ 279 h 747"/>
              <a:gd name="T62" fmla="*/ 626 w 863"/>
              <a:gd name="T63" fmla="*/ 203 h 747"/>
              <a:gd name="T64" fmla="*/ 652 w 863"/>
              <a:gd name="T65" fmla="*/ 201 h 747"/>
              <a:gd name="T66" fmla="*/ 809 w 863"/>
              <a:gd name="T67" fmla="*/ 215 h 747"/>
              <a:gd name="T68" fmla="*/ 723 w 863"/>
              <a:gd name="T69" fmla="*/ 39 h 747"/>
              <a:gd name="T70" fmla="*/ 718 w 863"/>
              <a:gd name="T71" fmla="*/ 8 h 747"/>
              <a:gd name="T72" fmla="*/ 684 w 863"/>
              <a:gd name="T73" fmla="*/ 9 h 747"/>
              <a:gd name="T74" fmla="*/ 579 w 863"/>
              <a:gd name="T75" fmla="*/ 108 h 747"/>
              <a:gd name="T76" fmla="*/ 478 w 863"/>
              <a:gd name="T77" fmla="*/ 80 h 747"/>
              <a:gd name="T78" fmla="*/ 286 w 863"/>
              <a:gd name="T79" fmla="*/ 227 h 747"/>
              <a:gd name="T80" fmla="*/ 236 w 863"/>
              <a:gd name="T81" fmla="*/ 220 h 747"/>
              <a:gd name="T82" fmla="*/ 108 w 863"/>
              <a:gd name="T83" fmla="*/ 247 h 747"/>
              <a:gd name="T84" fmla="*/ 31 w 863"/>
              <a:gd name="T85" fmla="*/ 319 h 747"/>
              <a:gd name="T86" fmla="*/ 29 w 863"/>
              <a:gd name="T87" fmla="*/ 490 h 747"/>
              <a:gd name="T88" fmla="*/ 403 w 863"/>
              <a:gd name="T89" fmla="*/ 581 h 747"/>
              <a:gd name="T90" fmla="*/ 321 w 863"/>
              <a:gd name="T91" fmla="*/ 708 h 747"/>
              <a:gd name="T92" fmla="*/ 325 w 863"/>
              <a:gd name="T93" fmla="*/ 741 h 747"/>
              <a:gd name="T94" fmla="*/ 342 w 863"/>
              <a:gd name="T95" fmla="*/ 746 h 747"/>
              <a:gd name="T96" fmla="*/ 531 w 863"/>
              <a:gd name="T97" fmla="*/ 580 h 747"/>
              <a:gd name="T98" fmla="*/ 537 w 863"/>
              <a:gd name="T99" fmla="*/ 581 h 747"/>
              <a:gd name="T100" fmla="*/ 596 w 863"/>
              <a:gd name="T101" fmla="*/ 581 h 747"/>
              <a:gd name="T102" fmla="*/ 795 w 863"/>
              <a:gd name="T103" fmla="*/ 510 h 747"/>
              <a:gd name="T104" fmla="*/ 862 w 863"/>
              <a:gd name="T105" fmla="*/ 355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63" h="747">
                <a:moveTo>
                  <a:pt x="760" y="474"/>
                </a:moveTo>
                <a:lnTo>
                  <a:pt x="760" y="474"/>
                </a:lnTo>
                <a:cubicBezTo>
                  <a:pt x="721" y="512"/>
                  <a:pt x="665" y="531"/>
                  <a:pt x="596" y="531"/>
                </a:cubicBezTo>
                <a:lnTo>
                  <a:pt x="584" y="531"/>
                </a:lnTo>
                <a:lnTo>
                  <a:pt x="810" y="323"/>
                </a:lnTo>
                <a:lnTo>
                  <a:pt x="810" y="323"/>
                </a:lnTo>
                <a:cubicBezTo>
                  <a:pt x="812" y="333"/>
                  <a:pt x="813" y="344"/>
                  <a:pt x="812" y="354"/>
                </a:cubicBezTo>
                <a:lnTo>
                  <a:pt x="812" y="354"/>
                </a:lnTo>
                <a:cubicBezTo>
                  <a:pt x="812" y="400"/>
                  <a:pt x="794" y="443"/>
                  <a:pt x="760" y="474"/>
                </a:cubicBezTo>
                <a:close/>
                <a:moveTo>
                  <a:pt x="566" y="420"/>
                </a:moveTo>
                <a:lnTo>
                  <a:pt x="566" y="420"/>
                </a:lnTo>
                <a:cubicBezTo>
                  <a:pt x="571" y="412"/>
                  <a:pt x="572" y="403"/>
                  <a:pt x="567" y="395"/>
                </a:cubicBezTo>
                <a:lnTo>
                  <a:pt x="567" y="395"/>
                </a:lnTo>
                <a:cubicBezTo>
                  <a:pt x="563" y="387"/>
                  <a:pt x="554" y="382"/>
                  <a:pt x="545" y="382"/>
                </a:cubicBezTo>
                <a:lnTo>
                  <a:pt x="360" y="382"/>
                </a:lnTo>
                <a:lnTo>
                  <a:pt x="582" y="173"/>
                </a:lnTo>
                <a:lnTo>
                  <a:pt x="590" y="165"/>
                </a:lnTo>
                <a:lnTo>
                  <a:pt x="585" y="175"/>
                </a:lnTo>
                <a:lnTo>
                  <a:pt x="516" y="291"/>
                </a:lnTo>
                <a:lnTo>
                  <a:pt x="516" y="291"/>
                </a:lnTo>
                <a:cubicBezTo>
                  <a:pt x="511" y="299"/>
                  <a:pt x="511" y="308"/>
                  <a:pt x="515" y="317"/>
                </a:cubicBezTo>
                <a:lnTo>
                  <a:pt x="515" y="317"/>
                </a:lnTo>
                <a:cubicBezTo>
                  <a:pt x="519" y="324"/>
                  <a:pt x="528" y="329"/>
                  <a:pt x="537" y="329"/>
                </a:cubicBezTo>
                <a:lnTo>
                  <a:pt x="730" y="329"/>
                </a:lnTo>
                <a:lnTo>
                  <a:pt x="469" y="570"/>
                </a:lnTo>
                <a:lnTo>
                  <a:pt x="566" y="420"/>
                </a:lnTo>
                <a:close/>
                <a:moveTo>
                  <a:pt x="431" y="531"/>
                </a:moveTo>
                <a:lnTo>
                  <a:pt x="205" y="531"/>
                </a:lnTo>
                <a:lnTo>
                  <a:pt x="205" y="531"/>
                </a:lnTo>
                <a:cubicBezTo>
                  <a:pt x="144" y="531"/>
                  <a:pt x="97" y="508"/>
                  <a:pt x="73" y="466"/>
                </a:cubicBezTo>
                <a:lnTo>
                  <a:pt x="73" y="466"/>
                </a:lnTo>
                <a:cubicBezTo>
                  <a:pt x="52" y="428"/>
                  <a:pt x="52" y="382"/>
                  <a:pt x="74" y="345"/>
                </a:cubicBezTo>
                <a:lnTo>
                  <a:pt x="74" y="345"/>
                </a:lnTo>
                <a:cubicBezTo>
                  <a:pt x="87" y="323"/>
                  <a:pt x="107" y="305"/>
                  <a:pt x="131" y="292"/>
                </a:cubicBezTo>
                <a:lnTo>
                  <a:pt x="131" y="292"/>
                </a:lnTo>
                <a:cubicBezTo>
                  <a:pt x="160" y="277"/>
                  <a:pt x="195" y="270"/>
                  <a:pt x="235" y="270"/>
                </a:cubicBezTo>
                <a:lnTo>
                  <a:pt x="235" y="270"/>
                </a:lnTo>
                <a:cubicBezTo>
                  <a:pt x="257" y="270"/>
                  <a:pt x="276" y="274"/>
                  <a:pt x="295" y="282"/>
                </a:cubicBezTo>
                <a:lnTo>
                  <a:pt x="295" y="282"/>
                </a:lnTo>
                <a:cubicBezTo>
                  <a:pt x="302" y="286"/>
                  <a:pt x="311" y="285"/>
                  <a:pt x="318" y="281"/>
                </a:cubicBezTo>
                <a:lnTo>
                  <a:pt x="318" y="281"/>
                </a:lnTo>
                <a:cubicBezTo>
                  <a:pt x="324" y="277"/>
                  <a:pt x="329" y="271"/>
                  <a:pt x="330" y="263"/>
                </a:cubicBezTo>
                <a:lnTo>
                  <a:pt x="330" y="263"/>
                </a:lnTo>
                <a:cubicBezTo>
                  <a:pt x="338" y="187"/>
                  <a:pt x="403" y="130"/>
                  <a:pt x="478" y="130"/>
                </a:cubicBezTo>
                <a:lnTo>
                  <a:pt x="478" y="130"/>
                </a:lnTo>
                <a:cubicBezTo>
                  <a:pt x="500" y="130"/>
                  <a:pt x="521" y="135"/>
                  <a:pt x="541" y="144"/>
                </a:cubicBezTo>
                <a:lnTo>
                  <a:pt x="280" y="388"/>
                </a:lnTo>
                <a:lnTo>
                  <a:pt x="280" y="388"/>
                </a:lnTo>
                <a:cubicBezTo>
                  <a:pt x="272" y="396"/>
                  <a:pt x="270" y="406"/>
                  <a:pt x="274" y="416"/>
                </a:cubicBezTo>
                <a:lnTo>
                  <a:pt x="274" y="416"/>
                </a:lnTo>
                <a:cubicBezTo>
                  <a:pt x="277" y="425"/>
                  <a:pt x="286" y="432"/>
                  <a:pt x="297" y="432"/>
                </a:cubicBezTo>
                <a:lnTo>
                  <a:pt x="499" y="432"/>
                </a:lnTo>
                <a:lnTo>
                  <a:pt x="435" y="531"/>
                </a:lnTo>
                <a:lnTo>
                  <a:pt x="435" y="531"/>
                </a:lnTo>
                <a:cubicBezTo>
                  <a:pt x="434" y="531"/>
                  <a:pt x="433" y="531"/>
                  <a:pt x="431" y="531"/>
                </a:cubicBezTo>
                <a:close/>
                <a:moveTo>
                  <a:pt x="652" y="201"/>
                </a:moveTo>
                <a:lnTo>
                  <a:pt x="652" y="201"/>
                </a:lnTo>
                <a:cubicBezTo>
                  <a:pt x="702" y="202"/>
                  <a:pt x="744" y="219"/>
                  <a:pt x="773" y="249"/>
                </a:cubicBezTo>
                <a:lnTo>
                  <a:pt x="773" y="249"/>
                </a:lnTo>
                <a:cubicBezTo>
                  <a:pt x="781" y="258"/>
                  <a:pt x="788" y="269"/>
                  <a:pt x="795" y="279"/>
                </a:cubicBezTo>
                <a:lnTo>
                  <a:pt x="795" y="279"/>
                </a:lnTo>
                <a:cubicBezTo>
                  <a:pt x="794" y="279"/>
                  <a:pt x="794" y="279"/>
                  <a:pt x="793" y="279"/>
                </a:cubicBezTo>
                <a:lnTo>
                  <a:pt x="580" y="279"/>
                </a:lnTo>
                <a:lnTo>
                  <a:pt x="626" y="203"/>
                </a:lnTo>
                <a:lnTo>
                  <a:pt x="626" y="203"/>
                </a:lnTo>
                <a:cubicBezTo>
                  <a:pt x="636" y="202"/>
                  <a:pt x="644" y="201"/>
                  <a:pt x="652" y="201"/>
                </a:cubicBezTo>
                <a:close/>
                <a:moveTo>
                  <a:pt x="809" y="215"/>
                </a:moveTo>
                <a:lnTo>
                  <a:pt x="809" y="215"/>
                </a:lnTo>
                <a:cubicBezTo>
                  <a:pt x="771" y="175"/>
                  <a:pt x="719" y="153"/>
                  <a:pt x="657" y="151"/>
                </a:cubicBezTo>
                <a:lnTo>
                  <a:pt x="723" y="39"/>
                </a:lnTo>
                <a:lnTo>
                  <a:pt x="723" y="39"/>
                </a:lnTo>
                <a:cubicBezTo>
                  <a:pt x="729" y="29"/>
                  <a:pt x="727" y="15"/>
                  <a:pt x="718" y="8"/>
                </a:cubicBezTo>
                <a:lnTo>
                  <a:pt x="718" y="8"/>
                </a:lnTo>
                <a:cubicBezTo>
                  <a:pt x="708" y="0"/>
                  <a:pt x="694" y="0"/>
                  <a:pt x="684" y="9"/>
                </a:cubicBezTo>
                <a:lnTo>
                  <a:pt x="579" y="108"/>
                </a:lnTo>
                <a:lnTo>
                  <a:pt x="579" y="108"/>
                </a:lnTo>
                <a:cubicBezTo>
                  <a:pt x="549" y="90"/>
                  <a:pt x="514" y="80"/>
                  <a:pt x="478" y="80"/>
                </a:cubicBezTo>
                <a:lnTo>
                  <a:pt x="478" y="80"/>
                </a:lnTo>
                <a:cubicBezTo>
                  <a:pt x="387" y="80"/>
                  <a:pt x="310" y="141"/>
                  <a:pt x="286" y="227"/>
                </a:cubicBezTo>
                <a:lnTo>
                  <a:pt x="286" y="227"/>
                </a:lnTo>
                <a:cubicBezTo>
                  <a:pt x="270" y="223"/>
                  <a:pt x="253" y="220"/>
                  <a:pt x="236" y="220"/>
                </a:cubicBezTo>
                <a:lnTo>
                  <a:pt x="236" y="220"/>
                </a:lnTo>
                <a:cubicBezTo>
                  <a:pt x="187" y="220"/>
                  <a:pt x="144" y="229"/>
                  <a:pt x="108" y="247"/>
                </a:cubicBezTo>
                <a:lnTo>
                  <a:pt x="108" y="247"/>
                </a:lnTo>
                <a:cubicBezTo>
                  <a:pt x="75" y="265"/>
                  <a:pt x="49" y="289"/>
                  <a:pt x="31" y="319"/>
                </a:cubicBezTo>
                <a:lnTo>
                  <a:pt x="31" y="319"/>
                </a:lnTo>
                <a:cubicBezTo>
                  <a:pt x="0" y="373"/>
                  <a:pt x="0" y="438"/>
                  <a:pt x="29" y="490"/>
                </a:cubicBezTo>
                <a:lnTo>
                  <a:pt x="29" y="490"/>
                </a:lnTo>
                <a:cubicBezTo>
                  <a:pt x="63" y="548"/>
                  <a:pt x="127" y="581"/>
                  <a:pt x="205" y="581"/>
                </a:cubicBezTo>
                <a:lnTo>
                  <a:pt x="403" y="581"/>
                </a:lnTo>
                <a:lnTo>
                  <a:pt x="321" y="708"/>
                </a:lnTo>
                <a:lnTo>
                  <a:pt x="321" y="708"/>
                </a:lnTo>
                <a:cubicBezTo>
                  <a:pt x="313" y="719"/>
                  <a:pt x="316" y="733"/>
                  <a:pt x="325" y="741"/>
                </a:cubicBezTo>
                <a:lnTo>
                  <a:pt x="325" y="741"/>
                </a:lnTo>
                <a:cubicBezTo>
                  <a:pt x="330" y="744"/>
                  <a:pt x="335" y="746"/>
                  <a:pt x="342" y="746"/>
                </a:cubicBezTo>
                <a:lnTo>
                  <a:pt x="342" y="746"/>
                </a:lnTo>
                <a:cubicBezTo>
                  <a:pt x="348" y="746"/>
                  <a:pt x="353" y="744"/>
                  <a:pt x="358" y="740"/>
                </a:cubicBezTo>
                <a:lnTo>
                  <a:pt x="531" y="580"/>
                </a:lnTo>
                <a:lnTo>
                  <a:pt x="531" y="580"/>
                </a:lnTo>
                <a:cubicBezTo>
                  <a:pt x="533" y="581"/>
                  <a:pt x="535" y="581"/>
                  <a:pt x="537" y="581"/>
                </a:cubicBezTo>
                <a:lnTo>
                  <a:pt x="596" y="581"/>
                </a:lnTo>
                <a:lnTo>
                  <a:pt x="596" y="581"/>
                </a:lnTo>
                <a:cubicBezTo>
                  <a:pt x="678" y="581"/>
                  <a:pt x="746" y="556"/>
                  <a:pt x="795" y="510"/>
                </a:cubicBezTo>
                <a:lnTo>
                  <a:pt x="795" y="510"/>
                </a:lnTo>
                <a:cubicBezTo>
                  <a:pt x="838" y="469"/>
                  <a:pt x="862" y="414"/>
                  <a:pt x="862" y="355"/>
                </a:cubicBezTo>
                <a:lnTo>
                  <a:pt x="862" y="355"/>
                </a:lnTo>
                <a:cubicBezTo>
                  <a:pt x="862" y="302"/>
                  <a:pt x="844" y="252"/>
                  <a:pt x="809" y="2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CuadroTexto 497"/>
          <p:cNvSpPr txBox="1"/>
          <p:nvPr/>
        </p:nvSpPr>
        <p:spPr>
          <a:xfrm>
            <a:off x="3302295" y="6548094"/>
            <a:ext cx="16546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499" name="CuadroTexto 498"/>
          <p:cNvSpPr txBox="1"/>
          <p:nvPr/>
        </p:nvSpPr>
        <p:spPr>
          <a:xfrm>
            <a:off x="3291073" y="5884726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00" name="CuadroTexto 499"/>
          <p:cNvSpPr txBox="1"/>
          <p:nvPr/>
        </p:nvSpPr>
        <p:spPr>
          <a:xfrm>
            <a:off x="8137395" y="6548094"/>
            <a:ext cx="16546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501" name="CuadroTexto 500"/>
          <p:cNvSpPr txBox="1"/>
          <p:nvPr/>
        </p:nvSpPr>
        <p:spPr>
          <a:xfrm>
            <a:off x="8113348" y="588472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2" name="CuadroTexto 501"/>
          <p:cNvSpPr txBox="1"/>
          <p:nvPr/>
        </p:nvSpPr>
        <p:spPr>
          <a:xfrm>
            <a:off x="13018024" y="6555222"/>
            <a:ext cx="16546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503" name="CuadroTexto 502"/>
          <p:cNvSpPr txBox="1"/>
          <p:nvPr/>
        </p:nvSpPr>
        <p:spPr>
          <a:xfrm>
            <a:off x="12827180" y="5899129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04" name="CuadroTexto 503"/>
          <p:cNvSpPr txBox="1"/>
          <p:nvPr/>
        </p:nvSpPr>
        <p:spPr>
          <a:xfrm>
            <a:off x="17867270" y="6544619"/>
            <a:ext cx="16546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505" name="CuadroTexto 504"/>
          <p:cNvSpPr txBox="1"/>
          <p:nvPr/>
        </p:nvSpPr>
        <p:spPr>
          <a:xfrm>
            <a:off x="17771002" y="5888526"/>
            <a:ext cx="173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7" name="CuadroTexto 398">
            <a:extLst>
              <a:ext uri="{FF2B5EF4-FFF2-40B4-BE49-F238E27FC236}">
                <a16:creationId xmlns:a16="http://schemas.microsoft.com/office/drawing/2014/main" id="{2BEA83E0-1B5A-D242-97A6-06E78B105B34}"/>
              </a:ext>
            </a:extLst>
          </p:cNvPr>
          <p:cNvSpPr txBox="1"/>
          <p:nvPr/>
        </p:nvSpPr>
        <p:spPr>
          <a:xfrm>
            <a:off x="2496981" y="2736790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58" name="CuadroTexto 399">
            <a:extLst>
              <a:ext uri="{FF2B5EF4-FFF2-40B4-BE49-F238E27FC236}">
                <a16:creationId xmlns:a16="http://schemas.microsoft.com/office/drawing/2014/main" id="{0792AB82-01EA-8245-8F87-FC7B505BEDB7}"/>
              </a:ext>
            </a:extLst>
          </p:cNvPr>
          <p:cNvSpPr txBox="1"/>
          <p:nvPr/>
        </p:nvSpPr>
        <p:spPr>
          <a:xfrm>
            <a:off x="6833191" y="1219122"/>
            <a:ext cx="107112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 Infographics</a:t>
            </a:r>
          </a:p>
        </p:txBody>
      </p:sp>
    </p:spTree>
    <p:extLst>
      <p:ext uri="{BB962C8B-B14F-4D97-AF65-F5344CB8AC3E}">
        <p14:creationId xmlns:p14="http://schemas.microsoft.com/office/powerpoint/2010/main" val="1520481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reeform 160"/>
          <p:cNvSpPr>
            <a:spLocks noChangeArrowheads="1"/>
          </p:cNvSpPr>
          <p:nvPr/>
        </p:nvSpPr>
        <p:spPr bwMode="auto">
          <a:xfrm>
            <a:off x="1979613" y="4840535"/>
            <a:ext cx="3972698" cy="7463070"/>
          </a:xfrm>
          <a:custGeom>
            <a:avLst/>
            <a:gdLst>
              <a:gd name="T0" fmla="*/ 1689 w 3379"/>
              <a:gd name="T1" fmla="*/ 6344 h 6345"/>
              <a:gd name="T2" fmla="*/ 1689 w 3379"/>
              <a:gd name="T3" fmla="*/ 6344 h 6345"/>
              <a:gd name="T4" fmla="*/ 1689 w 3379"/>
              <a:gd name="T5" fmla="*/ 6344 h 6345"/>
              <a:gd name="T6" fmla="*/ 0 w 3379"/>
              <a:gd name="T7" fmla="*/ 4654 h 6345"/>
              <a:gd name="T8" fmla="*/ 0 w 3379"/>
              <a:gd name="T9" fmla="*/ 1689 h 6345"/>
              <a:gd name="T10" fmla="*/ 0 w 3379"/>
              <a:gd name="T11" fmla="*/ 1689 h 6345"/>
              <a:gd name="T12" fmla="*/ 1689 w 3379"/>
              <a:gd name="T13" fmla="*/ 0 h 6345"/>
              <a:gd name="T14" fmla="*/ 1689 w 3379"/>
              <a:gd name="T15" fmla="*/ 0 h 6345"/>
              <a:gd name="T16" fmla="*/ 3378 w 3379"/>
              <a:gd name="T17" fmla="*/ 1689 h 6345"/>
              <a:gd name="T18" fmla="*/ 3378 w 3379"/>
              <a:gd name="T19" fmla="*/ 4654 h 6345"/>
              <a:gd name="T20" fmla="*/ 3378 w 3379"/>
              <a:gd name="T21" fmla="*/ 4654 h 6345"/>
              <a:gd name="T22" fmla="*/ 1689 w 3379"/>
              <a:gd name="T23" fmla="*/ 6344 h 6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79" h="6345">
                <a:moveTo>
                  <a:pt x="1689" y="6344"/>
                </a:moveTo>
                <a:lnTo>
                  <a:pt x="1689" y="6344"/>
                </a:lnTo>
                <a:lnTo>
                  <a:pt x="1689" y="6344"/>
                </a:lnTo>
                <a:cubicBezTo>
                  <a:pt x="755" y="6344"/>
                  <a:pt x="0" y="5588"/>
                  <a:pt x="0" y="4654"/>
                </a:cubicBezTo>
                <a:lnTo>
                  <a:pt x="0" y="1689"/>
                </a:lnTo>
                <a:lnTo>
                  <a:pt x="0" y="1689"/>
                </a:lnTo>
                <a:cubicBezTo>
                  <a:pt x="0" y="756"/>
                  <a:pt x="755" y="0"/>
                  <a:pt x="1689" y="0"/>
                </a:cubicBezTo>
                <a:lnTo>
                  <a:pt x="1689" y="0"/>
                </a:lnTo>
                <a:cubicBezTo>
                  <a:pt x="2621" y="0"/>
                  <a:pt x="3378" y="756"/>
                  <a:pt x="3378" y="1689"/>
                </a:cubicBezTo>
                <a:lnTo>
                  <a:pt x="3378" y="4654"/>
                </a:lnTo>
                <a:lnTo>
                  <a:pt x="3378" y="4654"/>
                </a:lnTo>
                <a:cubicBezTo>
                  <a:pt x="3378" y="5588"/>
                  <a:pt x="2621" y="6344"/>
                  <a:pt x="1689" y="634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61"/>
          <p:cNvSpPr>
            <a:spLocks noChangeArrowheads="1"/>
          </p:cNvSpPr>
          <p:nvPr/>
        </p:nvSpPr>
        <p:spPr bwMode="auto">
          <a:xfrm>
            <a:off x="2327096" y="6930609"/>
            <a:ext cx="3272547" cy="3272551"/>
          </a:xfrm>
          <a:custGeom>
            <a:avLst/>
            <a:gdLst>
              <a:gd name="T0" fmla="*/ 2521 w 2784"/>
              <a:gd name="T1" fmla="*/ 2783 h 2784"/>
              <a:gd name="T2" fmla="*/ 262 w 2784"/>
              <a:gd name="T3" fmla="*/ 2783 h 2784"/>
              <a:gd name="T4" fmla="*/ 262 w 2784"/>
              <a:gd name="T5" fmla="*/ 2783 h 2784"/>
              <a:gd name="T6" fmla="*/ 0 w 2784"/>
              <a:gd name="T7" fmla="*/ 2521 h 2784"/>
              <a:gd name="T8" fmla="*/ 0 w 2784"/>
              <a:gd name="T9" fmla="*/ 262 h 2784"/>
              <a:gd name="T10" fmla="*/ 0 w 2784"/>
              <a:gd name="T11" fmla="*/ 262 h 2784"/>
              <a:gd name="T12" fmla="*/ 262 w 2784"/>
              <a:gd name="T13" fmla="*/ 0 h 2784"/>
              <a:gd name="T14" fmla="*/ 2521 w 2784"/>
              <a:gd name="T15" fmla="*/ 0 h 2784"/>
              <a:gd name="T16" fmla="*/ 2521 w 2784"/>
              <a:gd name="T17" fmla="*/ 0 h 2784"/>
              <a:gd name="T18" fmla="*/ 2783 w 2784"/>
              <a:gd name="T19" fmla="*/ 262 h 2784"/>
              <a:gd name="T20" fmla="*/ 2783 w 2784"/>
              <a:gd name="T21" fmla="*/ 2521 h 2784"/>
              <a:gd name="T22" fmla="*/ 2783 w 2784"/>
              <a:gd name="T23" fmla="*/ 2521 h 2784"/>
              <a:gd name="T24" fmla="*/ 2521 w 2784"/>
              <a:gd name="T25" fmla="*/ 2783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84" h="2784">
                <a:moveTo>
                  <a:pt x="2521" y="2783"/>
                </a:moveTo>
                <a:lnTo>
                  <a:pt x="262" y="2783"/>
                </a:lnTo>
                <a:lnTo>
                  <a:pt x="262" y="2783"/>
                </a:lnTo>
                <a:cubicBezTo>
                  <a:pt x="117" y="2783"/>
                  <a:pt x="0" y="2665"/>
                  <a:pt x="0" y="2521"/>
                </a:cubicBezTo>
                <a:lnTo>
                  <a:pt x="0" y="262"/>
                </a:lnTo>
                <a:lnTo>
                  <a:pt x="0" y="262"/>
                </a:lnTo>
                <a:cubicBezTo>
                  <a:pt x="0" y="117"/>
                  <a:pt x="117" y="0"/>
                  <a:pt x="262" y="0"/>
                </a:cubicBezTo>
                <a:lnTo>
                  <a:pt x="2521" y="0"/>
                </a:lnTo>
                <a:lnTo>
                  <a:pt x="2521" y="0"/>
                </a:lnTo>
                <a:cubicBezTo>
                  <a:pt x="2666" y="0"/>
                  <a:pt x="2783" y="117"/>
                  <a:pt x="2783" y="262"/>
                </a:cubicBezTo>
                <a:lnTo>
                  <a:pt x="2783" y="2521"/>
                </a:lnTo>
                <a:lnTo>
                  <a:pt x="2783" y="2521"/>
                </a:lnTo>
                <a:cubicBezTo>
                  <a:pt x="2783" y="2665"/>
                  <a:pt x="2666" y="2783"/>
                  <a:pt x="2521" y="27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62"/>
          <p:cNvSpPr>
            <a:spLocks noChangeArrowheads="1"/>
          </p:cNvSpPr>
          <p:nvPr/>
        </p:nvSpPr>
        <p:spPr bwMode="auto">
          <a:xfrm>
            <a:off x="2845725" y="5706644"/>
            <a:ext cx="285244" cy="285248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8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8" y="0"/>
                  <a:pt x="243" y="55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63"/>
          <p:cNvSpPr>
            <a:spLocks noChangeArrowheads="1"/>
          </p:cNvSpPr>
          <p:nvPr/>
        </p:nvSpPr>
        <p:spPr bwMode="auto">
          <a:xfrm>
            <a:off x="3820748" y="5706644"/>
            <a:ext cx="285244" cy="285248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8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8" y="0"/>
                  <a:pt x="243" y="55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64"/>
          <p:cNvSpPr>
            <a:spLocks noChangeArrowheads="1"/>
          </p:cNvSpPr>
          <p:nvPr/>
        </p:nvSpPr>
        <p:spPr bwMode="auto">
          <a:xfrm>
            <a:off x="4795770" y="5706644"/>
            <a:ext cx="285244" cy="285248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5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65"/>
          <p:cNvSpPr>
            <a:spLocks noChangeArrowheads="1"/>
          </p:cNvSpPr>
          <p:nvPr/>
        </p:nvSpPr>
        <p:spPr bwMode="auto">
          <a:xfrm>
            <a:off x="2845725" y="6303069"/>
            <a:ext cx="285244" cy="290432"/>
          </a:xfrm>
          <a:custGeom>
            <a:avLst/>
            <a:gdLst>
              <a:gd name="T0" fmla="*/ 243 w 244"/>
              <a:gd name="T1" fmla="*/ 122 h 245"/>
              <a:gd name="T2" fmla="*/ 243 w 244"/>
              <a:gd name="T3" fmla="*/ 122 h 245"/>
              <a:gd name="T4" fmla="*/ 122 w 244"/>
              <a:gd name="T5" fmla="*/ 244 h 245"/>
              <a:gd name="T6" fmla="*/ 122 w 244"/>
              <a:gd name="T7" fmla="*/ 244 h 245"/>
              <a:gd name="T8" fmla="*/ 0 w 244"/>
              <a:gd name="T9" fmla="*/ 122 h 245"/>
              <a:gd name="T10" fmla="*/ 0 w 244"/>
              <a:gd name="T11" fmla="*/ 122 h 245"/>
              <a:gd name="T12" fmla="*/ 122 w 244"/>
              <a:gd name="T13" fmla="*/ 0 h 245"/>
              <a:gd name="T14" fmla="*/ 122 w 244"/>
              <a:gd name="T15" fmla="*/ 0 h 245"/>
              <a:gd name="T16" fmla="*/ 243 w 244"/>
              <a:gd name="T17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5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8" y="244"/>
                  <a:pt x="122" y="244"/>
                </a:cubicBezTo>
                <a:lnTo>
                  <a:pt x="122" y="244"/>
                </a:lnTo>
                <a:cubicBezTo>
                  <a:pt x="54" y="244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8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66"/>
          <p:cNvSpPr>
            <a:spLocks noChangeArrowheads="1"/>
          </p:cNvSpPr>
          <p:nvPr/>
        </p:nvSpPr>
        <p:spPr bwMode="auto">
          <a:xfrm>
            <a:off x="3820748" y="6303069"/>
            <a:ext cx="285244" cy="290432"/>
          </a:xfrm>
          <a:custGeom>
            <a:avLst/>
            <a:gdLst>
              <a:gd name="T0" fmla="*/ 243 w 244"/>
              <a:gd name="T1" fmla="*/ 122 h 245"/>
              <a:gd name="T2" fmla="*/ 243 w 244"/>
              <a:gd name="T3" fmla="*/ 122 h 245"/>
              <a:gd name="T4" fmla="*/ 122 w 244"/>
              <a:gd name="T5" fmla="*/ 244 h 245"/>
              <a:gd name="T6" fmla="*/ 122 w 244"/>
              <a:gd name="T7" fmla="*/ 244 h 245"/>
              <a:gd name="T8" fmla="*/ 0 w 244"/>
              <a:gd name="T9" fmla="*/ 122 h 245"/>
              <a:gd name="T10" fmla="*/ 0 w 244"/>
              <a:gd name="T11" fmla="*/ 122 h 245"/>
              <a:gd name="T12" fmla="*/ 122 w 244"/>
              <a:gd name="T13" fmla="*/ 0 h 245"/>
              <a:gd name="T14" fmla="*/ 122 w 244"/>
              <a:gd name="T15" fmla="*/ 0 h 245"/>
              <a:gd name="T16" fmla="*/ 243 w 244"/>
              <a:gd name="T17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5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8" y="244"/>
                  <a:pt x="122" y="244"/>
                </a:cubicBezTo>
                <a:lnTo>
                  <a:pt x="122" y="244"/>
                </a:lnTo>
                <a:cubicBezTo>
                  <a:pt x="54" y="244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8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67"/>
          <p:cNvSpPr>
            <a:spLocks noChangeArrowheads="1"/>
          </p:cNvSpPr>
          <p:nvPr/>
        </p:nvSpPr>
        <p:spPr bwMode="auto">
          <a:xfrm>
            <a:off x="4795770" y="6303069"/>
            <a:ext cx="285244" cy="290432"/>
          </a:xfrm>
          <a:custGeom>
            <a:avLst/>
            <a:gdLst>
              <a:gd name="T0" fmla="*/ 243 w 244"/>
              <a:gd name="T1" fmla="*/ 122 h 245"/>
              <a:gd name="T2" fmla="*/ 243 w 244"/>
              <a:gd name="T3" fmla="*/ 122 h 245"/>
              <a:gd name="T4" fmla="*/ 122 w 244"/>
              <a:gd name="T5" fmla="*/ 244 h 245"/>
              <a:gd name="T6" fmla="*/ 122 w 244"/>
              <a:gd name="T7" fmla="*/ 244 h 245"/>
              <a:gd name="T8" fmla="*/ 0 w 244"/>
              <a:gd name="T9" fmla="*/ 122 h 245"/>
              <a:gd name="T10" fmla="*/ 0 w 244"/>
              <a:gd name="T11" fmla="*/ 122 h 245"/>
              <a:gd name="T12" fmla="*/ 122 w 244"/>
              <a:gd name="T13" fmla="*/ 0 h 245"/>
              <a:gd name="T14" fmla="*/ 122 w 244"/>
              <a:gd name="T15" fmla="*/ 0 h 245"/>
              <a:gd name="T16" fmla="*/ 243 w 244"/>
              <a:gd name="T17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5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9" y="244"/>
                  <a:pt x="122" y="244"/>
                </a:cubicBezTo>
                <a:lnTo>
                  <a:pt x="122" y="244"/>
                </a:lnTo>
                <a:cubicBezTo>
                  <a:pt x="54" y="244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68"/>
          <p:cNvSpPr>
            <a:spLocks noChangeArrowheads="1"/>
          </p:cNvSpPr>
          <p:nvPr/>
        </p:nvSpPr>
        <p:spPr bwMode="auto">
          <a:xfrm>
            <a:off x="2845725" y="10545454"/>
            <a:ext cx="285244" cy="285244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8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4"/>
                  <a:pt x="54" y="0"/>
                  <a:pt x="122" y="0"/>
                </a:cubicBezTo>
                <a:lnTo>
                  <a:pt x="122" y="0"/>
                </a:lnTo>
                <a:cubicBezTo>
                  <a:pt x="188" y="0"/>
                  <a:pt x="243" y="54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69"/>
          <p:cNvSpPr>
            <a:spLocks noChangeArrowheads="1"/>
          </p:cNvSpPr>
          <p:nvPr/>
        </p:nvSpPr>
        <p:spPr bwMode="auto">
          <a:xfrm>
            <a:off x="3820748" y="10545454"/>
            <a:ext cx="285244" cy="285244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8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4"/>
                  <a:pt x="54" y="0"/>
                  <a:pt x="122" y="0"/>
                </a:cubicBezTo>
                <a:lnTo>
                  <a:pt x="122" y="0"/>
                </a:lnTo>
                <a:cubicBezTo>
                  <a:pt x="188" y="0"/>
                  <a:pt x="243" y="54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70"/>
          <p:cNvSpPr>
            <a:spLocks noChangeArrowheads="1"/>
          </p:cNvSpPr>
          <p:nvPr/>
        </p:nvSpPr>
        <p:spPr bwMode="auto">
          <a:xfrm>
            <a:off x="4795770" y="10545454"/>
            <a:ext cx="285244" cy="285244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4"/>
                  <a:pt x="54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4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71"/>
          <p:cNvSpPr>
            <a:spLocks noChangeArrowheads="1"/>
          </p:cNvSpPr>
          <p:nvPr/>
        </p:nvSpPr>
        <p:spPr bwMode="auto">
          <a:xfrm>
            <a:off x="2845725" y="11147064"/>
            <a:ext cx="285244" cy="285244"/>
          </a:xfrm>
          <a:custGeom>
            <a:avLst/>
            <a:gdLst>
              <a:gd name="T0" fmla="*/ 243 w 244"/>
              <a:gd name="T1" fmla="*/ 122 h 244"/>
              <a:gd name="T2" fmla="*/ 243 w 244"/>
              <a:gd name="T3" fmla="*/ 122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2 h 244"/>
              <a:gd name="T10" fmla="*/ 0 w 244"/>
              <a:gd name="T11" fmla="*/ 122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8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8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72"/>
          <p:cNvSpPr>
            <a:spLocks noChangeArrowheads="1"/>
          </p:cNvSpPr>
          <p:nvPr/>
        </p:nvSpPr>
        <p:spPr bwMode="auto">
          <a:xfrm>
            <a:off x="3820748" y="11147064"/>
            <a:ext cx="285244" cy="285244"/>
          </a:xfrm>
          <a:custGeom>
            <a:avLst/>
            <a:gdLst>
              <a:gd name="T0" fmla="*/ 243 w 244"/>
              <a:gd name="T1" fmla="*/ 122 h 244"/>
              <a:gd name="T2" fmla="*/ 243 w 244"/>
              <a:gd name="T3" fmla="*/ 122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2 h 244"/>
              <a:gd name="T10" fmla="*/ 0 w 244"/>
              <a:gd name="T11" fmla="*/ 122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8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8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73"/>
          <p:cNvSpPr>
            <a:spLocks noChangeArrowheads="1"/>
          </p:cNvSpPr>
          <p:nvPr/>
        </p:nvSpPr>
        <p:spPr bwMode="auto">
          <a:xfrm>
            <a:off x="4795770" y="11147064"/>
            <a:ext cx="285244" cy="285244"/>
          </a:xfrm>
          <a:custGeom>
            <a:avLst/>
            <a:gdLst>
              <a:gd name="T0" fmla="*/ 243 w 244"/>
              <a:gd name="T1" fmla="*/ 122 h 244"/>
              <a:gd name="T2" fmla="*/ 243 w 244"/>
              <a:gd name="T3" fmla="*/ 122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2 h 244"/>
              <a:gd name="T10" fmla="*/ 0 w 244"/>
              <a:gd name="T11" fmla="*/ 122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74"/>
          <p:cNvSpPr>
            <a:spLocks noChangeArrowheads="1"/>
          </p:cNvSpPr>
          <p:nvPr/>
        </p:nvSpPr>
        <p:spPr bwMode="auto">
          <a:xfrm>
            <a:off x="7461523" y="4840535"/>
            <a:ext cx="3972698" cy="7463070"/>
          </a:xfrm>
          <a:custGeom>
            <a:avLst/>
            <a:gdLst>
              <a:gd name="T0" fmla="*/ 1689 w 3379"/>
              <a:gd name="T1" fmla="*/ 6344 h 6345"/>
              <a:gd name="T2" fmla="*/ 1689 w 3379"/>
              <a:gd name="T3" fmla="*/ 6344 h 6345"/>
              <a:gd name="T4" fmla="*/ 1689 w 3379"/>
              <a:gd name="T5" fmla="*/ 6344 h 6345"/>
              <a:gd name="T6" fmla="*/ 0 w 3379"/>
              <a:gd name="T7" fmla="*/ 4654 h 6345"/>
              <a:gd name="T8" fmla="*/ 0 w 3379"/>
              <a:gd name="T9" fmla="*/ 1689 h 6345"/>
              <a:gd name="T10" fmla="*/ 0 w 3379"/>
              <a:gd name="T11" fmla="*/ 1689 h 6345"/>
              <a:gd name="T12" fmla="*/ 1689 w 3379"/>
              <a:gd name="T13" fmla="*/ 0 h 6345"/>
              <a:gd name="T14" fmla="*/ 1689 w 3379"/>
              <a:gd name="T15" fmla="*/ 0 h 6345"/>
              <a:gd name="T16" fmla="*/ 1689 w 3379"/>
              <a:gd name="T17" fmla="*/ 0 h 6345"/>
              <a:gd name="T18" fmla="*/ 3378 w 3379"/>
              <a:gd name="T19" fmla="*/ 1689 h 6345"/>
              <a:gd name="T20" fmla="*/ 3378 w 3379"/>
              <a:gd name="T21" fmla="*/ 4654 h 6345"/>
              <a:gd name="T22" fmla="*/ 3378 w 3379"/>
              <a:gd name="T23" fmla="*/ 4654 h 6345"/>
              <a:gd name="T24" fmla="*/ 1689 w 3379"/>
              <a:gd name="T25" fmla="*/ 6344 h 6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79" h="6345">
                <a:moveTo>
                  <a:pt x="1689" y="6344"/>
                </a:moveTo>
                <a:lnTo>
                  <a:pt x="1689" y="6344"/>
                </a:lnTo>
                <a:lnTo>
                  <a:pt x="1689" y="6344"/>
                </a:lnTo>
                <a:cubicBezTo>
                  <a:pt x="756" y="6344"/>
                  <a:pt x="0" y="5588"/>
                  <a:pt x="0" y="4654"/>
                </a:cubicBezTo>
                <a:lnTo>
                  <a:pt x="0" y="1689"/>
                </a:lnTo>
                <a:lnTo>
                  <a:pt x="0" y="1689"/>
                </a:lnTo>
                <a:cubicBezTo>
                  <a:pt x="0" y="756"/>
                  <a:pt x="756" y="0"/>
                  <a:pt x="1689" y="0"/>
                </a:cubicBezTo>
                <a:lnTo>
                  <a:pt x="1689" y="0"/>
                </a:lnTo>
                <a:lnTo>
                  <a:pt x="1689" y="0"/>
                </a:lnTo>
                <a:cubicBezTo>
                  <a:pt x="2622" y="0"/>
                  <a:pt x="3378" y="756"/>
                  <a:pt x="3378" y="1689"/>
                </a:cubicBezTo>
                <a:lnTo>
                  <a:pt x="3378" y="4654"/>
                </a:lnTo>
                <a:lnTo>
                  <a:pt x="3378" y="4654"/>
                </a:lnTo>
                <a:cubicBezTo>
                  <a:pt x="3378" y="5588"/>
                  <a:pt x="2622" y="6344"/>
                  <a:pt x="1689" y="63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175"/>
          <p:cNvSpPr>
            <a:spLocks noChangeArrowheads="1"/>
          </p:cNvSpPr>
          <p:nvPr/>
        </p:nvSpPr>
        <p:spPr bwMode="auto">
          <a:xfrm>
            <a:off x="7809003" y="6930609"/>
            <a:ext cx="3277735" cy="3272551"/>
          </a:xfrm>
          <a:custGeom>
            <a:avLst/>
            <a:gdLst>
              <a:gd name="T0" fmla="*/ 2521 w 2785"/>
              <a:gd name="T1" fmla="*/ 2783 h 2784"/>
              <a:gd name="T2" fmla="*/ 263 w 2785"/>
              <a:gd name="T3" fmla="*/ 2783 h 2784"/>
              <a:gd name="T4" fmla="*/ 263 w 2785"/>
              <a:gd name="T5" fmla="*/ 2783 h 2784"/>
              <a:gd name="T6" fmla="*/ 0 w 2785"/>
              <a:gd name="T7" fmla="*/ 2521 h 2784"/>
              <a:gd name="T8" fmla="*/ 0 w 2785"/>
              <a:gd name="T9" fmla="*/ 262 h 2784"/>
              <a:gd name="T10" fmla="*/ 0 w 2785"/>
              <a:gd name="T11" fmla="*/ 262 h 2784"/>
              <a:gd name="T12" fmla="*/ 263 w 2785"/>
              <a:gd name="T13" fmla="*/ 0 h 2784"/>
              <a:gd name="T14" fmla="*/ 2521 w 2785"/>
              <a:gd name="T15" fmla="*/ 0 h 2784"/>
              <a:gd name="T16" fmla="*/ 2521 w 2785"/>
              <a:gd name="T17" fmla="*/ 0 h 2784"/>
              <a:gd name="T18" fmla="*/ 2784 w 2785"/>
              <a:gd name="T19" fmla="*/ 262 h 2784"/>
              <a:gd name="T20" fmla="*/ 2784 w 2785"/>
              <a:gd name="T21" fmla="*/ 2521 h 2784"/>
              <a:gd name="T22" fmla="*/ 2784 w 2785"/>
              <a:gd name="T23" fmla="*/ 2521 h 2784"/>
              <a:gd name="T24" fmla="*/ 2521 w 2785"/>
              <a:gd name="T25" fmla="*/ 2783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85" h="2784">
                <a:moveTo>
                  <a:pt x="2521" y="2783"/>
                </a:moveTo>
                <a:lnTo>
                  <a:pt x="263" y="2783"/>
                </a:lnTo>
                <a:lnTo>
                  <a:pt x="263" y="2783"/>
                </a:lnTo>
                <a:cubicBezTo>
                  <a:pt x="118" y="2783"/>
                  <a:pt x="0" y="2665"/>
                  <a:pt x="0" y="2521"/>
                </a:cubicBezTo>
                <a:lnTo>
                  <a:pt x="0" y="262"/>
                </a:lnTo>
                <a:lnTo>
                  <a:pt x="0" y="262"/>
                </a:lnTo>
                <a:cubicBezTo>
                  <a:pt x="0" y="117"/>
                  <a:pt x="118" y="0"/>
                  <a:pt x="263" y="0"/>
                </a:cubicBezTo>
                <a:lnTo>
                  <a:pt x="2521" y="0"/>
                </a:lnTo>
                <a:lnTo>
                  <a:pt x="2521" y="0"/>
                </a:lnTo>
                <a:cubicBezTo>
                  <a:pt x="2667" y="0"/>
                  <a:pt x="2784" y="117"/>
                  <a:pt x="2784" y="262"/>
                </a:cubicBezTo>
                <a:lnTo>
                  <a:pt x="2784" y="2521"/>
                </a:lnTo>
                <a:lnTo>
                  <a:pt x="2784" y="2521"/>
                </a:lnTo>
                <a:cubicBezTo>
                  <a:pt x="2784" y="2665"/>
                  <a:pt x="2667" y="2783"/>
                  <a:pt x="2521" y="27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176"/>
          <p:cNvSpPr>
            <a:spLocks noChangeArrowheads="1"/>
          </p:cNvSpPr>
          <p:nvPr/>
        </p:nvSpPr>
        <p:spPr bwMode="auto">
          <a:xfrm>
            <a:off x="8327632" y="5706644"/>
            <a:ext cx="285248" cy="285248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5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5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5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177"/>
          <p:cNvSpPr>
            <a:spLocks noChangeArrowheads="1"/>
          </p:cNvSpPr>
          <p:nvPr/>
        </p:nvSpPr>
        <p:spPr bwMode="auto">
          <a:xfrm>
            <a:off x="9302654" y="5706644"/>
            <a:ext cx="285248" cy="285248"/>
          </a:xfrm>
          <a:custGeom>
            <a:avLst/>
            <a:gdLst>
              <a:gd name="T0" fmla="*/ 242 w 243"/>
              <a:gd name="T1" fmla="*/ 121 h 244"/>
              <a:gd name="T2" fmla="*/ 242 w 243"/>
              <a:gd name="T3" fmla="*/ 121 h 244"/>
              <a:gd name="T4" fmla="*/ 121 w 243"/>
              <a:gd name="T5" fmla="*/ 243 h 244"/>
              <a:gd name="T6" fmla="*/ 121 w 243"/>
              <a:gd name="T7" fmla="*/ 243 h 244"/>
              <a:gd name="T8" fmla="*/ 0 w 243"/>
              <a:gd name="T9" fmla="*/ 121 h 244"/>
              <a:gd name="T10" fmla="*/ 0 w 243"/>
              <a:gd name="T11" fmla="*/ 121 h 244"/>
              <a:gd name="T12" fmla="*/ 121 w 243"/>
              <a:gd name="T13" fmla="*/ 0 h 244"/>
              <a:gd name="T14" fmla="*/ 121 w 243"/>
              <a:gd name="T15" fmla="*/ 0 h 244"/>
              <a:gd name="T16" fmla="*/ 242 w 243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" h="244">
                <a:moveTo>
                  <a:pt x="242" y="121"/>
                </a:moveTo>
                <a:lnTo>
                  <a:pt x="242" y="121"/>
                </a:lnTo>
                <a:cubicBezTo>
                  <a:pt x="242" y="189"/>
                  <a:pt x="188" y="243"/>
                  <a:pt x="121" y="243"/>
                </a:cubicBezTo>
                <a:lnTo>
                  <a:pt x="121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5"/>
                  <a:pt x="54" y="0"/>
                  <a:pt x="121" y="0"/>
                </a:cubicBezTo>
                <a:lnTo>
                  <a:pt x="121" y="0"/>
                </a:lnTo>
                <a:cubicBezTo>
                  <a:pt x="188" y="0"/>
                  <a:pt x="242" y="55"/>
                  <a:pt x="242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178"/>
          <p:cNvSpPr>
            <a:spLocks noChangeArrowheads="1"/>
          </p:cNvSpPr>
          <p:nvPr/>
        </p:nvSpPr>
        <p:spPr bwMode="auto">
          <a:xfrm>
            <a:off x="10277677" y="5706644"/>
            <a:ext cx="285248" cy="285248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1 w 244"/>
              <a:gd name="T5" fmla="*/ 243 h 244"/>
              <a:gd name="T6" fmla="*/ 121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1 w 244"/>
              <a:gd name="T13" fmla="*/ 0 h 244"/>
              <a:gd name="T14" fmla="*/ 121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9" y="243"/>
                  <a:pt x="121" y="243"/>
                </a:cubicBezTo>
                <a:lnTo>
                  <a:pt x="121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5"/>
                  <a:pt x="54" y="0"/>
                  <a:pt x="121" y="0"/>
                </a:cubicBezTo>
                <a:lnTo>
                  <a:pt x="121" y="0"/>
                </a:lnTo>
                <a:cubicBezTo>
                  <a:pt x="189" y="0"/>
                  <a:pt x="243" y="55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179"/>
          <p:cNvSpPr>
            <a:spLocks noChangeArrowheads="1"/>
          </p:cNvSpPr>
          <p:nvPr/>
        </p:nvSpPr>
        <p:spPr bwMode="auto">
          <a:xfrm>
            <a:off x="8327632" y="6303069"/>
            <a:ext cx="285248" cy="290432"/>
          </a:xfrm>
          <a:custGeom>
            <a:avLst/>
            <a:gdLst>
              <a:gd name="T0" fmla="*/ 243 w 244"/>
              <a:gd name="T1" fmla="*/ 122 h 245"/>
              <a:gd name="T2" fmla="*/ 243 w 244"/>
              <a:gd name="T3" fmla="*/ 122 h 245"/>
              <a:gd name="T4" fmla="*/ 122 w 244"/>
              <a:gd name="T5" fmla="*/ 244 h 245"/>
              <a:gd name="T6" fmla="*/ 122 w 244"/>
              <a:gd name="T7" fmla="*/ 244 h 245"/>
              <a:gd name="T8" fmla="*/ 0 w 244"/>
              <a:gd name="T9" fmla="*/ 122 h 245"/>
              <a:gd name="T10" fmla="*/ 0 w 244"/>
              <a:gd name="T11" fmla="*/ 122 h 245"/>
              <a:gd name="T12" fmla="*/ 122 w 244"/>
              <a:gd name="T13" fmla="*/ 0 h 245"/>
              <a:gd name="T14" fmla="*/ 122 w 244"/>
              <a:gd name="T15" fmla="*/ 0 h 245"/>
              <a:gd name="T16" fmla="*/ 243 w 244"/>
              <a:gd name="T17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5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9" y="244"/>
                  <a:pt x="122" y="244"/>
                </a:cubicBezTo>
                <a:lnTo>
                  <a:pt x="122" y="244"/>
                </a:lnTo>
                <a:cubicBezTo>
                  <a:pt x="55" y="244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180"/>
          <p:cNvSpPr>
            <a:spLocks noChangeArrowheads="1"/>
          </p:cNvSpPr>
          <p:nvPr/>
        </p:nvSpPr>
        <p:spPr bwMode="auto">
          <a:xfrm>
            <a:off x="9302654" y="6303069"/>
            <a:ext cx="285248" cy="290432"/>
          </a:xfrm>
          <a:custGeom>
            <a:avLst/>
            <a:gdLst>
              <a:gd name="T0" fmla="*/ 242 w 243"/>
              <a:gd name="T1" fmla="*/ 122 h 245"/>
              <a:gd name="T2" fmla="*/ 242 w 243"/>
              <a:gd name="T3" fmla="*/ 122 h 245"/>
              <a:gd name="T4" fmla="*/ 121 w 243"/>
              <a:gd name="T5" fmla="*/ 244 h 245"/>
              <a:gd name="T6" fmla="*/ 121 w 243"/>
              <a:gd name="T7" fmla="*/ 244 h 245"/>
              <a:gd name="T8" fmla="*/ 0 w 243"/>
              <a:gd name="T9" fmla="*/ 122 h 245"/>
              <a:gd name="T10" fmla="*/ 0 w 243"/>
              <a:gd name="T11" fmla="*/ 122 h 245"/>
              <a:gd name="T12" fmla="*/ 121 w 243"/>
              <a:gd name="T13" fmla="*/ 0 h 245"/>
              <a:gd name="T14" fmla="*/ 121 w 243"/>
              <a:gd name="T15" fmla="*/ 0 h 245"/>
              <a:gd name="T16" fmla="*/ 242 w 243"/>
              <a:gd name="T17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" h="245">
                <a:moveTo>
                  <a:pt x="242" y="122"/>
                </a:moveTo>
                <a:lnTo>
                  <a:pt x="242" y="122"/>
                </a:lnTo>
                <a:cubicBezTo>
                  <a:pt x="242" y="189"/>
                  <a:pt x="188" y="244"/>
                  <a:pt x="121" y="244"/>
                </a:cubicBezTo>
                <a:lnTo>
                  <a:pt x="121" y="244"/>
                </a:lnTo>
                <a:cubicBezTo>
                  <a:pt x="54" y="244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1" y="0"/>
                </a:cubicBezTo>
                <a:lnTo>
                  <a:pt x="121" y="0"/>
                </a:lnTo>
                <a:cubicBezTo>
                  <a:pt x="188" y="0"/>
                  <a:pt x="242" y="55"/>
                  <a:pt x="242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181"/>
          <p:cNvSpPr>
            <a:spLocks noChangeArrowheads="1"/>
          </p:cNvSpPr>
          <p:nvPr/>
        </p:nvSpPr>
        <p:spPr bwMode="auto">
          <a:xfrm>
            <a:off x="10277677" y="6303069"/>
            <a:ext cx="285248" cy="290432"/>
          </a:xfrm>
          <a:custGeom>
            <a:avLst/>
            <a:gdLst>
              <a:gd name="T0" fmla="*/ 243 w 244"/>
              <a:gd name="T1" fmla="*/ 122 h 245"/>
              <a:gd name="T2" fmla="*/ 243 w 244"/>
              <a:gd name="T3" fmla="*/ 122 h 245"/>
              <a:gd name="T4" fmla="*/ 121 w 244"/>
              <a:gd name="T5" fmla="*/ 244 h 245"/>
              <a:gd name="T6" fmla="*/ 121 w 244"/>
              <a:gd name="T7" fmla="*/ 244 h 245"/>
              <a:gd name="T8" fmla="*/ 0 w 244"/>
              <a:gd name="T9" fmla="*/ 122 h 245"/>
              <a:gd name="T10" fmla="*/ 0 w 244"/>
              <a:gd name="T11" fmla="*/ 122 h 245"/>
              <a:gd name="T12" fmla="*/ 121 w 244"/>
              <a:gd name="T13" fmla="*/ 0 h 245"/>
              <a:gd name="T14" fmla="*/ 121 w 244"/>
              <a:gd name="T15" fmla="*/ 0 h 245"/>
              <a:gd name="T16" fmla="*/ 243 w 244"/>
              <a:gd name="T17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5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9" y="244"/>
                  <a:pt x="121" y="244"/>
                </a:cubicBezTo>
                <a:lnTo>
                  <a:pt x="121" y="244"/>
                </a:lnTo>
                <a:cubicBezTo>
                  <a:pt x="54" y="244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1" y="0"/>
                </a:cubicBezTo>
                <a:lnTo>
                  <a:pt x="121" y="0"/>
                </a:lnTo>
                <a:cubicBezTo>
                  <a:pt x="189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182"/>
          <p:cNvSpPr>
            <a:spLocks noChangeArrowheads="1"/>
          </p:cNvSpPr>
          <p:nvPr/>
        </p:nvSpPr>
        <p:spPr bwMode="auto">
          <a:xfrm>
            <a:off x="8327632" y="10545454"/>
            <a:ext cx="285248" cy="285244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5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4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4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Freeform 183"/>
          <p:cNvSpPr>
            <a:spLocks noChangeArrowheads="1"/>
          </p:cNvSpPr>
          <p:nvPr/>
        </p:nvSpPr>
        <p:spPr bwMode="auto">
          <a:xfrm>
            <a:off x="9302654" y="10545454"/>
            <a:ext cx="285248" cy="285244"/>
          </a:xfrm>
          <a:custGeom>
            <a:avLst/>
            <a:gdLst>
              <a:gd name="T0" fmla="*/ 242 w 243"/>
              <a:gd name="T1" fmla="*/ 121 h 244"/>
              <a:gd name="T2" fmla="*/ 242 w 243"/>
              <a:gd name="T3" fmla="*/ 121 h 244"/>
              <a:gd name="T4" fmla="*/ 121 w 243"/>
              <a:gd name="T5" fmla="*/ 243 h 244"/>
              <a:gd name="T6" fmla="*/ 121 w 243"/>
              <a:gd name="T7" fmla="*/ 243 h 244"/>
              <a:gd name="T8" fmla="*/ 0 w 243"/>
              <a:gd name="T9" fmla="*/ 121 h 244"/>
              <a:gd name="T10" fmla="*/ 0 w 243"/>
              <a:gd name="T11" fmla="*/ 121 h 244"/>
              <a:gd name="T12" fmla="*/ 121 w 243"/>
              <a:gd name="T13" fmla="*/ 0 h 244"/>
              <a:gd name="T14" fmla="*/ 121 w 243"/>
              <a:gd name="T15" fmla="*/ 0 h 244"/>
              <a:gd name="T16" fmla="*/ 242 w 243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" h="244">
                <a:moveTo>
                  <a:pt x="242" y="121"/>
                </a:moveTo>
                <a:lnTo>
                  <a:pt x="242" y="121"/>
                </a:lnTo>
                <a:cubicBezTo>
                  <a:pt x="242" y="189"/>
                  <a:pt x="188" y="243"/>
                  <a:pt x="121" y="243"/>
                </a:cubicBezTo>
                <a:lnTo>
                  <a:pt x="121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4"/>
                  <a:pt x="54" y="0"/>
                  <a:pt x="121" y="0"/>
                </a:cubicBezTo>
                <a:lnTo>
                  <a:pt x="121" y="0"/>
                </a:lnTo>
                <a:cubicBezTo>
                  <a:pt x="188" y="0"/>
                  <a:pt x="242" y="54"/>
                  <a:pt x="242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184"/>
          <p:cNvSpPr>
            <a:spLocks noChangeArrowheads="1"/>
          </p:cNvSpPr>
          <p:nvPr/>
        </p:nvSpPr>
        <p:spPr bwMode="auto">
          <a:xfrm>
            <a:off x="10277677" y="10545454"/>
            <a:ext cx="285248" cy="285244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1 w 244"/>
              <a:gd name="T5" fmla="*/ 243 h 244"/>
              <a:gd name="T6" fmla="*/ 121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1 w 244"/>
              <a:gd name="T13" fmla="*/ 0 h 244"/>
              <a:gd name="T14" fmla="*/ 121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9" y="243"/>
                  <a:pt x="121" y="243"/>
                </a:cubicBezTo>
                <a:lnTo>
                  <a:pt x="121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4"/>
                  <a:pt x="54" y="0"/>
                  <a:pt x="121" y="0"/>
                </a:cubicBezTo>
                <a:lnTo>
                  <a:pt x="121" y="0"/>
                </a:lnTo>
                <a:cubicBezTo>
                  <a:pt x="189" y="0"/>
                  <a:pt x="243" y="54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185"/>
          <p:cNvSpPr>
            <a:spLocks noChangeArrowheads="1"/>
          </p:cNvSpPr>
          <p:nvPr/>
        </p:nvSpPr>
        <p:spPr bwMode="auto">
          <a:xfrm>
            <a:off x="8327632" y="11147064"/>
            <a:ext cx="285248" cy="285244"/>
          </a:xfrm>
          <a:custGeom>
            <a:avLst/>
            <a:gdLst>
              <a:gd name="T0" fmla="*/ 243 w 244"/>
              <a:gd name="T1" fmla="*/ 122 h 244"/>
              <a:gd name="T2" fmla="*/ 243 w 244"/>
              <a:gd name="T3" fmla="*/ 122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2 h 244"/>
              <a:gd name="T10" fmla="*/ 0 w 244"/>
              <a:gd name="T11" fmla="*/ 122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5" y="243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186"/>
          <p:cNvSpPr>
            <a:spLocks noChangeArrowheads="1"/>
          </p:cNvSpPr>
          <p:nvPr/>
        </p:nvSpPr>
        <p:spPr bwMode="auto">
          <a:xfrm>
            <a:off x="9302654" y="11147064"/>
            <a:ext cx="285248" cy="285244"/>
          </a:xfrm>
          <a:custGeom>
            <a:avLst/>
            <a:gdLst>
              <a:gd name="T0" fmla="*/ 242 w 243"/>
              <a:gd name="T1" fmla="*/ 122 h 244"/>
              <a:gd name="T2" fmla="*/ 242 w 243"/>
              <a:gd name="T3" fmla="*/ 122 h 244"/>
              <a:gd name="T4" fmla="*/ 121 w 243"/>
              <a:gd name="T5" fmla="*/ 243 h 244"/>
              <a:gd name="T6" fmla="*/ 121 w 243"/>
              <a:gd name="T7" fmla="*/ 243 h 244"/>
              <a:gd name="T8" fmla="*/ 0 w 243"/>
              <a:gd name="T9" fmla="*/ 122 h 244"/>
              <a:gd name="T10" fmla="*/ 0 w 243"/>
              <a:gd name="T11" fmla="*/ 122 h 244"/>
              <a:gd name="T12" fmla="*/ 121 w 243"/>
              <a:gd name="T13" fmla="*/ 0 h 244"/>
              <a:gd name="T14" fmla="*/ 121 w 243"/>
              <a:gd name="T15" fmla="*/ 0 h 244"/>
              <a:gd name="T16" fmla="*/ 242 w 243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" h="244">
                <a:moveTo>
                  <a:pt x="242" y="122"/>
                </a:moveTo>
                <a:lnTo>
                  <a:pt x="242" y="122"/>
                </a:lnTo>
                <a:cubicBezTo>
                  <a:pt x="242" y="189"/>
                  <a:pt x="188" y="243"/>
                  <a:pt x="121" y="243"/>
                </a:cubicBezTo>
                <a:lnTo>
                  <a:pt x="121" y="243"/>
                </a:lnTo>
                <a:cubicBezTo>
                  <a:pt x="54" y="243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1" y="0"/>
                </a:cubicBezTo>
                <a:lnTo>
                  <a:pt x="121" y="0"/>
                </a:lnTo>
                <a:cubicBezTo>
                  <a:pt x="188" y="0"/>
                  <a:pt x="242" y="55"/>
                  <a:pt x="242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187"/>
          <p:cNvSpPr>
            <a:spLocks noChangeArrowheads="1"/>
          </p:cNvSpPr>
          <p:nvPr/>
        </p:nvSpPr>
        <p:spPr bwMode="auto">
          <a:xfrm>
            <a:off x="10277677" y="11147064"/>
            <a:ext cx="285248" cy="285244"/>
          </a:xfrm>
          <a:custGeom>
            <a:avLst/>
            <a:gdLst>
              <a:gd name="T0" fmla="*/ 243 w 244"/>
              <a:gd name="T1" fmla="*/ 122 h 244"/>
              <a:gd name="T2" fmla="*/ 243 w 244"/>
              <a:gd name="T3" fmla="*/ 122 h 244"/>
              <a:gd name="T4" fmla="*/ 121 w 244"/>
              <a:gd name="T5" fmla="*/ 243 h 244"/>
              <a:gd name="T6" fmla="*/ 121 w 244"/>
              <a:gd name="T7" fmla="*/ 243 h 244"/>
              <a:gd name="T8" fmla="*/ 0 w 244"/>
              <a:gd name="T9" fmla="*/ 122 h 244"/>
              <a:gd name="T10" fmla="*/ 0 w 244"/>
              <a:gd name="T11" fmla="*/ 122 h 244"/>
              <a:gd name="T12" fmla="*/ 121 w 244"/>
              <a:gd name="T13" fmla="*/ 0 h 244"/>
              <a:gd name="T14" fmla="*/ 121 w 244"/>
              <a:gd name="T15" fmla="*/ 0 h 244"/>
              <a:gd name="T16" fmla="*/ 243 w 244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9" y="243"/>
                  <a:pt x="121" y="243"/>
                </a:cubicBezTo>
                <a:lnTo>
                  <a:pt x="121" y="243"/>
                </a:lnTo>
                <a:cubicBezTo>
                  <a:pt x="54" y="243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1" y="0"/>
                </a:cubicBezTo>
                <a:lnTo>
                  <a:pt x="121" y="0"/>
                </a:lnTo>
                <a:cubicBezTo>
                  <a:pt x="189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188"/>
          <p:cNvSpPr>
            <a:spLocks noChangeArrowheads="1"/>
          </p:cNvSpPr>
          <p:nvPr/>
        </p:nvSpPr>
        <p:spPr bwMode="auto">
          <a:xfrm>
            <a:off x="12943430" y="4840535"/>
            <a:ext cx="3972698" cy="7463070"/>
          </a:xfrm>
          <a:custGeom>
            <a:avLst/>
            <a:gdLst>
              <a:gd name="T0" fmla="*/ 1689 w 3379"/>
              <a:gd name="T1" fmla="*/ 6344 h 6345"/>
              <a:gd name="T2" fmla="*/ 1689 w 3379"/>
              <a:gd name="T3" fmla="*/ 6344 h 6345"/>
              <a:gd name="T4" fmla="*/ 1689 w 3379"/>
              <a:gd name="T5" fmla="*/ 6344 h 6345"/>
              <a:gd name="T6" fmla="*/ 0 w 3379"/>
              <a:gd name="T7" fmla="*/ 4654 h 6345"/>
              <a:gd name="T8" fmla="*/ 0 w 3379"/>
              <a:gd name="T9" fmla="*/ 1689 h 6345"/>
              <a:gd name="T10" fmla="*/ 0 w 3379"/>
              <a:gd name="T11" fmla="*/ 1689 h 6345"/>
              <a:gd name="T12" fmla="*/ 1689 w 3379"/>
              <a:gd name="T13" fmla="*/ 0 h 6345"/>
              <a:gd name="T14" fmla="*/ 1689 w 3379"/>
              <a:gd name="T15" fmla="*/ 0 h 6345"/>
              <a:gd name="T16" fmla="*/ 3378 w 3379"/>
              <a:gd name="T17" fmla="*/ 1689 h 6345"/>
              <a:gd name="T18" fmla="*/ 3378 w 3379"/>
              <a:gd name="T19" fmla="*/ 4654 h 6345"/>
              <a:gd name="T20" fmla="*/ 3378 w 3379"/>
              <a:gd name="T21" fmla="*/ 4654 h 6345"/>
              <a:gd name="T22" fmla="*/ 1689 w 3379"/>
              <a:gd name="T23" fmla="*/ 6344 h 6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79" h="6345">
                <a:moveTo>
                  <a:pt x="1689" y="6344"/>
                </a:moveTo>
                <a:lnTo>
                  <a:pt x="1689" y="6344"/>
                </a:lnTo>
                <a:lnTo>
                  <a:pt x="1689" y="6344"/>
                </a:lnTo>
                <a:cubicBezTo>
                  <a:pt x="756" y="6344"/>
                  <a:pt x="0" y="5588"/>
                  <a:pt x="0" y="4654"/>
                </a:cubicBezTo>
                <a:lnTo>
                  <a:pt x="0" y="1689"/>
                </a:lnTo>
                <a:lnTo>
                  <a:pt x="0" y="1689"/>
                </a:lnTo>
                <a:cubicBezTo>
                  <a:pt x="0" y="756"/>
                  <a:pt x="756" y="0"/>
                  <a:pt x="1689" y="0"/>
                </a:cubicBezTo>
                <a:lnTo>
                  <a:pt x="1689" y="0"/>
                </a:lnTo>
                <a:cubicBezTo>
                  <a:pt x="2622" y="0"/>
                  <a:pt x="3378" y="756"/>
                  <a:pt x="3378" y="1689"/>
                </a:cubicBezTo>
                <a:lnTo>
                  <a:pt x="3378" y="4654"/>
                </a:lnTo>
                <a:lnTo>
                  <a:pt x="3378" y="4654"/>
                </a:lnTo>
                <a:cubicBezTo>
                  <a:pt x="3378" y="5588"/>
                  <a:pt x="2622" y="6344"/>
                  <a:pt x="1689" y="63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189"/>
          <p:cNvSpPr>
            <a:spLocks noChangeArrowheads="1"/>
          </p:cNvSpPr>
          <p:nvPr/>
        </p:nvSpPr>
        <p:spPr bwMode="auto">
          <a:xfrm>
            <a:off x="13290913" y="6930609"/>
            <a:ext cx="3277735" cy="3272551"/>
          </a:xfrm>
          <a:custGeom>
            <a:avLst/>
            <a:gdLst>
              <a:gd name="T0" fmla="*/ 2521 w 2785"/>
              <a:gd name="T1" fmla="*/ 2783 h 2784"/>
              <a:gd name="T2" fmla="*/ 262 w 2785"/>
              <a:gd name="T3" fmla="*/ 2783 h 2784"/>
              <a:gd name="T4" fmla="*/ 262 w 2785"/>
              <a:gd name="T5" fmla="*/ 2783 h 2784"/>
              <a:gd name="T6" fmla="*/ 0 w 2785"/>
              <a:gd name="T7" fmla="*/ 2521 h 2784"/>
              <a:gd name="T8" fmla="*/ 0 w 2785"/>
              <a:gd name="T9" fmla="*/ 262 h 2784"/>
              <a:gd name="T10" fmla="*/ 0 w 2785"/>
              <a:gd name="T11" fmla="*/ 262 h 2784"/>
              <a:gd name="T12" fmla="*/ 262 w 2785"/>
              <a:gd name="T13" fmla="*/ 0 h 2784"/>
              <a:gd name="T14" fmla="*/ 2521 w 2785"/>
              <a:gd name="T15" fmla="*/ 0 h 2784"/>
              <a:gd name="T16" fmla="*/ 2521 w 2785"/>
              <a:gd name="T17" fmla="*/ 0 h 2784"/>
              <a:gd name="T18" fmla="*/ 2784 w 2785"/>
              <a:gd name="T19" fmla="*/ 262 h 2784"/>
              <a:gd name="T20" fmla="*/ 2784 w 2785"/>
              <a:gd name="T21" fmla="*/ 2521 h 2784"/>
              <a:gd name="T22" fmla="*/ 2784 w 2785"/>
              <a:gd name="T23" fmla="*/ 2521 h 2784"/>
              <a:gd name="T24" fmla="*/ 2521 w 2785"/>
              <a:gd name="T25" fmla="*/ 2783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85" h="2784">
                <a:moveTo>
                  <a:pt x="2521" y="2783"/>
                </a:moveTo>
                <a:lnTo>
                  <a:pt x="262" y="2783"/>
                </a:lnTo>
                <a:lnTo>
                  <a:pt x="262" y="2783"/>
                </a:lnTo>
                <a:cubicBezTo>
                  <a:pt x="117" y="2783"/>
                  <a:pt x="0" y="2665"/>
                  <a:pt x="0" y="2521"/>
                </a:cubicBezTo>
                <a:lnTo>
                  <a:pt x="0" y="262"/>
                </a:lnTo>
                <a:lnTo>
                  <a:pt x="0" y="262"/>
                </a:lnTo>
                <a:cubicBezTo>
                  <a:pt x="0" y="117"/>
                  <a:pt x="117" y="0"/>
                  <a:pt x="262" y="0"/>
                </a:cubicBezTo>
                <a:lnTo>
                  <a:pt x="2521" y="0"/>
                </a:lnTo>
                <a:lnTo>
                  <a:pt x="2521" y="0"/>
                </a:lnTo>
                <a:cubicBezTo>
                  <a:pt x="2666" y="0"/>
                  <a:pt x="2784" y="117"/>
                  <a:pt x="2784" y="262"/>
                </a:cubicBezTo>
                <a:lnTo>
                  <a:pt x="2784" y="2521"/>
                </a:lnTo>
                <a:lnTo>
                  <a:pt x="2784" y="2521"/>
                </a:lnTo>
                <a:cubicBezTo>
                  <a:pt x="2784" y="2665"/>
                  <a:pt x="2666" y="2783"/>
                  <a:pt x="2521" y="27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190"/>
          <p:cNvSpPr>
            <a:spLocks noChangeArrowheads="1"/>
          </p:cNvSpPr>
          <p:nvPr/>
        </p:nvSpPr>
        <p:spPr bwMode="auto">
          <a:xfrm>
            <a:off x="13814727" y="5706644"/>
            <a:ext cx="285248" cy="285248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8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8" y="0"/>
                  <a:pt x="243" y="55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191"/>
          <p:cNvSpPr>
            <a:spLocks noChangeArrowheads="1"/>
          </p:cNvSpPr>
          <p:nvPr/>
        </p:nvSpPr>
        <p:spPr bwMode="auto">
          <a:xfrm>
            <a:off x="14784564" y="5706644"/>
            <a:ext cx="285244" cy="285248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5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5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5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192"/>
          <p:cNvSpPr>
            <a:spLocks noChangeArrowheads="1"/>
          </p:cNvSpPr>
          <p:nvPr/>
        </p:nvSpPr>
        <p:spPr bwMode="auto">
          <a:xfrm>
            <a:off x="15759587" y="5706644"/>
            <a:ext cx="290432" cy="285248"/>
          </a:xfrm>
          <a:custGeom>
            <a:avLst/>
            <a:gdLst>
              <a:gd name="T0" fmla="*/ 244 w 245"/>
              <a:gd name="T1" fmla="*/ 121 h 244"/>
              <a:gd name="T2" fmla="*/ 244 w 245"/>
              <a:gd name="T3" fmla="*/ 121 h 244"/>
              <a:gd name="T4" fmla="*/ 122 w 245"/>
              <a:gd name="T5" fmla="*/ 243 h 244"/>
              <a:gd name="T6" fmla="*/ 122 w 245"/>
              <a:gd name="T7" fmla="*/ 243 h 244"/>
              <a:gd name="T8" fmla="*/ 0 w 245"/>
              <a:gd name="T9" fmla="*/ 121 h 244"/>
              <a:gd name="T10" fmla="*/ 0 w 245"/>
              <a:gd name="T11" fmla="*/ 121 h 244"/>
              <a:gd name="T12" fmla="*/ 122 w 245"/>
              <a:gd name="T13" fmla="*/ 0 h 244"/>
              <a:gd name="T14" fmla="*/ 122 w 245"/>
              <a:gd name="T15" fmla="*/ 0 h 244"/>
              <a:gd name="T16" fmla="*/ 244 w 245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244">
                <a:moveTo>
                  <a:pt x="244" y="121"/>
                </a:moveTo>
                <a:lnTo>
                  <a:pt x="244" y="121"/>
                </a:lnTo>
                <a:cubicBezTo>
                  <a:pt x="244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5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5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4" y="55"/>
                  <a:pt x="244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193"/>
          <p:cNvSpPr>
            <a:spLocks noChangeArrowheads="1"/>
          </p:cNvSpPr>
          <p:nvPr/>
        </p:nvSpPr>
        <p:spPr bwMode="auto">
          <a:xfrm>
            <a:off x="13814727" y="6303069"/>
            <a:ext cx="285248" cy="290432"/>
          </a:xfrm>
          <a:custGeom>
            <a:avLst/>
            <a:gdLst>
              <a:gd name="T0" fmla="*/ 243 w 244"/>
              <a:gd name="T1" fmla="*/ 122 h 245"/>
              <a:gd name="T2" fmla="*/ 243 w 244"/>
              <a:gd name="T3" fmla="*/ 122 h 245"/>
              <a:gd name="T4" fmla="*/ 122 w 244"/>
              <a:gd name="T5" fmla="*/ 244 h 245"/>
              <a:gd name="T6" fmla="*/ 122 w 244"/>
              <a:gd name="T7" fmla="*/ 244 h 245"/>
              <a:gd name="T8" fmla="*/ 0 w 244"/>
              <a:gd name="T9" fmla="*/ 122 h 245"/>
              <a:gd name="T10" fmla="*/ 0 w 244"/>
              <a:gd name="T11" fmla="*/ 122 h 245"/>
              <a:gd name="T12" fmla="*/ 122 w 244"/>
              <a:gd name="T13" fmla="*/ 0 h 245"/>
              <a:gd name="T14" fmla="*/ 122 w 244"/>
              <a:gd name="T15" fmla="*/ 0 h 245"/>
              <a:gd name="T16" fmla="*/ 243 w 244"/>
              <a:gd name="T17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5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8" y="244"/>
                  <a:pt x="122" y="244"/>
                </a:cubicBezTo>
                <a:lnTo>
                  <a:pt x="122" y="244"/>
                </a:lnTo>
                <a:cubicBezTo>
                  <a:pt x="54" y="244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8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194"/>
          <p:cNvSpPr>
            <a:spLocks noChangeArrowheads="1"/>
          </p:cNvSpPr>
          <p:nvPr/>
        </p:nvSpPr>
        <p:spPr bwMode="auto">
          <a:xfrm>
            <a:off x="14784564" y="6303069"/>
            <a:ext cx="285244" cy="290432"/>
          </a:xfrm>
          <a:custGeom>
            <a:avLst/>
            <a:gdLst>
              <a:gd name="T0" fmla="*/ 243 w 244"/>
              <a:gd name="T1" fmla="*/ 122 h 245"/>
              <a:gd name="T2" fmla="*/ 243 w 244"/>
              <a:gd name="T3" fmla="*/ 122 h 245"/>
              <a:gd name="T4" fmla="*/ 122 w 244"/>
              <a:gd name="T5" fmla="*/ 244 h 245"/>
              <a:gd name="T6" fmla="*/ 122 w 244"/>
              <a:gd name="T7" fmla="*/ 244 h 245"/>
              <a:gd name="T8" fmla="*/ 0 w 244"/>
              <a:gd name="T9" fmla="*/ 122 h 245"/>
              <a:gd name="T10" fmla="*/ 0 w 244"/>
              <a:gd name="T11" fmla="*/ 122 h 245"/>
              <a:gd name="T12" fmla="*/ 122 w 244"/>
              <a:gd name="T13" fmla="*/ 0 h 245"/>
              <a:gd name="T14" fmla="*/ 122 w 244"/>
              <a:gd name="T15" fmla="*/ 0 h 245"/>
              <a:gd name="T16" fmla="*/ 243 w 244"/>
              <a:gd name="T17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5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9" y="244"/>
                  <a:pt x="122" y="244"/>
                </a:cubicBezTo>
                <a:lnTo>
                  <a:pt x="122" y="244"/>
                </a:lnTo>
                <a:cubicBezTo>
                  <a:pt x="55" y="244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195"/>
          <p:cNvSpPr>
            <a:spLocks noChangeArrowheads="1"/>
          </p:cNvSpPr>
          <p:nvPr/>
        </p:nvSpPr>
        <p:spPr bwMode="auto">
          <a:xfrm>
            <a:off x="15759587" y="6303069"/>
            <a:ext cx="290432" cy="290432"/>
          </a:xfrm>
          <a:custGeom>
            <a:avLst/>
            <a:gdLst>
              <a:gd name="T0" fmla="*/ 244 w 245"/>
              <a:gd name="T1" fmla="*/ 122 h 245"/>
              <a:gd name="T2" fmla="*/ 244 w 245"/>
              <a:gd name="T3" fmla="*/ 122 h 245"/>
              <a:gd name="T4" fmla="*/ 122 w 245"/>
              <a:gd name="T5" fmla="*/ 244 h 245"/>
              <a:gd name="T6" fmla="*/ 122 w 245"/>
              <a:gd name="T7" fmla="*/ 244 h 245"/>
              <a:gd name="T8" fmla="*/ 0 w 245"/>
              <a:gd name="T9" fmla="*/ 122 h 245"/>
              <a:gd name="T10" fmla="*/ 0 w 245"/>
              <a:gd name="T11" fmla="*/ 122 h 245"/>
              <a:gd name="T12" fmla="*/ 122 w 245"/>
              <a:gd name="T13" fmla="*/ 0 h 245"/>
              <a:gd name="T14" fmla="*/ 122 w 245"/>
              <a:gd name="T15" fmla="*/ 0 h 245"/>
              <a:gd name="T16" fmla="*/ 244 w 245"/>
              <a:gd name="T17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245">
                <a:moveTo>
                  <a:pt x="244" y="122"/>
                </a:moveTo>
                <a:lnTo>
                  <a:pt x="244" y="122"/>
                </a:lnTo>
                <a:cubicBezTo>
                  <a:pt x="244" y="189"/>
                  <a:pt x="189" y="244"/>
                  <a:pt x="122" y="244"/>
                </a:cubicBezTo>
                <a:lnTo>
                  <a:pt x="122" y="244"/>
                </a:lnTo>
                <a:cubicBezTo>
                  <a:pt x="55" y="244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4" y="55"/>
                  <a:pt x="244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196"/>
          <p:cNvSpPr>
            <a:spLocks noChangeArrowheads="1"/>
          </p:cNvSpPr>
          <p:nvPr/>
        </p:nvSpPr>
        <p:spPr bwMode="auto">
          <a:xfrm>
            <a:off x="13814727" y="10545454"/>
            <a:ext cx="285248" cy="285244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8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4"/>
                  <a:pt x="54" y="0"/>
                  <a:pt x="122" y="0"/>
                </a:cubicBezTo>
                <a:lnTo>
                  <a:pt x="122" y="0"/>
                </a:lnTo>
                <a:cubicBezTo>
                  <a:pt x="188" y="0"/>
                  <a:pt x="243" y="54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197"/>
          <p:cNvSpPr>
            <a:spLocks noChangeArrowheads="1"/>
          </p:cNvSpPr>
          <p:nvPr/>
        </p:nvSpPr>
        <p:spPr bwMode="auto">
          <a:xfrm>
            <a:off x="14784564" y="10545454"/>
            <a:ext cx="285244" cy="285244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5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4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4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198"/>
          <p:cNvSpPr>
            <a:spLocks noChangeArrowheads="1"/>
          </p:cNvSpPr>
          <p:nvPr/>
        </p:nvSpPr>
        <p:spPr bwMode="auto">
          <a:xfrm>
            <a:off x="15759587" y="10545454"/>
            <a:ext cx="290432" cy="285244"/>
          </a:xfrm>
          <a:custGeom>
            <a:avLst/>
            <a:gdLst>
              <a:gd name="T0" fmla="*/ 244 w 245"/>
              <a:gd name="T1" fmla="*/ 121 h 244"/>
              <a:gd name="T2" fmla="*/ 244 w 245"/>
              <a:gd name="T3" fmla="*/ 121 h 244"/>
              <a:gd name="T4" fmla="*/ 122 w 245"/>
              <a:gd name="T5" fmla="*/ 243 h 244"/>
              <a:gd name="T6" fmla="*/ 122 w 245"/>
              <a:gd name="T7" fmla="*/ 243 h 244"/>
              <a:gd name="T8" fmla="*/ 0 w 245"/>
              <a:gd name="T9" fmla="*/ 121 h 244"/>
              <a:gd name="T10" fmla="*/ 0 w 245"/>
              <a:gd name="T11" fmla="*/ 121 h 244"/>
              <a:gd name="T12" fmla="*/ 122 w 245"/>
              <a:gd name="T13" fmla="*/ 0 h 244"/>
              <a:gd name="T14" fmla="*/ 122 w 245"/>
              <a:gd name="T15" fmla="*/ 0 h 244"/>
              <a:gd name="T16" fmla="*/ 244 w 245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244">
                <a:moveTo>
                  <a:pt x="244" y="121"/>
                </a:moveTo>
                <a:lnTo>
                  <a:pt x="244" y="121"/>
                </a:lnTo>
                <a:cubicBezTo>
                  <a:pt x="244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5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4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4" y="54"/>
                  <a:pt x="244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199"/>
          <p:cNvSpPr>
            <a:spLocks noChangeArrowheads="1"/>
          </p:cNvSpPr>
          <p:nvPr/>
        </p:nvSpPr>
        <p:spPr bwMode="auto">
          <a:xfrm>
            <a:off x="13814727" y="11147064"/>
            <a:ext cx="285248" cy="285244"/>
          </a:xfrm>
          <a:custGeom>
            <a:avLst/>
            <a:gdLst>
              <a:gd name="T0" fmla="*/ 243 w 244"/>
              <a:gd name="T1" fmla="*/ 122 h 244"/>
              <a:gd name="T2" fmla="*/ 243 w 244"/>
              <a:gd name="T3" fmla="*/ 122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2 h 244"/>
              <a:gd name="T10" fmla="*/ 0 w 244"/>
              <a:gd name="T11" fmla="*/ 122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8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8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200"/>
          <p:cNvSpPr>
            <a:spLocks noChangeArrowheads="1"/>
          </p:cNvSpPr>
          <p:nvPr/>
        </p:nvSpPr>
        <p:spPr bwMode="auto">
          <a:xfrm>
            <a:off x="14784564" y="11147064"/>
            <a:ext cx="285244" cy="285244"/>
          </a:xfrm>
          <a:custGeom>
            <a:avLst/>
            <a:gdLst>
              <a:gd name="T0" fmla="*/ 243 w 244"/>
              <a:gd name="T1" fmla="*/ 122 h 244"/>
              <a:gd name="T2" fmla="*/ 243 w 244"/>
              <a:gd name="T3" fmla="*/ 122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2 h 244"/>
              <a:gd name="T10" fmla="*/ 0 w 244"/>
              <a:gd name="T11" fmla="*/ 122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5" y="243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201"/>
          <p:cNvSpPr>
            <a:spLocks noChangeArrowheads="1"/>
          </p:cNvSpPr>
          <p:nvPr/>
        </p:nvSpPr>
        <p:spPr bwMode="auto">
          <a:xfrm>
            <a:off x="15759587" y="11147064"/>
            <a:ext cx="290432" cy="285244"/>
          </a:xfrm>
          <a:custGeom>
            <a:avLst/>
            <a:gdLst>
              <a:gd name="T0" fmla="*/ 244 w 245"/>
              <a:gd name="T1" fmla="*/ 122 h 244"/>
              <a:gd name="T2" fmla="*/ 244 w 245"/>
              <a:gd name="T3" fmla="*/ 122 h 244"/>
              <a:gd name="T4" fmla="*/ 122 w 245"/>
              <a:gd name="T5" fmla="*/ 243 h 244"/>
              <a:gd name="T6" fmla="*/ 122 w 245"/>
              <a:gd name="T7" fmla="*/ 243 h 244"/>
              <a:gd name="T8" fmla="*/ 0 w 245"/>
              <a:gd name="T9" fmla="*/ 122 h 244"/>
              <a:gd name="T10" fmla="*/ 0 w 245"/>
              <a:gd name="T11" fmla="*/ 122 h 244"/>
              <a:gd name="T12" fmla="*/ 122 w 245"/>
              <a:gd name="T13" fmla="*/ 0 h 244"/>
              <a:gd name="T14" fmla="*/ 122 w 245"/>
              <a:gd name="T15" fmla="*/ 0 h 244"/>
              <a:gd name="T16" fmla="*/ 244 w 245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244">
                <a:moveTo>
                  <a:pt x="244" y="122"/>
                </a:moveTo>
                <a:lnTo>
                  <a:pt x="244" y="122"/>
                </a:lnTo>
                <a:cubicBezTo>
                  <a:pt x="244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5" y="243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4" y="55"/>
                  <a:pt x="244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202"/>
          <p:cNvSpPr>
            <a:spLocks noChangeArrowheads="1"/>
          </p:cNvSpPr>
          <p:nvPr/>
        </p:nvSpPr>
        <p:spPr bwMode="auto">
          <a:xfrm>
            <a:off x="18425340" y="4840535"/>
            <a:ext cx="3972698" cy="7463070"/>
          </a:xfrm>
          <a:custGeom>
            <a:avLst/>
            <a:gdLst>
              <a:gd name="T0" fmla="*/ 1689 w 3380"/>
              <a:gd name="T1" fmla="*/ 6344 h 6345"/>
              <a:gd name="T2" fmla="*/ 1689 w 3380"/>
              <a:gd name="T3" fmla="*/ 6344 h 6345"/>
              <a:gd name="T4" fmla="*/ 1689 w 3380"/>
              <a:gd name="T5" fmla="*/ 6344 h 6345"/>
              <a:gd name="T6" fmla="*/ 0 w 3380"/>
              <a:gd name="T7" fmla="*/ 4654 h 6345"/>
              <a:gd name="T8" fmla="*/ 0 w 3380"/>
              <a:gd name="T9" fmla="*/ 1689 h 6345"/>
              <a:gd name="T10" fmla="*/ 0 w 3380"/>
              <a:gd name="T11" fmla="*/ 1689 h 6345"/>
              <a:gd name="T12" fmla="*/ 1689 w 3380"/>
              <a:gd name="T13" fmla="*/ 0 h 6345"/>
              <a:gd name="T14" fmla="*/ 1689 w 3380"/>
              <a:gd name="T15" fmla="*/ 0 h 6345"/>
              <a:gd name="T16" fmla="*/ 3379 w 3380"/>
              <a:gd name="T17" fmla="*/ 1689 h 6345"/>
              <a:gd name="T18" fmla="*/ 3379 w 3380"/>
              <a:gd name="T19" fmla="*/ 4654 h 6345"/>
              <a:gd name="T20" fmla="*/ 3379 w 3380"/>
              <a:gd name="T21" fmla="*/ 4654 h 6345"/>
              <a:gd name="T22" fmla="*/ 1689 w 3380"/>
              <a:gd name="T23" fmla="*/ 6344 h 6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80" h="6345">
                <a:moveTo>
                  <a:pt x="1689" y="6344"/>
                </a:moveTo>
                <a:lnTo>
                  <a:pt x="1689" y="6344"/>
                </a:lnTo>
                <a:lnTo>
                  <a:pt x="1689" y="6344"/>
                </a:lnTo>
                <a:cubicBezTo>
                  <a:pt x="757" y="6344"/>
                  <a:pt x="0" y="5588"/>
                  <a:pt x="0" y="4654"/>
                </a:cubicBezTo>
                <a:lnTo>
                  <a:pt x="0" y="1689"/>
                </a:lnTo>
                <a:lnTo>
                  <a:pt x="0" y="1689"/>
                </a:lnTo>
                <a:cubicBezTo>
                  <a:pt x="0" y="756"/>
                  <a:pt x="757" y="0"/>
                  <a:pt x="1689" y="0"/>
                </a:cubicBezTo>
                <a:lnTo>
                  <a:pt x="1689" y="0"/>
                </a:lnTo>
                <a:cubicBezTo>
                  <a:pt x="2622" y="0"/>
                  <a:pt x="3379" y="756"/>
                  <a:pt x="3379" y="1689"/>
                </a:cubicBezTo>
                <a:lnTo>
                  <a:pt x="3379" y="4654"/>
                </a:lnTo>
                <a:lnTo>
                  <a:pt x="3379" y="4654"/>
                </a:lnTo>
                <a:cubicBezTo>
                  <a:pt x="3379" y="5588"/>
                  <a:pt x="2622" y="6344"/>
                  <a:pt x="1689" y="63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203"/>
          <p:cNvSpPr>
            <a:spLocks noChangeArrowheads="1"/>
          </p:cNvSpPr>
          <p:nvPr/>
        </p:nvSpPr>
        <p:spPr bwMode="auto">
          <a:xfrm>
            <a:off x="18778008" y="6930609"/>
            <a:ext cx="3277735" cy="3272551"/>
          </a:xfrm>
          <a:custGeom>
            <a:avLst/>
            <a:gdLst>
              <a:gd name="T0" fmla="*/ 2521 w 2785"/>
              <a:gd name="T1" fmla="*/ 2783 h 2784"/>
              <a:gd name="T2" fmla="*/ 262 w 2785"/>
              <a:gd name="T3" fmla="*/ 2783 h 2784"/>
              <a:gd name="T4" fmla="*/ 262 w 2785"/>
              <a:gd name="T5" fmla="*/ 2783 h 2784"/>
              <a:gd name="T6" fmla="*/ 0 w 2785"/>
              <a:gd name="T7" fmla="*/ 2521 h 2784"/>
              <a:gd name="T8" fmla="*/ 0 w 2785"/>
              <a:gd name="T9" fmla="*/ 262 h 2784"/>
              <a:gd name="T10" fmla="*/ 0 w 2785"/>
              <a:gd name="T11" fmla="*/ 262 h 2784"/>
              <a:gd name="T12" fmla="*/ 262 w 2785"/>
              <a:gd name="T13" fmla="*/ 0 h 2784"/>
              <a:gd name="T14" fmla="*/ 2521 w 2785"/>
              <a:gd name="T15" fmla="*/ 0 h 2784"/>
              <a:gd name="T16" fmla="*/ 2521 w 2785"/>
              <a:gd name="T17" fmla="*/ 0 h 2784"/>
              <a:gd name="T18" fmla="*/ 2784 w 2785"/>
              <a:gd name="T19" fmla="*/ 262 h 2784"/>
              <a:gd name="T20" fmla="*/ 2784 w 2785"/>
              <a:gd name="T21" fmla="*/ 2521 h 2784"/>
              <a:gd name="T22" fmla="*/ 2784 w 2785"/>
              <a:gd name="T23" fmla="*/ 2521 h 2784"/>
              <a:gd name="T24" fmla="*/ 2521 w 2785"/>
              <a:gd name="T25" fmla="*/ 2783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85" h="2784">
                <a:moveTo>
                  <a:pt x="2521" y="2783"/>
                </a:moveTo>
                <a:lnTo>
                  <a:pt x="262" y="2783"/>
                </a:lnTo>
                <a:lnTo>
                  <a:pt x="262" y="2783"/>
                </a:lnTo>
                <a:cubicBezTo>
                  <a:pt x="117" y="2783"/>
                  <a:pt x="0" y="2665"/>
                  <a:pt x="0" y="2521"/>
                </a:cubicBezTo>
                <a:lnTo>
                  <a:pt x="0" y="262"/>
                </a:lnTo>
                <a:lnTo>
                  <a:pt x="0" y="262"/>
                </a:lnTo>
                <a:cubicBezTo>
                  <a:pt x="0" y="117"/>
                  <a:pt x="117" y="0"/>
                  <a:pt x="262" y="0"/>
                </a:cubicBezTo>
                <a:lnTo>
                  <a:pt x="2521" y="0"/>
                </a:lnTo>
                <a:lnTo>
                  <a:pt x="2521" y="0"/>
                </a:lnTo>
                <a:cubicBezTo>
                  <a:pt x="2666" y="0"/>
                  <a:pt x="2784" y="117"/>
                  <a:pt x="2784" y="262"/>
                </a:cubicBezTo>
                <a:lnTo>
                  <a:pt x="2784" y="2521"/>
                </a:lnTo>
                <a:lnTo>
                  <a:pt x="2784" y="2521"/>
                </a:lnTo>
                <a:cubicBezTo>
                  <a:pt x="2784" y="2665"/>
                  <a:pt x="2666" y="2783"/>
                  <a:pt x="2521" y="27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204"/>
          <p:cNvSpPr>
            <a:spLocks noChangeArrowheads="1"/>
          </p:cNvSpPr>
          <p:nvPr/>
        </p:nvSpPr>
        <p:spPr bwMode="auto">
          <a:xfrm>
            <a:off x="19296637" y="5706644"/>
            <a:ext cx="285244" cy="285248"/>
          </a:xfrm>
          <a:custGeom>
            <a:avLst/>
            <a:gdLst>
              <a:gd name="T0" fmla="*/ 242 w 243"/>
              <a:gd name="T1" fmla="*/ 121 h 244"/>
              <a:gd name="T2" fmla="*/ 242 w 243"/>
              <a:gd name="T3" fmla="*/ 121 h 244"/>
              <a:gd name="T4" fmla="*/ 121 w 243"/>
              <a:gd name="T5" fmla="*/ 243 h 244"/>
              <a:gd name="T6" fmla="*/ 121 w 243"/>
              <a:gd name="T7" fmla="*/ 243 h 244"/>
              <a:gd name="T8" fmla="*/ 0 w 243"/>
              <a:gd name="T9" fmla="*/ 121 h 244"/>
              <a:gd name="T10" fmla="*/ 0 w 243"/>
              <a:gd name="T11" fmla="*/ 121 h 244"/>
              <a:gd name="T12" fmla="*/ 121 w 243"/>
              <a:gd name="T13" fmla="*/ 0 h 244"/>
              <a:gd name="T14" fmla="*/ 121 w 243"/>
              <a:gd name="T15" fmla="*/ 0 h 244"/>
              <a:gd name="T16" fmla="*/ 242 w 243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" h="244">
                <a:moveTo>
                  <a:pt x="242" y="121"/>
                </a:moveTo>
                <a:lnTo>
                  <a:pt x="242" y="121"/>
                </a:lnTo>
                <a:cubicBezTo>
                  <a:pt x="242" y="189"/>
                  <a:pt x="189" y="243"/>
                  <a:pt x="121" y="243"/>
                </a:cubicBezTo>
                <a:lnTo>
                  <a:pt x="121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5"/>
                  <a:pt x="54" y="0"/>
                  <a:pt x="121" y="0"/>
                </a:cubicBezTo>
                <a:lnTo>
                  <a:pt x="121" y="0"/>
                </a:lnTo>
                <a:cubicBezTo>
                  <a:pt x="189" y="0"/>
                  <a:pt x="242" y="55"/>
                  <a:pt x="242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205"/>
          <p:cNvSpPr>
            <a:spLocks noChangeArrowheads="1"/>
          </p:cNvSpPr>
          <p:nvPr/>
        </p:nvSpPr>
        <p:spPr bwMode="auto">
          <a:xfrm>
            <a:off x="20271659" y="5706644"/>
            <a:ext cx="285244" cy="285248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1 w 244"/>
              <a:gd name="T5" fmla="*/ 243 h 244"/>
              <a:gd name="T6" fmla="*/ 121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1 w 244"/>
              <a:gd name="T13" fmla="*/ 0 h 244"/>
              <a:gd name="T14" fmla="*/ 121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9" y="243"/>
                  <a:pt x="121" y="243"/>
                </a:cubicBezTo>
                <a:lnTo>
                  <a:pt x="121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5"/>
                  <a:pt x="54" y="0"/>
                  <a:pt x="121" y="0"/>
                </a:cubicBezTo>
                <a:lnTo>
                  <a:pt x="121" y="0"/>
                </a:lnTo>
                <a:cubicBezTo>
                  <a:pt x="189" y="0"/>
                  <a:pt x="243" y="55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206"/>
          <p:cNvSpPr>
            <a:spLocks noChangeArrowheads="1"/>
          </p:cNvSpPr>
          <p:nvPr/>
        </p:nvSpPr>
        <p:spPr bwMode="auto">
          <a:xfrm>
            <a:off x="21241494" y="5706644"/>
            <a:ext cx="285248" cy="285248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5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Freeform 207"/>
          <p:cNvSpPr>
            <a:spLocks noChangeArrowheads="1"/>
          </p:cNvSpPr>
          <p:nvPr/>
        </p:nvSpPr>
        <p:spPr bwMode="auto">
          <a:xfrm>
            <a:off x="19296637" y="6303069"/>
            <a:ext cx="285244" cy="290432"/>
          </a:xfrm>
          <a:custGeom>
            <a:avLst/>
            <a:gdLst>
              <a:gd name="T0" fmla="*/ 242 w 243"/>
              <a:gd name="T1" fmla="*/ 122 h 245"/>
              <a:gd name="T2" fmla="*/ 242 w 243"/>
              <a:gd name="T3" fmla="*/ 122 h 245"/>
              <a:gd name="T4" fmla="*/ 121 w 243"/>
              <a:gd name="T5" fmla="*/ 244 h 245"/>
              <a:gd name="T6" fmla="*/ 121 w 243"/>
              <a:gd name="T7" fmla="*/ 244 h 245"/>
              <a:gd name="T8" fmla="*/ 0 w 243"/>
              <a:gd name="T9" fmla="*/ 122 h 245"/>
              <a:gd name="T10" fmla="*/ 0 w 243"/>
              <a:gd name="T11" fmla="*/ 122 h 245"/>
              <a:gd name="T12" fmla="*/ 121 w 243"/>
              <a:gd name="T13" fmla="*/ 0 h 245"/>
              <a:gd name="T14" fmla="*/ 121 w 243"/>
              <a:gd name="T15" fmla="*/ 0 h 245"/>
              <a:gd name="T16" fmla="*/ 242 w 243"/>
              <a:gd name="T17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" h="245">
                <a:moveTo>
                  <a:pt x="242" y="122"/>
                </a:moveTo>
                <a:lnTo>
                  <a:pt x="242" y="122"/>
                </a:lnTo>
                <a:cubicBezTo>
                  <a:pt x="242" y="189"/>
                  <a:pt x="189" y="244"/>
                  <a:pt x="121" y="244"/>
                </a:cubicBezTo>
                <a:lnTo>
                  <a:pt x="121" y="244"/>
                </a:lnTo>
                <a:cubicBezTo>
                  <a:pt x="54" y="244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1" y="0"/>
                </a:cubicBezTo>
                <a:lnTo>
                  <a:pt x="121" y="0"/>
                </a:lnTo>
                <a:cubicBezTo>
                  <a:pt x="189" y="0"/>
                  <a:pt x="242" y="55"/>
                  <a:pt x="242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208"/>
          <p:cNvSpPr>
            <a:spLocks noChangeArrowheads="1"/>
          </p:cNvSpPr>
          <p:nvPr/>
        </p:nvSpPr>
        <p:spPr bwMode="auto">
          <a:xfrm>
            <a:off x="20271659" y="6303069"/>
            <a:ext cx="285244" cy="290432"/>
          </a:xfrm>
          <a:custGeom>
            <a:avLst/>
            <a:gdLst>
              <a:gd name="T0" fmla="*/ 243 w 244"/>
              <a:gd name="T1" fmla="*/ 122 h 245"/>
              <a:gd name="T2" fmla="*/ 243 w 244"/>
              <a:gd name="T3" fmla="*/ 122 h 245"/>
              <a:gd name="T4" fmla="*/ 121 w 244"/>
              <a:gd name="T5" fmla="*/ 244 h 245"/>
              <a:gd name="T6" fmla="*/ 121 w 244"/>
              <a:gd name="T7" fmla="*/ 244 h 245"/>
              <a:gd name="T8" fmla="*/ 0 w 244"/>
              <a:gd name="T9" fmla="*/ 122 h 245"/>
              <a:gd name="T10" fmla="*/ 0 w 244"/>
              <a:gd name="T11" fmla="*/ 122 h 245"/>
              <a:gd name="T12" fmla="*/ 121 w 244"/>
              <a:gd name="T13" fmla="*/ 0 h 245"/>
              <a:gd name="T14" fmla="*/ 121 w 244"/>
              <a:gd name="T15" fmla="*/ 0 h 245"/>
              <a:gd name="T16" fmla="*/ 243 w 244"/>
              <a:gd name="T17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5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9" y="244"/>
                  <a:pt x="121" y="244"/>
                </a:cubicBezTo>
                <a:lnTo>
                  <a:pt x="121" y="244"/>
                </a:lnTo>
                <a:cubicBezTo>
                  <a:pt x="54" y="244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1" y="0"/>
                </a:cubicBezTo>
                <a:lnTo>
                  <a:pt x="121" y="0"/>
                </a:lnTo>
                <a:cubicBezTo>
                  <a:pt x="189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Freeform 209"/>
          <p:cNvSpPr>
            <a:spLocks noChangeArrowheads="1"/>
          </p:cNvSpPr>
          <p:nvPr/>
        </p:nvSpPr>
        <p:spPr bwMode="auto">
          <a:xfrm>
            <a:off x="21241494" y="6303069"/>
            <a:ext cx="285248" cy="290432"/>
          </a:xfrm>
          <a:custGeom>
            <a:avLst/>
            <a:gdLst>
              <a:gd name="T0" fmla="*/ 243 w 244"/>
              <a:gd name="T1" fmla="*/ 122 h 245"/>
              <a:gd name="T2" fmla="*/ 243 w 244"/>
              <a:gd name="T3" fmla="*/ 122 h 245"/>
              <a:gd name="T4" fmla="*/ 122 w 244"/>
              <a:gd name="T5" fmla="*/ 244 h 245"/>
              <a:gd name="T6" fmla="*/ 122 w 244"/>
              <a:gd name="T7" fmla="*/ 244 h 245"/>
              <a:gd name="T8" fmla="*/ 0 w 244"/>
              <a:gd name="T9" fmla="*/ 122 h 245"/>
              <a:gd name="T10" fmla="*/ 0 w 244"/>
              <a:gd name="T11" fmla="*/ 122 h 245"/>
              <a:gd name="T12" fmla="*/ 122 w 244"/>
              <a:gd name="T13" fmla="*/ 0 h 245"/>
              <a:gd name="T14" fmla="*/ 122 w 244"/>
              <a:gd name="T15" fmla="*/ 0 h 245"/>
              <a:gd name="T16" fmla="*/ 243 w 244"/>
              <a:gd name="T17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5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9" y="244"/>
                  <a:pt x="122" y="244"/>
                </a:cubicBezTo>
                <a:lnTo>
                  <a:pt x="122" y="244"/>
                </a:lnTo>
                <a:cubicBezTo>
                  <a:pt x="54" y="244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Freeform 210"/>
          <p:cNvSpPr>
            <a:spLocks noChangeArrowheads="1"/>
          </p:cNvSpPr>
          <p:nvPr/>
        </p:nvSpPr>
        <p:spPr bwMode="auto">
          <a:xfrm>
            <a:off x="19296637" y="10545454"/>
            <a:ext cx="285244" cy="285244"/>
          </a:xfrm>
          <a:custGeom>
            <a:avLst/>
            <a:gdLst>
              <a:gd name="T0" fmla="*/ 242 w 243"/>
              <a:gd name="T1" fmla="*/ 121 h 244"/>
              <a:gd name="T2" fmla="*/ 242 w 243"/>
              <a:gd name="T3" fmla="*/ 121 h 244"/>
              <a:gd name="T4" fmla="*/ 121 w 243"/>
              <a:gd name="T5" fmla="*/ 243 h 244"/>
              <a:gd name="T6" fmla="*/ 121 w 243"/>
              <a:gd name="T7" fmla="*/ 243 h 244"/>
              <a:gd name="T8" fmla="*/ 0 w 243"/>
              <a:gd name="T9" fmla="*/ 121 h 244"/>
              <a:gd name="T10" fmla="*/ 0 w 243"/>
              <a:gd name="T11" fmla="*/ 121 h 244"/>
              <a:gd name="T12" fmla="*/ 121 w 243"/>
              <a:gd name="T13" fmla="*/ 0 h 244"/>
              <a:gd name="T14" fmla="*/ 121 w 243"/>
              <a:gd name="T15" fmla="*/ 0 h 244"/>
              <a:gd name="T16" fmla="*/ 242 w 243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" h="244">
                <a:moveTo>
                  <a:pt x="242" y="121"/>
                </a:moveTo>
                <a:lnTo>
                  <a:pt x="242" y="121"/>
                </a:lnTo>
                <a:cubicBezTo>
                  <a:pt x="242" y="189"/>
                  <a:pt x="189" y="243"/>
                  <a:pt x="121" y="243"/>
                </a:cubicBezTo>
                <a:lnTo>
                  <a:pt x="121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4"/>
                  <a:pt x="54" y="0"/>
                  <a:pt x="121" y="0"/>
                </a:cubicBezTo>
                <a:lnTo>
                  <a:pt x="121" y="0"/>
                </a:lnTo>
                <a:cubicBezTo>
                  <a:pt x="189" y="0"/>
                  <a:pt x="242" y="54"/>
                  <a:pt x="242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Freeform 211"/>
          <p:cNvSpPr>
            <a:spLocks noChangeArrowheads="1"/>
          </p:cNvSpPr>
          <p:nvPr/>
        </p:nvSpPr>
        <p:spPr bwMode="auto">
          <a:xfrm>
            <a:off x="20271659" y="10545454"/>
            <a:ext cx="285244" cy="285244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1 w 244"/>
              <a:gd name="T5" fmla="*/ 243 h 244"/>
              <a:gd name="T6" fmla="*/ 121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1 w 244"/>
              <a:gd name="T13" fmla="*/ 0 h 244"/>
              <a:gd name="T14" fmla="*/ 121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9" y="243"/>
                  <a:pt x="121" y="243"/>
                </a:cubicBezTo>
                <a:lnTo>
                  <a:pt x="121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4"/>
                  <a:pt x="54" y="0"/>
                  <a:pt x="121" y="0"/>
                </a:cubicBezTo>
                <a:lnTo>
                  <a:pt x="121" y="0"/>
                </a:lnTo>
                <a:cubicBezTo>
                  <a:pt x="189" y="0"/>
                  <a:pt x="243" y="54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Freeform 212"/>
          <p:cNvSpPr>
            <a:spLocks noChangeArrowheads="1"/>
          </p:cNvSpPr>
          <p:nvPr/>
        </p:nvSpPr>
        <p:spPr bwMode="auto">
          <a:xfrm>
            <a:off x="21241494" y="10545454"/>
            <a:ext cx="285248" cy="285244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4"/>
                  <a:pt x="54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4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Freeform 213"/>
          <p:cNvSpPr>
            <a:spLocks noChangeArrowheads="1"/>
          </p:cNvSpPr>
          <p:nvPr/>
        </p:nvSpPr>
        <p:spPr bwMode="auto">
          <a:xfrm>
            <a:off x="19296637" y="11147064"/>
            <a:ext cx="285244" cy="285244"/>
          </a:xfrm>
          <a:custGeom>
            <a:avLst/>
            <a:gdLst>
              <a:gd name="T0" fmla="*/ 242 w 243"/>
              <a:gd name="T1" fmla="*/ 122 h 244"/>
              <a:gd name="T2" fmla="*/ 242 w 243"/>
              <a:gd name="T3" fmla="*/ 122 h 244"/>
              <a:gd name="T4" fmla="*/ 121 w 243"/>
              <a:gd name="T5" fmla="*/ 243 h 244"/>
              <a:gd name="T6" fmla="*/ 121 w 243"/>
              <a:gd name="T7" fmla="*/ 243 h 244"/>
              <a:gd name="T8" fmla="*/ 0 w 243"/>
              <a:gd name="T9" fmla="*/ 122 h 244"/>
              <a:gd name="T10" fmla="*/ 0 w 243"/>
              <a:gd name="T11" fmla="*/ 122 h 244"/>
              <a:gd name="T12" fmla="*/ 121 w 243"/>
              <a:gd name="T13" fmla="*/ 0 h 244"/>
              <a:gd name="T14" fmla="*/ 121 w 243"/>
              <a:gd name="T15" fmla="*/ 0 h 244"/>
              <a:gd name="T16" fmla="*/ 242 w 243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" h="244">
                <a:moveTo>
                  <a:pt x="242" y="122"/>
                </a:moveTo>
                <a:lnTo>
                  <a:pt x="242" y="122"/>
                </a:lnTo>
                <a:cubicBezTo>
                  <a:pt x="242" y="189"/>
                  <a:pt x="189" y="243"/>
                  <a:pt x="121" y="243"/>
                </a:cubicBezTo>
                <a:lnTo>
                  <a:pt x="121" y="243"/>
                </a:lnTo>
                <a:cubicBezTo>
                  <a:pt x="54" y="243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1" y="0"/>
                </a:cubicBezTo>
                <a:lnTo>
                  <a:pt x="121" y="0"/>
                </a:lnTo>
                <a:cubicBezTo>
                  <a:pt x="189" y="0"/>
                  <a:pt x="242" y="55"/>
                  <a:pt x="242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Freeform 214"/>
          <p:cNvSpPr>
            <a:spLocks noChangeArrowheads="1"/>
          </p:cNvSpPr>
          <p:nvPr/>
        </p:nvSpPr>
        <p:spPr bwMode="auto">
          <a:xfrm>
            <a:off x="20271659" y="11147064"/>
            <a:ext cx="285244" cy="285244"/>
          </a:xfrm>
          <a:custGeom>
            <a:avLst/>
            <a:gdLst>
              <a:gd name="T0" fmla="*/ 243 w 244"/>
              <a:gd name="T1" fmla="*/ 122 h 244"/>
              <a:gd name="T2" fmla="*/ 243 w 244"/>
              <a:gd name="T3" fmla="*/ 122 h 244"/>
              <a:gd name="T4" fmla="*/ 121 w 244"/>
              <a:gd name="T5" fmla="*/ 243 h 244"/>
              <a:gd name="T6" fmla="*/ 121 w 244"/>
              <a:gd name="T7" fmla="*/ 243 h 244"/>
              <a:gd name="T8" fmla="*/ 0 w 244"/>
              <a:gd name="T9" fmla="*/ 122 h 244"/>
              <a:gd name="T10" fmla="*/ 0 w 244"/>
              <a:gd name="T11" fmla="*/ 122 h 244"/>
              <a:gd name="T12" fmla="*/ 121 w 244"/>
              <a:gd name="T13" fmla="*/ 0 h 244"/>
              <a:gd name="T14" fmla="*/ 121 w 244"/>
              <a:gd name="T15" fmla="*/ 0 h 244"/>
              <a:gd name="T16" fmla="*/ 243 w 244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9" y="243"/>
                  <a:pt x="121" y="243"/>
                </a:cubicBezTo>
                <a:lnTo>
                  <a:pt x="121" y="243"/>
                </a:lnTo>
                <a:cubicBezTo>
                  <a:pt x="54" y="243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1" y="0"/>
                </a:cubicBezTo>
                <a:lnTo>
                  <a:pt x="121" y="0"/>
                </a:lnTo>
                <a:cubicBezTo>
                  <a:pt x="189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Freeform 215"/>
          <p:cNvSpPr>
            <a:spLocks noChangeArrowheads="1"/>
          </p:cNvSpPr>
          <p:nvPr/>
        </p:nvSpPr>
        <p:spPr bwMode="auto">
          <a:xfrm>
            <a:off x="21241494" y="11147064"/>
            <a:ext cx="285248" cy="285244"/>
          </a:xfrm>
          <a:custGeom>
            <a:avLst/>
            <a:gdLst>
              <a:gd name="T0" fmla="*/ 243 w 244"/>
              <a:gd name="T1" fmla="*/ 122 h 244"/>
              <a:gd name="T2" fmla="*/ 243 w 244"/>
              <a:gd name="T3" fmla="*/ 122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2 h 244"/>
              <a:gd name="T10" fmla="*/ 0 w 244"/>
              <a:gd name="T11" fmla="*/ 122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Freeform 388"/>
          <p:cNvSpPr>
            <a:spLocks noChangeArrowheads="1"/>
          </p:cNvSpPr>
          <p:nvPr/>
        </p:nvSpPr>
        <p:spPr bwMode="auto">
          <a:xfrm>
            <a:off x="4007454" y="7672250"/>
            <a:ext cx="601610" cy="223009"/>
          </a:xfrm>
          <a:custGeom>
            <a:avLst/>
            <a:gdLst>
              <a:gd name="T0" fmla="*/ 46 w 510"/>
              <a:gd name="T1" fmla="*/ 23 h 190"/>
              <a:gd name="T2" fmla="*/ 46 w 510"/>
              <a:gd name="T3" fmla="*/ 23 h 190"/>
              <a:gd name="T4" fmla="*/ 464 w 510"/>
              <a:gd name="T5" fmla="*/ 118 h 190"/>
              <a:gd name="T6" fmla="*/ 464 w 510"/>
              <a:gd name="T7" fmla="*/ 118 h 190"/>
              <a:gd name="T8" fmla="*/ 46 w 510"/>
              <a:gd name="T9" fmla="*/ 114 h 190"/>
              <a:gd name="T10" fmla="*/ 46 w 510"/>
              <a:gd name="T11" fmla="*/ 114 h 190"/>
              <a:gd name="T12" fmla="*/ 110 w 510"/>
              <a:gd name="T13" fmla="*/ 133 h 190"/>
              <a:gd name="T14" fmla="*/ 110 w 510"/>
              <a:gd name="T15" fmla="*/ 133 h 190"/>
              <a:gd name="T16" fmla="*/ 254 w 510"/>
              <a:gd name="T17" fmla="*/ 144 h 190"/>
              <a:gd name="T18" fmla="*/ 254 w 510"/>
              <a:gd name="T19" fmla="*/ 144 h 190"/>
              <a:gd name="T20" fmla="*/ 399 w 510"/>
              <a:gd name="T21" fmla="*/ 133 h 190"/>
              <a:gd name="T22" fmla="*/ 399 w 510"/>
              <a:gd name="T23" fmla="*/ 133 h 190"/>
              <a:gd name="T24" fmla="*/ 464 w 510"/>
              <a:gd name="T25" fmla="*/ 114 h 190"/>
              <a:gd name="T26" fmla="*/ 464 w 510"/>
              <a:gd name="T27" fmla="*/ 68 h 190"/>
              <a:gd name="T28" fmla="*/ 464 w 510"/>
              <a:gd name="T29" fmla="*/ 68 h 190"/>
              <a:gd name="T30" fmla="*/ 429 w 510"/>
              <a:gd name="T31" fmla="*/ 78 h 190"/>
              <a:gd name="T32" fmla="*/ 429 w 510"/>
              <a:gd name="T33" fmla="*/ 78 h 190"/>
              <a:gd name="T34" fmla="*/ 272 w 510"/>
              <a:gd name="T35" fmla="*/ 93 h 190"/>
              <a:gd name="T36" fmla="*/ 272 w 510"/>
              <a:gd name="T37" fmla="*/ 93 h 190"/>
              <a:gd name="T38" fmla="*/ 238 w 510"/>
              <a:gd name="T39" fmla="*/ 93 h 190"/>
              <a:gd name="T40" fmla="*/ 238 w 510"/>
              <a:gd name="T41" fmla="*/ 93 h 190"/>
              <a:gd name="T42" fmla="*/ 81 w 510"/>
              <a:gd name="T43" fmla="*/ 78 h 190"/>
              <a:gd name="T44" fmla="*/ 81 w 510"/>
              <a:gd name="T45" fmla="*/ 78 h 190"/>
              <a:gd name="T46" fmla="*/ 46 w 510"/>
              <a:gd name="T47" fmla="*/ 68 h 190"/>
              <a:gd name="T48" fmla="*/ 46 w 510"/>
              <a:gd name="T49" fmla="*/ 114 h 190"/>
              <a:gd name="T50" fmla="*/ 254 w 510"/>
              <a:gd name="T51" fmla="*/ 189 h 190"/>
              <a:gd name="T52" fmla="*/ 254 w 510"/>
              <a:gd name="T53" fmla="*/ 189 h 190"/>
              <a:gd name="T54" fmla="*/ 86 w 510"/>
              <a:gd name="T55" fmla="*/ 174 h 190"/>
              <a:gd name="T56" fmla="*/ 86 w 510"/>
              <a:gd name="T57" fmla="*/ 174 h 190"/>
              <a:gd name="T58" fmla="*/ 32 w 510"/>
              <a:gd name="T59" fmla="*/ 157 h 190"/>
              <a:gd name="T60" fmla="*/ 32 w 510"/>
              <a:gd name="T61" fmla="*/ 157 h 190"/>
              <a:gd name="T62" fmla="*/ 0 w 510"/>
              <a:gd name="T63" fmla="*/ 118 h 190"/>
              <a:gd name="T64" fmla="*/ 1 w 510"/>
              <a:gd name="T65" fmla="*/ 23 h 190"/>
              <a:gd name="T66" fmla="*/ 1 w 510"/>
              <a:gd name="T67" fmla="*/ 23 h 190"/>
              <a:gd name="T68" fmla="*/ 24 w 510"/>
              <a:gd name="T69" fmla="*/ 0 h 190"/>
              <a:gd name="T70" fmla="*/ 24 w 510"/>
              <a:gd name="T71" fmla="*/ 0 h 190"/>
              <a:gd name="T72" fmla="*/ 24 w 510"/>
              <a:gd name="T73" fmla="*/ 0 h 190"/>
              <a:gd name="T74" fmla="*/ 46 w 510"/>
              <a:gd name="T75" fmla="*/ 18 h 190"/>
              <a:gd name="T76" fmla="*/ 46 w 510"/>
              <a:gd name="T77" fmla="*/ 18 h 190"/>
              <a:gd name="T78" fmla="*/ 105 w 510"/>
              <a:gd name="T79" fmla="*/ 36 h 190"/>
              <a:gd name="T80" fmla="*/ 105 w 510"/>
              <a:gd name="T81" fmla="*/ 36 h 190"/>
              <a:gd name="T82" fmla="*/ 239 w 510"/>
              <a:gd name="T83" fmla="*/ 48 h 190"/>
              <a:gd name="T84" fmla="*/ 239 w 510"/>
              <a:gd name="T85" fmla="*/ 48 h 190"/>
              <a:gd name="T86" fmla="*/ 272 w 510"/>
              <a:gd name="T87" fmla="*/ 48 h 190"/>
              <a:gd name="T88" fmla="*/ 272 w 510"/>
              <a:gd name="T89" fmla="*/ 48 h 190"/>
              <a:gd name="T90" fmla="*/ 406 w 510"/>
              <a:gd name="T91" fmla="*/ 36 h 190"/>
              <a:gd name="T92" fmla="*/ 406 w 510"/>
              <a:gd name="T93" fmla="*/ 36 h 190"/>
              <a:gd name="T94" fmla="*/ 464 w 510"/>
              <a:gd name="T95" fmla="*/ 18 h 190"/>
              <a:gd name="T96" fmla="*/ 464 w 510"/>
              <a:gd name="T97" fmla="*/ 18 h 190"/>
              <a:gd name="T98" fmla="*/ 486 w 510"/>
              <a:gd name="T99" fmla="*/ 0 h 190"/>
              <a:gd name="T100" fmla="*/ 486 w 510"/>
              <a:gd name="T101" fmla="*/ 0 h 190"/>
              <a:gd name="T102" fmla="*/ 486 w 510"/>
              <a:gd name="T103" fmla="*/ 0 h 190"/>
              <a:gd name="T104" fmla="*/ 509 w 510"/>
              <a:gd name="T105" fmla="*/ 23 h 190"/>
              <a:gd name="T106" fmla="*/ 509 w 510"/>
              <a:gd name="T107" fmla="*/ 24 h 190"/>
              <a:gd name="T108" fmla="*/ 509 w 510"/>
              <a:gd name="T109" fmla="*/ 119 h 190"/>
              <a:gd name="T110" fmla="*/ 509 w 510"/>
              <a:gd name="T111" fmla="*/ 119 h 190"/>
              <a:gd name="T112" fmla="*/ 423 w 510"/>
              <a:gd name="T113" fmla="*/ 174 h 190"/>
              <a:gd name="T114" fmla="*/ 423 w 510"/>
              <a:gd name="T115" fmla="*/ 174 h 190"/>
              <a:gd name="T116" fmla="*/ 254 w 510"/>
              <a:gd name="T117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0" h="190">
                <a:moveTo>
                  <a:pt x="46" y="23"/>
                </a:moveTo>
                <a:lnTo>
                  <a:pt x="46" y="23"/>
                </a:lnTo>
                <a:close/>
                <a:moveTo>
                  <a:pt x="464" y="118"/>
                </a:moveTo>
                <a:lnTo>
                  <a:pt x="464" y="118"/>
                </a:lnTo>
                <a:close/>
                <a:moveTo>
                  <a:pt x="46" y="114"/>
                </a:moveTo>
                <a:lnTo>
                  <a:pt x="46" y="114"/>
                </a:lnTo>
                <a:cubicBezTo>
                  <a:pt x="51" y="117"/>
                  <a:pt x="67" y="126"/>
                  <a:pt x="110" y="133"/>
                </a:cubicBezTo>
                <a:lnTo>
                  <a:pt x="110" y="133"/>
                </a:lnTo>
                <a:cubicBezTo>
                  <a:pt x="150" y="140"/>
                  <a:pt x="202" y="144"/>
                  <a:pt x="254" y="144"/>
                </a:cubicBezTo>
                <a:lnTo>
                  <a:pt x="254" y="144"/>
                </a:lnTo>
                <a:cubicBezTo>
                  <a:pt x="308" y="144"/>
                  <a:pt x="359" y="140"/>
                  <a:pt x="399" y="133"/>
                </a:cubicBezTo>
                <a:lnTo>
                  <a:pt x="399" y="133"/>
                </a:lnTo>
                <a:cubicBezTo>
                  <a:pt x="443" y="126"/>
                  <a:pt x="459" y="117"/>
                  <a:pt x="464" y="114"/>
                </a:cubicBezTo>
                <a:lnTo>
                  <a:pt x="464" y="68"/>
                </a:lnTo>
                <a:lnTo>
                  <a:pt x="464" y="68"/>
                </a:lnTo>
                <a:cubicBezTo>
                  <a:pt x="452" y="73"/>
                  <a:pt x="440" y="76"/>
                  <a:pt x="429" y="78"/>
                </a:cubicBezTo>
                <a:lnTo>
                  <a:pt x="429" y="78"/>
                </a:lnTo>
                <a:cubicBezTo>
                  <a:pt x="387" y="87"/>
                  <a:pt x="331" y="93"/>
                  <a:pt x="272" y="93"/>
                </a:cubicBezTo>
                <a:lnTo>
                  <a:pt x="272" y="93"/>
                </a:lnTo>
                <a:cubicBezTo>
                  <a:pt x="261" y="94"/>
                  <a:pt x="249" y="94"/>
                  <a:pt x="238" y="93"/>
                </a:cubicBezTo>
                <a:lnTo>
                  <a:pt x="238" y="93"/>
                </a:lnTo>
                <a:cubicBezTo>
                  <a:pt x="178" y="93"/>
                  <a:pt x="122" y="87"/>
                  <a:pt x="81" y="78"/>
                </a:cubicBezTo>
                <a:lnTo>
                  <a:pt x="81" y="78"/>
                </a:lnTo>
                <a:cubicBezTo>
                  <a:pt x="70" y="76"/>
                  <a:pt x="57" y="73"/>
                  <a:pt x="46" y="68"/>
                </a:cubicBezTo>
                <a:lnTo>
                  <a:pt x="46" y="114"/>
                </a:lnTo>
                <a:close/>
                <a:moveTo>
                  <a:pt x="254" y="189"/>
                </a:moveTo>
                <a:lnTo>
                  <a:pt x="254" y="189"/>
                </a:lnTo>
                <a:cubicBezTo>
                  <a:pt x="191" y="189"/>
                  <a:pt x="131" y="184"/>
                  <a:pt x="86" y="174"/>
                </a:cubicBezTo>
                <a:lnTo>
                  <a:pt x="86" y="174"/>
                </a:lnTo>
                <a:cubicBezTo>
                  <a:pt x="63" y="170"/>
                  <a:pt x="45" y="164"/>
                  <a:pt x="32" y="157"/>
                </a:cubicBezTo>
                <a:lnTo>
                  <a:pt x="32" y="157"/>
                </a:lnTo>
                <a:cubicBezTo>
                  <a:pt x="11" y="148"/>
                  <a:pt x="0" y="134"/>
                  <a:pt x="0" y="118"/>
                </a:cubicBezTo>
                <a:lnTo>
                  <a:pt x="1" y="23"/>
                </a:lnTo>
                <a:lnTo>
                  <a:pt x="1" y="23"/>
                </a:lnTo>
                <a:cubicBezTo>
                  <a:pt x="1" y="11"/>
                  <a:pt x="11" y="0"/>
                  <a:pt x="24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34" y="0"/>
                  <a:pt x="43" y="8"/>
                  <a:pt x="46" y="18"/>
                </a:cubicBezTo>
                <a:lnTo>
                  <a:pt x="46" y="18"/>
                </a:lnTo>
                <a:cubicBezTo>
                  <a:pt x="50" y="21"/>
                  <a:pt x="63" y="29"/>
                  <a:pt x="105" y="36"/>
                </a:cubicBezTo>
                <a:lnTo>
                  <a:pt x="105" y="36"/>
                </a:lnTo>
                <a:cubicBezTo>
                  <a:pt x="141" y="43"/>
                  <a:pt x="189" y="47"/>
                  <a:pt x="239" y="48"/>
                </a:cubicBezTo>
                <a:lnTo>
                  <a:pt x="239" y="48"/>
                </a:lnTo>
                <a:cubicBezTo>
                  <a:pt x="249" y="49"/>
                  <a:pt x="261" y="49"/>
                  <a:pt x="272" y="48"/>
                </a:cubicBezTo>
                <a:lnTo>
                  <a:pt x="272" y="48"/>
                </a:lnTo>
                <a:cubicBezTo>
                  <a:pt x="321" y="47"/>
                  <a:pt x="369" y="43"/>
                  <a:pt x="406" y="36"/>
                </a:cubicBezTo>
                <a:lnTo>
                  <a:pt x="406" y="36"/>
                </a:lnTo>
                <a:cubicBezTo>
                  <a:pt x="446" y="29"/>
                  <a:pt x="460" y="21"/>
                  <a:pt x="464" y="18"/>
                </a:cubicBezTo>
                <a:lnTo>
                  <a:pt x="464" y="18"/>
                </a:lnTo>
                <a:cubicBezTo>
                  <a:pt x="467" y="8"/>
                  <a:pt x="476" y="0"/>
                  <a:pt x="486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499" y="0"/>
                  <a:pt x="509" y="11"/>
                  <a:pt x="509" y="23"/>
                </a:cubicBezTo>
                <a:lnTo>
                  <a:pt x="509" y="24"/>
                </a:lnTo>
                <a:lnTo>
                  <a:pt x="509" y="119"/>
                </a:lnTo>
                <a:lnTo>
                  <a:pt x="509" y="119"/>
                </a:lnTo>
                <a:cubicBezTo>
                  <a:pt x="509" y="153"/>
                  <a:pt x="460" y="167"/>
                  <a:pt x="423" y="174"/>
                </a:cubicBezTo>
                <a:lnTo>
                  <a:pt x="423" y="174"/>
                </a:lnTo>
                <a:cubicBezTo>
                  <a:pt x="377" y="184"/>
                  <a:pt x="318" y="189"/>
                  <a:pt x="254" y="18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Freeform 389"/>
          <p:cNvSpPr>
            <a:spLocks noChangeArrowheads="1"/>
          </p:cNvSpPr>
          <p:nvPr/>
        </p:nvSpPr>
        <p:spPr bwMode="auto">
          <a:xfrm>
            <a:off x="4007454" y="7786348"/>
            <a:ext cx="601610" cy="223009"/>
          </a:xfrm>
          <a:custGeom>
            <a:avLst/>
            <a:gdLst>
              <a:gd name="T0" fmla="*/ 46 w 510"/>
              <a:gd name="T1" fmla="*/ 23 h 190"/>
              <a:gd name="T2" fmla="*/ 46 w 510"/>
              <a:gd name="T3" fmla="*/ 23 h 190"/>
              <a:gd name="T4" fmla="*/ 464 w 510"/>
              <a:gd name="T5" fmla="*/ 118 h 190"/>
              <a:gd name="T6" fmla="*/ 464 w 510"/>
              <a:gd name="T7" fmla="*/ 119 h 190"/>
              <a:gd name="T8" fmla="*/ 464 w 510"/>
              <a:gd name="T9" fmla="*/ 118 h 190"/>
              <a:gd name="T10" fmla="*/ 46 w 510"/>
              <a:gd name="T11" fmla="*/ 114 h 190"/>
              <a:gd name="T12" fmla="*/ 46 w 510"/>
              <a:gd name="T13" fmla="*/ 114 h 190"/>
              <a:gd name="T14" fmla="*/ 110 w 510"/>
              <a:gd name="T15" fmla="*/ 133 h 190"/>
              <a:gd name="T16" fmla="*/ 110 w 510"/>
              <a:gd name="T17" fmla="*/ 133 h 190"/>
              <a:gd name="T18" fmla="*/ 254 w 510"/>
              <a:gd name="T19" fmla="*/ 144 h 190"/>
              <a:gd name="T20" fmla="*/ 254 w 510"/>
              <a:gd name="T21" fmla="*/ 144 h 190"/>
              <a:gd name="T22" fmla="*/ 399 w 510"/>
              <a:gd name="T23" fmla="*/ 133 h 190"/>
              <a:gd name="T24" fmla="*/ 399 w 510"/>
              <a:gd name="T25" fmla="*/ 133 h 190"/>
              <a:gd name="T26" fmla="*/ 464 w 510"/>
              <a:gd name="T27" fmla="*/ 114 h 190"/>
              <a:gd name="T28" fmla="*/ 464 w 510"/>
              <a:gd name="T29" fmla="*/ 68 h 190"/>
              <a:gd name="T30" fmla="*/ 464 w 510"/>
              <a:gd name="T31" fmla="*/ 68 h 190"/>
              <a:gd name="T32" fmla="*/ 429 w 510"/>
              <a:gd name="T33" fmla="*/ 78 h 190"/>
              <a:gd name="T34" fmla="*/ 429 w 510"/>
              <a:gd name="T35" fmla="*/ 78 h 190"/>
              <a:gd name="T36" fmla="*/ 272 w 510"/>
              <a:gd name="T37" fmla="*/ 94 h 190"/>
              <a:gd name="T38" fmla="*/ 272 w 510"/>
              <a:gd name="T39" fmla="*/ 94 h 190"/>
              <a:gd name="T40" fmla="*/ 238 w 510"/>
              <a:gd name="T41" fmla="*/ 94 h 190"/>
              <a:gd name="T42" fmla="*/ 238 w 510"/>
              <a:gd name="T43" fmla="*/ 94 h 190"/>
              <a:gd name="T44" fmla="*/ 81 w 510"/>
              <a:gd name="T45" fmla="*/ 78 h 190"/>
              <a:gd name="T46" fmla="*/ 81 w 510"/>
              <a:gd name="T47" fmla="*/ 78 h 190"/>
              <a:gd name="T48" fmla="*/ 46 w 510"/>
              <a:gd name="T49" fmla="*/ 68 h 190"/>
              <a:gd name="T50" fmla="*/ 46 w 510"/>
              <a:gd name="T51" fmla="*/ 114 h 190"/>
              <a:gd name="T52" fmla="*/ 254 w 510"/>
              <a:gd name="T53" fmla="*/ 189 h 190"/>
              <a:gd name="T54" fmla="*/ 254 w 510"/>
              <a:gd name="T55" fmla="*/ 189 h 190"/>
              <a:gd name="T56" fmla="*/ 86 w 510"/>
              <a:gd name="T57" fmla="*/ 175 h 190"/>
              <a:gd name="T58" fmla="*/ 86 w 510"/>
              <a:gd name="T59" fmla="*/ 175 h 190"/>
              <a:gd name="T60" fmla="*/ 32 w 510"/>
              <a:gd name="T61" fmla="*/ 158 h 190"/>
              <a:gd name="T62" fmla="*/ 32 w 510"/>
              <a:gd name="T63" fmla="*/ 158 h 190"/>
              <a:gd name="T64" fmla="*/ 0 w 510"/>
              <a:gd name="T65" fmla="*/ 119 h 190"/>
              <a:gd name="T66" fmla="*/ 1 w 510"/>
              <a:gd name="T67" fmla="*/ 23 h 190"/>
              <a:gd name="T68" fmla="*/ 1 w 510"/>
              <a:gd name="T69" fmla="*/ 23 h 190"/>
              <a:gd name="T70" fmla="*/ 24 w 510"/>
              <a:gd name="T71" fmla="*/ 0 h 190"/>
              <a:gd name="T72" fmla="*/ 24 w 510"/>
              <a:gd name="T73" fmla="*/ 0 h 190"/>
              <a:gd name="T74" fmla="*/ 24 w 510"/>
              <a:gd name="T75" fmla="*/ 0 h 190"/>
              <a:gd name="T76" fmla="*/ 46 w 510"/>
              <a:gd name="T77" fmla="*/ 18 h 190"/>
              <a:gd name="T78" fmla="*/ 46 w 510"/>
              <a:gd name="T79" fmla="*/ 18 h 190"/>
              <a:gd name="T80" fmla="*/ 105 w 510"/>
              <a:gd name="T81" fmla="*/ 36 h 190"/>
              <a:gd name="T82" fmla="*/ 105 w 510"/>
              <a:gd name="T83" fmla="*/ 36 h 190"/>
              <a:gd name="T84" fmla="*/ 239 w 510"/>
              <a:gd name="T85" fmla="*/ 48 h 190"/>
              <a:gd name="T86" fmla="*/ 239 w 510"/>
              <a:gd name="T87" fmla="*/ 48 h 190"/>
              <a:gd name="T88" fmla="*/ 272 w 510"/>
              <a:gd name="T89" fmla="*/ 48 h 190"/>
              <a:gd name="T90" fmla="*/ 272 w 510"/>
              <a:gd name="T91" fmla="*/ 48 h 190"/>
              <a:gd name="T92" fmla="*/ 406 w 510"/>
              <a:gd name="T93" fmla="*/ 36 h 190"/>
              <a:gd name="T94" fmla="*/ 406 w 510"/>
              <a:gd name="T95" fmla="*/ 36 h 190"/>
              <a:gd name="T96" fmla="*/ 464 w 510"/>
              <a:gd name="T97" fmla="*/ 18 h 190"/>
              <a:gd name="T98" fmla="*/ 464 w 510"/>
              <a:gd name="T99" fmla="*/ 18 h 190"/>
              <a:gd name="T100" fmla="*/ 486 w 510"/>
              <a:gd name="T101" fmla="*/ 0 h 190"/>
              <a:gd name="T102" fmla="*/ 486 w 510"/>
              <a:gd name="T103" fmla="*/ 0 h 190"/>
              <a:gd name="T104" fmla="*/ 486 w 510"/>
              <a:gd name="T105" fmla="*/ 0 h 190"/>
              <a:gd name="T106" fmla="*/ 509 w 510"/>
              <a:gd name="T107" fmla="*/ 23 h 190"/>
              <a:gd name="T108" fmla="*/ 509 w 510"/>
              <a:gd name="T109" fmla="*/ 24 h 190"/>
              <a:gd name="T110" fmla="*/ 509 w 510"/>
              <a:gd name="T111" fmla="*/ 119 h 190"/>
              <a:gd name="T112" fmla="*/ 509 w 510"/>
              <a:gd name="T113" fmla="*/ 119 h 190"/>
              <a:gd name="T114" fmla="*/ 423 w 510"/>
              <a:gd name="T115" fmla="*/ 175 h 190"/>
              <a:gd name="T116" fmla="*/ 423 w 510"/>
              <a:gd name="T117" fmla="*/ 175 h 190"/>
              <a:gd name="T118" fmla="*/ 254 w 510"/>
              <a:gd name="T11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10" h="190">
                <a:moveTo>
                  <a:pt x="46" y="23"/>
                </a:moveTo>
                <a:lnTo>
                  <a:pt x="46" y="23"/>
                </a:lnTo>
                <a:close/>
                <a:moveTo>
                  <a:pt x="464" y="118"/>
                </a:moveTo>
                <a:lnTo>
                  <a:pt x="464" y="119"/>
                </a:lnTo>
                <a:lnTo>
                  <a:pt x="464" y="118"/>
                </a:lnTo>
                <a:close/>
                <a:moveTo>
                  <a:pt x="46" y="114"/>
                </a:moveTo>
                <a:lnTo>
                  <a:pt x="46" y="114"/>
                </a:lnTo>
                <a:cubicBezTo>
                  <a:pt x="51" y="117"/>
                  <a:pt x="67" y="126"/>
                  <a:pt x="110" y="133"/>
                </a:cubicBezTo>
                <a:lnTo>
                  <a:pt x="110" y="133"/>
                </a:lnTo>
                <a:cubicBezTo>
                  <a:pt x="150" y="140"/>
                  <a:pt x="202" y="144"/>
                  <a:pt x="254" y="144"/>
                </a:cubicBezTo>
                <a:lnTo>
                  <a:pt x="254" y="144"/>
                </a:lnTo>
                <a:cubicBezTo>
                  <a:pt x="308" y="144"/>
                  <a:pt x="359" y="140"/>
                  <a:pt x="399" y="133"/>
                </a:cubicBezTo>
                <a:lnTo>
                  <a:pt x="399" y="133"/>
                </a:lnTo>
                <a:cubicBezTo>
                  <a:pt x="443" y="126"/>
                  <a:pt x="459" y="117"/>
                  <a:pt x="464" y="114"/>
                </a:cubicBezTo>
                <a:lnTo>
                  <a:pt x="464" y="68"/>
                </a:lnTo>
                <a:lnTo>
                  <a:pt x="464" y="68"/>
                </a:lnTo>
                <a:cubicBezTo>
                  <a:pt x="452" y="72"/>
                  <a:pt x="440" y="76"/>
                  <a:pt x="429" y="78"/>
                </a:cubicBezTo>
                <a:lnTo>
                  <a:pt x="429" y="78"/>
                </a:lnTo>
                <a:cubicBezTo>
                  <a:pt x="387" y="87"/>
                  <a:pt x="331" y="93"/>
                  <a:pt x="272" y="94"/>
                </a:cubicBezTo>
                <a:lnTo>
                  <a:pt x="272" y="94"/>
                </a:lnTo>
                <a:cubicBezTo>
                  <a:pt x="261" y="94"/>
                  <a:pt x="249" y="94"/>
                  <a:pt x="238" y="94"/>
                </a:cubicBezTo>
                <a:lnTo>
                  <a:pt x="238" y="94"/>
                </a:lnTo>
                <a:cubicBezTo>
                  <a:pt x="178" y="93"/>
                  <a:pt x="122" y="87"/>
                  <a:pt x="81" y="78"/>
                </a:cubicBezTo>
                <a:lnTo>
                  <a:pt x="81" y="78"/>
                </a:lnTo>
                <a:cubicBezTo>
                  <a:pt x="70" y="76"/>
                  <a:pt x="57" y="72"/>
                  <a:pt x="46" y="68"/>
                </a:cubicBezTo>
                <a:lnTo>
                  <a:pt x="46" y="114"/>
                </a:lnTo>
                <a:close/>
                <a:moveTo>
                  <a:pt x="254" y="189"/>
                </a:moveTo>
                <a:lnTo>
                  <a:pt x="254" y="189"/>
                </a:lnTo>
                <a:cubicBezTo>
                  <a:pt x="191" y="189"/>
                  <a:pt x="131" y="184"/>
                  <a:pt x="86" y="175"/>
                </a:cubicBezTo>
                <a:lnTo>
                  <a:pt x="86" y="175"/>
                </a:lnTo>
                <a:cubicBezTo>
                  <a:pt x="63" y="170"/>
                  <a:pt x="45" y="164"/>
                  <a:pt x="32" y="158"/>
                </a:cubicBezTo>
                <a:lnTo>
                  <a:pt x="32" y="158"/>
                </a:lnTo>
                <a:cubicBezTo>
                  <a:pt x="11" y="148"/>
                  <a:pt x="0" y="134"/>
                  <a:pt x="0" y="119"/>
                </a:cubicBezTo>
                <a:lnTo>
                  <a:pt x="1" y="23"/>
                </a:lnTo>
                <a:lnTo>
                  <a:pt x="1" y="23"/>
                </a:lnTo>
                <a:cubicBezTo>
                  <a:pt x="1" y="11"/>
                  <a:pt x="11" y="0"/>
                  <a:pt x="24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34" y="0"/>
                  <a:pt x="43" y="8"/>
                  <a:pt x="46" y="18"/>
                </a:cubicBezTo>
                <a:lnTo>
                  <a:pt x="46" y="18"/>
                </a:lnTo>
                <a:cubicBezTo>
                  <a:pt x="50" y="20"/>
                  <a:pt x="63" y="29"/>
                  <a:pt x="105" y="36"/>
                </a:cubicBezTo>
                <a:lnTo>
                  <a:pt x="105" y="36"/>
                </a:lnTo>
                <a:cubicBezTo>
                  <a:pt x="141" y="43"/>
                  <a:pt x="189" y="48"/>
                  <a:pt x="239" y="48"/>
                </a:cubicBezTo>
                <a:lnTo>
                  <a:pt x="239" y="48"/>
                </a:lnTo>
                <a:cubicBezTo>
                  <a:pt x="250" y="49"/>
                  <a:pt x="261" y="49"/>
                  <a:pt x="272" y="48"/>
                </a:cubicBezTo>
                <a:lnTo>
                  <a:pt x="272" y="48"/>
                </a:lnTo>
                <a:cubicBezTo>
                  <a:pt x="321" y="48"/>
                  <a:pt x="369" y="43"/>
                  <a:pt x="406" y="36"/>
                </a:cubicBezTo>
                <a:lnTo>
                  <a:pt x="406" y="36"/>
                </a:lnTo>
                <a:cubicBezTo>
                  <a:pt x="446" y="29"/>
                  <a:pt x="460" y="20"/>
                  <a:pt x="464" y="18"/>
                </a:cubicBezTo>
                <a:lnTo>
                  <a:pt x="464" y="18"/>
                </a:lnTo>
                <a:cubicBezTo>
                  <a:pt x="467" y="8"/>
                  <a:pt x="476" y="0"/>
                  <a:pt x="486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499" y="0"/>
                  <a:pt x="509" y="11"/>
                  <a:pt x="509" y="23"/>
                </a:cubicBezTo>
                <a:lnTo>
                  <a:pt x="509" y="24"/>
                </a:lnTo>
                <a:lnTo>
                  <a:pt x="509" y="119"/>
                </a:lnTo>
                <a:lnTo>
                  <a:pt x="509" y="119"/>
                </a:lnTo>
                <a:cubicBezTo>
                  <a:pt x="509" y="153"/>
                  <a:pt x="460" y="167"/>
                  <a:pt x="423" y="175"/>
                </a:cubicBezTo>
                <a:lnTo>
                  <a:pt x="423" y="175"/>
                </a:lnTo>
                <a:cubicBezTo>
                  <a:pt x="377" y="184"/>
                  <a:pt x="318" y="189"/>
                  <a:pt x="254" y="18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Freeform 390"/>
          <p:cNvSpPr>
            <a:spLocks noChangeArrowheads="1"/>
          </p:cNvSpPr>
          <p:nvPr/>
        </p:nvSpPr>
        <p:spPr bwMode="auto">
          <a:xfrm>
            <a:off x="4007454" y="7900446"/>
            <a:ext cx="601610" cy="223009"/>
          </a:xfrm>
          <a:custGeom>
            <a:avLst/>
            <a:gdLst>
              <a:gd name="T0" fmla="*/ 46 w 510"/>
              <a:gd name="T1" fmla="*/ 23 h 189"/>
              <a:gd name="T2" fmla="*/ 46 w 510"/>
              <a:gd name="T3" fmla="*/ 23 h 189"/>
              <a:gd name="T4" fmla="*/ 464 w 510"/>
              <a:gd name="T5" fmla="*/ 117 h 189"/>
              <a:gd name="T6" fmla="*/ 464 w 510"/>
              <a:gd name="T7" fmla="*/ 118 h 189"/>
              <a:gd name="T8" fmla="*/ 464 w 510"/>
              <a:gd name="T9" fmla="*/ 117 h 189"/>
              <a:gd name="T10" fmla="*/ 46 w 510"/>
              <a:gd name="T11" fmla="*/ 113 h 189"/>
              <a:gd name="T12" fmla="*/ 46 w 510"/>
              <a:gd name="T13" fmla="*/ 113 h 189"/>
              <a:gd name="T14" fmla="*/ 110 w 510"/>
              <a:gd name="T15" fmla="*/ 132 h 189"/>
              <a:gd name="T16" fmla="*/ 110 w 510"/>
              <a:gd name="T17" fmla="*/ 132 h 189"/>
              <a:gd name="T18" fmla="*/ 254 w 510"/>
              <a:gd name="T19" fmla="*/ 143 h 189"/>
              <a:gd name="T20" fmla="*/ 254 w 510"/>
              <a:gd name="T21" fmla="*/ 143 h 189"/>
              <a:gd name="T22" fmla="*/ 399 w 510"/>
              <a:gd name="T23" fmla="*/ 132 h 189"/>
              <a:gd name="T24" fmla="*/ 399 w 510"/>
              <a:gd name="T25" fmla="*/ 132 h 189"/>
              <a:gd name="T26" fmla="*/ 464 w 510"/>
              <a:gd name="T27" fmla="*/ 113 h 189"/>
              <a:gd name="T28" fmla="*/ 464 w 510"/>
              <a:gd name="T29" fmla="*/ 67 h 189"/>
              <a:gd name="T30" fmla="*/ 464 w 510"/>
              <a:gd name="T31" fmla="*/ 67 h 189"/>
              <a:gd name="T32" fmla="*/ 429 w 510"/>
              <a:gd name="T33" fmla="*/ 77 h 189"/>
              <a:gd name="T34" fmla="*/ 429 w 510"/>
              <a:gd name="T35" fmla="*/ 77 h 189"/>
              <a:gd name="T36" fmla="*/ 272 w 510"/>
              <a:gd name="T37" fmla="*/ 93 h 189"/>
              <a:gd name="T38" fmla="*/ 272 w 510"/>
              <a:gd name="T39" fmla="*/ 93 h 189"/>
              <a:gd name="T40" fmla="*/ 238 w 510"/>
              <a:gd name="T41" fmla="*/ 93 h 189"/>
              <a:gd name="T42" fmla="*/ 238 w 510"/>
              <a:gd name="T43" fmla="*/ 93 h 189"/>
              <a:gd name="T44" fmla="*/ 81 w 510"/>
              <a:gd name="T45" fmla="*/ 77 h 189"/>
              <a:gd name="T46" fmla="*/ 81 w 510"/>
              <a:gd name="T47" fmla="*/ 77 h 189"/>
              <a:gd name="T48" fmla="*/ 46 w 510"/>
              <a:gd name="T49" fmla="*/ 67 h 189"/>
              <a:gd name="T50" fmla="*/ 46 w 510"/>
              <a:gd name="T51" fmla="*/ 113 h 189"/>
              <a:gd name="T52" fmla="*/ 254 w 510"/>
              <a:gd name="T53" fmla="*/ 188 h 189"/>
              <a:gd name="T54" fmla="*/ 254 w 510"/>
              <a:gd name="T55" fmla="*/ 188 h 189"/>
              <a:gd name="T56" fmla="*/ 86 w 510"/>
              <a:gd name="T57" fmla="*/ 174 h 189"/>
              <a:gd name="T58" fmla="*/ 86 w 510"/>
              <a:gd name="T59" fmla="*/ 174 h 189"/>
              <a:gd name="T60" fmla="*/ 32 w 510"/>
              <a:gd name="T61" fmla="*/ 157 h 189"/>
              <a:gd name="T62" fmla="*/ 32 w 510"/>
              <a:gd name="T63" fmla="*/ 157 h 189"/>
              <a:gd name="T64" fmla="*/ 0 w 510"/>
              <a:gd name="T65" fmla="*/ 118 h 189"/>
              <a:gd name="T66" fmla="*/ 1 w 510"/>
              <a:gd name="T67" fmla="*/ 22 h 189"/>
              <a:gd name="T68" fmla="*/ 1 w 510"/>
              <a:gd name="T69" fmla="*/ 22 h 189"/>
              <a:gd name="T70" fmla="*/ 24 w 510"/>
              <a:gd name="T71" fmla="*/ 0 h 189"/>
              <a:gd name="T72" fmla="*/ 24 w 510"/>
              <a:gd name="T73" fmla="*/ 0 h 189"/>
              <a:gd name="T74" fmla="*/ 24 w 510"/>
              <a:gd name="T75" fmla="*/ 0 h 189"/>
              <a:gd name="T76" fmla="*/ 46 w 510"/>
              <a:gd name="T77" fmla="*/ 17 h 189"/>
              <a:gd name="T78" fmla="*/ 46 w 510"/>
              <a:gd name="T79" fmla="*/ 17 h 189"/>
              <a:gd name="T80" fmla="*/ 105 w 510"/>
              <a:gd name="T81" fmla="*/ 36 h 189"/>
              <a:gd name="T82" fmla="*/ 105 w 510"/>
              <a:gd name="T83" fmla="*/ 36 h 189"/>
              <a:gd name="T84" fmla="*/ 239 w 510"/>
              <a:gd name="T85" fmla="*/ 48 h 189"/>
              <a:gd name="T86" fmla="*/ 239 w 510"/>
              <a:gd name="T87" fmla="*/ 48 h 189"/>
              <a:gd name="T88" fmla="*/ 272 w 510"/>
              <a:gd name="T89" fmla="*/ 48 h 189"/>
              <a:gd name="T90" fmla="*/ 272 w 510"/>
              <a:gd name="T91" fmla="*/ 48 h 189"/>
              <a:gd name="T92" fmla="*/ 406 w 510"/>
              <a:gd name="T93" fmla="*/ 36 h 189"/>
              <a:gd name="T94" fmla="*/ 406 w 510"/>
              <a:gd name="T95" fmla="*/ 36 h 189"/>
              <a:gd name="T96" fmla="*/ 464 w 510"/>
              <a:gd name="T97" fmla="*/ 17 h 189"/>
              <a:gd name="T98" fmla="*/ 464 w 510"/>
              <a:gd name="T99" fmla="*/ 17 h 189"/>
              <a:gd name="T100" fmla="*/ 486 w 510"/>
              <a:gd name="T101" fmla="*/ 0 h 189"/>
              <a:gd name="T102" fmla="*/ 486 w 510"/>
              <a:gd name="T103" fmla="*/ 0 h 189"/>
              <a:gd name="T104" fmla="*/ 486 w 510"/>
              <a:gd name="T105" fmla="*/ 0 h 189"/>
              <a:gd name="T106" fmla="*/ 509 w 510"/>
              <a:gd name="T107" fmla="*/ 23 h 189"/>
              <a:gd name="T108" fmla="*/ 509 w 510"/>
              <a:gd name="T109" fmla="*/ 23 h 189"/>
              <a:gd name="T110" fmla="*/ 509 w 510"/>
              <a:gd name="T111" fmla="*/ 118 h 189"/>
              <a:gd name="T112" fmla="*/ 509 w 510"/>
              <a:gd name="T113" fmla="*/ 118 h 189"/>
              <a:gd name="T114" fmla="*/ 423 w 510"/>
              <a:gd name="T115" fmla="*/ 174 h 189"/>
              <a:gd name="T116" fmla="*/ 423 w 510"/>
              <a:gd name="T117" fmla="*/ 174 h 189"/>
              <a:gd name="T118" fmla="*/ 254 w 510"/>
              <a:gd name="T119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10" h="189">
                <a:moveTo>
                  <a:pt x="46" y="23"/>
                </a:moveTo>
                <a:lnTo>
                  <a:pt x="46" y="23"/>
                </a:lnTo>
                <a:close/>
                <a:moveTo>
                  <a:pt x="464" y="117"/>
                </a:moveTo>
                <a:lnTo>
                  <a:pt x="464" y="118"/>
                </a:lnTo>
                <a:lnTo>
                  <a:pt x="464" y="117"/>
                </a:lnTo>
                <a:close/>
                <a:moveTo>
                  <a:pt x="46" y="113"/>
                </a:moveTo>
                <a:lnTo>
                  <a:pt x="46" y="113"/>
                </a:lnTo>
                <a:cubicBezTo>
                  <a:pt x="51" y="116"/>
                  <a:pt x="67" y="125"/>
                  <a:pt x="110" y="132"/>
                </a:cubicBezTo>
                <a:lnTo>
                  <a:pt x="110" y="132"/>
                </a:lnTo>
                <a:cubicBezTo>
                  <a:pt x="150" y="140"/>
                  <a:pt x="202" y="143"/>
                  <a:pt x="254" y="143"/>
                </a:cubicBezTo>
                <a:lnTo>
                  <a:pt x="254" y="143"/>
                </a:lnTo>
                <a:cubicBezTo>
                  <a:pt x="308" y="143"/>
                  <a:pt x="359" y="140"/>
                  <a:pt x="399" y="132"/>
                </a:cubicBezTo>
                <a:lnTo>
                  <a:pt x="399" y="132"/>
                </a:lnTo>
                <a:cubicBezTo>
                  <a:pt x="443" y="125"/>
                  <a:pt x="459" y="116"/>
                  <a:pt x="464" y="113"/>
                </a:cubicBezTo>
                <a:lnTo>
                  <a:pt x="464" y="67"/>
                </a:lnTo>
                <a:lnTo>
                  <a:pt x="464" y="67"/>
                </a:lnTo>
                <a:cubicBezTo>
                  <a:pt x="452" y="72"/>
                  <a:pt x="440" y="75"/>
                  <a:pt x="429" y="77"/>
                </a:cubicBezTo>
                <a:lnTo>
                  <a:pt x="429" y="77"/>
                </a:lnTo>
                <a:cubicBezTo>
                  <a:pt x="387" y="86"/>
                  <a:pt x="331" y="92"/>
                  <a:pt x="272" y="93"/>
                </a:cubicBezTo>
                <a:lnTo>
                  <a:pt x="272" y="93"/>
                </a:lnTo>
                <a:cubicBezTo>
                  <a:pt x="261" y="93"/>
                  <a:pt x="249" y="93"/>
                  <a:pt x="238" y="93"/>
                </a:cubicBezTo>
                <a:lnTo>
                  <a:pt x="238" y="93"/>
                </a:lnTo>
                <a:cubicBezTo>
                  <a:pt x="178" y="92"/>
                  <a:pt x="122" y="86"/>
                  <a:pt x="81" y="77"/>
                </a:cubicBezTo>
                <a:lnTo>
                  <a:pt x="81" y="77"/>
                </a:lnTo>
                <a:cubicBezTo>
                  <a:pt x="70" y="75"/>
                  <a:pt x="57" y="72"/>
                  <a:pt x="46" y="67"/>
                </a:cubicBezTo>
                <a:lnTo>
                  <a:pt x="46" y="113"/>
                </a:lnTo>
                <a:close/>
                <a:moveTo>
                  <a:pt x="254" y="188"/>
                </a:moveTo>
                <a:lnTo>
                  <a:pt x="254" y="188"/>
                </a:lnTo>
                <a:cubicBezTo>
                  <a:pt x="191" y="188"/>
                  <a:pt x="131" y="183"/>
                  <a:pt x="86" y="174"/>
                </a:cubicBezTo>
                <a:lnTo>
                  <a:pt x="86" y="174"/>
                </a:lnTo>
                <a:cubicBezTo>
                  <a:pt x="63" y="169"/>
                  <a:pt x="45" y="163"/>
                  <a:pt x="32" y="157"/>
                </a:cubicBezTo>
                <a:lnTo>
                  <a:pt x="32" y="157"/>
                </a:lnTo>
                <a:cubicBezTo>
                  <a:pt x="11" y="147"/>
                  <a:pt x="0" y="134"/>
                  <a:pt x="0" y="118"/>
                </a:cubicBezTo>
                <a:lnTo>
                  <a:pt x="1" y="22"/>
                </a:lnTo>
                <a:lnTo>
                  <a:pt x="1" y="22"/>
                </a:lnTo>
                <a:cubicBezTo>
                  <a:pt x="1" y="10"/>
                  <a:pt x="11" y="0"/>
                  <a:pt x="24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34" y="0"/>
                  <a:pt x="43" y="7"/>
                  <a:pt x="46" y="17"/>
                </a:cubicBezTo>
                <a:lnTo>
                  <a:pt x="46" y="17"/>
                </a:lnTo>
                <a:cubicBezTo>
                  <a:pt x="50" y="20"/>
                  <a:pt x="63" y="28"/>
                  <a:pt x="105" y="36"/>
                </a:cubicBezTo>
                <a:lnTo>
                  <a:pt x="105" y="36"/>
                </a:lnTo>
                <a:cubicBezTo>
                  <a:pt x="141" y="42"/>
                  <a:pt x="189" y="47"/>
                  <a:pt x="239" y="48"/>
                </a:cubicBezTo>
                <a:lnTo>
                  <a:pt x="239" y="48"/>
                </a:lnTo>
                <a:cubicBezTo>
                  <a:pt x="249" y="48"/>
                  <a:pt x="261" y="48"/>
                  <a:pt x="272" y="48"/>
                </a:cubicBezTo>
                <a:lnTo>
                  <a:pt x="272" y="48"/>
                </a:lnTo>
                <a:cubicBezTo>
                  <a:pt x="321" y="47"/>
                  <a:pt x="369" y="43"/>
                  <a:pt x="406" y="36"/>
                </a:cubicBezTo>
                <a:lnTo>
                  <a:pt x="406" y="36"/>
                </a:lnTo>
                <a:cubicBezTo>
                  <a:pt x="446" y="28"/>
                  <a:pt x="460" y="20"/>
                  <a:pt x="464" y="17"/>
                </a:cubicBezTo>
                <a:lnTo>
                  <a:pt x="464" y="17"/>
                </a:lnTo>
                <a:cubicBezTo>
                  <a:pt x="467" y="7"/>
                  <a:pt x="476" y="0"/>
                  <a:pt x="486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499" y="0"/>
                  <a:pt x="509" y="10"/>
                  <a:pt x="509" y="23"/>
                </a:cubicBezTo>
                <a:lnTo>
                  <a:pt x="509" y="23"/>
                </a:lnTo>
                <a:lnTo>
                  <a:pt x="509" y="118"/>
                </a:lnTo>
                <a:lnTo>
                  <a:pt x="509" y="118"/>
                </a:lnTo>
                <a:cubicBezTo>
                  <a:pt x="509" y="152"/>
                  <a:pt x="460" y="166"/>
                  <a:pt x="423" y="174"/>
                </a:cubicBezTo>
                <a:lnTo>
                  <a:pt x="423" y="174"/>
                </a:lnTo>
                <a:cubicBezTo>
                  <a:pt x="377" y="183"/>
                  <a:pt x="318" y="188"/>
                  <a:pt x="254" y="18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Freeform 391"/>
          <p:cNvSpPr>
            <a:spLocks noChangeArrowheads="1"/>
          </p:cNvSpPr>
          <p:nvPr/>
        </p:nvSpPr>
        <p:spPr bwMode="auto">
          <a:xfrm>
            <a:off x="4007454" y="7563336"/>
            <a:ext cx="601610" cy="223012"/>
          </a:xfrm>
          <a:custGeom>
            <a:avLst/>
            <a:gdLst>
              <a:gd name="T0" fmla="*/ 46 w 510"/>
              <a:gd name="T1" fmla="*/ 22 h 189"/>
              <a:gd name="T2" fmla="*/ 46 w 510"/>
              <a:gd name="T3" fmla="*/ 22 h 189"/>
              <a:gd name="T4" fmla="*/ 464 w 510"/>
              <a:gd name="T5" fmla="*/ 118 h 189"/>
              <a:gd name="T6" fmla="*/ 464 w 510"/>
              <a:gd name="T7" fmla="*/ 118 h 189"/>
              <a:gd name="T8" fmla="*/ 46 w 510"/>
              <a:gd name="T9" fmla="*/ 113 h 189"/>
              <a:gd name="T10" fmla="*/ 46 w 510"/>
              <a:gd name="T11" fmla="*/ 113 h 189"/>
              <a:gd name="T12" fmla="*/ 110 w 510"/>
              <a:gd name="T13" fmla="*/ 133 h 189"/>
              <a:gd name="T14" fmla="*/ 110 w 510"/>
              <a:gd name="T15" fmla="*/ 133 h 189"/>
              <a:gd name="T16" fmla="*/ 254 w 510"/>
              <a:gd name="T17" fmla="*/ 143 h 189"/>
              <a:gd name="T18" fmla="*/ 254 w 510"/>
              <a:gd name="T19" fmla="*/ 143 h 189"/>
              <a:gd name="T20" fmla="*/ 399 w 510"/>
              <a:gd name="T21" fmla="*/ 133 h 189"/>
              <a:gd name="T22" fmla="*/ 399 w 510"/>
              <a:gd name="T23" fmla="*/ 133 h 189"/>
              <a:gd name="T24" fmla="*/ 464 w 510"/>
              <a:gd name="T25" fmla="*/ 113 h 189"/>
              <a:gd name="T26" fmla="*/ 464 w 510"/>
              <a:gd name="T27" fmla="*/ 68 h 189"/>
              <a:gd name="T28" fmla="*/ 464 w 510"/>
              <a:gd name="T29" fmla="*/ 68 h 189"/>
              <a:gd name="T30" fmla="*/ 429 w 510"/>
              <a:gd name="T31" fmla="*/ 78 h 189"/>
              <a:gd name="T32" fmla="*/ 429 w 510"/>
              <a:gd name="T33" fmla="*/ 78 h 189"/>
              <a:gd name="T34" fmla="*/ 272 w 510"/>
              <a:gd name="T35" fmla="*/ 93 h 189"/>
              <a:gd name="T36" fmla="*/ 272 w 510"/>
              <a:gd name="T37" fmla="*/ 93 h 189"/>
              <a:gd name="T38" fmla="*/ 238 w 510"/>
              <a:gd name="T39" fmla="*/ 93 h 189"/>
              <a:gd name="T40" fmla="*/ 238 w 510"/>
              <a:gd name="T41" fmla="*/ 93 h 189"/>
              <a:gd name="T42" fmla="*/ 81 w 510"/>
              <a:gd name="T43" fmla="*/ 78 h 189"/>
              <a:gd name="T44" fmla="*/ 81 w 510"/>
              <a:gd name="T45" fmla="*/ 78 h 189"/>
              <a:gd name="T46" fmla="*/ 46 w 510"/>
              <a:gd name="T47" fmla="*/ 68 h 189"/>
              <a:gd name="T48" fmla="*/ 46 w 510"/>
              <a:gd name="T49" fmla="*/ 113 h 189"/>
              <a:gd name="T50" fmla="*/ 254 w 510"/>
              <a:gd name="T51" fmla="*/ 188 h 189"/>
              <a:gd name="T52" fmla="*/ 254 w 510"/>
              <a:gd name="T53" fmla="*/ 188 h 189"/>
              <a:gd name="T54" fmla="*/ 86 w 510"/>
              <a:gd name="T55" fmla="*/ 174 h 189"/>
              <a:gd name="T56" fmla="*/ 86 w 510"/>
              <a:gd name="T57" fmla="*/ 174 h 189"/>
              <a:gd name="T58" fmla="*/ 32 w 510"/>
              <a:gd name="T59" fmla="*/ 157 h 189"/>
              <a:gd name="T60" fmla="*/ 32 w 510"/>
              <a:gd name="T61" fmla="*/ 157 h 189"/>
              <a:gd name="T62" fmla="*/ 0 w 510"/>
              <a:gd name="T63" fmla="*/ 118 h 189"/>
              <a:gd name="T64" fmla="*/ 1 w 510"/>
              <a:gd name="T65" fmla="*/ 22 h 189"/>
              <a:gd name="T66" fmla="*/ 1 w 510"/>
              <a:gd name="T67" fmla="*/ 22 h 189"/>
              <a:gd name="T68" fmla="*/ 24 w 510"/>
              <a:gd name="T69" fmla="*/ 0 h 189"/>
              <a:gd name="T70" fmla="*/ 24 w 510"/>
              <a:gd name="T71" fmla="*/ 0 h 189"/>
              <a:gd name="T72" fmla="*/ 24 w 510"/>
              <a:gd name="T73" fmla="*/ 0 h 189"/>
              <a:gd name="T74" fmla="*/ 46 w 510"/>
              <a:gd name="T75" fmla="*/ 17 h 189"/>
              <a:gd name="T76" fmla="*/ 46 w 510"/>
              <a:gd name="T77" fmla="*/ 17 h 189"/>
              <a:gd name="T78" fmla="*/ 105 w 510"/>
              <a:gd name="T79" fmla="*/ 36 h 189"/>
              <a:gd name="T80" fmla="*/ 105 w 510"/>
              <a:gd name="T81" fmla="*/ 36 h 189"/>
              <a:gd name="T82" fmla="*/ 239 w 510"/>
              <a:gd name="T83" fmla="*/ 48 h 189"/>
              <a:gd name="T84" fmla="*/ 239 w 510"/>
              <a:gd name="T85" fmla="*/ 48 h 189"/>
              <a:gd name="T86" fmla="*/ 272 w 510"/>
              <a:gd name="T87" fmla="*/ 48 h 189"/>
              <a:gd name="T88" fmla="*/ 272 w 510"/>
              <a:gd name="T89" fmla="*/ 48 h 189"/>
              <a:gd name="T90" fmla="*/ 406 w 510"/>
              <a:gd name="T91" fmla="*/ 36 h 189"/>
              <a:gd name="T92" fmla="*/ 406 w 510"/>
              <a:gd name="T93" fmla="*/ 36 h 189"/>
              <a:gd name="T94" fmla="*/ 464 w 510"/>
              <a:gd name="T95" fmla="*/ 17 h 189"/>
              <a:gd name="T96" fmla="*/ 464 w 510"/>
              <a:gd name="T97" fmla="*/ 17 h 189"/>
              <a:gd name="T98" fmla="*/ 486 w 510"/>
              <a:gd name="T99" fmla="*/ 0 h 189"/>
              <a:gd name="T100" fmla="*/ 486 w 510"/>
              <a:gd name="T101" fmla="*/ 0 h 189"/>
              <a:gd name="T102" fmla="*/ 486 w 510"/>
              <a:gd name="T103" fmla="*/ 0 h 189"/>
              <a:gd name="T104" fmla="*/ 509 w 510"/>
              <a:gd name="T105" fmla="*/ 22 h 189"/>
              <a:gd name="T106" fmla="*/ 509 w 510"/>
              <a:gd name="T107" fmla="*/ 22 h 189"/>
              <a:gd name="T108" fmla="*/ 509 w 510"/>
              <a:gd name="T109" fmla="*/ 118 h 189"/>
              <a:gd name="T110" fmla="*/ 509 w 510"/>
              <a:gd name="T111" fmla="*/ 118 h 189"/>
              <a:gd name="T112" fmla="*/ 423 w 510"/>
              <a:gd name="T113" fmla="*/ 174 h 189"/>
              <a:gd name="T114" fmla="*/ 423 w 510"/>
              <a:gd name="T115" fmla="*/ 174 h 189"/>
              <a:gd name="T116" fmla="*/ 254 w 510"/>
              <a:gd name="T1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0" h="189">
                <a:moveTo>
                  <a:pt x="46" y="22"/>
                </a:moveTo>
                <a:lnTo>
                  <a:pt x="46" y="22"/>
                </a:lnTo>
                <a:close/>
                <a:moveTo>
                  <a:pt x="464" y="118"/>
                </a:moveTo>
                <a:lnTo>
                  <a:pt x="464" y="118"/>
                </a:lnTo>
                <a:close/>
                <a:moveTo>
                  <a:pt x="46" y="113"/>
                </a:moveTo>
                <a:lnTo>
                  <a:pt x="46" y="113"/>
                </a:lnTo>
                <a:cubicBezTo>
                  <a:pt x="51" y="117"/>
                  <a:pt x="67" y="125"/>
                  <a:pt x="110" y="133"/>
                </a:cubicBezTo>
                <a:lnTo>
                  <a:pt x="110" y="133"/>
                </a:lnTo>
                <a:cubicBezTo>
                  <a:pt x="150" y="139"/>
                  <a:pt x="202" y="143"/>
                  <a:pt x="254" y="143"/>
                </a:cubicBezTo>
                <a:lnTo>
                  <a:pt x="254" y="143"/>
                </a:lnTo>
                <a:cubicBezTo>
                  <a:pt x="308" y="143"/>
                  <a:pt x="359" y="139"/>
                  <a:pt x="399" y="133"/>
                </a:cubicBezTo>
                <a:lnTo>
                  <a:pt x="399" y="133"/>
                </a:lnTo>
                <a:cubicBezTo>
                  <a:pt x="443" y="125"/>
                  <a:pt x="459" y="117"/>
                  <a:pt x="464" y="113"/>
                </a:cubicBezTo>
                <a:lnTo>
                  <a:pt x="464" y="68"/>
                </a:lnTo>
                <a:lnTo>
                  <a:pt x="464" y="68"/>
                </a:lnTo>
                <a:cubicBezTo>
                  <a:pt x="452" y="72"/>
                  <a:pt x="440" y="75"/>
                  <a:pt x="429" y="78"/>
                </a:cubicBezTo>
                <a:lnTo>
                  <a:pt x="429" y="78"/>
                </a:lnTo>
                <a:cubicBezTo>
                  <a:pt x="387" y="87"/>
                  <a:pt x="331" y="92"/>
                  <a:pt x="272" y="93"/>
                </a:cubicBezTo>
                <a:lnTo>
                  <a:pt x="272" y="93"/>
                </a:lnTo>
                <a:cubicBezTo>
                  <a:pt x="261" y="93"/>
                  <a:pt x="249" y="93"/>
                  <a:pt x="238" y="93"/>
                </a:cubicBezTo>
                <a:lnTo>
                  <a:pt x="238" y="93"/>
                </a:lnTo>
                <a:cubicBezTo>
                  <a:pt x="178" y="92"/>
                  <a:pt x="122" y="87"/>
                  <a:pt x="81" y="78"/>
                </a:cubicBezTo>
                <a:lnTo>
                  <a:pt x="81" y="78"/>
                </a:lnTo>
                <a:cubicBezTo>
                  <a:pt x="70" y="75"/>
                  <a:pt x="57" y="72"/>
                  <a:pt x="46" y="68"/>
                </a:cubicBezTo>
                <a:lnTo>
                  <a:pt x="46" y="113"/>
                </a:lnTo>
                <a:close/>
                <a:moveTo>
                  <a:pt x="254" y="188"/>
                </a:moveTo>
                <a:lnTo>
                  <a:pt x="254" y="188"/>
                </a:lnTo>
                <a:cubicBezTo>
                  <a:pt x="191" y="188"/>
                  <a:pt x="131" y="183"/>
                  <a:pt x="86" y="174"/>
                </a:cubicBezTo>
                <a:lnTo>
                  <a:pt x="86" y="174"/>
                </a:lnTo>
                <a:cubicBezTo>
                  <a:pt x="63" y="169"/>
                  <a:pt x="45" y="164"/>
                  <a:pt x="32" y="157"/>
                </a:cubicBezTo>
                <a:lnTo>
                  <a:pt x="32" y="157"/>
                </a:lnTo>
                <a:cubicBezTo>
                  <a:pt x="11" y="147"/>
                  <a:pt x="0" y="134"/>
                  <a:pt x="0" y="118"/>
                </a:cubicBezTo>
                <a:lnTo>
                  <a:pt x="1" y="22"/>
                </a:lnTo>
                <a:lnTo>
                  <a:pt x="1" y="22"/>
                </a:lnTo>
                <a:cubicBezTo>
                  <a:pt x="1" y="10"/>
                  <a:pt x="11" y="0"/>
                  <a:pt x="24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34" y="0"/>
                  <a:pt x="43" y="7"/>
                  <a:pt x="46" y="17"/>
                </a:cubicBezTo>
                <a:lnTo>
                  <a:pt x="46" y="17"/>
                </a:lnTo>
                <a:cubicBezTo>
                  <a:pt x="50" y="20"/>
                  <a:pt x="63" y="28"/>
                  <a:pt x="105" y="36"/>
                </a:cubicBezTo>
                <a:lnTo>
                  <a:pt x="105" y="36"/>
                </a:lnTo>
                <a:cubicBezTo>
                  <a:pt x="141" y="43"/>
                  <a:pt x="189" y="47"/>
                  <a:pt x="239" y="48"/>
                </a:cubicBezTo>
                <a:lnTo>
                  <a:pt x="239" y="48"/>
                </a:lnTo>
                <a:cubicBezTo>
                  <a:pt x="249" y="48"/>
                  <a:pt x="261" y="48"/>
                  <a:pt x="272" y="48"/>
                </a:cubicBezTo>
                <a:lnTo>
                  <a:pt x="272" y="48"/>
                </a:lnTo>
                <a:cubicBezTo>
                  <a:pt x="321" y="47"/>
                  <a:pt x="369" y="43"/>
                  <a:pt x="406" y="36"/>
                </a:cubicBezTo>
                <a:lnTo>
                  <a:pt x="406" y="36"/>
                </a:lnTo>
                <a:cubicBezTo>
                  <a:pt x="446" y="28"/>
                  <a:pt x="460" y="20"/>
                  <a:pt x="464" y="17"/>
                </a:cubicBezTo>
                <a:lnTo>
                  <a:pt x="464" y="17"/>
                </a:lnTo>
                <a:cubicBezTo>
                  <a:pt x="467" y="7"/>
                  <a:pt x="476" y="0"/>
                  <a:pt x="486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499" y="0"/>
                  <a:pt x="509" y="10"/>
                  <a:pt x="509" y="22"/>
                </a:cubicBezTo>
                <a:lnTo>
                  <a:pt x="509" y="22"/>
                </a:lnTo>
                <a:lnTo>
                  <a:pt x="509" y="118"/>
                </a:lnTo>
                <a:lnTo>
                  <a:pt x="509" y="118"/>
                </a:lnTo>
                <a:cubicBezTo>
                  <a:pt x="509" y="152"/>
                  <a:pt x="460" y="166"/>
                  <a:pt x="423" y="174"/>
                </a:cubicBezTo>
                <a:lnTo>
                  <a:pt x="423" y="174"/>
                </a:lnTo>
                <a:cubicBezTo>
                  <a:pt x="377" y="183"/>
                  <a:pt x="318" y="188"/>
                  <a:pt x="254" y="18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Freeform 392"/>
          <p:cNvSpPr>
            <a:spLocks noChangeArrowheads="1"/>
          </p:cNvSpPr>
          <p:nvPr/>
        </p:nvSpPr>
        <p:spPr bwMode="auto">
          <a:xfrm>
            <a:off x="4007454" y="7392190"/>
            <a:ext cx="596422" cy="165961"/>
          </a:xfrm>
          <a:custGeom>
            <a:avLst/>
            <a:gdLst>
              <a:gd name="T0" fmla="*/ 464 w 509"/>
              <a:gd name="T1" fmla="*/ 77 h 143"/>
              <a:gd name="T2" fmla="*/ 464 w 509"/>
              <a:gd name="T3" fmla="*/ 77 h 143"/>
              <a:gd name="T4" fmla="*/ 55 w 509"/>
              <a:gd name="T5" fmla="*/ 71 h 143"/>
              <a:gd name="T6" fmla="*/ 55 w 509"/>
              <a:gd name="T7" fmla="*/ 71 h 143"/>
              <a:gd name="T8" fmla="*/ 104 w 509"/>
              <a:gd name="T9" fmla="*/ 85 h 143"/>
              <a:gd name="T10" fmla="*/ 104 w 509"/>
              <a:gd name="T11" fmla="*/ 85 h 143"/>
              <a:gd name="T12" fmla="*/ 238 w 509"/>
              <a:gd name="T13" fmla="*/ 96 h 143"/>
              <a:gd name="T14" fmla="*/ 238 w 509"/>
              <a:gd name="T15" fmla="*/ 96 h 143"/>
              <a:gd name="T16" fmla="*/ 271 w 509"/>
              <a:gd name="T17" fmla="*/ 96 h 143"/>
              <a:gd name="T18" fmla="*/ 271 w 509"/>
              <a:gd name="T19" fmla="*/ 96 h 143"/>
              <a:gd name="T20" fmla="*/ 405 w 509"/>
              <a:gd name="T21" fmla="*/ 85 h 143"/>
              <a:gd name="T22" fmla="*/ 405 w 509"/>
              <a:gd name="T23" fmla="*/ 85 h 143"/>
              <a:gd name="T24" fmla="*/ 453 w 509"/>
              <a:gd name="T25" fmla="*/ 71 h 143"/>
              <a:gd name="T26" fmla="*/ 453 w 509"/>
              <a:gd name="T27" fmla="*/ 71 h 143"/>
              <a:gd name="T28" fmla="*/ 399 w 509"/>
              <a:gd name="T29" fmla="*/ 56 h 143"/>
              <a:gd name="T30" fmla="*/ 399 w 509"/>
              <a:gd name="T31" fmla="*/ 56 h 143"/>
              <a:gd name="T32" fmla="*/ 254 w 509"/>
              <a:gd name="T33" fmla="*/ 46 h 143"/>
              <a:gd name="T34" fmla="*/ 254 w 509"/>
              <a:gd name="T35" fmla="*/ 46 h 143"/>
              <a:gd name="T36" fmla="*/ 109 w 509"/>
              <a:gd name="T37" fmla="*/ 56 h 143"/>
              <a:gd name="T38" fmla="*/ 109 w 509"/>
              <a:gd name="T39" fmla="*/ 56 h 143"/>
              <a:gd name="T40" fmla="*/ 55 w 509"/>
              <a:gd name="T41" fmla="*/ 71 h 143"/>
              <a:gd name="T42" fmla="*/ 254 w 509"/>
              <a:gd name="T43" fmla="*/ 142 h 143"/>
              <a:gd name="T44" fmla="*/ 254 w 509"/>
              <a:gd name="T45" fmla="*/ 142 h 143"/>
              <a:gd name="T46" fmla="*/ 237 w 509"/>
              <a:gd name="T47" fmla="*/ 142 h 143"/>
              <a:gd name="T48" fmla="*/ 237 w 509"/>
              <a:gd name="T49" fmla="*/ 142 h 143"/>
              <a:gd name="T50" fmla="*/ 80 w 509"/>
              <a:gd name="T51" fmla="*/ 126 h 143"/>
              <a:gd name="T52" fmla="*/ 80 w 509"/>
              <a:gd name="T53" fmla="*/ 126 h 143"/>
              <a:gd name="T54" fmla="*/ 0 w 509"/>
              <a:gd name="T55" fmla="*/ 71 h 143"/>
              <a:gd name="T56" fmla="*/ 0 w 509"/>
              <a:gd name="T57" fmla="*/ 71 h 143"/>
              <a:gd name="T58" fmla="*/ 86 w 509"/>
              <a:gd name="T59" fmla="*/ 15 h 143"/>
              <a:gd name="T60" fmla="*/ 86 w 509"/>
              <a:gd name="T61" fmla="*/ 15 h 143"/>
              <a:gd name="T62" fmla="*/ 254 w 509"/>
              <a:gd name="T63" fmla="*/ 0 h 143"/>
              <a:gd name="T64" fmla="*/ 254 w 509"/>
              <a:gd name="T65" fmla="*/ 0 h 143"/>
              <a:gd name="T66" fmla="*/ 422 w 509"/>
              <a:gd name="T67" fmla="*/ 15 h 143"/>
              <a:gd name="T68" fmla="*/ 422 w 509"/>
              <a:gd name="T69" fmla="*/ 15 h 143"/>
              <a:gd name="T70" fmla="*/ 477 w 509"/>
              <a:gd name="T71" fmla="*/ 32 h 143"/>
              <a:gd name="T72" fmla="*/ 477 w 509"/>
              <a:gd name="T73" fmla="*/ 32 h 143"/>
              <a:gd name="T74" fmla="*/ 508 w 509"/>
              <a:gd name="T75" fmla="*/ 71 h 143"/>
              <a:gd name="T76" fmla="*/ 508 w 509"/>
              <a:gd name="T77" fmla="*/ 71 h 143"/>
              <a:gd name="T78" fmla="*/ 428 w 509"/>
              <a:gd name="T79" fmla="*/ 126 h 143"/>
              <a:gd name="T80" fmla="*/ 428 w 509"/>
              <a:gd name="T81" fmla="*/ 126 h 143"/>
              <a:gd name="T82" fmla="*/ 271 w 509"/>
              <a:gd name="T83" fmla="*/ 142 h 143"/>
              <a:gd name="T84" fmla="*/ 271 w 509"/>
              <a:gd name="T85" fmla="*/ 142 h 143"/>
              <a:gd name="T86" fmla="*/ 254 w 509"/>
              <a:gd name="T87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09" h="143">
                <a:moveTo>
                  <a:pt x="464" y="77"/>
                </a:moveTo>
                <a:lnTo>
                  <a:pt x="464" y="77"/>
                </a:lnTo>
                <a:close/>
                <a:moveTo>
                  <a:pt x="55" y="71"/>
                </a:moveTo>
                <a:lnTo>
                  <a:pt x="55" y="71"/>
                </a:lnTo>
                <a:cubicBezTo>
                  <a:pt x="63" y="75"/>
                  <a:pt x="78" y="80"/>
                  <a:pt x="104" y="85"/>
                </a:cubicBezTo>
                <a:lnTo>
                  <a:pt x="104" y="85"/>
                </a:lnTo>
                <a:cubicBezTo>
                  <a:pt x="140" y="91"/>
                  <a:pt x="188" y="96"/>
                  <a:pt x="238" y="96"/>
                </a:cubicBezTo>
                <a:lnTo>
                  <a:pt x="238" y="96"/>
                </a:lnTo>
                <a:cubicBezTo>
                  <a:pt x="248" y="96"/>
                  <a:pt x="260" y="96"/>
                  <a:pt x="271" y="96"/>
                </a:cubicBezTo>
                <a:lnTo>
                  <a:pt x="271" y="96"/>
                </a:lnTo>
                <a:cubicBezTo>
                  <a:pt x="320" y="96"/>
                  <a:pt x="368" y="91"/>
                  <a:pt x="405" y="85"/>
                </a:cubicBezTo>
                <a:lnTo>
                  <a:pt x="405" y="85"/>
                </a:lnTo>
                <a:cubicBezTo>
                  <a:pt x="429" y="80"/>
                  <a:pt x="445" y="75"/>
                  <a:pt x="453" y="71"/>
                </a:cubicBezTo>
                <a:lnTo>
                  <a:pt x="453" y="71"/>
                </a:lnTo>
                <a:cubicBezTo>
                  <a:pt x="444" y="67"/>
                  <a:pt x="428" y="62"/>
                  <a:pt x="399" y="56"/>
                </a:cubicBezTo>
                <a:lnTo>
                  <a:pt x="399" y="56"/>
                </a:lnTo>
                <a:cubicBezTo>
                  <a:pt x="359" y="50"/>
                  <a:pt x="307" y="46"/>
                  <a:pt x="254" y="46"/>
                </a:cubicBezTo>
                <a:lnTo>
                  <a:pt x="254" y="46"/>
                </a:lnTo>
                <a:cubicBezTo>
                  <a:pt x="201" y="46"/>
                  <a:pt x="149" y="50"/>
                  <a:pt x="109" y="56"/>
                </a:cubicBezTo>
                <a:lnTo>
                  <a:pt x="109" y="56"/>
                </a:lnTo>
                <a:cubicBezTo>
                  <a:pt x="80" y="62"/>
                  <a:pt x="64" y="67"/>
                  <a:pt x="55" y="71"/>
                </a:cubicBezTo>
                <a:close/>
                <a:moveTo>
                  <a:pt x="254" y="142"/>
                </a:moveTo>
                <a:lnTo>
                  <a:pt x="254" y="142"/>
                </a:lnTo>
                <a:cubicBezTo>
                  <a:pt x="249" y="142"/>
                  <a:pt x="242" y="142"/>
                  <a:pt x="237" y="142"/>
                </a:cubicBezTo>
                <a:lnTo>
                  <a:pt x="237" y="142"/>
                </a:lnTo>
                <a:cubicBezTo>
                  <a:pt x="177" y="140"/>
                  <a:pt x="121" y="135"/>
                  <a:pt x="80" y="126"/>
                </a:cubicBezTo>
                <a:lnTo>
                  <a:pt x="80" y="126"/>
                </a:lnTo>
                <a:cubicBezTo>
                  <a:pt x="45" y="118"/>
                  <a:pt x="0" y="104"/>
                  <a:pt x="0" y="71"/>
                </a:cubicBezTo>
                <a:lnTo>
                  <a:pt x="0" y="71"/>
                </a:lnTo>
                <a:cubicBezTo>
                  <a:pt x="0" y="37"/>
                  <a:pt x="49" y="23"/>
                  <a:pt x="86" y="15"/>
                </a:cubicBezTo>
                <a:lnTo>
                  <a:pt x="86" y="15"/>
                </a:lnTo>
                <a:cubicBezTo>
                  <a:pt x="131" y="6"/>
                  <a:pt x="191" y="0"/>
                  <a:pt x="254" y="0"/>
                </a:cubicBezTo>
                <a:lnTo>
                  <a:pt x="254" y="0"/>
                </a:lnTo>
                <a:cubicBezTo>
                  <a:pt x="317" y="0"/>
                  <a:pt x="377" y="6"/>
                  <a:pt x="422" y="15"/>
                </a:cubicBezTo>
                <a:lnTo>
                  <a:pt x="422" y="15"/>
                </a:lnTo>
                <a:cubicBezTo>
                  <a:pt x="445" y="20"/>
                  <a:pt x="464" y="25"/>
                  <a:pt x="477" y="32"/>
                </a:cubicBezTo>
                <a:lnTo>
                  <a:pt x="477" y="32"/>
                </a:lnTo>
                <a:cubicBezTo>
                  <a:pt x="497" y="42"/>
                  <a:pt x="508" y="55"/>
                  <a:pt x="508" y="71"/>
                </a:cubicBezTo>
                <a:lnTo>
                  <a:pt x="508" y="71"/>
                </a:lnTo>
                <a:cubicBezTo>
                  <a:pt x="508" y="104"/>
                  <a:pt x="463" y="118"/>
                  <a:pt x="428" y="126"/>
                </a:cubicBezTo>
                <a:lnTo>
                  <a:pt x="428" y="126"/>
                </a:lnTo>
                <a:cubicBezTo>
                  <a:pt x="386" y="135"/>
                  <a:pt x="330" y="140"/>
                  <a:pt x="271" y="142"/>
                </a:cubicBezTo>
                <a:lnTo>
                  <a:pt x="271" y="142"/>
                </a:lnTo>
                <a:cubicBezTo>
                  <a:pt x="266" y="142"/>
                  <a:pt x="260" y="142"/>
                  <a:pt x="254" y="14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Freeform 393"/>
          <p:cNvSpPr>
            <a:spLocks noChangeArrowheads="1"/>
          </p:cNvSpPr>
          <p:nvPr/>
        </p:nvSpPr>
        <p:spPr bwMode="auto">
          <a:xfrm>
            <a:off x="4007454" y="7449238"/>
            <a:ext cx="601610" cy="223012"/>
          </a:xfrm>
          <a:custGeom>
            <a:avLst/>
            <a:gdLst>
              <a:gd name="T0" fmla="*/ 46 w 510"/>
              <a:gd name="T1" fmla="*/ 22 h 189"/>
              <a:gd name="T2" fmla="*/ 46 w 510"/>
              <a:gd name="T3" fmla="*/ 22 h 189"/>
              <a:gd name="T4" fmla="*/ 464 w 510"/>
              <a:gd name="T5" fmla="*/ 117 h 189"/>
              <a:gd name="T6" fmla="*/ 464 w 510"/>
              <a:gd name="T7" fmla="*/ 117 h 189"/>
              <a:gd name="T8" fmla="*/ 46 w 510"/>
              <a:gd name="T9" fmla="*/ 113 h 189"/>
              <a:gd name="T10" fmla="*/ 46 w 510"/>
              <a:gd name="T11" fmla="*/ 113 h 189"/>
              <a:gd name="T12" fmla="*/ 110 w 510"/>
              <a:gd name="T13" fmla="*/ 132 h 189"/>
              <a:gd name="T14" fmla="*/ 110 w 510"/>
              <a:gd name="T15" fmla="*/ 132 h 189"/>
              <a:gd name="T16" fmla="*/ 254 w 510"/>
              <a:gd name="T17" fmla="*/ 143 h 189"/>
              <a:gd name="T18" fmla="*/ 254 w 510"/>
              <a:gd name="T19" fmla="*/ 143 h 189"/>
              <a:gd name="T20" fmla="*/ 399 w 510"/>
              <a:gd name="T21" fmla="*/ 132 h 189"/>
              <a:gd name="T22" fmla="*/ 399 w 510"/>
              <a:gd name="T23" fmla="*/ 132 h 189"/>
              <a:gd name="T24" fmla="*/ 464 w 510"/>
              <a:gd name="T25" fmla="*/ 113 h 189"/>
              <a:gd name="T26" fmla="*/ 464 w 510"/>
              <a:gd name="T27" fmla="*/ 67 h 189"/>
              <a:gd name="T28" fmla="*/ 464 w 510"/>
              <a:gd name="T29" fmla="*/ 67 h 189"/>
              <a:gd name="T30" fmla="*/ 429 w 510"/>
              <a:gd name="T31" fmla="*/ 77 h 189"/>
              <a:gd name="T32" fmla="*/ 429 w 510"/>
              <a:gd name="T33" fmla="*/ 77 h 189"/>
              <a:gd name="T34" fmla="*/ 272 w 510"/>
              <a:gd name="T35" fmla="*/ 93 h 189"/>
              <a:gd name="T36" fmla="*/ 272 w 510"/>
              <a:gd name="T37" fmla="*/ 93 h 189"/>
              <a:gd name="T38" fmla="*/ 238 w 510"/>
              <a:gd name="T39" fmla="*/ 93 h 189"/>
              <a:gd name="T40" fmla="*/ 238 w 510"/>
              <a:gd name="T41" fmla="*/ 93 h 189"/>
              <a:gd name="T42" fmla="*/ 81 w 510"/>
              <a:gd name="T43" fmla="*/ 77 h 189"/>
              <a:gd name="T44" fmla="*/ 81 w 510"/>
              <a:gd name="T45" fmla="*/ 77 h 189"/>
              <a:gd name="T46" fmla="*/ 46 w 510"/>
              <a:gd name="T47" fmla="*/ 67 h 189"/>
              <a:gd name="T48" fmla="*/ 46 w 510"/>
              <a:gd name="T49" fmla="*/ 113 h 189"/>
              <a:gd name="T50" fmla="*/ 254 w 510"/>
              <a:gd name="T51" fmla="*/ 188 h 189"/>
              <a:gd name="T52" fmla="*/ 254 w 510"/>
              <a:gd name="T53" fmla="*/ 188 h 189"/>
              <a:gd name="T54" fmla="*/ 86 w 510"/>
              <a:gd name="T55" fmla="*/ 173 h 189"/>
              <a:gd name="T56" fmla="*/ 86 w 510"/>
              <a:gd name="T57" fmla="*/ 173 h 189"/>
              <a:gd name="T58" fmla="*/ 32 w 510"/>
              <a:gd name="T59" fmla="*/ 157 h 189"/>
              <a:gd name="T60" fmla="*/ 32 w 510"/>
              <a:gd name="T61" fmla="*/ 157 h 189"/>
              <a:gd name="T62" fmla="*/ 0 w 510"/>
              <a:gd name="T63" fmla="*/ 117 h 189"/>
              <a:gd name="T64" fmla="*/ 1 w 510"/>
              <a:gd name="T65" fmla="*/ 22 h 189"/>
              <a:gd name="T66" fmla="*/ 1 w 510"/>
              <a:gd name="T67" fmla="*/ 22 h 189"/>
              <a:gd name="T68" fmla="*/ 24 w 510"/>
              <a:gd name="T69" fmla="*/ 0 h 189"/>
              <a:gd name="T70" fmla="*/ 24 w 510"/>
              <a:gd name="T71" fmla="*/ 0 h 189"/>
              <a:gd name="T72" fmla="*/ 24 w 510"/>
              <a:gd name="T73" fmla="*/ 0 h 189"/>
              <a:gd name="T74" fmla="*/ 46 w 510"/>
              <a:gd name="T75" fmla="*/ 17 h 189"/>
              <a:gd name="T76" fmla="*/ 46 w 510"/>
              <a:gd name="T77" fmla="*/ 17 h 189"/>
              <a:gd name="T78" fmla="*/ 105 w 510"/>
              <a:gd name="T79" fmla="*/ 36 h 189"/>
              <a:gd name="T80" fmla="*/ 105 w 510"/>
              <a:gd name="T81" fmla="*/ 36 h 189"/>
              <a:gd name="T82" fmla="*/ 239 w 510"/>
              <a:gd name="T83" fmla="*/ 47 h 189"/>
              <a:gd name="T84" fmla="*/ 239 w 510"/>
              <a:gd name="T85" fmla="*/ 47 h 189"/>
              <a:gd name="T86" fmla="*/ 272 w 510"/>
              <a:gd name="T87" fmla="*/ 47 h 189"/>
              <a:gd name="T88" fmla="*/ 272 w 510"/>
              <a:gd name="T89" fmla="*/ 47 h 189"/>
              <a:gd name="T90" fmla="*/ 406 w 510"/>
              <a:gd name="T91" fmla="*/ 36 h 189"/>
              <a:gd name="T92" fmla="*/ 406 w 510"/>
              <a:gd name="T93" fmla="*/ 36 h 189"/>
              <a:gd name="T94" fmla="*/ 464 w 510"/>
              <a:gd name="T95" fmla="*/ 17 h 189"/>
              <a:gd name="T96" fmla="*/ 464 w 510"/>
              <a:gd name="T97" fmla="*/ 17 h 189"/>
              <a:gd name="T98" fmla="*/ 486 w 510"/>
              <a:gd name="T99" fmla="*/ 0 h 189"/>
              <a:gd name="T100" fmla="*/ 486 w 510"/>
              <a:gd name="T101" fmla="*/ 0 h 189"/>
              <a:gd name="T102" fmla="*/ 486 w 510"/>
              <a:gd name="T103" fmla="*/ 0 h 189"/>
              <a:gd name="T104" fmla="*/ 509 w 510"/>
              <a:gd name="T105" fmla="*/ 22 h 189"/>
              <a:gd name="T106" fmla="*/ 509 w 510"/>
              <a:gd name="T107" fmla="*/ 22 h 189"/>
              <a:gd name="T108" fmla="*/ 509 w 510"/>
              <a:gd name="T109" fmla="*/ 117 h 189"/>
              <a:gd name="T110" fmla="*/ 509 w 510"/>
              <a:gd name="T111" fmla="*/ 117 h 189"/>
              <a:gd name="T112" fmla="*/ 423 w 510"/>
              <a:gd name="T113" fmla="*/ 173 h 189"/>
              <a:gd name="T114" fmla="*/ 423 w 510"/>
              <a:gd name="T115" fmla="*/ 173 h 189"/>
              <a:gd name="T116" fmla="*/ 254 w 510"/>
              <a:gd name="T1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0" h="189">
                <a:moveTo>
                  <a:pt x="46" y="22"/>
                </a:moveTo>
                <a:lnTo>
                  <a:pt x="46" y="22"/>
                </a:lnTo>
                <a:close/>
                <a:moveTo>
                  <a:pt x="464" y="117"/>
                </a:moveTo>
                <a:lnTo>
                  <a:pt x="464" y="117"/>
                </a:lnTo>
                <a:close/>
                <a:moveTo>
                  <a:pt x="46" y="113"/>
                </a:moveTo>
                <a:lnTo>
                  <a:pt x="46" y="113"/>
                </a:lnTo>
                <a:cubicBezTo>
                  <a:pt x="51" y="116"/>
                  <a:pt x="67" y="124"/>
                  <a:pt x="110" y="132"/>
                </a:cubicBezTo>
                <a:lnTo>
                  <a:pt x="110" y="132"/>
                </a:lnTo>
                <a:cubicBezTo>
                  <a:pt x="150" y="139"/>
                  <a:pt x="202" y="143"/>
                  <a:pt x="254" y="143"/>
                </a:cubicBezTo>
                <a:lnTo>
                  <a:pt x="254" y="143"/>
                </a:lnTo>
                <a:cubicBezTo>
                  <a:pt x="308" y="143"/>
                  <a:pt x="359" y="139"/>
                  <a:pt x="399" y="132"/>
                </a:cubicBezTo>
                <a:lnTo>
                  <a:pt x="399" y="132"/>
                </a:lnTo>
                <a:cubicBezTo>
                  <a:pt x="443" y="124"/>
                  <a:pt x="459" y="116"/>
                  <a:pt x="464" y="113"/>
                </a:cubicBezTo>
                <a:lnTo>
                  <a:pt x="464" y="67"/>
                </a:lnTo>
                <a:lnTo>
                  <a:pt x="464" y="67"/>
                </a:lnTo>
                <a:cubicBezTo>
                  <a:pt x="452" y="71"/>
                  <a:pt x="440" y="74"/>
                  <a:pt x="429" y="77"/>
                </a:cubicBezTo>
                <a:lnTo>
                  <a:pt x="429" y="77"/>
                </a:lnTo>
                <a:cubicBezTo>
                  <a:pt x="387" y="86"/>
                  <a:pt x="331" y="91"/>
                  <a:pt x="272" y="93"/>
                </a:cubicBezTo>
                <a:lnTo>
                  <a:pt x="272" y="93"/>
                </a:lnTo>
                <a:cubicBezTo>
                  <a:pt x="261" y="93"/>
                  <a:pt x="249" y="93"/>
                  <a:pt x="238" y="93"/>
                </a:cubicBezTo>
                <a:lnTo>
                  <a:pt x="238" y="93"/>
                </a:lnTo>
                <a:cubicBezTo>
                  <a:pt x="178" y="91"/>
                  <a:pt x="122" y="86"/>
                  <a:pt x="81" y="77"/>
                </a:cubicBezTo>
                <a:lnTo>
                  <a:pt x="81" y="77"/>
                </a:lnTo>
                <a:cubicBezTo>
                  <a:pt x="70" y="74"/>
                  <a:pt x="57" y="71"/>
                  <a:pt x="46" y="67"/>
                </a:cubicBezTo>
                <a:lnTo>
                  <a:pt x="46" y="113"/>
                </a:lnTo>
                <a:close/>
                <a:moveTo>
                  <a:pt x="254" y="188"/>
                </a:moveTo>
                <a:lnTo>
                  <a:pt x="254" y="188"/>
                </a:lnTo>
                <a:cubicBezTo>
                  <a:pt x="191" y="188"/>
                  <a:pt x="131" y="183"/>
                  <a:pt x="86" y="173"/>
                </a:cubicBezTo>
                <a:lnTo>
                  <a:pt x="86" y="173"/>
                </a:lnTo>
                <a:cubicBezTo>
                  <a:pt x="63" y="169"/>
                  <a:pt x="45" y="163"/>
                  <a:pt x="32" y="157"/>
                </a:cubicBezTo>
                <a:lnTo>
                  <a:pt x="32" y="157"/>
                </a:lnTo>
                <a:cubicBezTo>
                  <a:pt x="11" y="146"/>
                  <a:pt x="0" y="133"/>
                  <a:pt x="0" y="117"/>
                </a:cubicBezTo>
                <a:lnTo>
                  <a:pt x="1" y="22"/>
                </a:lnTo>
                <a:lnTo>
                  <a:pt x="1" y="22"/>
                </a:lnTo>
                <a:cubicBezTo>
                  <a:pt x="1" y="9"/>
                  <a:pt x="11" y="0"/>
                  <a:pt x="24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34" y="0"/>
                  <a:pt x="43" y="7"/>
                  <a:pt x="46" y="17"/>
                </a:cubicBezTo>
                <a:lnTo>
                  <a:pt x="46" y="17"/>
                </a:lnTo>
                <a:cubicBezTo>
                  <a:pt x="50" y="20"/>
                  <a:pt x="63" y="28"/>
                  <a:pt x="105" y="36"/>
                </a:cubicBezTo>
                <a:lnTo>
                  <a:pt x="105" y="36"/>
                </a:lnTo>
                <a:cubicBezTo>
                  <a:pt x="141" y="42"/>
                  <a:pt x="189" y="47"/>
                  <a:pt x="239" y="47"/>
                </a:cubicBezTo>
                <a:lnTo>
                  <a:pt x="239" y="47"/>
                </a:lnTo>
                <a:cubicBezTo>
                  <a:pt x="249" y="47"/>
                  <a:pt x="261" y="47"/>
                  <a:pt x="272" y="47"/>
                </a:cubicBezTo>
                <a:lnTo>
                  <a:pt x="272" y="47"/>
                </a:lnTo>
                <a:cubicBezTo>
                  <a:pt x="321" y="47"/>
                  <a:pt x="369" y="42"/>
                  <a:pt x="406" y="36"/>
                </a:cubicBezTo>
                <a:lnTo>
                  <a:pt x="406" y="36"/>
                </a:lnTo>
                <a:cubicBezTo>
                  <a:pt x="446" y="28"/>
                  <a:pt x="460" y="20"/>
                  <a:pt x="464" y="17"/>
                </a:cubicBezTo>
                <a:lnTo>
                  <a:pt x="464" y="17"/>
                </a:lnTo>
                <a:cubicBezTo>
                  <a:pt x="467" y="7"/>
                  <a:pt x="476" y="0"/>
                  <a:pt x="486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499" y="0"/>
                  <a:pt x="509" y="9"/>
                  <a:pt x="509" y="22"/>
                </a:cubicBezTo>
                <a:lnTo>
                  <a:pt x="509" y="22"/>
                </a:lnTo>
                <a:lnTo>
                  <a:pt x="509" y="117"/>
                </a:lnTo>
                <a:lnTo>
                  <a:pt x="509" y="117"/>
                </a:lnTo>
                <a:cubicBezTo>
                  <a:pt x="509" y="152"/>
                  <a:pt x="460" y="166"/>
                  <a:pt x="423" y="173"/>
                </a:cubicBezTo>
                <a:lnTo>
                  <a:pt x="423" y="173"/>
                </a:lnTo>
                <a:cubicBezTo>
                  <a:pt x="377" y="183"/>
                  <a:pt x="318" y="188"/>
                  <a:pt x="254" y="18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Freeform 394"/>
          <p:cNvSpPr>
            <a:spLocks noChangeArrowheads="1"/>
          </p:cNvSpPr>
          <p:nvPr/>
        </p:nvSpPr>
        <p:spPr bwMode="auto">
          <a:xfrm>
            <a:off x="3317676" y="7900446"/>
            <a:ext cx="596425" cy="223009"/>
          </a:xfrm>
          <a:custGeom>
            <a:avLst/>
            <a:gdLst>
              <a:gd name="T0" fmla="*/ 46 w 509"/>
              <a:gd name="T1" fmla="*/ 22 h 189"/>
              <a:gd name="T2" fmla="*/ 46 w 509"/>
              <a:gd name="T3" fmla="*/ 22 h 189"/>
              <a:gd name="T4" fmla="*/ 463 w 509"/>
              <a:gd name="T5" fmla="*/ 118 h 189"/>
              <a:gd name="T6" fmla="*/ 463 w 509"/>
              <a:gd name="T7" fmla="*/ 118 h 189"/>
              <a:gd name="T8" fmla="*/ 45 w 509"/>
              <a:gd name="T9" fmla="*/ 113 h 189"/>
              <a:gd name="T10" fmla="*/ 45 w 509"/>
              <a:gd name="T11" fmla="*/ 113 h 189"/>
              <a:gd name="T12" fmla="*/ 109 w 509"/>
              <a:gd name="T13" fmla="*/ 132 h 189"/>
              <a:gd name="T14" fmla="*/ 109 w 509"/>
              <a:gd name="T15" fmla="*/ 132 h 189"/>
              <a:gd name="T16" fmla="*/ 254 w 509"/>
              <a:gd name="T17" fmla="*/ 143 h 189"/>
              <a:gd name="T18" fmla="*/ 254 w 509"/>
              <a:gd name="T19" fmla="*/ 143 h 189"/>
              <a:gd name="T20" fmla="*/ 399 w 509"/>
              <a:gd name="T21" fmla="*/ 132 h 189"/>
              <a:gd name="T22" fmla="*/ 399 w 509"/>
              <a:gd name="T23" fmla="*/ 132 h 189"/>
              <a:gd name="T24" fmla="*/ 463 w 509"/>
              <a:gd name="T25" fmla="*/ 113 h 189"/>
              <a:gd name="T26" fmla="*/ 463 w 509"/>
              <a:gd name="T27" fmla="*/ 68 h 189"/>
              <a:gd name="T28" fmla="*/ 463 w 509"/>
              <a:gd name="T29" fmla="*/ 68 h 189"/>
              <a:gd name="T30" fmla="*/ 428 w 509"/>
              <a:gd name="T31" fmla="*/ 78 h 189"/>
              <a:gd name="T32" fmla="*/ 428 w 509"/>
              <a:gd name="T33" fmla="*/ 78 h 189"/>
              <a:gd name="T34" fmla="*/ 272 w 509"/>
              <a:gd name="T35" fmla="*/ 93 h 189"/>
              <a:gd name="T36" fmla="*/ 272 w 509"/>
              <a:gd name="T37" fmla="*/ 93 h 189"/>
              <a:gd name="T38" fmla="*/ 237 w 509"/>
              <a:gd name="T39" fmla="*/ 93 h 189"/>
              <a:gd name="T40" fmla="*/ 237 w 509"/>
              <a:gd name="T41" fmla="*/ 93 h 189"/>
              <a:gd name="T42" fmla="*/ 81 w 509"/>
              <a:gd name="T43" fmla="*/ 77 h 189"/>
              <a:gd name="T44" fmla="*/ 81 w 509"/>
              <a:gd name="T45" fmla="*/ 77 h 189"/>
              <a:gd name="T46" fmla="*/ 46 w 509"/>
              <a:gd name="T47" fmla="*/ 67 h 189"/>
              <a:gd name="T48" fmla="*/ 45 w 509"/>
              <a:gd name="T49" fmla="*/ 113 h 189"/>
              <a:gd name="T50" fmla="*/ 254 w 509"/>
              <a:gd name="T51" fmla="*/ 188 h 189"/>
              <a:gd name="T52" fmla="*/ 254 w 509"/>
              <a:gd name="T53" fmla="*/ 188 h 189"/>
              <a:gd name="T54" fmla="*/ 85 w 509"/>
              <a:gd name="T55" fmla="*/ 174 h 189"/>
              <a:gd name="T56" fmla="*/ 85 w 509"/>
              <a:gd name="T57" fmla="*/ 174 h 189"/>
              <a:gd name="T58" fmla="*/ 31 w 509"/>
              <a:gd name="T59" fmla="*/ 157 h 189"/>
              <a:gd name="T60" fmla="*/ 31 w 509"/>
              <a:gd name="T61" fmla="*/ 157 h 189"/>
              <a:gd name="T62" fmla="*/ 0 w 509"/>
              <a:gd name="T63" fmla="*/ 118 h 189"/>
              <a:gd name="T64" fmla="*/ 1 w 509"/>
              <a:gd name="T65" fmla="*/ 22 h 189"/>
              <a:gd name="T66" fmla="*/ 1 w 509"/>
              <a:gd name="T67" fmla="*/ 22 h 189"/>
              <a:gd name="T68" fmla="*/ 23 w 509"/>
              <a:gd name="T69" fmla="*/ 0 h 189"/>
              <a:gd name="T70" fmla="*/ 23 w 509"/>
              <a:gd name="T71" fmla="*/ 0 h 189"/>
              <a:gd name="T72" fmla="*/ 23 w 509"/>
              <a:gd name="T73" fmla="*/ 0 h 189"/>
              <a:gd name="T74" fmla="*/ 45 w 509"/>
              <a:gd name="T75" fmla="*/ 17 h 189"/>
              <a:gd name="T76" fmla="*/ 45 w 509"/>
              <a:gd name="T77" fmla="*/ 17 h 189"/>
              <a:gd name="T78" fmla="*/ 104 w 509"/>
              <a:gd name="T79" fmla="*/ 36 h 189"/>
              <a:gd name="T80" fmla="*/ 104 w 509"/>
              <a:gd name="T81" fmla="*/ 36 h 189"/>
              <a:gd name="T82" fmla="*/ 238 w 509"/>
              <a:gd name="T83" fmla="*/ 48 h 189"/>
              <a:gd name="T84" fmla="*/ 238 w 509"/>
              <a:gd name="T85" fmla="*/ 48 h 189"/>
              <a:gd name="T86" fmla="*/ 271 w 509"/>
              <a:gd name="T87" fmla="*/ 48 h 189"/>
              <a:gd name="T88" fmla="*/ 271 w 509"/>
              <a:gd name="T89" fmla="*/ 48 h 189"/>
              <a:gd name="T90" fmla="*/ 405 w 509"/>
              <a:gd name="T91" fmla="*/ 36 h 189"/>
              <a:gd name="T92" fmla="*/ 405 w 509"/>
              <a:gd name="T93" fmla="*/ 36 h 189"/>
              <a:gd name="T94" fmla="*/ 463 w 509"/>
              <a:gd name="T95" fmla="*/ 17 h 189"/>
              <a:gd name="T96" fmla="*/ 463 w 509"/>
              <a:gd name="T97" fmla="*/ 17 h 189"/>
              <a:gd name="T98" fmla="*/ 485 w 509"/>
              <a:gd name="T99" fmla="*/ 0 h 189"/>
              <a:gd name="T100" fmla="*/ 485 w 509"/>
              <a:gd name="T101" fmla="*/ 0 h 189"/>
              <a:gd name="T102" fmla="*/ 485 w 509"/>
              <a:gd name="T103" fmla="*/ 0 h 189"/>
              <a:gd name="T104" fmla="*/ 508 w 509"/>
              <a:gd name="T105" fmla="*/ 22 h 189"/>
              <a:gd name="T106" fmla="*/ 508 w 509"/>
              <a:gd name="T107" fmla="*/ 22 h 189"/>
              <a:gd name="T108" fmla="*/ 508 w 509"/>
              <a:gd name="T109" fmla="*/ 22 h 189"/>
              <a:gd name="T110" fmla="*/ 508 w 509"/>
              <a:gd name="T111" fmla="*/ 22 h 189"/>
              <a:gd name="T112" fmla="*/ 508 w 509"/>
              <a:gd name="T113" fmla="*/ 118 h 189"/>
              <a:gd name="T114" fmla="*/ 508 w 509"/>
              <a:gd name="T115" fmla="*/ 118 h 189"/>
              <a:gd name="T116" fmla="*/ 422 w 509"/>
              <a:gd name="T117" fmla="*/ 174 h 189"/>
              <a:gd name="T118" fmla="*/ 422 w 509"/>
              <a:gd name="T119" fmla="*/ 174 h 189"/>
              <a:gd name="T120" fmla="*/ 254 w 509"/>
              <a:gd name="T121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9" h="189">
                <a:moveTo>
                  <a:pt x="46" y="22"/>
                </a:moveTo>
                <a:lnTo>
                  <a:pt x="46" y="22"/>
                </a:lnTo>
                <a:close/>
                <a:moveTo>
                  <a:pt x="463" y="118"/>
                </a:moveTo>
                <a:lnTo>
                  <a:pt x="463" y="118"/>
                </a:lnTo>
                <a:close/>
                <a:moveTo>
                  <a:pt x="45" y="113"/>
                </a:moveTo>
                <a:lnTo>
                  <a:pt x="45" y="113"/>
                </a:lnTo>
                <a:cubicBezTo>
                  <a:pt x="50" y="117"/>
                  <a:pt x="66" y="125"/>
                  <a:pt x="109" y="132"/>
                </a:cubicBezTo>
                <a:lnTo>
                  <a:pt x="109" y="132"/>
                </a:lnTo>
                <a:cubicBezTo>
                  <a:pt x="149" y="139"/>
                  <a:pt x="201" y="143"/>
                  <a:pt x="254" y="143"/>
                </a:cubicBezTo>
                <a:lnTo>
                  <a:pt x="254" y="143"/>
                </a:lnTo>
                <a:cubicBezTo>
                  <a:pt x="307" y="143"/>
                  <a:pt x="358" y="139"/>
                  <a:pt x="399" y="132"/>
                </a:cubicBezTo>
                <a:lnTo>
                  <a:pt x="399" y="132"/>
                </a:lnTo>
                <a:cubicBezTo>
                  <a:pt x="442" y="125"/>
                  <a:pt x="458" y="116"/>
                  <a:pt x="463" y="113"/>
                </a:cubicBezTo>
                <a:lnTo>
                  <a:pt x="463" y="68"/>
                </a:lnTo>
                <a:lnTo>
                  <a:pt x="463" y="68"/>
                </a:lnTo>
                <a:cubicBezTo>
                  <a:pt x="451" y="71"/>
                  <a:pt x="439" y="75"/>
                  <a:pt x="428" y="78"/>
                </a:cubicBezTo>
                <a:lnTo>
                  <a:pt x="428" y="78"/>
                </a:lnTo>
                <a:cubicBezTo>
                  <a:pt x="387" y="86"/>
                  <a:pt x="331" y="92"/>
                  <a:pt x="272" y="93"/>
                </a:cubicBezTo>
                <a:lnTo>
                  <a:pt x="272" y="93"/>
                </a:lnTo>
                <a:cubicBezTo>
                  <a:pt x="260" y="93"/>
                  <a:pt x="248" y="93"/>
                  <a:pt x="237" y="93"/>
                </a:cubicBezTo>
                <a:lnTo>
                  <a:pt x="237" y="93"/>
                </a:lnTo>
                <a:cubicBezTo>
                  <a:pt x="177" y="91"/>
                  <a:pt x="122" y="86"/>
                  <a:pt x="81" y="77"/>
                </a:cubicBezTo>
                <a:lnTo>
                  <a:pt x="81" y="77"/>
                </a:lnTo>
                <a:cubicBezTo>
                  <a:pt x="69" y="74"/>
                  <a:pt x="57" y="71"/>
                  <a:pt x="46" y="67"/>
                </a:cubicBezTo>
                <a:lnTo>
                  <a:pt x="45" y="113"/>
                </a:lnTo>
                <a:close/>
                <a:moveTo>
                  <a:pt x="254" y="188"/>
                </a:moveTo>
                <a:lnTo>
                  <a:pt x="254" y="188"/>
                </a:lnTo>
                <a:cubicBezTo>
                  <a:pt x="191" y="188"/>
                  <a:pt x="131" y="183"/>
                  <a:pt x="85" y="174"/>
                </a:cubicBezTo>
                <a:lnTo>
                  <a:pt x="85" y="174"/>
                </a:lnTo>
                <a:cubicBezTo>
                  <a:pt x="63" y="169"/>
                  <a:pt x="44" y="163"/>
                  <a:pt x="31" y="157"/>
                </a:cubicBezTo>
                <a:lnTo>
                  <a:pt x="31" y="157"/>
                </a:lnTo>
                <a:cubicBezTo>
                  <a:pt x="10" y="147"/>
                  <a:pt x="0" y="134"/>
                  <a:pt x="0" y="118"/>
                </a:cubicBezTo>
                <a:lnTo>
                  <a:pt x="1" y="22"/>
                </a:lnTo>
                <a:lnTo>
                  <a:pt x="1" y="22"/>
                </a:lnTo>
                <a:cubicBezTo>
                  <a:pt x="1" y="10"/>
                  <a:pt x="10" y="0"/>
                  <a:pt x="23" y="0"/>
                </a:cubicBezTo>
                <a:lnTo>
                  <a:pt x="23" y="0"/>
                </a:lnTo>
                <a:lnTo>
                  <a:pt x="23" y="0"/>
                </a:lnTo>
                <a:cubicBezTo>
                  <a:pt x="33" y="0"/>
                  <a:pt x="43" y="7"/>
                  <a:pt x="45" y="17"/>
                </a:cubicBezTo>
                <a:lnTo>
                  <a:pt x="45" y="17"/>
                </a:lnTo>
                <a:cubicBezTo>
                  <a:pt x="49" y="20"/>
                  <a:pt x="63" y="28"/>
                  <a:pt x="104" y="36"/>
                </a:cubicBezTo>
                <a:lnTo>
                  <a:pt x="104" y="36"/>
                </a:lnTo>
                <a:cubicBezTo>
                  <a:pt x="141" y="43"/>
                  <a:pt x="188" y="47"/>
                  <a:pt x="238" y="48"/>
                </a:cubicBezTo>
                <a:lnTo>
                  <a:pt x="238" y="48"/>
                </a:lnTo>
                <a:cubicBezTo>
                  <a:pt x="248" y="48"/>
                  <a:pt x="260" y="48"/>
                  <a:pt x="271" y="48"/>
                </a:cubicBezTo>
                <a:lnTo>
                  <a:pt x="271" y="48"/>
                </a:lnTo>
                <a:cubicBezTo>
                  <a:pt x="320" y="47"/>
                  <a:pt x="368" y="43"/>
                  <a:pt x="405" y="36"/>
                </a:cubicBezTo>
                <a:lnTo>
                  <a:pt x="405" y="36"/>
                </a:lnTo>
                <a:cubicBezTo>
                  <a:pt x="446" y="28"/>
                  <a:pt x="460" y="20"/>
                  <a:pt x="463" y="17"/>
                </a:cubicBezTo>
                <a:lnTo>
                  <a:pt x="463" y="17"/>
                </a:lnTo>
                <a:cubicBezTo>
                  <a:pt x="466" y="7"/>
                  <a:pt x="475" y="0"/>
                  <a:pt x="485" y="0"/>
                </a:cubicBezTo>
                <a:lnTo>
                  <a:pt x="485" y="0"/>
                </a:lnTo>
                <a:lnTo>
                  <a:pt x="485" y="0"/>
                </a:lnTo>
                <a:cubicBezTo>
                  <a:pt x="498" y="0"/>
                  <a:pt x="508" y="10"/>
                  <a:pt x="508" y="22"/>
                </a:cubicBezTo>
                <a:lnTo>
                  <a:pt x="508" y="22"/>
                </a:lnTo>
                <a:lnTo>
                  <a:pt x="508" y="22"/>
                </a:lnTo>
                <a:lnTo>
                  <a:pt x="508" y="22"/>
                </a:lnTo>
                <a:lnTo>
                  <a:pt x="508" y="118"/>
                </a:lnTo>
                <a:lnTo>
                  <a:pt x="508" y="118"/>
                </a:lnTo>
                <a:cubicBezTo>
                  <a:pt x="508" y="152"/>
                  <a:pt x="459" y="166"/>
                  <a:pt x="422" y="174"/>
                </a:cubicBezTo>
                <a:lnTo>
                  <a:pt x="422" y="174"/>
                </a:lnTo>
                <a:cubicBezTo>
                  <a:pt x="377" y="183"/>
                  <a:pt x="317" y="188"/>
                  <a:pt x="254" y="18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395"/>
          <p:cNvSpPr>
            <a:spLocks noChangeArrowheads="1"/>
          </p:cNvSpPr>
          <p:nvPr/>
        </p:nvSpPr>
        <p:spPr bwMode="auto">
          <a:xfrm>
            <a:off x="3317676" y="7786348"/>
            <a:ext cx="596425" cy="223009"/>
          </a:xfrm>
          <a:custGeom>
            <a:avLst/>
            <a:gdLst>
              <a:gd name="T0" fmla="*/ 46 w 509"/>
              <a:gd name="T1" fmla="*/ 23 h 190"/>
              <a:gd name="T2" fmla="*/ 46 w 509"/>
              <a:gd name="T3" fmla="*/ 23 h 190"/>
              <a:gd name="T4" fmla="*/ 463 w 509"/>
              <a:gd name="T5" fmla="*/ 118 h 190"/>
              <a:gd name="T6" fmla="*/ 463 w 509"/>
              <a:gd name="T7" fmla="*/ 118 h 190"/>
              <a:gd name="T8" fmla="*/ 45 w 509"/>
              <a:gd name="T9" fmla="*/ 113 h 190"/>
              <a:gd name="T10" fmla="*/ 45 w 509"/>
              <a:gd name="T11" fmla="*/ 113 h 190"/>
              <a:gd name="T12" fmla="*/ 109 w 509"/>
              <a:gd name="T13" fmla="*/ 133 h 190"/>
              <a:gd name="T14" fmla="*/ 109 w 509"/>
              <a:gd name="T15" fmla="*/ 133 h 190"/>
              <a:gd name="T16" fmla="*/ 254 w 509"/>
              <a:gd name="T17" fmla="*/ 144 h 190"/>
              <a:gd name="T18" fmla="*/ 254 w 509"/>
              <a:gd name="T19" fmla="*/ 144 h 190"/>
              <a:gd name="T20" fmla="*/ 399 w 509"/>
              <a:gd name="T21" fmla="*/ 133 h 190"/>
              <a:gd name="T22" fmla="*/ 399 w 509"/>
              <a:gd name="T23" fmla="*/ 133 h 190"/>
              <a:gd name="T24" fmla="*/ 463 w 509"/>
              <a:gd name="T25" fmla="*/ 113 h 190"/>
              <a:gd name="T26" fmla="*/ 463 w 509"/>
              <a:gd name="T27" fmla="*/ 68 h 190"/>
              <a:gd name="T28" fmla="*/ 463 w 509"/>
              <a:gd name="T29" fmla="*/ 68 h 190"/>
              <a:gd name="T30" fmla="*/ 428 w 509"/>
              <a:gd name="T31" fmla="*/ 77 h 190"/>
              <a:gd name="T32" fmla="*/ 428 w 509"/>
              <a:gd name="T33" fmla="*/ 77 h 190"/>
              <a:gd name="T34" fmla="*/ 272 w 509"/>
              <a:gd name="T35" fmla="*/ 93 h 190"/>
              <a:gd name="T36" fmla="*/ 272 w 509"/>
              <a:gd name="T37" fmla="*/ 93 h 190"/>
              <a:gd name="T38" fmla="*/ 237 w 509"/>
              <a:gd name="T39" fmla="*/ 93 h 190"/>
              <a:gd name="T40" fmla="*/ 237 w 509"/>
              <a:gd name="T41" fmla="*/ 93 h 190"/>
              <a:gd name="T42" fmla="*/ 81 w 509"/>
              <a:gd name="T43" fmla="*/ 77 h 190"/>
              <a:gd name="T44" fmla="*/ 81 w 509"/>
              <a:gd name="T45" fmla="*/ 77 h 190"/>
              <a:gd name="T46" fmla="*/ 46 w 509"/>
              <a:gd name="T47" fmla="*/ 68 h 190"/>
              <a:gd name="T48" fmla="*/ 45 w 509"/>
              <a:gd name="T49" fmla="*/ 113 h 190"/>
              <a:gd name="T50" fmla="*/ 254 w 509"/>
              <a:gd name="T51" fmla="*/ 189 h 190"/>
              <a:gd name="T52" fmla="*/ 254 w 509"/>
              <a:gd name="T53" fmla="*/ 189 h 190"/>
              <a:gd name="T54" fmla="*/ 85 w 509"/>
              <a:gd name="T55" fmla="*/ 174 h 190"/>
              <a:gd name="T56" fmla="*/ 85 w 509"/>
              <a:gd name="T57" fmla="*/ 174 h 190"/>
              <a:gd name="T58" fmla="*/ 31 w 509"/>
              <a:gd name="T59" fmla="*/ 157 h 190"/>
              <a:gd name="T60" fmla="*/ 31 w 509"/>
              <a:gd name="T61" fmla="*/ 157 h 190"/>
              <a:gd name="T62" fmla="*/ 0 w 509"/>
              <a:gd name="T63" fmla="*/ 118 h 190"/>
              <a:gd name="T64" fmla="*/ 1 w 509"/>
              <a:gd name="T65" fmla="*/ 22 h 190"/>
              <a:gd name="T66" fmla="*/ 1 w 509"/>
              <a:gd name="T67" fmla="*/ 22 h 190"/>
              <a:gd name="T68" fmla="*/ 23 w 509"/>
              <a:gd name="T69" fmla="*/ 0 h 190"/>
              <a:gd name="T70" fmla="*/ 23 w 509"/>
              <a:gd name="T71" fmla="*/ 0 h 190"/>
              <a:gd name="T72" fmla="*/ 23 w 509"/>
              <a:gd name="T73" fmla="*/ 0 h 190"/>
              <a:gd name="T74" fmla="*/ 45 w 509"/>
              <a:gd name="T75" fmla="*/ 18 h 190"/>
              <a:gd name="T76" fmla="*/ 45 w 509"/>
              <a:gd name="T77" fmla="*/ 18 h 190"/>
              <a:gd name="T78" fmla="*/ 104 w 509"/>
              <a:gd name="T79" fmla="*/ 36 h 190"/>
              <a:gd name="T80" fmla="*/ 104 w 509"/>
              <a:gd name="T81" fmla="*/ 36 h 190"/>
              <a:gd name="T82" fmla="*/ 238 w 509"/>
              <a:gd name="T83" fmla="*/ 48 h 190"/>
              <a:gd name="T84" fmla="*/ 238 w 509"/>
              <a:gd name="T85" fmla="*/ 48 h 190"/>
              <a:gd name="T86" fmla="*/ 271 w 509"/>
              <a:gd name="T87" fmla="*/ 48 h 190"/>
              <a:gd name="T88" fmla="*/ 271 w 509"/>
              <a:gd name="T89" fmla="*/ 48 h 190"/>
              <a:gd name="T90" fmla="*/ 405 w 509"/>
              <a:gd name="T91" fmla="*/ 36 h 190"/>
              <a:gd name="T92" fmla="*/ 405 w 509"/>
              <a:gd name="T93" fmla="*/ 36 h 190"/>
              <a:gd name="T94" fmla="*/ 463 w 509"/>
              <a:gd name="T95" fmla="*/ 18 h 190"/>
              <a:gd name="T96" fmla="*/ 463 w 509"/>
              <a:gd name="T97" fmla="*/ 18 h 190"/>
              <a:gd name="T98" fmla="*/ 485 w 509"/>
              <a:gd name="T99" fmla="*/ 0 h 190"/>
              <a:gd name="T100" fmla="*/ 485 w 509"/>
              <a:gd name="T101" fmla="*/ 0 h 190"/>
              <a:gd name="T102" fmla="*/ 508 w 509"/>
              <a:gd name="T103" fmla="*/ 23 h 190"/>
              <a:gd name="T104" fmla="*/ 508 w 509"/>
              <a:gd name="T105" fmla="*/ 23 h 190"/>
              <a:gd name="T106" fmla="*/ 508 w 509"/>
              <a:gd name="T107" fmla="*/ 23 h 190"/>
              <a:gd name="T108" fmla="*/ 508 w 509"/>
              <a:gd name="T109" fmla="*/ 23 h 190"/>
              <a:gd name="T110" fmla="*/ 508 w 509"/>
              <a:gd name="T111" fmla="*/ 118 h 190"/>
              <a:gd name="T112" fmla="*/ 508 w 509"/>
              <a:gd name="T113" fmla="*/ 118 h 190"/>
              <a:gd name="T114" fmla="*/ 422 w 509"/>
              <a:gd name="T115" fmla="*/ 174 h 190"/>
              <a:gd name="T116" fmla="*/ 422 w 509"/>
              <a:gd name="T117" fmla="*/ 174 h 190"/>
              <a:gd name="T118" fmla="*/ 254 w 509"/>
              <a:gd name="T11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09" h="190">
                <a:moveTo>
                  <a:pt x="46" y="23"/>
                </a:moveTo>
                <a:lnTo>
                  <a:pt x="46" y="23"/>
                </a:lnTo>
                <a:close/>
                <a:moveTo>
                  <a:pt x="463" y="118"/>
                </a:moveTo>
                <a:lnTo>
                  <a:pt x="463" y="118"/>
                </a:lnTo>
                <a:close/>
                <a:moveTo>
                  <a:pt x="45" y="113"/>
                </a:moveTo>
                <a:lnTo>
                  <a:pt x="45" y="113"/>
                </a:lnTo>
                <a:cubicBezTo>
                  <a:pt x="50" y="117"/>
                  <a:pt x="66" y="125"/>
                  <a:pt x="109" y="133"/>
                </a:cubicBezTo>
                <a:lnTo>
                  <a:pt x="109" y="133"/>
                </a:lnTo>
                <a:cubicBezTo>
                  <a:pt x="149" y="140"/>
                  <a:pt x="201" y="144"/>
                  <a:pt x="254" y="144"/>
                </a:cubicBezTo>
                <a:lnTo>
                  <a:pt x="254" y="144"/>
                </a:lnTo>
                <a:cubicBezTo>
                  <a:pt x="307" y="144"/>
                  <a:pt x="358" y="140"/>
                  <a:pt x="399" y="133"/>
                </a:cubicBezTo>
                <a:lnTo>
                  <a:pt x="399" y="133"/>
                </a:lnTo>
                <a:cubicBezTo>
                  <a:pt x="442" y="125"/>
                  <a:pt x="458" y="117"/>
                  <a:pt x="463" y="113"/>
                </a:cubicBezTo>
                <a:lnTo>
                  <a:pt x="463" y="68"/>
                </a:lnTo>
                <a:lnTo>
                  <a:pt x="463" y="68"/>
                </a:lnTo>
                <a:cubicBezTo>
                  <a:pt x="451" y="72"/>
                  <a:pt x="439" y="75"/>
                  <a:pt x="428" y="77"/>
                </a:cubicBezTo>
                <a:lnTo>
                  <a:pt x="428" y="77"/>
                </a:lnTo>
                <a:cubicBezTo>
                  <a:pt x="387" y="87"/>
                  <a:pt x="331" y="92"/>
                  <a:pt x="272" y="93"/>
                </a:cubicBezTo>
                <a:lnTo>
                  <a:pt x="272" y="93"/>
                </a:lnTo>
                <a:cubicBezTo>
                  <a:pt x="260" y="93"/>
                  <a:pt x="248" y="93"/>
                  <a:pt x="237" y="93"/>
                </a:cubicBezTo>
                <a:lnTo>
                  <a:pt x="237" y="93"/>
                </a:lnTo>
                <a:cubicBezTo>
                  <a:pt x="177" y="92"/>
                  <a:pt x="122" y="87"/>
                  <a:pt x="81" y="77"/>
                </a:cubicBezTo>
                <a:lnTo>
                  <a:pt x="81" y="77"/>
                </a:lnTo>
                <a:cubicBezTo>
                  <a:pt x="69" y="75"/>
                  <a:pt x="57" y="72"/>
                  <a:pt x="46" y="68"/>
                </a:cubicBezTo>
                <a:lnTo>
                  <a:pt x="45" y="113"/>
                </a:lnTo>
                <a:close/>
                <a:moveTo>
                  <a:pt x="254" y="189"/>
                </a:moveTo>
                <a:lnTo>
                  <a:pt x="254" y="189"/>
                </a:lnTo>
                <a:cubicBezTo>
                  <a:pt x="191" y="189"/>
                  <a:pt x="131" y="184"/>
                  <a:pt x="85" y="174"/>
                </a:cubicBezTo>
                <a:lnTo>
                  <a:pt x="85" y="174"/>
                </a:lnTo>
                <a:cubicBezTo>
                  <a:pt x="63" y="169"/>
                  <a:pt x="44" y="164"/>
                  <a:pt x="31" y="157"/>
                </a:cubicBezTo>
                <a:lnTo>
                  <a:pt x="31" y="157"/>
                </a:lnTo>
                <a:cubicBezTo>
                  <a:pt x="10" y="147"/>
                  <a:pt x="0" y="134"/>
                  <a:pt x="0" y="118"/>
                </a:cubicBezTo>
                <a:lnTo>
                  <a:pt x="1" y="22"/>
                </a:lnTo>
                <a:lnTo>
                  <a:pt x="1" y="22"/>
                </a:lnTo>
                <a:cubicBezTo>
                  <a:pt x="1" y="10"/>
                  <a:pt x="10" y="0"/>
                  <a:pt x="23" y="0"/>
                </a:cubicBezTo>
                <a:lnTo>
                  <a:pt x="23" y="0"/>
                </a:lnTo>
                <a:lnTo>
                  <a:pt x="23" y="0"/>
                </a:lnTo>
                <a:cubicBezTo>
                  <a:pt x="33" y="0"/>
                  <a:pt x="43" y="8"/>
                  <a:pt x="45" y="18"/>
                </a:cubicBezTo>
                <a:lnTo>
                  <a:pt x="45" y="18"/>
                </a:lnTo>
                <a:cubicBezTo>
                  <a:pt x="49" y="20"/>
                  <a:pt x="63" y="29"/>
                  <a:pt x="104" y="36"/>
                </a:cubicBezTo>
                <a:lnTo>
                  <a:pt x="104" y="36"/>
                </a:lnTo>
                <a:cubicBezTo>
                  <a:pt x="141" y="43"/>
                  <a:pt x="188" y="47"/>
                  <a:pt x="238" y="48"/>
                </a:cubicBezTo>
                <a:lnTo>
                  <a:pt x="238" y="48"/>
                </a:lnTo>
                <a:cubicBezTo>
                  <a:pt x="248" y="48"/>
                  <a:pt x="260" y="48"/>
                  <a:pt x="271" y="48"/>
                </a:cubicBezTo>
                <a:lnTo>
                  <a:pt x="271" y="48"/>
                </a:lnTo>
                <a:cubicBezTo>
                  <a:pt x="320" y="47"/>
                  <a:pt x="368" y="43"/>
                  <a:pt x="405" y="36"/>
                </a:cubicBezTo>
                <a:lnTo>
                  <a:pt x="405" y="36"/>
                </a:lnTo>
                <a:cubicBezTo>
                  <a:pt x="446" y="29"/>
                  <a:pt x="460" y="20"/>
                  <a:pt x="463" y="18"/>
                </a:cubicBezTo>
                <a:lnTo>
                  <a:pt x="463" y="18"/>
                </a:lnTo>
                <a:cubicBezTo>
                  <a:pt x="466" y="8"/>
                  <a:pt x="475" y="0"/>
                  <a:pt x="485" y="0"/>
                </a:cubicBezTo>
                <a:lnTo>
                  <a:pt x="485" y="0"/>
                </a:lnTo>
                <a:cubicBezTo>
                  <a:pt x="498" y="0"/>
                  <a:pt x="508" y="10"/>
                  <a:pt x="508" y="23"/>
                </a:cubicBezTo>
                <a:lnTo>
                  <a:pt x="508" y="23"/>
                </a:lnTo>
                <a:lnTo>
                  <a:pt x="508" y="23"/>
                </a:lnTo>
                <a:lnTo>
                  <a:pt x="508" y="23"/>
                </a:lnTo>
                <a:lnTo>
                  <a:pt x="508" y="118"/>
                </a:lnTo>
                <a:lnTo>
                  <a:pt x="508" y="118"/>
                </a:lnTo>
                <a:cubicBezTo>
                  <a:pt x="508" y="153"/>
                  <a:pt x="459" y="167"/>
                  <a:pt x="422" y="174"/>
                </a:cubicBezTo>
                <a:lnTo>
                  <a:pt x="422" y="174"/>
                </a:lnTo>
                <a:cubicBezTo>
                  <a:pt x="377" y="184"/>
                  <a:pt x="317" y="189"/>
                  <a:pt x="254" y="18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396"/>
          <p:cNvSpPr>
            <a:spLocks noChangeArrowheads="1"/>
          </p:cNvSpPr>
          <p:nvPr/>
        </p:nvSpPr>
        <p:spPr bwMode="auto">
          <a:xfrm>
            <a:off x="3322864" y="7620387"/>
            <a:ext cx="596422" cy="165961"/>
          </a:xfrm>
          <a:custGeom>
            <a:avLst/>
            <a:gdLst>
              <a:gd name="T0" fmla="*/ 464 w 508"/>
              <a:gd name="T1" fmla="*/ 77 h 142"/>
              <a:gd name="T2" fmla="*/ 464 w 508"/>
              <a:gd name="T3" fmla="*/ 77 h 142"/>
              <a:gd name="T4" fmla="*/ 54 w 508"/>
              <a:gd name="T5" fmla="*/ 70 h 142"/>
              <a:gd name="T6" fmla="*/ 54 w 508"/>
              <a:gd name="T7" fmla="*/ 70 h 142"/>
              <a:gd name="T8" fmla="*/ 103 w 508"/>
              <a:gd name="T9" fmla="*/ 83 h 142"/>
              <a:gd name="T10" fmla="*/ 103 w 508"/>
              <a:gd name="T11" fmla="*/ 83 h 142"/>
              <a:gd name="T12" fmla="*/ 237 w 508"/>
              <a:gd name="T13" fmla="*/ 95 h 142"/>
              <a:gd name="T14" fmla="*/ 237 w 508"/>
              <a:gd name="T15" fmla="*/ 95 h 142"/>
              <a:gd name="T16" fmla="*/ 270 w 508"/>
              <a:gd name="T17" fmla="*/ 95 h 142"/>
              <a:gd name="T18" fmla="*/ 270 w 508"/>
              <a:gd name="T19" fmla="*/ 95 h 142"/>
              <a:gd name="T20" fmla="*/ 404 w 508"/>
              <a:gd name="T21" fmla="*/ 83 h 142"/>
              <a:gd name="T22" fmla="*/ 404 w 508"/>
              <a:gd name="T23" fmla="*/ 83 h 142"/>
              <a:gd name="T24" fmla="*/ 453 w 508"/>
              <a:gd name="T25" fmla="*/ 70 h 142"/>
              <a:gd name="T26" fmla="*/ 453 w 508"/>
              <a:gd name="T27" fmla="*/ 70 h 142"/>
              <a:gd name="T28" fmla="*/ 398 w 508"/>
              <a:gd name="T29" fmla="*/ 56 h 142"/>
              <a:gd name="T30" fmla="*/ 398 w 508"/>
              <a:gd name="T31" fmla="*/ 56 h 142"/>
              <a:gd name="T32" fmla="*/ 253 w 508"/>
              <a:gd name="T33" fmla="*/ 45 h 142"/>
              <a:gd name="T34" fmla="*/ 253 w 508"/>
              <a:gd name="T35" fmla="*/ 45 h 142"/>
              <a:gd name="T36" fmla="*/ 108 w 508"/>
              <a:gd name="T37" fmla="*/ 56 h 142"/>
              <a:gd name="T38" fmla="*/ 108 w 508"/>
              <a:gd name="T39" fmla="*/ 56 h 142"/>
              <a:gd name="T40" fmla="*/ 54 w 508"/>
              <a:gd name="T41" fmla="*/ 70 h 142"/>
              <a:gd name="T42" fmla="*/ 253 w 508"/>
              <a:gd name="T43" fmla="*/ 141 h 142"/>
              <a:gd name="T44" fmla="*/ 253 w 508"/>
              <a:gd name="T45" fmla="*/ 141 h 142"/>
              <a:gd name="T46" fmla="*/ 236 w 508"/>
              <a:gd name="T47" fmla="*/ 140 h 142"/>
              <a:gd name="T48" fmla="*/ 236 w 508"/>
              <a:gd name="T49" fmla="*/ 140 h 142"/>
              <a:gd name="T50" fmla="*/ 80 w 508"/>
              <a:gd name="T51" fmla="*/ 125 h 142"/>
              <a:gd name="T52" fmla="*/ 80 w 508"/>
              <a:gd name="T53" fmla="*/ 125 h 142"/>
              <a:gd name="T54" fmla="*/ 0 w 508"/>
              <a:gd name="T55" fmla="*/ 70 h 142"/>
              <a:gd name="T56" fmla="*/ 0 w 508"/>
              <a:gd name="T57" fmla="*/ 70 h 142"/>
              <a:gd name="T58" fmla="*/ 85 w 508"/>
              <a:gd name="T59" fmla="*/ 14 h 142"/>
              <a:gd name="T60" fmla="*/ 85 w 508"/>
              <a:gd name="T61" fmla="*/ 14 h 142"/>
              <a:gd name="T62" fmla="*/ 253 w 508"/>
              <a:gd name="T63" fmla="*/ 0 h 142"/>
              <a:gd name="T64" fmla="*/ 253 w 508"/>
              <a:gd name="T65" fmla="*/ 0 h 142"/>
              <a:gd name="T66" fmla="*/ 421 w 508"/>
              <a:gd name="T67" fmla="*/ 14 h 142"/>
              <a:gd name="T68" fmla="*/ 421 w 508"/>
              <a:gd name="T69" fmla="*/ 14 h 142"/>
              <a:gd name="T70" fmla="*/ 477 w 508"/>
              <a:gd name="T71" fmla="*/ 31 h 142"/>
              <a:gd name="T72" fmla="*/ 477 w 508"/>
              <a:gd name="T73" fmla="*/ 31 h 142"/>
              <a:gd name="T74" fmla="*/ 507 w 508"/>
              <a:gd name="T75" fmla="*/ 70 h 142"/>
              <a:gd name="T76" fmla="*/ 507 w 508"/>
              <a:gd name="T77" fmla="*/ 70 h 142"/>
              <a:gd name="T78" fmla="*/ 427 w 508"/>
              <a:gd name="T79" fmla="*/ 125 h 142"/>
              <a:gd name="T80" fmla="*/ 427 w 508"/>
              <a:gd name="T81" fmla="*/ 125 h 142"/>
              <a:gd name="T82" fmla="*/ 271 w 508"/>
              <a:gd name="T83" fmla="*/ 140 h 142"/>
              <a:gd name="T84" fmla="*/ 271 w 508"/>
              <a:gd name="T85" fmla="*/ 140 h 142"/>
              <a:gd name="T86" fmla="*/ 253 w 508"/>
              <a:gd name="T87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08" h="142">
                <a:moveTo>
                  <a:pt x="464" y="77"/>
                </a:moveTo>
                <a:lnTo>
                  <a:pt x="464" y="77"/>
                </a:lnTo>
                <a:close/>
                <a:moveTo>
                  <a:pt x="54" y="70"/>
                </a:moveTo>
                <a:lnTo>
                  <a:pt x="54" y="70"/>
                </a:lnTo>
                <a:cubicBezTo>
                  <a:pt x="63" y="74"/>
                  <a:pt x="78" y="78"/>
                  <a:pt x="103" y="83"/>
                </a:cubicBezTo>
                <a:lnTo>
                  <a:pt x="103" y="83"/>
                </a:lnTo>
                <a:cubicBezTo>
                  <a:pt x="140" y="90"/>
                  <a:pt x="187" y="94"/>
                  <a:pt x="237" y="95"/>
                </a:cubicBezTo>
                <a:lnTo>
                  <a:pt x="237" y="95"/>
                </a:lnTo>
                <a:cubicBezTo>
                  <a:pt x="248" y="96"/>
                  <a:pt x="259" y="96"/>
                  <a:pt x="270" y="95"/>
                </a:cubicBezTo>
                <a:lnTo>
                  <a:pt x="270" y="95"/>
                </a:lnTo>
                <a:cubicBezTo>
                  <a:pt x="319" y="94"/>
                  <a:pt x="367" y="90"/>
                  <a:pt x="404" y="83"/>
                </a:cubicBezTo>
                <a:lnTo>
                  <a:pt x="404" y="83"/>
                </a:lnTo>
                <a:cubicBezTo>
                  <a:pt x="429" y="78"/>
                  <a:pt x="444" y="74"/>
                  <a:pt x="453" y="70"/>
                </a:cubicBezTo>
                <a:lnTo>
                  <a:pt x="453" y="70"/>
                </a:lnTo>
                <a:cubicBezTo>
                  <a:pt x="444" y="66"/>
                  <a:pt x="427" y="61"/>
                  <a:pt x="398" y="56"/>
                </a:cubicBezTo>
                <a:lnTo>
                  <a:pt x="398" y="56"/>
                </a:lnTo>
                <a:cubicBezTo>
                  <a:pt x="358" y="48"/>
                  <a:pt x="306" y="45"/>
                  <a:pt x="253" y="45"/>
                </a:cubicBezTo>
                <a:lnTo>
                  <a:pt x="253" y="45"/>
                </a:lnTo>
                <a:cubicBezTo>
                  <a:pt x="200" y="45"/>
                  <a:pt x="149" y="48"/>
                  <a:pt x="108" y="56"/>
                </a:cubicBezTo>
                <a:lnTo>
                  <a:pt x="108" y="56"/>
                </a:lnTo>
                <a:cubicBezTo>
                  <a:pt x="80" y="61"/>
                  <a:pt x="63" y="66"/>
                  <a:pt x="54" y="70"/>
                </a:cubicBezTo>
                <a:close/>
                <a:moveTo>
                  <a:pt x="253" y="141"/>
                </a:moveTo>
                <a:lnTo>
                  <a:pt x="253" y="141"/>
                </a:lnTo>
                <a:cubicBezTo>
                  <a:pt x="248" y="141"/>
                  <a:pt x="242" y="141"/>
                  <a:pt x="236" y="140"/>
                </a:cubicBezTo>
                <a:lnTo>
                  <a:pt x="236" y="140"/>
                </a:lnTo>
                <a:cubicBezTo>
                  <a:pt x="176" y="140"/>
                  <a:pt x="121" y="134"/>
                  <a:pt x="80" y="125"/>
                </a:cubicBezTo>
                <a:lnTo>
                  <a:pt x="80" y="125"/>
                </a:lnTo>
                <a:cubicBezTo>
                  <a:pt x="45" y="117"/>
                  <a:pt x="0" y="104"/>
                  <a:pt x="0" y="70"/>
                </a:cubicBezTo>
                <a:lnTo>
                  <a:pt x="0" y="70"/>
                </a:lnTo>
                <a:cubicBezTo>
                  <a:pt x="0" y="36"/>
                  <a:pt x="48" y="22"/>
                  <a:pt x="85" y="14"/>
                </a:cubicBezTo>
                <a:lnTo>
                  <a:pt x="85" y="14"/>
                </a:lnTo>
                <a:cubicBezTo>
                  <a:pt x="130" y="5"/>
                  <a:pt x="190" y="0"/>
                  <a:pt x="253" y="0"/>
                </a:cubicBezTo>
                <a:lnTo>
                  <a:pt x="253" y="0"/>
                </a:lnTo>
                <a:cubicBezTo>
                  <a:pt x="317" y="0"/>
                  <a:pt x="376" y="5"/>
                  <a:pt x="421" y="14"/>
                </a:cubicBezTo>
                <a:lnTo>
                  <a:pt x="421" y="14"/>
                </a:lnTo>
                <a:cubicBezTo>
                  <a:pt x="445" y="19"/>
                  <a:pt x="463" y="25"/>
                  <a:pt x="477" y="31"/>
                </a:cubicBezTo>
                <a:lnTo>
                  <a:pt x="477" y="31"/>
                </a:lnTo>
                <a:cubicBezTo>
                  <a:pt x="497" y="41"/>
                  <a:pt x="507" y="54"/>
                  <a:pt x="507" y="70"/>
                </a:cubicBezTo>
                <a:lnTo>
                  <a:pt x="507" y="70"/>
                </a:lnTo>
                <a:cubicBezTo>
                  <a:pt x="507" y="104"/>
                  <a:pt x="462" y="118"/>
                  <a:pt x="427" y="125"/>
                </a:cubicBezTo>
                <a:lnTo>
                  <a:pt x="427" y="125"/>
                </a:lnTo>
                <a:cubicBezTo>
                  <a:pt x="386" y="134"/>
                  <a:pt x="330" y="140"/>
                  <a:pt x="271" y="140"/>
                </a:cubicBezTo>
                <a:lnTo>
                  <a:pt x="271" y="140"/>
                </a:lnTo>
                <a:cubicBezTo>
                  <a:pt x="265" y="141"/>
                  <a:pt x="259" y="141"/>
                  <a:pt x="253" y="14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397"/>
          <p:cNvSpPr>
            <a:spLocks noChangeArrowheads="1"/>
          </p:cNvSpPr>
          <p:nvPr/>
        </p:nvSpPr>
        <p:spPr bwMode="auto">
          <a:xfrm>
            <a:off x="3317676" y="7672250"/>
            <a:ext cx="596425" cy="223009"/>
          </a:xfrm>
          <a:custGeom>
            <a:avLst/>
            <a:gdLst>
              <a:gd name="T0" fmla="*/ 46 w 509"/>
              <a:gd name="T1" fmla="*/ 23 h 190"/>
              <a:gd name="T2" fmla="*/ 46 w 509"/>
              <a:gd name="T3" fmla="*/ 23 h 190"/>
              <a:gd name="T4" fmla="*/ 463 w 509"/>
              <a:gd name="T5" fmla="*/ 118 h 190"/>
              <a:gd name="T6" fmla="*/ 463 w 509"/>
              <a:gd name="T7" fmla="*/ 118 h 190"/>
              <a:gd name="T8" fmla="*/ 45 w 509"/>
              <a:gd name="T9" fmla="*/ 114 h 190"/>
              <a:gd name="T10" fmla="*/ 45 w 509"/>
              <a:gd name="T11" fmla="*/ 114 h 190"/>
              <a:gd name="T12" fmla="*/ 109 w 509"/>
              <a:gd name="T13" fmla="*/ 133 h 190"/>
              <a:gd name="T14" fmla="*/ 109 w 509"/>
              <a:gd name="T15" fmla="*/ 133 h 190"/>
              <a:gd name="T16" fmla="*/ 254 w 509"/>
              <a:gd name="T17" fmla="*/ 144 h 190"/>
              <a:gd name="T18" fmla="*/ 254 w 509"/>
              <a:gd name="T19" fmla="*/ 144 h 190"/>
              <a:gd name="T20" fmla="*/ 399 w 509"/>
              <a:gd name="T21" fmla="*/ 133 h 190"/>
              <a:gd name="T22" fmla="*/ 399 w 509"/>
              <a:gd name="T23" fmla="*/ 133 h 190"/>
              <a:gd name="T24" fmla="*/ 463 w 509"/>
              <a:gd name="T25" fmla="*/ 114 h 190"/>
              <a:gd name="T26" fmla="*/ 463 w 509"/>
              <a:gd name="T27" fmla="*/ 68 h 190"/>
              <a:gd name="T28" fmla="*/ 463 w 509"/>
              <a:gd name="T29" fmla="*/ 68 h 190"/>
              <a:gd name="T30" fmla="*/ 428 w 509"/>
              <a:gd name="T31" fmla="*/ 78 h 190"/>
              <a:gd name="T32" fmla="*/ 428 w 509"/>
              <a:gd name="T33" fmla="*/ 78 h 190"/>
              <a:gd name="T34" fmla="*/ 272 w 509"/>
              <a:gd name="T35" fmla="*/ 93 h 190"/>
              <a:gd name="T36" fmla="*/ 272 w 509"/>
              <a:gd name="T37" fmla="*/ 93 h 190"/>
              <a:gd name="T38" fmla="*/ 237 w 509"/>
              <a:gd name="T39" fmla="*/ 93 h 190"/>
              <a:gd name="T40" fmla="*/ 237 w 509"/>
              <a:gd name="T41" fmla="*/ 93 h 190"/>
              <a:gd name="T42" fmla="*/ 81 w 509"/>
              <a:gd name="T43" fmla="*/ 78 h 190"/>
              <a:gd name="T44" fmla="*/ 81 w 509"/>
              <a:gd name="T45" fmla="*/ 78 h 190"/>
              <a:gd name="T46" fmla="*/ 46 w 509"/>
              <a:gd name="T47" fmla="*/ 68 h 190"/>
              <a:gd name="T48" fmla="*/ 45 w 509"/>
              <a:gd name="T49" fmla="*/ 114 h 190"/>
              <a:gd name="T50" fmla="*/ 254 w 509"/>
              <a:gd name="T51" fmla="*/ 189 h 190"/>
              <a:gd name="T52" fmla="*/ 254 w 509"/>
              <a:gd name="T53" fmla="*/ 189 h 190"/>
              <a:gd name="T54" fmla="*/ 85 w 509"/>
              <a:gd name="T55" fmla="*/ 174 h 190"/>
              <a:gd name="T56" fmla="*/ 85 w 509"/>
              <a:gd name="T57" fmla="*/ 174 h 190"/>
              <a:gd name="T58" fmla="*/ 31 w 509"/>
              <a:gd name="T59" fmla="*/ 157 h 190"/>
              <a:gd name="T60" fmla="*/ 31 w 509"/>
              <a:gd name="T61" fmla="*/ 157 h 190"/>
              <a:gd name="T62" fmla="*/ 0 w 509"/>
              <a:gd name="T63" fmla="*/ 118 h 190"/>
              <a:gd name="T64" fmla="*/ 1 w 509"/>
              <a:gd name="T65" fmla="*/ 23 h 190"/>
              <a:gd name="T66" fmla="*/ 1 w 509"/>
              <a:gd name="T67" fmla="*/ 23 h 190"/>
              <a:gd name="T68" fmla="*/ 23 w 509"/>
              <a:gd name="T69" fmla="*/ 0 h 190"/>
              <a:gd name="T70" fmla="*/ 23 w 509"/>
              <a:gd name="T71" fmla="*/ 0 h 190"/>
              <a:gd name="T72" fmla="*/ 23 w 509"/>
              <a:gd name="T73" fmla="*/ 0 h 190"/>
              <a:gd name="T74" fmla="*/ 45 w 509"/>
              <a:gd name="T75" fmla="*/ 18 h 190"/>
              <a:gd name="T76" fmla="*/ 45 w 509"/>
              <a:gd name="T77" fmla="*/ 18 h 190"/>
              <a:gd name="T78" fmla="*/ 104 w 509"/>
              <a:gd name="T79" fmla="*/ 36 h 190"/>
              <a:gd name="T80" fmla="*/ 104 w 509"/>
              <a:gd name="T81" fmla="*/ 36 h 190"/>
              <a:gd name="T82" fmla="*/ 238 w 509"/>
              <a:gd name="T83" fmla="*/ 48 h 190"/>
              <a:gd name="T84" fmla="*/ 238 w 509"/>
              <a:gd name="T85" fmla="*/ 48 h 190"/>
              <a:gd name="T86" fmla="*/ 271 w 509"/>
              <a:gd name="T87" fmla="*/ 48 h 190"/>
              <a:gd name="T88" fmla="*/ 271 w 509"/>
              <a:gd name="T89" fmla="*/ 48 h 190"/>
              <a:gd name="T90" fmla="*/ 405 w 509"/>
              <a:gd name="T91" fmla="*/ 36 h 190"/>
              <a:gd name="T92" fmla="*/ 405 w 509"/>
              <a:gd name="T93" fmla="*/ 36 h 190"/>
              <a:gd name="T94" fmla="*/ 463 w 509"/>
              <a:gd name="T95" fmla="*/ 18 h 190"/>
              <a:gd name="T96" fmla="*/ 463 w 509"/>
              <a:gd name="T97" fmla="*/ 18 h 190"/>
              <a:gd name="T98" fmla="*/ 485 w 509"/>
              <a:gd name="T99" fmla="*/ 0 h 190"/>
              <a:gd name="T100" fmla="*/ 485 w 509"/>
              <a:gd name="T101" fmla="*/ 0 h 190"/>
              <a:gd name="T102" fmla="*/ 485 w 509"/>
              <a:gd name="T103" fmla="*/ 0 h 190"/>
              <a:gd name="T104" fmla="*/ 508 w 509"/>
              <a:gd name="T105" fmla="*/ 23 h 190"/>
              <a:gd name="T106" fmla="*/ 508 w 509"/>
              <a:gd name="T107" fmla="*/ 23 h 190"/>
              <a:gd name="T108" fmla="*/ 508 w 509"/>
              <a:gd name="T109" fmla="*/ 24 h 190"/>
              <a:gd name="T110" fmla="*/ 508 w 509"/>
              <a:gd name="T111" fmla="*/ 24 h 190"/>
              <a:gd name="T112" fmla="*/ 508 w 509"/>
              <a:gd name="T113" fmla="*/ 119 h 190"/>
              <a:gd name="T114" fmla="*/ 508 w 509"/>
              <a:gd name="T115" fmla="*/ 119 h 190"/>
              <a:gd name="T116" fmla="*/ 422 w 509"/>
              <a:gd name="T117" fmla="*/ 174 h 190"/>
              <a:gd name="T118" fmla="*/ 422 w 509"/>
              <a:gd name="T119" fmla="*/ 174 h 190"/>
              <a:gd name="T120" fmla="*/ 254 w 509"/>
              <a:gd name="T121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9" h="190">
                <a:moveTo>
                  <a:pt x="46" y="23"/>
                </a:moveTo>
                <a:lnTo>
                  <a:pt x="46" y="23"/>
                </a:lnTo>
                <a:close/>
                <a:moveTo>
                  <a:pt x="463" y="118"/>
                </a:moveTo>
                <a:lnTo>
                  <a:pt x="463" y="118"/>
                </a:lnTo>
                <a:close/>
                <a:moveTo>
                  <a:pt x="45" y="114"/>
                </a:moveTo>
                <a:lnTo>
                  <a:pt x="45" y="114"/>
                </a:lnTo>
                <a:cubicBezTo>
                  <a:pt x="50" y="117"/>
                  <a:pt x="66" y="126"/>
                  <a:pt x="109" y="133"/>
                </a:cubicBezTo>
                <a:lnTo>
                  <a:pt x="109" y="133"/>
                </a:lnTo>
                <a:cubicBezTo>
                  <a:pt x="149" y="140"/>
                  <a:pt x="201" y="144"/>
                  <a:pt x="254" y="144"/>
                </a:cubicBezTo>
                <a:lnTo>
                  <a:pt x="254" y="144"/>
                </a:lnTo>
                <a:cubicBezTo>
                  <a:pt x="307" y="144"/>
                  <a:pt x="358" y="140"/>
                  <a:pt x="399" y="133"/>
                </a:cubicBezTo>
                <a:lnTo>
                  <a:pt x="399" y="133"/>
                </a:lnTo>
                <a:cubicBezTo>
                  <a:pt x="442" y="126"/>
                  <a:pt x="458" y="117"/>
                  <a:pt x="463" y="114"/>
                </a:cubicBezTo>
                <a:lnTo>
                  <a:pt x="463" y="68"/>
                </a:lnTo>
                <a:lnTo>
                  <a:pt x="463" y="68"/>
                </a:lnTo>
                <a:cubicBezTo>
                  <a:pt x="451" y="73"/>
                  <a:pt x="439" y="76"/>
                  <a:pt x="428" y="78"/>
                </a:cubicBezTo>
                <a:lnTo>
                  <a:pt x="428" y="78"/>
                </a:lnTo>
                <a:cubicBezTo>
                  <a:pt x="387" y="87"/>
                  <a:pt x="331" y="93"/>
                  <a:pt x="272" y="93"/>
                </a:cubicBezTo>
                <a:lnTo>
                  <a:pt x="272" y="93"/>
                </a:lnTo>
                <a:cubicBezTo>
                  <a:pt x="260" y="94"/>
                  <a:pt x="248" y="94"/>
                  <a:pt x="237" y="93"/>
                </a:cubicBezTo>
                <a:lnTo>
                  <a:pt x="237" y="93"/>
                </a:lnTo>
                <a:cubicBezTo>
                  <a:pt x="177" y="93"/>
                  <a:pt x="122" y="87"/>
                  <a:pt x="81" y="78"/>
                </a:cubicBezTo>
                <a:lnTo>
                  <a:pt x="81" y="78"/>
                </a:lnTo>
                <a:cubicBezTo>
                  <a:pt x="69" y="76"/>
                  <a:pt x="57" y="73"/>
                  <a:pt x="46" y="68"/>
                </a:cubicBezTo>
                <a:lnTo>
                  <a:pt x="45" y="114"/>
                </a:lnTo>
                <a:close/>
                <a:moveTo>
                  <a:pt x="254" y="189"/>
                </a:moveTo>
                <a:lnTo>
                  <a:pt x="254" y="189"/>
                </a:lnTo>
                <a:cubicBezTo>
                  <a:pt x="191" y="189"/>
                  <a:pt x="131" y="184"/>
                  <a:pt x="85" y="174"/>
                </a:cubicBezTo>
                <a:lnTo>
                  <a:pt x="85" y="174"/>
                </a:lnTo>
                <a:cubicBezTo>
                  <a:pt x="63" y="170"/>
                  <a:pt x="44" y="164"/>
                  <a:pt x="31" y="157"/>
                </a:cubicBezTo>
                <a:lnTo>
                  <a:pt x="31" y="157"/>
                </a:lnTo>
                <a:cubicBezTo>
                  <a:pt x="10" y="148"/>
                  <a:pt x="0" y="134"/>
                  <a:pt x="0" y="118"/>
                </a:cubicBezTo>
                <a:lnTo>
                  <a:pt x="1" y="23"/>
                </a:lnTo>
                <a:lnTo>
                  <a:pt x="1" y="23"/>
                </a:lnTo>
                <a:cubicBezTo>
                  <a:pt x="1" y="11"/>
                  <a:pt x="10" y="0"/>
                  <a:pt x="23" y="0"/>
                </a:cubicBezTo>
                <a:lnTo>
                  <a:pt x="23" y="0"/>
                </a:lnTo>
                <a:lnTo>
                  <a:pt x="23" y="0"/>
                </a:lnTo>
                <a:cubicBezTo>
                  <a:pt x="33" y="0"/>
                  <a:pt x="43" y="8"/>
                  <a:pt x="45" y="18"/>
                </a:cubicBezTo>
                <a:lnTo>
                  <a:pt x="45" y="18"/>
                </a:lnTo>
                <a:cubicBezTo>
                  <a:pt x="49" y="21"/>
                  <a:pt x="63" y="29"/>
                  <a:pt x="104" y="36"/>
                </a:cubicBezTo>
                <a:lnTo>
                  <a:pt x="104" y="36"/>
                </a:lnTo>
                <a:cubicBezTo>
                  <a:pt x="141" y="43"/>
                  <a:pt x="188" y="47"/>
                  <a:pt x="238" y="48"/>
                </a:cubicBezTo>
                <a:lnTo>
                  <a:pt x="238" y="48"/>
                </a:lnTo>
                <a:cubicBezTo>
                  <a:pt x="248" y="49"/>
                  <a:pt x="260" y="49"/>
                  <a:pt x="271" y="48"/>
                </a:cubicBezTo>
                <a:lnTo>
                  <a:pt x="271" y="48"/>
                </a:lnTo>
                <a:cubicBezTo>
                  <a:pt x="320" y="47"/>
                  <a:pt x="368" y="43"/>
                  <a:pt x="405" y="36"/>
                </a:cubicBezTo>
                <a:lnTo>
                  <a:pt x="405" y="36"/>
                </a:lnTo>
                <a:cubicBezTo>
                  <a:pt x="446" y="29"/>
                  <a:pt x="460" y="21"/>
                  <a:pt x="463" y="18"/>
                </a:cubicBezTo>
                <a:lnTo>
                  <a:pt x="463" y="18"/>
                </a:lnTo>
                <a:cubicBezTo>
                  <a:pt x="466" y="8"/>
                  <a:pt x="475" y="0"/>
                  <a:pt x="485" y="0"/>
                </a:cubicBezTo>
                <a:lnTo>
                  <a:pt x="485" y="0"/>
                </a:lnTo>
                <a:lnTo>
                  <a:pt x="485" y="0"/>
                </a:lnTo>
                <a:cubicBezTo>
                  <a:pt x="498" y="0"/>
                  <a:pt x="508" y="11"/>
                  <a:pt x="508" y="23"/>
                </a:cubicBezTo>
                <a:lnTo>
                  <a:pt x="508" y="23"/>
                </a:lnTo>
                <a:lnTo>
                  <a:pt x="508" y="24"/>
                </a:lnTo>
                <a:lnTo>
                  <a:pt x="508" y="24"/>
                </a:lnTo>
                <a:lnTo>
                  <a:pt x="508" y="119"/>
                </a:lnTo>
                <a:lnTo>
                  <a:pt x="508" y="119"/>
                </a:lnTo>
                <a:cubicBezTo>
                  <a:pt x="508" y="153"/>
                  <a:pt x="459" y="167"/>
                  <a:pt x="422" y="174"/>
                </a:cubicBezTo>
                <a:lnTo>
                  <a:pt x="422" y="174"/>
                </a:lnTo>
                <a:cubicBezTo>
                  <a:pt x="377" y="184"/>
                  <a:pt x="317" y="189"/>
                  <a:pt x="254" y="18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398"/>
          <p:cNvSpPr>
            <a:spLocks noChangeArrowheads="1"/>
          </p:cNvSpPr>
          <p:nvPr/>
        </p:nvSpPr>
        <p:spPr bwMode="auto">
          <a:xfrm>
            <a:off x="14566740" y="7469983"/>
            <a:ext cx="731265" cy="881669"/>
          </a:xfrm>
          <a:custGeom>
            <a:avLst/>
            <a:gdLst>
              <a:gd name="T0" fmla="*/ 310 w 621"/>
              <a:gd name="T1" fmla="*/ 749 h 750"/>
              <a:gd name="T2" fmla="*/ 310 w 621"/>
              <a:gd name="T3" fmla="*/ 749 h 750"/>
              <a:gd name="T4" fmla="*/ 0 w 621"/>
              <a:gd name="T5" fmla="*/ 439 h 750"/>
              <a:gd name="T6" fmla="*/ 0 w 621"/>
              <a:gd name="T7" fmla="*/ 439 h 750"/>
              <a:gd name="T8" fmla="*/ 39 w 621"/>
              <a:gd name="T9" fmla="*/ 238 h 750"/>
              <a:gd name="T10" fmla="*/ 39 w 621"/>
              <a:gd name="T11" fmla="*/ 238 h 750"/>
              <a:gd name="T12" fmla="*/ 143 w 621"/>
              <a:gd name="T13" fmla="*/ 37 h 750"/>
              <a:gd name="T14" fmla="*/ 143 w 621"/>
              <a:gd name="T15" fmla="*/ 37 h 750"/>
              <a:gd name="T16" fmla="*/ 166 w 621"/>
              <a:gd name="T17" fmla="*/ 10 h 750"/>
              <a:gd name="T18" fmla="*/ 166 w 621"/>
              <a:gd name="T19" fmla="*/ 10 h 750"/>
              <a:gd name="T20" fmla="*/ 199 w 621"/>
              <a:gd name="T21" fmla="*/ 9 h 750"/>
              <a:gd name="T22" fmla="*/ 199 w 621"/>
              <a:gd name="T23" fmla="*/ 9 h 750"/>
              <a:gd name="T24" fmla="*/ 200 w 621"/>
              <a:gd name="T25" fmla="*/ 42 h 750"/>
              <a:gd name="T26" fmla="*/ 200 w 621"/>
              <a:gd name="T27" fmla="*/ 42 h 750"/>
              <a:gd name="T28" fmla="*/ 180 w 621"/>
              <a:gd name="T29" fmla="*/ 65 h 750"/>
              <a:gd name="T30" fmla="*/ 180 w 621"/>
              <a:gd name="T31" fmla="*/ 65 h 750"/>
              <a:gd name="T32" fmla="*/ 83 w 621"/>
              <a:gd name="T33" fmla="*/ 253 h 750"/>
              <a:gd name="T34" fmla="*/ 83 w 621"/>
              <a:gd name="T35" fmla="*/ 253 h 750"/>
              <a:gd name="T36" fmla="*/ 46 w 621"/>
              <a:gd name="T37" fmla="*/ 439 h 750"/>
              <a:gd name="T38" fmla="*/ 46 w 621"/>
              <a:gd name="T39" fmla="*/ 439 h 750"/>
              <a:gd name="T40" fmla="*/ 310 w 621"/>
              <a:gd name="T41" fmla="*/ 702 h 750"/>
              <a:gd name="T42" fmla="*/ 310 w 621"/>
              <a:gd name="T43" fmla="*/ 702 h 750"/>
              <a:gd name="T44" fmla="*/ 573 w 621"/>
              <a:gd name="T45" fmla="*/ 439 h 750"/>
              <a:gd name="T46" fmla="*/ 573 w 621"/>
              <a:gd name="T47" fmla="*/ 439 h 750"/>
              <a:gd name="T48" fmla="*/ 536 w 621"/>
              <a:gd name="T49" fmla="*/ 253 h 750"/>
              <a:gd name="T50" fmla="*/ 536 w 621"/>
              <a:gd name="T51" fmla="*/ 253 h 750"/>
              <a:gd name="T52" fmla="*/ 438 w 621"/>
              <a:gd name="T53" fmla="*/ 65 h 750"/>
              <a:gd name="T54" fmla="*/ 438 w 621"/>
              <a:gd name="T55" fmla="*/ 65 h 750"/>
              <a:gd name="T56" fmla="*/ 420 w 621"/>
              <a:gd name="T57" fmla="*/ 42 h 750"/>
              <a:gd name="T58" fmla="*/ 420 w 621"/>
              <a:gd name="T59" fmla="*/ 42 h 750"/>
              <a:gd name="T60" fmla="*/ 421 w 621"/>
              <a:gd name="T61" fmla="*/ 9 h 750"/>
              <a:gd name="T62" fmla="*/ 421 w 621"/>
              <a:gd name="T63" fmla="*/ 9 h 750"/>
              <a:gd name="T64" fmla="*/ 454 w 621"/>
              <a:gd name="T65" fmla="*/ 11 h 750"/>
              <a:gd name="T66" fmla="*/ 454 w 621"/>
              <a:gd name="T67" fmla="*/ 11 h 750"/>
              <a:gd name="T68" fmla="*/ 475 w 621"/>
              <a:gd name="T69" fmla="*/ 36 h 750"/>
              <a:gd name="T70" fmla="*/ 475 w 621"/>
              <a:gd name="T71" fmla="*/ 36 h 750"/>
              <a:gd name="T72" fmla="*/ 580 w 621"/>
              <a:gd name="T73" fmla="*/ 238 h 750"/>
              <a:gd name="T74" fmla="*/ 580 w 621"/>
              <a:gd name="T75" fmla="*/ 238 h 750"/>
              <a:gd name="T76" fmla="*/ 620 w 621"/>
              <a:gd name="T77" fmla="*/ 439 h 750"/>
              <a:gd name="T78" fmla="*/ 620 w 621"/>
              <a:gd name="T79" fmla="*/ 439 h 750"/>
              <a:gd name="T80" fmla="*/ 310 w 621"/>
              <a:gd name="T81" fmla="*/ 749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21" h="750">
                <a:moveTo>
                  <a:pt x="310" y="749"/>
                </a:moveTo>
                <a:lnTo>
                  <a:pt x="310" y="749"/>
                </a:lnTo>
                <a:cubicBezTo>
                  <a:pt x="139" y="749"/>
                  <a:pt x="0" y="609"/>
                  <a:pt x="0" y="439"/>
                </a:cubicBezTo>
                <a:lnTo>
                  <a:pt x="0" y="439"/>
                </a:lnTo>
                <a:cubicBezTo>
                  <a:pt x="0" y="384"/>
                  <a:pt x="14" y="311"/>
                  <a:pt x="39" y="238"/>
                </a:cubicBezTo>
                <a:lnTo>
                  <a:pt x="39" y="238"/>
                </a:lnTo>
                <a:cubicBezTo>
                  <a:pt x="66" y="160"/>
                  <a:pt x="103" y="89"/>
                  <a:pt x="143" y="37"/>
                </a:cubicBezTo>
                <a:lnTo>
                  <a:pt x="143" y="37"/>
                </a:lnTo>
                <a:cubicBezTo>
                  <a:pt x="151" y="27"/>
                  <a:pt x="158" y="18"/>
                  <a:pt x="166" y="10"/>
                </a:cubicBezTo>
                <a:lnTo>
                  <a:pt x="166" y="10"/>
                </a:lnTo>
                <a:cubicBezTo>
                  <a:pt x="174" y="1"/>
                  <a:pt x="189" y="0"/>
                  <a:pt x="199" y="9"/>
                </a:cubicBezTo>
                <a:lnTo>
                  <a:pt x="199" y="9"/>
                </a:lnTo>
                <a:cubicBezTo>
                  <a:pt x="208" y="18"/>
                  <a:pt x="208" y="32"/>
                  <a:pt x="200" y="42"/>
                </a:cubicBezTo>
                <a:lnTo>
                  <a:pt x="200" y="42"/>
                </a:lnTo>
                <a:cubicBezTo>
                  <a:pt x="193" y="49"/>
                  <a:pt x="187" y="57"/>
                  <a:pt x="180" y="65"/>
                </a:cubicBezTo>
                <a:lnTo>
                  <a:pt x="180" y="65"/>
                </a:lnTo>
                <a:cubicBezTo>
                  <a:pt x="143" y="113"/>
                  <a:pt x="109" y="180"/>
                  <a:pt x="83" y="253"/>
                </a:cubicBezTo>
                <a:lnTo>
                  <a:pt x="83" y="253"/>
                </a:lnTo>
                <a:cubicBezTo>
                  <a:pt x="60" y="322"/>
                  <a:pt x="46" y="389"/>
                  <a:pt x="46" y="439"/>
                </a:cubicBezTo>
                <a:lnTo>
                  <a:pt x="46" y="439"/>
                </a:lnTo>
                <a:cubicBezTo>
                  <a:pt x="46" y="583"/>
                  <a:pt x="164" y="702"/>
                  <a:pt x="310" y="702"/>
                </a:cubicBezTo>
                <a:lnTo>
                  <a:pt x="310" y="702"/>
                </a:lnTo>
                <a:cubicBezTo>
                  <a:pt x="455" y="702"/>
                  <a:pt x="573" y="583"/>
                  <a:pt x="573" y="439"/>
                </a:cubicBezTo>
                <a:lnTo>
                  <a:pt x="573" y="439"/>
                </a:lnTo>
                <a:cubicBezTo>
                  <a:pt x="573" y="389"/>
                  <a:pt x="560" y="321"/>
                  <a:pt x="536" y="253"/>
                </a:cubicBezTo>
                <a:lnTo>
                  <a:pt x="536" y="253"/>
                </a:lnTo>
                <a:cubicBezTo>
                  <a:pt x="510" y="180"/>
                  <a:pt x="476" y="113"/>
                  <a:pt x="438" y="65"/>
                </a:cubicBezTo>
                <a:lnTo>
                  <a:pt x="438" y="65"/>
                </a:lnTo>
                <a:cubicBezTo>
                  <a:pt x="432" y="57"/>
                  <a:pt x="426" y="49"/>
                  <a:pt x="420" y="42"/>
                </a:cubicBezTo>
                <a:lnTo>
                  <a:pt x="420" y="42"/>
                </a:lnTo>
                <a:cubicBezTo>
                  <a:pt x="412" y="33"/>
                  <a:pt x="412" y="18"/>
                  <a:pt x="421" y="9"/>
                </a:cubicBezTo>
                <a:lnTo>
                  <a:pt x="421" y="9"/>
                </a:lnTo>
                <a:cubicBezTo>
                  <a:pt x="431" y="1"/>
                  <a:pt x="446" y="1"/>
                  <a:pt x="454" y="11"/>
                </a:cubicBezTo>
                <a:lnTo>
                  <a:pt x="454" y="11"/>
                </a:lnTo>
                <a:cubicBezTo>
                  <a:pt x="462" y="19"/>
                  <a:pt x="468" y="27"/>
                  <a:pt x="475" y="36"/>
                </a:cubicBezTo>
                <a:lnTo>
                  <a:pt x="475" y="36"/>
                </a:lnTo>
                <a:cubicBezTo>
                  <a:pt x="516" y="88"/>
                  <a:pt x="553" y="160"/>
                  <a:pt x="580" y="238"/>
                </a:cubicBezTo>
                <a:lnTo>
                  <a:pt x="580" y="238"/>
                </a:lnTo>
                <a:cubicBezTo>
                  <a:pt x="605" y="311"/>
                  <a:pt x="620" y="384"/>
                  <a:pt x="620" y="439"/>
                </a:cubicBezTo>
                <a:lnTo>
                  <a:pt x="620" y="439"/>
                </a:lnTo>
                <a:cubicBezTo>
                  <a:pt x="620" y="609"/>
                  <a:pt x="481" y="749"/>
                  <a:pt x="310" y="7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399"/>
          <p:cNvSpPr>
            <a:spLocks noChangeArrowheads="1"/>
          </p:cNvSpPr>
          <p:nvPr/>
        </p:nvSpPr>
        <p:spPr bwMode="auto">
          <a:xfrm>
            <a:off x="14706768" y="7169178"/>
            <a:ext cx="446021" cy="228197"/>
          </a:xfrm>
          <a:custGeom>
            <a:avLst/>
            <a:gdLst>
              <a:gd name="T0" fmla="*/ 305 w 381"/>
              <a:gd name="T1" fmla="*/ 190 h 193"/>
              <a:gd name="T2" fmla="*/ 305 w 381"/>
              <a:gd name="T3" fmla="*/ 190 h 193"/>
              <a:gd name="T4" fmla="*/ 296 w 381"/>
              <a:gd name="T5" fmla="*/ 189 h 193"/>
              <a:gd name="T6" fmla="*/ 296 w 381"/>
              <a:gd name="T7" fmla="*/ 189 h 193"/>
              <a:gd name="T8" fmla="*/ 285 w 381"/>
              <a:gd name="T9" fmla="*/ 157 h 193"/>
              <a:gd name="T10" fmla="*/ 329 w 381"/>
              <a:gd name="T11" fmla="*/ 66 h 193"/>
              <a:gd name="T12" fmla="*/ 329 w 381"/>
              <a:gd name="T13" fmla="*/ 66 h 193"/>
              <a:gd name="T14" fmla="*/ 328 w 381"/>
              <a:gd name="T15" fmla="*/ 52 h 193"/>
              <a:gd name="T16" fmla="*/ 328 w 381"/>
              <a:gd name="T17" fmla="*/ 52 h 193"/>
              <a:gd name="T18" fmla="*/ 316 w 381"/>
              <a:gd name="T19" fmla="*/ 46 h 193"/>
              <a:gd name="T20" fmla="*/ 63 w 381"/>
              <a:gd name="T21" fmla="*/ 46 h 193"/>
              <a:gd name="T22" fmla="*/ 63 w 381"/>
              <a:gd name="T23" fmla="*/ 46 h 193"/>
              <a:gd name="T24" fmla="*/ 52 w 381"/>
              <a:gd name="T25" fmla="*/ 52 h 193"/>
              <a:gd name="T26" fmla="*/ 52 w 381"/>
              <a:gd name="T27" fmla="*/ 52 h 193"/>
              <a:gd name="T28" fmla="*/ 51 w 381"/>
              <a:gd name="T29" fmla="*/ 66 h 193"/>
              <a:gd name="T30" fmla="*/ 94 w 381"/>
              <a:gd name="T31" fmla="*/ 156 h 193"/>
              <a:gd name="T32" fmla="*/ 94 w 381"/>
              <a:gd name="T33" fmla="*/ 156 h 193"/>
              <a:gd name="T34" fmla="*/ 83 w 381"/>
              <a:gd name="T35" fmla="*/ 186 h 193"/>
              <a:gd name="T36" fmla="*/ 83 w 381"/>
              <a:gd name="T37" fmla="*/ 186 h 193"/>
              <a:gd name="T38" fmla="*/ 52 w 381"/>
              <a:gd name="T39" fmla="*/ 176 h 193"/>
              <a:gd name="T40" fmla="*/ 9 w 381"/>
              <a:gd name="T41" fmla="*/ 86 h 193"/>
              <a:gd name="T42" fmla="*/ 9 w 381"/>
              <a:gd name="T43" fmla="*/ 86 h 193"/>
              <a:gd name="T44" fmla="*/ 12 w 381"/>
              <a:gd name="T45" fmla="*/ 28 h 193"/>
              <a:gd name="T46" fmla="*/ 12 w 381"/>
              <a:gd name="T47" fmla="*/ 28 h 193"/>
              <a:gd name="T48" fmla="*/ 63 w 381"/>
              <a:gd name="T49" fmla="*/ 0 h 193"/>
              <a:gd name="T50" fmla="*/ 316 w 381"/>
              <a:gd name="T51" fmla="*/ 0 h 193"/>
              <a:gd name="T52" fmla="*/ 316 w 381"/>
              <a:gd name="T53" fmla="*/ 0 h 193"/>
              <a:gd name="T54" fmla="*/ 367 w 381"/>
              <a:gd name="T55" fmla="*/ 28 h 193"/>
              <a:gd name="T56" fmla="*/ 367 w 381"/>
              <a:gd name="T57" fmla="*/ 28 h 193"/>
              <a:gd name="T58" fmla="*/ 371 w 381"/>
              <a:gd name="T59" fmla="*/ 86 h 193"/>
              <a:gd name="T60" fmla="*/ 326 w 381"/>
              <a:gd name="T61" fmla="*/ 178 h 193"/>
              <a:gd name="T62" fmla="*/ 326 w 381"/>
              <a:gd name="T63" fmla="*/ 178 h 193"/>
              <a:gd name="T64" fmla="*/ 305 w 381"/>
              <a:gd name="T65" fmla="*/ 19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81" h="193">
                <a:moveTo>
                  <a:pt x="305" y="190"/>
                </a:moveTo>
                <a:lnTo>
                  <a:pt x="305" y="190"/>
                </a:lnTo>
                <a:cubicBezTo>
                  <a:pt x="303" y="190"/>
                  <a:pt x="299" y="190"/>
                  <a:pt x="296" y="189"/>
                </a:cubicBezTo>
                <a:lnTo>
                  <a:pt x="296" y="189"/>
                </a:lnTo>
                <a:cubicBezTo>
                  <a:pt x="284" y="183"/>
                  <a:pt x="279" y="169"/>
                  <a:pt x="285" y="157"/>
                </a:cubicBezTo>
                <a:lnTo>
                  <a:pt x="329" y="66"/>
                </a:lnTo>
                <a:lnTo>
                  <a:pt x="329" y="66"/>
                </a:lnTo>
                <a:cubicBezTo>
                  <a:pt x="332" y="59"/>
                  <a:pt x="329" y="55"/>
                  <a:pt x="328" y="52"/>
                </a:cubicBezTo>
                <a:lnTo>
                  <a:pt x="328" y="52"/>
                </a:lnTo>
                <a:cubicBezTo>
                  <a:pt x="327" y="50"/>
                  <a:pt x="323" y="46"/>
                  <a:pt x="316" y="46"/>
                </a:cubicBezTo>
                <a:lnTo>
                  <a:pt x="63" y="46"/>
                </a:lnTo>
                <a:lnTo>
                  <a:pt x="63" y="46"/>
                </a:lnTo>
                <a:cubicBezTo>
                  <a:pt x="57" y="46"/>
                  <a:pt x="53" y="50"/>
                  <a:pt x="52" y="52"/>
                </a:cubicBezTo>
                <a:lnTo>
                  <a:pt x="52" y="52"/>
                </a:lnTo>
                <a:cubicBezTo>
                  <a:pt x="51" y="55"/>
                  <a:pt x="48" y="59"/>
                  <a:pt x="51" y="66"/>
                </a:cubicBezTo>
                <a:lnTo>
                  <a:pt x="94" y="156"/>
                </a:lnTo>
                <a:lnTo>
                  <a:pt x="94" y="156"/>
                </a:lnTo>
                <a:cubicBezTo>
                  <a:pt x="100" y="167"/>
                  <a:pt x="95" y="180"/>
                  <a:pt x="83" y="186"/>
                </a:cubicBezTo>
                <a:lnTo>
                  <a:pt x="83" y="186"/>
                </a:lnTo>
                <a:cubicBezTo>
                  <a:pt x="72" y="192"/>
                  <a:pt x="58" y="187"/>
                  <a:pt x="52" y="176"/>
                </a:cubicBezTo>
                <a:lnTo>
                  <a:pt x="9" y="86"/>
                </a:lnTo>
                <a:lnTo>
                  <a:pt x="9" y="86"/>
                </a:lnTo>
                <a:cubicBezTo>
                  <a:pt x="0" y="68"/>
                  <a:pt x="1" y="46"/>
                  <a:pt x="12" y="28"/>
                </a:cubicBezTo>
                <a:lnTo>
                  <a:pt x="12" y="28"/>
                </a:lnTo>
                <a:cubicBezTo>
                  <a:pt x="23" y="10"/>
                  <a:pt x="42" y="0"/>
                  <a:pt x="63" y="0"/>
                </a:cubicBezTo>
                <a:lnTo>
                  <a:pt x="316" y="0"/>
                </a:lnTo>
                <a:lnTo>
                  <a:pt x="316" y="0"/>
                </a:lnTo>
                <a:cubicBezTo>
                  <a:pt x="337" y="0"/>
                  <a:pt x="356" y="10"/>
                  <a:pt x="367" y="28"/>
                </a:cubicBezTo>
                <a:lnTo>
                  <a:pt x="367" y="28"/>
                </a:lnTo>
                <a:cubicBezTo>
                  <a:pt x="379" y="46"/>
                  <a:pt x="380" y="68"/>
                  <a:pt x="371" y="86"/>
                </a:cubicBezTo>
                <a:lnTo>
                  <a:pt x="326" y="178"/>
                </a:lnTo>
                <a:lnTo>
                  <a:pt x="326" y="178"/>
                </a:lnTo>
                <a:cubicBezTo>
                  <a:pt x="322" y="186"/>
                  <a:pt x="314" y="190"/>
                  <a:pt x="305" y="1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00"/>
          <p:cNvSpPr>
            <a:spLocks noChangeArrowheads="1"/>
          </p:cNvSpPr>
          <p:nvPr/>
        </p:nvSpPr>
        <p:spPr bwMode="auto">
          <a:xfrm>
            <a:off x="14789749" y="7418120"/>
            <a:ext cx="280060" cy="57051"/>
          </a:xfrm>
          <a:custGeom>
            <a:avLst/>
            <a:gdLst>
              <a:gd name="T0" fmla="*/ 215 w 240"/>
              <a:gd name="T1" fmla="*/ 46 h 47"/>
              <a:gd name="T2" fmla="*/ 24 w 240"/>
              <a:gd name="T3" fmla="*/ 46 h 47"/>
              <a:gd name="T4" fmla="*/ 24 w 240"/>
              <a:gd name="T5" fmla="*/ 46 h 47"/>
              <a:gd name="T6" fmla="*/ 0 w 240"/>
              <a:gd name="T7" fmla="*/ 23 h 47"/>
              <a:gd name="T8" fmla="*/ 0 w 240"/>
              <a:gd name="T9" fmla="*/ 23 h 47"/>
              <a:gd name="T10" fmla="*/ 24 w 240"/>
              <a:gd name="T11" fmla="*/ 0 h 47"/>
              <a:gd name="T12" fmla="*/ 215 w 240"/>
              <a:gd name="T13" fmla="*/ 0 h 47"/>
              <a:gd name="T14" fmla="*/ 215 w 240"/>
              <a:gd name="T15" fmla="*/ 0 h 47"/>
              <a:gd name="T16" fmla="*/ 239 w 240"/>
              <a:gd name="T17" fmla="*/ 23 h 47"/>
              <a:gd name="T18" fmla="*/ 239 w 240"/>
              <a:gd name="T19" fmla="*/ 23 h 47"/>
              <a:gd name="T20" fmla="*/ 215 w 240"/>
              <a:gd name="T21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0" h="47">
                <a:moveTo>
                  <a:pt x="215" y="46"/>
                </a:moveTo>
                <a:lnTo>
                  <a:pt x="24" y="46"/>
                </a:lnTo>
                <a:lnTo>
                  <a:pt x="24" y="46"/>
                </a:lnTo>
                <a:cubicBezTo>
                  <a:pt x="11" y="46"/>
                  <a:pt x="0" y="36"/>
                  <a:pt x="0" y="23"/>
                </a:cubicBezTo>
                <a:lnTo>
                  <a:pt x="0" y="23"/>
                </a:lnTo>
                <a:cubicBezTo>
                  <a:pt x="0" y="10"/>
                  <a:pt x="11" y="0"/>
                  <a:pt x="24" y="0"/>
                </a:cubicBezTo>
                <a:lnTo>
                  <a:pt x="215" y="0"/>
                </a:lnTo>
                <a:lnTo>
                  <a:pt x="215" y="0"/>
                </a:lnTo>
                <a:cubicBezTo>
                  <a:pt x="228" y="0"/>
                  <a:pt x="239" y="10"/>
                  <a:pt x="239" y="23"/>
                </a:cubicBezTo>
                <a:lnTo>
                  <a:pt x="239" y="23"/>
                </a:lnTo>
                <a:cubicBezTo>
                  <a:pt x="239" y="36"/>
                  <a:pt x="228" y="46"/>
                  <a:pt x="215" y="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01"/>
          <p:cNvSpPr>
            <a:spLocks noChangeArrowheads="1"/>
          </p:cNvSpPr>
          <p:nvPr/>
        </p:nvSpPr>
        <p:spPr bwMode="auto">
          <a:xfrm>
            <a:off x="14836427" y="7760415"/>
            <a:ext cx="181519" cy="300805"/>
          </a:xfrm>
          <a:custGeom>
            <a:avLst/>
            <a:gdLst>
              <a:gd name="T0" fmla="*/ 71 w 156"/>
              <a:gd name="T1" fmla="*/ 253 h 254"/>
              <a:gd name="T2" fmla="*/ 71 w 156"/>
              <a:gd name="T3" fmla="*/ 253 h 254"/>
              <a:gd name="T4" fmla="*/ 12 w 156"/>
              <a:gd name="T5" fmla="*/ 239 h 254"/>
              <a:gd name="T6" fmla="*/ 12 w 156"/>
              <a:gd name="T7" fmla="*/ 239 h 254"/>
              <a:gd name="T8" fmla="*/ 3 w 156"/>
              <a:gd name="T9" fmla="*/ 219 h 254"/>
              <a:gd name="T10" fmla="*/ 3 w 156"/>
              <a:gd name="T11" fmla="*/ 219 h 254"/>
              <a:gd name="T12" fmla="*/ 24 w 156"/>
              <a:gd name="T13" fmla="*/ 210 h 254"/>
              <a:gd name="T14" fmla="*/ 24 w 156"/>
              <a:gd name="T15" fmla="*/ 210 h 254"/>
              <a:gd name="T16" fmla="*/ 107 w 156"/>
              <a:gd name="T17" fmla="*/ 212 h 254"/>
              <a:gd name="T18" fmla="*/ 107 w 156"/>
              <a:gd name="T19" fmla="*/ 212 h 254"/>
              <a:gd name="T20" fmla="*/ 122 w 156"/>
              <a:gd name="T21" fmla="*/ 184 h 254"/>
              <a:gd name="T22" fmla="*/ 122 w 156"/>
              <a:gd name="T23" fmla="*/ 184 h 254"/>
              <a:gd name="T24" fmla="*/ 70 w 156"/>
              <a:gd name="T25" fmla="*/ 143 h 254"/>
              <a:gd name="T26" fmla="*/ 70 w 156"/>
              <a:gd name="T27" fmla="*/ 143 h 254"/>
              <a:gd name="T28" fmla="*/ 27 w 156"/>
              <a:gd name="T29" fmla="*/ 118 h 254"/>
              <a:gd name="T30" fmla="*/ 27 w 156"/>
              <a:gd name="T31" fmla="*/ 118 h 254"/>
              <a:gd name="T32" fmla="*/ 2 w 156"/>
              <a:gd name="T33" fmla="*/ 75 h 254"/>
              <a:gd name="T34" fmla="*/ 2 w 156"/>
              <a:gd name="T35" fmla="*/ 75 h 254"/>
              <a:gd name="T36" fmla="*/ 32 w 156"/>
              <a:gd name="T37" fmla="*/ 20 h 254"/>
              <a:gd name="T38" fmla="*/ 32 w 156"/>
              <a:gd name="T39" fmla="*/ 20 h 254"/>
              <a:gd name="T40" fmla="*/ 143 w 156"/>
              <a:gd name="T41" fmla="*/ 17 h 254"/>
              <a:gd name="T42" fmla="*/ 143 w 156"/>
              <a:gd name="T43" fmla="*/ 17 h 254"/>
              <a:gd name="T44" fmla="*/ 151 w 156"/>
              <a:gd name="T45" fmla="*/ 37 h 254"/>
              <a:gd name="T46" fmla="*/ 151 w 156"/>
              <a:gd name="T47" fmla="*/ 37 h 254"/>
              <a:gd name="T48" fmla="*/ 131 w 156"/>
              <a:gd name="T49" fmla="*/ 46 h 254"/>
              <a:gd name="T50" fmla="*/ 131 w 156"/>
              <a:gd name="T51" fmla="*/ 46 h 254"/>
              <a:gd name="T52" fmla="*/ 49 w 156"/>
              <a:gd name="T53" fmla="*/ 45 h 254"/>
              <a:gd name="T54" fmla="*/ 49 w 156"/>
              <a:gd name="T55" fmla="*/ 45 h 254"/>
              <a:gd name="T56" fmla="*/ 33 w 156"/>
              <a:gd name="T57" fmla="*/ 75 h 254"/>
              <a:gd name="T58" fmla="*/ 33 w 156"/>
              <a:gd name="T59" fmla="*/ 75 h 254"/>
              <a:gd name="T60" fmla="*/ 84 w 156"/>
              <a:gd name="T61" fmla="*/ 114 h 254"/>
              <a:gd name="T62" fmla="*/ 84 w 156"/>
              <a:gd name="T63" fmla="*/ 114 h 254"/>
              <a:gd name="T64" fmla="*/ 128 w 156"/>
              <a:gd name="T65" fmla="*/ 140 h 254"/>
              <a:gd name="T66" fmla="*/ 128 w 156"/>
              <a:gd name="T67" fmla="*/ 140 h 254"/>
              <a:gd name="T68" fmla="*/ 153 w 156"/>
              <a:gd name="T69" fmla="*/ 184 h 254"/>
              <a:gd name="T70" fmla="*/ 153 w 156"/>
              <a:gd name="T71" fmla="*/ 184 h 254"/>
              <a:gd name="T72" fmla="*/ 124 w 156"/>
              <a:gd name="T73" fmla="*/ 239 h 254"/>
              <a:gd name="T74" fmla="*/ 124 w 156"/>
              <a:gd name="T75" fmla="*/ 239 h 254"/>
              <a:gd name="T76" fmla="*/ 71 w 156"/>
              <a:gd name="T77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6" h="254">
                <a:moveTo>
                  <a:pt x="71" y="253"/>
                </a:moveTo>
                <a:lnTo>
                  <a:pt x="71" y="253"/>
                </a:lnTo>
                <a:cubicBezTo>
                  <a:pt x="52" y="253"/>
                  <a:pt x="32" y="248"/>
                  <a:pt x="12" y="239"/>
                </a:cubicBezTo>
                <a:lnTo>
                  <a:pt x="12" y="239"/>
                </a:lnTo>
                <a:cubicBezTo>
                  <a:pt x="3" y="236"/>
                  <a:pt x="0" y="227"/>
                  <a:pt x="3" y="219"/>
                </a:cubicBezTo>
                <a:lnTo>
                  <a:pt x="3" y="219"/>
                </a:lnTo>
                <a:cubicBezTo>
                  <a:pt x="7" y="211"/>
                  <a:pt x="16" y="208"/>
                  <a:pt x="24" y="210"/>
                </a:cubicBezTo>
                <a:lnTo>
                  <a:pt x="24" y="210"/>
                </a:lnTo>
                <a:cubicBezTo>
                  <a:pt x="55" y="225"/>
                  <a:pt x="87" y="225"/>
                  <a:pt x="107" y="212"/>
                </a:cubicBezTo>
                <a:lnTo>
                  <a:pt x="107" y="212"/>
                </a:lnTo>
                <a:cubicBezTo>
                  <a:pt x="117" y="206"/>
                  <a:pt x="122" y="196"/>
                  <a:pt x="122" y="184"/>
                </a:cubicBezTo>
                <a:lnTo>
                  <a:pt x="122" y="184"/>
                </a:lnTo>
                <a:cubicBezTo>
                  <a:pt x="122" y="169"/>
                  <a:pt x="95" y="155"/>
                  <a:pt x="70" y="143"/>
                </a:cubicBezTo>
                <a:lnTo>
                  <a:pt x="70" y="143"/>
                </a:lnTo>
                <a:cubicBezTo>
                  <a:pt x="55" y="135"/>
                  <a:pt x="39" y="127"/>
                  <a:pt x="27" y="118"/>
                </a:cubicBezTo>
                <a:lnTo>
                  <a:pt x="27" y="118"/>
                </a:lnTo>
                <a:cubicBezTo>
                  <a:pt x="10" y="105"/>
                  <a:pt x="2" y="91"/>
                  <a:pt x="2" y="75"/>
                </a:cubicBezTo>
                <a:lnTo>
                  <a:pt x="2" y="75"/>
                </a:lnTo>
                <a:cubicBezTo>
                  <a:pt x="2" y="52"/>
                  <a:pt x="12" y="32"/>
                  <a:pt x="32" y="20"/>
                </a:cubicBezTo>
                <a:lnTo>
                  <a:pt x="32" y="20"/>
                </a:lnTo>
                <a:cubicBezTo>
                  <a:pt x="60" y="1"/>
                  <a:pt x="103" y="0"/>
                  <a:pt x="143" y="17"/>
                </a:cubicBezTo>
                <a:lnTo>
                  <a:pt x="143" y="17"/>
                </a:lnTo>
                <a:cubicBezTo>
                  <a:pt x="151" y="20"/>
                  <a:pt x="155" y="30"/>
                  <a:pt x="151" y="37"/>
                </a:cubicBezTo>
                <a:lnTo>
                  <a:pt x="151" y="37"/>
                </a:lnTo>
                <a:cubicBezTo>
                  <a:pt x="148" y="45"/>
                  <a:pt x="139" y="49"/>
                  <a:pt x="131" y="46"/>
                </a:cubicBezTo>
                <a:lnTo>
                  <a:pt x="131" y="46"/>
                </a:lnTo>
                <a:cubicBezTo>
                  <a:pt x="100" y="33"/>
                  <a:pt x="68" y="33"/>
                  <a:pt x="49" y="45"/>
                </a:cubicBezTo>
                <a:lnTo>
                  <a:pt x="49" y="45"/>
                </a:lnTo>
                <a:cubicBezTo>
                  <a:pt x="38" y="53"/>
                  <a:pt x="33" y="62"/>
                  <a:pt x="33" y="75"/>
                </a:cubicBezTo>
                <a:lnTo>
                  <a:pt x="33" y="75"/>
                </a:lnTo>
                <a:cubicBezTo>
                  <a:pt x="33" y="89"/>
                  <a:pt x="60" y="103"/>
                  <a:pt x="84" y="114"/>
                </a:cubicBezTo>
                <a:lnTo>
                  <a:pt x="84" y="114"/>
                </a:lnTo>
                <a:cubicBezTo>
                  <a:pt x="99" y="122"/>
                  <a:pt x="116" y="130"/>
                  <a:pt x="128" y="140"/>
                </a:cubicBezTo>
                <a:lnTo>
                  <a:pt x="128" y="140"/>
                </a:lnTo>
                <a:cubicBezTo>
                  <a:pt x="145" y="153"/>
                  <a:pt x="153" y="167"/>
                  <a:pt x="153" y="184"/>
                </a:cubicBezTo>
                <a:lnTo>
                  <a:pt x="153" y="184"/>
                </a:lnTo>
                <a:cubicBezTo>
                  <a:pt x="153" y="207"/>
                  <a:pt x="143" y="226"/>
                  <a:pt x="124" y="239"/>
                </a:cubicBezTo>
                <a:lnTo>
                  <a:pt x="124" y="239"/>
                </a:lnTo>
                <a:cubicBezTo>
                  <a:pt x="109" y="248"/>
                  <a:pt x="92" y="253"/>
                  <a:pt x="71" y="2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02"/>
          <p:cNvSpPr>
            <a:spLocks noChangeArrowheads="1"/>
          </p:cNvSpPr>
          <p:nvPr/>
        </p:nvSpPr>
        <p:spPr bwMode="auto">
          <a:xfrm>
            <a:off x="14909035" y="7692995"/>
            <a:ext cx="36302" cy="67420"/>
          </a:xfrm>
          <a:custGeom>
            <a:avLst/>
            <a:gdLst>
              <a:gd name="T0" fmla="*/ 16 w 32"/>
              <a:gd name="T1" fmla="*/ 56 h 57"/>
              <a:gd name="T2" fmla="*/ 16 w 32"/>
              <a:gd name="T3" fmla="*/ 56 h 57"/>
              <a:gd name="T4" fmla="*/ 0 w 32"/>
              <a:gd name="T5" fmla="*/ 40 h 57"/>
              <a:gd name="T6" fmla="*/ 0 w 32"/>
              <a:gd name="T7" fmla="*/ 16 h 57"/>
              <a:gd name="T8" fmla="*/ 0 w 32"/>
              <a:gd name="T9" fmla="*/ 16 h 57"/>
              <a:gd name="T10" fmla="*/ 16 w 32"/>
              <a:gd name="T11" fmla="*/ 0 h 57"/>
              <a:gd name="T12" fmla="*/ 16 w 32"/>
              <a:gd name="T13" fmla="*/ 0 h 57"/>
              <a:gd name="T14" fmla="*/ 31 w 32"/>
              <a:gd name="T15" fmla="*/ 16 h 57"/>
              <a:gd name="T16" fmla="*/ 31 w 32"/>
              <a:gd name="T17" fmla="*/ 40 h 57"/>
              <a:gd name="T18" fmla="*/ 31 w 32"/>
              <a:gd name="T19" fmla="*/ 40 h 57"/>
              <a:gd name="T20" fmla="*/ 16 w 32"/>
              <a:gd name="T21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57">
                <a:moveTo>
                  <a:pt x="16" y="56"/>
                </a:moveTo>
                <a:lnTo>
                  <a:pt x="16" y="56"/>
                </a:lnTo>
                <a:cubicBezTo>
                  <a:pt x="7" y="56"/>
                  <a:pt x="0" y="48"/>
                  <a:pt x="0" y="40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7"/>
                  <a:pt x="7" y="0"/>
                  <a:pt x="16" y="0"/>
                </a:cubicBezTo>
                <a:lnTo>
                  <a:pt x="16" y="0"/>
                </a:lnTo>
                <a:cubicBezTo>
                  <a:pt x="24" y="0"/>
                  <a:pt x="31" y="7"/>
                  <a:pt x="31" y="16"/>
                </a:cubicBezTo>
                <a:lnTo>
                  <a:pt x="31" y="40"/>
                </a:lnTo>
                <a:lnTo>
                  <a:pt x="31" y="40"/>
                </a:lnTo>
                <a:cubicBezTo>
                  <a:pt x="31" y="48"/>
                  <a:pt x="24" y="56"/>
                  <a:pt x="16" y="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04"/>
          <p:cNvSpPr>
            <a:spLocks noChangeArrowheads="1"/>
          </p:cNvSpPr>
          <p:nvPr/>
        </p:nvSpPr>
        <p:spPr bwMode="auto">
          <a:xfrm>
            <a:off x="8861821" y="7345512"/>
            <a:ext cx="1016513" cy="824622"/>
          </a:xfrm>
          <a:custGeom>
            <a:avLst/>
            <a:gdLst>
              <a:gd name="T0" fmla="*/ 668 w 866"/>
              <a:gd name="T1" fmla="*/ 656 h 703"/>
              <a:gd name="T2" fmla="*/ 694 w 866"/>
              <a:gd name="T3" fmla="*/ 631 h 703"/>
              <a:gd name="T4" fmla="*/ 709 w 866"/>
              <a:gd name="T5" fmla="*/ 544 h 703"/>
              <a:gd name="T6" fmla="*/ 766 w 866"/>
              <a:gd name="T7" fmla="*/ 442 h 703"/>
              <a:gd name="T8" fmla="*/ 819 w 866"/>
              <a:gd name="T9" fmla="*/ 319 h 703"/>
              <a:gd name="T10" fmla="*/ 717 w 866"/>
              <a:gd name="T11" fmla="*/ 158 h 703"/>
              <a:gd name="T12" fmla="*/ 412 w 866"/>
              <a:gd name="T13" fmla="*/ 89 h 703"/>
              <a:gd name="T14" fmla="*/ 411 w 866"/>
              <a:gd name="T15" fmla="*/ 89 h 703"/>
              <a:gd name="T16" fmla="*/ 154 w 866"/>
              <a:gd name="T17" fmla="*/ 52 h 703"/>
              <a:gd name="T18" fmla="*/ 206 w 866"/>
              <a:gd name="T19" fmla="*/ 128 h 703"/>
              <a:gd name="T20" fmla="*/ 197 w 866"/>
              <a:gd name="T21" fmla="*/ 144 h 703"/>
              <a:gd name="T22" fmla="*/ 49 w 866"/>
              <a:gd name="T23" fmla="*/ 281 h 703"/>
              <a:gd name="T24" fmla="*/ 46 w 866"/>
              <a:gd name="T25" fmla="*/ 364 h 703"/>
              <a:gd name="T26" fmla="*/ 48 w 866"/>
              <a:gd name="T27" fmla="*/ 366 h 703"/>
              <a:gd name="T28" fmla="*/ 132 w 866"/>
              <a:gd name="T29" fmla="*/ 418 h 703"/>
              <a:gd name="T30" fmla="*/ 164 w 866"/>
              <a:gd name="T31" fmla="*/ 433 h 703"/>
              <a:gd name="T32" fmla="*/ 261 w 866"/>
              <a:gd name="T33" fmla="*/ 638 h 703"/>
              <a:gd name="T34" fmla="*/ 305 w 866"/>
              <a:gd name="T35" fmla="*/ 633 h 703"/>
              <a:gd name="T36" fmla="*/ 314 w 866"/>
              <a:gd name="T37" fmla="*/ 517 h 703"/>
              <a:gd name="T38" fmla="*/ 334 w 866"/>
              <a:gd name="T39" fmla="*/ 512 h 703"/>
              <a:gd name="T40" fmla="*/ 581 w 866"/>
              <a:gd name="T41" fmla="*/ 514 h 703"/>
              <a:gd name="T42" fmla="*/ 616 w 866"/>
              <a:gd name="T43" fmla="*/ 535 h 703"/>
              <a:gd name="T44" fmla="*/ 643 w 866"/>
              <a:gd name="T45" fmla="*/ 640 h 703"/>
              <a:gd name="T46" fmla="*/ 599 w 866"/>
              <a:gd name="T47" fmla="*/ 652 h 703"/>
              <a:gd name="T48" fmla="*/ 590 w 866"/>
              <a:gd name="T49" fmla="*/ 585 h 703"/>
              <a:gd name="T50" fmla="*/ 578 w 866"/>
              <a:gd name="T51" fmla="*/ 562 h 703"/>
              <a:gd name="T52" fmla="*/ 460 w 866"/>
              <a:gd name="T53" fmla="*/ 574 h 703"/>
              <a:gd name="T54" fmla="*/ 351 w 866"/>
              <a:gd name="T55" fmla="*/ 633 h 703"/>
              <a:gd name="T56" fmla="*/ 216 w 866"/>
              <a:gd name="T57" fmla="*/ 649 h 703"/>
              <a:gd name="T58" fmla="*/ 150 w 866"/>
              <a:gd name="T59" fmla="*/ 476 h 703"/>
              <a:gd name="T60" fmla="*/ 97 w 866"/>
              <a:gd name="T61" fmla="*/ 449 h 703"/>
              <a:gd name="T62" fmla="*/ 28 w 866"/>
              <a:gd name="T63" fmla="*/ 408 h 703"/>
              <a:gd name="T64" fmla="*/ 1 w 866"/>
              <a:gd name="T65" fmla="*/ 282 h 703"/>
              <a:gd name="T66" fmla="*/ 44 w 866"/>
              <a:gd name="T67" fmla="*/ 235 h 703"/>
              <a:gd name="T68" fmla="*/ 151 w 866"/>
              <a:gd name="T69" fmla="*/ 121 h 703"/>
              <a:gd name="T70" fmla="*/ 101 w 866"/>
              <a:gd name="T71" fmla="*/ 18 h 703"/>
              <a:gd name="T72" fmla="*/ 139 w 866"/>
              <a:gd name="T73" fmla="*/ 4 h 703"/>
              <a:gd name="T74" fmla="*/ 409 w 866"/>
              <a:gd name="T75" fmla="*/ 43 h 703"/>
              <a:gd name="T76" fmla="*/ 460 w 866"/>
              <a:gd name="T77" fmla="*/ 40 h 703"/>
              <a:gd name="T78" fmla="*/ 865 w 866"/>
              <a:gd name="T79" fmla="*/ 319 h 703"/>
              <a:gd name="T80" fmla="*/ 820 w 866"/>
              <a:gd name="T81" fmla="*/ 448 h 703"/>
              <a:gd name="T82" fmla="*/ 753 w 866"/>
              <a:gd name="T83" fmla="*/ 557 h 703"/>
              <a:gd name="T84" fmla="*/ 743 w 866"/>
              <a:gd name="T85" fmla="*/ 601 h 703"/>
              <a:gd name="T86" fmla="*/ 668 w 866"/>
              <a:gd name="T87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6" h="703">
                <a:moveTo>
                  <a:pt x="643" y="640"/>
                </a:moveTo>
                <a:lnTo>
                  <a:pt x="643" y="640"/>
                </a:lnTo>
                <a:cubicBezTo>
                  <a:pt x="647" y="649"/>
                  <a:pt x="657" y="656"/>
                  <a:pt x="668" y="656"/>
                </a:cubicBezTo>
                <a:lnTo>
                  <a:pt x="668" y="656"/>
                </a:lnTo>
                <a:cubicBezTo>
                  <a:pt x="681" y="656"/>
                  <a:pt x="693" y="645"/>
                  <a:pt x="694" y="631"/>
                </a:cubicBezTo>
                <a:lnTo>
                  <a:pt x="694" y="631"/>
                </a:lnTo>
                <a:cubicBezTo>
                  <a:pt x="694" y="615"/>
                  <a:pt x="696" y="602"/>
                  <a:pt x="697" y="593"/>
                </a:cubicBezTo>
                <a:lnTo>
                  <a:pt x="697" y="593"/>
                </a:lnTo>
                <a:cubicBezTo>
                  <a:pt x="701" y="576"/>
                  <a:pt x="704" y="560"/>
                  <a:pt x="709" y="544"/>
                </a:cubicBezTo>
                <a:lnTo>
                  <a:pt x="709" y="544"/>
                </a:lnTo>
                <a:cubicBezTo>
                  <a:pt x="722" y="499"/>
                  <a:pt x="743" y="472"/>
                  <a:pt x="766" y="442"/>
                </a:cubicBezTo>
                <a:lnTo>
                  <a:pt x="766" y="442"/>
                </a:lnTo>
                <a:cubicBezTo>
                  <a:pt x="772" y="436"/>
                  <a:pt x="777" y="428"/>
                  <a:pt x="783" y="421"/>
                </a:cubicBezTo>
                <a:lnTo>
                  <a:pt x="783" y="421"/>
                </a:lnTo>
                <a:cubicBezTo>
                  <a:pt x="807" y="389"/>
                  <a:pt x="819" y="355"/>
                  <a:pt x="819" y="319"/>
                </a:cubicBezTo>
                <a:lnTo>
                  <a:pt x="819" y="319"/>
                </a:lnTo>
                <a:cubicBezTo>
                  <a:pt x="819" y="259"/>
                  <a:pt x="783" y="201"/>
                  <a:pt x="717" y="158"/>
                </a:cubicBezTo>
                <a:lnTo>
                  <a:pt x="717" y="158"/>
                </a:lnTo>
                <a:cubicBezTo>
                  <a:pt x="649" y="112"/>
                  <a:pt x="557" y="86"/>
                  <a:pt x="460" y="86"/>
                </a:cubicBezTo>
                <a:lnTo>
                  <a:pt x="460" y="86"/>
                </a:lnTo>
                <a:cubicBezTo>
                  <a:pt x="444" y="86"/>
                  <a:pt x="428" y="87"/>
                  <a:pt x="412" y="89"/>
                </a:cubicBezTo>
                <a:lnTo>
                  <a:pt x="412" y="89"/>
                </a:lnTo>
                <a:lnTo>
                  <a:pt x="411" y="89"/>
                </a:lnTo>
                <a:lnTo>
                  <a:pt x="411" y="89"/>
                </a:lnTo>
                <a:cubicBezTo>
                  <a:pt x="398" y="89"/>
                  <a:pt x="288" y="92"/>
                  <a:pt x="249" y="77"/>
                </a:cubicBezTo>
                <a:lnTo>
                  <a:pt x="249" y="77"/>
                </a:lnTo>
                <a:cubicBezTo>
                  <a:pt x="236" y="72"/>
                  <a:pt x="189" y="58"/>
                  <a:pt x="154" y="52"/>
                </a:cubicBezTo>
                <a:lnTo>
                  <a:pt x="202" y="110"/>
                </a:lnTo>
                <a:lnTo>
                  <a:pt x="202" y="110"/>
                </a:lnTo>
                <a:cubicBezTo>
                  <a:pt x="205" y="115"/>
                  <a:pt x="207" y="122"/>
                  <a:pt x="206" y="128"/>
                </a:cubicBezTo>
                <a:lnTo>
                  <a:pt x="206" y="128"/>
                </a:lnTo>
                <a:cubicBezTo>
                  <a:pt x="206" y="134"/>
                  <a:pt x="202" y="140"/>
                  <a:pt x="197" y="144"/>
                </a:cubicBezTo>
                <a:lnTo>
                  <a:pt x="197" y="144"/>
                </a:lnTo>
                <a:cubicBezTo>
                  <a:pt x="160" y="171"/>
                  <a:pt x="141" y="198"/>
                  <a:pt x="123" y="223"/>
                </a:cubicBezTo>
                <a:lnTo>
                  <a:pt x="123" y="223"/>
                </a:lnTo>
                <a:cubicBezTo>
                  <a:pt x="104" y="251"/>
                  <a:pt x="85" y="277"/>
                  <a:pt x="49" y="281"/>
                </a:cubicBezTo>
                <a:lnTo>
                  <a:pt x="49" y="281"/>
                </a:lnTo>
                <a:cubicBezTo>
                  <a:pt x="48" y="281"/>
                  <a:pt x="47" y="282"/>
                  <a:pt x="47" y="283"/>
                </a:cubicBezTo>
                <a:lnTo>
                  <a:pt x="46" y="364"/>
                </a:lnTo>
                <a:lnTo>
                  <a:pt x="46" y="364"/>
                </a:lnTo>
                <a:cubicBezTo>
                  <a:pt x="46" y="365"/>
                  <a:pt x="46" y="366"/>
                  <a:pt x="48" y="366"/>
                </a:cubicBezTo>
                <a:lnTo>
                  <a:pt x="48" y="366"/>
                </a:lnTo>
                <a:cubicBezTo>
                  <a:pt x="51" y="368"/>
                  <a:pt x="55" y="369"/>
                  <a:pt x="60" y="371"/>
                </a:cubicBezTo>
                <a:lnTo>
                  <a:pt x="60" y="371"/>
                </a:lnTo>
                <a:cubicBezTo>
                  <a:pt x="81" y="380"/>
                  <a:pt x="107" y="391"/>
                  <a:pt x="132" y="418"/>
                </a:cubicBezTo>
                <a:lnTo>
                  <a:pt x="132" y="418"/>
                </a:lnTo>
                <a:cubicBezTo>
                  <a:pt x="136" y="424"/>
                  <a:pt x="152" y="429"/>
                  <a:pt x="164" y="433"/>
                </a:cubicBezTo>
                <a:lnTo>
                  <a:pt x="164" y="433"/>
                </a:lnTo>
                <a:cubicBezTo>
                  <a:pt x="189" y="441"/>
                  <a:pt x="219" y="451"/>
                  <a:pt x="225" y="479"/>
                </a:cubicBezTo>
                <a:lnTo>
                  <a:pt x="261" y="638"/>
                </a:lnTo>
                <a:lnTo>
                  <a:pt x="261" y="638"/>
                </a:lnTo>
                <a:cubicBezTo>
                  <a:pt x="263" y="649"/>
                  <a:pt x="272" y="656"/>
                  <a:pt x="283" y="656"/>
                </a:cubicBezTo>
                <a:lnTo>
                  <a:pt x="283" y="656"/>
                </a:lnTo>
                <a:cubicBezTo>
                  <a:pt x="295" y="656"/>
                  <a:pt x="305" y="646"/>
                  <a:pt x="305" y="633"/>
                </a:cubicBezTo>
                <a:lnTo>
                  <a:pt x="305" y="535"/>
                </a:lnTo>
                <a:lnTo>
                  <a:pt x="305" y="535"/>
                </a:lnTo>
                <a:cubicBezTo>
                  <a:pt x="305" y="528"/>
                  <a:pt x="308" y="521"/>
                  <a:pt x="314" y="517"/>
                </a:cubicBezTo>
                <a:lnTo>
                  <a:pt x="314" y="517"/>
                </a:lnTo>
                <a:cubicBezTo>
                  <a:pt x="319" y="512"/>
                  <a:pt x="327" y="511"/>
                  <a:pt x="334" y="512"/>
                </a:cubicBezTo>
                <a:lnTo>
                  <a:pt x="334" y="512"/>
                </a:lnTo>
                <a:cubicBezTo>
                  <a:pt x="374" y="522"/>
                  <a:pt x="416" y="527"/>
                  <a:pt x="460" y="527"/>
                </a:cubicBezTo>
                <a:lnTo>
                  <a:pt x="460" y="527"/>
                </a:lnTo>
                <a:cubicBezTo>
                  <a:pt x="501" y="527"/>
                  <a:pt x="542" y="523"/>
                  <a:pt x="581" y="514"/>
                </a:cubicBezTo>
                <a:lnTo>
                  <a:pt x="581" y="514"/>
                </a:lnTo>
                <a:cubicBezTo>
                  <a:pt x="589" y="512"/>
                  <a:pt x="599" y="514"/>
                  <a:pt x="604" y="521"/>
                </a:cubicBezTo>
                <a:lnTo>
                  <a:pt x="616" y="535"/>
                </a:lnTo>
                <a:lnTo>
                  <a:pt x="616" y="535"/>
                </a:lnTo>
                <a:cubicBezTo>
                  <a:pt x="627" y="547"/>
                  <a:pt x="634" y="563"/>
                  <a:pt x="636" y="580"/>
                </a:cubicBezTo>
                <a:lnTo>
                  <a:pt x="643" y="640"/>
                </a:lnTo>
                <a:close/>
                <a:moveTo>
                  <a:pt x="668" y="702"/>
                </a:moveTo>
                <a:lnTo>
                  <a:pt x="668" y="702"/>
                </a:lnTo>
                <a:cubicBezTo>
                  <a:pt x="636" y="702"/>
                  <a:pt x="608" y="682"/>
                  <a:pt x="599" y="652"/>
                </a:cubicBezTo>
                <a:lnTo>
                  <a:pt x="599" y="652"/>
                </a:lnTo>
                <a:cubicBezTo>
                  <a:pt x="598" y="650"/>
                  <a:pt x="598" y="649"/>
                  <a:pt x="597" y="647"/>
                </a:cubicBezTo>
                <a:lnTo>
                  <a:pt x="590" y="585"/>
                </a:lnTo>
                <a:lnTo>
                  <a:pt x="590" y="585"/>
                </a:lnTo>
                <a:cubicBezTo>
                  <a:pt x="589" y="578"/>
                  <a:pt x="586" y="570"/>
                  <a:pt x="581" y="565"/>
                </a:cubicBezTo>
                <a:lnTo>
                  <a:pt x="578" y="562"/>
                </a:lnTo>
                <a:lnTo>
                  <a:pt x="578" y="562"/>
                </a:lnTo>
                <a:cubicBezTo>
                  <a:pt x="540" y="569"/>
                  <a:pt x="500" y="574"/>
                  <a:pt x="460" y="574"/>
                </a:cubicBezTo>
                <a:lnTo>
                  <a:pt x="460" y="574"/>
                </a:lnTo>
                <a:cubicBezTo>
                  <a:pt x="423" y="574"/>
                  <a:pt x="386" y="570"/>
                  <a:pt x="351" y="563"/>
                </a:cubicBezTo>
                <a:lnTo>
                  <a:pt x="351" y="633"/>
                </a:lnTo>
                <a:lnTo>
                  <a:pt x="351" y="633"/>
                </a:lnTo>
                <a:cubicBezTo>
                  <a:pt x="351" y="672"/>
                  <a:pt x="320" y="702"/>
                  <a:pt x="283" y="702"/>
                </a:cubicBezTo>
                <a:lnTo>
                  <a:pt x="283" y="702"/>
                </a:lnTo>
                <a:cubicBezTo>
                  <a:pt x="250" y="702"/>
                  <a:pt x="223" y="680"/>
                  <a:pt x="216" y="649"/>
                </a:cubicBezTo>
                <a:lnTo>
                  <a:pt x="180" y="489"/>
                </a:lnTo>
                <a:lnTo>
                  <a:pt x="180" y="489"/>
                </a:lnTo>
                <a:cubicBezTo>
                  <a:pt x="176" y="485"/>
                  <a:pt x="159" y="479"/>
                  <a:pt x="150" y="476"/>
                </a:cubicBezTo>
                <a:lnTo>
                  <a:pt x="150" y="476"/>
                </a:lnTo>
                <a:cubicBezTo>
                  <a:pt x="130" y="470"/>
                  <a:pt x="110" y="464"/>
                  <a:pt x="97" y="449"/>
                </a:cubicBezTo>
                <a:lnTo>
                  <a:pt x="97" y="449"/>
                </a:lnTo>
                <a:cubicBezTo>
                  <a:pt x="80" y="429"/>
                  <a:pt x="61" y="421"/>
                  <a:pt x="42" y="413"/>
                </a:cubicBezTo>
                <a:lnTo>
                  <a:pt x="42" y="413"/>
                </a:lnTo>
                <a:cubicBezTo>
                  <a:pt x="38" y="412"/>
                  <a:pt x="33" y="410"/>
                  <a:pt x="28" y="408"/>
                </a:cubicBezTo>
                <a:lnTo>
                  <a:pt x="28" y="408"/>
                </a:lnTo>
                <a:cubicBezTo>
                  <a:pt x="11" y="400"/>
                  <a:pt x="0" y="383"/>
                  <a:pt x="0" y="363"/>
                </a:cubicBezTo>
                <a:lnTo>
                  <a:pt x="1" y="282"/>
                </a:lnTo>
                <a:lnTo>
                  <a:pt x="1" y="282"/>
                </a:lnTo>
                <a:cubicBezTo>
                  <a:pt x="2" y="258"/>
                  <a:pt x="20" y="238"/>
                  <a:pt x="44" y="235"/>
                </a:cubicBezTo>
                <a:lnTo>
                  <a:pt x="44" y="235"/>
                </a:lnTo>
                <a:cubicBezTo>
                  <a:pt x="58" y="234"/>
                  <a:pt x="68" y="221"/>
                  <a:pt x="86" y="196"/>
                </a:cubicBezTo>
                <a:lnTo>
                  <a:pt x="86" y="196"/>
                </a:lnTo>
                <a:cubicBezTo>
                  <a:pt x="101" y="176"/>
                  <a:pt x="119" y="148"/>
                  <a:pt x="151" y="121"/>
                </a:cubicBezTo>
                <a:lnTo>
                  <a:pt x="102" y="62"/>
                </a:lnTo>
                <a:lnTo>
                  <a:pt x="102" y="62"/>
                </a:lnTo>
                <a:cubicBezTo>
                  <a:pt x="92" y="50"/>
                  <a:pt x="91" y="32"/>
                  <a:pt x="101" y="18"/>
                </a:cubicBezTo>
                <a:lnTo>
                  <a:pt x="101" y="18"/>
                </a:lnTo>
                <a:cubicBezTo>
                  <a:pt x="110" y="6"/>
                  <a:pt x="124" y="0"/>
                  <a:pt x="139" y="4"/>
                </a:cubicBezTo>
                <a:lnTo>
                  <a:pt x="139" y="4"/>
                </a:lnTo>
                <a:cubicBezTo>
                  <a:pt x="181" y="7"/>
                  <a:pt x="250" y="28"/>
                  <a:pt x="266" y="34"/>
                </a:cubicBezTo>
                <a:lnTo>
                  <a:pt x="266" y="34"/>
                </a:lnTo>
                <a:cubicBezTo>
                  <a:pt x="289" y="43"/>
                  <a:pt x="365" y="44"/>
                  <a:pt x="409" y="43"/>
                </a:cubicBezTo>
                <a:lnTo>
                  <a:pt x="409" y="43"/>
                </a:lnTo>
                <a:cubicBezTo>
                  <a:pt x="426" y="41"/>
                  <a:pt x="442" y="40"/>
                  <a:pt x="460" y="40"/>
                </a:cubicBezTo>
                <a:lnTo>
                  <a:pt x="460" y="40"/>
                </a:lnTo>
                <a:cubicBezTo>
                  <a:pt x="566" y="40"/>
                  <a:pt x="667" y="69"/>
                  <a:pt x="743" y="119"/>
                </a:cubicBezTo>
                <a:lnTo>
                  <a:pt x="743" y="119"/>
                </a:lnTo>
                <a:cubicBezTo>
                  <a:pt x="822" y="172"/>
                  <a:pt x="865" y="243"/>
                  <a:pt x="865" y="319"/>
                </a:cubicBezTo>
                <a:lnTo>
                  <a:pt x="865" y="319"/>
                </a:lnTo>
                <a:cubicBezTo>
                  <a:pt x="865" y="364"/>
                  <a:pt x="849" y="408"/>
                  <a:pt x="820" y="448"/>
                </a:cubicBezTo>
                <a:lnTo>
                  <a:pt x="820" y="448"/>
                </a:lnTo>
                <a:cubicBezTo>
                  <a:pt x="814" y="456"/>
                  <a:pt x="807" y="464"/>
                  <a:pt x="803" y="470"/>
                </a:cubicBezTo>
                <a:lnTo>
                  <a:pt x="803" y="470"/>
                </a:lnTo>
                <a:cubicBezTo>
                  <a:pt x="779" y="500"/>
                  <a:pt x="764" y="520"/>
                  <a:pt x="753" y="557"/>
                </a:cubicBezTo>
                <a:lnTo>
                  <a:pt x="753" y="557"/>
                </a:lnTo>
                <a:cubicBezTo>
                  <a:pt x="749" y="571"/>
                  <a:pt x="745" y="586"/>
                  <a:pt x="743" y="601"/>
                </a:cubicBezTo>
                <a:lnTo>
                  <a:pt x="743" y="601"/>
                </a:lnTo>
                <a:cubicBezTo>
                  <a:pt x="742" y="606"/>
                  <a:pt x="740" y="616"/>
                  <a:pt x="740" y="633"/>
                </a:cubicBezTo>
                <a:lnTo>
                  <a:pt x="740" y="633"/>
                </a:lnTo>
                <a:cubicBezTo>
                  <a:pt x="738" y="672"/>
                  <a:pt x="706" y="702"/>
                  <a:pt x="668" y="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05"/>
          <p:cNvSpPr>
            <a:spLocks noChangeArrowheads="1"/>
          </p:cNvSpPr>
          <p:nvPr/>
        </p:nvSpPr>
        <p:spPr bwMode="auto">
          <a:xfrm>
            <a:off x="9800538" y="7480355"/>
            <a:ext cx="228197" cy="160777"/>
          </a:xfrm>
          <a:custGeom>
            <a:avLst/>
            <a:gdLst>
              <a:gd name="T0" fmla="*/ 102 w 196"/>
              <a:gd name="T1" fmla="*/ 36 h 135"/>
              <a:gd name="T2" fmla="*/ 102 w 196"/>
              <a:gd name="T3" fmla="*/ 36 h 135"/>
              <a:gd name="T4" fmla="*/ 89 w 196"/>
              <a:gd name="T5" fmla="*/ 31 h 135"/>
              <a:gd name="T6" fmla="*/ 89 w 196"/>
              <a:gd name="T7" fmla="*/ 31 h 135"/>
              <a:gd name="T8" fmla="*/ 86 w 196"/>
              <a:gd name="T9" fmla="*/ 31 h 135"/>
              <a:gd name="T10" fmla="*/ 86 w 196"/>
              <a:gd name="T11" fmla="*/ 31 h 135"/>
              <a:gd name="T12" fmla="*/ 76 w 196"/>
              <a:gd name="T13" fmla="*/ 38 h 135"/>
              <a:gd name="T14" fmla="*/ 76 w 196"/>
              <a:gd name="T15" fmla="*/ 38 h 135"/>
              <a:gd name="T16" fmla="*/ 74 w 196"/>
              <a:gd name="T17" fmla="*/ 53 h 135"/>
              <a:gd name="T18" fmla="*/ 74 w 196"/>
              <a:gd name="T19" fmla="*/ 53 h 135"/>
              <a:gd name="T20" fmla="*/ 95 w 196"/>
              <a:gd name="T21" fmla="*/ 61 h 135"/>
              <a:gd name="T22" fmla="*/ 95 w 196"/>
              <a:gd name="T23" fmla="*/ 61 h 135"/>
              <a:gd name="T24" fmla="*/ 100 w 196"/>
              <a:gd name="T25" fmla="*/ 53 h 135"/>
              <a:gd name="T26" fmla="*/ 100 w 196"/>
              <a:gd name="T27" fmla="*/ 53 h 135"/>
              <a:gd name="T28" fmla="*/ 102 w 196"/>
              <a:gd name="T29" fmla="*/ 35 h 135"/>
              <a:gd name="T30" fmla="*/ 102 w 196"/>
              <a:gd name="T31" fmla="*/ 35 h 135"/>
              <a:gd name="T32" fmla="*/ 89 w 196"/>
              <a:gd name="T33" fmla="*/ 31 h 135"/>
              <a:gd name="T34" fmla="*/ 17 w 196"/>
              <a:gd name="T35" fmla="*/ 134 h 135"/>
              <a:gd name="T36" fmla="*/ 17 w 196"/>
              <a:gd name="T37" fmla="*/ 134 h 135"/>
              <a:gd name="T38" fmla="*/ 3 w 196"/>
              <a:gd name="T39" fmla="*/ 123 h 135"/>
              <a:gd name="T40" fmla="*/ 3 w 196"/>
              <a:gd name="T41" fmla="*/ 123 h 135"/>
              <a:gd name="T42" fmla="*/ 13 w 196"/>
              <a:gd name="T43" fmla="*/ 105 h 135"/>
              <a:gd name="T44" fmla="*/ 13 w 196"/>
              <a:gd name="T45" fmla="*/ 105 h 135"/>
              <a:gd name="T46" fmla="*/ 66 w 196"/>
              <a:gd name="T47" fmla="*/ 83 h 135"/>
              <a:gd name="T48" fmla="*/ 66 w 196"/>
              <a:gd name="T49" fmla="*/ 83 h 135"/>
              <a:gd name="T50" fmla="*/ 52 w 196"/>
              <a:gd name="T51" fmla="*/ 72 h 135"/>
              <a:gd name="T52" fmla="*/ 52 w 196"/>
              <a:gd name="T53" fmla="*/ 72 h 135"/>
              <a:gd name="T54" fmla="*/ 49 w 196"/>
              <a:gd name="T55" fmla="*/ 27 h 135"/>
              <a:gd name="T56" fmla="*/ 49 w 196"/>
              <a:gd name="T57" fmla="*/ 27 h 135"/>
              <a:gd name="T58" fmla="*/ 91 w 196"/>
              <a:gd name="T59" fmla="*/ 1 h 135"/>
              <a:gd name="T60" fmla="*/ 91 w 196"/>
              <a:gd name="T61" fmla="*/ 1 h 135"/>
              <a:gd name="T62" fmla="*/ 130 w 196"/>
              <a:gd name="T63" fmla="*/ 25 h 135"/>
              <a:gd name="T64" fmla="*/ 130 w 196"/>
              <a:gd name="T65" fmla="*/ 25 h 135"/>
              <a:gd name="T66" fmla="*/ 129 w 196"/>
              <a:gd name="T67" fmla="*/ 62 h 135"/>
              <a:gd name="T68" fmla="*/ 129 w 196"/>
              <a:gd name="T69" fmla="*/ 62 h 135"/>
              <a:gd name="T70" fmla="*/ 176 w 196"/>
              <a:gd name="T71" fmla="*/ 57 h 135"/>
              <a:gd name="T72" fmla="*/ 176 w 196"/>
              <a:gd name="T73" fmla="*/ 57 h 135"/>
              <a:gd name="T74" fmla="*/ 194 w 196"/>
              <a:gd name="T75" fmla="*/ 69 h 135"/>
              <a:gd name="T76" fmla="*/ 194 w 196"/>
              <a:gd name="T77" fmla="*/ 69 h 135"/>
              <a:gd name="T78" fmla="*/ 182 w 196"/>
              <a:gd name="T79" fmla="*/ 86 h 135"/>
              <a:gd name="T80" fmla="*/ 182 w 196"/>
              <a:gd name="T81" fmla="*/ 86 h 135"/>
              <a:gd name="T82" fmla="*/ 130 w 196"/>
              <a:gd name="T83" fmla="*/ 92 h 135"/>
              <a:gd name="T84" fmla="*/ 130 w 196"/>
              <a:gd name="T85" fmla="*/ 92 h 135"/>
              <a:gd name="T86" fmla="*/ 106 w 196"/>
              <a:gd name="T87" fmla="*/ 92 h 135"/>
              <a:gd name="T88" fmla="*/ 106 w 196"/>
              <a:gd name="T89" fmla="*/ 92 h 135"/>
              <a:gd name="T90" fmla="*/ 63 w 196"/>
              <a:gd name="T91" fmla="*/ 117 h 135"/>
              <a:gd name="T92" fmla="*/ 63 w 196"/>
              <a:gd name="T93" fmla="*/ 117 h 135"/>
              <a:gd name="T94" fmla="*/ 21 w 196"/>
              <a:gd name="T95" fmla="*/ 133 h 135"/>
              <a:gd name="T96" fmla="*/ 21 w 196"/>
              <a:gd name="T97" fmla="*/ 133 h 135"/>
              <a:gd name="T98" fmla="*/ 17 w 196"/>
              <a:gd name="T99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6" h="135">
                <a:moveTo>
                  <a:pt x="102" y="36"/>
                </a:moveTo>
                <a:lnTo>
                  <a:pt x="102" y="36"/>
                </a:lnTo>
                <a:close/>
                <a:moveTo>
                  <a:pt x="89" y="31"/>
                </a:moveTo>
                <a:lnTo>
                  <a:pt x="89" y="31"/>
                </a:lnTo>
                <a:cubicBezTo>
                  <a:pt x="88" y="31"/>
                  <a:pt x="87" y="31"/>
                  <a:pt x="86" y="31"/>
                </a:cubicBezTo>
                <a:lnTo>
                  <a:pt x="86" y="31"/>
                </a:lnTo>
                <a:cubicBezTo>
                  <a:pt x="81" y="31"/>
                  <a:pt x="78" y="34"/>
                  <a:pt x="76" y="38"/>
                </a:cubicBezTo>
                <a:lnTo>
                  <a:pt x="76" y="38"/>
                </a:lnTo>
                <a:cubicBezTo>
                  <a:pt x="72" y="45"/>
                  <a:pt x="72" y="50"/>
                  <a:pt x="74" y="53"/>
                </a:cubicBezTo>
                <a:lnTo>
                  <a:pt x="74" y="53"/>
                </a:lnTo>
                <a:cubicBezTo>
                  <a:pt x="78" y="57"/>
                  <a:pt x="85" y="59"/>
                  <a:pt x="95" y="61"/>
                </a:cubicBezTo>
                <a:lnTo>
                  <a:pt x="95" y="61"/>
                </a:lnTo>
                <a:cubicBezTo>
                  <a:pt x="97" y="59"/>
                  <a:pt x="99" y="56"/>
                  <a:pt x="100" y="53"/>
                </a:cubicBezTo>
                <a:lnTo>
                  <a:pt x="100" y="53"/>
                </a:lnTo>
                <a:cubicBezTo>
                  <a:pt x="103" y="47"/>
                  <a:pt x="104" y="42"/>
                  <a:pt x="102" y="35"/>
                </a:cubicBezTo>
                <a:lnTo>
                  <a:pt x="102" y="35"/>
                </a:lnTo>
                <a:cubicBezTo>
                  <a:pt x="101" y="33"/>
                  <a:pt x="95" y="31"/>
                  <a:pt x="89" y="31"/>
                </a:cubicBezTo>
                <a:close/>
                <a:moveTo>
                  <a:pt x="17" y="134"/>
                </a:moveTo>
                <a:lnTo>
                  <a:pt x="17" y="134"/>
                </a:lnTo>
                <a:cubicBezTo>
                  <a:pt x="10" y="134"/>
                  <a:pt x="5" y="130"/>
                  <a:pt x="3" y="123"/>
                </a:cubicBezTo>
                <a:lnTo>
                  <a:pt x="3" y="123"/>
                </a:lnTo>
                <a:cubicBezTo>
                  <a:pt x="0" y="116"/>
                  <a:pt x="5" y="107"/>
                  <a:pt x="13" y="105"/>
                </a:cubicBezTo>
                <a:lnTo>
                  <a:pt x="13" y="105"/>
                </a:lnTo>
                <a:cubicBezTo>
                  <a:pt x="24" y="102"/>
                  <a:pt x="46" y="94"/>
                  <a:pt x="66" y="83"/>
                </a:cubicBezTo>
                <a:lnTo>
                  <a:pt x="66" y="83"/>
                </a:lnTo>
                <a:cubicBezTo>
                  <a:pt x="60" y="80"/>
                  <a:pt x="55" y="77"/>
                  <a:pt x="52" y="72"/>
                </a:cubicBezTo>
                <a:lnTo>
                  <a:pt x="52" y="72"/>
                </a:lnTo>
                <a:cubicBezTo>
                  <a:pt x="45" y="64"/>
                  <a:pt x="39" y="49"/>
                  <a:pt x="49" y="27"/>
                </a:cubicBezTo>
                <a:lnTo>
                  <a:pt x="49" y="27"/>
                </a:lnTo>
                <a:cubicBezTo>
                  <a:pt x="56" y="10"/>
                  <a:pt x="71" y="0"/>
                  <a:pt x="91" y="1"/>
                </a:cubicBezTo>
                <a:lnTo>
                  <a:pt x="91" y="1"/>
                </a:lnTo>
                <a:cubicBezTo>
                  <a:pt x="107" y="2"/>
                  <a:pt x="125" y="10"/>
                  <a:pt x="130" y="25"/>
                </a:cubicBezTo>
                <a:lnTo>
                  <a:pt x="130" y="25"/>
                </a:lnTo>
                <a:cubicBezTo>
                  <a:pt x="134" y="37"/>
                  <a:pt x="134" y="50"/>
                  <a:pt x="129" y="62"/>
                </a:cubicBezTo>
                <a:lnTo>
                  <a:pt x="129" y="62"/>
                </a:lnTo>
                <a:cubicBezTo>
                  <a:pt x="144" y="62"/>
                  <a:pt x="161" y="60"/>
                  <a:pt x="176" y="57"/>
                </a:cubicBezTo>
                <a:lnTo>
                  <a:pt x="176" y="57"/>
                </a:lnTo>
                <a:cubicBezTo>
                  <a:pt x="185" y="55"/>
                  <a:pt x="192" y="61"/>
                  <a:pt x="194" y="69"/>
                </a:cubicBezTo>
                <a:lnTo>
                  <a:pt x="194" y="69"/>
                </a:lnTo>
                <a:cubicBezTo>
                  <a:pt x="195" y="77"/>
                  <a:pt x="191" y="84"/>
                  <a:pt x="182" y="86"/>
                </a:cubicBezTo>
                <a:lnTo>
                  <a:pt x="182" y="86"/>
                </a:lnTo>
                <a:cubicBezTo>
                  <a:pt x="181" y="86"/>
                  <a:pt x="158" y="90"/>
                  <a:pt x="130" y="92"/>
                </a:cubicBezTo>
                <a:lnTo>
                  <a:pt x="130" y="92"/>
                </a:lnTo>
                <a:cubicBezTo>
                  <a:pt x="122" y="92"/>
                  <a:pt x="113" y="92"/>
                  <a:pt x="106" y="92"/>
                </a:cubicBezTo>
                <a:lnTo>
                  <a:pt x="106" y="92"/>
                </a:lnTo>
                <a:cubicBezTo>
                  <a:pt x="95" y="101"/>
                  <a:pt x="80" y="110"/>
                  <a:pt x="63" y="117"/>
                </a:cubicBezTo>
                <a:lnTo>
                  <a:pt x="63" y="117"/>
                </a:lnTo>
                <a:cubicBezTo>
                  <a:pt x="41" y="128"/>
                  <a:pt x="22" y="133"/>
                  <a:pt x="21" y="133"/>
                </a:cubicBezTo>
                <a:lnTo>
                  <a:pt x="21" y="133"/>
                </a:lnTo>
                <a:cubicBezTo>
                  <a:pt x="19" y="134"/>
                  <a:pt x="18" y="134"/>
                  <a:pt x="17" y="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06"/>
          <p:cNvSpPr>
            <a:spLocks noChangeArrowheads="1"/>
          </p:cNvSpPr>
          <p:nvPr/>
        </p:nvSpPr>
        <p:spPr bwMode="auto">
          <a:xfrm>
            <a:off x="9069273" y="7610014"/>
            <a:ext cx="62235" cy="62235"/>
          </a:xfrm>
          <a:custGeom>
            <a:avLst/>
            <a:gdLst>
              <a:gd name="T0" fmla="*/ 0 w 51"/>
              <a:gd name="T1" fmla="*/ 25 h 51"/>
              <a:gd name="T2" fmla="*/ 0 w 51"/>
              <a:gd name="T3" fmla="*/ 25 h 51"/>
              <a:gd name="T4" fmla="*/ 25 w 51"/>
              <a:gd name="T5" fmla="*/ 0 h 51"/>
              <a:gd name="T6" fmla="*/ 25 w 51"/>
              <a:gd name="T7" fmla="*/ 0 h 51"/>
              <a:gd name="T8" fmla="*/ 50 w 51"/>
              <a:gd name="T9" fmla="*/ 25 h 51"/>
              <a:gd name="T10" fmla="*/ 50 w 51"/>
              <a:gd name="T11" fmla="*/ 25 h 51"/>
              <a:gd name="T12" fmla="*/ 25 w 51"/>
              <a:gd name="T13" fmla="*/ 50 h 51"/>
              <a:gd name="T14" fmla="*/ 25 w 51"/>
              <a:gd name="T15" fmla="*/ 50 h 51"/>
              <a:gd name="T16" fmla="*/ 0 w 51"/>
              <a:gd name="T17" fmla="*/ 25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" h="51">
                <a:moveTo>
                  <a:pt x="0" y="25"/>
                </a:moveTo>
                <a:lnTo>
                  <a:pt x="0" y="25"/>
                </a:lnTo>
                <a:cubicBezTo>
                  <a:pt x="0" y="11"/>
                  <a:pt x="11" y="0"/>
                  <a:pt x="25" y="0"/>
                </a:cubicBezTo>
                <a:lnTo>
                  <a:pt x="25" y="0"/>
                </a:lnTo>
                <a:cubicBezTo>
                  <a:pt x="39" y="0"/>
                  <a:pt x="50" y="11"/>
                  <a:pt x="50" y="25"/>
                </a:cubicBezTo>
                <a:lnTo>
                  <a:pt x="50" y="25"/>
                </a:lnTo>
                <a:cubicBezTo>
                  <a:pt x="50" y="39"/>
                  <a:pt x="39" y="50"/>
                  <a:pt x="25" y="50"/>
                </a:cubicBezTo>
                <a:lnTo>
                  <a:pt x="25" y="50"/>
                </a:lnTo>
                <a:cubicBezTo>
                  <a:pt x="11" y="50"/>
                  <a:pt x="0" y="39"/>
                  <a:pt x="0" y="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07"/>
          <p:cNvSpPr>
            <a:spLocks noChangeArrowheads="1"/>
          </p:cNvSpPr>
          <p:nvPr/>
        </p:nvSpPr>
        <p:spPr bwMode="auto">
          <a:xfrm>
            <a:off x="9318215" y="7501100"/>
            <a:ext cx="254127" cy="82981"/>
          </a:xfrm>
          <a:custGeom>
            <a:avLst/>
            <a:gdLst>
              <a:gd name="T0" fmla="*/ 191 w 218"/>
              <a:gd name="T1" fmla="*/ 68 h 69"/>
              <a:gd name="T2" fmla="*/ 191 w 218"/>
              <a:gd name="T3" fmla="*/ 68 h 69"/>
              <a:gd name="T4" fmla="*/ 184 w 218"/>
              <a:gd name="T5" fmla="*/ 66 h 69"/>
              <a:gd name="T6" fmla="*/ 184 w 218"/>
              <a:gd name="T7" fmla="*/ 66 h 69"/>
              <a:gd name="T8" fmla="*/ 98 w 218"/>
              <a:gd name="T9" fmla="*/ 48 h 69"/>
              <a:gd name="T10" fmla="*/ 98 w 218"/>
              <a:gd name="T11" fmla="*/ 48 h 69"/>
              <a:gd name="T12" fmla="*/ 28 w 218"/>
              <a:gd name="T13" fmla="*/ 50 h 69"/>
              <a:gd name="T14" fmla="*/ 28 w 218"/>
              <a:gd name="T15" fmla="*/ 50 h 69"/>
              <a:gd name="T16" fmla="*/ 2 w 218"/>
              <a:gd name="T17" fmla="*/ 31 h 69"/>
              <a:gd name="T18" fmla="*/ 2 w 218"/>
              <a:gd name="T19" fmla="*/ 31 h 69"/>
              <a:gd name="T20" fmla="*/ 21 w 218"/>
              <a:gd name="T21" fmla="*/ 5 h 69"/>
              <a:gd name="T22" fmla="*/ 21 w 218"/>
              <a:gd name="T23" fmla="*/ 5 h 69"/>
              <a:gd name="T24" fmla="*/ 103 w 218"/>
              <a:gd name="T25" fmla="*/ 2 h 69"/>
              <a:gd name="T26" fmla="*/ 103 w 218"/>
              <a:gd name="T27" fmla="*/ 2 h 69"/>
              <a:gd name="T28" fmla="*/ 198 w 218"/>
              <a:gd name="T29" fmla="*/ 22 h 69"/>
              <a:gd name="T30" fmla="*/ 198 w 218"/>
              <a:gd name="T31" fmla="*/ 22 h 69"/>
              <a:gd name="T32" fmla="*/ 213 w 218"/>
              <a:gd name="T33" fmla="*/ 51 h 69"/>
              <a:gd name="T34" fmla="*/ 213 w 218"/>
              <a:gd name="T35" fmla="*/ 51 h 69"/>
              <a:gd name="T36" fmla="*/ 191 w 218"/>
              <a:gd name="T37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" h="69">
                <a:moveTo>
                  <a:pt x="191" y="68"/>
                </a:moveTo>
                <a:lnTo>
                  <a:pt x="191" y="68"/>
                </a:lnTo>
                <a:cubicBezTo>
                  <a:pt x="189" y="68"/>
                  <a:pt x="187" y="67"/>
                  <a:pt x="184" y="66"/>
                </a:cubicBezTo>
                <a:lnTo>
                  <a:pt x="184" y="66"/>
                </a:lnTo>
                <a:cubicBezTo>
                  <a:pt x="154" y="57"/>
                  <a:pt x="132" y="52"/>
                  <a:pt x="98" y="48"/>
                </a:cubicBezTo>
                <a:lnTo>
                  <a:pt x="98" y="48"/>
                </a:lnTo>
                <a:cubicBezTo>
                  <a:pt x="84" y="46"/>
                  <a:pt x="45" y="47"/>
                  <a:pt x="28" y="50"/>
                </a:cubicBezTo>
                <a:lnTo>
                  <a:pt x="28" y="50"/>
                </a:lnTo>
                <a:cubicBezTo>
                  <a:pt x="16" y="53"/>
                  <a:pt x="4" y="44"/>
                  <a:pt x="2" y="31"/>
                </a:cubicBezTo>
                <a:lnTo>
                  <a:pt x="2" y="31"/>
                </a:lnTo>
                <a:cubicBezTo>
                  <a:pt x="0" y="19"/>
                  <a:pt x="8" y="7"/>
                  <a:pt x="21" y="5"/>
                </a:cubicBezTo>
                <a:lnTo>
                  <a:pt x="21" y="5"/>
                </a:lnTo>
                <a:cubicBezTo>
                  <a:pt x="41" y="1"/>
                  <a:pt x="85" y="0"/>
                  <a:pt x="103" y="2"/>
                </a:cubicBezTo>
                <a:lnTo>
                  <a:pt x="103" y="2"/>
                </a:lnTo>
                <a:cubicBezTo>
                  <a:pt x="141" y="6"/>
                  <a:pt x="165" y="12"/>
                  <a:pt x="198" y="22"/>
                </a:cubicBezTo>
                <a:lnTo>
                  <a:pt x="198" y="22"/>
                </a:lnTo>
                <a:cubicBezTo>
                  <a:pt x="210" y="26"/>
                  <a:pt x="217" y="39"/>
                  <a:pt x="213" y="51"/>
                </a:cubicBezTo>
                <a:lnTo>
                  <a:pt x="213" y="51"/>
                </a:lnTo>
                <a:cubicBezTo>
                  <a:pt x="210" y="61"/>
                  <a:pt x="201" y="68"/>
                  <a:pt x="191" y="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08"/>
          <p:cNvSpPr>
            <a:spLocks noChangeArrowheads="1"/>
          </p:cNvSpPr>
          <p:nvPr/>
        </p:nvSpPr>
        <p:spPr bwMode="auto">
          <a:xfrm>
            <a:off x="19825638" y="7449238"/>
            <a:ext cx="1182474" cy="622355"/>
          </a:xfrm>
          <a:custGeom>
            <a:avLst/>
            <a:gdLst>
              <a:gd name="T0" fmla="*/ 967 w 1004"/>
              <a:gd name="T1" fmla="*/ 47 h 528"/>
              <a:gd name="T2" fmla="*/ 967 w 1004"/>
              <a:gd name="T3" fmla="*/ 47 h 528"/>
              <a:gd name="T4" fmla="*/ 46 w 1004"/>
              <a:gd name="T5" fmla="*/ 480 h 528"/>
              <a:gd name="T6" fmla="*/ 956 w 1004"/>
              <a:gd name="T7" fmla="*/ 480 h 528"/>
              <a:gd name="T8" fmla="*/ 956 w 1004"/>
              <a:gd name="T9" fmla="*/ 47 h 528"/>
              <a:gd name="T10" fmla="*/ 46 w 1004"/>
              <a:gd name="T11" fmla="*/ 47 h 528"/>
              <a:gd name="T12" fmla="*/ 46 w 1004"/>
              <a:gd name="T13" fmla="*/ 480 h 528"/>
              <a:gd name="T14" fmla="*/ 967 w 1004"/>
              <a:gd name="T15" fmla="*/ 527 h 528"/>
              <a:gd name="T16" fmla="*/ 36 w 1004"/>
              <a:gd name="T17" fmla="*/ 527 h 528"/>
              <a:gd name="T18" fmla="*/ 36 w 1004"/>
              <a:gd name="T19" fmla="*/ 527 h 528"/>
              <a:gd name="T20" fmla="*/ 0 w 1004"/>
              <a:gd name="T21" fmla="*/ 490 h 528"/>
              <a:gd name="T22" fmla="*/ 0 w 1004"/>
              <a:gd name="T23" fmla="*/ 37 h 528"/>
              <a:gd name="T24" fmla="*/ 0 w 1004"/>
              <a:gd name="T25" fmla="*/ 37 h 528"/>
              <a:gd name="T26" fmla="*/ 36 w 1004"/>
              <a:gd name="T27" fmla="*/ 0 h 528"/>
              <a:gd name="T28" fmla="*/ 967 w 1004"/>
              <a:gd name="T29" fmla="*/ 0 h 528"/>
              <a:gd name="T30" fmla="*/ 967 w 1004"/>
              <a:gd name="T31" fmla="*/ 0 h 528"/>
              <a:gd name="T32" fmla="*/ 1003 w 1004"/>
              <a:gd name="T33" fmla="*/ 37 h 528"/>
              <a:gd name="T34" fmla="*/ 1003 w 1004"/>
              <a:gd name="T35" fmla="*/ 490 h 528"/>
              <a:gd name="T36" fmla="*/ 1003 w 1004"/>
              <a:gd name="T37" fmla="*/ 490 h 528"/>
              <a:gd name="T38" fmla="*/ 967 w 1004"/>
              <a:gd name="T39" fmla="*/ 527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04" h="528">
                <a:moveTo>
                  <a:pt x="967" y="47"/>
                </a:moveTo>
                <a:lnTo>
                  <a:pt x="967" y="47"/>
                </a:lnTo>
                <a:close/>
                <a:moveTo>
                  <a:pt x="46" y="480"/>
                </a:moveTo>
                <a:lnTo>
                  <a:pt x="956" y="480"/>
                </a:lnTo>
                <a:lnTo>
                  <a:pt x="956" y="47"/>
                </a:lnTo>
                <a:lnTo>
                  <a:pt x="46" y="47"/>
                </a:lnTo>
                <a:lnTo>
                  <a:pt x="46" y="480"/>
                </a:lnTo>
                <a:close/>
                <a:moveTo>
                  <a:pt x="967" y="527"/>
                </a:moveTo>
                <a:lnTo>
                  <a:pt x="36" y="527"/>
                </a:lnTo>
                <a:lnTo>
                  <a:pt x="36" y="527"/>
                </a:lnTo>
                <a:cubicBezTo>
                  <a:pt x="16" y="527"/>
                  <a:pt x="0" y="510"/>
                  <a:pt x="0" y="490"/>
                </a:cubicBezTo>
                <a:lnTo>
                  <a:pt x="0" y="37"/>
                </a:lnTo>
                <a:lnTo>
                  <a:pt x="0" y="37"/>
                </a:lnTo>
                <a:cubicBezTo>
                  <a:pt x="0" y="17"/>
                  <a:pt x="16" y="0"/>
                  <a:pt x="36" y="0"/>
                </a:cubicBezTo>
                <a:lnTo>
                  <a:pt x="967" y="0"/>
                </a:lnTo>
                <a:lnTo>
                  <a:pt x="967" y="0"/>
                </a:lnTo>
                <a:cubicBezTo>
                  <a:pt x="987" y="0"/>
                  <a:pt x="1003" y="17"/>
                  <a:pt x="1003" y="37"/>
                </a:cubicBezTo>
                <a:lnTo>
                  <a:pt x="1003" y="490"/>
                </a:lnTo>
                <a:lnTo>
                  <a:pt x="1003" y="490"/>
                </a:lnTo>
                <a:cubicBezTo>
                  <a:pt x="1003" y="510"/>
                  <a:pt x="987" y="527"/>
                  <a:pt x="967" y="5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09"/>
          <p:cNvSpPr>
            <a:spLocks noChangeArrowheads="1"/>
          </p:cNvSpPr>
          <p:nvPr/>
        </p:nvSpPr>
        <p:spPr bwMode="auto">
          <a:xfrm>
            <a:off x="20287216" y="7635944"/>
            <a:ext cx="248942" cy="248942"/>
          </a:xfrm>
          <a:custGeom>
            <a:avLst/>
            <a:gdLst>
              <a:gd name="T0" fmla="*/ 105 w 212"/>
              <a:gd name="T1" fmla="*/ 0 h 212"/>
              <a:gd name="T2" fmla="*/ 105 w 212"/>
              <a:gd name="T3" fmla="*/ 0 h 212"/>
              <a:gd name="T4" fmla="*/ 0 w 212"/>
              <a:gd name="T5" fmla="*/ 105 h 212"/>
              <a:gd name="T6" fmla="*/ 0 w 212"/>
              <a:gd name="T7" fmla="*/ 105 h 212"/>
              <a:gd name="T8" fmla="*/ 105 w 212"/>
              <a:gd name="T9" fmla="*/ 211 h 212"/>
              <a:gd name="T10" fmla="*/ 105 w 212"/>
              <a:gd name="T11" fmla="*/ 211 h 212"/>
              <a:gd name="T12" fmla="*/ 211 w 212"/>
              <a:gd name="T13" fmla="*/ 105 h 212"/>
              <a:gd name="T14" fmla="*/ 211 w 212"/>
              <a:gd name="T15" fmla="*/ 105 h 212"/>
              <a:gd name="T16" fmla="*/ 105 w 212"/>
              <a:gd name="T17" fmla="*/ 0 h 212"/>
              <a:gd name="T18" fmla="*/ 105 w 212"/>
              <a:gd name="T19" fmla="*/ 46 h 212"/>
              <a:gd name="T20" fmla="*/ 105 w 212"/>
              <a:gd name="T21" fmla="*/ 46 h 212"/>
              <a:gd name="T22" fmla="*/ 164 w 212"/>
              <a:gd name="T23" fmla="*/ 105 h 212"/>
              <a:gd name="T24" fmla="*/ 164 w 212"/>
              <a:gd name="T25" fmla="*/ 105 h 212"/>
              <a:gd name="T26" fmla="*/ 105 w 212"/>
              <a:gd name="T27" fmla="*/ 165 h 212"/>
              <a:gd name="T28" fmla="*/ 105 w 212"/>
              <a:gd name="T29" fmla="*/ 165 h 212"/>
              <a:gd name="T30" fmla="*/ 46 w 212"/>
              <a:gd name="T31" fmla="*/ 105 h 212"/>
              <a:gd name="T32" fmla="*/ 46 w 212"/>
              <a:gd name="T33" fmla="*/ 105 h 212"/>
              <a:gd name="T34" fmla="*/ 105 w 212"/>
              <a:gd name="T35" fmla="*/ 4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2" h="212">
                <a:moveTo>
                  <a:pt x="105" y="0"/>
                </a:moveTo>
                <a:lnTo>
                  <a:pt x="105" y="0"/>
                </a:lnTo>
                <a:cubicBezTo>
                  <a:pt x="47" y="0"/>
                  <a:pt x="0" y="47"/>
                  <a:pt x="0" y="105"/>
                </a:cubicBezTo>
                <a:lnTo>
                  <a:pt x="0" y="105"/>
                </a:lnTo>
                <a:cubicBezTo>
                  <a:pt x="0" y="164"/>
                  <a:pt x="47" y="211"/>
                  <a:pt x="105" y="211"/>
                </a:cubicBezTo>
                <a:lnTo>
                  <a:pt x="105" y="211"/>
                </a:lnTo>
                <a:cubicBezTo>
                  <a:pt x="163" y="211"/>
                  <a:pt x="211" y="164"/>
                  <a:pt x="211" y="105"/>
                </a:cubicBezTo>
                <a:lnTo>
                  <a:pt x="211" y="105"/>
                </a:lnTo>
                <a:cubicBezTo>
                  <a:pt x="211" y="47"/>
                  <a:pt x="163" y="0"/>
                  <a:pt x="105" y="0"/>
                </a:cubicBezTo>
                <a:close/>
                <a:moveTo>
                  <a:pt x="105" y="46"/>
                </a:moveTo>
                <a:lnTo>
                  <a:pt x="105" y="46"/>
                </a:lnTo>
                <a:cubicBezTo>
                  <a:pt x="138" y="46"/>
                  <a:pt x="164" y="73"/>
                  <a:pt x="164" y="105"/>
                </a:cubicBezTo>
                <a:lnTo>
                  <a:pt x="164" y="105"/>
                </a:lnTo>
                <a:cubicBezTo>
                  <a:pt x="164" y="138"/>
                  <a:pt x="138" y="165"/>
                  <a:pt x="105" y="165"/>
                </a:cubicBezTo>
                <a:lnTo>
                  <a:pt x="105" y="165"/>
                </a:lnTo>
                <a:cubicBezTo>
                  <a:pt x="73" y="165"/>
                  <a:pt x="46" y="138"/>
                  <a:pt x="46" y="105"/>
                </a:cubicBezTo>
                <a:lnTo>
                  <a:pt x="46" y="105"/>
                </a:lnTo>
                <a:cubicBezTo>
                  <a:pt x="46" y="73"/>
                  <a:pt x="73" y="46"/>
                  <a:pt x="105" y="4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10"/>
          <p:cNvSpPr>
            <a:spLocks noChangeArrowheads="1"/>
          </p:cNvSpPr>
          <p:nvPr/>
        </p:nvSpPr>
        <p:spPr bwMode="auto">
          <a:xfrm>
            <a:off x="19898246" y="7527034"/>
            <a:ext cx="1021697" cy="466766"/>
          </a:xfrm>
          <a:custGeom>
            <a:avLst/>
            <a:gdLst>
              <a:gd name="T0" fmla="*/ 774 w 868"/>
              <a:gd name="T1" fmla="*/ 0 h 396"/>
              <a:gd name="T2" fmla="*/ 93 w 868"/>
              <a:gd name="T3" fmla="*/ 0 h 396"/>
              <a:gd name="T4" fmla="*/ 93 w 868"/>
              <a:gd name="T5" fmla="*/ 0 h 396"/>
              <a:gd name="T6" fmla="*/ 47 w 868"/>
              <a:gd name="T7" fmla="*/ 46 h 396"/>
              <a:gd name="T8" fmla="*/ 47 w 868"/>
              <a:gd name="T9" fmla="*/ 46 h 396"/>
              <a:gd name="T10" fmla="*/ 0 w 868"/>
              <a:gd name="T11" fmla="*/ 93 h 396"/>
              <a:gd name="T12" fmla="*/ 0 w 868"/>
              <a:gd name="T13" fmla="*/ 302 h 396"/>
              <a:gd name="T14" fmla="*/ 0 w 868"/>
              <a:gd name="T15" fmla="*/ 302 h 396"/>
              <a:gd name="T16" fmla="*/ 47 w 868"/>
              <a:gd name="T17" fmla="*/ 348 h 396"/>
              <a:gd name="T18" fmla="*/ 47 w 868"/>
              <a:gd name="T19" fmla="*/ 348 h 396"/>
              <a:gd name="T20" fmla="*/ 93 w 868"/>
              <a:gd name="T21" fmla="*/ 395 h 396"/>
              <a:gd name="T22" fmla="*/ 774 w 868"/>
              <a:gd name="T23" fmla="*/ 395 h 396"/>
              <a:gd name="T24" fmla="*/ 774 w 868"/>
              <a:gd name="T25" fmla="*/ 395 h 396"/>
              <a:gd name="T26" fmla="*/ 820 w 868"/>
              <a:gd name="T27" fmla="*/ 348 h 396"/>
              <a:gd name="T28" fmla="*/ 820 w 868"/>
              <a:gd name="T29" fmla="*/ 348 h 396"/>
              <a:gd name="T30" fmla="*/ 867 w 868"/>
              <a:gd name="T31" fmla="*/ 302 h 396"/>
              <a:gd name="T32" fmla="*/ 867 w 868"/>
              <a:gd name="T33" fmla="*/ 93 h 396"/>
              <a:gd name="T34" fmla="*/ 867 w 868"/>
              <a:gd name="T35" fmla="*/ 93 h 396"/>
              <a:gd name="T36" fmla="*/ 820 w 868"/>
              <a:gd name="T37" fmla="*/ 46 h 396"/>
              <a:gd name="T38" fmla="*/ 820 w 868"/>
              <a:gd name="T39" fmla="*/ 46 h 396"/>
              <a:gd name="T40" fmla="*/ 774 w 868"/>
              <a:gd name="T41" fmla="*/ 0 h 396"/>
              <a:gd name="T42" fmla="*/ 774 w 868"/>
              <a:gd name="T43" fmla="*/ 46 h 396"/>
              <a:gd name="T44" fmla="*/ 774 w 868"/>
              <a:gd name="T45" fmla="*/ 46 h 396"/>
              <a:gd name="T46" fmla="*/ 820 w 868"/>
              <a:gd name="T47" fmla="*/ 93 h 396"/>
              <a:gd name="T48" fmla="*/ 820 w 868"/>
              <a:gd name="T49" fmla="*/ 302 h 396"/>
              <a:gd name="T50" fmla="*/ 820 w 868"/>
              <a:gd name="T51" fmla="*/ 302 h 396"/>
              <a:gd name="T52" fmla="*/ 774 w 868"/>
              <a:gd name="T53" fmla="*/ 348 h 396"/>
              <a:gd name="T54" fmla="*/ 93 w 868"/>
              <a:gd name="T55" fmla="*/ 348 h 396"/>
              <a:gd name="T56" fmla="*/ 93 w 868"/>
              <a:gd name="T57" fmla="*/ 348 h 396"/>
              <a:gd name="T58" fmla="*/ 47 w 868"/>
              <a:gd name="T59" fmla="*/ 302 h 396"/>
              <a:gd name="T60" fmla="*/ 47 w 868"/>
              <a:gd name="T61" fmla="*/ 93 h 396"/>
              <a:gd name="T62" fmla="*/ 47 w 868"/>
              <a:gd name="T63" fmla="*/ 93 h 396"/>
              <a:gd name="T64" fmla="*/ 93 w 868"/>
              <a:gd name="T65" fmla="*/ 46 h 396"/>
              <a:gd name="T66" fmla="*/ 774 w 868"/>
              <a:gd name="T67" fmla="*/ 46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68" h="396">
                <a:moveTo>
                  <a:pt x="774" y="0"/>
                </a:moveTo>
                <a:lnTo>
                  <a:pt x="93" y="0"/>
                </a:lnTo>
                <a:lnTo>
                  <a:pt x="93" y="0"/>
                </a:lnTo>
                <a:cubicBezTo>
                  <a:pt x="68" y="0"/>
                  <a:pt x="47" y="21"/>
                  <a:pt x="47" y="46"/>
                </a:cubicBezTo>
                <a:lnTo>
                  <a:pt x="47" y="46"/>
                </a:lnTo>
                <a:cubicBezTo>
                  <a:pt x="21" y="46"/>
                  <a:pt x="0" y="67"/>
                  <a:pt x="0" y="93"/>
                </a:cubicBezTo>
                <a:lnTo>
                  <a:pt x="0" y="302"/>
                </a:lnTo>
                <a:lnTo>
                  <a:pt x="0" y="302"/>
                </a:lnTo>
                <a:cubicBezTo>
                  <a:pt x="0" y="328"/>
                  <a:pt x="21" y="348"/>
                  <a:pt x="47" y="348"/>
                </a:cubicBezTo>
                <a:lnTo>
                  <a:pt x="47" y="348"/>
                </a:lnTo>
                <a:cubicBezTo>
                  <a:pt x="47" y="374"/>
                  <a:pt x="68" y="395"/>
                  <a:pt x="93" y="395"/>
                </a:cubicBezTo>
                <a:lnTo>
                  <a:pt x="774" y="395"/>
                </a:lnTo>
                <a:lnTo>
                  <a:pt x="774" y="395"/>
                </a:lnTo>
                <a:cubicBezTo>
                  <a:pt x="800" y="395"/>
                  <a:pt x="820" y="374"/>
                  <a:pt x="820" y="348"/>
                </a:cubicBezTo>
                <a:lnTo>
                  <a:pt x="820" y="348"/>
                </a:lnTo>
                <a:cubicBezTo>
                  <a:pt x="846" y="348"/>
                  <a:pt x="867" y="328"/>
                  <a:pt x="867" y="302"/>
                </a:cubicBezTo>
                <a:lnTo>
                  <a:pt x="867" y="93"/>
                </a:lnTo>
                <a:lnTo>
                  <a:pt x="867" y="93"/>
                </a:lnTo>
                <a:cubicBezTo>
                  <a:pt x="867" y="67"/>
                  <a:pt x="846" y="46"/>
                  <a:pt x="820" y="46"/>
                </a:cubicBezTo>
                <a:lnTo>
                  <a:pt x="820" y="46"/>
                </a:lnTo>
                <a:cubicBezTo>
                  <a:pt x="820" y="21"/>
                  <a:pt x="800" y="0"/>
                  <a:pt x="774" y="0"/>
                </a:cubicBezTo>
                <a:close/>
                <a:moveTo>
                  <a:pt x="774" y="46"/>
                </a:moveTo>
                <a:lnTo>
                  <a:pt x="774" y="46"/>
                </a:lnTo>
                <a:cubicBezTo>
                  <a:pt x="774" y="72"/>
                  <a:pt x="795" y="93"/>
                  <a:pt x="820" y="93"/>
                </a:cubicBezTo>
                <a:lnTo>
                  <a:pt x="820" y="302"/>
                </a:lnTo>
                <a:lnTo>
                  <a:pt x="820" y="302"/>
                </a:lnTo>
                <a:cubicBezTo>
                  <a:pt x="795" y="302"/>
                  <a:pt x="774" y="323"/>
                  <a:pt x="774" y="348"/>
                </a:cubicBezTo>
                <a:lnTo>
                  <a:pt x="93" y="348"/>
                </a:lnTo>
                <a:lnTo>
                  <a:pt x="93" y="348"/>
                </a:lnTo>
                <a:cubicBezTo>
                  <a:pt x="93" y="323"/>
                  <a:pt x="72" y="302"/>
                  <a:pt x="47" y="302"/>
                </a:cubicBezTo>
                <a:lnTo>
                  <a:pt x="47" y="93"/>
                </a:lnTo>
                <a:lnTo>
                  <a:pt x="47" y="93"/>
                </a:lnTo>
                <a:cubicBezTo>
                  <a:pt x="72" y="93"/>
                  <a:pt x="93" y="72"/>
                  <a:pt x="93" y="46"/>
                </a:cubicBezTo>
                <a:lnTo>
                  <a:pt x="774" y="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CuadroTexto 523"/>
          <p:cNvSpPr txBox="1"/>
          <p:nvPr/>
        </p:nvSpPr>
        <p:spPr>
          <a:xfrm>
            <a:off x="2575010" y="8873903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5" name="CuadroTexto 524"/>
          <p:cNvSpPr txBox="1"/>
          <p:nvPr/>
        </p:nvSpPr>
        <p:spPr>
          <a:xfrm>
            <a:off x="3193141" y="8440757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26" name="CuadroTexto 525"/>
          <p:cNvSpPr txBox="1"/>
          <p:nvPr/>
        </p:nvSpPr>
        <p:spPr>
          <a:xfrm>
            <a:off x="8073594" y="8849854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7" name="CuadroTexto 526"/>
          <p:cNvSpPr txBox="1"/>
          <p:nvPr/>
        </p:nvSpPr>
        <p:spPr>
          <a:xfrm>
            <a:off x="8679701" y="8416708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28" name="CuadroTexto 527"/>
          <p:cNvSpPr txBox="1"/>
          <p:nvPr/>
        </p:nvSpPr>
        <p:spPr>
          <a:xfrm>
            <a:off x="13512893" y="8842798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9" name="CuadroTexto 528"/>
          <p:cNvSpPr txBox="1"/>
          <p:nvPr/>
        </p:nvSpPr>
        <p:spPr>
          <a:xfrm>
            <a:off x="14042685" y="8411928"/>
            <a:ext cx="18053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6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2" name="CuadroTexto 531"/>
          <p:cNvSpPr txBox="1"/>
          <p:nvPr/>
        </p:nvSpPr>
        <p:spPr>
          <a:xfrm>
            <a:off x="19015782" y="8839158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3" name="CuadroTexto 532"/>
          <p:cNvSpPr txBox="1"/>
          <p:nvPr/>
        </p:nvSpPr>
        <p:spPr>
          <a:xfrm>
            <a:off x="19633738" y="8408288"/>
            <a:ext cx="1628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90" name="CuadroTexto 398">
            <a:extLst>
              <a:ext uri="{FF2B5EF4-FFF2-40B4-BE49-F238E27FC236}">
                <a16:creationId xmlns:a16="http://schemas.microsoft.com/office/drawing/2014/main" id="{EDD0E34F-64E7-F442-988A-53AF71E31A7E}"/>
              </a:ext>
            </a:extLst>
          </p:cNvPr>
          <p:cNvSpPr txBox="1"/>
          <p:nvPr/>
        </p:nvSpPr>
        <p:spPr>
          <a:xfrm>
            <a:off x="2496981" y="2736790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91" name="CuadroTexto 399">
            <a:extLst>
              <a:ext uri="{FF2B5EF4-FFF2-40B4-BE49-F238E27FC236}">
                <a16:creationId xmlns:a16="http://schemas.microsoft.com/office/drawing/2014/main" id="{892CA7FD-26F7-134E-8EC4-863BF2701B2D}"/>
              </a:ext>
            </a:extLst>
          </p:cNvPr>
          <p:cNvSpPr txBox="1"/>
          <p:nvPr/>
        </p:nvSpPr>
        <p:spPr>
          <a:xfrm>
            <a:off x="6833191" y="1219122"/>
            <a:ext cx="107112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 Infographics</a:t>
            </a:r>
          </a:p>
        </p:txBody>
      </p:sp>
    </p:spTree>
    <p:extLst>
      <p:ext uri="{BB962C8B-B14F-4D97-AF65-F5344CB8AC3E}">
        <p14:creationId xmlns:p14="http://schemas.microsoft.com/office/powerpoint/2010/main" val="485870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Freeform 160"/>
          <p:cNvSpPr>
            <a:spLocks noChangeArrowheads="1"/>
          </p:cNvSpPr>
          <p:nvPr/>
        </p:nvSpPr>
        <p:spPr bwMode="auto">
          <a:xfrm>
            <a:off x="2342985" y="6064279"/>
            <a:ext cx="5171124" cy="5266689"/>
          </a:xfrm>
          <a:custGeom>
            <a:avLst/>
            <a:gdLst>
              <a:gd name="T0" fmla="*/ 4296 w 4297"/>
              <a:gd name="T1" fmla="*/ 1534 h 4374"/>
              <a:gd name="T2" fmla="*/ 3828 w 4297"/>
              <a:gd name="T3" fmla="*/ 1065 h 4374"/>
              <a:gd name="T4" fmla="*/ 3828 w 4297"/>
              <a:gd name="T5" fmla="*/ 1065 h 4374"/>
              <a:gd name="T6" fmla="*/ 3731 w 4297"/>
              <a:gd name="T7" fmla="*/ 1065 h 4374"/>
              <a:gd name="T8" fmla="*/ 3731 w 4297"/>
              <a:gd name="T9" fmla="*/ 1065 h 4374"/>
              <a:gd name="T10" fmla="*/ 2238 w 4297"/>
              <a:gd name="T11" fmla="*/ 1013 h 4374"/>
              <a:gd name="T12" fmla="*/ 2238 w 4297"/>
              <a:gd name="T13" fmla="*/ 1013 h 4374"/>
              <a:gd name="T14" fmla="*/ 1122 w 4297"/>
              <a:gd name="T15" fmla="*/ 0 h 4374"/>
              <a:gd name="T16" fmla="*/ 1122 w 4297"/>
              <a:gd name="T17" fmla="*/ 0 h 4374"/>
              <a:gd name="T18" fmla="*/ 0 w 4297"/>
              <a:gd name="T19" fmla="*/ 1120 h 4374"/>
              <a:gd name="T20" fmla="*/ 0 w 4297"/>
              <a:gd name="T21" fmla="*/ 1120 h 4374"/>
              <a:gd name="T22" fmla="*/ 773 w 4297"/>
              <a:gd name="T23" fmla="*/ 2186 h 4374"/>
              <a:gd name="T24" fmla="*/ 773 w 4297"/>
              <a:gd name="T25" fmla="*/ 2186 h 4374"/>
              <a:gd name="T26" fmla="*/ 0 w 4297"/>
              <a:gd name="T27" fmla="*/ 3251 h 4374"/>
              <a:gd name="T28" fmla="*/ 0 w 4297"/>
              <a:gd name="T29" fmla="*/ 3251 h 4374"/>
              <a:gd name="T30" fmla="*/ 1122 w 4297"/>
              <a:gd name="T31" fmla="*/ 4373 h 4374"/>
              <a:gd name="T32" fmla="*/ 1122 w 4297"/>
              <a:gd name="T33" fmla="*/ 4373 h 4374"/>
              <a:gd name="T34" fmla="*/ 2238 w 4297"/>
              <a:gd name="T35" fmla="*/ 3355 h 4374"/>
              <a:gd name="T36" fmla="*/ 2238 w 4297"/>
              <a:gd name="T37" fmla="*/ 3355 h 4374"/>
              <a:gd name="T38" fmla="*/ 3675 w 4297"/>
              <a:gd name="T39" fmla="*/ 3299 h 4374"/>
              <a:gd name="T40" fmla="*/ 3675 w 4297"/>
              <a:gd name="T41" fmla="*/ 3299 h 4374"/>
              <a:gd name="T42" fmla="*/ 3915 w 4297"/>
              <a:gd name="T43" fmla="*/ 3299 h 4374"/>
              <a:gd name="T44" fmla="*/ 3313 w 4297"/>
              <a:gd name="T45" fmla="*/ 2889 h 4374"/>
              <a:gd name="T46" fmla="*/ 4296 w 4297"/>
              <a:gd name="T47" fmla="*/ 1534 h 4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97" h="4374">
                <a:moveTo>
                  <a:pt x="4296" y="1534"/>
                </a:moveTo>
                <a:lnTo>
                  <a:pt x="3828" y="1065"/>
                </a:lnTo>
                <a:lnTo>
                  <a:pt x="3828" y="1065"/>
                </a:lnTo>
                <a:cubicBezTo>
                  <a:pt x="3795" y="1065"/>
                  <a:pt x="3763" y="1065"/>
                  <a:pt x="3731" y="1065"/>
                </a:cubicBezTo>
                <a:lnTo>
                  <a:pt x="3731" y="1065"/>
                </a:lnTo>
                <a:cubicBezTo>
                  <a:pt x="3208" y="1064"/>
                  <a:pt x="2710" y="1045"/>
                  <a:pt x="2238" y="1013"/>
                </a:cubicBezTo>
                <a:lnTo>
                  <a:pt x="2238" y="1013"/>
                </a:lnTo>
                <a:cubicBezTo>
                  <a:pt x="2183" y="444"/>
                  <a:pt x="1704" y="0"/>
                  <a:pt x="1122" y="0"/>
                </a:cubicBezTo>
                <a:lnTo>
                  <a:pt x="1122" y="0"/>
                </a:lnTo>
                <a:cubicBezTo>
                  <a:pt x="502" y="0"/>
                  <a:pt x="0" y="502"/>
                  <a:pt x="0" y="1120"/>
                </a:cubicBezTo>
                <a:lnTo>
                  <a:pt x="0" y="1120"/>
                </a:lnTo>
                <a:cubicBezTo>
                  <a:pt x="0" y="1617"/>
                  <a:pt x="324" y="2039"/>
                  <a:pt x="773" y="2186"/>
                </a:cubicBezTo>
                <a:lnTo>
                  <a:pt x="773" y="2186"/>
                </a:lnTo>
                <a:cubicBezTo>
                  <a:pt x="324" y="2333"/>
                  <a:pt x="0" y="2754"/>
                  <a:pt x="0" y="3251"/>
                </a:cubicBezTo>
                <a:lnTo>
                  <a:pt x="0" y="3251"/>
                </a:lnTo>
                <a:cubicBezTo>
                  <a:pt x="0" y="3871"/>
                  <a:pt x="502" y="4373"/>
                  <a:pt x="1122" y="4373"/>
                </a:cubicBezTo>
                <a:lnTo>
                  <a:pt x="1122" y="4373"/>
                </a:lnTo>
                <a:cubicBezTo>
                  <a:pt x="1706" y="4373"/>
                  <a:pt x="2186" y="3925"/>
                  <a:pt x="2238" y="3355"/>
                </a:cubicBezTo>
                <a:lnTo>
                  <a:pt x="2238" y="3355"/>
                </a:lnTo>
                <a:cubicBezTo>
                  <a:pt x="2693" y="3322"/>
                  <a:pt x="3172" y="3303"/>
                  <a:pt x="3675" y="3299"/>
                </a:cubicBezTo>
                <a:lnTo>
                  <a:pt x="3675" y="3299"/>
                </a:lnTo>
                <a:cubicBezTo>
                  <a:pt x="3756" y="3299"/>
                  <a:pt x="3835" y="3299"/>
                  <a:pt x="3915" y="3299"/>
                </a:cubicBezTo>
                <a:lnTo>
                  <a:pt x="3313" y="2889"/>
                </a:lnTo>
                <a:lnTo>
                  <a:pt x="4296" y="153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161"/>
          <p:cNvSpPr>
            <a:spLocks noChangeArrowheads="1"/>
          </p:cNvSpPr>
          <p:nvPr/>
        </p:nvSpPr>
        <p:spPr bwMode="auto">
          <a:xfrm>
            <a:off x="6558460" y="6064279"/>
            <a:ext cx="4932210" cy="5266689"/>
          </a:xfrm>
          <a:custGeom>
            <a:avLst/>
            <a:gdLst>
              <a:gd name="T0" fmla="*/ 4097 w 4098"/>
              <a:gd name="T1" fmla="*/ 1120 h 4374"/>
              <a:gd name="T2" fmla="*/ 4097 w 4098"/>
              <a:gd name="T3" fmla="*/ 1120 h 4374"/>
              <a:gd name="T4" fmla="*/ 2976 w 4098"/>
              <a:gd name="T5" fmla="*/ 0 h 4374"/>
              <a:gd name="T6" fmla="*/ 2976 w 4098"/>
              <a:gd name="T7" fmla="*/ 0 h 4374"/>
              <a:gd name="T8" fmla="*/ 1860 w 4098"/>
              <a:gd name="T9" fmla="*/ 1013 h 4374"/>
              <a:gd name="T10" fmla="*/ 1860 w 4098"/>
              <a:gd name="T11" fmla="*/ 1013 h 4374"/>
              <a:gd name="T12" fmla="*/ 514 w 4098"/>
              <a:gd name="T13" fmla="*/ 1065 h 4374"/>
              <a:gd name="T14" fmla="*/ 970 w 4098"/>
              <a:gd name="T15" fmla="*/ 1520 h 4374"/>
              <a:gd name="T16" fmla="*/ 0 w 4098"/>
              <a:gd name="T17" fmla="*/ 2856 h 4374"/>
              <a:gd name="T18" fmla="*/ 653 w 4098"/>
              <a:gd name="T19" fmla="*/ 3302 h 4374"/>
              <a:gd name="T20" fmla="*/ 653 w 4098"/>
              <a:gd name="T21" fmla="*/ 3302 h 4374"/>
              <a:gd name="T22" fmla="*/ 1859 w 4098"/>
              <a:gd name="T23" fmla="*/ 3355 h 4374"/>
              <a:gd name="T24" fmla="*/ 1859 w 4098"/>
              <a:gd name="T25" fmla="*/ 3355 h 4374"/>
              <a:gd name="T26" fmla="*/ 2976 w 4098"/>
              <a:gd name="T27" fmla="*/ 4373 h 4374"/>
              <a:gd name="T28" fmla="*/ 2976 w 4098"/>
              <a:gd name="T29" fmla="*/ 4373 h 4374"/>
              <a:gd name="T30" fmla="*/ 4097 w 4098"/>
              <a:gd name="T31" fmla="*/ 3251 h 4374"/>
              <a:gd name="T32" fmla="*/ 4097 w 4098"/>
              <a:gd name="T33" fmla="*/ 3251 h 4374"/>
              <a:gd name="T34" fmla="*/ 3325 w 4098"/>
              <a:gd name="T35" fmla="*/ 2186 h 4374"/>
              <a:gd name="T36" fmla="*/ 3325 w 4098"/>
              <a:gd name="T37" fmla="*/ 2186 h 4374"/>
              <a:gd name="T38" fmla="*/ 4097 w 4098"/>
              <a:gd name="T39" fmla="*/ 1120 h 4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98" h="4374">
                <a:moveTo>
                  <a:pt x="4097" y="1120"/>
                </a:moveTo>
                <a:lnTo>
                  <a:pt x="4097" y="1120"/>
                </a:lnTo>
                <a:cubicBezTo>
                  <a:pt x="4097" y="502"/>
                  <a:pt x="3595" y="0"/>
                  <a:pt x="2976" y="0"/>
                </a:cubicBezTo>
                <a:lnTo>
                  <a:pt x="2976" y="0"/>
                </a:lnTo>
                <a:cubicBezTo>
                  <a:pt x="2393" y="0"/>
                  <a:pt x="1914" y="444"/>
                  <a:pt x="1860" y="1013"/>
                </a:cubicBezTo>
                <a:lnTo>
                  <a:pt x="1860" y="1013"/>
                </a:lnTo>
                <a:cubicBezTo>
                  <a:pt x="1432" y="1042"/>
                  <a:pt x="983" y="1060"/>
                  <a:pt x="514" y="1065"/>
                </a:cubicBezTo>
                <a:lnTo>
                  <a:pt x="970" y="1520"/>
                </a:lnTo>
                <a:lnTo>
                  <a:pt x="0" y="2856"/>
                </a:lnTo>
                <a:lnTo>
                  <a:pt x="653" y="3302"/>
                </a:lnTo>
                <a:lnTo>
                  <a:pt x="653" y="3302"/>
                </a:lnTo>
                <a:cubicBezTo>
                  <a:pt x="1072" y="3309"/>
                  <a:pt x="1475" y="3327"/>
                  <a:pt x="1859" y="3355"/>
                </a:cubicBezTo>
                <a:lnTo>
                  <a:pt x="1859" y="3355"/>
                </a:lnTo>
                <a:cubicBezTo>
                  <a:pt x="1912" y="3925"/>
                  <a:pt x="2391" y="4373"/>
                  <a:pt x="2976" y="4373"/>
                </a:cubicBezTo>
                <a:lnTo>
                  <a:pt x="2976" y="4373"/>
                </a:lnTo>
                <a:cubicBezTo>
                  <a:pt x="3595" y="4373"/>
                  <a:pt x="4097" y="3871"/>
                  <a:pt x="4097" y="3251"/>
                </a:cubicBezTo>
                <a:lnTo>
                  <a:pt x="4097" y="3251"/>
                </a:lnTo>
                <a:cubicBezTo>
                  <a:pt x="4097" y="2754"/>
                  <a:pt x="3773" y="2333"/>
                  <a:pt x="3325" y="2186"/>
                </a:cubicBezTo>
                <a:lnTo>
                  <a:pt x="3325" y="2186"/>
                </a:lnTo>
                <a:cubicBezTo>
                  <a:pt x="3773" y="2039"/>
                  <a:pt x="4097" y="1617"/>
                  <a:pt x="4097" y="11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163"/>
          <p:cNvSpPr>
            <a:spLocks noChangeArrowheads="1"/>
          </p:cNvSpPr>
          <p:nvPr/>
        </p:nvSpPr>
        <p:spPr bwMode="auto">
          <a:xfrm>
            <a:off x="12892288" y="6064279"/>
            <a:ext cx="5171124" cy="5266689"/>
          </a:xfrm>
          <a:custGeom>
            <a:avLst/>
            <a:gdLst>
              <a:gd name="T0" fmla="*/ 4296 w 4297"/>
              <a:gd name="T1" fmla="*/ 1534 h 4374"/>
              <a:gd name="T2" fmla="*/ 3828 w 4297"/>
              <a:gd name="T3" fmla="*/ 1065 h 4374"/>
              <a:gd name="T4" fmla="*/ 3828 w 4297"/>
              <a:gd name="T5" fmla="*/ 1065 h 4374"/>
              <a:gd name="T6" fmla="*/ 3730 w 4297"/>
              <a:gd name="T7" fmla="*/ 1065 h 4374"/>
              <a:gd name="T8" fmla="*/ 3730 w 4297"/>
              <a:gd name="T9" fmla="*/ 1065 h 4374"/>
              <a:gd name="T10" fmla="*/ 2238 w 4297"/>
              <a:gd name="T11" fmla="*/ 1013 h 4374"/>
              <a:gd name="T12" fmla="*/ 2238 w 4297"/>
              <a:gd name="T13" fmla="*/ 1013 h 4374"/>
              <a:gd name="T14" fmla="*/ 1122 w 4297"/>
              <a:gd name="T15" fmla="*/ 0 h 4374"/>
              <a:gd name="T16" fmla="*/ 1122 w 4297"/>
              <a:gd name="T17" fmla="*/ 0 h 4374"/>
              <a:gd name="T18" fmla="*/ 0 w 4297"/>
              <a:gd name="T19" fmla="*/ 1120 h 4374"/>
              <a:gd name="T20" fmla="*/ 0 w 4297"/>
              <a:gd name="T21" fmla="*/ 1120 h 4374"/>
              <a:gd name="T22" fmla="*/ 773 w 4297"/>
              <a:gd name="T23" fmla="*/ 2186 h 4374"/>
              <a:gd name="T24" fmla="*/ 773 w 4297"/>
              <a:gd name="T25" fmla="*/ 2186 h 4374"/>
              <a:gd name="T26" fmla="*/ 0 w 4297"/>
              <a:gd name="T27" fmla="*/ 3251 h 4374"/>
              <a:gd name="T28" fmla="*/ 0 w 4297"/>
              <a:gd name="T29" fmla="*/ 3251 h 4374"/>
              <a:gd name="T30" fmla="*/ 1122 w 4297"/>
              <a:gd name="T31" fmla="*/ 4373 h 4374"/>
              <a:gd name="T32" fmla="*/ 1122 w 4297"/>
              <a:gd name="T33" fmla="*/ 4373 h 4374"/>
              <a:gd name="T34" fmla="*/ 2238 w 4297"/>
              <a:gd name="T35" fmla="*/ 3355 h 4374"/>
              <a:gd name="T36" fmla="*/ 2238 w 4297"/>
              <a:gd name="T37" fmla="*/ 3355 h 4374"/>
              <a:gd name="T38" fmla="*/ 3676 w 4297"/>
              <a:gd name="T39" fmla="*/ 3299 h 4374"/>
              <a:gd name="T40" fmla="*/ 3676 w 4297"/>
              <a:gd name="T41" fmla="*/ 3299 h 4374"/>
              <a:gd name="T42" fmla="*/ 3915 w 4297"/>
              <a:gd name="T43" fmla="*/ 3299 h 4374"/>
              <a:gd name="T44" fmla="*/ 3314 w 4297"/>
              <a:gd name="T45" fmla="*/ 2889 h 4374"/>
              <a:gd name="T46" fmla="*/ 4296 w 4297"/>
              <a:gd name="T47" fmla="*/ 1534 h 4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97" h="4374">
                <a:moveTo>
                  <a:pt x="4296" y="1534"/>
                </a:moveTo>
                <a:lnTo>
                  <a:pt x="3828" y="1065"/>
                </a:lnTo>
                <a:lnTo>
                  <a:pt x="3828" y="1065"/>
                </a:lnTo>
                <a:cubicBezTo>
                  <a:pt x="3796" y="1065"/>
                  <a:pt x="3763" y="1065"/>
                  <a:pt x="3730" y="1065"/>
                </a:cubicBezTo>
                <a:lnTo>
                  <a:pt x="3730" y="1065"/>
                </a:lnTo>
                <a:cubicBezTo>
                  <a:pt x="3208" y="1064"/>
                  <a:pt x="2710" y="1045"/>
                  <a:pt x="2238" y="1013"/>
                </a:cubicBezTo>
                <a:lnTo>
                  <a:pt x="2238" y="1013"/>
                </a:lnTo>
                <a:cubicBezTo>
                  <a:pt x="2184" y="444"/>
                  <a:pt x="1705" y="0"/>
                  <a:pt x="1122" y="0"/>
                </a:cubicBezTo>
                <a:lnTo>
                  <a:pt x="1122" y="0"/>
                </a:lnTo>
                <a:cubicBezTo>
                  <a:pt x="503" y="0"/>
                  <a:pt x="0" y="502"/>
                  <a:pt x="0" y="1120"/>
                </a:cubicBezTo>
                <a:lnTo>
                  <a:pt x="0" y="1120"/>
                </a:lnTo>
                <a:cubicBezTo>
                  <a:pt x="0" y="1617"/>
                  <a:pt x="325" y="2039"/>
                  <a:pt x="773" y="2186"/>
                </a:cubicBezTo>
                <a:lnTo>
                  <a:pt x="773" y="2186"/>
                </a:lnTo>
                <a:cubicBezTo>
                  <a:pt x="325" y="2333"/>
                  <a:pt x="0" y="2754"/>
                  <a:pt x="0" y="3251"/>
                </a:cubicBezTo>
                <a:lnTo>
                  <a:pt x="0" y="3251"/>
                </a:lnTo>
                <a:cubicBezTo>
                  <a:pt x="0" y="3871"/>
                  <a:pt x="503" y="4373"/>
                  <a:pt x="1122" y="4373"/>
                </a:cubicBezTo>
                <a:lnTo>
                  <a:pt x="1122" y="4373"/>
                </a:lnTo>
                <a:cubicBezTo>
                  <a:pt x="1706" y="4373"/>
                  <a:pt x="2186" y="3925"/>
                  <a:pt x="2238" y="3355"/>
                </a:cubicBezTo>
                <a:lnTo>
                  <a:pt x="2238" y="3355"/>
                </a:lnTo>
                <a:cubicBezTo>
                  <a:pt x="2693" y="3322"/>
                  <a:pt x="3173" y="3303"/>
                  <a:pt x="3676" y="3299"/>
                </a:cubicBezTo>
                <a:lnTo>
                  <a:pt x="3676" y="3299"/>
                </a:lnTo>
                <a:cubicBezTo>
                  <a:pt x="3756" y="3299"/>
                  <a:pt x="3835" y="3299"/>
                  <a:pt x="3915" y="3299"/>
                </a:cubicBezTo>
                <a:lnTo>
                  <a:pt x="3314" y="2889"/>
                </a:lnTo>
                <a:lnTo>
                  <a:pt x="4296" y="153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164"/>
          <p:cNvSpPr>
            <a:spLocks noChangeArrowheads="1"/>
          </p:cNvSpPr>
          <p:nvPr/>
        </p:nvSpPr>
        <p:spPr bwMode="auto">
          <a:xfrm>
            <a:off x="17102455" y="6064279"/>
            <a:ext cx="4932210" cy="5266689"/>
          </a:xfrm>
          <a:custGeom>
            <a:avLst/>
            <a:gdLst>
              <a:gd name="T0" fmla="*/ 3324 w 4097"/>
              <a:gd name="T1" fmla="*/ 2186 h 4374"/>
              <a:gd name="T2" fmla="*/ 3324 w 4097"/>
              <a:gd name="T3" fmla="*/ 2186 h 4374"/>
              <a:gd name="T4" fmla="*/ 4096 w 4097"/>
              <a:gd name="T5" fmla="*/ 1120 h 4374"/>
              <a:gd name="T6" fmla="*/ 4096 w 4097"/>
              <a:gd name="T7" fmla="*/ 1120 h 4374"/>
              <a:gd name="T8" fmla="*/ 2975 w 4097"/>
              <a:gd name="T9" fmla="*/ 0 h 4374"/>
              <a:gd name="T10" fmla="*/ 2975 w 4097"/>
              <a:gd name="T11" fmla="*/ 0 h 4374"/>
              <a:gd name="T12" fmla="*/ 1859 w 4097"/>
              <a:gd name="T13" fmla="*/ 1013 h 4374"/>
              <a:gd name="T14" fmla="*/ 1859 w 4097"/>
              <a:gd name="T15" fmla="*/ 1013 h 4374"/>
              <a:gd name="T16" fmla="*/ 514 w 4097"/>
              <a:gd name="T17" fmla="*/ 1065 h 4374"/>
              <a:gd name="T18" fmla="*/ 969 w 4097"/>
              <a:gd name="T19" fmla="*/ 1520 h 4374"/>
              <a:gd name="T20" fmla="*/ 0 w 4097"/>
              <a:gd name="T21" fmla="*/ 2856 h 4374"/>
              <a:gd name="T22" fmla="*/ 652 w 4097"/>
              <a:gd name="T23" fmla="*/ 3302 h 4374"/>
              <a:gd name="T24" fmla="*/ 652 w 4097"/>
              <a:gd name="T25" fmla="*/ 3302 h 4374"/>
              <a:gd name="T26" fmla="*/ 1858 w 4097"/>
              <a:gd name="T27" fmla="*/ 3355 h 4374"/>
              <a:gd name="T28" fmla="*/ 1858 w 4097"/>
              <a:gd name="T29" fmla="*/ 3355 h 4374"/>
              <a:gd name="T30" fmla="*/ 2975 w 4097"/>
              <a:gd name="T31" fmla="*/ 4373 h 4374"/>
              <a:gd name="T32" fmla="*/ 2975 w 4097"/>
              <a:gd name="T33" fmla="*/ 4373 h 4374"/>
              <a:gd name="T34" fmla="*/ 4096 w 4097"/>
              <a:gd name="T35" fmla="*/ 3251 h 4374"/>
              <a:gd name="T36" fmla="*/ 4096 w 4097"/>
              <a:gd name="T37" fmla="*/ 3251 h 4374"/>
              <a:gd name="T38" fmla="*/ 3324 w 4097"/>
              <a:gd name="T39" fmla="*/ 2186 h 4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97" h="4374">
                <a:moveTo>
                  <a:pt x="3324" y="2186"/>
                </a:moveTo>
                <a:lnTo>
                  <a:pt x="3324" y="2186"/>
                </a:lnTo>
                <a:cubicBezTo>
                  <a:pt x="3773" y="2039"/>
                  <a:pt x="4096" y="1617"/>
                  <a:pt x="4096" y="1120"/>
                </a:cubicBezTo>
                <a:lnTo>
                  <a:pt x="4096" y="1120"/>
                </a:lnTo>
                <a:cubicBezTo>
                  <a:pt x="4096" y="502"/>
                  <a:pt x="3595" y="0"/>
                  <a:pt x="2975" y="0"/>
                </a:cubicBezTo>
                <a:lnTo>
                  <a:pt x="2975" y="0"/>
                </a:lnTo>
                <a:cubicBezTo>
                  <a:pt x="2392" y="0"/>
                  <a:pt x="1913" y="444"/>
                  <a:pt x="1859" y="1013"/>
                </a:cubicBezTo>
                <a:lnTo>
                  <a:pt x="1859" y="1013"/>
                </a:lnTo>
                <a:cubicBezTo>
                  <a:pt x="1432" y="1042"/>
                  <a:pt x="983" y="1060"/>
                  <a:pt x="514" y="1065"/>
                </a:cubicBezTo>
                <a:lnTo>
                  <a:pt x="969" y="1520"/>
                </a:lnTo>
                <a:lnTo>
                  <a:pt x="0" y="2856"/>
                </a:lnTo>
                <a:lnTo>
                  <a:pt x="652" y="3302"/>
                </a:lnTo>
                <a:lnTo>
                  <a:pt x="652" y="3302"/>
                </a:lnTo>
                <a:cubicBezTo>
                  <a:pt x="1071" y="3309"/>
                  <a:pt x="1474" y="3327"/>
                  <a:pt x="1858" y="3355"/>
                </a:cubicBezTo>
                <a:lnTo>
                  <a:pt x="1858" y="3355"/>
                </a:lnTo>
                <a:cubicBezTo>
                  <a:pt x="1911" y="3925"/>
                  <a:pt x="2391" y="4373"/>
                  <a:pt x="2975" y="4373"/>
                </a:cubicBezTo>
                <a:lnTo>
                  <a:pt x="2975" y="4373"/>
                </a:lnTo>
                <a:cubicBezTo>
                  <a:pt x="3595" y="4373"/>
                  <a:pt x="4096" y="3871"/>
                  <a:pt x="4096" y="3251"/>
                </a:cubicBezTo>
                <a:lnTo>
                  <a:pt x="4096" y="3251"/>
                </a:lnTo>
                <a:cubicBezTo>
                  <a:pt x="4096" y="2754"/>
                  <a:pt x="3773" y="2333"/>
                  <a:pt x="3324" y="21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340"/>
          <p:cNvSpPr>
            <a:spLocks noChangeArrowheads="1"/>
          </p:cNvSpPr>
          <p:nvPr/>
        </p:nvSpPr>
        <p:spPr bwMode="auto">
          <a:xfrm>
            <a:off x="14899151" y="7327860"/>
            <a:ext cx="313242" cy="785756"/>
          </a:xfrm>
          <a:custGeom>
            <a:avLst/>
            <a:gdLst>
              <a:gd name="T0" fmla="*/ 60 w 260"/>
              <a:gd name="T1" fmla="*/ 618 h 654"/>
              <a:gd name="T2" fmla="*/ 194 w 260"/>
              <a:gd name="T3" fmla="*/ 618 h 654"/>
              <a:gd name="T4" fmla="*/ 209 w 260"/>
              <a:gd name="T5" fmla="*/ 463 h 654"/>
              <a:gd name="T6" fmla="*/ 209 w 260"/>
              <a:gd name="T7" fmla="*/ 463 h 654"/>
              <a:gd name="T8" fmla="*/ 127 w 260"/>
              <a:gd name="T9" fmla="*/ 56 h 654"/>
              <a:gd name="T10" fmla="*/ 127 w 260"/>
              <a:gd name="T11" fmla="*/ 56 h 654"/>
              <a:gd name="T12" fmla="*/ 46 w 260"/>
              <a:gd name="T13" fmla="*/ 441 h 654"/>
              <a:gd name="T14" fmla="*/ 60 w 260"/>
              <a:gd name="T15" fmla="*/ 618 h 654"/>
              <a:gd name="T16" fmla="*/ 210 w 260"/>
              <a:gd name="T17" fmla="*/ 653 h 654"/>
              <a:gd name="T18" fmla="*/ 44 w 260"/>
              <a:gd name="T19" fmla="*/ 653 h 654"/>
              <a:gd name="T20" fmla="*/ 44 w 260"/>
              <a:gd name="T21" fmla="*/ 653 h 654"/>
              <a:gd name="T22" fmla="*/ 26 w 260"/>
              <a:gd name="T23" fmla="*/ 637 h 654"/>
              <a:gd name="T24" fmla="*/ 11 w 260"/>
              <a:gd name="T25" fmla="*/ 444 h 654"/>
              <a:gd name="T26" fmla="*/ 11 w 260"/>
              <a:gd name="T27" fmla="*/ 444 h 654"/>
              <a:gd name="T28" fmla="*/ 97 w 260"/>
              <a:gd name="T29" fmla="*/ 38 h 654"/>
              <a:gd name="T30" fmla="*/ 111 w 260"/>
              <a:gd name="T31" fmla="*/ 10 h 654"/>
              <a:gd name="T32" fmla="*/ 111 w 260"/>
              <a:gd name="T33" fmla="*/ 10 h 654"/>
              <a:gd name="T34" fmla="*/ 127 w 260"/>
              <a:gd name="T35" fmla="*/ 1 h 654"/>
              <a:gd name="T36" fmla="*/ 127 w 260"/>
              <a:gd name="T37" fmla="*/ 1 h 654"/>
              <a:gd name="T38" fmla="*/ 142 w 260"/>
              <a:gd name="T39" fmla="*/ 9 h 654"/>
              <a:gd name="T40" fmla="*/ 147 w 260"/>
              <a:gd name="T41" fmla="*/ 18 h 654"/>
              <a:gd name="T42" fmla="*/ 147 w 260"/>
              <a:gd name="T43" fmla="*/ 18 h 654"/>
              <a:gd name="T44" fmla="*/ 244 w 260"/>
              <a:gd name="T45" fmla="*/ 466 h 654"/>
              <a:gd name="T46" fmla="*/ 226 w 260"/>
              <a:gd name="T47" fmla="*/ 465 h 654"/>
              <a:gd name="T48" fmla="*/ 244 w 260"/>
              <a:gd name="T49" fmla="*/ 466 h 654"/>
              <a:gd name="T50" fmla="*/ 227 w 260"/>
              <a:gd name="T51" fmla="*/ 638 h 654"/>
              <a:gd name="T52" fmla="*/ 227 w 260"/>
              <a:gd name="T53" fmla="*/ 638 h 654"/>
              <a:gd name="T54" fmla="*/ 210 w 260"/>
              <a:gd name="T55" fmla="*/ 653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654">
                <a:moveTo>
                  <a:pt x="60" y="618"/>
                </a:moveTo>
                <a:lnTo>
                  <a:pt x="194" y="618"/>
                </a:lnTo>
                <a:lnTo>
                  <a:pt x="209" y="463"/>
                </a:lnTo>
                <a:lnTo>
                  <a:pt x="209" y="463"/>
                </a:lnTo>
                <a:cubicBezTo>
                  <a:pt x="222" y="323"/>
                  <a:pt x="195" y="186"/>
                  <a:pt x="127" y="56"/>
                </a:cubicBezTo>
                <a:lnTo>
                  <a:pt x="127" y="56"/>
                </a:lnTo>
                <a:cubicBezTo>
                  <a:pt x="63" y="185"/>
                  <a:pt x="35" y="314"/>
                  <a:pt x="46" y="441"/>
                </a:cubicBezTo>
                <a:lnTo>
                  <a:pt x="60" y="618"/>
                </a:lnTo>
                <a:close/>
                <a:moveTo>
                  <a:pt x="210" y="653"/>
                </a:moveTo>
                <a:lnTo>
                  <a:pt x="44" y="653"/>
                </a:lnTo>
                <a:lnTo>
                  <a:pt x="44" y="653"/>
                </a:lnTo>
                <a:cubicBezTo>
                  <a:pt x="35" y="653"/>
                  <a:pt x="27" y="646"/>
                  <a:pt x="26" y="637"/>
                </a:cubicBezTo>
                <a:lnTo>
                  <a:pt x="11" y="444"/>
                </a:lnTo>
                <a:lnTo>
                  <a:pt x="11" y="444"/>
                </a:lnTo>
                <a:cubicBezTo>
                  <a:pt x="0" y="309"/>
                  <a:pt x="29" y="173"/>
                  <a:pt x="97" y="38"/>
                </a:cubicBezTo>
                <a:lnTo>
                  <a:pt x="111" y="10"/>
                </a:lnTo>
                <a:lnTo>
                  <a:pt x="111" y="10"/>
                </a:lnTo>
                <a:cubicBezTo>
                  <a:pt x="114" y="5"/>
                  <a:pt x="120" y="1"/>
                  <a:pt x="127" y="1"/>
                </a:cubicBezTo>
                <a:lnTo>
                  <a:pt x="127" y="1"/>
                </a:lnTo>
                <a:cubicBezTo>
                  <a:pt x="133" y="0"/>
                  <a:pt x="139" y="4"/>
                  <a:pt x="142" y="9"/>
                </a:cubicBezTo>
                <a:lnTo>
                  <a:pt x="147" y="18"/>
                </a:lnTo>
                <a:lnTo>
                  <a:pt x="147" y="18"/>
                </a:lnTo>
                <a:cubicBezTo>
                  <a:pt x="226" y="161"/>
                  <a:pt x="259" y="311"/>
                  <a:pt x="244" y="466"/>
                </a:cubicBezTo>
                <a:lnTo>
                  <a:pt x="226" y="465"/>
                </a:lnTo>
                <a:lnTo>
                  <a:pt x="244" y="466"/>
                </a:lnTo>
                <a:lnTo>
                  <a:pt x="227" y="638"/>
                </a:lnTo>
                <a:lnTo>
                  <a:pt x="227" y="638"/>
                </a:lnTo>
                <a:cubicBezTo>
                  <a:pt x="226" y="646"/>
                  <a:pt x="219" y="653"/>
                  <a:pt x="210" y="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341"/>
          <p:cNvSpPr>
            <a:spLocks noChangeArrowheads="1"/>
          </p:cNvSpPr>
          <p:nvPr/>
        </p:nvSpPr>
        <p:spPr bwMode="auto">
          <a:xfrm>
            <a:off x="15127447" y="7906560"/>
            <a:ext cx="159275" cy="345094"/>
          </a:xfrm>
          <a:custGeom>
            <a:avLst/>
            <a:gdLst>
              <a:gd name="T0" fmla="*/ 112 w 131"/>
              <a:gd name="T1" fmla="*/ 285 h 286"/>
              <a:gd name="T2" fmla="*/ 112 w 131"/>
              <a:gd name="T3" fmla="*/ 285 h 286"/>
              <a:gd name="T4" fmla="*/ 99 w 131"/>
              <a:gd name="T5" fmla="*/ 278 h 286"/>
              <a:gd name="T6" fmla="*/ 6 w 131"/>
              <a:gd name="T7" fmla="*/ 160 h 286"/>
              <a:gd name="T8" fmla="*/ 6 w 131"/>
              <a:gd name="T9" fmla="*/ 160 h 286"/>
              <a:gd name="T10" fmla="*/ 9 w 131"/>
              <a:gd name="T11" fmla="*/ 135 h 286"/>
              <a:gd name="T12" fmla="*/ 9 w 131"/>
              <a:gd name="T13" fmla="*/ 135 h 286"/>
              <a:gd name="T14" fmla="*/ 33 w 131"/>
              <a:gd name="T15" fmla="*/ 139 h 286"/>
              <a:gd name="T16" fmla="*/ 95 w 131"/>
              <a:gd name="T17" fmla="*/ 216 h 286"/>
              <a:gd name="T18" fmla="*/ 95 w 131"/>
              <a:gd name="T19" fmla="*/ 184 h 286"/>
              <a:gd name="T20" fmla="*/ 16 w 131"/>
              <a:gd name="T21" fmla="*/ 29 h 286"/>
              <a:gd name="T22" fmla="*/ 16 w 131"/>
              <a:gd name="T23" fmla="*/ 29 h 286"/>
              <a:gd name="T24" fmla="*/ 24 w 131"/>
              <a:gd name="T25" fmla="*/ 5 h 286"/>
              <a:gd name="T26" fmla="*/ 24 w 131"/>
              <a:gd name="T27" fmla="*/ 5 h 286"/>
              <a:gd name="T28" fmla="*/ 48 w 131"/>
              <a:gd name="T29" fmla="*/ 13 h 286"/>
              <a:gd name="T30" fmla="*/ 128 w 131"/>
              <a:gd name="T31" fmla="*/ 172 h 286"/>
              <a:gd name="T32" fmla="*/ 128 w 131"/>
              <a:gd name="T33" fmla="*/ 172 h 286"/>
              <a:gd name="T34" fmla="*/ 130 w 131"/>
              <a:gd name="T35" fmla="*/ 180 h 286"/>
              <a:gd name="T36" fmla="*/ 130 w 131"/>
              <a:gd name="T37" fmla="*/ 267 h 286"/>
              <a:gd name="T38" fmla="*/ 130 w 131"/>
              <a:gd name="T39" fmla="*/ 267 h 286"/>
              <a:gd name="T40" fmla="*/ 118 w 131"/>
              <a:gd name="T41" fmla="*/ 284 h 286"/>
              <a:gd name="T42" fmla="*/ 118 w 131"/>
              <a:gd name="T43" fmla="*/ 284 h 286"/>
              <a:gd name="T44" fmla="*/ 112 w 131"/>
              <a:gd name="T45" fmla="*/ 285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1" h="286">
                <a:moveTo>
                  <a:pt x="112" y="285"/>
                </a:moveTo>
                <a:lnTo>
                  <a:pt x="112" y="285"/>
                </a:lnTo>
                <a:cubicBezTo>
                  <a:pt x="107" y="285"/>
                  <a:pt x="102" y="282"/>
                  <a:pt x="99" y="278"/>
                </a:cubicBezTo>
                <a:lnTo>
                  <a:pt x="6" y="160"/>
                </a:lnTo>
                <a:lnTo>
                  <a:pt x="6" y="160"/>
                </a:lnTo>
                <a:cubicBezTo>
                  <a:pt x="0" y="153"/>
                  <a:pt x="1" y="142"/>
                  <a:pt x="9" y="135"/>
                </a:cubicBezTo>
                <a:lnTo>
                  <a:pt x="9" y="135"/>
                </a:lnTo>
                <a:cubicBezTo>
                  <a:pt x="16" y="129"/>
                  <a:pt x="27" y="131"/>
                  <a:pt x="33" y="139"/>
                </a:cubicBezTo>
                <a:lnTo>
                  <a:pt x="95" y="216"/>
                </a:lnTo>
                <a:lnTo>
                  <a:pt x="95" y="184"/>
                </a:lnTo>
                <a:lnTo>
                  <a:pt x="16" y="29"/>
                </a:lnTo>
                <a:lnTo>
                  <a:pt x="16" y="29"/>
                </a:lnTo>
                <a:cubicBezTo>
                  <a:pt x="12" y="20"/>
                  <a:pt x="16" y="9"/>
                  <a:pt x="24" y="5"/>
                </a:cubicBezTo>
                <a:lnTo>
                  <a:pt x="24" y="5"/>
                </a:lnTo>
                <a:cubicBezTo>
                  <a:pt x="33" y="0"/>
                  <a:pt x="44" y="4"/>
                  <a:pt x="48" y="13"/>
                </a:cubicBezTo>
                <a:lnTo>
                  <a:pt x="128" y="172"/>
                </a:lnTo>
                <a:lnTo>
                  <a:pt x="128" y="172"/>
                </a:lnTo>
                <a:cubicBezTo>
                  <a:pt x="129" y="174"/>
                  <a:pt x="130" y="176"/>
                  <a:pt x="130" y="180"/>
                </a:cubicBezTo>
                <a:lnTo>
                  <a:pt x="130" y="267"/>
                </a:lnTo>
                <a:lnTo>
                  <a:pt x="130" y="267"/>
                </a:lnTo>
                <a:cubicBezTo>
                  <a:pt x="130" y="274"/>
                  <a:pt x="125" y="281"/>
                  <a:pt x="118" y="284"/>
                </a:cubicBezTo>
                <a:lnTo>
                  <a:pt x="118" y="284"/>
                </a:lnTo>
                <a:cubicBezTo>
                  <a:pt x="116" y="284"/>
                  <a:pt x="114" y="285"/>
                  <a:pt x="112" y="28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342"/>
          <p:cNvSpPr>
            <a:spLocks noChangeArrowheads="1"/>
          </p:cNvSpPr>
          <p:nvPr/>
        </p:nvSpPr>
        <p:spPr bwMode="auto">
          <a:xfrm>
            <a:off x="14824823" y="7911868"/>
            <a:ext cx="148657" cy="334479"/>
          </a:xfrm>
          <a:custGeom>
            <a:avLst/>
            <a:gdLst>
              <a:gd name="T0" fmla="*/ 17 w 124"/>
              <a:gd name="T1" fmla="*/ 278 h 279"/>
              <a:gd name="T2" fmla="*/ 17 w 124"/>
              <a:gd name="T3" fmla="*/ 278 h 279"/>
              <a:gd name="T4" fmla="*/ 11 w 124"/>
              <a:gd name="T5" fmla="*/ 277 h 279"/>
              <a:gd name="T6" fmla="*/ 11 w 124"/>
              <a:gd name="T7" fmla="*/ 277 h 279"/>
              <a:gd name="T8" fmla="*/ 0 w 124"/>
              <a:gd name="T9" fmla="*/ 260 h 279"/>
              <a:gd name="T10" fmla="*/ 0 w 124"/>
              <a:gd name="T11" fmla="*/ 173 h 279"/>
              <a:gd name="T12" fmla="*/ 0 w 124"/>
              <a:gd name="T13" fmla="*/ 173 h 279"/>
              <a:gd name="T14" fmla="*/ 1 w 124"/>
              <a:gd name="T15" fmla="*/ 165 h 279"/>
              <a:gd name="T16" fmla="*/ 79 w 124"/>
              <a:gd name="T17" fmla="*/ 12 h 279"/>
              <a:gd name="T18" fmla="*/ 79 w 124"/>
              <a:gd name="T19" fmla="*/ 12 h 279"/>
              <a:gd name="T20" fmla="*/ 103 w 124"/>
              <a:gd name="T21" fmla="*/ 4 h 279"/>
              <a:gd name="T22" fmla="*/ 103 w 124"/>
              <a:gd name="T23" fmla="*/ 4 h 279"/>
              <a:gd name="T24" fmla="*/ 110 w 124"/>
              <a:gd name="T25" fmla="*/ 28 h 279"/>
              <a:gd name="T26" fmla="*/ 35 w 124"/>
              <a:gd name="T27" fmla="*/ 177 h 279"/>
              <a:gd name="T28" fmla="*/ 35 w 124"/>
              <a:gd name="T29" fmla="*/ 209 h 279"/>
              <a:gd name="T30" fmla="*/ 90 w 124"/>
              <a:gd name="T31" fmla="*/ 139 h 279"/>
              <a:gd name="T32" fmla="*/ 90 w 124"/>
              <a:gd name="T33" fmla="*/ 139 h 279"/>
              <a:gd name="T34" fmla="*/ 114 w 124"/>
              <a:gd name="T35" fmla="*/ 137 h 279"/>
              <a:gd name="T36" fmla="*/ 114 w 124"/>
              <a:gd name="T37" fmla="*/ 137 h 279"/>
              <a:gd name="T38" fmla="*/ 117 w 124"/>
              <a:gd name="T39" fmla="*/ 162 h 279"/>
              <a:gd name="T40" fmla="*/ 31 w 124"/>
              <a:gd name="T41" fmla="*/ 271 h 279"/>
              <a:gd name="T42" fmla="*/ 31 w 124"/>
              <a:gd name="T43" fmla="*/ 271 h 279"/>
              <a:gd name="T44" fmla="*/ 17 w 124"/>
              <a:gd name="T45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4" h="279">
                <a:moveTo>
                  <a:pt x="17" y="278"/>
                </a:moveTo>
                <a:lnTo>
                  <a:pt x="17" y="278"/>
                </a:lnTo>
                <a:cubicBezTo>
                  <a:pt x="15" y="278"/>
                  <a:pt x="13" y="277"/>
                  <a:pt x="11" y="277"/>
                </a:cubicBezTo>
                <a:lnTo>
                  <a:pt x="11" y="277"/>
                </a:lnTo>
                <a:cubicBezTo>
                  <a:pt x="4" y="274"/>
                  <a:pt x="0" y="267"/>
                  <a:pt x="0" y="260"/>
                </a:cubicBezTo>
                <a:lnTo>
                  <a:pt x="0" y="173"/>
                </a:lnTo>
                <a:lnTo>
                  <a:pt x="0" y="173"/>
                </a:lnTo>
                <a:cubicBezTo>
                  <a:pt x="0" y="169"/>
                  <a:pt x="0" y="167"/>
                  <a:pt x="1" y="165"/>
                </a:cubicBezTo>
                <a:lnTo>
                  <a:pt x="79" y="12"/>
                </a:lnTo>
                <a:lnTo>
                  <a:pt x="79" y="12"/>
                </a:lnTo>
                <a:cubicBezTo>
                  <a:pt x="83" y="3"/>
                  <a:pt x="93" y="0"/>
                  <a:pt x="103" y="4"/>
                </a:cubicBezTo>
                <a:lnTo>
                  <a:pt x="103" y="4"/>
                </a:lnTo>
                <a:cubicBezTo>
                  <a:pt x="111" y="8"/>
                  <a:pt x="114" y="19"/>
                  <a:pt x="110" y="28"/>
                </a:cubicBezTo>
                <a:lnTo>
                  <a:pt x="35" y="177"/>
                </a:lnTo>
                <a:lnTo>
                  <a:pt x="35" y="209"/>
                </a:lnTo>
                <a:lnTo>
                  <a:pt x="90" y="139"/>
                </a:lnTo>
                <a:lnTo>
                  <a:pt x="90" y="139"/>
                </a:lnTo>
                <a:cubicBezTo>
                  <a:pt x="96" y="132"/>
                  <a:pt x="107" y="130"/>
                  <a:pt x="114" y="137"/>
                </a:cubicBezTo>
                <a:lnTo>
                  <a:pt x="114" y="137"/>
                </a:lnTo>
                <a:cubicBezTo>
                  <a:pt x="122" y="143"/>
                  <a:pt x="123" y="154"/>
                  <a:pt x="117" y="162"/>
                </a:cubicBezTo>
                <a:lnTo>
                  <a:pt x="31" y="271"/>
                </a:lnTo>
                <a:lnTo>
                  <a:pt x="31" y="271"/>
                </a:lnTo>
                <a:cubicBezTo>
                  <a:pt x="27" y="275"/>
                  <a:pt x="22" y="278"/>
                  <a:pt x="17" y="2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343"/>
          <p:cNvSpPr>
            <a:spLocks noChangeArrowheads="1"/>
          </p:cNvSpPr>
          <p:nvPr/>
        </p:nvSpPr>
        <p:spPr bwMode="auto">
          <a:xfrm>
            <a:off x="14984098" y="8076453"/>
            <a:ext cx="138038" cy="84947"/>
          </a:xfrm>
          <a:custGeom>
            <a:avLst/>
            <a:gdLst>
              <a:gd name="T0" fmla="*/ 35 w 115"/>
              <a:gd name="T1" fmla="*/ 35 h 72"/>
              <a:gd name="T2" fmla="*/ 79 w 115"/>
              <a:gd name="T3" fmla="*/ 35 h 72"/>
              <a:gd name="T4" fmla="*/ 79 w 115"/>
              <a:gd name="T5" fmla="*/ 35 h 72"/>
              <a:gd name="T6" fmla="*/ 35 w 115"/>
              <a:gd name="T7" fmla="*/ 35 h 72"/>
              <a:gd name="T8" fmla="*/ 97 w 115"/>
              <a:gd name="T9" fmla="*/ 71 h 72"/>
              <a:gd name="T10" fmla="*/ 18 w 115"/>
              <a:gd name="T11" fmla="*/ 71 h 72"/>
              <a:gd name="T12" fmla="*/ 18 w 115"/>
              <a:gd name="T13" fmla="*/ 71 h 72"/>
              <a:gd name="T14" fmla="*/ 0 w 115"/>
              <a:gd name="T15" fmla="*/ 53 h 72"/>
              <a:gd name="T16" fmla="*/ 0 w 115"/>
              <a:gd name="T17" fmla="*/ 18 h 72"/>
              <a:gd name="T18" fmla="*/ 0 w 115"/>
              <a:gd name="T19" fmla="*/ 18 h 72"/>
              <a:gd name="T20" fmla="*/ 18 w 115"/>
              <a:gd name="T21" fmla="*/ 0 h 72"/>
              <a:gd name="T22" fmla="*/ 97 w 115"/>
              <a:gd name="T23" fmla="*/ 0 h 72"/>
              <a:gd name="T24" fmla="*/ 97 w 115"/>
              <a:gd name="T25" fmla="*/ 0 h 72"/>
              <a:gd name="T26" fmla="*/ 114 w 115"/>
              <a:gd name="T27" fmla="*/ 18 h 72"/>
              <a:gd name="T28" fmla="*/ 114 w 115"/>
              <a:gd name="T29" fmla="*/ 53 h 72"/>
              <a:gd name="T30" fmla="*/ 114 w 115"/>
              <a:gd name="T31" fmla="*/ 53 h 72"/>
              <a:gd name="T32" fmla="*/ 97 w 115"/>
              <a:gd name="T33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5" h="72">
                <a:moveTo>
                  <a:pt x="35" y="35"/>
                </a:moveTo>
                <a:lnTo>
                  <a:pt x="79" y="35"/>
                </a:lnTo>
                <a:lnTo>
                  <a:pt x="79" y="35"/>
                </a:lnTo>
                <a:lnTo>
                  <a:pt x="35" y="35"/>
                </a:lnTo>
                <a:close/>
                <a:moveTo>
                  <a:pt x="97" y="71"/>
                </a:moveTo>
                <a:lnTo>
                  <a:pt x="18" y="71"/>
                </a:lnTo>
                <a:lnTo>
                  <a:pt x="18" y="71"/>
                </a:lnTo>
                <a:cubicBezTo>
                  <a:pt x="8" y="71"/>
                  <a:pt x="0" y="63"/>
                  <a:pt x="0" y="53"/>
                </a:cubicBezTo>
                <a:lnTo>
                  <a:pt x="0" y="18"/>
                </a:lnTo>
                <a:lnTo>
                  <a:pt x="0" y="18"/>
                </a:lnTo>
                <a:cubicBezTo>
                  <a:pt x="0" y="8"/>
                  <a:pt x="8" y="0"/>
                  <a:pt x="18" y="0"/>
                </a:cubicBezTo>
                <a:lnTo>
                  <a:pt x="97" y="0"/>
                </a:lnTo>
                <a:lnTo>
                  <a:pt x="97" y="0"/>
                </a:lnTo>
                <a:cubicBezTo>
                  <a:pt x="106" y="0"/>
                  <a:pt x="114" y="8"/>
                  <a:pt x="114" y="18"/>
                </a:cubicBezTo>
                <a:lnTo>
                  <a:pt x="114" y="53"/>
                </a:lnTo>
                <a:lnTo>
                  <a:pt x="114" y="53"/>
                </a:lnTo>
                <a:cubicBezTo>
                  <a:pt x="114" y="63"/>
                  <a:pt x="106" y="71"/>
                  <a:pt x="9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344"/>
          <p:cNvSpPr>
            <a:spLocks noChangeArrowheads="1"/>
          </p:cNvSpPr>
          <p:nvPr/>
        </p:nvSpPr>
        <p:spPr bwMode="auto">
          <a:xfrm>
            <a:off x="14989409" y="7561463"/>
            <a:ext cx="127420" cy="127420"/>
          </a:xfrm>
          <a:custGeom>
            <a:avLst/>
            <a:gdLst>
              <a:gd name="T0" fmla="*/ 52 w 105"/>
              <a:gd name="T1" fmla="*/ 35 h 106"/>
              <a:gd name="T2" fmla="*/ 52 w 105"/>
              <a:gd name="T3" fmla="*/ 35 h 106"/>
              <a:gd name="T4" fmla="*/ 35 w 105"/>
              <a:gd name="T5" fmla="*/ 53 h 106"/>
              <a:gd name="T6" fmla="*/ 35 w 105"/>
              <a:gd name="T7" fmla="*/ 53 h 106"/>
              <a:gd name="T8" fmla="*/ 52 w 105"/>
              <a:gd name="T9" fmla="*/ 70 h 106"/>
              <a:gd name="T10" fmla="*/ 52 w 105"/>
              <a:gd name="T11" fmla="*/ 70 h 106"/>
              <a:gd name="T12" fmla="*/ 69 w 105"/>
              <a:gd name="T13" fmla="*/ 53 h 106"/>
              <a:gd name="T14" fmla="*/ 69 w 105"/>
              <a:gd name="T15" fmla="*/ 53 h 106"/>
              <a:gd name="T16" fmla="*/ 52 w 105"/>
              <a:gd name="T17" fmla="*/ 35 h 106"/>
              <a:gd name="T18" fmla="*/ 52 w 105"/>
              <a:gd name="T19" fmla="*/ 105 h 106"/>
              <a:gd name="T20" fmla="*/ 52 w 105"/>
              <a:gd name="T21" fmla="*/ 105 h 106"/>
              <a:gd name="T22" fmla="*/ 0 w 105"/>
              <a:gd name="T23" fmla="*/ 53 h 106"/>
              <a:gd name="T24" fmla="*/ 0 w 105"/>
              <a:gd name="T25" fmla="*/ 53 h 106"/>
              <a:gd name="T26" fmla="*/ 52 w 105"/>
              <a:gd name="T27" fmla="*/ 0 h 106"/>
              <a:gd name="T28" fmla="*/ 52 w 105"/>
              <a:gd name="T29" fmla="*/ 0 h 106"/>
              <a:gd name="T30" fmla="*/ 104 w 105"/>
              <a:gd name="T31" fmla="*/ 53 h 106"/>
              <a:gd name="T32" fmla="*/ 104 w 105"/>
              <a:gd name="T33" fmla="*/ 53 h 106"/>
              <a:gd name="T34" fmla="*/ 52 w 105"/>
              <a:gd name="T35" fmla="*/ 10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5" h="106">
                <a:moveTo>
                  <a:pt x="52" y="35"/>
                </a:moveTo>
                <a:lnTo>
                  <a:pt x="52" y="35"/>
                </a:lnTo>
                <a:cubicBezTo>
                  <a:pt x="42" y="35"/>
                  <a:pt x="35" y="44"/>
                  <a:pt x="35" y="53"/>
                </a:cubicBezTo>
                <a:lnTo>
                  <a:pt x="35" y="53"/>
                </a:lnTo>
                <a:cubicBezTo>
                  <a:pt x="35" y="62"/>
                  <a:pt x="42" y="70"/>
                  <a:pt x="52" y="70"/>
                </a:cubicBezTo>
                <a:lnTo>
                  <a:pt x="52" y="70"/>
                </a:lnTo>
                <a:cubicBezTo>
                  <a:pt x="61" y="70"/>
                  <a:pt x="69" y="62"/>
                  <a:pt x="69" y="53"/>
                </a:cubicBezTo>
                <a:lnTo>
                  <a:pt x="69" y="53"/>
                </a:lnTo>
                <a:cubicBezTo>
                  <a:pt x="69" y="44"/>
                  <a:pt x="61" y="35"/>
                  <a:pt x="52" y="35"/>
                </a:cubicBezTo>
                <a:close/>
                <a:moveTo>
                  <a:pt x="52" y="105"/>
                </a:moveTo>
                <a:lnTo>
                  <a:pt x="52" y="105"/>
                </a:lnTo>
                <a:cubicBezTo>
                  <a:pt x="24" y="105"/>
                  <a:pt x="0" y="81"/>
                  <a:pt x="0" y="53"/>
                </a:cubicBezTo>
                <a:lnTo>
                  <a:pt x="0" y="53"/>
                </a:lnTo>
                <a:cubicBezTo>
                  <a:pt x="0" y="24"/>
                  <a:pt x="24" y="0"/>
                  <a:pt x="52" y="0"/>
                </a:cubicBezTo>
                <a:lnTo>
                  <a:pt x="52" y="0"/>
                </a:lnTo>
                <a:cubicBezTo>
                  <a:pt x="81" y="0"/>
                  <a:pt x="104" y="24"/>
                  <a:pt x="104" y="53"/>
                </a:cubicBezTo>
                <a:lnTo>
                  <a:pt x="104" y="53"/>
                </a:lnTo>
                <a:cubicBezTo>
                  <a:pt x="104" y="81"/>
                  <a:pt x="81" y="105"/>
                  <a:pt x="52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345"/>
          <p:cNvSpPr>
            <a:spLocks noChangeArrowheads="1"/>
          </p:cNvSpPr>
          <p:nvPr/>
        </p:nvSpPr>
        <p:spPr bwMode="auto">
          <a:xfrm>
            <a:off x="15031882" y="7917179"/>
            <a:ext cx="42473" cy="334476"/>
          </a:xfrm>
          <a:custGeom>
            <a:avLst/>
            <a:gdLst>
              <a:gd name="T0" fmla="*/ 17 w 35"/>
              <a:gd name="T1" fmla="*/ 276 h 277"/>
              <a:gd name="T2" fmla="*/ 17 w 35"/>
              <a:gd name="T3" fmla="*/ 276 h 277"/>
              <a:gd name="T4" fmla="*/ 0 w 35"/>
              <a:gd name="T5" fmla="*/ 258 h 277"/>
              <a:gd name="T6" fmla="*/ 0 w 35"/>
              <a:gd name="T7" fmla="*/ 18 h 277"/>
              <a:gd name="T8" fmla="*/ 0 w 35"/>
              <a:gd name="T9" fmla="*/ 18 h 277"/>
              <a:gd name="T10" fmla="*/ 17 w 35"/>
              <a:gd name="T11" fmla="*/ 0 h 277"/>
              <a:gd name="T12" fmla="*/ 17 w 35"/>
              <a:gd name="T13" fmla="*/ 0 h 277"/>
              <a:gd name="T14" fmla="*/ 34 w 35"/>
              <a:gd name="T15" fmla="*/ 18 h 277"/>
              <a:gd name="T16" fmla="*/ 34 w 35"/>
              <a:gd name="T17" fmla="*/ 258 h 277"/>
              <a:gd name="T18" fmla="*/ 34 w 35"/>
              <a:gd name="T19" fmla="*/ 258 h 277"/>
              <a:gd name="T20" fmla="*/ 17 w 35"/>
              <a:gd name="T21" fmla="*/ 276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277">
                <a:moveTo>
                  <a:pt x="17" y="276"/>
                </a:moveTo>
                <a:lnTo>
                  <a:pt x="17" y="276"/>
                </a:lnTo>
                <a:cubicBezTo>
                  <a:pt x="7" y="276"/>
                  <a:pt x="0" y="268"/>
                  <a:pt x="0" y="258"/>
                </a:cubicBezTo>
                <a:lnTo>
                  <a:pt x="0" y="18"/>
                </a:lnTo>
                <a:lnTo>
                  <a:pt x="0" y="18"/>
                </a:lnTo>
                <a:cubicBezTo>
                  <a:pt x="0" y="8"/>
                  <a:pt x="7" y="0"/>
                  <a:pt x="17" y="0"/>
                </a:cubicBezTo>
                <a:lnTo>
                  <a:pt x="17" y="0"/>
                </a:lnTo>
                <a:cubicBezTo>
                  <a:pt x="26" y="0"/>
                  <a:pt x="34" y="8"/>
                  <a:pt x="34" y="18"/>
                </a:cubicBezTo>
                <a:lnTo>
                  <a:pt x="34" y="258"/>
                </a:lnTo>
                <a:lnTo>
                  <a:pt x="34" y="258"/>
                </a:lnTo>
                <a:cubicBezTo>
                  <a:pt x="34" y="268"/>
                  <a:pt x="26" y="276"/>
                  <a:pt x="17" y="2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346"/>
          <p:cNvSpPr>
            <a:spLocks noChangeArrowheads="1"/>
          </p:cNvSpPr>
          <p:nvPr/>
        </p:nvSpPr>
        <p:spPr bwMode="auto">
          <a:xfrm>
            <a:off x="14485037" y="7380952"/>
            <a:ext cx="207059" cy="817611"/>
          </a:xfrm>
          <a:custGeom>
            <a:avLst/>
            <a:gdLst>
              <a:gd name="T0" fmla="*/ 150 w 170"/>
              <a:gd name="T1" fmla="*/ 676 h 677"/>
              <a:gd name="T2" fmla="*/ 150 w 170"/>
              <a:gd name="T3" fmla="*/ 676 h 677"/>
              <a:gd name="T4" fmla="*/ 137 w 170"/>
              <a:gd name="T5" fmla="*/ 672 h 677"/>
              <a:gd name="T6" fmla="*/ 137 w 170"/>
              <a:gd name="T7" fmla="*/ 672 h 677"/>
              <a:gd name="T8" fmla="*/ 2 w 170"/>
              <a:gd name="T9" fmla="*/ 349 h 677"/>
              <a:gd name="T10" fmla="*/ 2 w 170"/>
              <a:gd name="T11" fmla="*/ 349 h 677"/>
              <a:gd name="T12" fmla="*/ 60 w 170"/>
              <a:gd name="T13" fmla="*/ 114 h 677"/>
              <a:gd name="T14" fmla="*/ 60 w 170"/>
              <a:gd name="T15" fmla="*/ 114 h 677"/>
              <a:gd name="T16" fmla="*/ 137 w 170"/>
              <a:gd name="T17" fmla="*/ 7 h 677"/>
              <a:gd name="T18" fmla="*/ 137 w 170"/>
              <a:gd name="T19" fmla="*/ 7 h 677"/>
              <a:gd name="T20" fmla="*/ 162 w 170"/>
              <a:gd name="T21" fmla="*/ 7 h 677"/>
              <a:gd name="T22" fmla="*/ 162 w 170"/>
              <a:gd name="T23" fmla="*/ 7 h 677"/>
              <a:gd name="T24" fmla="*/ 163 w 170"/>
              <a:gd name="T25" fmla="*/ 32 h 677"/>
              <a:gd name="T26" fmla="*/ 163 w 170"/>
              <a:gd name="T27" fmla="*/ 32 h 677"/>
              <a:gd name="T28" fmla="*/ 91 w 170"/>
              <a:gd name="T29" fmla="*/ 130 h 677"/>
              <a:gd name="T30" fmla="*/ 91 w 170"/>
              <a:gd name="T31" fmla="*/ 130 h 677"/>
              <a:gd name="T32" fmla="*/ 37 w 170"/>
              <a:gd name="T33" fmla="*/ 349 h 677"/>
              <a:gd name="T34" fmla="*/ 37 w 170"/>
              <a:gd name="T35" fmla="*/ 349 h 677"/>
              <a:gd name="T36" fmla="*/ 163 w 170"/>
              <a:gd name="T37" fmla="*/ 646 h 677"/>
              <a:gd name="T38" fmla="*/ 163 w 170"/>
              <a:gd name="T39" fmla="*/ 646 h 677"/>
              <a:gd name="T40" fmla="*/ 162 w 170"/>
              <a:gd name="T41" fmla="*/ 672 h 677"/>
              <a:gd name="T42" fmla="*/ 162 w 170"/>
              <a:gd name="T43" fmla="*/ 672 h 677"/>
              <a:gd name="T44" fmla="*/ 150 w 170"/>
              <a:gd name="T45" fmla="*/ 676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0" h="677">
                <a:moveTo>
                  <a:pt x="150" y="676"/>
                </a:moveTo>
                <a:lnTo>
                  <a:pt x="150" y="676"/>
                </a:lnTo>
                <a:cubicBezTo>
                  <a:pt x="145" y="676"/>
                  <a:pt x="141" y="674"/>
                  <a:pt x="137" y="672"/>
                </a:cubicBezTo>
                <a:lnTo>
                  <a:pt x="137" y="672"/>
                </a:lnTo>
                <a:cubicBezTo>
                  <a:pt x="98" y="631"/>
                  <a:pt x="5" y="518"/>
                  <a:pt x="2" y="349"/>
                </a:cubicBezTo>
                <a:lnTo>
                  <a:pt x="2" y="349"/>
                </a:lnTo>
                <a:cubicBezTo>
                  <a:pt x="0" y="267"/>
                  <a:pt x="20" y="188"/>
                  <a:pt x="60" y="114"/>
                </a:cubicBezTo>
                <a:lnTo>
                  <a:pt x="60" y="114"/>
                </a:lnTo>
                <a:cubicBezTo>
                  <a:pt x="81" y="75"/>
                  <a:pt x="108" y="37"/>
                  <a:pt x="137" y="7"/>
                </a:cubicBezTo>
                <a:lnTo>
                  <a:pt x="137" y="7"/>
                </a:lnTo>
                <a:cubicBezTo>
                  <a:pt x="144" y="1"/>
                  <a:pt x="155" y="0"/>
                  <a:pt x="162" y="7"/>
                </a:cubicBezTo>
                <a:lnTo>
                  <a:pt x="162" y="7"/>
                </a:lnTo>
                <a:cubicBezTo>
                  <a:pt x="169" y="14"/>
                  <a:pt x="169" y="25"/>
                  <a:pt x="163" y="32"/>
                </a:cubicBezTo>
                <a:lnTo>
                  <a:pt x="163" y="32"/>
                </a:lnTo>
                <a:cubicBezTo>
                  <a:pt x="136" y="59"/>
                  <a:pt x="110" y="94"/>
                  <a:pt x="91" y="130"/>
                </a:cubicBezTo>
                <a:lnTo>
                  <a:pt x="91" y="130"/>
                </a:lnTo>
                <a:cubicBezTo>
                  <a:pt x="53" y="199"/>
                  <a:pt x="35" y="272"/>
                  <a:pt x="37" y="349"/>
                </a:cubicBezTo>
                <a:lnTo>
                  <a:pt x="37" y="349"/>
                </a:lnTo>
                <a:cubicBezTo>
                  <a:pt x="40" y="505"/>
                  <a:pt x="126" y="609"/>
                  <a:pt x="163" y="646"/>
                </a:cubicBezTo>
                <a:lnTo>
                  <a:pt x="163" y="646"/>
                </a:lnTo>
                <a:cubicBezTo>
                  <a:pt x="169" y="654"/>
                  <a:pt x="169" y="665"/>
                  <a:pt x="162" y="672"/>
                </a:cubicBezTo>
                <a:lnTo>
                  <a:pt x="162" y="672"/>
                </a:lnTo>
                <a:cubicBezTo>
                  <a:pt x="159" y="674"/>
                  <a:pt x="154" y="676"/>
                  <a:pt x="150" y="6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Freeform 347"/>
          <p:cNvSpPr>
            <a:spLocks noChangeArrowheads="1"/>
          </p:cNvSpPr>
          <p:nvPr/>
        </p:nvSpPr>
        <p:spPr bwMode="auto">
          <a:xfrm>
            <a:off x="15414142" y="7380952"/>
            <a:ext cx="207056" cy="812303"/>
          </a:xfrm>
          <a:custGeom>
            <a:avLst/>
            <a:gdLst>
              <a:gd name="T0" fmla="*/ 20 w 171"/>
              <a:gd name="T1" fmla="*/ 675 h 676"/>
              <a:gd name="T2" fmla="*/ 20 w 171"/>
              <a:gd name="T3" fmla="*/ 675 h 676"/>
              <a:gd name="T4" fmla="*/ 8 w 171"/>
              <a:gd name="T5" fmla="*/ 671 h 676"/>
              <a:gd name="T6" fmla="*/ 8 w 171"/>
              <a:gd name="T7" fmla="*/ 671 h 676"/>
              <a:gd name="T8" fmla="*/ 7 w 171"/>
              <a:gd name="T9" fmla="*/ 646 h 676"/>
              <a:gd name="T10" fmla="*/ 7 w 171"/>
              <a:gd name="T11" fmla="*/ 646 h 676"/>
              <a:gd name="T12" fmla="*/ 79 w 171"/>
              <a:gd name="T13" fmla="*/ 547 h 676"/>
              <a:gd name="T14" fmla="*/ 79 w 171"/>
              <a:gd name="T15" fmla="*/ 547 h 676"/>
              <a:gd name="T16" fmla="*/ 133 w 171"/>
              <a:gd name="T17" fmla="*/ 329 h 676"/>
              <a:gd name="T18" fmla="*/ 133 w 171"/>
              <a:gd name="T19" fmla="*/ 329 h 676"/>
              <a:gd name="T20" fmla="*/ 7 w 171"/>
              <a:gd name="T21" fmla="*/ 31 h 676"/>
              <a:gd name="T22" fmla="*/ 7 w 171"/>
              <a:gd name="T23" fmla="*/ 31 h 676"/>
              <a:gd name="T24" fmla="*/ 8 w 171"/>
              <a:gd name="T25" fmla="*/ 6 h 676"/>
              <a:gd name="T26" fmla="*/ 8 w 171"/>
              <a:gd name="T27" fmla="*/ 6 h 676"/>
              <a:gd name="T28" fmla="*/ 33 w 171"/>
              <a:gd name="T29" fmla="*/ 6 h 676"/>
              <a:gd name="T30" fmla="*/ 33 w 171"/>
              <a:gd name="T31" fmla="*/ 6 h 676"/>
              <a:gd name="T32" fmla="*/ 168 w 171"/>
              <a:gd name="T33" fmla="*/ 329 h 676"/>
              <a:gd name="T34" fmla="*/ 168 w 171"/>
              <a:gd name="T35" fmla="*/ 329 h 676"/>
              <a:gd name="T36" fmla="*/ 110 w 171"/>
              <a:gd name="T37" fmla="*/ 564 h 676"/>
              <a:gd name="T38" fmla="*/ 110 w 171"/>
              <a:gd name="T39" fmla="*/ 564 h 676"/>
              <a:gd name="T40" fmla="*/ 33 w 171"/>
              <a:gd name="T41" fmla="*/ 671 h 676"/>
              <a:gd name="T42" fmla="*/ 33 w 171"/>
              <a:gd name="T43" fmla="*/ 671 h 676"/>
              <a:gd name="T44" fmla="*/ 20 w 171"/>
              <a:gd name="T45" fmla="*/ 675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1" h="676">
                <a:moveTo>
                  <a:pt x="20" y="675"/>
                </a:moveTo>
                <a:lnTo>
                  <a:pt x="20" y="675"/>
                </a:lnTo>
                <a:cubicBezTo>
                  <a:pt x="15" y="675"/>
                  <a:pt x="11" y="674"/>
                  <a:pt x="8" y="671"/>
                </a:cubicBezTo>
                <a:lnTo>
                  <a:pt x="8" y="671"/>
                </a:lnTo>
                <a:cubicBezTo>
                  <a:pt x="0" y="664"/>
                  <a:pt x="0" y="653"/>
                  <a:pt x="7" y="646"/>
                </a:cubicBezTo>
                <a:lnTo>
                  <a:pt x="7" y="646"/>
                </a:lnTo>
                <a:cubicBezTo>
                  <a:pt x="34" y="619"/>
                  <a:pt x="60" y="584"/>
                  <a:pt x="79" y="547"/>
                </a:cubicBezTo>
                <a:lnTo>
                  <a:pt x="79" y="547"/>
                </a:lnTo>
                <a:cubicBezTo>
                  <a:pt x="116" y="478"/>
                  <a:pt x="134" y="405"/>
                  <a:pt x="133" y="329"/>
                </a:cubicBezTo>
                <a:lnTo>
                  <a:pt x="133" y="329"/>
                </a:lnTo>
                <a:cubicBezTo>
                  <a:pt x="130" y="173"/>
                  <a:pt x="44" y="69"/>
                  <a:pt x="7" y="31"/>
                </a:cubicBezTo>
                <a:lnTo>
                  <a:pt x="7" y="31"/>
                </a:lnTo>
                <a:cubicBezTo>
                  <a:pt x="0" y="24"/>
                  <a:pt x="0" y="13"/>
                  <a:pt x="8" y="6"/>
                </a:cubicBezTo>
                <a:lnTo>
                  <a:pt x="8" y="6"/>
                </a:lnTo>
                <a:cubicBezTo>
                  <a:pt x="14" y="0"/>
                  <a:pt x="25" y="0"/>
                  <a:pt x="33" y="6"/>
                </a:cubicBezTo>
                <a:lnTo>
                  <a:pt x="33" y="6"/>
                </a:lnTo>
                <a:cubicBezTo>
                  <a:pt x="72" y="47"/>
                  <a:pt x="165" y="160"/>
                  <a:pt x="168" y="329"/>
                </a:cubicBezTo>
                <a:lnTo>
                  <a:pt x="168" y="329"/>
                </a:lnTo>
                <a:cubicBezTo>
                  <a:pt x="170" y="411"/>
                  <a:pt x="150" y="490"/>
                  <a:pt x="110" y="564"/>
                </a:cubicBezTo>
                <a:lnTo>
                  <a:pt x="110" y="564"/>
                </a:lnTo>
                <a:cubicBezTo>
                  <a:pt x="89" y="603"/>
                  <a:pt x="61" y="641"/>
                  <a:pt x="33" y="671"/>
                </a:cubicBezTo>
                <a:lnTo>
                  <a:pt x="33" y="671"/>
                </a:lnTo>
                <a:cubicBezTo>
                  <a:pt x="29" y="674"/>
                  <a:pt x="24" y="675"/>
                  <a:pt x="20" y="6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Freeform 348"/>
          <p:cNvSpPr>
            <a:spLocks noChangeArrowheads="1"/>
          </p:cNvSpPr>
          <p:nvPr/>
        </p:nvSpPr>
        <p:spPr bwMode="auto">
          <a:xfrm>
            <a:off x="4402940" y="7126112"/>
            <a:ext cx="387567" cy="775138"/>
          </a:xfrm>
          <a:custGeom>
            <a:avLst/>
            <a:gdLst>
              <a:gd name="T0" fmla="*/ 244 w 323"/>
              <a:gd name="T1" fmla="*/ 522 h 642"/>
              <a:gd name="T2" fmla="*/ 292 w 323"/>
              <a:gd name="T3" fmla="*/ 556 h 642"/>
              <a:gd name="T4" fmla="*/ 90 w 323"/>
              <a:gd name="T5" fmla="*/ 371 h 642"/>
              <a:gd name="T6" fmla="*/ 159 w 323"/>
              <a:gd name="T7" fmla="*/ 47 h 642"/>
              <a:gd name="T8" fmla="*/ 227 w 323"/>
              <a:gd name="T9" fmla="*/ 389 h 642"/>
              <a:gd name="T10" fmla="*/ 174 w 323"/>
              <a:gd name="T11" fmla="*/ 520 h 642"/>
              <a:gd name="T12" fmla="*/ 174 w 323"/>
              <a:gd name="T13" fmla="*/ 424 h 642"/>
              <a:gd name="T14" fmla="*/ 159 w 323"/>
              <a:gd name="T15" fmla="*/ 409 h 642"/>
              <a:gd name="T16" fmla="*/ 145 w 323"/>
              <a:gd name="T17" fmla="*/ 520 h 642"/>
              <a:gd name="T18" fmla="*/ 90 w 323"/>
              <a:gd name="T19" fmla="*/ 371 h 642"/>
              <a:gd name="T20" fmla="*/ 69 w 323"/>
              <a:gd name="T21" fmla="*/ 477 h 642"/>
              <a:gd name="T22" fmla="*/ 30 w 323"/>
              <a:gd name="T23" fmla="*/ 583 h 642"/>
              <a:gd name="T24" fmla="*/ 320 w 323"/>
              <a:gd name="T25" fmla="*/ 545 h 642"/>
              <a:gd name="T26" fmla="*/ 257 w 323"/>
              <a:gd name="T27" fmla="*/ 392 h 642"/>
              <a:gd name="T28" fmla="*/ 175 w 323"/>
              <a:gd name="T29" fmla="*/ 15 h 642"/>
              <a:gd name="T30" fmla="*/ 171 w 323"/>
              <a:gd name="T31" fmla="*/ 8 h 642"/>
              <a:gd name="T32" fmla="*/ 158 w 323"/>
              <a:gd name="T33" fmla="*/ 0 h 642"/>
              <a:gd name="T34" fmla="*/ 145 w 323"/>
              <a:gd name="T35" fmla="*/ 8 h 642"/>
              <a:gd name="T36" fmla="*/ 133 w 323"/>
              <a:gd name="T37" fmla="*/ 32 h 642"/>
              <a:gd name="T38" fmla="*/ 65 w 323"/>
              <a:gd name="T39" fmla="*/ 420 h 642"/>
              <a:gd name="T40" fmla="*/ 2 w 323"/>
              <a:gd name="T41" fmla="*/ 545 h 642"/>
              <a:gd name="T42" fmla="*/ 0 w 323"/>
              <a:gd name="T43" fmla="*/ 626 h 642"/>
              <a:gd name="T44" fmla="*/ 10 w 323"/>
              <a:gd name="T45" fmla="*/ 639 h 642"/>
              <a:gd name="T46" fmla="*/ 14 w 323"/>
              <a:gd name="T47" fmla="*/ 641 h 642"/>
              <a:gd name="T48" fmla="*/ 26 w 323"/>
              <a:gd name="T49" fmla="*/ 635 h 642"/>
              <a:gd name="T50" fmla="*/ 112 w 323"/>
              <a:gd name="T51" fmla="*/ 550 h 642"/>
              <a:gd name="T52" fmla="*/ 112 w 323"/>
              <a:gd name="T53" fmla="*/ 565 h 642"/>
              <a:gd name="T54" fmla="*/ 145 w 323"/>
              <a:gd name="T55" fmla="*/ 580 h 642"/>
              <a:gd name="T56" fmla="*/ 145 w 323"/>
              <a:gd name="T57" fmla="*/ 626 h 642"/>
              <a:gd name="T58" fmla="*/ 159 w 323"/>
              <a:gd name="T59" fmla="*/ 641 h 642"/>
              <a:gd name="T60" fmla="*/ 174 w 323"/>
              <a:gd name="T61" fmla="*/ 580 h 642"/>
              <a:gd name="T62" fmla="*/ 192 w 323"/>
              <a:gd name="T63" fmla="*/ 580 h 642"/>
              <a:gd name="T64" fmla="*/ 207 w 323"/>
              <a:gd name="T65" fmla="*/ 550 h 642"/>
              <a:gd name="T66" fmla="*/ 295 w 323"/>
              <a:gd name="T67" fmla="*/ 635 h 642"/>
              <a:gd name="T68" fmla="*/ 307 w 323"/>
              <a:gd name="T69" fmla="*/ 641 h 642"/>
              <a:gd name="T70" fmla="*/ 312 w 323"/>
              <a:gd name="T71" fmla="*/ 639 h 642"/>
              <a:gd name="T72" fmla="*/ 322 w 323"/>
              <a:gd name="T73" fmla="*/ 626 h 642"/>
              <a:gd name="T74" fmla="*/ 322 w 323"/>
              <a:gd name="T75" fmla="*/ 552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23" h="642">
                <a:moveTo>
                  <a:pt x="292" y="583"/>
                </a:moveTo>
                <a:lnTo>
                  <a:pt x="244" y="522"/>
                </a:lnTo>
                <a:lnTo>
                  <a:pt x="249" y="471"/>
                </a:lnTo>
                <a:lnTo>
                  <a:pt x="292" y="556"/>
                </a:lnTo>
                <a:lnTo>
                  <a:pt x="292" y="583"/>
                </a:lnTo>
                <a:close/>
                <a:moveTo>
                  <a:pt x="90" y="371"/>
                </a:moveTo>
                <a:lnTo>
                  <a:pt x="90" y="371"/>
                </a:lnTo>
                <a:cubicBezTo>
                  <a:pt x="82" y="264"/>
                  <a:pt x="104" y="154"/>
                  <a:pt x="159" y="47"/>
                </a:cubicBezTo>
                <a:lnTo>
                  <a:pt x="159" y="47"/>
                </a:lnTo>
                <a:cubicBezTo>
                  <a:pt x="216" y="156"/>
                  <a:pt x="239" y="271"/>
                  <a:pt x="227" y="389"/>
                </a:cubicBezTo>
                <a:lnTo>
                  <a:pt x="214" y="520"/>
                </a:lnTo>
                <a:lnTo>
                  <a:pt x="174" y="520"/>
                </a:lnTo>
                <a:lnTo>
                  <a:pt x="174" y="424"/>
                </a:lnTo>
                <a:lnTo>
                  <a:pt x="174" y="424"/>
                </a:lnTo>
                <a:cubicBezTo>
                  <a:pt x="174" y="416"/>
                  <a:pt x="167" y="409"/>
                  <a:pt x="159" y="409"/>
                </a:cubicBezTo>
                <a:lnTo>
                  <a:pt x="159" y="409"/>
                </a:lnTo>
                <a:cubicBezTo>
                  <a:pt x="151" y="409"/>
                  <a:pt x="145" y="416"/>
                  <a:pt x="145" y="424"/>
                </a:cubicBezTo>
                <a:lnTo>
                  <a:pt x="145" y="520"/>
                </a:lnTo>
                <a:lnTo>
                  <a:pt x="103" y="520"/>
                </a:lnTo>
                <a:lnTo>
                  <a:pt x="90" y="371"/>
                </a:lnTo>
                <a:close/>
                <a:moveTo>
                  <a:pt x="30" y="556"/>
                </a:moveTo>
                <a:lnTo>
                  <a:pt x="69" y="477"/>
                </a:lnTo>
                <a:lnTo>
                  <a:pt x="73" y="528"/>
                </a:lnTo>
                <a:lnTo>
                  <a:pt x="30" y="583"/>
                </a:lnTo>
                <a:lnTo>
                  <a:pt x="30" y="556"/>
                </a:lnTo>
                <a:close/>
                <a:moveTo>
                  <a:pt x="320" y="545"/>
                </a:moveTo>
                <a:lnTo>
                  <a:pt x="255" y="416"/>
                </a:lnTo>
                <a:lnTo>
                  <a:pt x="257" y="392"/>
                </a:lnTo>
                <a:lnTo>
                  <a:pt x="257" y="392"/>
                </a:lnTo>
                <a:cubicBezTo>
                  <a:pt x="270" y="262"/>
                  <a:pt x="242" y="135"/>
                  <a:pt x="175" y="15"/>
                </a:cubicBezTo>
                <a:lnTo>
                  <a:pt x="171" y="8"/>
                </a:lnTo>
                <a:lnTo>
                  <a:pt x="171" y="8"/>
                </a:lnTo>
                <a:cubicBezTo>
                  <a:pt x="168" y="4"/>
                  <a:pt x="164" y="0"/>
                  <a:pt x="158" y="0"/>
                </a:cubicBezTo>
                <a:lnTo>
                  <a:pt x="158" y="0"/>
                </a:lnTo>
                <a:lnTo>
                  <a:pt x="158" y="0"/>
                </a:lnTo>
                <a:cubicBezTo>
                  <a:pt x="153" y="0"/>
                  <a:pt x="148" y="4"/>
                  <a:pt x="145" y="8"/>
                </a:cubicBezTo>
                <a:lnTo>
                  <a:pt x="133" y="32"/>
                </a:lnTo>
                <a:lnTo>
                  <a:pt x="133" y="32"/>
                </a:lnTo>
                <a:cubicBezTo>
                  <a:pt x="76" y="145"/>
                  <a:pt x="51" y="260"/>
                  <a:pt x="61" y="373"/>
                </a:cubicBezTo>
                <a:lnTo>
                  <a:pt x="65" y="420"/>
                </a:lnTo>
                <a:lnTo>
                  <a:pt x="2" y="545"/>
                </a:lnTo>
                <a:lnTo>
                  <a:pt x="2" y="545"/>
                </a:lnTo>
                <a:cubicBezTo>
                  <a:pt x="0" y="548"/>
                  <a:pt x="0" y="550"/>
                  <a:pt x="0" y="552"/>
                </a:cubicBezTo>
                <a:lnTo>
                  <a:pt x="0" y="626"/>
                </a:lnTo>
                <a:lnTo>
                  <a:pt x="0" y="626"/>
                </a:lnTo>
                <a:cubicBezTo>
                  <a:pt x="0" y="632"/>
                  <a:pt x="4" y="638"/>
                  <a:pt x="10" y="639"/>
                </a:cubicBezTo>
                <a:lnTo>
                  <a:pt x="10" y="639"/>
                </a:lnTo>
                <a:cubicBezTo>
                  <a:pt x="11" y="640"/>
                  <a:pt x="13" y="641"/>
                  <a:pt x="14" y="641"/>
                </a:cubicBezTo>
                <a:lnTo>
                  <a:pt x="14" y="641"/>
                </a:lnTo>
                <a:cubicBezTo>
                  <a:pt x="19" y="641"/>
                  <a:pt x="24" y="639"/>
                  <a:pt x="26" y="635"/>
                </a:cubicBezTo>
                <a:lnTo>
                  <a:pt x="94" y="550"/>
                </a:lnTo>
                <a:lnTo>
                  <a:pt x="112" y="550"/>
                </a:lnTo>
                <a:lnTo>
                  <a:pt x="112" y="565"/>
                </a:lnTo>
                <a:lnTo>
                  <a:pt x="112" y="565"/>
                </a:lnTo>
                <a:cubicBezTo>
                  <a:pt x="112" y="573"/>
                  <a:pt x="118" y="580"/>
                  <a:pt x="126" y="580"/>
                </a:cubicBezTo>
                <a:lnTo>
                  <a:pt x="145" y="580"/>
                </a:lnTo>
                <a:lnTo>
                  <a:pt x="145" y="626"/>
                </a:lnTo>
                <a:lnTo>
                  <a:pt x="145" y="626"/>
                </a:lnTo>
                <a:cubicBezTo>
                  <a:pt x="145" y="634"/>
                  <a:pt x="151" y="641"/>
                  <a:pt x="159" y="641"/>
                </a:cubicBezTo>
                <a:lnTo>
                  <a:pt x="159" y="641"/>
                </a:lnTo>
                <a:cubicBezTo>
                  <a:pt x="167" y="641"/>
                  <a:pt x="174" y="634"/>
                  <a:pt x="174" y="626"/>
                </a:cubicBezTo>
                <a:lnTo>
                  <a:pt x="174" y="580"/>
                </a:lnTo>
                <a:lnTo>
                  <a:pt x="192" y="580"/>
                </a:lnTo>
                <a:lnTo>
                  <a:pt x="192" y="580"/>
                </a:lnTo>
                <a:cubicBezTo>
                  <a:pt x="200" y="580"/>
                  <a:pt x="207" y="573"/>
                  <a:pt x="207" y="565"/>
                </a:cubicBezTo>
                <a:lnTo>
                  <a:pt x="207" y="550"/>
                </a:lnTo>
                <a:lnTo>
                  <a:pt x="228" y="550"/>
                </a:lnTo>
                <a:lnTo>
                  <a:pt x="295" y="635"/>
                </a:lnTo>
                <a:lnTo>
                  <a:pt x="295" y="635"/>
                </a:lnTo>
                <a:cubicBezTo>
                  <a:pt x="298" y="639"/>
                  <a:pt x="302" y="641"/>
                  <a:pt x="307" y="641"/>
                </a:cubicBezTo>
                <a:lnTo>
                  <a:pt x="307" y="641"/>
                </a:lnTo>
                <a:cubicBezTo>
                  <a:pt x="309" y="641"/>
                  <a:pt x="310" y="640"/>
                  <a:pt x="312" y="639"/>
                </a:cubicBezTo>
                <a:lnTo>
                  <a:pt x="312" y="639"/>
                </a:lnTo>
                <a:cubicBezTo>
                  <a:pt x="318" y="638"/>
                  <a:pt x="322" y="632"/>
                  <a:pt x="322" y="626"/>
                </a:cubicBezTo>
                <a:lnTo>
                  <a:pt x="322" y="552"/>
                </a:lnTo>
                <a:lnTo>
                  <a:pt x="322" y="552"/>
                </a:lnTo>
                <a:cubicBezTo>
                  <a:pt x="322" y="550"/>
                  <a:pt x="322" y="548"/>
                  <a:pt x="320" y="5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Freeform 349"/>
          <p:cNvSpPr>
            <a:spLocks noChangeArrowheads="1"/>
          </p:cNvSpPr>
          <p:nvPr/>
        </p:nvSpPr>
        <p:spPr bwMode="auto">
          <a:xfrm>
            <a:off x="4540978" y="7322552"/>
            <a:ext cx="106183" cy="106183"/>
          </a:xfrm>
          <a:custGeom>
            <a:avLst/>
            <a:gdLst>
              <a:gd name="T0" fmla="*/ 44 w 89"/>
              <a:gd name="T1" fmla="*/ 30 h 90"/>
              <a:gd name="T2" fmla="*/ 44 w 89"/>
              <a:gd name="T3" fmla="*/ 30 h 90"/>
              <a:gd name="T4" fmla="*/ 59 w 89"/>
              <a:gd name="T5" fmla="*/ 44 h 90"/>
              <a:gd name="T6" fmla="*/ 59 w 89"/>
              <a:gd name="T7" fmla="*/ 44 h 90"/>
              <a:gd name="T8" fmla="*/ 44 w 89"/>
              <a:gd name="T9" fmla="*/ 59 h 90"/>
              <a:gd name="T10" fmla="*/ 44 w 89"/>
              <a:gd name="T11" fmla="*/ 59 h 90"/>
              <a:gd name="T12" fmla="*/ 30 w 89"/>
              <a:gd name="T13" fmla="*/ 44 h 90"/>
              <a:gd name="T14" fmla="*/ 30 w 89"/>
              <a:gd name="T15" fmla="*/ 44 h 90"/>
              <a:gd name="T16" fmla="*/ 44 w 89"/>
              <a:gd name="T17" fmla="*/ 30 h 90"/>
              <a:gd name="T18" fmla="*/ 44 w 89"/>
              <a:gd name="T19" fmla="*/ 89 h 90"/>
              <a:gd name="T20" fmla="*/ 44 w 89"/>
              <a:gd name="T21" fmla="*/ 89 h 90"/>
              <a:gd name="T22" fmla="*/ 88 w 89"/>
              <a:gd name="T23" fmla="*/ 44 h 90"/>
              <a:gd name="T24" fmla="*/ 88 w 89"/>
              <a:gd name="T25" fmla="*/ 44 h 90"/>
              <a:gd name="T26" fmla="*/ 44 w 89"/>
              <a:gd name="T27" fmla="*/ 0 h 90"/>
              <a:gd name="T28" fmla="*/ 44 w 89"/>
              <a:gd name="T29" fmla="*/ 0 h 90"/>
              <a:gd name="T30" fmla="*/ 0 w 89"/>
              <a:gd name="T31" fmla="*/ 44 h 90"/>
              <a:gd name="T32" fmla="*/ 0 w 89"/>
              <a:gd name="T33" fmla="*/ 44 h 90"/>
              <a:gd name="T34" fmla="*/ 44 w 89"/>
              <a:gd name="T35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9" h="90">
                <a:moveTo>
                  <a:pt x="44" y="30"/>
                </a:moveTo>
                <a:lnTo>
                  <a:pt x="44" y="30"/>
                </a:lnTo>
                <a:cubicBezTo>
                  <a:pt x="52" y="30"/>
                  <a:pt x="59" y="37"/>
                  <a:pt x="59" y="44"/>
                </a:cubicBezTo>
                <a:lnTo>
                  <a:pt x="59" y="44"/>
                </a:lnTo>
                <a:cubicBezTo>
                  <a:pt x="59" y="52"/>
                  <a:pt x="52" y="59"/>
                  <a:pt x="44" y="59"/>
                </a:cubicBezTo>
                <a:lnTo>
                  <a:pt x="44" y="59"/>
                </a:lnTo>
                <a:cubicBezTo>
                  <a:pt x="36" y="59"/>
                  <a:pt x="30" y="52"/>
                  <a:pt x="30" y="44"/>
                </a:cubicBezTo>
                <a:lnTo>
                  <a:pt x="30" y="44"/>
                </a:lnTo>
                <a:cubicBezTo>
                  <a:pt x="30" y="37"/>
                  <a:pt x="36" y="30"/>
                  <a:pt x="44" y="30"/>
                </a:cubicBezTo>
                <a:close/>
                <a:moveTo>
                  <a:pt x="44" y="89"/>
                </a:moveTo>
                <a:lnTo>
                  <a:pt x="44" y="89"/>
                </a:lnTo>
                <a:cubicBezTo>
                  <a:pt x="69" y="89"/>
                  <a:pt x="88" y="68"/>
                  <a:pt x="88" y="44"/>
                </a:cubicBezTo>
                <a:lnTo>
                  <a:pt x="88" y="44"/>
                </a:lnTo>
                <a:cubicBezTo>
                  <a:pt x="88" y="20"/>
                  <a:pt x="69" y="0"/>
                  <a:pt x="44" y="0"/>
                </a:cubicBezTo>
                <a:lnTo>
                  <a:pt x="44" y="0"/>
                </a:lnTo>
                <a:cubicBezTo>
                  <a:pt x="20" y="0"/>
                  <a:pt x="0" y="20"/>
                  <a:pt x="0" y="44"/>
                </a:cubicBezTo>
                <a:lnTo>
                  <a:pt x="0" y="44"/>
                </a:lnTo>
                <a:cubicBezTo>
                  <a:pt x="0" y="68"/>
                  <a:pt x="20" y="89"/>
                  <a:pt x="44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Freeform 350"/>
          <p:cNvSpPr>
            <a:spLocks noChangeArrowheads="1"/>
          </p:cNvSpPr>
          <p:nvPr/>
        </p:nvSpPr>
        <p:spPr bwMode="auto">
          <a:xfrm>
            <a:off x="4100316" y="7582700"/>
            <a:ext cx="982197" cy="870703"/>
          </a:xfrm>
          <a:custGeom>
            <a:avLst/>
            <a:gdLst>
              <a:gd name="T0" fmla="*/ 408 w 816"/>
              <a:gd name="T1" fmla="*/ 722 h 723"/>
              <a:gd name="T2" fmla="*/ 408 w 816"/>
              <a:gd name="T3" fmla="*/ 722 h 723"/>
              <a:gd name="T4" fmla="*/ 119 w 816"/>
              <a:gd name="T5" fmla="*/ 602 h 723"/>
              <a:gd name="T6" fmla="*/ 119 w 816"/>
              <a:gd name="T7" fmla="*/ 602 h 723"/>
              <a:gd name="T8" fmla="*/ 0 w 816"/>
              <a:gd name="T9" fmla="*/ 314 h 723"/>
              <a:gd name="T10" fmla="*/ 0 w 816"/>
              <a:gd name="T11" fmla="*/ 314 h 723"/>
              <a:gd name="T12" fmla="*/ 36 w 816"/>
              <a:gd name="T13" fmla="*/ 146 h 723"/>
              <a:gd name="T14" fmla="*/ 36 w 816"/>
              <a:gd name="T15" fmla="*/ 146 h 723"/>
              <a:gd name="T16" fmla="*/ 135 w 816"/>
              <a:gd name="T17" fmla="*/ 12 h 723"/>
              <a:gd name="T18" fmla="*/ 135 w 816"/>
              <a:gd name="T19" fmla="*/ 12 h 723"/>
              <a:gd name="T20" fmla="*/ 165 w 816"/>
              <a:gd name="T21" fmla="*/ 14 h 723"/>
              <a:gd name="T22" fmla="*/ 165 w 816"/>
              <a:gd name="T23" fmla="*/ 14 h 723"/>
              <a:gd name="T24" fmla="*/ 163 w 816"/>
              <a:gd name="T25" fmla="*/ 43 h 723"/>
              <a:gd name="T26" fmla="*/ 163 w 816"/>
              <a:gd name="T27" fmla="*/ 43 h 723"/>
              <a:gd name="T28" fmla="*/ 75 w 816"/>
              <a:gd name="T29" fmla="*/ 164 h 723"/>
              <a:gd name="T30" fmla="*/ 75 w 816"/>
              <a:gd name="T31" fmla="*/ 164 h 723"/>
              <a:gd name="T32" fmla="*/ 43 w 816"/>
              <a:gd name="T33" fmla="*/ 314 h 723"/>
              <a:gd name="T34" fmla="*/ 43 w 816"/>
              <a:gd name="T35" fmla="*/ 314 h 723"/>
              <a:gd name="T36" fmla="*/ 149 w 816"/>
              <a:gd name="T37" fmla="*/ 573 h 723"/>
              <a:gd name="T38" fmla="*/ 149 w 816"/>
              <a:gd name="T39" fmla="*/ 573 h 723"/>
              <a:gd name="T40" fmla="*/ 408 w 816"/>
              <a:gd name="T41" fmla="*/ 680 h 723"/>
              <a:gd name="T42" fmla="*/ 408 w 816"/>
              <a:gd name="T43" fmla="*/ 680 h 723"/>
              <a:gd name="T44" fmla="*/ 666 w 816"/>
              <a:gd name="T45" fmla="*/ 573 h 723"/>
              <a:gd name="T46" fmla="*/ 666 w 816"/>
              <a:gd name="T47" fmla="*/ 573 h 723"/>
              <a:gd name="T48" fmla="*/ 773 w 816"/>
              <a:gd name="T49" fmla="*/ 314 h 723"/>
              <a:gd name="T50" fmla="*/ 773 w 816"/>
              <a:gd name="T51" fmla="*/ 314 h 723"/>
              <a:gd name="T52" fmla="*/ 648 w 816"/>
              <a:gd name="T53" fmla="*/ 39 h 723"/>
              <a:gd name="T54" fmla="*/ 648 w 816"/>
              <a:gd name="T55" fmla="*/ 39 h 723"/>
              <a:gd name="T56" fmla="*/ 647 w 816"/>
              <a:gd name="T57" fmla="*/ 9 h 723"/>
              <a:gd name="T58" fmla="*/ 647 w 816"/>
              <a:gd name="T59" fmla="*/ 9 h 723"/>
              <a:gd name="T60" fmla="*/ 676 w 816"/>
              <a:gd name="T61" fmla="*/ 8 h 723"/>
              <a:gd name="T62" fmla="*/ 676 w 816"/>
              <a:gd name="T63" fmla="*/ 8 h 723"/>
              <a:gd name="T64" fmla="*/ 815 w 816"/>
              <a:gd name="T65" fmla="*/ 314 h 723"/>
              <a:gd name="T66" fmla="*/ 815 w 816"/>
              <a:gd name="T67" fmla="*/ 314 h 723"/>
              <a:gd name="T68" fmla="*/ 696 w 816"/>
              <a:gd name="T69" fmla="*/ 602 h 723"/>
              <a:gd name="T70" fmla="*/ 696 w 816"/>
              <a:gd name="T71" fmla="*/ 602 h 723"/>
              <a:gd name="T72" fmla="*/ 408 w 816"/>
              <a:gd name="T73" fmla="*/ 72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16" h="723">
                <a:moveTo>
                  <a:pt x="408" y="722"/>
                </a:moveTo>
                <a:lnTo>
                  <a:pt x="408" y="722"/>
                </a:lnTo>
                <a:cubicBezTo>
                  <a:pt x="299" y="722"/>
                  <a:pt x="197" y="680"/>
                  <a:pt x="119" y="602"/>
                </a:cubicBezTo>
                <a:lnTo>
                  <a:pt x="119" y="602"/>
                </a:lnTo>
                <a:cubicBezTo>
                  <a:pt x="43" y="526"/>
                  <a:pt x="0" y="423"/>
                  <a:pt x="0" y="314"/>
                </a:cubicBezTo>
                <a:lnTo>
                  <a:pt x="0" y="314"/>
                </a:lnTo>
                <a:cubicBezTo>
                  <a:pt x="0" y="256"/>
                  <a:pt x="12" y="199"/>
                  <a:pt x="36" y="146"/>
                </a:cubicBezTo>
                <a:lnTo>
                  <a:pt x="36" y="146"/>
                </a:lnTo>
                <a:cubicBezTo>
                  <a:pt x="60" y="95"/>
                  <a:pt x="92" y="50"/>
                  <a:pt x="135" y="12"/>
                </a:cubicBezTo>
                <a:lnTo>
                  <a:pt x="135" y="12"/>
                </a:lnTo>
                <a:cubicBezTo>
                  <a:pt x="143" y="4"/>
                  <a:pt x="157" y="4"/>
                  <a:pt x="165" y="14"/>
                </a:cubicBezTo>
                <a:lnTo>
                  <a:pt x="165" y="14"/>
                </a:lnTo>
                <a:cubicBezTo>
                  <a:pt x="172" y="22"/>
                  <a:pt x="171" y="35"/>
                  <a:pt x="163" y="43"/>
                </a:cubicBezTo>
                <a:lnTo>
                  <a:pt x="163" y="43"/>
                </a:lnTo>
                <a:cubicBezTo>
                  <a:pt x="126" y="77"/>
                  <a:pt x="96" y="118"/>
                  <a:pt x="75" y="164"/>
                </a:cubicBezTo>
                <a:lnTo>
                  <a:pt x="75" y="164"/>
                </a:lnTo>
                <a:cubicBezTo>
                  <a:pt x="53" y="211"/>
                  <a:pt x="43" y="262"/>
                  <a:pt x="43" y="314"/>
                </a:cubicBezTo>
                <a:lnTo>
                  <a:pt x="43" y="314"/>
                </a:lnTo>
                <a:cubicBezTo>
                  <a:pt x="43" y="412"/>
                  <a:pt x="80" y="504"/>
                  <a:pt x="149" y="573"/>
                </a:cubicBezTo>
                <a:lnTo>
                  <a:pt x="149" y="573"/>
                </a:lnTo>
                <a:cubicBezTo>
                  <a:pt x="218" y="642"/>
                  <a:pt x="310" y="680"/>
                  <a:pt x="408" y="680"/>
                </a:cubicBezTo>
                <a:lnTo>
                  <a:pt x="408" y="680"/>
                </a:lnTo>
                <a:cubicBezTo>
                  <a:pt x="505" y="680"/>
                  <a:pt x="597" y="642"/>
                  <a:pt x="666" y="573"/>
                </a:cubicBezTo>
                <a:lnTo>
                  <a:pt x="666" y="573"/>
                </a:lnTo>
                <a:cubicBezTo>
                  <a:pt x="735" y="504"/>
                  <a:pt x="773" y="412"/>
                  <a:pt x="773" y="314"/>
                </a:cubicBezTo>
                <a:lnTo>
                  <a:pt x="773" y="314"/>
                </a:lnTo>
                <a:cubicBezTo>
                  <a:pt x="773" y="209"/>
                  <a:pt x="728" y="108"/>
                  <a:pt x="648" y="39"/>
                </a:cubicBezTo>
                <a:lnTo>
                  <a:pt x="648" y="39"/>
                </a:lnTo>
                <a:cubicBezTo>
                  <a:pt x="640" y="31"/>
                  <a:pt x="639" y="18"/>
                  <a:pt x="647" y="9"/>
                </a:cubicBezTo>
                <a:lnTo>
                  <a:pt x="647" y="9"/>
                </a:lnTo>
                <a:cubicBezTo>
                  <a:pt x="654" y="1"/>
                  <a:pt x="667" y="0"/>
                  <a:pt x="676" y="8"/>
                </a:cubicBezTo>
                <a:lnTo>
                  <a:pt x="676" y="8"/>
                </a:lnTo>
                <a:cubicBezTo>
                  <a:pt x="765" y="85"/>
                  <a:pt x="815" y="197"/>
                  <a:pt x="815" y="314"/>
                </a:cubicBezTo>
                <a:lnTo>
                  <a:pt x="815" y="314"/>
                </a:lnTo>
                <a:cubicBezTo>
                  <a:pt x="815" y="423"/>
                  <a:pt x="773" y="526"/>
                  <a:pt x="696" y="602"/>
                </a:cubicBezTo>
                <a:lnTo>
                  <a:pt x="696" y="602"/>
                </a:lnTo>
                <a:cubicBezTo>
                  <a:pt x="619" y="680"/>
                  <a:pt x="517" y="722"/>
                  <a:pt x="408" y="7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Freeform 351"/>
          <p:cNvSpPr>
            <a:spLocks noChangeArrowheads="1"/>
          </p:cNvSpPr>
          <p:nvPr/>
        </p:nvSpPr>
        <p:spPr bwMode="auto">
          <a:xfrm>
            <a:off x="4365774" y="8187944"/>
            <a:ext cx="456588" cy="207059"/>
          </a:xfrm>
          <a:custGeom>
            <a:avLst/>
            <a:gdLst>
              <a:gd name="T0" fmla="*/ 347 w 378"/>
              <a:gd name="T1" fmla="*/ 170 h 171"/>
              <a:gd name="T2" fmla="*/ 347 w 378"/>
              <a:gd name="T3" fmla="*/ 170 h 171"/>
              <a:gd name="T4" fmla="*/ 340 w 378"/>
              <a:gd name="T5" fmla="*/ 169 h 171"/>
              <a:gd name="T6" fmla="*/ 340 w 378"/>
              <a:gd name="T7" fmla="*/ 169 h 171"/>
              <a:gd name="T8" fmla="*/ 327 w 378"/>
              <a:gd name="T9" fmla="*/ 143 h 171"/>
              <a:gd name="T10" fmla="*/ 327 w 378"/>
              <a:gd name="T11" fmla="*/ 143 h 171"/>
              <a:gd name="T12" fmla="*/ 319 w 378"/>
              <a:gd name="T13" fmla="*/ 94 h 171"/>
              <a:gd name="T14" fmla="*/ 319 w 378"/>
              <a:gd name="T15" fmla="*/ 94 h 171"/>
              <a:gd name="T16" fmla="*/ 269 w 378"/>
              <a:gd name="T17" fmla="*/ 70 h 171"/>
              <a:gd name="T18" fmla="*/ 269 w 378"/>
              <a:gd name="T19" fmla="*/ 70 h 171"/>
              <a:gd name="T20" fmla="*/ 260 w 378"/>
              <a:gd name="T21" fmla="*/ 71 h 171"/>
              <a:gd name="T22" fmla="*/ 260 w 378"/>
              <a:gd name="T23" fmla="*/ 71 h 171"/>
              <a:gd name="T24" fmla="*/ 239 w 378"/>
              <a:gd name="T25" fmla="*/ 63 h 171"/>
              <a:gd name="T26" fmla="*/ 239 w 378"/>
              <a:gd name="T27" fmla="*/ 63 h 171"/>
              <a:gd name="T28" fmla="*/ 200 w 378"/>
              <a:gd name="T29" fmla="*/ 42 h 171"/>
              <a:gd name="T30" fmla="*/ 200 w 378"/>
              <a:gd name="T31" fmla="*/ 42 h 171"/>
              <a:gd name="T32" fmla="*/ 151 w 378"/>
              <a:gd name="T33" fmla="*/ 85 h 171"/>
              <a:gd name="T34" fmla="*/ 151 w 378"/>
              <a:gd name="T35" fmla="*/ 85 h 171"/>
              <a:gd name="T36" fmla="*/ 141 w 378"/>
              <a:gd name="T37" fmla="*/ 100 h 171"/>
              <a:gd name="T38" fmla="*/ 141 w 378"/>
              <a:gd name="T39" fmla="*/ 100 h 171"/>
              <a:gd name="T40" fmla="*/ 122 w 378"/>
              <a:gd name="T41" fmla="*/ 102 h 171"/>
              <a:gd name="T42" fmla="*/ 122 w 378"/>
              <a:gd name="T43" fmla="*/ 102 h 171"/>
              <a:gd name="T44" fmla="*/ 103 w 378"/>
              <a:gd name="T45" fmla="*/ 98 h 171"/>
              <a:gd name="T46" fmla="*/ 103 w 378"/>
              <a:gd name="T47" fmla="*/ 98 h 171"/>
              <a:gd name="T48" fmla="*/ 53 w 378"/>
              <a:gd name="T49" fmla="*/ 114 h 171"/>
              <a:gd name="T50" fmla="*/ 53 w 378"/>
              <a:gd name="T51" fmla="*/ 114 h 171"/>
              <a:gd name="T52" fmla="*/ 42 w 378"/>
              <a:gd name="T53" fmla="*/ 141 h 171"/>
              <a:gd name="T54" fmla="*/ 42 w 378"/>
              <a:gd name="T55" fmla="*/ 141 h 171"/>
              <a:gd name="T56" fmla="*/ 21 w 378"/>
              <a:gd name="T57" fmla="*/ 163 h 171"/>
              <a:gd name="T58" fmla="*/ 21 w 378"/>
              <a:gd name="T59" fmla="*/ 163 h 171"/>
              <a:gd name="T60" fmla="*/ 0 w 378"/>
              <a:gd name="T61" fmla="*/ 143 h 171"/>
              <a:gd name="T62" fmla="*/ 0 w 378"/>
              <a:gd name="T63" fmla="*/ 143 h 171"/>
              <a:gd name="T64" fmla="*/ 23 w 378"/>
              <a:gd name="T65" fmla="*/ 85 h 171"/>
              <a:gd name="T66" fmla="*/ 23 w 378"/>
              <a:gd name="T67" fmla="*/ 85 h 171"/>
              <a:gd name="T68" fmla="*/ 102 w 378"/>
              <a:gd name="T69" fmla="*/ 55 h 171"/>
              <a:gd name="T70" fmla="*/ 102 w 378"/>
              <a:gd name="T71" fmla="*/ 55 h 171"/>
              <a:gd name="T72" fmla="*/ 103 w 378"/>
              <a:gd name="T73" fmla="*/ 55 h 171"/>
              <a:gd name="T74" fmla="*/ 103 w 378"/>
              <a:gd name="T75" fmla="*/ 55 h 171"/>
              <a:gd name="T76" fmla="*/ 116 w 378"/>
              <a:gd name="T77" fmla="*/ 56 h 171"/>
              <a:gd name="T78" fmla="*/ 116 w 378"/>
              <a:gd name="T79" fmla="*/ 56 h 171"/>
              <a:gd name="T80" fmla="*/ 200 w 378"/>
              <a:gd name="T81" fmla="*/ 0 h 171"/>
              <a:gd name="T82" fmla="*/ 200 w 378"/>
              <a:gd name="T83" fmla="*/ 0 h 171"/>
              <a:gd name="T84" fmla="*/ 265 w 378"/>
              <a:gd name="T85" fmla="*/ 28 h 171"/>
              <a:gd name="T86" fmla="*/ 265 w 378"/>
              <a:gd name="T87" fmla="*/ 28 h 171"/>
              <a:gd name="T88" fmla="*/ 269 w 378"/>
              <a:gd name="T89" fmla="*/ 28 h 171"/>
              <a:gd name="T90" fmla="*/ 269 w 378"/>
              <a:gd name="T91" fmla="*/ 28 h 171"/>
              <a:gd name="T92" fmla="*/ 353 w 378"/>
              <a:gd name="T93" fmla="*/ 70 h 171"/>
              <a:gd name="T94" fmla="*/ 353 w 378"/>
              <a:gd name="T95" fmla="*/ 70 h 171"/>
              <a:gd name="T96" fmla="*/ 367 w 378"/>
              <a:gd name="T97" fmla="*/ 156 h 171"/>
              <a:gd name="T98" fmla="*/ 367 w 378"/>
              <a:gd name="T99" fmla="*/ 156 h 171"/>
              <a:gd name="T100" fmla="*/ 347 w 378"/>
              <a:gd name="T101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78" h="171">
                <a:moveTo>
                  <a:pt x="347" y="170"/>
                </a:moveTo>
                <a:lnTo>
                  <a:pt x="347" y="170"/>
                </a:lnTo>
                <a:cubicBezTo>
                  <a:pt x="345" y="170"/>
                  <a:pt x="342" y="170"/>
                  <a:pt x="340" y="169"/>
                </a:cubicBezTo>
                <a:lnTo>
                  <a:pt x="340" y="169"/>
                </a:lnTo>
                <a:cubicBezTo>
                  <a:pt x="329" y="165"/>
                  <a:pt x="323" y="154"/>
                  <a:pt x="327" y="143"/>
                </a:cubicBezTo>
                <a:lnTo>
                  <a:pt x="327" y="143"/>
                </a:lnTo>
                <a:cubicBezTo>
                  <a:pt x="332" y="127"/>
                  <a:pt x="329" y="108"/>
                  <a:pt x="319" y="94"/>
                </a:cubicBezTo>
                <a:lnTo>
                  <a:pt x="319" y="94"/>
                </a:lnTo>
                <a:cubicBezTo>
                  <a:pt x="308" y="79"/>
                  <a:pt x="290" y="71"/>
                  <a:pt x="269" y="70"/>
                </a:cubicBezTo>
                <a:lnTo>
                  <a:pt x="269" y="70"/>
                </a:lnTo>
                <a:cubicBezTo>
                  <a:pt x="266" y="70"/>
                  <a:pt x="263" y="70"/>
                  <a:pt x="260" y="71"/>
                </a:cubicBezTo>
                <a:lnTo>
                  <a:pt x="260" y="71"/>
                </a:lnTo>
                <a:cubicBezTo>
                  <a:pt x="252" y="72"/>
                  <a:pt x="244" y="69"/>
                  <a:pt x="239" y="63"/>
                </a:cubicBezTo>
                <a:lnTo>
                  <a:pt x="239" y="63"/>
                </a:lnTo>
                <a:cubicBezTo>
                  <a:pt x="230" y="50"/>
                  <a:pt x="215" y="42"/>
                  <a:pt x="200" y="42"/>
                </a:cubicBezTo>
                <a:lnTo>
                  <a:pt x="200" y="42"/>
                </a:lnTo>
                <a:cubicBezTo>
                  <a:pt x="175" y="42"/>
                  <a:pt x="154" y="60"/>
                  <a:pt x="151" y="85"/>
                </a:cubicBezTo>
                <a:lnTo>
                  <a:pt x="151" y="85"/>
                </a:lnTo>
                <a:cubicBezTo>
                  <a:pt x="151" y="91"/>
                  <a:pt x="147" y="98"/>
                  <a:pt x="141" y="100"/>
                </a:cubicBezTo>
                <a:lnTo>
                  <a:pt x="141" y="100"/>
                </a:lnTo>
                <a:cubicBezTo>
                  <a:pt x="136" y="104"/>
                  <a:pt x="128" y="104"/>
                  <a:pt x="122" y="102"/>
                </a:cubicBezTo>
                <a:lnTo>
                  <a:pt x="122" y="102"/>
                </a:lnTo>
                <a:cubicBezTo>
                  <a:pt x="116" y="99"/>
                  <a:pt x="110" y="98"/>
                  <a:pt x="103" y="98"/>
                </a:cubicBezTo>
                <a:lnTo>
                  <a:pt x="103" y="98"/>
                </a:lnTo>
                <a:cubicBezTo>
                  <a:pt x="82" y="98"/>
                  <a:pt x="64" y="103"/>
                  <a:pt x="53" y="114"/>
                </a:cubicBezTo>
                <a:lnTo>
                  <a:pt x="53" y="114"/>
                </a:lnTo>
                <a:cubicBezTo>
                  <a:pt x="46" y="122"/>
                  <a:pt x="42" y="132"/>
                  <a:pt x="42" y="141"/>
                </a:cubicBezTo>
                <a:lnTo>
                  <a:pt x="42" y="141"/>
                </a:lnTo>
                <a:cubicBezTo>
                  <a:pt x="43" y="153"/>
                  <a:pt x="33" y="163"/>
                  <a:pt x="21" y="163"/>
                </a:cubicBezTo>
                <a:lnTo>
                  <a:pt x="21" y="163"/>
                </a:lnTo>
                <a:cubicBezTo>
                  <a:pt x="10" y="163"/>
                  <a:pt x="0" y="154"/>
                  <a:pt x="0" y="143"/>
                </a:cubicBezTo>
                <a:lnTo>
                  <a:pt x="0" y="143"/>
                </a:lnTo>
                <a:cubicBezTo>
                  <a:pt x="0" y="121"/>
                  <a:pt x="8" y="100"/>
                  <a:pt x="23" y="85"/>
                </a:cubicBezTo>
                <a:lnTo>
                  <a:pt x="23" y="85"/>
                </a:lnTo>
                <a:cubicBezTo>
                  <a:pt x="37" y="71"/>
                  <a:pt x="61" y="55"/>
                  <a:pt x="102" y="55"/>
                </a:cubicBezTo>
                <a:lnTo>
                  <a:pt x="102" y="55"/>
                </a:lnTo>
                <a:cubicBezTo>
                  <a:pt x="102" y="55"/>
                  <a:pt x="102" y="55"/>
                  <a:pt x="103" y="55"/>
                </a:cubicBezTo>
                <a:lnTo>
                  <a:pt x="103" y="55"/>
                </a:lnTo>
                <a:cubicBezTo>
                  <a:pt x="107" y="55"/>
                  <a:pt x="112" y="56"/>
                  <a:pt x="116" y="56"/>
                </a:cubicBezTo>
                <a:lnTo>
                  <a:pt x="116" y="56"/>
                </a:lnTo>
                <a:cubicBezTo>
                  <a:pt x="129" y="23"/>
                  <a:pt x="162" y="0"/>
                  <a:pt x="200" y="0"/>
                </a:cubicBezTo>
                <a:lnTo>
                  <a:pt x="200" y="0"/>
                </a:lnTo>
                <a:cubicBezTo>
                  <a:pt x="225" y="0"/>
                  <a:pt x="248" y="10"/>
                  <a:pt x="265" y="28"/>
                </a:cubicBezTo>
                <a:lnTo>
                  <a:pt x="265" y="28"/>
                </a:lnTo>
                <a:cubicBezTo>
                  <a:pt x="266" y="28"/>
                  <a:pt x="268" y="28"/>
                  <a:pt x="269" y="28"/>
                </a:cubicBezTo>
                <a:lnTo>
                  <a:pt x="269" y="28"/>
                </a:lnTo>
                <a:cubicBezTo>
                  <a:pt x="304" y="28"/>
                  <a:pt x="335" y="44"/>
                  <a:pt x="353" y="70"/>
                </a:cubicBezTo>
                <a:lnTo>
                  <a:pt x="353" y="70"/>
                </a:lnTo>
                <a:cubicBezTo>
                  <a:pt x="371" y="96"/>
                  <a:pt x="377" y="128"/>
                  <a:pt x="367" y="156"/>
                </a:cubicBezTo>
                <a:lnTo>
                  <a:pt x="367" y="156"/>
                </a:lnTo>
                <a:cubicBezTo>
                  <a:pt x="364" y="165"/>
                  <a:pt x="356" y="170"/>
                  <a:pt x="347" y="1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352"/>
          <p:cNvSpPr>
            <a:spLocks noChangeArrowheads="1"/>
          </p:cNvSpPr>
          <p:nvPr/>
        </p:nvSpPr>
        <p:spPr bwMode="auto">
          <a:xfrm>
            <a:off x="4153408" y="8060524"/>
            <a:ext cx="387570" cy="217677"/>
          </a:xfrm>
          <a:custGeom>
            <a:avLst/>
            <a:gdLst>
              <a:gd name="T0" fmla="*/ 296 w 320"/>
              <a:gd name="T1" fmla="*/ 181 h 182"/>
              <a:gd name="T2" fmla="*/ 296 w 320"/>
              <a:gd name="T3" fmla="*/ 181 h 182"/>
              <a:gd name="T4" fmla="*/ 276 w 320"/>
              <a:gd name="T5" fmla="*/ 165 h 182"/>
              <a:gd name="T6" fmla="*/ 276 w 320"/>
              <a:gd name="T7" fmla="*/ 165 h 182"/>
              <a:gd name="T8" fmla="*/ 228 w 320"/>
              <a:gd name="T9" fmla="*/ 126 h 182"/>
              <a:gd name="T10" fmla="*/ 228 w 320"/>
              <a:gd name="T11" fmla="*/ 126 h 182"/>
              <a:gd name="T12" fmla="*/ 209 w 320"/>
              <a:gd name="T13" fmla="*/ 125 h 182"/>
              <a:gd name="T14" fmla="*/ 209 w 320"/>
              <a:gd name="T15" fmla="*/ 125 h 182"/>
              <a:gd name="T16" fmla="*/ 190 w 320"/>
              <a:gd name="T17" fmla="*/ 119 h 182"/>
              <a:gd name="T18" fmla="*/ 190 w 320"/>
              <a:gd name="T19" fmla="*/ 119 h 182"/>
              <a:gd name="T20" fmla="*/ 184 w 320"/>
              <a:gd name="T21" fmla="*/ 101 h 182"/>
              <a:gd name="T22" fmla="*/ 184 w 320"/>
              <a:gd name="T23" fmla="*/ 101 h 182"/>
              <a:gd name="T24" fmla="*/ 149 w 320"/>
              <a:gd name="T25" fmla="*/ 47 h 182"/>
              <a:gd name="T26" fmla="*/ 149 w 320"/>
              <a:gd name="T27" fmla="*/ 47 h 182"/>
              <a:gd name="T28" fmla="*/ 105 w 320"/>
              <a:gd name="T29" fmla="*/ 57 h 182"/>
              <a:gd name="T30" fmla="*/ 105 w 320"/>
              <a:gd name="T31" fmla="*/ 57 h 182"/>
              <a:gd name="T32" fmla="*/ 83 w 320"/>
              <a:gd name="T33" fmla="*/ 60 h 182"/>
              <a:gd name="T34" fmla="*/ 83 w 320"/>
              <a:gd name="T35" fmla="*/ 60 h 182"/>
              <a:gd name="T36" fmla="*/ 75 w 320"/>
              <a:gd name="T37" fmla="*/ 57 h 182"/>
              <a:gd name="T38" fmla="*/ 75 w 320"/>
              <a:gd name="T39" fmla="*/ 57 h 182"/>
              <a:gd name="T40" fmla="*/ 33 w 320"/>
              <a:gd name="T41" fmla="*/ 60 h 182"/>
              <a:gd name="T42" fmla="*/ 33 w 320"/>
              <a:gd name="T43" fmla="*/ 60 h 182"/>
              <a:gd name="T44" fmla="*/ 5 w 320"/>
              <a:gd name="T45" fmla="*/ 50 h 182"/>
              <a:gd name="T46" fmla="*/ 5 w 320"/>
              <a:gd name="T47" fmla="*/ 50 h 182"/>
              <a:gd name="T48" fmla="*/ 15 w 320"/>
              <a:gd name="T49" fmla="*/ 22 h 182"/>
              <a:gd name="T50" fmla="*/ 15 w 320"/>
              <a:gd name="T51" fmla="*/ 22 h 182"/>
              <a:gd name="T52" fmla="*/ 85 w 320"/>
              <a:gd name="T53" fmla="*/ 16 h 182"/>
              <a:gd name="T54" fmla="*/ 85 w 320"/>
              <a:gd name="T55" fmla="*/ 16 h 182"/>
              <a:gd name="T56" fmla="*/ 89 w 320"/>
              <a:gd name="T57" fmla="*/ 17 h 182"/>
              <a:gd name="T58" fmla="*/ 89 w 320"/>
              <a:gd name="T59" fmla="*/ 17 h 182"/>
              <a:gd name="T60" fmla="*/ 160 w 320"/>
              <a:gd name="T61" fmla="*/ 7 h 182"/>
              <a:gd name="T62" fmla="*/ 160 w 320"/>
              <a:gd name="T63" fmla="*/ 7 h 182"/>
              <a:gd name="T64" fmla="*/ 227 w 320"/>
              <a:gd name="T65" fmla="*/ 83 h 182"/>
              <a:gd name="T66" fmla="*/ 227 w 320"/>
              <a:gd name="T67" fmla="*/ 83 h 182"/>
              <a:gd name="T68" fmla="*/ 239 w 320"/>
              <a:gd name="T69" fmla="*/ 85 h 182"/>
              <a:gd name="T70" fmla="*/ 239 w 320"/>
              <a:gd name="T71" fmla="*/ 85 h 182"/>
              <a:gd name="T72" fmla="*/ 317 w 320"/>
              <a:gd name="T73" fmla="*/ 155 h 182"/>
              <a:gd name="T74" fmla="*/ 317 w 320"/>
              <a:gd name="T75" fmla="*/ 155 h 182"/>
              <a:gd name="T76" fmla="*/ 302 w 320"/>
              <a:gd name="T77" fmla="*/ 180 h 182"/>
              <a:gd name="T78" fmla="*/ 302 w 320"/>
              <a:gd name="T79" fmla="*/ 180 h 182"/>
              <a:gd name="T80" fmla="*/ 296 w 320"/>
              <a:gd name="T8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0" h="182">
                <a:moveTo>
                  <a:pt x="296" y="181"/>
                </a:moveTo>
                <a:lnTo>
                  <a:pt x="296" y="181"/>
                </a:lnTo>
                <a:cubicBezTo>
                  <a:pt x="287" y="181"/>
                  <a:pt x="278" y="175"/>
                  <a:pt x="276" y="165"/>
                </a:cubicBezTo>
                <a:lnTo>
                  <a:pt x="276" y="165"/>
                </a:lnTo>
                <a:cubicBezTo>
                  <a:pt x="271" y="146"/>
                  <a:pt x="254" y="132"/>
                  <a:pt x="228" y="126"/>
                </a:cubicBezTo>
                <a:lnTo>
                  <a:pt x="228" y="126"/>
                </a:lnTo>
                <a:cubicBezTo>
                  <a:pt x="222" y="124"/>
                  <a:pt x="215" y="124"/>
                  <a:pt x="209" y="125"/>
                </a:cubicBezTo>
                <a:lnTo>
                  <a:pt x="209" y="125"/>
                </a:lnTo>
                <a:cubicBezTo>
                  <a:pt x="202" y="126"/>
                  <a:pt x="195" y="124"/>
                  <a:pt x="190" y="119"/>
                </a:cubicBezTo>
                <a:lnTo>
                  <a:pt x="190" y="119"/>
                </a:lnTo>
                <a:cubicBezTo>
                  <a:pt x="186" y="114"/>
                  <a:pt x="184" y="107"/>
                  <a:pt x="184" y="101"/>
                </a:cubicBezTo>
                <a:lnTo>
                  <a:pt x="184" y="101"/>
                </a:lnTo>
                <a:cubicBezTo>
                  <a:pt x="188" y="77"/>
                  <a:pt x="173" y="54"/>
                  <a:pt x="149" y="47"/>
                </a:cubicBezTo>
                <a:lnTo>
                  <a:pt x="149" y="47"/>
                </a:lnTo>
                <a:cubicBezTo>
                  <a:pt x="134" y="44"/>
                  <a:pt x="118" y="47"/>
                  <a:pt x="105" y="57"/>
                </a:cubicBezTo>
                <a:lnTo>
                  <a:pt x="105" y="57"/>
                </a:lnTo>
                <a:cubicBezTo>
                  <a:pt x="99" y="62"/>
                  <a:pt x="91" y="63"/>
                  <a:pt x="83" y="60"/>
                </a:cubicBezTo>
                <a:lnTo>
                  <a:pt x="83" y="60"/>
                </a:lnTo>
                <a:cubicBezTo>
                  <a:pt x="80" y="59"/>
                  <a:pt x="77" y="58"/>
                  <a:pt x="75" y="57"/>
                </a:cubicBezTo>
                <a:lnTo>
                  <a:pt x="75" y="57"/>
                </a:lnTo>
                <a:cubicBezTo>
                  <a:pt x="60" y="53"/>
                  <a:pt x="45" y="54"/>
                  <a:pt x="33" y="60"/>
                </a:cubicBezTo>
                <a:lnTo>
                  <a:pt x="33" y="60"/>
                </a:lnTo>
                <a:cubicBezTo>
                  <a:pt x="22" y="65"/>
                  <a:pt x="10" y="60"/>
                  <a:pt x="5" y="50"/>
                </a:cubicBezTo>
                <a:lnTo>
                  <a:pt x="5" y="50"/>
                </a:lnTo>
                <a:cubicBezTo>
                  <a:pt x="0" y="39"/>
                  <a:pt x="4" y="26"/>
                  <a:pt x="15" y="22"/>
                </a:cubicBezTo>
                <a:lnTo>
                  <a:pt x="15" y="22"/>
                </a:lnTo>
                <a:cubicBezTo>
                  <a:pt x="36" y="12"/>
                  <a:pt x="61" y="10"/>
                  <a:pt x="85" y="16"/>
                </a:cubicBezTo>
                <a:lnTo>
                  <a:pt x="85" y="16"/>
                </a:lnTo>
                <a:cubicBezTo>
                  <a:pt x="86" y="16"/>
                  <a:pt x="88" y="17"/>
                  <a:pt x="89" y="17"/>
                </a:cubicBezTo>
                <a:lnTo>
                  <a:pt x="89" y="17"/>
                </a:lnTo>
                <a:cubicBezTo>
                  <a:pt x="110" y="4"/>
                  <a:pt x="135" y="0"/>
                  <a:pt x="160" y="7"/>
                </a:cubicBezTo>
                <a:lnTo>
                  <a:pt x="160" y="7"/>
                </a:lnTo>
                <a:cubicBezTo>
                  <a:pt x="196" y="16"/>
                  <a:pt x="222" y="47"/>
                  <a:pt x="227" y="83"/>
                </a:cubicBezTo>
                <a:lnTo>
                  <a:pt x="227" y="83"/>
                </a:lnTo>
                <a:cubicBezTo>
                  <a:pt x="231" y="83"/>
                  <a:pt x="234" y="84"/>
                  <a:pt x="239" y="85"/>
                </a:cubicBezTo>
                <a:lnTo>
                  <a:pt x="239" y="85"/>
                </a:lnTo>
                <a:cubicBezTo>
                  <a:pt x="297" y="100"/>
                  <a:pt x="313" y="139"/>
                  <a:pt x="317" y="155"/>
                </a:cubicBezTo>
                <a:lnTo>
                  <a:pt x="317" y="155"/>
                </a:lnTo>
                <a:cubicBezTo>
                  <a:pt x="319" y="166"/>
                  <a:pt x="313" y="178"/>
                  <a:pt x="302" y="180"/>
                </a:cubicBezTo>
                <a:lnTo>
                  <a:pt x="302" y="180"/>
                </a:lnTo>
                <a:cubicBezTo>
                  <a:pt x="300" y="181"/>
                  <a:pt x="298" y="181"/>
                  <a:pt x="296" y="1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353"/>
          <p:cNvSpPr>
            <a:spLocks noChangeArrowheads="1"/>
          </p:cNvSpPr>
          <p:nvPr/>
        </p:nvSpPr>
        <p:spPr bwMode="auto">
          <a:xfrm>
            <a:off x="4710871" y="8076453"/>
            <a:ext cx="345094" cy="196437"/>
          </a:xfrm>
          <a:custGeom>
            <a:avLst/>
            <a:gdLst>
              <a:gd name="T0" fmla="*/ 23 w 285"/>
              <a:gd name="T1" fmla="*/ 163 h 164"/>
              <a:gd name="T2" fmla="*/ 23 w 285"/>
              <a:gd name="T3" fmla="*/ 163 h 164"/>
              <a:gd name="T4" fmla="*/ 18 w 285"/>
              <a:gd name="T5" fmla="*/ 162 h 164"/>
              <a:gd name="T6" fmla="*/ 18 w 285"/>
              <a:gd name="T7" fmla="*/ 162 h 164"/>
              <a:gd name="T8" fmla="*/ 3 w 285"/>
              <a:gd name="T9" fmla="*/ 137 h 164"/>
              <a:gd name="T10" fmla="*/ 3 w 285"/>
              <a:gd name="T11" fmla="*/ 137 h 164"/>
              <a:gd name="T12" fmla="*/ 73 w 285"/>
              <a:gd name="T13" fmla="*/ 74 h 164"/>
              <a:gd name="T14" fmla="*/ 73 w 285"/>
              <a:gd name="T15" fmla="*/ 74 h 164"/>
              <a:gd name="T16" fmla="*/ 82 w 285"/>
              <a:gd name="T17" fmla="*/ 72 h 164"/>
              <a:gd name="T18" fmla="*/ 82 w 285"/>
              <a:gd name="T19" fmla="*/ 72 h 164"/>
              <a:gd name="T20" fmla="*/ 142 w 285"/>
              <a:gd name="T21" fmla="*/ 6 h 164"/>
              <a:gd name="T22" fmla="*/ 142 w 285"/>
              <a:gd name="T23" fmla="*/ 6 h 164"/>
              <a:gd name="T24" fmla="*/ 204 w 285"/>
              <a:gd name="T25" fmla="*/ 15 h 164"/>
              <a:gd name="T26" fmla="*/ 204 w 285"/>
              <a:gd name="T27" fmla="*/ 15 h 164"/>
              <a:gd name="T28" fmla="*/ 207 w 285"/>
              <a:gd name="T29" fmla="*/ 14 h 164"/>
              <a:gd name="T30" fmla="*/ 207 w 285"/>
              <a:gd name="T31" fmla="*/ 14 h 164"/>
              <a:gd name="T32" fmla="*/ 269 w 285"/>
              <a:gd name="T33" fmla="*/ 19 h 164"/>
              <a:gd name="T34" fmla="*/ 269 w 285"/>
              <a:gd name="T35" fmla="*/ 19 h 164"/>
              <a:gd name="T36" fmla="*/ 279 w 285"/>
              <a:gd name="T37" fmla="*/ 47 h 164"/>
              <a:gd name="T38" fmla="*/ 279 w 285"/>
              <a:gd name="T39" fmla="*/ 47 h 164"/>
              <a:gd name="T40" fmla="*/ 252 w 285"/>
              <a:gd name="T41" fmla="*/ 58 h 164"/>
              <a:gd name="T42" fmla="*/ 252 w 285"/>
              <a:gd name="T43" fmla="*/ 58 h 164"/>
              <a:gd name="T44" fmla="*/ 217 w 285"/>
              <a:gd name="T45" fmla="*/ 55 h 164"/>
              <a:gd name="T46" fmla="*/ 217 w 285"/>
              <a:gd name="T47" fmla="*/ 55 h 164"/>
              <a:gd name="T48" fmla="*/ 210 w 285"/>
              <a:gd name="T49" fmla="*/ 58 h 164"/>
              <a:gd name="T50" fmla="*/ 210 w 285"/>
              <a:gd name="T51" fmla="*/ 58 h 164"/>
              <a:gd name="T52" fmla="*/ 188 w 285"/>
              <a:gd name="T53" fmla="*/ 54 h 164"/>
              <a:gd name="T54" fmla="*/ 188 w 285"/>
              <a:gd name="T55" fmla="*/ 54 h 164"/>
              <a:gd name="T56" fmla="*/ 152 w 285"/>
              <a:gd name="T57" fmla="*/ 47 h 164"/>
              <a:gd name="T58" fmla="*/ 152 w 285"/>
              <a:gd name="T59" fmla="*/ 47 h 164"/>
              <a:gd name="T60" fmla="*/ 124 w 285"/>
              <a:gd name="T61" fmla="*/ 90 h 164"/>
              <a:gd name="T62" fmla="*/ 124 w 285"/>
              <a:gd name="T63" fmla="*/ 90 h 164"/>
              <a:gd name="T64" fmla="*/ 117 w 285"/>
              <a:gd name="T65" fmla="*/ 108 h 164"/>
              <a:gd name="T66" fmla="*/ 117 w 285"/>
              <a:gd name="T67" fmla="*/ 108 h 164"/>
              <a:gd name="T68" fmla="*/ 100 w 285"/>
              <a:gd name="T69" fmla="*/ 114 h 164"/>
              <a:gd name="T70" fmla="*/ 100 w 285"/>
              <a:gd name="T71" fmla="*/ 114 h 164"/>
              <a:gd name="T72" fmla="*/ 83 w 285"/>
              <a:gd name="T73" fmla="*/ 115 h 164"/>
              <a:gd name="T74" fmla="*/ 83 w 285"/>
              <a:gd name="T75" fmla="*/ 115 h 164"/>
              <a:gd name="T76" fmla="*/ 44 w 285"/>
              <a:gd name="T77" fmla="*/ 147 h 164"/>
              <a:gd name="T78" fmla="*/ 44 w 285"/>
              <a:gd name="T79" fmla="*/ 147 h 164"/>
              <a:gd name="T80" fmla="*/ 23 w 285"/>
              <a:gd name="T81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85" h="164">
                <a:moveTo>
                  <a:pt x="23" y="163"/>
                </a:moveTo>
                <a:lnTo>
                  <a:pt x="23" y="163"/>
                </a:lnTo>
                <a:cubicBezTo>
                  <a:pt x="22" y="163"/>
                  <a:pt x="20" y="163"/>
                  <a:pt x="18" y="162"/>
                </a:cubicBezTo>
                <a:lnTo>
                  <a:pt x="18" y="162"/>
                </a:lnTo>
                <a:cubicBezTo>
                  <a:pt x="7" y="160"/>
                  <a:pt x="0" y="148"/>
                  <a:pt x="3" y="137"/>
                </a:cubicBezTo>
                <a:lnTo>
                  <a:pt x="3" y="137"/>
                </a:lnTo>
                <a:cubicBezTo>
                  <a:pt x="7" y="122"/>
                  <a:pt x="21" y="88"/>
                  <a:pt x="73" y="74"/>
                </a:cubicBezTo>
                <a:lnTo>
                  <a:pt x="73" y="74"/>
                </a:lnTo>
                <a:cubicBezTo>
                  <a:pt x="76" y="74"/>
                  <a:pt x="79" y="73"/>
                  <a:pt x="82" y="72"/>
                </a:cubicBezTo>
                <a:lnTo>
                  <a:pt x="82" y="72"/>
                </a:lnTo>
                <a:cubicBezTo>
                  <a:pt x="87" y="41"/>
                  <a:pt x="109" y="14"/>
                  <a:pt x="142" y="6"/>
                </a:cubicBezTo>
                <a:lnTo>
                  <a:pt x="142" y="6"/>
                </a:lnTo>
                <a:cubicBezTo>
                  <a:pt x="163" y="0"/>
                  <a:pt x="186" y="4"/>
                  <a:pt x="204" y="15"/>
                </a:cubicBezTo>
                <a:lnTo>
                  <a:pt x="204" y="15"/>
                </a:lnTo>
                <a:cubicBezTo>
                  <a:pt x="205" y="14"/>
                  <a:pt x="206" y="14"/>
                  <a:pt x="207" y="14"/>
                </a:cubicBezTo>
                <a:lnTo>
                  <a:pt x="207" y="14"/>
                </a:lnTo>
                <a:cubicBezTo>
                  <a:pt x="229" y="9"/>
                  <a:pt x="250" y="11"/>
                  <a:pt x="269" y="19"/>
                </a:cubicBezTo>
                <a:lnTo>
                  <a:pt x="269" y="19"/>
                </a:lnTo>
                <a:cubicBezTo>
                  <a:pt x="280" y="24"/>
                  <a:pt x="284" y="36"/>
                  <a:pt x="279" y="47"/>
                </a:cubicBezTo>
                <a:lnTo>
                  <a:pt x="279" y="47"/>
                </a:lnTo>
                <a:cubicBezTo>
                  <a:pt x="275" y="58"/>
                  <a:pt x="262" y="62"/>
                  <a:pt x="252" y="58"/>
                </a:cubicBezTo>
                <a:lnTo>
                  <a:pt x="252" y="58"/>
                </a:lnTo>
                <a:cubicBezTo>
                  <a:pt x="242" y="53"/>
                  <a:pt x="229" y="52"/>
                  <a:pt x="217" y="55"/>
                </a:cubicBezTo>
                <a:lnTo>
                  <a:pt x="217" y="55"/>
                </a:lnTo>
                <a:cubicBezTo>
                  <a:pt x="215" y="55"/>
                  <a:pt x="213" y="56"/>
                  <a:pt x="210" y="58"/>
                </a:cubicBezTo>
                <a:lnTo>
                  <a:pt x="210" y="58"/>
                </a:lnTo>
                <a:cubicBezTo>
                  <a:pt x="203" y="61"/>
                  <a:pt x="194" y="59"/>
                  <a:pt x="188" y="54"/>
                </a:cubicBezTo>
                <a:lnTo>
                  <a:pt x="188" y="54"/>
                </a:lnTo>
                <a:cubicBezTo>
                  <a:pt x="178" y="47"/>
                  <a:pt x="165" y="43"/>
                  <a:pt x="152" y="47"/>
                </a:cubicBezTo>
                <a:lnTo>
                  <a:pt x="152" y="47"/>
                </a:lnTo>
                <a:cubicBezTo>
                  <a:pt x="133" y="52"/>
                  <a:pt x="121" y="70"/>
                  <a:pt x="124" y="90"/>
                </a:cubicBezTo>
                <a:lnTo>
                  <a:pt x="124" y="90"/>
                </a:lnTo>
                <a:cubicBezTo>
                  <a:pt x="125" y="97"/>
                  <a:pt x="122" y="104"/>
                  <a:pt x="117" y="108"/>
                </a:cubicBezTo>
                <a:lnTo>
                  <a:pt x="117" y="108"/>
                </a:lnTo>
                <a:cubicBezTo>
                  <a:pt x="113" y="113"/>
                  <a:pt x="106" y="115"/>
                  <a:pt x="100" y="114"/>
                </a:cubicBezTo>
                <a:lnTo>
                  <a:pt x="100" y="114"/>
                </a:lnTo>
                <a:cubicBezTo>
                  <a:pt x="94" y="113"/>
                  <a:pt x="89" y="113"/>
                  <a:pt x="83" y="115"/>
                </a:cubicBezTo>
                <a:lnTo>
                  <a:pt x="83" y="115"/>
                </a:lnTo>
                <a:cubicBezTo>
                  <a:pt x="62" y="121"/>
                  <a:pt x="48" y="132"/>
                  <a:pt x="44" y="147"/>
                </a:cubicBezTo>
                <a:lnTo>
                  <a:pt x="44" y="147"/>
                </a:lnTo>
                <a:cubicBezTo>
                  <a:pt x="42" y="157"/>
                  <a:pt x="33" y="163"/>
                  <a:pt x="23" y="1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354"/>
          <p:cNvSpPr>
            <a:spLocks noChangeArrowheads="1"/>
          </p:cNvSpPr>
          <p:nvPr/>
        </p:nvSpPr>
        <p:spPr bwMode="auto">
          <a:xfrm>
            <a:off x="4498505" y="7800377"/>
            <a:ext cx="196437" cy="339786"/>
          </a:xfrm>
          <a:custGeom>
            <a:avLst/>
            <a:gdLst>
              <a:gd name="T0" fmla="*/ 80 w 161"/>
              <a:gd name="T1" fmla="*/ 42 h 281"/>
              <a:gd name="T2" fmla="*/ 80 w 161"/>
              <a:gd name="T3" fmla="*/ 42 h 281"/>
              <a:gd name="T4" fmla="*/ 46 w 161"/>
              <a:gd name="T5" fmla="*/ 63 h 281"/>
              <a:gd name="T6" fmla="*/ 46 w 161"/>
              <a:gd name="T7" fmla="*/ 63 h 281"/>
              <a:gd name="T8" fmla="*/ 42 w 161"/>
              <a:gd name="T9" fmla="*/ 81 h 281"/>
              <a:gd name="T10" fmla="*/ 42 w 161"/>
              <a:gd name="T11" fmla="*/ 81 h 281"/>
              <a:gd name="T12" fmla="*/ 56 w 161"/>
              <a:gd name="T13" fmla="*/ 167 h 281"/>
              <a:gd name="T14" fmla="*/ 56 w 161"/>
              <a:gd name="T15" fmla="*/ 167 h 281"/>
              <a:gd name="T16" fmla="*/ 78 w 161"/>
              <a:gd name="T17" fmla="*/ 234 h 281"/>
              <a:gd name="T18" fmla="*/ 78 w 161"/>
              <a:gd name="T19" fmla="*/ 234 h 281"/>
              <a:gd name="T20" fmla="*/ 103 w 161"/>
              <a:gd name="T21" fmla="*/ 167 h 281"/>
              <a:gd name="T22" fmla="*/ 103 w 161"/>
              <a:gd name="T23" fmla="*/ 167 h 281"/>
              <a:gd name="T24" fmla="*/ 117 w 161"/>
              <a:gd name="T25" fmla="*/ 81 h 281"/>
              <a:gd name="T26" fmla="*/ 117 w 161"/>
              <a:gd name="T27" fmla="*/ 81 h 281"/>
              <a:gd name="T28" fmla="*/ 114 w 161"/>
              <a:gd name="T29" fmla="*/ 64 h 281"/>
              <a:gd name="T30" fmla="*/ 114 w 161"/>
              <a:gd name="T31" fmla="*/ 64 h 281"/>
              <a:gd name="T32" fmla="*/ 80 w 161"/>
              <a:gd name="T33" fmla="*/ 42 h 281"/>
              <a:gd name="T34" fmla="*/ 83 w 161"/>
              <a:gd name="T35" fmla="*/ 239 h 281"/>
              <a:gd name="T36" fmla="*/ 83 w 161"/>
              <a:gd name="T37" fmla="*/ 239 h 281"/>
              <a:gd name="T38" fmla="*/ 78 w 161"/>
              <a:gd name="T39" fmla="*/ 280 h 281"/>
              <a:gd name="T40" fmla="*/ 78 w 161"/>
              <a:gd name="T41" fmla="*/ 280 h 281"/>
              <a:gd name="T42" fmla="*/ 17 w 161"/>
              <a:gd name="T43" fmla="*/ 188 h 281"/>
              <a:gd name="T44" fmla="*/ 17 w 161"/>
              <a:gd name="T45" fmla="*/ 188 h 281"/>
              <a:gd name="T46" fmla="*/ 0 w 161"/>
              <a:gd name="T47" fmla="*/ 81 h 281"/>
              <a:gd name="T48" fmla="*/ 0 w 161"/>
              <a:gd name="T49" fmla="*/ 81 h 281"/>
              <a:gd name="T50" fmla="*/ 8 w 161"/>
              <a:gd name="T51" fmla="*/ 45 h 281"/>
              <a:gd name="T52" fmla="*/ 8 w 161"/>
              <a:gd name="T53" fmla="*/ 45 h 281"/>
              <a:gd name="T54" fmla="*/ 80 w 161"/>
              <a:gd name="T55" fmla="*/ 0 h 281"/>
              <a:gd name="T56" fmla="*/ 80 w 161"/>
              <a:gd name="T57" fmla="*/ 0 h 281"/>
              <a:gd name="T58" fmla="*/ 152 w 161"/>
              <a:gd name="T59" fmla="*/ 46 h 281"/>
              <a:gd name="T60" fmla="*/ 152 w 161"/>
              <a:gd name="T61" fmla="*/ 46 h 281"/>
              <a:gd name="T62" fmla="*/ 160 w 161"/>
              <a:gd name="T63" fmla="*/ 81 h 281"/>
              <a:gd name="T64" fmla="*/ 160 w 161"/>
              <a:gd name="T65" fmla="*/ 81 h 281"/>
              <a:gd name="T66" fmla="*/ 141 w 161"/>
              <a:gd name="T67" fmla="*/ 188 h 281"/>
              <a:gd name="T68" fmla="*/ 141 w 161"/>
              <a:gd name="T69" fmla="*/ 188 h 281"/>
              <a:gd name="T70" fmla="*/ 78 w 161"/>
              <a:gd name="T71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1" h="281">
                <a:moveTo>
                  <a:pt x="80" y="42"/>
                </a:moveTo>
                <a:lnTo>
                  <a:pt x="80" y="42"/>
                </a:lnTo>
                <a:cubicBezTo>
                  <a:pt x="65" y="42"/>
                  <a:pt x="53" y="51"/>
                  <a:pt x="46" y="63"/>
                </a:cubicBezTo>
                <a:lnTo>
                  <a:pt x="46" y="63"/>
                </a:lnTo>
                <a:cubicBezTo>
                  <a:pt x="44" y="69"/>
                  <a:pt x="42" y="75"/>
                  <a:pt x="42" y="81"/>
                </a:cubicBezTo>
                <a:lnTo>
                  <a:pt x="42" y="81"/>
                </a:lnTo>
                <a:cubicBezTo>
                  <a:pt x="42" y="93"/>
                  <a:pt x="47" y="130"/>
                  <a:pt x="56" y="167"/>
                </a:cubicBezTo>
                <a:lnTo>
                  <a:pt x="56" y="167"/>
                </a:lnTo>
                <a:cubicBezTo>
                  <a:pt x="65" y="208"/>
                  <a:pt x="74" y="226"/>
                  <a:pt x="78" y="234"/>
                </a:cubicBezTo>
                <a:lnTo>
                  <a:pt x="78" y="234"/>
                </a:lnTo>
                <a:cubicBezTo>
                  <a:pt x="83" y="226"/>
                  <a:pt x="92" y="208"/>
                  <a:pt x="103" y="167"/>
                </a:cubicBezTo>
                <a:lnTo>
                  <a:pt x="103" y="167"/>
                </a:lnTo>
                <a:cubicBezTo>
                  <a:pt x="113" y="129"/>
                  <a:pt x="117" y="93"/>
                  <a:pt x="117" y="81"/>
                </a:cubicBezTo>
                <a:lnTo>
                  <a:pt x="117" y="81"/>
                </a:lnTo>
                <a:cubicBezTo>
                  <a:pt x="117" y="75"/>
                  <a:pt x="116" y="69"/>
                  <a:pt x="114" y="64"/>
                </a:cubicBezTo>
                <a:lnTo>
                  <a:pt x="114" y="64"/>
                </a:lnTo>
                <a:cubicBezTo>
                  <a:pt x="108" y="51"/>
                  <a:pt x="94" y="42"/>
                  <a:pt x="80" y="42"/>
                </a:cubicBezTo>
                <a:close/>
                <a:moveTo>
                  <a:pt x="83" y="239"/>
                </a:moveTo>
                <a:lnTo>
                  <a:pt x="83" y="239"/>
                </a:lnTo>
                <a:close/>
                <a:moveTo>
                  <a:pt x="78" y="280"/>
                </a:moveTo>
                <a:lnTo>
                  <a:pt x="78" y="280"/>
                </a:lnTo>
                <a:cubicBezTo>
                  <a:pt x="52" y="280"/>
                  <a:pt x="33" y="252"/>
                  <a:pt x="17" y="188"/>
                </a:cubicBezTo>
                <a:lnTo>
                  <a:pt x="17" y="188"/>
                </a:lnTo>
                <a:cubicBezTo>
                  <a:pt x="7" y="146"/>
                  <a:pt x="0" y="100"/>
                  <a:pt x="0" y="81"/>
                </a:cubicBezTo>
                <a:lnTo>
                  <a:pt x="0" y="81"/>
                </a:lnTo>
                <a:cubicBezTo>
                  <a:pt x="0" y="68"/>
                  <a:pt x="2" y="57"/>
                  <a:pt x="8" y="45"/>
                </a:cubicBezTo>
                <a:lnTo>
                  <a:pt x="8" y="45"/>
                </a:lnTo>
                <a:cubicBezTo>
                  <a:pt x="22" y="18"/>
                  <a:pt x="49" y="0"/>
                  <a:pt x="80" y="0"/>
                </a:cubicBezTo>
                <a:lnTo>
                  <a:pt x="80" y="0"/>
                </a:lnTo>
                <a:cubicBezTo>
                  <a:pt x="111" y="0"/>
                  <a:pt x="139" y="18"/>
                  <a:pt x="152" y="46"/>
                </a:cubicBezTo>
                <a:lnTo>
                  <a:pt x="152" y="46"/>
                </a:lnTo>
                <a:cubicBezTo>
                  <a:pt x="157" y="57"/>
                  <a:pt x="160" y="69"/>
                  <a:pt x="160" y="81"/>
                </a:cubicBezTo>
                <a:lnTo>
                  <a:pt x="160" y="81"/>
                </a:lnTo>
                <a:cubicBezTo>
                  <a:pt x="160" y="99"/>
                  <a:pt x="152" y="145"/>
                  <a:pt x="141" y="188"/>
                </a:cubicBezTo>
                <a:lnTo>
                  <a:pt x="141" y="188"/>
                </a:lnTo>
                <a:cubicBezTo>
                  <a:pt x="124" y="252"/>
                  <a:pt x="104" y="280"/>
                  <a:pt x="78" y="2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355"/>
          <p:cNvSpPr>
            <a:spLocks noChangeArrowheads="1"/>
          </p:cNvSpPr>
          <p:nvPr/>
        </p:nvSpPr>
        <p:spPr bwMode="auto">
          <a:xfrm>
            <a:off x="8878562" y="7534919"/>
            <a:ext cx="801685" cy="791063"/>
          </a:xfrm>
          <a:custGeom>
            <a:avLst/>
            <a:gdLst>
              <a:gd name="T0" fmla="*/ 494 w 665"/>
              <a:gd name="T1" fmla="*/ 481 h 657"/>
              <a:gd name="T2" fmla="*/ 425 w 665"/>
              <a:gd name="T3" fmla="*/ 445 h 657"/>
              <a:gd name="T4" fmla="*/ 422 w 665"/>
              <a:gd name="T5" fmla="*/ 435 h 657"/>
              <a:gd name="T6" fmla="*/ 481 w 665"/>
              <a:gd name="T7" fmla="*/ 245 h 657"/>
              <a:gd name="T8" fmla="*/ 602 w 665"/>
              <a:gd name="T9" fmla="*/ 238 h 657"/>
              <a:gd name="T10" fmla="*/ 609 w 665"/>
              <a:gd name="T11" fmla="*/ 246 h 657"/>
              <a:gd name="T12" fmla="*/ 503 w 665"/>
              <a:gd name="T13" fmla="*/ 481 h 657"/>
              <a:gd name="T14" fmla="*/ 494 w 665"/>
              <a:gd name="T15" fmla="*/ 481 h 657"/>
              <a:gd name="T16" fmla="*/ 318 w 665"/>
              <a:gd name="T17" fmla="*/ 576 h 657"/>
              <a:gd name="T18" fmla="*/ 386 w 665"/>
              <a:gd name="T19" fmla="*/ 493 h 657"/>
              <a:gd name="T20" fmla="*/ 394 w 665"/>
              <a:gd name="T21" fmla="*/ 491 h 657"/>
              <a:gd name="T22" fmla="*/ 447 w 665"/>
              <a:gd name="T23" fmla="*/ 516 h 657"/>
              <a:gd name="T24" fmla="*/ 448 w 665"/>
              <a:gd name="T25" fmla="*/ 528 h 657"/>
              <a:gd name="T26" fmla="*/ 325 w 665"/>
              <a:gd name="T27" fmla="*/ 588 h 657"/>
              <a:gd name="T28" fmla="*/ 602 w 665"/>
              <a:gd name="T29" fmla="*/ 184 h 657"/>
              <a:gd name="T30" fmla="*/ 487 w 665"/>
              <a:gd name="T31" fmla="*/ 184 h 657"/>
              <a:gd name="T32" fmla="*/ 482 w 665"/>
              <a:gd name="T33" fmla="*/ 186 h 657"/>
              <a:gd name="T34" fmla="*/ 428 w 665"/>
              <a:gd name="T35" fmla="*/ 242 h 657"/>
              <a:gd name="T36" fmla="*/ 426 w 665"/>
              <a:gd name="T37" fmla="*/ 246 h 657"/>
              <a:gd name="T38" fmla="*/ 369 w 665"/>
              <a:gd name="T39" fmla="*/ 419 h 657"/>
              <a:gd name="T40" fmla="*/ 361 w 665"/>
              <a:gd name="T41" fmla="*/ 422 h 657"/>
              <a:gd name="T42" fmla="*/ 334 w 665"/>
              <a:gd name="T43" fmla="*/ 415 h 657"/>
              <a:gd name="T44" fmla="*/ 313 w 665"/>
              <a:gd name="T45" fmla="*/ 458 h 657"/>
              <a:gd name="T46" fmla="*/ 318 w 665"/>
              <a:gd name="T47" fmla="*/ 467 h 657"/>
              <a:gd name="T48" fmla="*/ 325 w 665"/>
              <a:gd name="T49" fmla="*/ 468 h 657"/>
              <a:gd name="T50" fmla="*/ 329 w 665"/>
              <a:gd name="T51" fmla="*/ 479 h 657"/>
              <a:gd name="T52" fmla="*/ 215 w 665"/>
              <a:gd name="T53" fmla="*/ 597 h 657"/>
              <a:gd name="T54" fmla="*/ 206 w 665"/>
              <a:gd name="T55" fmla="*/ 597 h 657"/>
              <a:gd name="T56" fmla="*/ 174 w 665"/>
              <a:gd name="T57" fmla="*/ 567 h 657"/>
              <a:gd name="T58" fmla="*/ 172 w 665"/>
              <a:gd name="T59" fmla="*/ 566 h 657"/>
              <a:gd name="T60" fmla="*/ 168 w 665"/>
              <a:gd name="T61" fmla="*/ 564 h 657"/>
              <a:gd name="T62" fmla="*/ 153 w 665"/>
              <a:gd name="T63" fmla="*/ 554 h 657"/>
              <a:gd name="T64" fmla="*/ 141 w 665"/>
              <a:gd name="T65" fmla="*/ 532 h 657"/>
              <a:gd name="T66" fmla="*/ 140 w 665"/>
              <a:gd name="T67" fmla="*/ 530 h 657"/>
              <a:gd name="T68" fmla="*/ 127 w 665"/>
              <a:gd name="T69" fmla="*/ 516 h 657"/>
              <a:gd name="T70" fmla="*/ 118 w 665"/>
              <a:gd name="T71" fmla="*/ 515 h 657"/>
              <a:gd name="T72" fmla="*/ 86 w 665"/>
              <a:gd name="T73" fmla="*/ 539 h 657"/>
              <a:gd name="T74" fmla="*/ 84 w 665"/>
              <a:gd name="T75" fmla="*/ 549 h 657"/>
              <a:gd name="T76" fmla="*/ 102 w 665"/>
              <a:gd name="T77" fmla="*/ 570 h 657"/>
              <a:gd name="T78" fmla="*/ 95 w 665"/>
              <a:gd name="T79" fmla="*/ 581 h 657"/>
              <a:gd name="T80" fmla="*/ 53 w 665"/>
              <a:gd name="T81" fmla="*/ 565 h 657"/>
              <a:gd name="T82" fmla="*/ 47 w 665"/>
              <a:gd name="T83" fmla="*/ 565 h 657"/>
              <a:gd name="T84" fmla="*/ 19 w 665"/>
              <a:gd name="T85" fmla="*/ 581 h 657"/>
              <a:gd name="T86" fmla="*/ 5 w 665"/>
              <a:gd name="T87" fmla="*/ 589 h 657"/>
              <a:gd name="T88" fmla="*/ 5 w 665"/>
              <a:gd name="T89" fmla="*/ 602 h 657"/>
              <a:gd name="T90" fmla="*/ 196 w 665"/>
              <a:gd name="T91" fmla="*/ 655 h 657"/>
              <a:gd name="T92" fmla="*/ 197 w 665"/>
              <a:gd name="T93" fmla="*/ 655 h 657"/>
              <a:gd name="T94" fmla="*/ 202 w 665"/>
              <a:gd name="T95" fmla="*/ 656 h 657"/>
              <a:gd name="T96" fmla="*/ 205 w 665"/>
              <a:gd name="T97" fmla="*/ 656 h 657"/>
              <a:gd name="T98" fmla="*/ 220 w 665"/>
              <a:gd name="T99" fmla="*/ 656 h 657"/>
              <a:gd name="T100" fmla="*/ 514 w 665"/>
              <a:gd name="T101" fmla="*/ 545 h 657"/>
              <a:gd name="T102" fmla="*/ 515 w 665"/>
              <a:gd name="T103" fmla="*/ 544 h 657"/>
              <a:gd name="T104" fmla="*/ 525 w 665"/>
              <a:gd name="T105" fmla="*/ 536 h 657"/>
              <a:gd name="T106" fmla="*/ 525 w 665"/>
              <a:gd name="T107" fmla="*/ 535 h 657"/>
              <a:gd name="T108" fmla="*/ 527 w 665"/>
              <a:gd name="T109" fmla="*/ 533 h 657"/>
              <a:gd name="T110" fmla="*/ 534 w 665"/>
              <a:gd name="T111" fmla="*/ 526 h 657"/>
              <a:gd name="T112" fmla="*/ 664 w 665"/>
              <a:gd name="T113" fmla="*/ 211 h 657"/>
              <a:gd name="T114" fmla="*/ 615 w 665"/>
              <a:gd name="T115" fmla="*/ 6 h 657"/>
              <a:gd name="T116" fmla="*/ 602 w 665"/>
              <a:gd name="T117" fmla="*/ 6 h 657"/>
              <a:gd name="T118" fmla="*/ 578 w 665"/>
              <a:gd name="T119" fmla="*/ 50 h 657"/>
              <a:gd name="T120" fmla="*/ 578 w 665"/>
              <a:gd name="T121" fmla="*/ 56 h 657"/>
              <a:gd name="T122" fmla="*/ 609 w 665"/>
              <a:gd name="T123" fmla="*/ 177 h 657"/>
              <a:gd name="T124" fmla="*/ 602 w 665"/>
              <a:gd name="T125" fmla="*/ 184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65" h="657">
                <a:moveTo>
                  <a:pt x="494" y="481"/>
                </a:moveTo>
                <a:lnTo>
                  <a:pt x="494" y="481"/>
                </a:lnTo>
                <a:cubicBezTo>
                  <a:pt x="472" y="468"/>
                  <a:pt x="449" y="455"/>
                  <a:pt x="425" y="445"/>
                </a:cubicBezTo>
                <a:lnTo>
                  <a:pt x="425" y="445"/>
                </a:lnTo>
                <a:cubicBezTo>
                  <a:pt x="422" y="443"/>
                  <a:pt x="420" y="439"/>
                  <a:pt x="422" y="435"/>
                </a:cubicBezTo>
                <a:lnTo>
                  <a:pt x="422" y="435"/>
                </a:lnTo>
                <a:cubicBezTo>
                  <a:pt x="455" y="374"/>
                  <a:pt x="475" y="310"/>
                  <a:pt x="481" y="245"/>
                </a:cubicBezTo>
                <a:lnTo>
                  <a:pt x="481" y="245"/>
                </a:lnTo>
                <a:cubicBezTo>
                  <a:pt x="481" y="241"/>
                  <a:pt x="485" y="238"/>
                  <a:pt x="488" y="238"/>
                </a:cubicBezTo>
                <a:lnTo>
                  <a:pt x="602" y="238"/>
                </a:lnTo>
                <a:lnTo>
                  <a:pt x="602" y="238"/>
                </a:lnTo>
                <a:cubicBezTo>
                  <a:pt x="606" y="238"/>
                  <a:pt x="609" y="242"/>
                  <a:pt x="609" y="246"/>
                </a:cubicBezTo>
                <a:lnTo>
                  <a:pt x="609" y="246"/>
                </a:lnTo>
                <a:cubicBezTo>
                  <a:pt x="601" y="336"/>
                  <a:pt x="561" y="418"/>
                  <a:pt x="503" y="481"/>
                </a:cubicBezTo>
                <a:lnTo>
                  <a:pt x="503" y="481"/>
                </a:lnTo>
                <a:cubicBezTo>
                  <a:pt x="500" y="482"/>
                  <a:pt x="497" y="483"/>
                  <a:pt x="494" y="481"/>
                </a:cubicBezTo>
                <a:close/>
                <a:moveTo>
                  <a:pt x="318" y="576"/>
                </a:moveTo>
                <a:lnTo>
                  <a:pt x="318" y="576"/>
                </a:lnTo>
                <a:cubicBezTo>
                  <a:pt x="344" y="549"/>
                  <a:pt x="366" y="521"/>
                  <a:pt x="386" y="493"/>
                </a:cubicBezTo>
                <a:lnTo>
                  <a:pt x="386" y="493"/>
                </a:lnTo>
                <a:cubicBezTo>
                  <a:pt x="388" y="491"/>
                  <a:pt x="392" y="490"/>
                  <a:pt x="394" y="491"/>
                </a:cubicBezTo>
                <a:lnTo>
                  <a:pt x="394" y="491"/>
                </a:lnTo>
                <a:cubicBezTo>
                  <a:pt x="412" y="498"/>
                  <a:pt x="430" y="507"/>
                  <a:pt x="447" y="516"/>
                </a:cubicBezTo>
                <a:lnTo>
                  <a:pt x="447" y="516"/>
                </a:lnTo>
                <a:cubicBezTo>
                  <a:pt x="451" y="519"/>
                  <a:pt x="451" y="525"/>
                  <a:pt x="448" y="528"/>
                </a:cubicBezTo>
                <a:lnTo>
                  <a:pt x="448" y="528"/>
                </a:lnTo>
                <a:cubicBezTo>
                  <a:pt x="411" y="555"/>
                  <a:pt x="370" y="575"/>
                  <a:pt x="325" y="588"/>
                </a:cubicBezTo>
                <a:lnTo>
                  <a:pt x="325" y="588"/>
                </a:lnTo>
                <a:cubicBezTo>
                  <a:pt x="318" y="589"/>
                  <a:pt x="313" y="581"/>
                  <a:pt x="318" y="576"/>
                </a:cubicBezTo>
                <a:close/>
                <a:moveTo>
                  <a:pt x="602" y="184"/>
                </a:moveTo>
                <a:lnTo>
                  <a:pt x="487" y="184"/>
                </a:lnTo>
                <a:lnTo>
                  <a:pt x="487" y="184"/>
                </a:lnTo>
                <a:cubicBezTo>
                  <a:pt x="485" y="184"/>
                  <a:pt x="483" y="185"/>
                  <a:pt x="482" y="186"/>
                </a:cubicBezTo>
                <a:lnTo>
                  <a:pt x="482" y="186"/>
                </a:lnTo>
                <a:cubicBezTo>
                  <a:pt x="465" y="206"/>
                  <a:pt x="447" y="224"/>
                  <a:pt x="428" y="242"/>
                </a:cubicBezTo>
                <a:lnTo>
                  <a:pt x="428" y="242"/>
                </a:lnTo>
                <a:cubicBezTo>
                  <a:pt x="428" y="243"/>
                  <a:pt x="426" y="245"/>
                  <a:pt x="426" y="246"/>
                </a:cubicBezTo>
                <a:lnTo>
                  <a:pt x="426" y="246"/>
                </a:lnTo>
                <a:cubicBezTo>
                  <a:pt x="420" y="305"/>
                  <a:pt x="401" y="363"/>
                  <a:pt x="369" y="419"/>
                </a:cubicBezTo>
                <a:lnTo>
                  <a:pt x="369" y="419"/>
                </a:lnTo>
                <a:cubicBezTo>
                  <a:pt x="368" y="421"/>
                  <a:pt x="364" y="423"/>
                  <a:pt x="361" y="422"/>
                </a:cubicBezTo>
                <a:lnTo>
                  <a:pt x="361" y="422"/>
                </a:lnTo>
                <a:cubicBezTo>
                  <a:pt x="352" y="419"/>
                  <a:pt x="343" y="417"/>
                  <a:pt x="334" y="415"/>
                </a:cubicBezTo>
                <a:lnTo>
                  <a:pt x="334" y="415"/>
                </a:lnTo>
                <a:cubicBezTo>
                  <a:pt x="330" y="414"/>
                  <a:pt x="327" y="416"/>
                  <a:pt x="325" y="419"/>
                </a:cubicBezTo>
                <a:lnTo>
                  <a:pt x="313" y="458"/>
                </a:lnTo>
                <a:lnTo>
                  <a:pt x="313" y="458"/>
                </a:lnTo>
                <a:cubicBezTo>
                  <a:pt x="311" y="462"/>
                  <a:pt x="314" y="466"/>
                  <a:pt x="318" y="467"/>
                </a:cubicBezTo>
                <a:lnTo>
                  <a:pt x="318" y="467"/>
                </a:lnTo>
                <a:cubicBezTo>
                  <a:pt x="320" y="468"/>
                  <a:pt x="322" y="468"/>
                  <a:pt x="325" y="468"/>
                </a:cubicBezTo>
                <a:lnTo>
                  <a:pt x="325" y="468"/>
                </a:lnTo>
                <a:cubicBezTo>
                  <a:pt x="330" y="469"/>
                  <a:pt x="332" y="476"/>
                  <a:pt x="329" y="479"/>
                </a:cubicBezTo>
                <a:lnTo>
                  <a:pt x="329" y="479"/>
                </a:lnTo>
                <a:cubicBezTo>
                  <a:pt x="298" y="520"/>
                  <a:pt x="260" y="560"/>
                  <a:pt x="215" y="597"/>
                </a:cubicBezTo>
                <a:lnTo>
                  <a:pt x="215" y="597"/>
                </a:lnTo>
                <a:cubicBezTo>
                  <a:pt x="213" y="600"/>
                  <a:pt x="209" y="600"/>
                  <a:pt x="206" y="597"/>
                </a:cubicBezTo>
                <a:lnTo>
                  <a:pt x="206" y="597"/>
                </a:lnTo>
                <a:cubicBezTo>
                  <a:pt x="195" y="588"/>
                  <a:pt x="185" y="577"/>
                  <a:pt x="174" y="567"/>
                </a:cubicBezTo>
                <a:lnTo>
                  <a:pt x="174" y="567"/>
                </a:lnTo>
                <a:cubicBezTo>
                  <a:pt x="174" y="567"/>
                  <a:pt x="173" y="566"/>
                  <a:pt x="172" y="566"/>
                </a:cubicBezTo>
                <a:lnTo>
                  <a:pt x="172" y="566"/>
                </a:lnTo>
                <a:cubicBezTo>
                  <a:pt x="171" y="566"/>
                  <a:pt x="169" y="565"/>
                  <a:pt x="168" y="564"/>
                </a:cubicBezTo>
                <a:lnTo>
                  <a:pt x="168" y="564"/>
                </a:lnTo>
                <a:cubicBezTo>
                  <a:pt x="163" y="562"/>
                  <a:pt x="158" y="558"/>
                  <a:pt x="153" y="554"/>
                </a:cubicBezTo>
                <a:lnTo>
                  <a:pt x="153" y="554"/>
                </a:lnTo>
                <a:cubicBezTo>
                  <a:pt x="147" y="548"/>
                  <a:pt x="143" y="540"/>
                  <a:pt x="141" y="532"/>
                </a:cubicBezTo>
                <a:lnTo>
                  <a:pt x="141" y="532"/>
                </a:lnTo>
                <a:cubicBezTo>
                  <a:pt x="140" y="532"/>
                  <a:pt x="140" y="531"/>
                  <a:pt x="140" y="530"/>
                </a:cubicBezTo>
                <a:lnTo>
                  <a:pt x="140" y="530"/>
                </a:lnTo>
                <a:cubicBezTo>
                  <a:pt x="135" y="526"/>
                  <a:pt x="131" y="521"/>
                  <a:pt x="127" y="516"/>
                </a:cubicBezTo>
                <a:lnTo>
                  <a:pt x="127" y="516"/>
                </a:lnTo>
                <a:cubicBezTo>
                  <a:pt x="125" y="514"/>
                  <a:pt x="121" y="513"/>
                  <a:pt x="118" y="515"/>
                </a:cubicBezTo>
                <a:lnTo>
                  <a:pt x="118" y="515"/>
                </a:lnTo>
                <a:cubicBezTo>
                  <a:pt x="108" y="523"/>
                  <a:pt x="98" y="531"/>
                  <a:pt x="86" y="539"/>
                </a:cubicBezTo>
                <a:lnTo>
                  <a:pt x="86" y="539"/>
                </a:lnTo>
                <a:cubicBezTo>
                  <a:pt x="82" y="541"/>
                  <a:pt x="82" y="546"/>
                  <a:pt x="84" y="549"/>
                </a:cubicBezTo>
                <a:lnTo>
                  <a:pt x="84" y="549"/>
                </a:lnTo>
                <a:cubicBezTo>
                  <a:pt x="90" y="556"/>
                  <a:pt x="96" y="563"/>
                  <a:pt x="102" y="570"/>
                </a:cubicBezTo>
                <a:lnTo>
                  <a:pt x="102" y="570"/>
                </a:lnTo>
                <a:cubicBezTo>
                  <a:pt x="107" y="576"/>
                  <a:pt x="102" y="584"/>
                  <a:pt x="95" y="581"/>
                </a:cubicBezTo>
                <a:lnTo>
                  <a:pt x="95" y="581"/>
                </a:lnTo>
                <a:cubicBezTo>
                  <a:pt x="81" y="577"/>
                  <a:pt x="67" y="571"/>
                  <a:pt x="53" y="565"/>
                </a:cubicBezTo>
                <a:lnTo>
                  <a:pt x="53" y="565"/>
                </a:lnTo>
                <a:cubicBezTo>
                  <a:pt x="51" y="564"/>
                  <a:pt x="48" y="564"/>
                  <a:pt x="47" y="565"/>
                </a:cubicBezTo>
                <a:lnTo>
                  <a:pt x="47" y="565"/>
                </a:lnTo>
                <a:cubicBezTo>
                  <a:pt x="37" y="570"/>
                  <a:pt x="27" y="577"/>
                  <a:pt x="19" y="581"/>
                </a:cubicBezTo>
                <a:lnTo>
                  <a:pt x="19" y="581"/>
                </a:lnTo>
                <a:cubicBezTo>
                  <a:pt x="14" y="584"/>
                  <a:pt x="9" y="587"/>
                  <a:pt x="5" y="589"/>
                </a:cubicBezTo>
                <a:lnTo>
                  <a:pt x="5" y="589"/>
                </a:lnTo>
                <a:cubicBezTo>
                  <a:pt x="0" y="592"/>
                  <a:pt x="0" y="598"/>
                  <a:pt x="5" y="602"/>
                </a:cubicBezTo>
                <a:lnTo>
                  <a:pt x="5" y="602"/>
                </a:lnTo>
                <a:cubicBezTo>
                  <a:pt x="63" y="633"/>
                  <a:pt x="128" y="652"/>
                  <a:pt x="196" y="655"/>
                </a:cubicBezTo>
                <a:lnTo>
                  <a:pt x="196" y="655"/>
                </a:lnTo>
                <a:cubicBezTo>
                  <a:pt x="196" y="655"/>
                  <a:pt x="196" y="655"/>
                  <a:pt x="197" y="655"/>
                </a:cubicBezTo>
                <a:lnTo>
                  <a:pt x="197" y="655"/>
                </a:lnTo>
                <a:cubicBezTo>
                  <a:pt x="198" y="656"/>
                  <a:pt x="200" y="656"/>
                  <a:pt x="202" y="656"/>
                </a:cubicBezTo>
                <a:lnTo>
                  <a:pt x="202" y="656"/>
                </a:lnTo>
                <a:cubicBezTo>
                  <a:pt x="203" y="656"/>
                  <a:pt x="204" y="656"/>
                  <a:pt x="205" y="656"/>
                </a:cubicBezTo>
                <a:lnTo>
                  <a:pt x="205" y="656"/>
                </a:lnTo>
                <a:cubicBezTo>
                  <a:pt x="210" y="656"/>
                  <a:pt x="215" y="656"/>
                  <a:pt x="220" y="656"/>
                </a:cubicBezTo>
                <a:lnTo>
                  <a:pt x="220" y="656"/>
                </a:lnTo>
                <a:cubicBezTo>
                  <a:pt x="329" y="656"/>
                  <a:pt x="433" y="617"/>
                  <a:pt x="514" y="545"/>
                </a:cubicBezTo>
                <a:lnTo>
                  <a:pt x="514" y="545"/>
                </a:lnTo>
                <a:cubicBezTo>
                  <a:pt x="514" y="544"/>
                  <a:pt x="515" y="544"/>
                  <a:pt x="515" y="544"/>
                </a:cubicBezTo>
                <a:lnTo>
                  <a:pt x="515" y="544"/>
                </a:lnTo>
                <a:cubicBezTo>
                  <a:pt x="519" y="542"/>
                  <a:pt x="522" y="539"/>
                  <a:pt x="525" y="536"/>
                </a:cubicBezTo>
                <a:lnTo>
                  <a:pt x="525" y="536"/>
                </a:lnTo>
                <a:cubicBezTo>
                  <a:pt x="525" y="535"/>
                  <a:pt x="525" y="535"/>
                  <a:pt x="525" y="535"/>
                </a:cubicBezTo>
                <a:lnTo>
                  <a:pt x="525" y="535"/>
                </a:lnTo>
                <a:cubicBezTo>
                  <a:pt x="526" y="534"/>
                  <a:pt x="526" y="534"/>
                  <a:pt x="527" y="533"/>
                </a:cubicBezTo>
                <a:lnTo>
                  <a:pt x="527" y="533"/>
                </a:lnTo>
                <a:cubicBezTo>
                  <a:pt x="529" y="531"/>
                  <a:pt x="532" y="528"/>
                  <a:pt x="534" y="526"/>
                </a:cubicBezTo>
                <a:lnTo>
                  <a:pt x="534" y="526"/>
                </a:lnTo>
                <a:cubicBezTo>
                  <a:pt x="618" y="442"/>
                  <a:pt x="664" y="330"/>
                  <a:pt x="664" y="211"/>
                </a:cubicBezTo>
                <a:lnTo>
                  <a:pt x="664" y="211"/>
                </a:lnTo>
                <a:cubicBezTo>
                  <a:pt x="664" y="139"/>
                  <a:pt x="647" y="68"/>
                  <a:pt x="615" y="6"/>
                </a:cubicBezTo>
                <a:lnTo>
                  <a:pt x="615" y="6"/>
                </a:lnTo>
                <a:cubicBezTo>
                  <a:pt x="612" y="0"/>
                  <a:pt x="604" y="1"/>
                  <a:pt x="602" y="6"/>
                </a:cubicBezTo>
                <a:lnTo>
                  <a:pt x="602" y="6"/>
                </a:lnTo>
                <a:cubicBezTo>
                  <a:pt x="595" y="21"/>
                  <a:pt x="587" y="36"/>
                  <a:pt x="578" y="50"/>
                </a:cubicBezTo>
                <a:lnTo>
                  <a:pt x="578" y="50"/>
                </a:lnTo>
                <a:cubicBezTo>
                  <a:pt x="577" y="52"/>
                  <a:pt x="577" y="54"/>
                  <a:pt x="578" y="56"/>
                </a:cubicBezTo>
                <a:lnTo>
                  <a:pt x="578" y="56"/>
                </a:lnTo>
                <a:cubicBezTo>
                  <a:pt x="595" y="94"/>
                  <a:pt x="605" y="134"/>
                  <a:pt x="609" y="177"/>
                </a:cubicBezTo>
                <a:lnTo>
                  <a:pt x="609" y="177"/>
                </a:lnTo>
                <a:cubicBezTo>
                  <a:pt x="609" y="180"/>
                  <a:pt x="606" y="184"/>
                  <a:pt x="602" y="1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356"/>
          <p:cNvSpPr>
            <a:spLocks noChangeArrowheads="1"/>
          </p:cNvSpPr>
          <p:nvPr/>
        </p:nvSpPr>
        <p:spPr bwMode="auto">
          <a:xfrm>
            <a:off x="8607796" y="7253532"/>
            <a:ext cx="801682" cy="817611"/>
          </a:xfrm>
          <a:custGeom>
            <a:avLst/>
            <a:gdLst>
              <a:gd name="T0" fmla="*/ 347 w 668"/>
              <a:gd name="T1" fmla="*/ 80 h 677"/>
              <a:gd name="T2" fmla="*/ 279 w 668"/>
              <a:gd name="T3" fmla="*/ 163 h 677"/>
              <a:gd name="T4" fmla="*/ 271 w 668"/>
              <a:gd name="T5" fmla="*/ 165 h 677"/>
              <a:gd name="T6" fmla="*/ 218 w 668"/>
              <a:gd name="T7" fmla="*/ 140 h 677"/>
              <a:gd name="T8" fmla="*/ 218 w 668"/>
              <a:gd name="T9" fmla="*/ 128 h 677"/>
              <a:gd name="T10" fmla="*/ 340 w 668"/>
              <a:gd name="T11" fmla="*/ 69 h 677"/>
              <a:gd name="T12" fmla="*/ 99 w 668"/>
              <a:gd name="T13" fmla="*/ 625 h 677"/>
              <a:gd name="T14" fmla="*/ 56 w 668"/>
              <a:gd name="T15" fmla="*/ 480 h 677"/>
              <a:gd name="T16" fmla="*/ 63 w 668"/>
              <a:gd name="T17" fmla="*/ 472 h 677"/>
              <a:gd name="T18" fmla="*/ 93 w 668"/>
              <a:gd name="T19" fmla="*/ 472 h 677"/>
              <a:gd name="T20" fmla="*/ 99 w 668"/>
              <a:gd name="T21" fmla="*/ 467 h 677"/>
              <a:gd name="T22" fmla="*/ 128 w 668"/>
              <a:gd name="T23" fmla="*/ 430 h 677"/>
              <a:gd name="T24" fmla="*/ 123 w 668"/>
              <a:gd name="T25" fmla="*/ 418 h 677"/>
              <a:gd name="T26" fmla="*/ 63 w 668"/>
              <a:gd name="T27" fmla="*/ 418 h 677"/>
              <a:gd name="T28" fmla="*/ 56 w 668"/>
              <a:gd name="T29" fmla="*/ 411 h 677"/>
              <a:gd name="T30" fmla="*/ 162 w 668"/>
              <a:gd name="T31" fmla="*/ 176 h 677"/>
              <a:gd name="T32" fmla="*/ 172 w 668"/>
              <a:gd name="T33" fmla="*/ 175 h 677"/>
              <a:gd name="T34" fmla="*/ 240 w 668"/>
              <a:gd name="T35" fmla="*/ 211 h 677"/>
              <a:gd name="T36" fmla="*/ 243 w 668"/>
              <a:gd name="T37" fmla="*/ 221 h 677"/>
              <a:gd name="T38" fmla="*/ 193 w 668"/>
              <a:gd name="T39" fmla="*/ 357 h 677"/>
              <a:gd name="T40" fmla="*/ 202 w 668"/>
              <a:gd name="T41" fmla="*/ 365 h 677"/>
              <a:gd name="T42" fmla="*/ 246 w 668"/>
              <a:gd name="T43" fmla="*/ 350 h 677"/>
              <a:gd name="T44" fmla="*/ 251 w 668"/>
              <a:gd name="T45" fmla="*/ 345 h 677"/>
              <a:gd name="T46" fmla="*/ 296 w 668"/>
              <a:gd name="T47" fmla="*/ 238 h 677"/>
              <a:gd name="T48" fmla="*/ 304 w 668"/>
              <a:gd name="T49" fmla="*/ 234 h 677"/>
              <a:gd name="T50" fmla="*/ 409 w 668"/>
              <a:gd name="T51" fmla="*/ 253 h 677"/>
              <a:gd name="T52" fmla="*/ 415 w 668"/>
              <a:gd name="T53" fmla="*/ 251 h 677"/>
              <a:gd name="T54" fmla="*/ 453 w 668"/>
              <a:gd name="T55" fmla="*/ 213 h 677"/>
              <a:gd name="T56" fmla="*/ 448 w 668"/>
              <a:gd name="T57" fmla="*/ 201 h 677"/>
              <a:gd name="T58" fmla="*/ 443 w 668"/>
              <a:gd name="T59" fmla="*/ 201 h 677"/>
              <a:gd name="T60" fmla="*/ 340 w 668"/>
              <a:gd name="T61" fmla="*/ 188 h 677"/>
              <a:gd name="T62" fmla="*/ 336 w 668"/>
              <a:gd name="T63" fmla="*/ 177 h 677"/>
              <a:gd name="T64" fmla="*/ 449 w 668"/>
              <a:gd name="T65" fmla="*/ 59 h 677"/>
              <a:gd name="T66" fmla="*/ 458 w 668"/>
              <a:gd name="T67" fmla="*/ 59 h 677"/>
              <a:gd name="T68" fmla="*/ 535 w 668"/>
              <a:gd name="T69" fmla="*/ 136 h 677"/>
              <a:gd name="T70" fmla="*/ 544 w 668"/>
              <a:gd name="T71" fmla="*/ 138 h 677"/>
              <a:gd name="T72" fmla="*/ 578 w 668"/>
              <a:gd name="T73" fmla="*/ 116 h 677"/>
              <a:gd name="T74" fmla="*/ 579 w 668"/>
              <a:gd name="T75" fmla="*/ 105 h 677"/>
              <a:gd name="T76" fmla="*/ 563 w 668"/>
              <a:gd name="T77" fmla="*/ 86 h 677"/>
              <a:gd name="T78" fmla="*/ 570 w 668"/>
              <a:gd name="T79" fmla="*/ 75 h 677"/>
              <a:gd name="T80" fmla="*/ 611 w 668"/>
              <a:gd name="T81" fmla="*/ 92 h 677"/>
              <a:gd name="T82" fmla="*/ 618 w 668"/>
              <a:gd name="T83" fmla="*/ 91 h 677"/>
              <a:gd name="T84" fmla="*/ 661 w 668"/>
              <a:gd name="T85" fmla="*/ 69 h 677"/>
              <a:gd name="T86" fmla="*/ 662 w 668"/>
              <a:gd name="T87" fmla="*/ 56 h 677"/>
              <a:gd name="T88" fmla="*/ 470 w 668"/>
              <a:gd name="T89" fmla="*/ 1 h 677"/>
              <a:gd name="T90" fmla="*/ 469 w 668"/>
              <a:gd name="T91" fmla="*/ 1 h 677"/>
              <a:gd name="T92" fmla="*/ 460 w 668"/>
              <a:gd name="T93" fmla="*/ 0 h 677"/>
              <a:gd name="T94" fmla="*/ 459 w 668"/>
              <a:gd name="T95" fmla="*/ 0 h 677"/>
              <a:gd name="T96" fmla="*/ 447 w 668"/>
              <a:gd name="T97" fmla="*/ 0 h 677"/>
              <a:gd name="T98" fmla="*/ 443 w 668"/>
              <a:gd name="T99" fmla="*/ 0 h 677"/>
              <a:gd name="T100" fmla="*/ 150 w 668"/>
              <a:gd name="T101" fmla="*/ 113 h 677"/>
              <a:gd name="T102" fmla="*/ 149 w 668"/>
              <a:gd name="T103" fmla="*/ 113 h 677"/>
              <a:gd name="T104" fmla="*/ 140 w 668"/>
              <a:gd name="T105" fmla="*/ 121 h 677"/>
              <a:gd name="T106" fmla="*/ 140 w 668"/>
              <a:gd name="T107" fmla="*/ 121 h 677"/>
              <a:gd name="T108" fmla="*/ 131 w 668"/>
              <a:gd name="T109" fmla="*/ 130 h 677"/>
              <a:gd name="T110" fmla="*/ 0 w 668"/>
              <a:gd name="T111" fmla="*/ 445 h 677"/>
              <a:gd name="T112" fmla="*/ 62 w 668"/>
              <a:gd name="T113" fmla="*/ 672 h 677"/>
              <a:gd name="T114" fmla="*/ 74 w 668"/>
              <a:gd name="T115" fmla="*/ 672 h 677"/>
              <a:gd name="T116" fmla="*/ 85 w 668"/>
              <a:gd name="T117" fmla="*/ 654 h 677"/>
              <a:gd name="T118" fmla="*/ 98 w 668"/>
              <a:gd name="T119" fmla="*/ 632 h 677"/>
              <a:gd name="T120" fmla="*/ 99 w 668"/>
              <a:gd name="T121" fmla="*/ 62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8" h="677">
                <a:moveTo>
                  <a:pt x="347" y="80"/>
                </a:moveTo>
                <a:lnTo>
                  <a:pt x="347" y="80"/>
                </a:lnTo>
                <a:cubicBezTo>
                  <a:pt x="321" y="107"/>
                  <a:pt x="299" y="135"/>
                  <a:pt x="279" y="163"/>
                </a:cubicBezTo>
                <a:lnTo>
                  <a:pt x="279" y="163"/>
                </a:lnTo>
                <a:cubicBezTo>
                  <a:pt x="277" y="165"/>
                  <a:pt x="274" y="167"/>
                  <a:pt x="271" y="165"/>
                </a:cubicBezTo>
                <a:lnTo>
                  <a:pt x="271" y="165"/>
                </a:lnTo>
                <a:cubicBezTo>
                  <a:pt x="253" y="158"/>
                  <a:pt x="235" y="149"/>
                  <a:pt x="218" y="140"/>
                </a:cubicBezTo>
                <a:lnTo>
                  <a:pt x="218" y="140"/>
                </a:lnTo>
                <a:cubicBezTo>
                  <a:pt x="214" y="137"/>
                  <a:pt x="214" y="131"/>
                  <a:pt x="218" y="128"/>
                </a:cubicBezTo>
                <a:lnTo>
                  <a:pt x="218" y="128"/>
                </a:lnTo>
                <a:cubicBezTo>
                  <a:pt x="254" y="102"/>
                  <a:pt x="296" y="82"/>
                  <a:pt x="340" y="69"/>
                </a:cubicBezTo>
                <a:lnTo>
                  <a:pt x="340" y="69"/>
                </a:lnTo>
                <a:cubicBezTo>
                  <a:pt x="347" y="67"/>
                  <a:pt x="352" y="76"/>
                  <a:pt x="347" y="80"/>
                </a:cubicBezTo>
                <a:close/>
                <a:moveTo>
                  <a:pt x="99" y="625"/>
                </a:moveTo>
                <a:lnTo>
                  <a:pt x="99" y="625"/>
                </a:lnTo>
                <a:cubicBezTo>
                  <a:pt x="75" y="581"/>
                  <a:pt x="61" y="532"/>
                  <a:pt x="56" y="480"/>
                </a:cubicBezTo>
                <a:lnTo>
                  <a:pt x="56" y="480"/>
                </a:lnTo>
                <a:cubicBezTo>
                  <a:pt x="56" y="476"/>
                  <a:pt x="59" y="472"/>
                  <a:pt x="63" y="472"/>
                </a:cubicBezTo>
                <a:lnTo>
                  <a:pt x="93" y="472"/>
                </a:lnTo>
                <a:lnTo>
                  <a:pt x="93" y="472"/>
                </a:lnTo>
                <a:cubicBezTo>
                  <a:pt x="96" y="472"/>
                  <a:pt x="99" y="470"/>
                  <a:pt x="99" y="467"/>
                </a:cubicBezTo>
                <a:lnTo>
                  <a:pt x="99" y="467"/>
                </a:lnTo>
                <a:cubicBezTo>
                  <a:pt x="102" y="459"/>
                  <a:pt x="107" y="451"/>
                  <a:pt x="113" y="445"/>
                </a:cubicBezTo>
                <a:lnTo>
                  <a:pt x="128" y="430"/>
                </a:lnTo>
                <a:lnTo>
                  <a:pt x="128" y="430"/>
                </a:lnTo>
                <a:cubicBezTo>
                  <a:pt x="132" y="426"/>
                  <a:pt x="130" y="418"/>
                  <a:pt x="123" y="418"/>
                </a:cubicBezTo>
                <a:lnTo>
                  <a:pt x="63" y="418"/>
                </a:lnTo>
                <a:lnTo>
                  <a:pt x="63" y="418"/>
                </a:lnTo>
                <a:cubicBezTo>
                  <a:pt x="59" y="418"/>
                  <a:pt x="56" y="415"/>
                  <a:pt x="56" y="411"/>
                </a:cubicBezTo>
                <a:lnTo>
                  <a:pt x="56" y="411"/>
                </a:lnTo>
                <a:cubicBezTo>
                  <a:pt x="65" y="320"/>
                  <a:pt x="103" y="238"/>
                  <a:pt x="162" y="176"/>
                </a:cubicBezTo>
                <a:lnTo>
                  <a:pt x="162" y="176"/>
                </a:lnTo>
                <a:cubicBezTo>
                  <a:pt x="165" y="174"/>
                  <a:pt x="169" y="173"/>
                  <a:pt x="172" y="175"/>
                </a:cubicBezTo>
                <a:lnTo>
                  <a:pt x="172" y="175"/>
                </a:lnTo>
                <a:cubicBezTo>
                  <a:pt x="194" y="188"/>
                  <a:pt x="216" y="201"/>
                  <a:pt x="240" y="211"/>
                </a:cubicBezTo>
                <a:lnTo>
                  <a:pt x="240" y="211"/>
                </a:lnTo>
                <a:cubicBezTo>
                  <a:pt x="243" y="213"/>
                  <a:pt x="245" y="217"/>
                  <a:pt x="243" y="221"/>
                </a:cubicBezTo>
                <a:lnTo>
                  <a:pt x="243" y="221"/>
                </a:lnTo>
                <a:cubicBezTo>
                  <a:pt x="219" y="265"/>
                  <a:pt x="202" y="310"/>
                  <a:pt x="193" y="357"/>
                </a:cubicBezTo>
                <a:lnTo>
                  <a:pt x="193" y="357"/>
                </a:lnTo>
                <a:cubicBezTo>
                  <a:pt x="191" y="362"/>
                  <a:pt x="196" y="366"/>
                  <a:pt x="202" y="365"/>
                </a:cubicBezTo>
                <a:lnTo>
                  <a:pt x="202" y="365"/>
                </a:lnTo>
                <a:lnTo>
                  <a:pt x="202" y="365"/>
                </a:lnTo>
                <a:lnTo>
                  <a:pt x="246" y="350"/>
                </a:lnTo>
                <a:lnTo>
                  <a:pt x="246" y="350"/>
                </a:lnTo>
                <a:cubicBezTo>
                  <a:pt x="249" y="349"/>
                  <a:pt x="251" y="347"/>
                  <a:pt x="251" y="345"/>
                </a:cubicBezTo>
                <a:lnTo>
                  <a:pt x="251" y="345"/>
                </a:lnTo>
                <a:cubicBezTo>
                  <a:pt x="261" y="308"/>
                  <a:pt x="276" y="273"/>
                  <a:pt x="296" y="238"/>
                </a:cubicBezTo>
                <a:lnTo>
                  <a:pt x="296" y="238"/>
                </a:lnTo>
                <a:cubicBezTo>
                  <a:pt x="298" y="235"/>
                  <a:pt x="301" y="234"/>
                  <a:pt x="304" y="234"/>
                </a:cubicBezTo>
                <a:lnTo>
                  <a:pt x="304" y="234"/>
                </a:lnTo>
                <a:cubicBezTo>
                  <a:pt x="338" y="244"/>
                  <a:pt x="373" y="251"/>
                  <a:pt x="409" y="253"/>
                </a:cubicBezTo>
                <a:lnTo>
                  <a:pt x="409" y="253"/>
                </a:lnTo>
                <a:cubicBezTo>
                  <a:pt x="412" y="254"/>
                  <a:pt x="414" y="253"/>
                  <a:pt x="415" y="251"/>
                </a:cubicBezTo>
                <a:lnTo>
                  <a:pt x="415" y="251"/>
                </a:lnTo>
                <a:cubicBezTo>
                  <a:pt x="427" y="238"/>
                  <a:pt x="440" y="225"/>
                  <a:pt x="453" y="213"/>
                </a:cubicBezTo>
                <a:lnTo>
                  <a:pt x="453" y="213"/>
                </a:lnTo>
                <a:cubicBezTo>
                  <a:pt x="457" y="209"/>
                  <a:pt x="454" y="201"/>
                  <a:pt x="448" y="201"/>
                </a:cubicBezTo>
                <a:lnTo>
                  <a:pt x="448" y="201"/>
                </a:lnTo>
                <a:cubicBezTo>
                  <a:pt x="446" y="201"/>
                  <a:pt x="445" y="201"/>
                  <a:pt x="443" y="201"/>
                </a:cubicBezTo>
                <a:lnTo>
                  <a:pt x="443" y="201"/>
                </a:lnTo>
                <a:cubicBezTo>
                  <a:pt x="408" y="200"/>
                  <a:pt x="373" y="196"/>
                  <a:pt x="340" y="188"/>
                </a:cubicBezTo>
                <a:lnTo>
                  <a:pt x="340" y="188"/>
                </a:lnTo>
                <a:cubicBezTo>
                  <a:pt x="335" y="187"/>
                  <a:pt x="333" y="181"/>
                  <a:pt x="336" y="177"/>
                </a:cubicBezTo>
                <a:lnTo>
                  <a:pt x="336" y="177"/>
                </a:lnTo>
                <a:cubicBezTo>
                  <a:pt x="367" y="136"/>
                  <a:pt x="405" y="96"/>
                  <a:pt x="449" y="59"/>
                </a:cubicBezTo>
                <a:lnTo>
                  <a:pt x="449" y="59"/>
                </a:lnTo>
                <a:cubicBezTo>
                  <a:pt x="452" y="57"/>
                  <a:pt x="456" y="57"/>
                  <a:pt x="458" y="59"/>
                </a:cubicBezTo>
                <a:lnTo>
                  <a:pt x="458" y="59"/>
                </a:lnTo>
                <a:cubicBezTo>
                  <a:pt x="487" y="84"/>
                  <a:pt x="512" y="110"/>
                  <a:pt x="535" y="136"/>
                </a:cubicBezTo>
                <a:lnTo>
                  <a:pt x="535" y="136"/>
                </a:lnTo>
                <a:cubicBezTo>
                  <a:pt x="537" y="140"/>
                  <a:pt x="541" y="140"/>
                  <a:pt x="544" y="138"/>
                </a:cubicBezTo>
                <a:lnTo>
                  <a:pt x="544" y="138"/>
                </a:lnTo>
                <a:cubicBezTo>
                  <a:pt x="555" y="130"/>
                  <a:pt x="566" y="123"/>
                  <a:pt x="578" y="116"/>
                </a:cubicBezTo>
                <a:lnTo>
                  <a:pt x="578" y="116"/>
                </a:lnTo>
                <a:cubicBezTo>
                  <a:pt x="581" y="113"/>
                  <a:pt x="582" y="108"/>
                  <a:pt x="579" y="105"/>
                </a:cubicBezTo>
                <a:lnTo>
                  <a:pt x="579" y="105"/>
                </a:lnTo>
                <a:cubicBezTo>
                  <a:pt x="574" y="99"/>
                  <a:pt x="568" y="93"/>
                  <a:pt x="563" y="86"/>
                </a:cubicBezTo>
                <a:lnTo>
                  <a:pt x="563" y="86"/>
                </a:lnTo>
                <a:cubicBezTo>
                  <a:pt x="558" y="81"/>
                  <a:pt x="564" y="73"/>
                  <a:pt x="570" y="75"/>
                </a:cubicBezTo>
                <a:lnTo>
                  <a:pt x="570" y="75"/>
                </a:lnTo>
                <a:cubicBezTo>
                  <a:pt x="585" y="80"/>
                  <a:pt x="598" y="85"/>
                  <a:pt x="611" y="92"/>
                </a:cubicBezTo>
                <a:lnTo>
                  <a:pt x="611" y="92"/>
                </a:lnTo>
                <a:cubicBezTo>
                  <a:pt x="614" y="93"/>
                  <a:pt x="616" y="93"/>
                  <a:pt x="618" y="91"/>
                </a:cubicBezTo>
                <a:lnTo>
                  <a:pt x="618" y="91"/>
                </a:lnTo>
                <a:cubicBezTo>
                  <a:pt x="632" y="83"/>
                  <a:pt x="647" y="76"/>
                  <a:pt x="661" y="69"/>
                </a:cubicBezTo>
                <a:lnTo>
                  <a:pt x="661" y="69"/>
                </a:lnTo>
                <a:cubicBezTo>
                  <a:pt x="666" y="66"/>
                  <a:pt x="667" y="59"/>
                  <a:pt x="662" y="56"/>
                </a:cubicBezTo>
                <a:lnTo>
                  <a:pt x="662" y="56"/>
                </a:lnTo>
                <a:cubicBezTo>
                  <a:pt x="603" y="24"/>
                  <a:pt x="538" y="4"/>
                  <a:pt x="470" y="1"/>
                </a:cubicBezTo>
                <a:lnTo>
                  <a:pt x="470" y="1"/>
                </a:lnTo>
                <a:cubicBezTo>
                  <a:pt x="470" y="1"/>
                  <a:pt x="470" y="1"/>
                  <a:pt x="469" y="1"/>
                </a:cubicBezTo>
                <a:lnTo>
                  <a:pt x="469" y="1"/>
                </a:lnTo>
                <a:cubicBezTo>
                  <a:pt x="466" y="0"/>
                  <a:pt x="463" y="0"/>
                  <a:pt x="460" y="0"/>
                </a:cubicBezTo>
                <a:lnTo>
                  <a:pt x="460" y="0"/>
                </a:lnTo>
                <a:lnTo>
                  <a:pt x="459" y="0"/>
                </a:lnTo>
                <a:lnTo>
                  <a:pt x="459" y="0"/>
                </a:lnTo>
                <a:cubicBezTo>
                  <a:pt x="455" y="0"/>
                  <a:pt x="451" y="0"/>
                  <a:pt x="447" y="0"/>
                </a:cubicBezTo>
                <a:lnTo>
                  <a:pt x="447" y="0"/>
                </a:lnTo>
                <a:cubicBezTo>
                  <a:pt x="446" y="0"/>
                  <a:pt x="444" y="0"/>
                  <a:pt x="443" y="0"/>
                </a:cubicBezTo>
                <a:lnTo>
                  <a:pt x="443" y="0"/>
                </a:lnTo>
                <a:cubicBezTo>
                  <a:pt x="334" y="1"/>
                  <a:pt x="231" y="41"/>
                  <a:pt x="150" y="113"/>
                </a:cubicBezTo>
                <a:lnTo>
                  <a:pt x="150" y="113"/>
                </a:lnTo>
                <a:lnTo>
                  <a:pt x="149" y="113"/>
                </a:lnTo>
                <a:lnTo>
                  <a:pt x="149" y="113"/>
                </a:lnTo>
                <a:cubicBezTo>
                  <a:pt x="145" y="115"/>
                  <a:pt x="143" y="118"/>
                  <a:pt x="140" y="121"/>
                </a:cubicBezTo>
                <a:lnTo>
                  <a:pt x="140" y="121"/>
                </a:lnTo>
                <a:lnTo>
                  <a:pt x="140" y="121"/>
                </a:lnTo>
                <a:lnTo>
                  <a:pt x="140" y="121"/>
                </a:lnTo>
                <a:cubicBezTo>
                  <a:pt x="137" y="124"/>
                  <a:pt x="134" y="127"/>
                  <a:pt x="131" y="130"/>
                </a:cubicBezTo>
                <a:lnTo>
                  <a:pt x="131" y="130"/>
                </a:lnTo>
                <a:cubicBezTo>
                  <a:pt x="47" y="215"/>
                  <a:pt x="0" y="326"/>
                  <a:pt x="0" y="445"/>
                </a:cubicBezTo>
                <a:lnTo>
                  <a:pt x="0" y="445"/>
                </a:lnTo>
                <a:cubicBezTo>
                  <a:pt x="0" y="526"/>
                  <a:pt x="22" y="604"/>
                  <a:pt x="62" y="672"/>
                </a:cubicBezTo>
                <a:lnTo>
                  <a:pt x="62" y="672"/>
                </a:lnTo>
                <a:cubicBezTo>
                  <a:pt x="65" y="676"/>
                  <a:pt x="72" y="676"/>
                  <a:pt x="74" y="672"/>
                </a:cubicBezTo>
                <a:lnTo>
                  <a:pt x="74" y="672"/>
                </a:lnTo>
                <a:cubicBezTo>
                  <a:pt x="78" y="665"/>
                  <a:pt x="81" y="660"/>
                  <a:pt x="85" y="654"/>
                </a:cubicBezTo>
                <a:lnTo>
                  <a:pt x="85" y="654"/>
                </a:lnTo>
                <a:cubicBezTo>
                  <a:pt x="89" y="647"/>
                  <a:pt x="93" y="639"/>
                  <a:pt x="98" y="632"/>
                </a:cubicBezTo>
                <a:lnTo>
                  <a:pt x="98" y="632"/>
                </a:lnTo>
                <a:cubicBezTo>
                  <a:pt x="99" y="630"/>
                  <a:pt x="100" y="627"/>
                  <a:pt x="99" y="6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357"/>
          <p:cNvSpPr>
            <a:spLocks noChangeArrowheads="1"/>
          </p:cNvSpPr>
          <p:nvPr/>
        </p:nvSpPr>
        <p:spPr bwMode="auto">
          <a:xfrm>
            <a:off x="8682124" y="7296005"/>
            <a:ext cx="960957" cy="950342"/>
          </a:xfrm>
          <a:custGeom>
            <a:avLst/>
            <a:gdLst>
              <a:gd name="T0" fmla="*/ 368 w 799"/>
              <a:gd name="T1" fmla="*/ 532 h 789"/>
              <a:gd name="T2" fmla="*/ 419 w 799"/>
              <a:gd name="T3" fmla="*/ 407 h 789"/>
              <a:gd name="T4" fmla="*/ 419 w 799"/>
              <a:gd name="T5" fmla="*/ 380 h 789"/>
              <a:gd name="T6" fmla="*/ 392 w 799"/>
              <a:gd name="T7" fmla="*/ 380 h 789"/>
              <a:gd name="T8" fmla="*/ 266 w 799"/>
              <a:gd name="T9" fmla="*/ 429 h 789"/>
              <a:gd name="T10" fmla="*/ 391 w 799"/>
              <a:gd name="T11" fmla="*/ 282 h 789"/>
              <a:gd name="T12" fmla="*/ 749 w 799"/>
              <a:gd name="T13" fmla="*/ 49 h 789"/>
              <a:gd name="T14" fmla="*/ 406 w 799"/>
              <a:gd name="T15" fmla="*/ 635 h 789"/>
              <a:gd name="T16" fmla="*/ 393 w 799"/>
              <a:gd name="T17" fmla="*/ 561 h 789"/>
              <a:gd name="T18" fmla="*/ 406 w 799"/>
              <a:gd name="T19" fmla="*/ 635 h 789"/>
              <a:gd name="T20" fmla="*/ 253 w 799"/>
              <a:gd name="T21" fmla="*/ 611 h 789"/>
              <a:gd name="T22" fmla="*/ 242 w 799"/>
              <a:gd name="T23" fmla="*/ 629 h 789"/>
              <a:gd name="T24" fmla="*/ 149 w 799"/>
              <a:gd name="T25" fmla="*/ 695 h 789"/>
              <a:gd name="T26" fmla="*/ 66 w 799"/>
              <a:gd name="T27" fmla="*/ 733 h 789"/>
              <a:gd name="T28" fmla="*/ 106 w 799"/>
              <a:gd name="T29" fmla="*/ 652 h 789"/>
              <a:gd name="T30" fmla="*/ 173 w 799"/>
              <a:gd name="T31" fmla="*/ 561 h 789"/>
              <a:gd name="T32" fmla="*/ 192 w 799"/>
              <a:gd name="T33" fmla="*/ 548 h 789"/>
              <a:gd name="T34" fmla="*/ 209 w 799"/>
              <a:gd name="T35" fmla="*/ 545 h 789"/>
              <a:gd name="T36" fmla="*/ 207 w 799"/>
              <a:gd name="T37" fmla="*/ 564 h 789"/>
              <a:gd name="T38" fmla="*/ 207 w 799"/>
              <a:gd name="T39" fmla="*/ 591 h 789"/>
              <a:gd name="T40" fmla="*/ 235 w 799"/>
              <a:gd name="T41" fmla="*/ 591 h 789"/>
              <a:gd name="T42" fmla="*/ 252 w 799"/>
              <a:gd name="T43" fmla="*/ 574 h 789"/>
              <a:gd name="T44" fmla="*/ 233 w 799"/>
              <a:gd name="T45" fmla="*/ 409 h 789"/>
              <a:gd name="T46" fmla="*/ 167 w 799"/>
              <a:gd name="T47" fmla="*/ 396 h 789"/>
              <a:gd name="T48" fmla="*/ 233 w 799"/>
              <a:gd name="T49" fmla="*/ 409 h 789"/>
              <a:gd name="T50" fmla="*/ 791 w 799"/>
              <a:gd name="T51" fmla="*/ 7 h 789"/>
              <a:gd name="T52" fmla="*/ 791 w 799"/>
              <a:gd name="T53" fmla="*/ 6 h 789"/>
              <a:gd name="T54" fmla="*/ 740 w 799"/>
              <a:gd name="T55" fmla="*/ 12 h 789"/>
              <a:gd name="T56" fmla="*/ 362 w 799"/>
              <a:gd name="T57" fmla="*/ 257 h 789"/>
              <a:gd name="T58" fmla="*/ 151 w 799"/>
              <a:gd name="T59" fmla="*/ 361 h 789"/>
              <a:gd name="T60" fmla="*/ 143 w 799"/>
              <a:gd name="T61" fmla="*/ 366 h 789"/>
              <a:gd name="T62" fmla="*/ 76 w 799"/>
              <a:gd name="T63" fmla="*/ 432 h 789"/>
              <a:gd name="T64" fmla="*/ 72 w 799"/>
              <a:gd name="T65" fmla="*/ 454 h 789"/>
              <a:gd name="T66" fmla="*/ 76 w 799"/>
              <a:gd name="T67" fmla="*/ 459 h 789"/>
              <a:gd name="T68" fmla="*/ 231 w 799"/>
              <a:gd name="T69" fmla="*/ 448 h 789"/>
              <a:gd name="T70" fmla="*/ 234 w 799"/>
              <a:gd name="T71" fmla="*/ 479 h 789"/>
              <a:gd name="T72" fmla="*/ 228 w 799"/>
              <a:gd name="T73" fmla="*/ 493 h 789"/>
              <a:gd name="T74" fmla="*/ 174 w 799"/>
              <a:gd name="T75" fmla="*/ 497 h 789"/>
              <a:gd name="T76" fmla="*/ 134 w 799"/>
              <a:gd name="T77" fmla="*/ 522 h 789"/>
              <a:gd name="T78" fmla="*/ 53 w 799"/>
              <a:gd name="T79" fmla="*/ 635 h 789"/>
              <a:gd name="T80" fmla="*/ 24 w 799"/>
              <a:gd name="T81" fmla="*/ 775 h 789"/>
              <a:gd name="T82" fmla="*/ 58 w 799"/>
              <a:gd name="T83" fmla="*/ 788 h 789"/>
              <a:gd name="T84" fmla="*/ 165 w 799"/>
              <a:gd name="T85" fmla="*/ 748 h 789"/>
              <a:gd name="T86" fmla="*/ 280 w 799"/>
              <a:gd name="T87" fmla="*/ 668 h 789"/>
              <a:gd name="T88" fmla="*/ 304 w 799"/>
              <a:gd name="T89" fmla="*/ 629 h 789"/>
              <a:gd name="T90" fmla="*/ 308 w 799"/>
              <a:gd name="T91" fmla="*/ 571 h 789"/>
              <a:gd name="T92" fmla="*/ 321 w 799"/>
              <a:gd name="T93" fmla="*/ 566 h 789"/>
              <a:gd name="T94" fmla="*/ 354 w 799"/>
              <a:gd name="T95" fmla="*/ 571 h 789"/>
              <a:gd name="T96" fmla="*/ 337 w 799"/>
              <a:gd name="T97" fmla="*/ 711 h 789"/>
              <a:gd name="T98" fmla="*/ 343 w 799"/>
              <a:gd name="T99" fmla="*/ 726 h 789"/>
              <a:gd name="T100" fmla="*/ 347 w 799"/>
              <a:gd name="T101" fmla="*/ 730 h 789"/>
              <a:gd name="T102" fmla="*/ 437 w 799"/>
              <a:gd name="T103" fmla="*/ 659 h 789"/>
              <a:gd name="T104" fmla="*/ 441 w 799"/>
              <a:gd name="T105" fmla="*/ 652 h 789"/>
              <a:gd name="T106" fmla="*/ 524 w 799"/>
              <a:gd name="T107" fmla="*/ 454 h 789"/>
              <a:gd name="T108" fmla="*/ 793 w 799"/>
              <a:gd name="T109" fmla="*/ 35 h 789"/>
              <a:gd name="T110" fmla="*/ 796 w 799"/>
              <a:gd name="T111" fmla="*/ 25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99" h="789">
                <a:moveTo>
                  <a:pt x="499" y="424"/>
                </a:moveTo>
                <a:lnTo>
                  <a:pt x="368" y="532"/>
                </a:lnTo>
                <a:lnTo>
                  <a:pt x="332" y="495"/>
                </a:lnTo>
                <a:lnTo>
                  <a:pt x="419" y="407"/>
                </a:lnTo>
                <a:lnTo>
                  <a:pt x="419" y="407"/>
                </a:lnTo>
                <a:cubicBezTo>
                  <a:pt x="426" y="399"/>
                  <a:pt x="426" y="388"/>
                  <a:pt x="419" y="380"/>
                </a:cubicBezTo>
                <a:lnTo>
                  <a:pt x="419" y="380"/>
                </a:lnTo>
                <a:cubicBezTo>
                  <a:pt x="412" y="372"/>
                  <a:pt x="400" y="372"/>
                  <a:pt x="392" y="380"/>
                </a:cubicBezTo>
                <a:lnTo>
                  <a:pt x="304" y="468"/>
                </a:lnTo>
                <a:lnTo>
                  <a:pt x="266" y="429"/>
                </a:lnTo>
                <a:lnTo>
                  <a:pt x="391" y="282"/>
                </a:lnTo>
                <a:lnTo>
                  <a:pt x="391" y="282"/>
                </a:lnTo>
                <a:cubicBezTo>
                  <a:pt x="481" y="177"/>
                  <a:pt x="601" y="98"/>
                  <a:pt x="749" y="49"/>
                </a:cubicBezTo>
                <a:lnTo>
                  <a:pt x="749" y="49"/>
                </a:lnTo>
                <a:cubicBezTo>
                  <a:pt x="701" y="201"/>
                  <a:pt x="617" y="327"/>
                  <a:pt x="499" y="424"/>
                </a:cubicBezTo>
                <a:close/>
                <a:moveTo>
                  <a:pt x="406" y="635"/>
                </a:moveTo>
                <a:lnTo>
                  <a:pt x="382" y="660"/>
                </a:lnTo>
                <a:lnTo>
                  <a:pt x="393" y="561"/>
                </a:lnTo>
                <a:lnTo>
                  <a:pt x="445" y="518"/>
                </a:lnTo>
                <a:lnTo>
                  <a:pt x="406" y="635"/>
                </a:lnTo>
                <a:close/>
                <a:moveTo>
                  <a:pt x="253" y="611"/>
                </a:moveTo>
                <a:lnTo>
                  <a:pt x="253" y="611"/>
                </a:lnTo>
                <a:cubicBezTo>
                  <a:pt x="251" y="618"/>
                  <a:pt x="247" y="624"/>
                  <a:pt x="242" y="629"/>
                </a:cubicBezTo>
                <a:lnTo>
                  <a:pt x="242" y="629"/>
                </a:lnTo>
                <a:cubicBezTo>
                  <a:pt x="231" y="640"/>
                  <a:pt x="193" y="669"/>
                  <a:pt x="149" y="695"/>
                </a:cubicBezTo>
                <a:lnTo>
                  <a:pt x="149" y="695"/>
                </a:lnTo>
                <a:cubicBezTo>
                  <a:pt x="103" y="722"/>
                  <a:pt x="78" y="731"/>
                  <a:pt x="66" y="733"/>
                </a:cubicBezTo>
                <a:lnTo>
                  <a:pt x="66" y="733"/>
                </a:lnTo>
                <a:cubicBezTo>
                  <a:pt x="69" y="722"/>
                  <a:pt x="78" y="697"/>
                  <a:pt x="106" y="652"/>
                </a:cubicBezTo>
                <a:lnTo>
                  <a:pt x="106" y="652"/>
                </a:lnTo>
                <a:cubicBezTo>
                  <a:pt x="132" y="610"/>
                  <a:pt x="162" y="572"/>
                  <a:pt x="173" y="561"/>
                </a:cubicBezTo>
                <a:lnTo>
                  <a:pt x="173" y="561"/>
                </a:lnTo>
                <a:cubicBezTo>
                  <a:pt x="178" y="555"/>
                  <a:pt x="185" y="551"/>
                  <a:pt x="192" y="548"/>
                </a:cubicBezTo>
                <a:lnTo>
                  <a:pt x="192" y="548"/>
                </a:lnTo>
                <a:cubicBezTo>
                  <a:pt x="198" y="547"/>
                  <a:pt x="203" y="545"/>
                  <a:pt x="209" y="545"/>
                </a:cubicBezTo>
                <a:lnTo>
                  <a:pt x="209" y="545"/>
                </a:lnTo>
                <a:cubicBezTo>
                  <a:pt x="214" y="545"/>
                  <a:pt x="219" y="547"/>
                  <a:pt x="224" y="548"/>
                </a:cubicBezTo>
                <a:lnTo>
                  <a:pt x="207" y="564"/>
                </a:lnTo>
                <a:lnTo>
                  <a:pt x="207" y="564"/>
                </a:lnTo>
                <a:cubicBezTo>
                  <a:pt x="200" y="572"/>
                  <a:pt x="200" y="584"/>
                  <a:pt x="207" y="591"/>
                </a:cubicBezTo>
                <a:lnTo>
                  <a:pt x="207" y="591"/>
                </a:lnTo>
                <a:cubicBezTo>
                  <a:pt x="215" y="598"/>
                  <a:pt x="227" y="598"/>
                  <a:pt x="235" y="591"/>
                </a:cubicBezTo>
                <a:lnTo>
                  <a:pt x="252" y="574"/>
                </a:lnTo>
                <a:lnTo>
                  <a:pt x="252" y="574"/>
                </a:lnTo>
                <a:cubicBezTo>
                  <a:pt x="257" y="585"/>
                  <a:pt x="258" y="598"/>
                  <a:pt x="253" y="611"/>
                </a:cubicBezTo>
                <a:close/>
                <a:moveTo>
                  <a:pt x="233" y="409"/>
                </a:moveTo>
                <a:lnTo>
                  <a:pt x="142" y="421"/>
                </a:lnTo>
                <a:lnTo>
                  <a:pt x="167" y="396"/>
                </a:lnTo>
                <a:lnTo>
                  <a:pt x="275" y="360"/>
                </a:lnTo>
                <a:lnTo>
                  <a:pt x="233" y="409"/>
                </a:lnTo>
                <a:close/>
                <a:moveTo>
                  <a:pt x="791" y="7"/>
                </a:moveTo>
                <a:lnTo>
                  <a:pt x="791" y="7"/>
                </a:lnTo>
                <a:lnTo>
                  <a:pt x="791" y="6"/>
                </a:lnTo>
                <a:lnTo>
                  <a:pt x="791" y="6"/>
                </a:lnTo>
                <a:cubicBezTo>
                  <a:pt x="786" y="1"/>
                  <a:pt x="778" y="0"/>
                  <a:pt x="771" y="2"/>
                </a:cubicBezTo>
                <a:lnTo>
                  <a:pt x="740" y="12"/>
                </a:lnTo>
                <a:lnTo>
                  <a:pt x="740" y="12"/>
                </a:lnTo>
                <a:cubicBezTo>
                  <a:pt x="584" y="63"/>
                  <a:pt x="456" y="146"/>
                  <a:pt x="362" y="257"/>
                </a:cubicBezTo>
                <a:lnTo>
                  <a:pt x="322" y="304"/>
                </a:lnTo>
                <a:lnTo>
                  <a:pt x="151" y="361"/>
                </a:lnTo>
                <a:lnTo>
                  <a:pt x="151" y="361"/>
                </a:lnTo>
                <a:cubicBezTo>
                  <a:pt x="148" y="362"/>
                  <a:pt x="145" y="363"/>
                  <a:pt x="143" y="366"/>
                </a:cubicBezTo>
                <a:lnTo>
                  <a:pt x="76" y="432"/>
                </a:lnTo>
                <a:lnTo>
                  <a:pt x="76" y="432"/>
                </a:lnTo>
                <a:cubicBezTo>
                  <a:pt x="70" y="438"/>
                  <a:pt x="69" y="447"/>
                  <a:pt x="72" y="454"/>
                </a:cubicBezTo>
                <a:lnTo>
                  <a:pt x="72" y="454"/>
                </a:lnTo>
                <a:cubicBezTo>
                  <a:pt x="73" y="456"/>
                  <a:pt x="74" y="458"/>
                  <a:pt x="76" y="459"/>
                </a:cubicBezTo>
                <a:lnTo>
                  <a:pt x="76" y="459"/>
                </a:lnTo>
                <a:cubicBezTo>
                  <a:pt x="80" y="464"/>
                  <a:pt x="86" y="466"/>
                  <a:pt x="92" y="465"/>
                </a:cubicBezTo>
                <a:lnTo>
                  <a:pt x="231" y="448"/>
                </a:lnTo>
                <a:lnTo>
                  <a:pt x="247" y="465"/>
                </a:lnTo>
                <a:lnTo>
                  <a:pt x="234" y="479"/>
                </a:lnTo>
                <a:lnTo>
                  <a:pt x="234" y="479"/>
                </a:lnTo>
                <a:cubicBezTo>
                  <a:pt x="230" y="482"/>
                  <a:pt x="228" y="488"/>
                  <a:pt x="228" y="493"/>
                </a:cubicBezTo>
                <a:lnTo>
                  <a:pt x="228" y="493"/>
                </a:lnTo>
                <a:cubicBezTo>
                  <a:pt x="211" y="490"/>
                  <a:pt x="192" y="491"/>
                  <a:pt x="174" y="497"/>
                </a:cubicBezTo>
                <a:lnTo>
                  <a:pt x="174" y="497"/>
                </a:lnTo>
                <a:cubicBezTo>
                  <a:pt x="159" y="503"/>
                  <a:pt x="146" y="511"/>
                  <a:pt x="134" y="522"/>
                </a:cubicBezTo>
                <a:lnTo>
                  <a:pt x="134" y="522"/>
                </a:lnTo>
                <a:cubicBezTo>
                  <a:pt x="117" y="539"/>
                  <a:pt x="81" y="587"/>
                  <a:pt x="53" y="635"/>
                </a:cubicBezTo>
                <a:lnTo>
                  <a:pt x="53" y="635"/>
                </a:lnTo>
                <a:cubicBezTo>
                  <a:pt x="9" y="708"/>
                  <a:pt x="0" y="752"/>
                  <a:pt x="24" y="775"/>
                </a:cubicBezTo>
                <a:lnTo>
                  <a:pt x="24" y="775"/>
                </a:lnTo>
                <a:cubicBezTo>
                  <a:pt x="33" y="784"/>
                  <a:pt x="44" y="788"/>
                  <a:pt x="58" y="788"/>
                </a:cubicBezTo>
                <a:lnTo>
                  <a:pt x="58" y="788"/>
                </a:lnTo>
                <a:cubicBezTo>
                  <a:pt x="83" y="788"/>
                  <a:pt x="118" y="775"/>
                  <a:pt x="165" y="748"/>
                </a:cubicBezTo>
                <a:lnTo>
                  <a:pt x="165" y="748"/>
                </a:lnTo>
                <a:cubicBezTo>
                  <a:pt x="214" y="720"/>
                  <a:pt x="263" y="685"/>
                  <a:pt x="280" y="668"/>
                </a:cubicBezTo>
                <a:lnTo>
                  <a:pt x="280" y="668"/>
                </a:lnTo>
                <a:cubicBezTo>
                  <a:pt x="291" y="657"/>
                  <a:pt x="299" y="644"/>
                  <a:pt x="304" y="629"/>
                </a:cubicBezTo>
                <a:lnTo>
                  <a:pt x="304" y="629"/>
                </a:lnTo>
                <a:cubicBezTo>
                  <a:pt x="311" y="610"/>
                  <a:pt x="313" y="590"/>
                  <a:pt x="308" y="571"/>
                </a:cubicBezTo>
                <a:lnTo>
                  <a:pt x="308" y="571"/>
                </a:lnTo>
                <a:cubicBezTo>
                  <a:pt x="313" y="571"/>
                  <a:pt x="317" y="569"/>
                  <a:pt x="321" y="566"/>
                </a:cubicBezTo>
                <a:lnTo>
                  <a:pt x="335" y="552"/>
                </a:lnTo>
                <a:lnTo>
                  <a:pt x="354" y="571"/>
                </a:lnTo>
                <a:lnTo>
                  <a:pt x="337" y="711"/>
                </a:lnTo>
                <a:lnTo>
                  <a:pt x="337" y="711"/>
                </a:lnTo>
                <a:cubicBezTo>
                  <a:pt x="337" y="716"/>
                  <a:pt x="338" y="722"/>
                  <a:pt x="343" y="726"/>
                </a:cubicBezTo>
                <a:lnTo>
                  <a:pt x="343" y="726"/>
                </a:lnTo>
                <a:cubicBezTo>
                  <a:pt x="344" y="728"/>
                  <a:pt x="346" y="729"/>
                  <a:pt x="347" y="730"/>
                </a:cubicBezTo>
                <a:lnTo>
                  <a:pt x="347" y="730"/>
                </a:lnTo>
                <a:cubicBezTo>
                  <a:pt x="355" y="733"/>
                  <a:pt x="364" y="732"/>
                  <a:pt x="369" y="726"/>
                </a:cubicBezTo>
                <a:lnTo>
                  <a:pt x="437" y="659"/>
                </a:lnTo>
                <a:lnTo>
                  <a:pt x="437" y="659"/>
                </a:lnTo>
                <a:cubicBezTo>
                  <a:pt x="439" y="657"/>
                  <a:pt x="441" y="654"/>
                  <a:pt x="441" y="652"/>
                </a:cubicBezTo>
                <a:lnTo>
                  <a:pt x="500" y="473"/>
                </a:lnTo>
                <a:lnTo>
                  <a:pt x="524" y="454"/>
                </a:lnTo>
                <a:lnTo>
                  <a:pt x="524" y="454"/>
                </a:lnTo>
                <a:cubicBezTo>
                  <a:pt x="654" y="346"/>
                  <a:pt x="745" y="205"/>
                  <a:pt x="793" y="35"/>
                </a:cubicBezTo>
                <a:lnTo>
                  <a:pt x="796" y="25"/>
                </a:lnTo>
                <a:lnTo>
                  <a:pt x="796" y="25"/>
                </a:lnTo>
                <a:cubicBezTo>
                  <a:pt x="798" y="19"/>
                  <a:pt x="796" y="11"/>
                  <a:pt x="791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358"/>
          <p:cNvSpPr>
            <a:spLocks noChangeArrowheads="1"/>
          </p:cNvSpPr>
          <p:nvPr/>
        </p:nvSpPr>
        <p:spPr bwMode="auto">
          <a:xfrm>
            <a:off x="9335150" y="7460591"/>
            <a:ext cx="148657" cy="153964"/>
          </a:xfrm>
          <a:custGeom>
            <a:avLst/>
            <a:gdLst>
              <a:gd name="T0" fmla="*/ 49 w 125"/>
              <a:gd name="T1" fmla="*/ 49 h 126"/>
              <a:gd name="T2" fmla="*/ 49 w 125"/>
              <a:gd name="T3" fmla="*/ 49 h 126"/>
              <a:gd name="T4" fmla="*/ 75 w 125"/>
              <a:gd name="T5" fmla="*/ 49 h 126"/>
              <a:gd name="T6" fmla="*/ 75 w 125"/>
              <a:gd name="T7" fmla="*/ 49 h 126"/>
              <a:gd name="T8" fmla="*/ 75 w 125"/>
              <a:gd name="T9" fmla="*/ 75 h 126"/>
              <a:gd name="T10" fmla="*/ 75 w 125"/>
              <a:gd name="T11" fmla="*/ 75 h 126"/>
              <a:gd name="T12" fmla="*/ 49 w 125"/>
              <a:gd name="T13" fmla="*/ 75 h 126"/>
              <a:gd name="T14" fmla="*/ 49 w 125"/>
              <a:gd name="T15" fmla="*/ 75 h 126"/>
              <a:gd name="T16" fmla="*/ 49 w 125"/>
              <a:gd name="T17" fmla="*/ 49 h 126"/>
              <a:gd name="T18" fmla="*/ 102 w 125"/>
              <a:gd name="T19" fmla="*/ 103 h 126"/>
              <a:gd name="T20" fmla="*/ 102 w 125"/>
              <a:gd name="T21" fmla="*/ 103 h 126"/>
              <a:gd name="T22" fmla="*/ 102 w 125"/>
              <a:gd name="T23" fmla="*/ 22 h 126"/>
              <a:gd name="T24" fmla="*/ 102 w 125"/>
              <a:gd name="T25" fmla="*/ 22 h 126"/>
              <a:gd name="T26" fmla="*/ 22 w 125"/>
              <a:gd name="T27" fmla="*/ 22 h 126"/>
              <a:gd name="T28" fmla="*/ 22 w 125"/>
              <a:gd name="T29" fmla="*/ 22 h 126"/>
              <a:gd name="T30" fmla="*/ 22 w 125"/>
              <a:gd name="T31" fmla="*/ 103 h 126"/>
              <a:gd name="T32" fmla="*/ 22 w 125"/>
              <a:gd name="T33" fmla="*/ 103 h 126"/>
              <a:gd name="T34" fmla="*/ 102 w 125"/>
              <a:gd name="T35" fmla="*/ 10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5" h="126">
                <a:moveTo>
                  <a:pt x="49" y="49"/>
                </a:moveTo>
                <a:lnTo>
                  <a:pt x="49" y="49"/>
                </a:lnTo>
                <a:cubicBezTo>
                  <a:pt x="56" y="42"/>
                  <a:pt x="68" y="42"/>
                  <a:pt x="75" y="49"/>
                </a:cubicBezTo>
                <a:lnTo>
                  <a:pt x="75" y="49"/>
                </a:lnTo>
                <a:cubicBezTo>
                  <a:pt x="83" y="56"/>
                  <a:pt x="83" y="68"/>
                  <a:pt x="75" y="75"/>
                </a:cubicBezTo>
                <a:lnTo>
                  <a:pt x="75" y="75"/>
                </a:lnTo>
                <a:cubicBezTo>
                  <a:pt x="68" y="83"/>
                  <a:pt x="56" y="83"/>
                  <a:pt x="49" y="75"/>
                </a:cubicBezTo>
                <a:lnTo>
                  <a:pt x="49" y="75"/>
                </a:lnTo>
                <a:cubicBezTo>
                  <a:pt x="42" y="68"/>
                  <a:pt x="42" y="56"/>
                  <a:pt x="49" y="49"/>
                </a:cubicBezTo>
                <a:close/>
                <a:moveTo>
                  <a:pt x="102" y="103"/>
                </a:moveTo>
                <a:lnTo>
                  <a:pt x="102" y="103"/>
                </a:lnTo>
                <a:cubicBezTo>
                  <a:pt x="124" y="80"/>
                  <a:pt x="124" y="44"/>
                  <a:pt x="102" y="22"/>
                </a:cubicBezTo>
                <a:lnTo>
                  <a:pt x="102" y="22"/>
                </a:lnTo>
                <a:cubicBezTo>
                  <a:pt x="80" y="0"/>
                  <a:pt x="44" y="0"/>
                  <a:pt x="22" y="22"/>
                </a:cubicBezTo>
                <a:lnTo>
                  <a:pt x="22" y="22"/>
                </a:lnTo>
                <a:cubicBezTo>
                  <a:pt x="0" y="44"/>
                  <a:pt x="0" y="80"/>
                  <a:pt x="22" y="103"/>
                </a:cubicBezTo>
                <a:lnTo>
                  <a:pt x="22" y="103"/>
                </a:lnTo>
                <a:cubicBezTo>
                  <a:pt x="44" y="125"/>
                  <a:pt x="80" y="125"/>
                  <a:pt x="102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359"/>
          <p:cNvSpPr>
            <a:spLocks noChangeArrowheads="1"/>
          </p:cNvSpPr>
          <p:nvPr/>
        </p:nvSpPr>
        <p:spPr bwMode="auto">
          <a:xfrm>
            <a:off x="19167718" y="7396881"/>
            <a:ext cx="254840" cy="876010"/>
          </a:xfrm>
          <a:custGeom>
            <a:avLst/>
            <a:gdLst>
              <a:gd name="T0" fmla="*/ 16 w 210"/>
              <a:gd name="T1" fmla="*/ 728 h 729"/>
              <a:gd name="T2" fmla="*/ 16 w 210"/>
              <a:gd name="T3" fmla="*/ 728 h 729"/>
              <a:gd name="T4" fmla="*/ 10 w 210"/>
              <a:gd name="T5" fmla="*/ 727 h 729"/>
              <a:gd name="T6" fmla="*/ 10 w 210"/>
              <a:gd name="T7" fmla="*/ 727 h 729"/>
              <a:gd name="T8" fmla="*/ 0 w 210"/>
              <a:gd name="T9" fmla="*/ 711 h 729"/>
              <a:gd name="T10" fmla="*/ 0 w 210"/>
              <a:gd name="T11" fmla="*/ 17 h 729"/>
              <a:gd name="T12" fmla="*/ 0 w 210"/>
              <a:gd name="T13" fmla="*/ 17 h 729"/>
              <a:gd name="T14" fmla="*/ 16 w 210"/>
              <a:gd name="T15" fmla="*/ 0 h 729"/>
              <a:gd name="T16" fmla="*/ 16 w 210"/>
              <a:gd name="T17" fmla="*/ 0 h 729"/>
              <a:gd name="T18" fmla="*/ 33 w 210"/>
              <a:gd name="T19" fmla="*/ 17 h 729"/>
              <a:gd name="T20" fmla="*/ 33 w 210"/>
              <a:gd name="T21" fmla="*/ 670 h 729"/>
              <a:gd name="T22" fmla="*/ 179 w 210"/>
              <a:gd name="T23" fmla="*/ 524 h 729"/>
              <a:gd name="T24" fmla="*/ 179 w 210"/>
              <a:gd name="T25" fmla="*/ 524 h 729"/>
              <a:gd name="T26" fmla="*/ 203 w 210"/>
              <a:gd name="T27" fmla="*/ 524 h 729"/>
              <a:gd name="T28" fmla="*/ 203 w 210"/>
              <a:gd name="T29" fmla="*/ 524 h 729"/>
              <a:gd name="T30" fmla="*/ 203 w 210"/>
              <a:gd name="T31" fmla="*/ 548 h 729"/>
              <a:gd name="T32" fmla="*/ 28 w 210"/>
              <a:gd name="T33" fmla="*/ 723 h 729"/>
              <a:gd name="T34" fmla="*/ 28 w 210"/>
              <a:gd name="T35" fmla="*/ 723 h 729"/>
              <a:gd name="T36" fmla="*/ 16 w 210"/>
              <a:gd name="T37" fmla="*/ 728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0" h="729">
                <a:moveTo>
                  <a:pt x="16" y="728"/>
                </a:moveTo>
                <a:lnTo>
                  <a:pt x="16" y="728"/>
                </a:lnTo>
                <a:cubicBezTo>
                  <a:pt x="14" y="728"/>
                  <a:pt x="12" y="727"/>
                  <a:pt x="10" y="727"/>
                </a:cubicBezTo>
                <a:lnTo>
                  <a:pt x="10" y="727"/>
                </a:lnTo>
                <a:cubicBezTo>
                  <a:pt x="3" y="724"/>
                  <a:pt x="0" y="718"/>
                  <a:pt x="0" y="711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16" y="0"/>
                </a:lnTo>
                <a:cubicBezTo>
                  <a:pt x="25" y="0"/>
                  <a:pt x="33" y="8"/>
                  <a:pt x="33" y="17"/>
                </a:cubicBezTo>
                <a:lnTo>
                  <a:pt x="33" y="670"/>
                </a:lnTo>
                <a:lnTo>
                  <a:pt x="179" y="524"/>
                </a:lnTo>
                <a:lnTo>
                  <a:pt x="179" y="524"/>
                </a:lnTo>
                <a:cubicBezTo>
                  <a:pt x="185" y="517"/>
                  <a:pt x="196" y="517"/>
                  <a:pt x="203" y="524"/>
                </a:cubicBezTo>
                <a:lnTo>
                  <a:pt x="203" y="524"/>
                </a:lnTo>
                <a:cubicBezTo>
                  <a:pt x="209" y="530"/>
                  <a:pt x="209" y="541"/>
                  <a:pt x="203" y="548"/>
                </a:cubicBezTo>
                <a:lnTo>
                  <a:pt x="28" y="723"/>
                </a:lnTo>
                <a:lnTo>
                  <a:pt x="28" y="723"/>
                </a:lnTo>
                <a:cubicBezTo>
                  <a:pt x="25" y="726"/>
                  <a:pt x="20" y="728"/>
                  <a:pt x="16" y="7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360"/>
          <p:cNvSpPr>
            <a:spLocks noChangeArrowheads="1"/>
          </p:cNvSpPr>
          <p:nvPr/>
        </p:nvSpPr>
        <p:spPr bwMode="auto">
          <a:xfrm>
            <a:off x="19475649" y="7428736"/>
            <a:ext cx="536227" cy="530916"/>
          </a:xfrm>
          <a:custGeom>
            <a:avLst/>
            <a:gdLst>
              <a:gd name="T0" fmla="*/ 205 w 446"/>
              <a:gd name="T1" fmla="*/ 297 h 441"/>
              <a:gd name="T2" fmla="*/ 233 w 446"/>
              <a:gd name="T3" fmla="*/ 227 h 441"/>
              <a:gd name="T4" fmla="*/ 233 w 446"/>
              <a:gd name="T5" fmla="*/ 212 h 441"/>
              <a:gd name="T6" fmla="*/ 219 w 446"/>
              <a:gd name="T7" fmla="*/ 212 h 441"/>
              <a:gd name="T8" fmla="*/ 148 w 446"/>
              <a:gd name="T9" fmla="*/ 240 h 441"/>
              <a:gd name="T10" fmla="*/ 217 w 446"/>
              <a:gd name="T11" fmla="*/ 158 h 441"/>
              <a:gd name="T12" fmla="*/ 417 w 446"/>
              <a:gd name="T13" fmla="*/ 28 h 441"/>
              <a:gd name="T14" fmla="*/ 226 w 446"/>
              <a:gd name="T15" fmla="*/ 354 h 441"/>
              <a:gd name="T16" fmla="*/ 219 w 446"/>
              <a:gd name="T17" fmla="*/ 313 h 441"/>
              <a:gd name="T18" fmla="*/ 226 w 446"/>
              <a:gd name="T19" fmla="*/ 354 h 441"/>
              <a:gd name="T20" fmla="*/ 141 w 446"/>
              <a:gd name="T21" fmla="*/ 341 h 441"/>
              <a:gd name="T22" fmla="*/ 134 w 446"/>
              <a:gd name="T23" fmla="*/ 352 h 441"/>
              <a:gd name="T24" fmla="*/ 83 w 446"/>
              <a:gd name="T25" fmla="*/ 388 h 441"/>
              <a:gd name="T26" fmla="*/ 36 w 446"/>
              <a:gd name="T27" fmla="*/ 409 h 441"/>
              <a:gd name="T28" fmla="*/ 58 w 446"/>
              <a:gd name="T29" fmla="*/ 364 h 441"/>
              <a:gd name="T30" fmla="*/ 96 w 446"/>
              <a:gd name="T31" fmla="*/ 313 h 441"/>
              <a:gd name="T32" fmla="*/ 107 w 446"/>
              <a:gd name="T33" fmla="*/ 306 h 441"/>
              <a:gd name="T34" fmla="*/ 116 w 446"/>
              <a:gd name="T35" fmla="*/ 305 h 441"/>
              <a:gd name="T36" fmla="*/ 115 w 446"/>
              <a:gd name="T37" fmla="*/ 315 h 441"/>
              <a:gd name="T38" fmla="*/ 115 w 446"/>
              <a:gd name="T39" fmla="*/ 330 h 441"/>
              <a:gd name="T40" fmla="*/ 131 w 446"/>
              <a:gd name="T41" fmla="*/ 330 h 441"/>
              <a:gd name="T42" fmla="*/ 140 w 446"/>
              <a:gd name="T43" fmla="*/ 320 h 441"/>
              <a:gd name="T44" fmla="*/ 129 w 446"/>
              <a:gd name="T45" fmla="*/ 229 h 441"/>
              <a:gd name="T46" fmla="*/ 93 w 446"/>
              <a:gd name="T47" fmla="*/ 221 h 441"/>
              <a:gd name="T48" fmla="*/ 129 w 446"/>
              <a:gd name="T49" fmla="*/ 229 h 441"/>
              <a:gd name="T50" fmla="*/ 441 w 446"/>
              <a:gd name="T51" fmla="*/ 4 h 441"/>
              <a:gd name="T52" fmla="*/ 441 w 446"/>
              <a:gd name="T53" fmla="*/ 3 h 441"/>
              <a:gd name="T54" fmla="*/ 412 w 446"/>
              <a:gd name="T55" fmla="*/ 7 h 441"/>
              <a:gd name="T56" fmla="*/ 201 w 446"/>
              <a:gd name="T57" fmla="*/ 144 h 441"/>
              <a:gd name="T58" fmla="*/ 83 w 446"/>
              <a:gd name="T59" fmla="*/ 202 h 441"/>
              <a:gd name="T60" fmla="*/ 79 w 446"/>
              <a:gd name="T61" fmla="*/ 204 h 441"/>
              <a:gd name="T62" fmla="*/ 42 w 446"/>
              <a:gd name="T63" fmla="*/ 242 h 441"/>
              <a:gd name="T64" fmla="*/ 40 w 446"/>
              <a:gd name="T65" fmla="*/ 254 h 441"/>
              <a:gd name="T66" fmla="*/ 42 w 446"/>
              <a:gd name="T67" fmla="*/ 257 h 441"/>
              <a:gd name="T68" fmla="*/ 128 w 446"/>
              <a:gd name="T69" fmla="*/ 250 h 441"/>
              <a:gd name="T70" fmla="*/ 130 w 446"/>
              <a:gd name="T71" fmla="*/ 267 h 441"/>
              <a:gd name="T72" fmla="*/ 127 w 446"/>
              <a:gd name="T73" fmla="*/ 275 h 441"/>
              <a:gd name="T74" fmla="*/ 97 w 446"/>
              <a:gd name="T75" fmla="*/ 278 h 441"/>
              <a:gd name="T76" fmla="*/ 74 w 446"/>
              <a:gd name="T77" fmla="*/ 292 h 441"/>
              <a:gd name="T78" fmla="*/ 29 w 446"/>
              <a:gd name="T79" fmla="*/ 354 h 441"/>
              <a:gd name="T80" fmla="*/ 13 w 446"/>
              <a:gd name="T81" fmla="*/ 433 h 441"/>
              <a:gd name="T82" fmla="*/ 32 w 446"/>
              <a:gd name="T83" fmla="*/ 440 h 441"/>
              <a:gd name="T84" fmla="*/ 91 w 446"/>
              <a:gd name="T85" fmla="*/ 417 h 441"/>
              <a:gd name="T86" fmla="*/ 156 w 446"/>
              <a:gd name="T87" fmla="*/ 373 h 441"/>
              <a:gd name="T88" fmla="*/ 169 w 446"/>
              <a:gd name="T89" fmla="*/ 352 h 441"/>
              <a:gd name="T90" fmla="*/ 172 w 446"/>
              <a:gd name="T91" fmla="*/ 319 h 441"/>
              <a:gd name="T92" fmla="*/ 178 w 446"/>
              <a:gd name="T93" fmla="*/ 316 h 441"/>
              <a:gd name="T94" fmla="*/ 196 w 446"/>
              <a:gd name="T95" fmla="*/ 319 h 441"/>
              <a:gd name="T96" fmla="*/ 187 w 446"/>
              <a:gd name="T97" fmla="*/ 397 h 441"/>
              <a:gd name="T98" fmla="*/ 190 w 446"/>
              <a:gd name="T99" fmla="*/ 405 h 441"/>
              <a:gd name="T100" fmla="*/ 194 w 446"/>
              <a:gd name="T101" fmla="*/ 407 h 441"/>
              <a:gd name="T102" fmla="*/ 243 w 446"/>
              <a:gd name="T103" fmla="*/ 368 h 441"/>
              <a:gd name="T104" fmla="*/ 246 w 446"/>
              <a:gd name="T105" fmla="*/ 364 h 441"/>
              <a:gd name="T106" fmla="*/ 291 w 446"/>
              <a:gd name="T107" fmla="*/ 253 h 441"/>
              <a:gd name="T108" fmla="*/ 442 w 446"/>
              <a:gd name="T109" fmla="*/ 20 h 441"/>
              <a:gd name="T110" fmla="*/ 443 w 446"/>
              <a:gd name="T111" fmla="*/ 1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6" h="441">
                <a:moveTo>
                  <a:pt x="278" y="237"/>
                </a:moveTo>
                <a:lnTo>
                  <a:pt x="205" y="297"/>
                </a:lnTo>
                <a:lnTo>
                  <a:pt x="184" y="276"/>
                </a:lnTo>
                <a:lnTo>
                  <a:pt x="233" y="227"/>
                </a:lnTo>
                <a:lnTo>
                  <a:pt x="233" y="227"/>
                </a:lnTo>
                <a:cubicBezTo>
                  <a:pt x="237" y="223"/>
                  <a:pt x="237" y="216"/>
                  <a:pt x="233" y="212"/>
                </a:cubicBezTo>
                <a:lnTo>
                  <a:pt x="233" y="212"/>
                </a:lnTo>
                <a:cubicBezTo>
                  <a:pt x="229" y="208"/>
                  <a:pt x="222" y="208"/>
                  <a:pt x="219" y="212"/>
                </a:cubicBezTo>
                <a:lnTo>
                  <a:pt x="169" y="261"/>
                </a:lnTo>
                <a:lnTo>
                  <a:pt x="148" y="240"/>
                </a:lnTo>
                <a:lnTo>
                  <a:pt x="217" y="158"/>
                </a:lnTo>
                <a:lnTo>
                  <a:pt x="217" y="158"/>
                </a:lnTo>
                <a:cubicBezTo>
                  <a:pt x="268" y="99"/>
                  <a:pt x="335" y="55"/>
                  <a:pt x="417" y="28"/>
                </a:cubicBezTo>
                <a:lnTo>
                  <a:pt x="417" y="28"/>
                </a:lnTo>
                <a:cubicBezTo>
                  <a:pt x="390" y="112"/>
                  <a:pt x="344" y="183"/>
                  <a:pt x="278" y="237"/>
                </a:cubicBezTo>
                <a:close/>
                <a:moveTo>
                  <a:pt x="226" y="354"/>
                </a:moveTo>
                <a:lnTo>
                  <a:pt x="212" y="369"/>
                </a:lnTo>
                <a:lnTo>
                  <a:pt x="219" y="313"/>
                </a:lnTo>
                <a:lnTo>
                  <a:pt x="247" y="290"/>
                </a:lnTo>
                <a:lnTo>
                  <a:pt x="226" y="354"/>
                </a:lnTo>
                <a:close/>
                <a:moveTo>
                  <a:pt x="141" y="341"/>
                </a:moveTo>
                <a:lnTo>
                  <a:pt x="141" y="341"/>
                </a:lnTo>
                <a:cubicBezTo>
                  <a:pt x="140" y="345"/>
                  <a:pt x="137" y="348"/>
                  <a:pt x="134" y="352"/>
                </a:cubicBezTo>
                <a:lnTo>
                  <a:pt x="134" y="352"/>
                </a:lnTo>
                <a:cubicBezTo>
                  <a:pt x="128" y="358"/>
                  <a:pt x="107" y="374"/>
                  <a:pt x="83" y="388"/>
                </a:cubicBezTo>
                <a:lnTo>
                  <a:pt x="83" y="388"/>
                </a:lnTo>
                <a:cubicBezTo>
                  <a:pt x="57" y="404"/>
                  <a:pt x="43" y="408"/>
                  <a:pt x="36" y="409"/>
                </a:cubicBezTo>
                <a:lnTo>
                  <a:pt x="36" y="409"/>
                </a:lnTo>
                <a:cubicBezTo>
                  <a:pt x="38" y="403"/>
                  <a:pt x="43" y="389"/>
                  <a:pt x="58" y="364"/>
                </a:cubicBezTo>
                <a:lnTo>
                  <a:pt x="58" y="364"/>
                </a:lnTo>
                <a:cubicBezTo>
                  <a:pt x="73" y="341"/>
                  <a:pt x="90" y="319"/>
                  <a:pt x="96" y="313"/>
                </a:cubicBezTo>
                <a:lnTo>
                  <a:pt x="96" y="313"/>
                </a:lnTo>
                <a:cubicBezTo>
                  <a:pt x="99" y="310"/>
                  <a:pt x="102" y="307"/>
                  <a:pt x="107" y="306"/>
                </a:cubicBezTo>
                <a:lnTo>
                  <a:pt x="107" y="306"/>
                </a:lnTo>
                <a:cubicBezTo>
                  <a:pt x="110" y="305"/>
                  <a:pt x="113" y="305"/>
                  <a:pt x="116" y="305"/>
                </a:cubicBezTo>
                <a:lnTo>
                  <a:pt x="116" y="305"/>
                </a:lnTo>
                <a:cubicBezTo>
                  <a:pt x="119" y="305"/>
                  <a:pt x="122" y="305"/>
                  <a:pt x="124" y="306"/>
                </a:cubicBezTo>
                <a:lnTo>
                  <a:pt x="115" y="315"/>
                </a:lnTo>
                <a:lnTo>
                  <a:pt x="115" y="315"/>
                </a:lnTo>
                <a:cubicBezTo>
                  <a:pt x="111" y="319"/>
                  <a:pt x="111" y="326"/>
                  <a:pt x="115" y="330"/>
                </a:cubicBezTo>
                <a:lnTo>
                  <a:pt x="115" y="330"/>
                </a:lnTo>
                <a:cubicBezTo>
                  <a:pt x="120" y="334"/>
                  <a:pt x="126" y="334"/>
                  <a:pt x="131" y="330"/>
                </a:cubicBezTo>
                <a:lnTo>
                  <a:pt x="140" y="320"/>
                </a:lnTo>
                <a:lnTo>
                  <a:pt x="140" y="320"/>
                </a:lnTo>
                <a:cubicBezTo>
                  <a:pt x="143" y="327"/>
                  <a:pt x="143" y="334"/>
                  <a:pt x="141" y="341"/>
                </a:cubicBezTo>
                <a:close/>
                <a:moveTo>
                  <a:pt x="129" y="229"/>
                </a:moveTo>
                <a:lnTo>
                  <a:pt x="79" y="235"/>
                </a:lnTo>
                <a:lnTo>
                  <a:pt x="93" y="221"/>
                </a:lnTo>
                <a:lnTo>
                  <a:pt x="153" y="201"/>
                </a:lnTo>
                <a:lnTo>
                  <a:pt x="129" y="229"/>
                </a:lnTo>
                <a:close/>
                <a:moveTo>
                  <a:pt x="441" y="4"/>
                </a:moveTo>
                <a:lnTo>
                  <a:pt x="441" y="4"/>
                </a:lnTo>
                <a:cubicBezTo>
                  <a:pt x="441" y="3"/>
                  <a:pt x="441" y="3"/>
                  <a:pt x="441" y="3"/>
                </a:cubicBezTo>
                <a:lnTo>
                  <a:pt x="441" y="3"/>
                </a:lnTo>
                <a:cubicBezTo>
                  <a:pt x="437" y="1"/>
                  <a:pt x="434" y="0"/>
                  <a:pt x="430" y="1"/>
                </a:cubicBezTo>
                <a:lnTo>
                  <a:pt x="412" y="7"/>
                </a:lnTo>
                <a:lnTo>
                  <a:pt x="412" y="7"/>
                </a:lnTo>
                <a:cubicBezTo>
                  <a:pt x="325" y="36"/>
                  <a:pt x="254" y="82"/>
                  <a:pt x="201" y="144"/>
                </a:cubicBezTo>
                <a:lnTo>
                  <a:pt x="179" y="170"/>
                </a:lnTo>
                <a:lnTo>
                  <a:pt x="83" y="202"/>
                </a:lnTo>
                <a:lnTo>
                  <a:pt x="83" y="202"/>
                </a:lnTo>
                <a:cubicBezTo>
                  <a:pt x="81" y="202"/>
                  <a:pt x="80" y="203"/>
                  <a:pt x="79" y="204"/>
                </a:cubicBezTo>
                <a:lnTo>
                  <a:pt x="42" y="242"/>
                </a:lnTo>
                <a:lnTo>
                  <a:pt x="42" y="242"/>
                </a:lnTo>
                <a:cubicBezTo>
                  <a:pt x="39" y="244"/>
                  <a:pt x="38" y="249"/>
                  <a:pt x="40" y="254"/>
                </a:cubicBezTo>
                <a:lnTo>
                  <a:pt x="40" y="254"/>
                </a:lnTo>
                <a:cubicBezTo>
                  <a:pt x="40" y="255"/>
                  <a:pt x="41" y="255"/>
                  <a:pt x="42" y="257"/>
                </a:cubicBezTo>
                <a:lnTo>
                  <a:pt x="42" y="257"/>
                </a:lnTo>
                <a:cubicBezTo>
                  <a:pt x="44" y="259"/>
                  <a:pt x="47" y="260"/>
                  <a:pt x="50" y="260"/>
                </a:cubicBezTo>
                <a:lnTo>
                  <a:pt x="128" y="250"/>
                </a:lnTo>
                <a:lnTo>
                  <a:pt x="137" y="260"/>
                </a:lnTo>
                <a:lnTo>
                  <a:pt x="130" y="267"/>
                </a:lnTo>
                <a:lnTo>
                  <a:pt x="130" y="267"/>
                </a:lnTo>
                <a:cubicBezTo>
                  <a:pt x="127" y="270"/>
                  <a:pt x="126" y="273"/>
                  <a:pt x="127" y="275"/>
                </a:cubicBezTo>
                <a:lnTo>
                  <a:pt x="127" y="275"/>
                </a:lnTo>
                <a:cubicBezTo>
                  <a:pt x="117" y="273"/>
                  <a:pt x="107" y="274"/>
                  <a:pt x="97" y="278"/>
                </a:cubicBezTo>
                <a:lnTo>
                  <a:pt x="97" y="278"/>
                </a:lnTo>
                <a:cubicBezTo>
                  <a:pt x="88" y="281"/>
                  <a:pt x="81" y="285"/>
                  <a:pt x="74" y="292"/>
                </a:cubicBezTo>
                <a:lnTo>
                  <a:pt x="74" y="292"/>
                </a:lnTo>
                <a:cubicBezTo>
                  <a:pt x="64" y="301"/>
                  <a:pt x="44" y="328"/>
                  <a:pt x="29" y="354"/>
                </a:cubicBezTo>
                <a:lnTo>
                  <a:pt x="29" y="354"/>
                </a:lnTo>
                <a:cubicBezTo>
                  <a:pt x="5" y="396"/>
                  <a:pt x="0" y="420"/>
                  <a:pt x="13" y="433"/>
                </a:cubicBezTo>
                <a:lnTo>
                  <a:pt x="13" y="433"/>
                </a:lnTo>
                <a:cubicBezTo>
                  <a:pt x="17" y="438"/>
                  <a:pt x="24" y="440"/>
                  <a:pt x="32" y="440"/>
                </a:cubicBezTo>
                <a:lnTo>
                  <a:pt x="32" y="440"/>
                </a:lnTo>
                <a:cubicBezTo>
                  <a:pt x="46" y="440"/>
                  <a:pt x="66" y="433"/>
                  <a:pt x="91" y="417"/>
                </a:cubicBezTo>
                <a:lnTo>
                  <a:pt x="91" y="417"/>
                </a:lnTo>
                <a:cubicBezTo>
                  <a:pt x="119" y="402"/>
                  <a:pt x="146" y="382"/>
                  <a:pt x="156" y="373"/>
                </a:cubicBezTo>
                <a:lnTo>
                  <a:pt x="156" y="373"/>
                </a:lnTo>
                <a:cubicBezTo>
                  <a:pt x="162" y="367"/>
                  <a:pt x="167" y="359"/>
                  <a:pt x="169" y="352"/>
                </a:cubicBezTo>
                <a:lnTo>
                  <a:pt x="169" y="352"/>
                </a:lnTo>
                <a:cubicBezTo>
                  <a:pt x="173" y="341"/>
                  <a:pt x="174" y="330"/>
                  <a:pt x="172" y="319"/>
                </a:cubicBezTo>
                <a:lnTo>
                  <a:pt x="172" y="319"/>
                </a:lnTo>
                <a:cubicBezTo>
                  <a:pt x="174" y="319"/>
                  <a:pt x="176" y="318"/>
                  <a:pt x="178" y="316"/>
                </a:cubicBezTo>
                <a:lnTo>
                  <a:pt x="186" y="308"/>
                </a:lnTo>
                <a:lnTo>
                  <a:pt x="196" y="319"/>
                </a:lnTo>
                <a:lnTo>
                  <a:pt x="187" y="397"/>
                </a:lnTo>
                <a:lnTo>
                  <a:pt x="187" y="397"/>
                </a:lnTo>
                <a:cubicBezTo>
                  <a:pt x="187" y="400"/>
                  <a:pt x="188" y="403"/>
                  <a:pt x="190" y="405"/>
                </a:cubicBezTo>
                <a:lnTo>
                  <a:pt x="190" y="405"/>
                </a:lnTo>
                <a:cubicBezTo>
                  <a:pt x="192" y="406"/>
                  <a:pt x="192" y="407"/>
                  <a:pt x="194" y="407"/>
                </a:cubicBezTo>
                <a:lnTo>
                  <a:pt x="194" y="407"/>
                </a:lnTo>
                <a:cubicBezTo>
                  <a:pt x="198" y="410"/>
                  <a:pt x="203" y="409"/>
                  <a:pt x="206" y="405"/>
                </a:cubicBezTo>
                <a:lnTo>
                  <a:pt x="243" y="368"/>
                </a:lnTo>
                <a:lnTo>
                  <a:pt x="243" y="368"/>
                </a:lnTo>
                <a:cubicBezTo>
                  <a:pt x="244" y="367"/>
                  <a:pt x="245" y="365"/>
                  <a:pt x="246" y="364"/>
                </a:cubicBezTo>
                <a:lnTo>
                  <a:pt x="279" y="264"/>
                </a:lnTo>
                <a:lnTo>
                  <a:pt x="291" y="253"/>
                </a:lnTo>
                <a:lnTo>
                  <a:pt x="291" y="253"/>
                </a:lnTo>
                <a:cubicBezTo>
                  <a:pt x="364" y="193"/>
                  <a:pt x="415" y="115"/>
                  <a:pt x="442" y="20"/>
                </a:cubicBezTo>
                <a:lnTo>
                  <a:pt x="443" y="14"/>
                </a:lnTo>
                <a:lnTo>
                  <a:pt x="443" y="14"/>
                </a:lnTo>
                <a:cubicBezTo>
                  <a:pt x="445" y="11"/>
                  <a:pt x="443" y="7"/>
                  <a:pt x="441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361"/>
          <p:cNvSpPr>
            <a:spLocks noChangeArrowheads="1"/>
          </p:cNvSpPr>
          <p:nvPr/>
        </p:nvSpPr>
        <p:spPr bwMode="auto">
          <a:xfrm>
            <a:off x="19841983" y="7518990"/>
            <a:ext cx="84947" cy="84947"/>
          </a:xfrm>
          <a:custGeom>
            <a:avLst/>
            <a:gdLst>
              <a:gd name="T0" fmla="*/ 27 w 71"/>
              <a:gd name="T1" fmla="*/ 27 h 70"/>
              <a:gd name="T2" fmla="*/ 27 w 71"/>
              <a:gd name="T3" fmla="*/ 27 h 70"/>
              <a:gd name="T4" fmla="*/ 42 w 71"/>
              <a:gd name="T5" fmla="*/ 27 h 70"/>
              <a:gd name="T6" fmla="*/ 42 w 71"/>
              <a:gd name="T7" fmla="*/ 27 h 70"/>
              <a:gd name="T8" fmla="*/ 42 w 71"/>
              <a:gd name="T9" fmla="*/ 42 h 70"/>
              <a:gd name="T10" fmla="*/ 42 w 71"/>
              <a:gd name="T11" fmla="*/ 42 h 70"/>
              <a:gd name="T12" fmla="*/ 27 w 71"/>
              <a:gd name="T13" fmla="*/ 42 h 70"/>
              <a:gd name="T14" fmla="*/ 27 w 71"/>
              <a:gd name="T15" fmla="*/ 42 h 70"/>
              <a:gd name="T16" fmla="*/ 27 w 71"/>
              <a:gd name="T17" fmla="*/ 27 h 70"/>
              <a:gd name="T18" fmla="*/ 57 w 71"/>
              <a:gd name="T19" fmla="*/ 57 h 70"/>
              <a:gd name="T20" fmla="*/ 57 w 71"/>
              <a:gd name="T21" fmla="*/ 57 h 70"/>
              <a:gd name="T22" fmla="*/ 57 w 71"/>
              <a:gd name="T23" fmla="*/ 12 h 70"/>
              <a:gd name="T24" fmla="*/ 57 w 71"/>
              <a:gd name="T25" fmla="*/ 12 h 70"/>
              <a:gd name="T26" fmla="*/ 12 w 71"/>
              <a:gd name="T27" fmla="*/ 12 h 70"/>
              <a:gd name="T28" fmla="*/ 12 w 71"/>
              <a:gd name="T29" fmla="*/ 12 h 70"/>
              <a:gd name="T30" fmla="*/ 12 w 71"/>
              <a:gd name="T31" fmla="*/ 57 h 70"/>
              <a:gd name="T32" fmla="*/ 12 w 71"/>
              <a:gd name="T33" fmla="*/ 57 h 70"/>
              <a:gd name="T34" fmla="*/ 57 w 71"/>
              <a:gd name="T35" fmla="*/ 5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1" h="70">
                <a:moveTo>
                  <a:pt x="27" y="27"/>
                </a:moveTo>
                <a:lnTo>
                  <a:pt x="27" y="27"/>
                </a:lnTo>
                <a:cubicBezTo>
                  <a:pt x="31" y="23"/>
                  <a:pt x="38" y="23"/>
                  <a:pt x="42" y="27"/>
                </a:cubicBezTo>
                <a:lnTo>
                  <a:pt x="42" y="27"/>
                </a:lnTo>
                <a:cubicBezTo>
                  <a:pt x="46" y="31"/>
                  <a:pt x="46" y="37"/>
                  <a:pt x="42" y="42"/>
                </a:cubicBezTo>
                <a:lnTo>
                  <a:pt x="42" y="42"/>
                </a:lnTo>
                <a:cubicBezTo>
                  <a:pt x="38" y="46"/>
                  <a:pt x="31" y="46"/>
                  <a:pt x="27" y="42"/>
                </a:cubicBezTo>
                <a:lnTo>
                  <a:pt x="27" y="42"/>
                </a:lnTo>
                <a:cubicBezTo>
                  <a:pt x="23" y="37"/>
                  <a:pt x="23" y="31"/>
                  <a:pt x="27" y="27"/>
                </a:cubicBezTo>
                <a:close/>
                <a:moveTo>
                  <a:pt x="57" y="57"/>
                </a:moveTo>
                <a:lnTo>
                  <a:pt x="57" y="57"/>
                </a:lnTo>
                <a:cubicBezTo>
                  <a:pt x="70" y="44"/>
                  <a:pt x="70" y="25"/>
                  <a:pt x="57" y="12"/>
                </a:cubicBezTo>
                <a:lnTo>
                  <a:pt x="57" y="12"/>
                </a:lnTo>
                <a:cubicBezTo>
                  <a:pt x="44" y="0"/>
                  <a:pt x="24" y="0"/>
                  <a:pt x="12" y="12"/>
                </a:cubicBezTo>
                <a:lnTo>
                  <a:pt x="12" y="12"/>
                </a:lnTo>
                <a:cubicBezTo>
                  <a:pt x="0" y="25"/>
                  <a:pt x="0" y="44"/>
                  <a:pt x="12" y="57"/>
                </a:cubicBezTo>
                <a:lnTo>
                  <a:pt x="12" y="57"/>
                </a:lnTo>
                <a:cubicBezTo>
                  <a:pt x="24" y="69"/>
                  <a:pt x="44" y="69"/>
                  <a:pt x="57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362"/>
          <p:cNvSpPr>
            <a:spLocks noChangeArrowheads="1"/>
          </p:cNvSpPr>
          <p:nvPr/>
        </p:nvSpPr>
        <p:spPr bwMode="auto">
          <a:xfrm>
            <a:off x="19289830" y="8230417"/>
            <a:ext cx="753901" cy="42473"/>
          </a:xfrm>
          <a:custGeom>
            <a:avLst/>
            <a:gdLst>
              <a:gd name="T0" fmla="*/ 17 w 628"/>
              <a:gd name="T1" fmla="*/ 35 h 36"/>
              <a:gd name="T2" fmla="*/ 0 w 628"/>
              <a:gd name="T3" fmla="*/ 18 h 36"/>
              <a:gd name="T4" fmla="*/ 18 w 628"/>
              <a:gd name="T5" fmla="*/ 0 h 36"/>
              <a:gd name="T6" fmla="*/ 35 w 628"/>
              <a:gd name="T7" fmla="*/ 18 h 36"/>
              <a:gd name="T8" fmla="*/ 66 w 628"/>
              <a:gd name="T9" fmla="*/ 35 h 36"/>
              <a:gd name="T10" fmla="*/ 49 w 628"/>
              <a:gd name="T11" fmla="*/ 18 h 36"/>
              <a:gd name="T12" fmla="*/ 68 w 628"/>
              <a:gd name="T13" fmla="*/ 1 h 36"/>
              <a:gd name="T14" fmla="*/ 68 w 628"/>
              <a:gd name="T15" fmla="*/ 35 h 36"/>
              <a:gd name="T16" fmla="*/ 115 w 628"/>
              <a:gd name="T17" fmla="*/ 35 h 36"/>
              <a:gd name="T18" fmla="*/ 115 w 628"/>
              <a:gd name="T19" fmla="*/ 1 h 36"/>
              <a:gd name="T20" fmla="*/ 134 w 628"/>
              <a:gd name="T21" fmla="*/ 18 h 36"/>
              <a:gd name="T22" fmla="*/ 166 w 628"/>
              <a:gd name="T23" fmla="*/ 35 h 36"/>
              <a:gd name="T24" fmla="*/ 148 w 628"/>
              <a:gd name="T25" fmla="*/ 18 h 36"/>
              <a:gd name="T26" fmla="*/ 166 w 628"/>
              <a:gd name="T27" fmla="*/ 1 h 36"/>
              <a:gd name="T28" fmla="*/ 183 w 628"/>
              <a:gd name="T29" fmla="*/ 18 h 36"/>
              <a:gd name="T30" fmla="*/ 215 w 628"/>
              <a:gd name="T31" fmla="*/ 35 h 36"/>
              <a:gd name="T32" fmla="*/ 197 w 628"/>
              <a:gd name="T33" fmla="*/ 18 h 36"/>
              <a:gd name="T34" fmla="*/ 215 w 628"/>
              <a:gd name="T35" fmla="*/ 1 h 36"/>
              <a:gd name="T36" fmla="*/ 232 w 628"/>
              <a:gd name="T37" fmla="*/ 18 h 36"/>
              <a:gd name="T38" fmla="*/ 265 w 628"/>
              <a:gd name="T39" fmla="*/ 35 h 36"/>
              <a:gd name="T40" fmla="*/ 263 w 628"/>
              <a:gd name="T41" fmla="*/ 35 h 36"/>
              <a:gd name="T42" fmla="*/ 263 w 628"/>
              <a:gd name="T43" fmla="*/ 1 h 36"/>
              <a:gd name="T44" fmla="*/ 265 w 628"/>
              <a:gd name="T45" fmla="*/ 1 h 36"/>
              <a:gd name="T46" fmla="*/ 265 w 628"/>
              <a:gd name="T47" fmla="*/ 35 h 36"/>
              <a:gd name="T48" fmla="*/ 313 w 628"/>
              <a:gd name="T49" fmla="*/ 35 h 36"/>
              <a:gd name="T50" fmla="*/ 296 w 628"/>
              <a:gd name="T51" fmla="*/ 18 h 36"/>
              <a:gd name="T52" fmla="*/ 314 w 628"/>
              <a:gd name="T53" fmla="*/ 1 h 36"/>
              <a:gd name="T54" fmla="*/ 331 w 628"/>
              <a:gd name="T55" fmla="*/ 18 h 36"/>
              <a:gd name="T56" fmla="*/ 362 w 628"/>
              <a:gd name="T57" fmla="*/ 35 h 36"/>
              <a:gd name="T58" fmla="*/ 345 w 628"/>
              <a:gd name="T59" fmla="*/ 18 h 36"/>
              <a:gd name="T60" fmla="*/ 363 w 628"/>
              <a:gd name="T61" fmla="*/ 1 h 36"/>
              <a:gd name="T62" fmla="*/ 363 w 628"/>
              <a:gd name="T63" fmla="*/ 35 h 36"/>
              <a:gd name="T64" fmla="*/ 411 w 628"/>
              <a:gd name="T65" fmla="*/ 35 h 36"/>
              <a:gd name="T66" fmla="*/ 411 w 628"/>
              <a:gd name="T67" fmla="*/ 1 h 36"/>
              <a:gd name="T68" fmla="*/ 429 w 628"/>
              <a:gd name="T69" fmla="*/ 18 h 36"/>
              <a:gd name="T70" fmla="*/ 462 w 628"/>
              <a:gd name="T71" fmla="*/ 35 h 36"/>
              <a:gd name="T72" fmla="*/ 444 w 628"/>
              <a:gd name="T73" fmla="*/ 18 h 36"/>
              <a:gd name="T74" fmla="*/ 462 w 628"/>
              <a:gd name="T75" fmla="*/ 1 h 36"/>
              <a:gd name="T76" fmla="*/ 479 w 628"/>
              <a:gd name="T77" fmla="*/ 18 h 36"/>
              <a:gd name="T78" fmla="*/ 511 w 628"/>
              <a:gd name="T79" fmla="*/ 35 h 36"/>
              <a:gd name="T80" fmla="*/ 493 w 628"/>
              <a:gd name="T81" fmla="*/ 18 h 36"/>
              <a:gd name="T82" fmla="*/ 510 w 628"/>
              <a:gd name="T83" fmla="*/ 1 h 36"/>
              <a:gd name="T84" fmla="*/ 528 w 628"/>
              <a:gd name="T85" fmla="*/ 18 h 36"/>
              <a:gd name="T86" fmla="*/ 561 w 628"/>
              <a:gd name="T87" fmla="*/ 35 h 36"/>
              <a:gd name="T88" fmla="*/ 559 w 628"/>
              <a:gd name="T89" fmla="*/ 35 h 36"/>
              <a:gd name="T90" fmla="*/ 559 w 628"/>
              <a:gd name="T91" fmla="*/ 1 h 36"/>
              <a:gd name="T92" fmla="*/ 561 w 628"/>
              <a:gd name="T93" fmla="*/ 1 h 36"/>
              <a:gd name="T94" fmla="*/ 561 w 628"/>
              <a:gd name="T95" fmla="*/ 35 h 36"/>
              <a:gd name="T96" fmla="*/ 608 w 628"/>
              <a:gd name="T97" fmla="*/ 35 h 36"/>
              <a:gd name="T98" fmla="*/ 592 w 628"/>
              <a:gd name="T99" fmla="*/ 18 h 36"/>
              <a:gd name="T100" fmla="*/ 610 w 628"/>
              <a:gd name="T101" fmla="*/ 1 h 36"/>
              <a:gd name="T102" fmla="*/ 627 w 628"/>
              <a:gd name="T103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28" h="36">
                <a:moveTo>
                  <a:pt x="18" y="35"/>
                </a:moveTo>
                <a:lnTo>
                  <a:pt x="18" y="35"/>
                </a:lnTo>
                <a:lnTo>
                  <a:pt x="17" y="35"/>
                </a:lnTo>
                <a:lnTo>
                  <a:pt x="17" y="35"/>
                </a:lnTo>
                <a:cubicBezTo>
                  <a:pt x="8" y="35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lnTo>
                  <a:pt x="18" y="0"/>
                </a:lnTo>
                <a:lnTo>
                  <a:pt x="18" y="0"/>
                </a:lnTo>
                <a:cubicBezTo>
                  <a:pt x="27" y="1"/>
                  <a:pt x="35" y="9"/>
                  <a:pt x="35" y="18"/>
                </a:cubicBezTo>
                <a:lnTo>
                  <a:pt x="35" y="18"/>
                </a:lnTo>
                <a:cubicBezTo>
                  <a:pt x="35" y="27"/>
                  <a:pt x="27" y="35"/>
                  <a:pt x="18" y="35"/>
                </a:cubicBezTo>
                <a:close/>
                <a:moveTo>
                  <a:pt x="68" y="35"/>
                </a:moveTo>
                <a:lnTo>
                  <a:pt x="66" y="35"/>
                </a:lnTo>
                <a:lnTo>
                  <a:pt x="66" y="35"/>
                </a:lnTo>
                <a:cubicBezTo>
                  <a:pt x="57" y="35"/>
                  <a:pt x="49" y="27"/>
                  <a:pt x="49" y="18"/>
                </a:cubicBezTo>
                <a:lnTo>
                  <a:pt x="49" y="18"/>
                </a:lnTo>
                <a:cubicBezTo>
                  <a:pt x="49" y="9"/>
                  <a:pt x="57" y="1"/>
                  <a:pt x="66" y="1"/>
                </a:cubicBezTo>
                <a:lnTo>
                  <a:pt x="68" y="1"/>
                </a:lnTo>
                <a:lnTo>
                  <a:pt x="68" y="1"/>
                </a:lnTo>
                <a:cubicBezTo>
                  <a:pt x="77" y="1"/>
                  <a:pt x="84" y="9"/>
                  <a:pt x="84" y="18"/>
                </a:cubicBezTo>
                <a:lnTo>
                  <a:pt x="84" y="18"/>
                </a:lnTo>
                <a:cubicBezTo>
                  <a:pt x="84" y="27"/>
                  <a:pt x="77" y="35"/>
                  <a:pt x="68" y="35"/>
                </a:cubicBezTo>
                <a:close/>
                <a:moveTo>
                  <a:pt x="117" y="35"/>
                </a:moveTo>
                <a:lnTo>
                  <a:pt x="115" y="35"/>
                </a:lnTo>
                <a:lnTo>
                  <a:pt x="115" y="35"/>
                </a:lnTo>
                <a:cubicBezTo>
                  <a:pt x="106" y="35"/>
                  <a:pt x="99" y="27"/>
                  <a:pt x="99" y="18"/>
                </a:cubicBezTo>
                <a:lnTo>
                  <a:pt x="99" y="18"/>
                </a:lnTo>
                <a:cubicBezTo>
                  <a:pt x="99" y="9"/>
                  <a:pt x="106" y="1"/>
                  <a:pt x="115" y="1"/>
                </a:cubicBezTo>
                <a:lnTo>
                  <a:pt x="117" y="1"/>
                </a:lnTo>
                <a:lnTo>
                  <a:pt x="117" y="1"/>
                </a:lnTo>
                <a:cubicBezTo>
                  <a:pt x="126" y="1"/>
                  <a:pt x="134" y="9"/>
                  <a:pt x="134" y="18"/>
                </a:cubicBezTo>
                <a:lnTo>
                  <a:pt x="134" y="18"/>
                </a:lnTo>
                <a:cubicBezTo>
                  <a:pt x="134" y="27"/>
                  <a:pt x="126" y="35"/>
                  <a:pt x="117" y="35"/>
                </a:cubicBezTo>
                <a:close/>
                <a:moveTo>
                  <a:pt x="166" y="35"/>
                </a:moveTo>
                <a:lnTo>
                  <a:pt x="165" y="35"/>
                </a:lnTo>
                <a:lnTo>
                  <a:pt x="165" y="35"/>
                </a:lnTo>
                <a:cubicBezTo>
                  <a:pt x="156" y="35"/>
                  <a:pt x="148" y="27"/>
                  <a:pt x="148" y="18"/>
                </a:cubicBezTo>
                <a:lnTo>
                  <a:pt x="148" y="18"/>
                </a:lnTo>
                <a:cubicBezTo>
                  <a:pt x="148" y="9"/>
                  <a:pt x="156" y="1"/>
                  <a:pt x="165" y="1"/>
                </a:cubicBezTo>
                <a:lnTo>
                  <a:pt x="166" y="1"/>
                </a:lnTo>
                <a:lnTo>
                  <a:pt x="166" y="1"/>
                </a:lnTo>
                <a:cubicBezTo>
                  <a:pt x="175" y="1"/>
                  <a:pt x="183" y="9"/>
                  <a:pt x="183" y="18"/>
                </a:cubicBezTo>
                <a:lnTo>
                  <a:pt x="183" y="18"/>
                </a:lnTo>
                <a:cubicBezTo>
                  <a:pt x="183" y="27"/>
                  <a:pt x="175" y="35"/>
                  <a:pt x="166" y="35"/>
                </a:cubicBezTo>
                <a:close/>
                <a:moveTo>
                  <a:pt x="215" y="35"/>
                </a:moveTo>
                <a:lnTo>
                  <a:pt x="215" y="35"/>
                </a:lnTo>
                <a:lnTo>
                  <a:pt x="214" y="35"/>
                </a:lnTo>
                <a:lnTo>
                  <a:pt x="214" y="35"/>
                </a:lnTo>
                <a:cubicBezTo>
                  <a:pt x="205" y="35"/>
                  <a:pt x="197" y="27"/>
                  <a:pt x="197" y="18"/>
                </a:cubicBezTo>
                <a:lnTo>
                  <a:pt x="197" y="18"/>
                </a:lnTo>
                <a:cubicBezTo>
                  <a:pt x="197" y="9"/>
                  <a:pt x="205" y="1"/>
                  <a:pt x="214" y="1"/>
                </a:cubicBezTo>
                <a:lnTo>
                  <a:pt x="215" y="1"/>
                </a:lnTo>
                <a:lnTo>
                  <a:pt x="215" y="1"/>
                </a:lnTo>
                <a:lnTo>
                  <a:pt x="215" y="1"/>
                </a:lnTo>
                <a:cubicBezTo>
                  <a:pt x="225" y="1"/>
                  <a:pt x="232" y="9"/>
                  <a:pt x="232" y="18"/>
                </a:cubicBezTo>
                <a:lnTo>
                  <a:pt x="232" y="18"/>
                </a:lnTo>
                <a:cubicBezTo>
                  <a:pt x="232" y="27"/>
                  <a:pt x="225" y="35"/>
                  <a:pt x="215" y="35"/>
                </a:cubicBezTo>
                <a:close/>
                <a:moveTo>
                  <a:pt x="265" y="35"/>
                </a:moveTo>
                <a:lnTo>
                  <a:pt x="265" y="35"/>
                </a:lnTo>
                <a:lnTo>
                  <a:pt x="263" y="35"/>
                </a:lnTo>
                <a:lnTo>
                  <a:pt x="263" y="35"/>
                </a:lnTo>
                <a:cubicBezTo>
                  <a:pt x="254" y="35"/>
                  <a:pt x="247" y="27"/>
                  <a:pt x="247" y="18"/>
                </a:cubicBezTo>
                <a:lnTo>
                  <a:pt x="247" y="18"/>
                </a:lnTo>
                <a:cubicBezTo>
                  <a:pt x="247" y="9"/>
                  <a:pt x="254" y="1"/>
                  <a:pt x="263" y="1"/>
                </a:cubicBezTo>
                <a:lnTo>
                  <a:pt x="263" y="1"/>
                </a:lnTo>
                <a:lnTo>
                  <a:pt x="265" y="1"/>
                </a:lnTo>
                <a:lnTo>
                  <a:pt x="265" y="1"/>
                </a:lnTo>
                <a:cubicBezTo>
                  <a:pt x="274" y="1"/>
                  <a:pt x="282" y="9"/>
                  <a:pt x="282" y="18"/>
                </a:cubicBezTo>
                <a:lnTo>
                  <a:pt x="282" y="18"/>
                </a:lnTo>
                <a:cubicBezTo>
                  <a:pt x="282" y="27"/>
                  <a:pt x="274" y="35"/>
                  <a:pt x="265" y="35"/>
                </a:cubicBezTo>
                <a:close/>
                <a:moveTo>
                  <a:pt x="314" y="35"/>
                </a:moveTo>
                <a:lnTo>
                  <a:pt x="314" y="35"/>
                </a:lnTo>
                <a:lnTo>
                  <a:pt x="313" y="35"/>
                </a:lnTo>
                <a:lnTo>
                  <a:pt x="313" y="35"/>
                </a:lnTo>
                <a:cubicBezTo>
                  <a:pt x="303" y="35"/>
                  <a:pt x="296" y="27"/>
                  <a:pt x="296" y="18"/>
                </a:cubicBezTo>
                <a:lnTo>
                  <a:pt x="296" y="18"/>
                </a:lnTo>
                <a:cubicBezTo>
                  <a:pt x="296" y="9"/>
                  <a:pt x="303" y="1"/>
                  <a:pt x="313" y="1"/>
                </a:cubicBezTo>
                <a:lnTo>
                  <a:pt x="313" y="1"/>
                </a:lnTo>
                <a:lnTo>
                  <a:pt x="314" y="1"/>
                </a:lnTo>
                <a:lnTo>
                  <a:pt x="314" y="1"/>
                </a:lnTo>
                <a:cubicBezTo>
                  <a:pt x="323" y="1"/>
                  <a:pt x="331" y="9"/>
                  <a:pt x="331" y="18"/>
                </a:cubicBezTo>
                <a:lnTo>
                  <a:pt x="331" y="18"/>
                </a:lnTo>
                <a:cubicBezTo>
                  <a:pt x="331" y="28"/>
                  <a:pt x="323" y="35"/>
                  <a:pt x="314" y="35"/>
                </a:cubicBezTo>
                <a:close/>
                <a:moveTo>
                  <a:pt x="363" y="35"/>
                </a:moveTo>
                <a:lnTo>
                  <a:pt x="362" y="35"/>
                </a:lnTo>
                <a:lnTo>
                  <a:pt x="362" y="35"/>
                </a:lnTo>
                <a:cubicBezTo>
                  <a:pt x="353" y="35"/>
                  <a:pt x="345" y="28"/>
                  <a:pt x="345" y="18"/>
                </a:cubicBezTo>
                <a:lnTo>
                  <a:pt x="345" y="18"/>
                </a:lnTo>
                <a:cubicBezTo>
                  <a:pt x="345" y="9"/>
                  <a:pt x="353" y="1"/>
                  <a:pt x="362" y="1"/>
                </a:cubicBezTo>
                <a:lnTo>
                  <a:pt x="363" y="1"/>
                </a:lnTo>
                <a:lnTo>
                  <a:pt x="363" y="1"/>
                </a:lnTo>
                <a:cubicBezTo>
                  <a:pt x="372" y="1"/>
                  <a:pt x="380" y="9"/>
                  <a:pt x="380" y="18"/>
                </a:cubicBezTo>
                <a:lnTo>
                  <a:pt x="380" y="18"/>
                </a:lnTo>
                <a:cubicBezTo>
                  <a:pt x="380" y="28"/>
                  <a:pt x="372" y="35"/>
                  <a:pt x="363" y="35"/>
                </a:cubicBezTo>
                <a:close/>
                <a:moveTo>
                  <a:pt x="413" y="35"/>
                </a:moveTo>
                <a:lnTo>
                  <a:pt x="411" y="35"/>
                </a:lnTo>
                <a:lnTo>
                  <a:pt x="411" y="35"/>
                </a:lnTo>
                <a:cubicBezTo>
                  <a:pt x="402" y="35"/>
                  <a:pt x="394" y="28"/>
                  <a:pt x="394" y="18"/>
                </a:cubicBezTo>
                <a:lnTo>
                  <a:pt x="394" y="18"/>
                </a:lnTo>
                <a:cubicBezTo>
                  <a:pt x="394" y="9"/>
                  <a:pt x="402" y="1"/>
                  <a:pt x="411" y="1"/>
                </a:cubicBezTo>
                <a:lnTo>
                  <a:pt x="413" y="1"/>
                </a:lnTo>
                <a:lnTo>
                  <a:pt x="413" y="1"/>
                </a:lnTo>
                <a:cubicBezTo>
                  <a:pt x="422" y="1"/>
                  <a:pt x="429" y="9"/>
                  <a:pt x="429" y="18"/>
                </a:cubicBezTo>
                <a:lnTo>
                  <a:pt x="429" y="18"/>
                </a:lnTo>
                <a:cubicBezTo>
                  <a:pt x="429" y="28"/>
                  <a:pt x="422" y="35"/>
                  <a:pt x="413" y="35"/>
                </a:cubicBezTo>
                <a:close/>
                <a:moveTo>
                  <a:pt x="462" y="35"/>
                </a:moveTo>
                <a:lnTo>
                  <a:pt x="460" y="35"/>
                </a:lnTo>
                <a:lnTo>
                  <a:pt x="460" y="35"/>
                </a:lnTo>
                <a:cubicBezTo>
                  <a:pt x="451" y="35"/>
                  <a:pt x="444" y="28"/>
                  <a:pt x="444" y="18"/>
                </a:cubicBezTo>
                <a:lnTo>
                  <a:pt x="444" y="18"/>
                </a:lnTo>
                <a:cubicBezTo>
                  <a:pt x="444" y="9"/>
                  <a:pt x="451" y="1"/>
                  <a:pt x="460" y="1"/>
                </a:cubicBezTo>
                <a:lnTo>
                  <a:pt x="462" y="1"/>
                </a:lnTo>
                <a:lnTo>
                  <a:pt x="462" y="1"/>
                </a:lnTo>
                <a:cubicBezTo>
                  <a:pt x="471" y="1"/>
                  <a:pt x="479" y="9"/>
                  <a:pt x="479" y="18"/>
                </a:cubicBezTo>
                <a:lnTo>
                  <a:pt x="479" y="18"/>
                </a:lnTo>
                <a:cubicBezTo>
                  <a:pt x="479" y="28"/>
                  <a:pt x="471" y="35"/>
                  <a:pt x="462" y="35"/>
                </a:cubicBezTo>
                <a:close/>
                <a:moveTo>
                  <a:pt x="511" y="35"/>
                </a:moveTo>
                <a:lnTo>
                  <a:pt x="511" y="35"/>
                </a:lnTo>
                <a:lnTo>
                  <a:pt x="510" y="35"/>
                </a:lnTo>
                <a:lnTo>
                  <a:pt x="510" y="35"/>
                </a:lnTo>
                <a:cubicBezTo>
                  <a:pt x="501" y="35"/>
                  <a:pt x="493" y="28"/>
                  <a:pt x="493" y="18"/>
                </a:cubicBezTo>
                <a:lnTo>
                  <a:pt x="493" y="18"/>
                </a:lnTo>
                <a:cubicBezTo>
                  <a:pt x="493" y="9"/>
                  <a:pt x="501" y="1"/>
                  <a:pt x="510" y="1"/>
                </a:cubicBezTo>
                <a:lnTo>
                  <a:pt x="510" y="1"/>
                </a:lnTo>
                <a:lnTo>
                  <a:pt x="511" y="1"/>
                </a:lnTo>
                <a:lnTo>
                  <a:pt x="511" y="1"/>
                </a:lnTo>
                <a:cubicBezTo>
                  <a:pt x="520" y="1"/>
                  <a:pt x="528" y="9"/>
                  <a:pt x="528" y="18"/>
                </a:cubicBezTo>
                <a:lnTo>
                  <a:pt x="528" y="18"/>
                </a:lnTo>
                <a:cubicBezTo>
                  <a:pt x="528" y="28"/>
                  <a:pt x="520" y="35"/>
                  <a:pt x="511" y="35"/>
                </a:cubicBezTo>
                <a:close/>
                <a:moveTo>
                  <a:pt x="561" y="35"/>
                </a:moveTo>
                <a:lnTo>
                  <a:pt x="561" y="35"/>
                </a:lnTo>
                <a:lnTo>
                  <a:pt x="559" y="35"/>
                </a:lnTo>
                <a:lnTo>
                  <a:pt x="559" y="35"/>
                </a:lnTo>
                <a:cubicBezTo>
                  <a:pt x="550" y="35"/>
                  <a:pt x="542" y="28"/>
                  <a:pt x="542" y="18"/>
                </a:cubicBezTo>
                <a:lnTo>
                  <a:pt x="542" y="18"/>
                </a:lnTo>
                <a:cubicBezTo>
                  <a:pt x="542" y="9"/>
                  <a:pt x="550" y="1"/>
                  <a:pt x="559" y="1"/>
                </a:cubicBezTo>
                <a:lnTo>
                  <a:pt x="559" y="1"/>
                </a:lnTo>
                <a:lnTo>
                  <a:pt x="561" y="1"/>
                </a:lnTo>
                <a:lnTo>
                  <a:pt x="561" y="1"/>
                </a:lnTo>
                <a:cubicBezTo>
                  <a:pt x="570" y="1"/>
                  <a:pt x="577" y="9"/>
                  <a:pt x="577" y="18"/>
                </a:cubicBezTo>
                <a:lnTo>
                  <a:pt x="577" y="18"/>
                </a:lnTo>
                <a:cubicBezTo>
                  <a:pt x="577" y="28"/>
                  <a:pt x="570" y="35"/>
                  <a:pt x="561" y="35"/>
                </a:cubicBezTo>
                <a:close/>
                <a:moveTo>
                  <a:pt x="610" y="35"/>
                </a:moveTo>
                <a:lnTo>
                  <a:pt x="610" y="35"/>
                </a:lnTo>
                <a:lnTo>
                  <a:pt x="608" y="35"/>
                </a:lnTo>
                <a:lnTo>
                  <a:pt x="608" y="35"/>
                </a:lnTo>
                <a:cubicBezTo>
                  <a:pt x="599" y="35"/>
                  <a:pt x="592" y="28"/>
                  <a:pt x="592" y="18"/>
                </a:cubicBezTo>
                <a:lnTo>
                  <a:pt x="592" y="18"/>
                </a:lnTo>
                <a:cubicBezTo>
                  <a:pt x="592" y="9"/>
                  <a:pt x="599" y="1"/>
                  <a:pt x="608" y="1"/>
                </a:cubicBezTo>
                <a:lnTo>
                  <a:pt x="608" y="1"/>
                </a:lnTo>
                <a:lnTo>
                  <a:pt x="610" y="1"/>
                </a:lnTo>
                <a:lnTo>
                  <a:pt x="610" y="1"/>
                </a:lnTo>
                <a:cubicBezTo>
                  <a:pt x="619" y="1"/>
                  <a:pt x="627" y="9"/>
                  <a:pt x="627" y="18"/>
                </a:cubicBezTo>
                <a:lnTo>
                  <a:pt x="627" y="18"/>
                </a:lnTo>
                <a:cubicBezTo>
                  <a:pt x="627" y="28"/>
                  <a:pt x="619" y="35"/>
                  <a:pt x="610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CuadroTexto 541"/>
          <p:cNvSpPr txBox="1"/>
          <p:nvPr/>
        </p:nvSpPr>
        <p:spPr>
          <a:xfrm>
            <a:off x="3214717" y="9061752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43" name="CuadroTexto 542"/>
          <p:cNvSpPr txBox="1"/>
          <p:nvPr/>
        </p:nvSpPr>
        <p:spPr>
          <a:xfrm>
            <a:off x="3832848" y="8628606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44" name="CuadroTexto 543"/>
          <p:cNvSpPr txBox="1"/>
          <p:nvPr/>
        </p:nvSpPr>
        <p:spPr>
          <a:xfrm>
            <a:off x="7745493" y="9061752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45" name="CuadroTexto 544"/>
          <p:cNvSpPr txBox="1"/>
          <p:nvPr/>
        </p:nvSpPr>
        <p:spPr>
          <a:xfrm>
            <a:off x="8351600" y="8628606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6" name="CuadroTexto 545"/>
          <p:cNvSpPr txBox="1"/>
          <p:nvPr/>
        </p:nvSpPr>
        <p:spPr>
          <a:xfrm>
            <a:off x="13685850" y="9085580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47" name="CuadroTexto 546"/>
          <p:cNvSpPr txBox="1"/>
          <p:nvPr/>
        </p:nvSpPr>
        <p:spPr>
          <a:xfrm>
            <a:off x="14303981" y="8652434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48" name="CuadroTexto 547"/>
          <p:cNvSpPr txBox="1"/>
          <p:nvPr/>
        </p:nvSpPr>
        <p:spPr>
          <a:xfrm>
            <a:off x="18216626" y="9085580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49" name="CuadroTexto 548"/>
          <p:cNvSpPr txBox="1"/>
          <p:nvPr/>
        </p:nvSpPr>
        <p:spPr>
          <a:xfrm>
            <a:off x="18822733" y="8652434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" name="CuadroTexto 398">
            <a:extLst>
              <a:ext uri="{FF2B5EF4-FFF2-40B4-BE49-F238E27FC236}">
                <a16:creationId xmlns:a16="http://schemas.microsoft.com/office/drawing/2014/main" id="{5E5550AB-9619-0942-A15A-A0BBF7B5A6B2}"/>
              </a:ext>
            </a:extLst>
          </p:cNvPr>
          <p:cNvSpPr txBox="1"/>
          <p:nvPr/>
        </p:nvSpPr>
        <p:spPr>
          <a:xfrm>
            <a:off x="2496981" y="2736790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40" name="CuadroTexto 399">
            <a:extLst>
              <a:ext uri="{FF2B5EF4-FFF2-40B4-BE49-F238E27FC236}">
                <a16:creationId xmlns:a16="http://schemas.microsoft.com/office/drawing/2014/main" id="{A36EF914-993D-C24A-97DF-EB9F1244062B}"/>
              </a:ext>
            </a:extLst>
          </p:cNvPr>
          <p:cNvSpPr txBox="1"/>
          <p:nvPr/>
        </p:nvSpPr>
        <p:spPr>
          <a:xfrm>
            <a:off x="7294857" y="1219122"/>
            <a:ext cx="97879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Bones Infographics</a:t>
            </a:r>
          </a:p>
        </p:txBody>
      </p:sp>
    </p:spTree>
    <p:extLst>
      <p:ext uri="{BB962C8B-B14F-4D97-AF65-F5344CB8AC3E}">
        <p14:creationId xmlns:p14="http://schemas.microsoft.com/office/powerpoint/2010/main" val="1855324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3443177" y="8374006"/>
            <a:ext cx="1546374" cy="1887415"/>
          </a:xfrm>
          <a:custGeom>
            <a:avLst/>
            <a:gdLst>
              <a:gd name="T0" fmla="*/ 1458 w 1459"/>
              <a:gd name="T1" fmla="*/ 1780 h 1781"/>
              <a:gd name="T2" fmla="*/ 0 w 1459"/>
              <a:gd name="T3" fmla="*/ 1780 h 1781"/>
              <a:gd name="T4" fmla="*/ 0 w 1459"/>
              <a:gd name="T5" fmla="*/ 0 h 1781"/>
              <a:gd name="T6" fmla="*/ 1458 w 1459"/>
              <a:gd name="T7" fmla="*/ 0 h 1781"/>
              <a:gd name="T8" fmla="*/ 1458 w 1459"/>
              <a:gd name="T9" fmla="*/ 1780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9" h="1781">
                <a:moveTo>
                  <a:pt x="1458" y="1780"/>
                </a:moveTo>
                <a:lnTo>
                  <a:pt x="0" y="1780"/>
                </a:lnTo>
                <a:lnTo>
                  <a:pt x="0" y="0"/>
                </a:lnTo>
                <a:lnTo>
                  <a:pt x="1458" y="0"/>
                </a:lnTo>
                <a:lnTo>
                  <a:pt x="1458" y="178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6657389" y="6636089"/>
            <a:ext cx="1541700" cy="3620659"/>
          </a:xfrm>
          <a:custGeom>
            <a:avLst/>
            <a:gdLst>
              <a:gd name="T0" fmla="*/ 1456 w 1457"/>
              <a:gd name="T1" fmla="*/ 3418 h 3419"/>
              <a:gd name="T2" fmla="*/ 0 w 1457"/>
              <a:gd name="T3" fmla="*/ 3418 h 3419"/>
              <a:gd name="T4" fmla="*/ 0 w 1457"/>
              <a:gd name="T5" fmla="*/ 0 h 3419"/>
              <a:gd name="T6" fmla="*/ 1456 w 1457"/>
              <a:gd name="T7" fmla="*/ 0 h 3419"/>
              <a:gd name="T8" fmla="*/ 1456 w 1457"/>
              <a:gd name="T9" fmla="*/ 3418 h 3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7" h="3419">
                <a:moveTo>
                  <a:pt x="1456" y="3418"/>
                </a:moveTo>
                <a:lnTo>
                  <a:pt x="0" y="3418"/>
                </a:lnTo>
                <a:lnTo>
                  <a:pt x="0" y="0"/>
                </a:lnTo>
                <a:lnTo>
                  <a:pt x="1456" y="0"/>
                </a:lnTo>
                <a:lnTo>
                  <a:pt x="1456" y="341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3"/>
          <p:cNvSpPr>
            <a:spLocks noChangeArrowheads="1"/>
          </p:cNvSpPr>
          <p:nvPr/>
        </p:nvSpPr>
        <p:spPr bwMode="auto">
          <a:xfrm>
            <a:off x="9871601" y="9256979"/>
            <a:ext cx="1546374" cy="1004443"/>
          </a:xfrm>
          <a:custGeom>
            <a:avLst/>
            <a:gdLst>
              <a:gd name="T0" fmla="*/ 1457 w 1458"/>
              <a:gd name="T1" fmla="*/ 946 h 947"/>
              <a:gd name="T2" fmla="*/ 0 w 1458"/>
              <a:gd name="T3" fmla="*/ 946 h 947"/>
              <a:gd name="T4" fmla="*/ 0 w 1458"/>
              <a:gd name="T5" fmla="*/ 0 h 947"/>
              <a:gd name="T6" fmla="*/ 1457 w 1458"/>
              <a:gd name="T7" fmla="*/ 0 h 947"/>
              <a:gd name="T8" fmla="*/ 1457 w 1458"/>
              <a:gd name="T9" fmla="*/ 946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8" h="947">
                <a:moveTo>
                  <a:pt x="1457" y="946"/>
                </a:moveTo>
                <a:lnTo>
                  <a:pt x="0" y="946"/>
                </a:lnTo>
                <a:lnTo>
                  <a:pt x="0" y="0"/>
                </a:lnTo>
                <a:lnTo>
                  <a:pt x="1457" y="0"/>
                </a:lnTo>
                <a:lnTo>
                  <a:pt x="1457" y="94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4"/>
          <p:cNvSpPr>
            <a:spLocks noChangeArrowheads="1"/>
          </p:cNvSpPr>
          <p:nvPr/>
        </p:nvSpPr>
        <p:spPr bwMode="auto">
          <a:xfrm>
            <a:off x="13081143" y="5925973"/>
            <a:ext cx="1546371" cy="4330775"/>
          </a:xfrm>
          <a:custGeom>
            <a:avLst/>
            <a:gdLst>
              <a:gd name="T0" fmla="*/ 1458 w 1459"/>
              <a:gd name="T1" fmla="*/ 4088 h 4089"/>
              <a:gd name="T2" fmla="*/ 0 w 1459"/>
              <a:gd name="T3" fmla="*/ 4088 h 4089"/>
              <a:gd name="T4" fmla="*/ 0 w 1459"/>
              <a:gd name="T5" fmla="*/ 0 h 4089"/>
              <a:gd name="T6" fmla="*/ 1458 w 1459"/>
              <a:gd name="T7" fmla="*/ 0 h 4089"/>
              <a:gd name="T8" fmla="*/ 1458 w 1459"/>
              <a:gd name="T9" fmla="*/ 4088 h 4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9" h="4089">
                <a:moveTo>
                  <a:pt x="1458" y="4088"/>
                </a:moveTo>
                <a:lnTo>
                  <a:pt x="0" y="4088"/>
                </a:lnTo>
                <a:lnTo>
                  <a:pt x="0" y="0"/>
                </a:lnTo>
                <a:lnTo>
                  <a:pt x="1458" y="0"/>
                </a:lnTo>
                <a:lnTo>
                  <a:pt x="1458" y="408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40"/>
          <p:cNvSpPr>
            <a:spLocks noChangeArrowheads="1"/>
          </p:cNvSpPr>
          <p:nvPr/>
        </p:nvSpPr>
        <p:spPr bwMode="auto">
          <a:xfrm>
            <a:off x="3443177" y="5192496"/>
            <a:ext cx="1546374" cy="5064252"/>
          </a:xfrm>
          <a:custGeom>
            <a:avLst/>
            <a:gdLst>
              <a:gd name="T0" fmla="*/ 1458 w 1459"/>
              <a:gd name="T1" fmla="*/ 4779 h 4780"/>
              <a:gd name="T2" fmla="*/ 0 w 1459"/>
              <a:gd name="T3" fmla="*/ 4779 h 4780"/>
              <a:gd name="T4" fmla="*/ 0 w 1459"/>
              <a:gd name="T5" fmla="*/ 0 h 4780"/>
              <a:gd name="T6" fmla="*/ 1458 w 1459"/>
              <a:gd name="T7" fmla="*/ 0 h 4780"/>
              <a:gd name="T8" fmla="*/ 1458 w 1459"/>
              <a:gd name="T9" fmla="*/ 4779 h 4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9" h="4780">
                <a:moveTo>
                  <a:pt x="1458" y="4779"/>
                </a:moveTo>
                <a:lnTo>
                  <a:pt x="0" y="4779"/>
                </a:lnTo>
                <a:lnTo>
                  <a:pt x="0" y="0"/>
                </a:lnTo>
                <a:lnTo>
                  <a:pt x="1458" y="0"/>
                </a:lnTo>
                <a:lnTo>
                  <a:pt x="1458" y="4779"/>
                </a:ln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41"/>
          <p:cNvSpPr>
            <a:spLocks noChangeArrowheads="1"/>
          </p:cNvSpPr>
          <p:nvPr/>
        </p:nvSpPr>
        <p:spPr bwMode="auto">
          <a:xfrm>
            <a:off x="2840514" y="10256748"/>
            <a:ext cx="2756374" cy="191546"/>
          </a:xfrm>
          <a:custGeom>
            <a:avLst/>
            <a:gdLst>
              <a:gd name="T0" fmla="*/ 2602 w 2603"/>
              <a:gd name="T1" fmla="*/ 178 h 179"/>
              <a:gd name="T2" fmla="*/ 0 w 2603"/>
              <a:gd name="T3" fmla="*/ 178 h 179"/>
              <a:gd name="T4" fmla="*/ 0 w 2603"/>
              <a:gd name="T5" fmla="*/ 0 h 179"/>
              <a:gd name="T6" fmla="*/ 2602 w 2603"/>
              <a:gd name="T7" fmla="*/ 0 h 179"/>
              <a:gd name="T8" fmla="*/ 2602 w 2603"/>
              <a:gd name="T9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3" h="179">
                <a:moveTo>
                  <a:pt x="2602" y="178"/>
                </a:moveTo>
                <a:lnTo>
                  <a:pt x="0" y="178"/>
                </a:lnTo>
                <a:lnTo>
                  <a:pt x="0" y="0"/>
                </a:lnTo>
                <a:lnTo>
                  <a:pt x="2602" y="0"/>
                </a:lnTo>
                <a:lnTo>
                  <a:pt x="2602" y="1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42"/>
          <p:cNvSpPr>
            <a:spLocks noChangeArrowheads="1"/>
          </p:cNvSpPr>
          <p:nvPr/>
        </p:nvSpPr>
        <p:spPr bwMode="auto">
          <a:xfrm>
            <a:off x="3513256" y="11835823"/>
            <a:ext cx="1410890" cy="191546"/>
          </a:xfrm>
          <a:custGeom>
            <a:avLst/>
            <a:gdLst>
              <a:gd name="T0" fmla="*/ 1332 w 1333"/>
              <a:gd name="T1" fmla="*/ 178 h 179"/>
              <a:gd name="T2" fmla="*/ 0 w 1333"/>
              <a:gd name="T3" fmla="*/ 178 h 179"/>
              <a:gd name="T4" fmla="*/ 0 w 1333"/>
              <a:gd name="T5" fmla="*/ 0 h 179"/>
              <a:gd name="T6" fmla="*/ 1332 w 1333"/>
              <a:gd name="T7" fmla="*/ 0 h 179"/>
              <a:gd name="T8" fmla="*/ 1332 w 1333"/>
              <a:gd name="T9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3" h="179">
                <a:moveTo>
                  <a:pt x="1332" y="178"/>
                </a:moveTo>
                <a:lnTo>
                  <a:pt x="0" y="178"/>
                </a:lnTo>
                <a:lnTo>
                  <a:pt x="0" y="0"/>
                </a:lnTo>
                <a:lnTo>
                  <a:pt x="1332" y="0"/>
                </a:lnTo>
                <a:lnTo>
                  <a:pt x="1332" y="1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43"/>
          <p:cNvSpPr>
            <a:spLocks noChangeArrowheads="1"/>
          </p:cNvSpPr>
          <p:nvPr/>
        </p:nvSpPr>
        <p:spPr bwMode="auto">
          <a:xfrm>
            <a:off x="3788892" y="4795392"/>
            <a:ext cx="854944" cy="397103"/>
          </a:xfrm>
          <a:custGeom>
            <a:avLst/>
            <a:gdLst>
              <a:gd name="T0" fmla="*/ 807 w 808"/>
              <a:gd name="T1" fmla="*/ 0 h 376"/>
              <a:gd name="T2" fmla="*/ 0 w 808"/>
              <a:gd name="T3" fmla="*/ 0 h 376"/>
              <a:gd name="T4" fmla="*/ 0 w 808"/>
              <a:gd name="T5" fmla="*/ 375 h 376"/>
              <a:gd name="T6" fmla="*/ 807 w 808"/>
              <a:gd name="T7" fmla="*/ 375 h 376"/>
              <a:gd name="T8" fmla="*/ 807 w 808"/>
              <a:gd name="T9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8" h="376">
                <a:moveTo>
                  <a:pt x="807" y="0"/>
                </a:moveTo>
                <a:lnTo>
                  <a:pt x="0" y="0"/>
                </a:lnTo>
                <a:lnTo>
                  <a:pt x="0" y="375"/>
                </a:lnTo>
                <a:lnTo>
                  <a:pt x="807" y="375"/>
                </a:lnTo>
                <a:lnTo>
                  <a:pt x="80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344"/>
          <p:cNvSpPr>
            <a:spLocks noChangeArrowheads="1"/>
          </p:cNvSpPr>
          <p:nvPr/>
        </p:nvSpPr>
        <p:spPr bwMode="auto">
          <a:xfrm>
            <a:off x="3872985" y="10448294"/>
            <a:ext cx="686759" cy="1387529"/>
          </a:xfrm>
          <a:custGeom>
            <a:avLst/>
            <a:gdLst>
              <a:gd name="T0" fmla="*/ 649 w 650"/>
              <a:gd name="T1" fmla="*/ 1310 h 1311"/>
              <a:gd name="T2" fmla="*/ 0 w 650"/>
              <a:gd name="T3" fmla="*/ 1310 h 1311"/>
              <a:gd name="T4" fmla="*/ 0 w 650"/>
              <a:gd name="T5" fmla="*/ 0 h 1311"/>
              <a:gd name="T6" fmla="*/ 649 w 650"/>
              <a:gd name="T7" fmla="*/ 0 h 1311"/>
              <a:gd name="T8" fmla="*/ 649 w 650"/>
              <a:gd name="T9" fmla="*/ 1310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1311">
                <a:moveTo>
                  <a:pt x="649" y="1310"/>
                </a:moveTo>
                <a:lnTo>
                  <a:pt x="0" y="1310"/>
                </a:lnTo>
                <a:lnTo>
                  <a:pt x="0" y="0"/>
                </a:lnTo>
                <a:lnTo>
                  <a:pt x="649" y="0"/>
                </a:lnTo>
                <a:lnTo>
                  <a:pt x="649" y="131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45"/>
          <p:cNvSpPr>
            <a:spLocks noChangeArrowheads="1"/>
          </p:cNvSpPr>
          <p:nvPr/>
        </p:nvSpPr>
        <p:spPr bwMode="auto">
          <a:xfrm>
            <a:off x="4125263" y="3001414"/>
            <a:ext cx="219577" cy="1798649"/>
          </a:xfrm>
          <a:custGeom>
            <a:avLst/>
            <a:gdLst>
              <a:gd name="T0" fmla="*/ 114 w 208"/>
              <a:gd name="T1" fmla="*/ 0 h 1696"/>
              <a:gd name="T2" fmla="*/ 94 w 208"/>
              <a:gd name="T3" fmla="*/ 0 h 1696"/>
              <a:gd name="T4" fmla="*/ 0 w 208"/>
              <a:gd name="T5" fmla="*/ 1695 h 1696"/>
              <a:gd name="T6" fmla="*/ 207 w 208"/>
              <a:gd name="T7" fmla="*/ 1695 h 1696"/>
              <a:gd name="T8" fmla="*/ 114 w 208"/>
              <a:gd name="T9" fmla="*/ 0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1696">
                <a:moveTo>
                  <a:pt x="114" y="0"/>
                </a:moveTo>
                <a:lnTo>
                  <a:pt x="94" y="0"/>
                </a:lnTo>
                <a:lnTo>
                  <a:pt x="0" y="1695"/>
                </a:lnTo>
                <a:lnTo>
                  <a:pt x="207" y="1695"/>
                </a:lnTo>
                <a:lnTo>
                  <a:pt x="11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346"/>
          <p:cNvSpPr>
            <a:spLocks noChangeArrowheads="1"/>
          </p:cNvSpPr>
          <p:nvPr/>
        </p:nvSpPr>
        <p:spPr bwMode="auto">
          <a:xfrm>
            <a:off x="6657389" y="5192496"/>
            <a:ext cx="1541700" cy="5064252"/>
          </a:xfrm>
          <a:custGeom>
            <a:avLst/>
            <a:gdLst>
              <a:gd name="T0" fmla="*/ 1456 w 1457"/>
              <a:gd name="T1" fmla="*/ 4779 h 4780"/>
              <a:gd name="T2" fmla="*/ 0 w 1457"/>
              <a:gd name="T3" fmla="*/ 4779 h 4780"/>
              <a:gd name="T4" fmla="*/ 0 w 1457"/>
              <a:gd name="T5" fmla="*/ 0 h 4780"/>
              <a:gd name="T6" fmla="*/ 1456 w 1457"/>
              <a:gd name="T7" fmla="*/ 0 h 4780"/>
              <a:gd name="T8" fmla="*/ 1456 w 1457"/>
              <a:gd name="T9" fmla="*/ 4779 h 4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7" h="4780">
                <a:moveTo>
                  <a:pt x="1456" y="4779"/>
                </a:moveTo>
                <a:lnTo>
                  <a:pt x="0" y="4779"/>
                </a:lnTo>
                <a:lnTo>
                  <a:pt x="0" y="0"/>
                </a:lnTo>
                <a:lnTo>
                  <a:pt x="1456" y="0"/>
                </a:lnTo>
                <a:lnTo>
                  <a:pt x="1456" y="4779"/>
                </a:ln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47"/>
          <p:cNvSpPr>
            <a:spLocks noChangeArrowheads="1"/>
          </p:cNvSpPr>
          <p:nvPr/>
        </p:nvSpPr>
        <p:spPr bwMode="auto">
          <a:xfrm>
            <a:off x="6050053" y="10256748"/>
            <a:ext cx="2756374" cy="191546"/>
          </a:xfrm>
          <a:custGeom>
            <a:avLst/>
            <a:gdLst>
              <a:gd name="T0" fmla="*/ 2602 w 2603"/>
              <a:gd name="T1" fmla="*/ 178 h 179"/>
              <a:gd name="T2" fmla="*/ 0 w 2603"/>
              <a:gd name="T3" fmla="*/ 178 h 179"/>
              <a:gd name="T4" fmla="*/ 0 w 2603"/>
              <a:gd name="T5" fmla="*/ 0 h 179"/>
              <a:gd name="T6" fmla="*/ 2602 w 2603"/>
              <a:gd name="T7" fmla="*/ 0 h 179"/>
              <a:gd name="T8" fmla="*/ 2602 w 2603"/>
              <a:gd name="T9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3" h="179">
                <a:moveTo>
                  <a:pt x="2602" y="178"/>
                </a:moveTo>
                <a:lnTo>
                  <a:pt x="0" y="178"/>
                </a:lnTo>
                <a:lnTo>
                  <a:pt x="0" y="0"/>
                </a:lnTo>
                <a:lnTo>
                  <a:pt x="2602" y="0"/>
                </a:lnTo>
                <a:lnTo>
                  <a:pt x="2602" y="1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48"/>
          <p:cNvSpPr>
            <a:spLocks noChangeArrowheads="1"/>
          </p:cNvSpPr>
          <p:nvPr/>
        </p:nvSpPr>
        <p:spPr bwMode="auto">
          <a:xfrm>
            <a:off x="6722795" y="11835823"/>
            <a:ext cx="1410890" cy="191546"/>
          </a:xfrm>
          <a:custGeom>
            <a:avLst/>
            <a:gdLst>
              <a:gd name="T0" fmla="*/ 1332 w 1333"/>
              <a:gd name="T1" fmla="*/ 178 h 179"/>
              <a:gd name="T2" fmla="*/ 0 w 1333"/>
              <a:gd name="T3" fmla="*/ 178 h 179"/>
              <a:gd name="T4" fmla="*/ 0 w 1333"/>
              <a:gd name="T5" fmla="*/ 0 h 179"/>
              <a:gd name="T6" fmla="*/ 1332 w 1333"/>
              <a:gd name="T7" fmla="*/ 0 h 179"/>
              <a:gd name="T8" fmla="*/ 1332 w 1333"/>
              <a:gd name="T9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3" h="179">
                <a:moveTo>
                  <a:pt x="1332" y="178"/>
                </a:moveTo>
                <a:lnTo>
                  <a:pt x="0" y="178"/>
                </a:lnTo>
                <a:lnTo>
                  <a:pt x="0" y="0"/>
                </a:lnTo>
                <a:lnTo>
                  <a:pt x="1332" y="0"/>
                </a:lnTo>
                <a:lnTo>
                  <a:pt x="1332" y="1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49"/>
          <p:cNvSpPr>
            <a:spLocks noChangeArrowheads="1"/>
          </p:cNvSpPr>
          <p:nvPr/>
        </p:nvSpPr>
        <p:spPr bwMode="auto">
          <a:xfrm>
            <a:off x="7003104" y="4795392"/>
            <a:ext cx="854944" cy="397103"/>
          </a:xfrm>
          <a:custGeom>
            <a:avLst/>
            <a:gdLst>
              <a:gd name="T0" fmla="*/ 808 w 809"/>
              <a:gd name="T1" fmla="*/ 0 h 376"/>
              <a:gd name="T2" fmla="*/ 0 w 809"/>
              <a:gd name="T3" fmla="*/ 0 h 376"/>
              <a:gd name="T4" fmla="*/ 0 w 809"/>
              <a:gd name="T5" fmla="*/ 375 h 376"/>
              <a:gd name="T6" fmla="*/ 808 w 809"/>
              <a:gd name="T7" fmla="*/ 375 h 376"/>
              <a:gd name="T8" fmla="*/ 808 w 809"/>
              <a:gd name="T9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9" h="376">
                <a:moveTo>
                  <a:pt x="808" y="0"/>
                </a:moveTo>
                <a:lnTo>
                  <a:pt x="0" y="0"/>
                </a:lnTo>
                <a:lnTo>
                  <a:pt x="0" y="375"/>
                </a:lnTo>
                <a:lnTo>
                  <a:pt x="808" y="375"/>
                </a:lnTo>
                <a:lnTo>
                  <a:pt x="80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350"/>
          <p:cNvSpPr>
            <a:spLocks noChangeArrowheads="1"/>
          </p:cNvSpPr>
          <p:nvPr/>
        </p:nvSpPr>
        <p:spPr bwMode="auto">
          <a:xfrm>
            <a:off x="7087197" y="10448294"/>
            <a:ext cx="691429" cy="1387529"/>
          </a:xfrm>
          <a:custGeom>
            <a:avLst/>
            <a:gdLst>
              <a:gd name="T0" fmla="*/ 650 w 651"/>
              <a:gd name="T1" fmla="*/ 1310 h 1311"/>
              <a:gd name="T2" fmla="*/ 0 w 651"/>
              <a:gd name="T3" fmla="*/ 1310 h 1311"/>
              <a:gd name="T4" fmla="*/ 0 w 651"/>
              <a:gd name="T5" fmla="*/ 0 h 1311"/>
              <a:gd name="T6" fmla="*/ 650 w 651"/>
              <a:gd name="T7" fmla="*/ 0 h 1311"/>
              <a:gd name="T8" fmla="*/ 650 w 651"/>
              <a:gd name="T9" fmla="*/ 1310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1" h="1311">
                <a:moveTo>
                  <a:pt x="650" y="1310"/>
                </a:moveTo>
                <a:lnTo>
                  <a:pt x="0" y="1310"/>
                </a:lnTo>
                <a:lnTo>
                  <a:pt x="0" y="0"/>
                </a:lnTo>
                <a:lnTo>
                  <a:pt x="650" y="0"/>
                </a:lnTo>
                <a:lnTo>
                  <a:pt x="650" y="131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51"/>
          <p:cNvSpPr>
            <a:spLocks noChangeArrowheads="1"/>
          </p:cNvSpPr>
          <p:nvPr/>
        </p:nvSpPr>
        <p:spPr bwMode="auto">
          <a:xfrm>
            <a:off x="7339475" y="3001414"/>
            <a:ext cx="219577" cy="1798649"/>
          </a:xfrm>
          <a:custGeom>
            <a:avLst/>
            <a:gdLst>
              <a:gd name="T0" fmla="*/ 113 w 208"/>
              <a:gd name="T1" fmla="*/ 0 h 1696"/>
              <a:gd name="T2" fmla="*/ 93 w 208"/>
              <a:gd name="T3" fmla="*/ 0 h 1696"/>
              <a:gd name="T4" fmla="*/ 0 w 208"/>
              <a:gd name="T5" fmla="*/ 1695 h 1696"/>
              <a:gd name="T6" fmla="*/ 207 w 208"/>
              <a:gd name="T7" fmla="*/ 1695 h 1696"/>
              <a:gd name="T8" fmla="*/ 113 w 208"/>
              <a:gd name="T9" fmla="*/ 0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1696">
                <a:moveTo>
                  <a:pt x="113" y="0"/>
                </a:moveTo>
                <a:lnTo>
                  <a:pt x="93" y="0"/>
                </a:lnTo>
                <a:lnTo>
                  <a:pt x="0" y="1695"/>
                </a:lnTo>
                <a:lnTo>
                  <a:pt x="207" y="1695"/>
                </a:lnTo>
                <a:lnTo>
                  <a:pt x="11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52"/>
          <p:cNvSpPr>
            <a:spLocks noChangeArrowheads="1"/>
          </p:cNvSpPr>
          <p:nvPr/>
        </p:nvSpPr>
        <p:spPr bwMode="auto">
          <a:xfrm>
            <a:off x="9871601" y="5192496"/>
            <a:ext cx="1546374" cy="5064252"/>
          </a:xfrm>
          <a:custGeom>
            <a:avLst/>
            <a:gdLst>
              <a:gd name="T0" fmla="*/ 1457 w 1458"/>
              <a:gd name="T1" fmla="*/ 4779 h 4780"/>
              <a:gd name="T2" fmla="*/ 0 w 1458"/>
              <a:gd name="T3" fmla="*/ 4779 h 4780"/>
              <a:gd name="T4" fmla="*/ 0 w 1458"/>
              <a:gd name="T5" fmla="*/ 0 h 4780"/>
              <a:gd name="T6" fmla="*/ 1457 w 1458"/>
              <a:gd name="T7" fmla="*/ 0 h 4780"/>
              <a:gd name="T8" fmla="*/ 1457 w 1458"/>
              <a:gd name="T9" fmla="*/ 4779 h 4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8" h="4780">
                <a:moveTo>
                  <a:pt x="1457" y="4779"/>
                </a:moveTo>
                <a:lnTo>
                  <a:pt x="0" y="4779"/>
                </a:lnTo>
                <a:lnTo>
                  <a:pt x="0" y="0"/>
                </a:lnTo>
                <a:lnTo>
                  <a:pt x="1457" y="0"/>
                </a:lnTo>
                <a:lnTo>
                  <a:pt x="1457" y="4779"/>
                </a:ln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53"/>
          <p:cNvSpPr>
            <a:spLocks noChangeArrowheads="1"/>
          </p:cNvSpPr>
          <p:nvPr/>
        </p:nvSpPr>
        <p:spPr bwMode="auto">
          <a:xfrm>
            <a:off x="9264264" y="10256748"/>
            <a:ext cx="2756374" cy="191546"/>
          </a:xfrm>
          <a:custGeom>
            <a:avLst/>
            <a:gdLst>
              <a:gd name="T0" fmla="*/ 2602 w 2603"/>
              <a:gd name="T1" fmla="*/ 178 h 179"/>
              <a:gd name="T2" fmla="*/ 0 w 2603"/>
              <a:gd name="T3" fmla="*/ 178 h 179"/>
              <a:gd name="T4" fmla="*/ 0 w 2603"/>
              <a:gd name="T5" fmla="*/ 0 h 179"/>
              <a:gd name="T6" fmla="*/ 2602 w 2603"/>
              <a:gd name="T7" fmla="*/ 0 h 179"/>
              <a:gd name="T8" fmla="*/ 2602 w 2603"/>
              <a:gd name="T9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3" h="179">
                <a:moveTo>
                  <a:pt x="2602" y="178"/>
                </a:moveTo>
                <a:lnTo>
                  <a:pt x="0" y="178"/>
                </a:lnTo>
                <a:lnTo>
                  <a:pt x="0" y="0"/>
                </a:lnTo>
                <a:lnTo>
                  <a:pt x="2602" y="0"/>
                </a:lnTo>
                <a:lnTo>
                  <a:pt x="2602" y="1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54"/>
          <p:cNvSpPr>
            <a:spLocks noChangeArrowheads="1"/>
          </p:cNvSpPr>
          <p:nvPr/>
        </p:nvSpPr>
        <p:spPr bwMode="auto">
          <a:xfrm>
            <a:off x="9937006" y="11835823"/>
            <a:ext cx="1415563" cy="191546"/>
          </a:xfrm>
          <a:custGeom>
            <a:avLst/>
            <a:gdLst>
              <a:gd name="T0" fmla="*/ 1333 w 1334"/>
              <a:gd name="T1" fmla="*/ 178 h 179"/>
              <a:gd name="T2" fmla="*/ 0 w 1334"/>
              <a:gd name="T3" fmla="*/ 178 h 179"/>
              <a:gd name="T4" fmla="*/ 0 w 1334"/>
              <a:gd name="T5" fmla="*/ 0 h 179"/>
              <a:gd name="T6" fmla="*/ 1333 w 1334"/>
              <a:gd name="T7" fmla="*/ 0 h 179"/>
              <a:gd name="T8" fmla="*/ 1333 w 1334"/>
              <a:gd name="T9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4" h="179">
                <a:moveTo>
                  <a:pt x="1333" y="178"/>
                </a:moveTo>
                <a:lnTo>
                  <a:pt x="0" y="178"/>
                </a:lnTo>
                <a:lnTo>
                  <a:pt x="0" y="0"/>
                </a:lnTo>
                <a:lnTo>
                  <a:pt x="1333" y="0"/>
                </a:lnTo>
                <a:lnTo>
                  <a:pt x="1333" y="1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55"/>
          <p:cNvSpPr>
            <a:spLocks noChangeArrowheads="1"/>
          </p:cNvSpPr>
          <p:nvPr/>
        </p:nvSpPr>
        <p:spPr bwMode="auto">
          <a:xfrm>
            <a:off x="10217316" y="4795392"/>
            <a:ext cx="854944" cy="397103"/>
          </a:xfrm>
          <a:custGeom>
            <a:avLst/>
            <a:gdLst>
              <a:gd name="T0" fmla="*/ 808 w 809"/>
              <a:gd name="T1" fmla="*/ 0 h 376"/>
              <a:gd name="T2" fmla="*/ 0 w 809"/>
              <a:gd name="T3" fmla="*/ 0 h 376"/>
              <a:gd name="T4" fmla="*/ 0 w 809"/>
              <a:gd name="T5" fmla="*/ 375 h 376"/>
              <a:gd name="T6" fmla="*/ 808 w 809"/>
              <a:gd name="T7" fmla="*/ 375 h 376"/>
              <a:gd name="T8" fmla="*/ 808 w 809"/>
              <a:gd name="T9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9" h="376">
                <a:moveTo>
                  <a:pt x="808" y="0"/>
                </a:moveTo>
                <a:lnTo>
                  <a:pt x="0" y="0"/>
                </a:lnTo>
                <a:lnTo>
                  <a:pt x="0" y="375"/>
                </a:lnTo>
                <a:lnTo>
                  <a:pt x="808" y="375"/>
                </a:lnTo>
                <a:lnTo>
                  <a:pt x="80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56"/>
          <p:cNvSpPr>
            <a:spLocks noChangeArrowheads="1"/>
          </p:cNvSpPr>
          <p:nvPr/>
        </p:nvSpPr>
        <p:spPr bwMode="auto">
          <a:xfrm>
            <a:off x="10301408" y="10448294"/>
            <a:ext cx="686759" cy="1387529"/>
          </a:xfrm>
          <a:custGeom>
            <a:avLst/>
            <a:gdLst>
              <a:gd name="T0" fmla="*/ 649 w 650"/>
              <a:gd name="T1" fmla="*/ 1310 h 1311"/>
              <a:gd name="T2" fmla="*/ 0 w 650"/>
              <a:gd name="T3" fmla="*/ 1310 h 1311"/>
              <a:gd name="T4" fmla="*/ 0 w 650"/>
              <a:gd name="T5" fmla="*/ 0 h 1311"/>
              <a:gd name="T6" fmla="*/ 649 w 650"/>
              <a:gd name="T7" fmla="*/ 0 h 1311"/>
              <a:gd name="T8" fmla="*/ 649 w 650"/>
              <a:gd name="T9" fmla="*/ 1310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1311">
                <a:moveTo>
                  <a:pt x="649" y="1310"/>
                </a:moveTo>
                <a:lnTo>
                  <a:pt x="0" y="1310"/>
                </a:lnTo>
                <a:lnTo>
                  <a:pt x="0" y="0"/>
                </a:lnTo>
                <a:lnTo>
                  <a:pt x="649" y="0"/>
                </a:lnTo>
                <a:lnTo>
                  <a:pt x="649" y="131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357"/>
          <p:cNvSpPr>
            <a:spLocks noChangeArrowheads="1"/>
          </p:cNvSpPr>
          <p:nvPr/>
        </p:nvSpPr>
        <p:spPr bwMode="auto">
          <a:xfrm>
            <a:off x="10553687" y="3001414"/>
            <a:ext cx="219577" cy="1798649"/>
          </a:xfrm>
          <a:custGeom>
            <a:avLst/>
            <a:gdLst>
              <a:gd name="T0" fmla="*/ 114 w 209"/>
              <a:gd name="T1" fmla="*/ 0 h 1696"/>
              <a:gd name="T2" fmla="*/ 94 w 209"/>
              <a:gd name="T3" fmla="*/ 0 h 1696"/>
              <a:gd name="T4" fmla="*/ 0 w 209"/>
              <a:gd name="T5" fmla="*/ 1695 h 1696"/>
              <a:gd name="T6" fmla="*/ 208 w 209"/>
              <a:gd name="T7" fmla="*/ 1695 h 1696"/>
              <a:gd name="T8" fmla="*/ 114 w 209"/>
              <a:gd name="T9" fmla="*/ 0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1696">
                <a:moveTo>
                  <a:pt x="114" y="0"/>
                </a:moveTo>
                <a:lnTo>
                  <a:pt x="94" y="0"/>
                </a:lnTo>
                <a:lnTo>
                  <a:pt x="0" y="1695"/>
                </a:lnTo>
                <a:lnTo>
                  <a:pt x="208" y="1695"/>
                </a:lnTo>
                <a:lnTo>
                  <a:pt x="11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358"/>
          <p:cNvSpPr>
            <a:spLocks noChangeArrowheads="1"/>
          </p:cNvSpPr>
          <p:nvPr/>
        </p:nvSpPr>
        <p:spPr bwMode="auto">
          <a:xfrm>
            <a:off x="13081143" y="5192496"/>
            <a:ext cx="1546371" cy="5064252"/>
          </a:xfrm>
          <a:custGeom>
            <a:avLst/>
            <a:gdLst>
              <a:gd name="T0" fmla="*/ 1458 w 1459"/>
              <a:gd name="T1" fmla="*/ 4779 h 4780"/>
              <a:gd name="T2" fmla="*/ 0 w 1459"/>
              <a:gd name="T3" fmla="*/ 4779 h 4780"/>
              <a:gd name="T4" fmla="*/ 0 w 1459"/>
              <a:gd name="T5" fmla="*/ 0 h 4780"/>
              <a:gd name="T6" fmla="*/ 1458 w 1459"/>
              <a:gd name="T7" fmla="*/ 0 h 4780"/>
              <a:gd name="T8" fmla="*/ 1458 w 1459"/>
              <a:gd name="T9" fmla="*/ 4779 h 4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9" h="4780">
                <a:moveTo>
                  <a:pt x="1458" y="4779"/>
                </a:moveTo>
                <a:lnTo>
                  <a:pt x="0" y="4779"/>
                </a:lnTo>
                <a:lnTo>
                  <a:pt x="0" y="0"/>
                </a:lnTo>
                <a:lnTo>
                  <a:pt x="1458" y="0"/>
                </a:lnTo>
                <a:lnTo>
                  <a:pt x="1458" y="4779"/>
                </a:ln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359"/>
          <p:cNvSpPr>
            <a:spLocks noChangeArrowheads="1"/>
          </p:cNvSpPr>
          <p:nvPr/>
        </p:nvSpPr>
        <p:spPr bwMode="auto">
          <a:xfrm>
            <a:off x="12478476" y="10256748"/>
            <a:ext cx="2756374" cy="191546"/>
          </a:xfrm>
          <a:custGeom>
            <a:avLst/>
            <a:gdLst>
              <a:gd name="T0" fmla="*/ 2602 w 2603"/>
              <a:gd name="T1" fmla="*/ 178 h 179"/>
              <a:gd name="T2" fmla="*/ 0 w 2603"/>
              <a:gd name="T3" fmla="*/ 178 h 179"/>
              <a:gd name="T4" fmla="*/ 0 w 2603"/>
              <a:gd name="T5" fmla="*/ 0 h 179"/>
              <a:gd name="T6" fmla="*/ 2602 w 2603"/>
              <a:gd name="T7" fmla="*/ 0 h 179"/>
              <a:gd name="T8" fmla="*/ 2602 w 2603"/>
              <a:gd name="T9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3" h="179">
                <a:moveTo>
                  <a:pt x="2602" y="178"/>
                </a:moveTo>
                <a:lnTo>
                  <a:pt x="0" y="178"/>
                </a:lnTo>
                <a:lnTo>
                  <a:pt x="0" y="0"/>
                </a:lnTo>
                <a:lnTo>
                  <a:pt x="2602" y="0"/>
                </a:lnTo>
                <a:lnTo>
                  <a:pt x="2602" y="1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360"/>
          <p:cNvSpPr>
            <a:spLocks noChangeArrowheads="1"/>
          </p:cNvSpPr>
          <p:nvPr/>
        </p:nvSpPr>
        <p:spPr bwMode="auto">
          <a:xfrm>
            <a:off x="13151218" y="11835823"/>
            <a:ext cx="1410890" cy="191546"/>
          </a:xfrm>
          <a:custGeom>
            <a:avLst/>
            <a:gdLst>
              <a:gd name="T0" fmla="*/ 1332 w 1333"/>
              <a:gd name="T1" fmla="*/ 178 h 179"/>
              <a:gd name="T2" fmla="*/ 0 w 1333"/>
              <a:gd name="T3" fmla="*/ 178 h 179"/>
              <a:gd name="T4" fmla="*/ 0 w 1333"/>
              <a:gd name="T5" fmla="*/ 0 h 179"/>
              <a:gd name="T6" fmla="*/ 1332 w 1333"/>
              <a:gd name="T7" fmla="*/ 0 h 179"/>
              <a:gd name="T8" fmla="*/ 1332 w 1333"/>
              <a:gd name="T9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3" h="179">
                <a:moveTo>
                  <a:pt x="1332" y="178"/>
                </a:moveTo>
                <a:lnTo>
                  <a:pt x="0" y="178"/>
                </a:lnTo>
                <a:lnTo>
                  <a:pt x="0" y="0"/>
                </a:lnTo>
                <a:lnTo>
                  <a:pt x="1332" y="0"/>
                </a:lnTo>
                <a:lnTo>
                  <a:pt x="1332" y="1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361"/>
          <p:cNvSpPr>
            <a:spLocks noChangeArrowheads="1"/>
          </p:cNvSpPr>
          <p:nvPr/>
        </p:nvSpPr>
        <p:spPr bwMode="auto">
          <a:xfrm>
            <a:off x="13426857" y="4795392"/>
            <a:ext cx="854942" cy="397103"/>
          </a:xfrm>
          <a:custGeom>
            <a:avLst/>
            <a:gdLst>
              <a:gd name="T0" fmla="*/ 807 w 808"/>
              <a:gd name="T1" fmla="*/ 0 h 376"/>
              <a:gd name="T2" fmla="*/ 0 w 808"/>
              <a:gd name="T3" fmla="*/ 0 h 376"/>
              <a:gd name="T4" fmla="*/ 0 w 808"/>
              <a:gd name="T5" fmla="*/ 375 h 376"/>
              <a:gd name="T6" fmla="*/ 807 w 808"/>
              <a:gd name="T7" fmla="*/ 375 h 376"/>
              <a:gd name="T8" fmla="*/ 807 w 808"/>
              <a:gd name="T9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8" h="376">
                <a:moveTo>
                  <a:pt x="807" y="0"/>
                </a:moveTo>
                <a:lnTo>
                  <a:pt x="0" y="0"/>
                </a:lnTo>
                <a:lnTo>
                  <a:pt x="0" y="375"/>
                </a:lnTo>
                <a:lnTo>
                  <a:pt x="807" y="375"/>
                </a:lnTo>
                <a:lnTo>
                  <a:pt x="80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62"/>
          <p:cNvSpPr>
            <a:spLocks noChangeArrowheads="1"/>
          </p:cNvSpPr>
          <p:nvPr/>
        </p:nvSpPr>
        <p:spPr bwMode="auto">
          <a:xfrm>
            <a:off x="13510950" y="10448294"/>
            <a:ext cx="686756" cy="1387529"/>
          </a:xfrm>
          <a:custGeom>
            <a:avLst/>
            <a:gdLst>
              <a:gd name="T0" fmla="*/ 648 w 649"/>
              <a:gd name="T1" fmla="*/ 1310 h 1311"/>
              <a:gd name="T2" fmla="*/ 0 w 649"/>
              <a:gd name="T3" fmla="*/ 1310 h 1311"/>
              <a:gd name="T4" fmla="*/ 0 w 649"/>
              <a:gd name="T5" fmla="*/ 0 h 1311"/>
              <a:gd name="T6" fmla="*/ 648 w 649"/>
              <a:gd name="T7" fmla="*/ 0 h 1311"/>
              <a:gd name="T8" fmla="*/ 648 w 649"/>
              <a:gd name="T9" fmla="*/ 1310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1311">
                <a:moveTo>
                  <a:pt x="648" y="1310"/>
                </a:moveTo>
                <a:lnTo>
                  <a:pt x="0" y="1310"/>
                </a:lnTo>
                <a:lnTo>
                  <a:pt x="0" y="0"/>
                </a:lnTo>
                <a:lnTo>
                  <a:pt x="648" y="0"/>
                </a:lnTo>
                <a:lnTo>
                  <a:pt x="648" y="131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63"/>
          <p:cNvSpPr>
            <a:spLocks noChangeArrowheads="1"/>
          </p:cNvSpPr>
          <p:nvPr/>
        </p:nvSpPr>
        <p:spPr bwMode="auto">
          <a:xfrm>
            <a:off x="13763228" y="3001414"/>
            <a:ext cx="219574" cy="1798649"/>
          </a:xfrm>
          <a:custGeom>
            <a:avLst/>
            <a:gdLst>
              <a:gd name="T0" fmla="*/ 113 w 207"/>
              <a:gd name="T1" fmla="*/ 0 h 1696"/>
              <a:gd name="T2" fmla="*/ 93 w 207"/>
              <a:gd name="T3" fmla="*/ 0 h 1696"/>
              <a:gd name="T4" fmla="*/ 0 w 207"/>
              <a:gd name="T5" fmla="*/ 1695 h 1696"/>
              <a:gd name="T6" fmla="*/ 206 w 207"/>
              <a:gd name="T7" fmla="*/ 1695 h 1696"/>
              <a:gd name="T8" fmla="*/ 113 w 207"/>
              <a:gd name="T9" fmla="*/ 0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696">
                <a:moveTo>
                  <a:pt x="113" y="0"/>
                </a:moveTo>
                <a:lnTo>
                  <a:pt x="93" y="0"/>
                </a:lnTo>
                <a:lnTo>
                  <a:pt x="0" y="1695"/>
                </a:lnTo>
                <a:lnTo>
                  <a:pt x="206" y="1695"/>
                </a:lnTo>
                <a:lnTo>
                  <a:pt x="11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64"/>
          <p:cNvSpPr>
            <a:spLocks noChangeArrowheads="1"/>
          </p:cNvSpPr>
          <p:nvPr/>
        </p:nvSpPr>
        <p:spPr bwMode="auto">
          <a:xfrm>
            <a:off x="7133915" y="8481457"/>
            <a:ext cx="616680" cy="158842"/>
          </a:xfrm>
          <a:custGeom>
            <a:avLst/>
            <a:gdLst>
              <a:gd name="T0" fmla="*/ 41 w 584"/>
              <a:gd name="T1" fmla="*/ 109 h 152"/>
              <a:gd name="T2" fmla="*/ 540 w 584"/>
              <a:gd name="T3" fmla="*/ 109 h 152"/>
              <a:gd name="T4" fmla="*/ 540 w 584"/>
              <a:gd name="T5" fmla="*/ 42 h 152"/>
              <a:gd name="T6" fmla="*/ 41 w 584"/>
              <a:gd name="T7" fmla="*/ 42 h 152"/>
              <a:gd name="T8" fmla="*/ 41 w 584"/>
              <a:gd name="T9" fmla="*/ 109 h 152"/>
              <a:gd name="T10" fmla="*/ 550 w 584"/>
              <a:gd name="T11" fmla="*/ 151 h 152"/>
              <a:gd name="T12" fmla="*/ 33 w 584"/>
              <a:gd name="T13" fmla="*/ 151 h 152"/>
              <a:gd name="T14" fmla="*/ 33 w 584"/>
              <a:gd name="T15" fmla="*/ 151 h 152"/>
              <a:gd name="T16" fmla="*/ 0 w 584"/>
              <a:gd name="T17" fmla="*/ 118 h 152"/>
              <a:gd name="T18" fmla="*/ 0 w 584"/>
              <a:gd name="T19" fmla="*/ 34 h 152"/>
              <a:gd name="T20" fmla="*/ 0 w 584"/>
              <a:gd name="T21" fmla="*/ 34 h 152"/>
              <a:gd name="T22" fmla="*/ 33 w 584"/>
              <a:gd name="T23" fmla="*/ 0 h 152"/>
              <a:gd name="T24" fmla="*/ 550 w 584"/>
              <a:gd name="T25" fmla="*/ 0 h 152"/>
              <a:gd name="T26" fmla="*/ 550 w 584"/>
              <a:gd name="T27" fmla="*/ 0 h 152"/>
              <a:gd name="T28" fmla="*/ 583 w 584"/>
              <a:gd name="T29" fmla="*/ 34 h 152"/>
              <a:gd name="T30" fmla="*/ 583 w 584"/>
              <a:gd name="T31" fmla="*/ 118 h 152"/>
              <a:gd name="T32" fmla="*/ 583 w 584"/>
              <a:gd name="T33" fmla="*/ 118 h 152"/>
              <a:gd name="T34" fmla="*/ 550 w 584"/>
              <a:gd name="T35" fmla="*/ 15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4" h="152">
                <a:moveTo>
                  <a:pt x="41" y="109"/>
                </a:moveTo>
                <a:lnTo>
                  <a:pt x="540" y="109"/>
                </a:lnTo>
                <a:lnTo>
                  <a:pt x="540" y="42"/>
                </a:lnTo>
                <a:lnTo>
                  <a:pt x="41" y="42"/>
                </a:lnTo>
                <a:lnTo>
                  <a:pt x="41" y="109"/>
                </a:lnTo>
                <a:close/>
                <a:moveTo>
                  <a:pt x="550" y="151"/>
                </a:moveTo>
                <a:lnTo>
                  <a:pt x="33" y="151"/>
                </a:lnTo>
                <a:lnTo>
                  <a:pt x="33" y="151"/>
                </a:lnTo>
                <a:cubicBezTo>
                  <a:pt x="15" y="151"/>
                  <a:pt x="0" y="136"/>
                  <a:pt x="0" y="118"/>
                </a:cubicBezTo>
                <a:lnTo>
                  <a:pt x="0" y="34"/>
                </a:lnTo>
                <a:lnTo>
                  <a:pt x="0" y="34"/>
                </a:lnTo>
                <a:cubicBezTo>
                  <a:pt x="0" y="15"/>
                  <a:pt x="15" y="0"/>
                  <a:pt x="33" y="0"/>
                </a:cubicBezTo>
                <a:lnTo>
                  <a:pt x="550" y="0"/>
                </a:lnTo>
                <a:lnTo>
                  <a:pt x="550" y="0"/>
                </a:lnTo>
                <a:cubicBezTo>
                  <a:pt x="567" y="0"/>
                  <a:pt x="583" y="15"/>
                  <a:pt x="583" y="34"/>
                </a:cubicBezTo>
                <a:lnTo>
                  <a:pt x="583" y="118"/>
                </a:lnTo>
                <a:lnTo>
                  <a:pt x="583" y="118"/>
                </a:lnTo>
                <a:cubicBezTo>
                  <a:pt x="583" y="136"/>
                  <a:pt x="567" y="151"/>
                  <a:pt x="550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65"/>
          <p:cNvSpPr>
            <a:spLocks noChangeArrowheads="1"/>
          </p:cNvSpPr>
          <p:nvPr/>
        </p:nvSpPr>
        <p:spPr bwMode="auto">
          <a:xfrm>
            <a:off x="7250712" y="8495473"/>
            <a:ext cx="46718" cy="135481"/>
          </a:xfrm>
          <a:custGeom>
            <a:avLst/>
            <a:gdLst>
              <a:gd name="T0" fmla="*/ 23 w 44"/>
              <a:gd name="T1" fmla="*/ 127 h 128"/>
              <a:gd name="T2" fmla="*/ 23 w 44"/>
              <a:gd name="T3" fmla="*/ 127 h 128"/>
              <a:gd name="T4" fmla="*/ 1 w 44"/>
              <a:gd name="T5" fmla="*/ 106 h 128"/>
              <a:gd name="T6" fmla="*/ 1 w 44"/>
              <a:gd name="T7" fmla="*/ 21 h 128"/>
              <a:gd name="T8" fmla="*/ 1 w 44"/>
              <a:gd name="T9" fmla="*/ 21 h 128"/>
              <a:gd name="T10" fmla="*/ 21 w 44"/>
              <a:gd name="T11" fmla="*/ 0 h 128"/>
              <a:gd name="T12" fmla="*/ 21 w 44"/>
              <a:gd name="T13" fmla="*/ 0 h 128"/>
              <a:gd name="T14" fmla="*/ 42 w 44"/>
              <a:gd name="T15" fmla="*/ 21 h 128"/>
              <a:gd name="T16" fmla="*/ 43 w 44"/>
              <a:gd name="T17" fmla="*/ 105 h 128"/>
              <a:gd name="T18" fmla="*/ 43 w 44"/>
              <a:gd name="T19" fmla="*/ 105 h 128"/>
              <a:gd name="T20" fmla="*/ 23 w 44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8">
                <a:moveTo>
                  <a:pt x="23" y="127"/>
                </a:moveTo>
                <a:lnTo>
                  <a:pt x="23" y="127"/>
                </a:lnTo>
                <a:cubicBezTo>
                  <a:pt x="11" y="127"/>
                  <a:pt x="2" y="118"/>
                  <a:pt x="1" y="106"/>
                </a:cubicBezTo>
                <a:lnTo>
                  <a:pt x="1" y="21"/>
                </a:lnTo>
                <a:lnTo>
                  <a:pt x="1" y="21"/>
                </a:lnTo>
                <a:cubicBezTo>
                  <a:pt x="0" y="10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7"/>
                  <a:pt x="23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66"/>
          <p:cNvSpPr>
            <a:spLocks noChangeArrowheads="1"/>
          </p:cNvSpPr>
          <p:nvPr/>
        </p:nvSpPr>
        <p:spPr bwMode="auto">
          <a:xfrm>
            <a:off x="7362835" y="8495473"/>
            <a:ext cx="46718" cy="135481"/>
          </a:xfrm>
          <a:custGeom>
            <a:avLst/>
            <a:gdLst>
              <a:gd name="T0" fmla="*/ 22 w 45"/>
              <a:gd name="T1" fmla="*/ 127 h 128"/>
              <a:gd name="T2" fmla="*/ 22 w 45"/>
              <a:gd name="T3" fmla="*/ 127 h 128"/>
              <a:gd name="T4" fmla="*/ 2 w 45"/>
              <a:gd name="T5" fmla="*/ 106 h 128"/>
              <a:gd name="T6" fmla="*/ 0 w 45"/>
              <a:gd name="T7" fmla="*/ 21 h 128"/>
              <a:gd name="T8" fmla="*/ 0 w 45"/>
              <a:gd name="T9" fmla="*/ 21 h 128"/>
              <a:gd name="T10" fmla="*/ 21 w 45"/>
              <a:gd name="T11" fmla="*/ 0 h 128"/>
              <a:gd name="T12" fmla="*/ 21 w 45"/>
              <a:gd name="T13" fmla="*/ 0 h 128"/>
              <a:gd name="T14" fmla="*/ 43 w 45"/>
              <a:gd name="T15" fmla="*/ 21 h 128"/>
              <a:gd name="T16" fmla="*/ 44 w 45"/>
              <a:gd name="T17" fmla="*/ 105 h 128"/>
              <a:gd name="T18" fmla="*/ 44 w 45"/>
              <a:gd name="T19" fmla="*/ 105 h 128"/>
              <a:gd name="T20" fmla="*/ 23 w 45"/>
              <a:gd name="T21" fmla="*/ 127 h 128"/>
              <a:gd name="T22" fmla="*/ 22 w 45"/>
              <a:gd name="T23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2" y="118"/>
                  <a:pt x="2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3" y="9"/>
                  <a:pt x="43" y="21"/>
                </a:cubicBezTo>
                <a:lnTo>
                  <a:pt x="44" y="105"/>
                </a:lnTo>
                <a:lnTo>
                  <a:pt x="44" y="105"/>
                </a:lnTo>
                <a:cubicBezTo>
                  <a:pt x="44" y="117"/>
                  <a:pt x="35" y="127"/>
                  <a:pt x="23" y="127"/>
                </a:cubicBezTo>
                <a:lnTo>
                  <a:pt x="22" y="1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67"/>
          <p:cNvSpPr>
            <a:spLocks noChangeArrowheads="1"/>
          </p:cNvSpPr>
          <p:nvPr/>
        </p:nvSpPr>
        <p:spPr bwMode="auto">
          <a:xfrm>
            <a:off x="7479629" y="8495473"/>
            <a:ext cx="46718" cy="135481"/>
          </a:xfrm>
          <a:custGeom>
            <a:avLst/>
            <a:gdLst>
              <a:gd name="T0" fmla="*/ 22 w 45"/>
              <a:gd name="T1" fmla="*/ 127 h 128"/>
              <a:gd name="T2" fmla="*/ 22 w 45"/>
              <a:gd name="T3" fmla="*/ 127 h 128"/>
              <a:gd name="T4" fmla="*/ 2 w 45"/>
              <a:gd name="T5" fmla="*/ 106 h 128"/>
              <a:gd name="T6" fmla="*/ 0 w 45"/>
              <a:gd name="T7" fmla="*/ 22 h 128"/>
              <a:gd name="T8" fmla="*/ 0 w 45"/>
              <a:gd name="T9" fmla="*/ 22 h 128"/>
              <a:gd name="T10" fmla="*/ 21 w 45"/>
              <a:gd name="T11" fmla="*/ 0 h 128"/>
              <a:gd name="T12" fmla="*/ 21 w 45"/>
              <a:gd name="T13" fmla="*/ 0 h 128"/>
              <a:gd name="T14" fmla="*/ 43 w 45"/>
              <a:gd name="T15" fmla="*/ 21 h 128"/>
              <a:gd name="T16" fmla="*/ 44 w 45"/>
              <a:gd name="T17" fmla="*/ 106 h 128"/>
              <a:gd name="T18" fmla="*/ 44 w 45"/>
              <a:gd name="T19" fmla="*/ 106 h 128"/>
              <a:gd name="T20" fmla="*/ 23 w 45"/>
              <a:gd name="T21" fmla="*/ 127 h 128"/>
              <a:gd name="T22" fmla="*/ 22 w 45"/>
              <a:gd name="T23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2" y="118"/>
                  <a:pt x="2" y="10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3" y="9"/>
                  <a:pt x="43" y="21"/>
                </a:cubicBezTo>
                <a:lnTo>
                  <a:pt x="44" y="106"/>
                </a:lnTo>
                <a:lnTo>
                  <a:pt x="44" y="106"/>
                </a:lnTo>
                <a:cubicBezTo>
                  <a:pt x="44" y="117"/>
                  <a:pt x="35" y="127"/>
                  <a:pt x="23" y="127"/>
                </a:cubicBezTo>
                <a:lnTo>
                  <a:pt x="22" y="1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68"/>
          <p:cNvSpPr>
            <a:spLocks noChangeArrowheads="1"/>
          </p:cNvSpPr>
          <p:nvPr/>
        </p:nvSpPr>
        <p:spPr bwMode="auto">
          <a:xfrm>
            <a:off x="7596426" y="8495473"/>
            <a:ext cx="46718" cy="135481"/>
          </a:xfrm>
          <a:custGeom>
            <a:avLst/>
            <a:gdLst>
              <a:gd name="T0" fmla="*/ 22 w 44"/>
              <a:gd name="T1" fmla="*/ 127 h 128"/>
              <a:gd name="T2" fmla="*/ 22 w 44"/>
              <a:gd name="T3" fmla="*/ 127 h 128"/>
              <a:gd name="T4" fmla="*/ 1 w 44"/>
              <a:gd name="T5" fmla="*/ 106 h 128"/>
              <a:gd name="T6" fmla="*/ 0 w 44"/>
              <a:gd name="T7" fmla="*/ 22 h 128"/>
              <a:gd name="T8" fmla="*/ 0 w 44"/>
              <a:gd name="T9" fmla="*/ 22 h 128"/>
              <a:gd name="T10" fmla="*/ 21 w 44"/>
              <a:gd name="T11" fmla="*/ 0 h 128"/>
              <a:gd name="T12" fmla="*/ 21 w 44"/>
              <a:gd name="T13" fmla="*/ 0 h 128"/>
              <a:gd name="T14" fmla="*/ 42 w 44"/>
              <a:gd name="T15" fmla="*/ 21 h 128"/>
              <a:gd name="T16" fmla="*/ 43 w 44"/>
              <a:gd name="T17" fmla="*/ 106 h 128"/>
              <a:gd name="T18" fmla="*/ 43 w 44"/>
              <a:gd name="T19" fmla="*/ 106 h 128"/>
              <a:gd name="T20" fmla="*/ 23 w 44"/>
              <a:gd name="T21" fmla="*/ 127 h 128"/>
              <a:gd name="T22" fmla="*/ 22 w 44"/>
              <a:gd name="T23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1" y="118"/>
                  <a:pt x="1" y="10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1"/>
                </a:cubicBezTo>
                <a:lnTo>
                  <a:pt x="43" y="106"/>
                </a:lnTo>
                <a:lnTo>
                  <a:pt x="43" y="106"/>
                </a:lnTo>
                <a:cubicBezTo>
                  <a:pt x="43" y="117"/>
                  <a:pt x="34" y="127"/>
                  <a:pt x="23" y="127"/>
                </a:cubicBezTo>
                <a:lnTo>
                  <a:pt x="22" y="1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369"/>
          <p:cNvSpPr>
            <a:spLocks noChangeArrowheads="1"/>
          </p:cNvSpPr>
          <p:nvPr/>
        </p:nvSpPr>
        <p:spPr bwMode="auto">
          <a:xfrm>
            <a:off x="7049822" y="8364663"/>
            <a:ext cx="616680" cy="158842"/>
          </a:xfrm>
          <a:custGeom>
            <a:avLst/>
            <a:gdLst>
              <a:gd name="T0" fmla="*/ 43 w 584"/>
              <a:gd name="T1" fmla="*/ 109 h 152"/>
              <a:gd name="T2" fmla="*/ 541 w 584"/>
              <a:gd name="T3" fmla="*/ 109 h 152"/>
              <a:gd name="T4" fmla="*/ 541 w 584"/>
              <a:gd name="T5" fmla="*/ 43 h 152"/>
              <a:gd name="T6" fmla="*/ 43 w 584"/>
              <a:gd name="T7" fmla="*/ 43 h 152"/>
              <a:gd name="T8" fmla="*/ 43 w 584"/>
              <a:gd name="T9" fmla="*/ 109 h 152"/>
              <a:gd name="T10" fmla="*/ 550 w 584"/>
              <a:gd name="T11" fmla="*/ 151 h 152"/>
              <a:gd name="T12" fmla="*/ 33 w 584"/>
              <a:gd name="T13" fmla="*/ 151 h 152"/>
              <a:gd name="T14" fmla="*/ 33 w 584"/>
              <a:gd name="T15" fmla="*/ 151 h 152"/>
              <a:gd name="T16" fmla="*/ 0 w 584"/>
              <a:gd name="T17" fmla="*/ 118 h 152"/>
              <a:gd name="T18" fmla="*/ 0 w 584"/>
              <a:gd name="T19" fmla="*/ 33 h 152"/>
              <a:gd name="T20" fmla="*/ 0 w 584"/>
              <a:gd name="T21" fmla="*/ 33 h 152"/>
              <a:gd name="T22" fmla="*/ 33 w 584"/>
              <a:gd name="T23" fmla="*/ 0 h 152"/>
              <a:gd name="T24" fmla="*/ 550 w 584"/>
              <a:gd name="T25" fmla="*/ 0 h 152"/>
              <a:gd name="T26" fmla="*/ 550 w 584"/>
              <a:gd name="T27" fmla="*/ 0 h 152"/>
              <a:gd name="T28" fmla="*/ 583 w 584"/>
              <a:gd name="T29" fmla="*/ 33 h 152"/>
              <a:gd name="T30" fmla="*/ 583 w 584"/>
              <a:gd name="T31" fmla="*/ 118 h 152"/>
              <a:gd name="T32" fmla="*/ 583 w 584"/>
              <a:gd name="T33" fmla="*/ 118 h 152"/>
              <a:gd name="T34" fmla="*/ 550 w 584"/>
              <a:gd name="T35" fmla="*/ 15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4" h="152">
                <a:moveTo>
                  <a:pt x="43" y="109"/>
                </a:moveTo>
                <a:lnTo>
                  <a:pt x="541" y="109"/>
                </a:lnTo>
                <a:lnTo>
                  <a:pt x="541" y="43"/>
                </a:lnTo>
                <a:lnTo>
                  <a:pt x="43" y="43"/>
                </a:lnTo>
                <a:lnTo>
                  <a:pt x="43" y="109"/>
                </a:lnTo>
                <a:close/>
                <a:moveTo>
                  <a:pt x="550" y="151"/>
                </a:moveTo>
                <a:lnTo>
                  <a:pt x="33" y="151"/>
                </a:lnTo>
                <a:lnTo>
                  <a:pt x="33" y="151"/>
                </a:lnTo>
                <a:cubicBezTo>
                  <a:pt x="15" y="151"/>
                  <a:pt x="0" y="136"/>
                  <a:pt x="0" y="118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6"/>
                  <a:pt x="15" y="0"/>
                  <a:pt x="33" y="0"/>
                </a:cubicBezTo>
                <a:lnTo>
                  <a:pt x="550" y="0"/>
                </a:lnTo>
                <a:lnTo>
                  <a:pt x="550" y="0"/>
                </a:lnTo>
                <a:cubicBezTo>
                  <a:pt x="568" y="0"/>
                  <a:pt x="583" y="16"/>
                  <a:pt x="583" y="33"/>
                </a:cubicBezTo>
                <a:lnTo>
                  <a:pt x="583" y="118"/>
                </a:lnTo>
                <a:lnTo>
                  <a:pt x="583" y="118"/>
                </a:lnTo>
                <a:cubicBezTo>
                  <a:pt x="583" y="136"/>
                  <a:pt x="568" y="151"/>
                  <a:pt x="550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70"/>
          <p:cNvSpPr>
            <a:spLocks noChangeArrowheads="1"/>
          </p:cNvSpPr>
          <p:nvPr/>
        </p:nvSpPr>
        <p:spPr bwMode="auto">
          <a:xfrm>
            <a:off x="7161946" y="8374006"/>
            <a:ext cx="46718" cy="135481"/>
          </a:xfrm>
          <a:custGeom>
            <a:avLst/>
            <a:gdLst>
              <a:gd name="T0" fmla="*/ 23 w 45"/>
              <a:gd name="T1" fmla="*/ 127 h 128"/>
              <a:gd name="T2" fmla="*/ 23 w 45"/>
              <a:gd name="T3" fmla="*/ 127 h 128"/>
              <a:gd name="T4" fmla="*/ 2 w 45"/>
              <a:gd name="T5" fmla="*/ 106 h 128"/>
              <a:gd name="T6" fmla="*/ 1 w 45"/>
              <a:gd name="T7" fmla="*/ 22 h 128"/>
              <a:gd name="T8" fmla="*/ 1 w 45"/>
              <a:gd name="T9" fmla="*/ 22 h 128"/>
              <a:gd name="T10" fmla="*/ 22 w 45"/>
              <a:gd name="T11" fmla="*/ 0 h 128"/>
              <a:gd name="T12" fmla="*/ 22 w 45"/>
              <a:gd name="T13" fmla="*/ 0 h 128"/>
              <a:gd name="T14" fmla="*/ 43 w 45"/>
              <a:gd name="T15" fmla="*/ 21 h 128"/>
              <a:gd name="T16" fmla="*/ 44 w 45"/>
              <a:gd name="T17" fmla="*/ 106 h 128"/>
              <a:gd name="T18" fmla="*/ 44 w 45"/>
              <a:gd name="T19" fmla="*/ 106 h 128"/>
              <a:gd name="T20" fmla="*/ 23 w 45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8">
                <a:moveTo>
                  <a:pt x="23" y="127"/>
                </a:moveTo>
                <a:lnTo>
                  <a:pt x="23" y="127"/>
                </a:lnTo>
                <a:cubicBezTo>
                  <a:pt x="12" y="127"/>
                  <a:pt x="2" y="118"/>
                  <a:pt x="2" y="106"/>
                </a:cubicBezTo>
                <a:lnTo>
                  <a:pt x="1" y="22"/>
                </a:lnTo>
                <a:lnTo>
                  <a:pt x="1" y="22"/>
                </a:lnTo>
                <a:cubicBezTo>
                  <a:pt x="0" y="10"/>
                  <a:pt x="10" y="0"/>
                  <a:pt x="22" y="0"/>
                </a:cubicBezTo>
                <a:lnTo>
                  <a:pt x="22" y="0"/>
                </a:lnTo>
                <a:cubicBezTo>
                  <a:pt x="33" y="0"/>
                  <a:pt x="42" y="10"/>
                  <a:pt x="43" y="21"/>
                </a:cubicBezTo>
                <a:lnTo>
                  <a:pt x="44" y="106"/>
                </a:lnTo>
                <a:lnTo>
                  <a:pt x="44" y="106"/>
                </a:lnTo>
                <a:cubicBezTo>
                  <a:pt x="44" y="117"/>
                  <a:pt x="35" y="127"/>
                  <a:pt x="23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71"/>
          <p:cNvSpPr>
            <a:spLocks noChangeArrowheads="1"/>
          </p:cNvSpPr>
          <p:nvPr/>
        </p:nvSpPr>
        <p:spPr bwMode="auto">
          <a:xfrm>
            <a:off x="7278743" y="8374006"/>
            <a:ext cx="46718" cy="135481"/>
          </a:xfrm>
          <a:custGeom>
            <a:avLst/>
            <a:gdLst>
              <a:gd name="T0" fmla="*/ 22 w 44"/>
              <a:gd name="T1" fmla="*/ 127 h 128"/>
              <a:gd name="T2" fmla="*/ 22 w 44"/>
              <a:gd name="T3" fmla="*/ 127 h 128"/>
              <a:gd name="T4" fmla="*/ 1 w 44"/>
              <a:gd name="T5" fmla="*/ 106 h 128"/>
              <a:gd name="T6" fmla="*/ 0 w 44"/>
              <a:gd name="T7" fmla="*/ 22 h 128"/>
              <a:gd name="T8" fmla="*/ 0 w 44"/>
              <a:gd name="T9" fmla="*/ 22 h 128"/>
              <a:gd name="T10" fmla="*/ 21 w 44"/>
              <a:gd name="T11" fmla="*/ 0 h 128"/>
              <a:gd name="T12" fmla="*/ 21 w 44"/>
              <a:gd name="T13" fmla="*/ 0 h 128"/>
              <a:gd name="T14" fmla="*/ 42 w 44"/>
              <a:gd name="T15" fmla="*/ 21 h 128"/>
              <a:gd name="T16" fmla="*/ 43 w 44"/>
              <a:gd name="T17" fmla="*/ 106 h 128"/>
              <a:gd name="T18" fmla="*/ 43 w 44"/>
              <a:gd name="T19" fmla="*/ 106 h 128"/>
              <a:gd name="T20" fmla="*/ 23 w 44"/>
              <a:gd name="T21" fmla="*/ 127 h 128"/>
              <a:gd name="T22" fmla="*/ 22 w 44"/>
              <a:gd name="T23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128">
                <a:moveTo>
                  <a:pt x="22" y="127"/>
                </a:moveTo>
                <a:lnTo>
                  <a:pt x="22" y="127"/>
                </a:lnTo>
                <a:cubicBezTo>
                  <a:pt x="10" y="127"/>
                  <a:pt x="1" y="118"/>
                  <a:pt x="1" y="10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10"/>
                  <a:pt x="42" y="21"/>
                </a:cubicBezTo>
                <a:lnTo>
                  <a:pt x="43" y="106"/>
                </a:lnTo>
                <a:lnTo>
                  <a:pt x="43" y="106"/>
                </a:lnTo>
                <a:cubicBezTo>
                  <a:pt x="43" y="117"/>
                  <a:pt x="34" y="127"/>
                  <a:pt x="23" y="127"/>
                </a:cubicBezTo>
                <a:lnTo>
                  <a:pt x="22" y="1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72"/>
          <p:cNvSpPr>
            <a:spLocks noChangeArrowheads="1"/>
          </p:cNvSpPr>
          <p:nvPr/>
        </p:nvSpPr>
        <p:spPr bwMode="auto">
          <a:xfrm>
            <a:off x="7395537" y="8378677"/>
            <a:ext cx="46718" cy="135484"/>
          </a:xfrm>
          <a:custGeom>
            <a:avLst/>
            <a:gdLst>
              <a:gd name="T0" fmla="*/ 22 w 44"/>
              <a:gd name="T1" fmla="*/ 126 h 127"/>
              <a:gd name="T2" fmla="*/ 22 w 44"/>
              <a:gd name="T3" fmla="*/ 126 h 127"/>
              <a:gd name="T4" fmla="*/ 1 w 44"/>
              <a:gd name="T5" fmla="*/ 106 h 127"/>
              <a:gd name="T6" fmla="*/ 0 w 44"/>
              <a:gd name="T7" fmla="*/ 21 h 127"/>
              <a:gd name="T8" fmla="*/ 0 w 44"/>
              <a:gd name="T9" fmla="*/ 21 h 127"/>
              <a:gd name="T10" fmla="*/ 21 w 44"/>
              <a:gd name="T11" fmla="*/ 0 h 127"/>
              <a:gd name="T12" fmla="*/ 21 w 44"/>
              <a:gd name="T13" fmla="*/ 0 h 127"/>
              <a:gd name="T14" fmla="*/ 42 w 44"/>
              <a:gd name="T15" fmla="*/ 20 h 127"/>
              <a:gd name="T16" fmla="*/ 43 w 44"/>
              <a:gd name="T17" fmla="*/ 105 h 127"/>
              <a:gd name="T18" fmla="*/ 43 w 44"/>
              <a:gd name="T19" fmla="*/ 105 h 127"/>
              <a:gd name="T20" fmla="*/ 22 w 44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7">
                <a:moveTo>
                  <a:pt x="22" y="126"/>
                </a:moveTo>
                <a:lnTo>
                  <a:pt x="22" y="126"/>
                </a:lnTo>
                <a:cubicBezTo>
                  <a:pt x="11" y="126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0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6"/>
                  <a:pt x="22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373"/>
          <p:cNvSpPr>
            <a:spLocks noChangeArrowheads="1"/>
          </p:cNvSpPr>
          <p:nvPr/>
        </p:nvSpPr>
        <p:spPr bwMode="auto">
          <a:xfrm>
            <a:off x="7507660" y="8378677"/>
            <a:ext cx="46718" cy="135484"/>
          </a:xfrm>
          <a:custGeom>
            <a:avLst/>
            <a:gdLst>
              <a:gd name="T0" fmla="*/ 22 w 45"/>
              <a:gd name="T1" fmla="*/ 126 h 127"/>
              <a:gd name="T2" fmla="*/ 22 w 45"/>
              <a:gd name="T3" fmla="*/ 126 h 127"/>
              <a:gd name="T4" fmla="*/ 2 w 45"/>
              <a:gd name="T5" fmla="*/ 106 h 127"/>
              <a:gd name="T6" fmla="*/ 0 w 45"/>
              <a:gd name="T7" fmla="*/ 21 h 127"/>
              <a:gd name="T8" fmla="*/ 0 w 45"/>
              <a:gd name="T9" fmla="*/ 21 h 127"/>
              <a:gd name="T10" fmla="*/ 21 w 45"/>
              <a:gd name="T11" fmla="*/ 0 h 127"/>
              <a:gd name="T12" fmla="*/ 21 w 45"/>
              <a:gd name="T13" fmla="*/ 0 h 127"/>
              <a:gd name="T14" fmla="*/ 43 w 45"/>
              <a:gd name="T15" fmla="*/ 20 h 127"/>
              <a:gd name="T16" fmla="*/ 44 w 45"/>
              <a:gd name="T17" fmla="*/ 105 h 127"/>
              <a:gd name="T18" fmla="*/ 44 w 45"/>
              <a:gd name="T19" fmla="*/ 105 h 127"/>
              <a:gd name="T20" fmla="*/ 23 w 45"/>
              <a:gd name="T21" fmla="*/ 126 h 127"/>
              <a:gd name="T22" fmla="*/ 22 w 45"/>
              <a:gd name="T23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127">
                <a:moveTo>
                  <a:pt x="22" y="126"/>
                </a:moveTo>
                <a:lnTo>
                  <a:pt x="22" y="126"/>
                </a:lnTo>
                <a:cubicBezTo>
                  <a:pt x="11" y="126"/>
                  <a:pt x="2" y="117"/>
                  <a:pt x="2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3" y="0"/>
                  <a:pt x="43" y="9"/>
                  <a:pt x="43" y="20"/>
                </a:cubicBezTo>
                <a:lnTo>
                  <a:pt x="44" y="105"/>
                </a:lnTo>
                <a:lnTo>
                  <a:pt x="44" y="105"/>
                </a:lnTo>
                <a:cubicBezTo>
                  <a:pt x="44" y="117"/>
                  <a:pt x="35" y="126"/>
                  <a:pt x="23" y="126"/>
                </a:cubicBezTo>
                <a:lnTo>
                  <a:pt x="22" y="1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74"/>
          <p:cNvSpPr>
            <a:spLocks noChangeArrowheads="1"/>
          </p:cNvSpPr>
          <p:nvPr/>
        </p:nvSpPr>
        <p:spPr bwMode="auto">
          <a:xfrm>
            <a:off x="7189977" y="8252539"/>
            <a:ext cx="616680" cy="158842"/>
          </a:xfrm>
          <a:custGeom>
            <a:avLst/>
            <a:gdLst>
              <a:gd name="T0" fmla="*/ 42 w 584"/>
              <a:gd name="T1" fmla="*/ 108 h 151"/>
              <a:gd name="T2" fmla="*/ 541 w 584"/>
              <a:gd name="T3" fmla="*/ 108 h 151"/>
              <a:gd name="T4" fmla="*/ 541 w 584"/>
              <a:gd name="T5" fmla="*/ 42 h 151"/>
              <a:gd name="T6" fmla="*/ 42 w 584"/>
              <a:gd name="T7" fmla="*/ 42 h 151"/>
              <a:gd name="T8" fmla="*/ 42 w 584"/>
              <a:gd name="T9" fmla="*/ 108 h 151"/>
              <a:gd name="T10" fmla="*/ 550 w 584"/>
              <a:gd name="T11" fmla="*/ 150 h 151"/>
              <a:gd name="T12" fmla="*/ 33 w 584"/>
              <a:gd name="T13" fmla="*/ 150 h 151"/>
              <a:gd name="T14" fmla="*/ 33 w 584"/>
              <a:gd name="T15" fmla="*/ 150 h 151"/>
              <a:gd name="T16" fmla="*/ 0 w 584"/>
              <a:gd name="T17" fmla="*/ 117 h 151"/>
              <a:gd name="T18" fmla="*/ 0 w 584"/>
              <a:gd name="T19" fmla="*/ 33 h 151"/>
              <a:gd name="T20" fmla="*/ 0 w 584"/>
              <a:gd name="T21" fmla="*/ 33 h 151"/>
              <a:gd name="T22" fmla="*/ 33 w 584"/>
              <a:gd name="T23" fmla="*/ 0 h 151"/>
              <a:gd name="T24" fmla="*/ 550 w 584"/>
              <a:gd name="T25" fmla="*/ 0 h 151"/>
              <a:gd name="T26" fmla="*/ 550 w 584"/>
              <a:gd name="T27" fmla="*/ 0 h 151"/>
              <a:gd name="T28" fmla="*/ 583 w 584"/>
              <a:gd name="T29" fmla="*/ 33 h 151"/>
              <a:gd name="T30" fmla="*/ 583 w 584"/>
              <a:gd name="T31" fmla="*/ 117 h 151"/>
              <a:gd name="T32" fmla="*/ 583 w 584"/>
              <a:gd name="T33" fmla="*/ 117 h 151"/>
              <a:gd name="T34" fmla="*/ 550 w 584"/>
              <a:gd name="T35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4" h="151">
                <a:moveTo>
                  <a:pt x="42" y="108"/>
                </a:moveTo>
                <a:lnTo>
                  <a:pt x="541" y="108"/>
                </a:lnTo>
                <a:lnTo>
                  <a:pt x="541" y="42"/>
                </a:lnTo>
                <a:lnTo>
                  <a:pt x="42" y="42"/>
                </a:lnTo>
                <a:lnTo>
                  <a:pt x="42" y="108"/>
                </a:lnTo>
                <a:close/>
                <a:moveTo>
                  <a:pt x="550" y="150"/>
                </a:moveTo>
                <a:lnTo>
                  <a:pt x="33" y="150"/>
                </a:lnTo>
                <a:lnTo>
                  <a:pt x="33" y="150"/>
                </a:lnTo>
                <a:cubicBezTo>
                  <a:pt x="15" y="150"/>
                  <a:pt x="0" y="135"/>
                  <a:pt x="0" y="117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4"/>
                  <a:pt x="15" y="0"/>
                  <a:pt x="33" y="0"/>
                </a:cubicBezTo>
                <a:lnTo>
                  <a:pt x="550" y="0"/>
                </a:lnTo>
                <a:lnTo>
                  <a:pt x="550" y="0"/>
                </a:lnTo>
                <a:cubicBezTo>
                  <a:pt x="568" y="0"/>
                  <a:pt x="583" y="14"/>
                  <a:pt x="583" y="33"/>
                </a:cubicBezTo>
                <a:lnTo>
                  <a:pt x="583" y="117"/>
                </a:lnTo>
                <a:lnTo>
                  <a:pt x="583" y="117"/>
                </a:lnTo>
                <a:cubicBezTo>
                  <a:pt x="583" y="135"/>
                  <a:pt x="568" y="150"/>
                  <a:pt x="550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75"/>
          <p:cNvSpPr>
            <a:spLocks noChangeArrowheads="1"/>
          </p:cNvSpPr>
          <p:nvPr/>
        </p:nvSpPr>
        <p:spPr bwMode="auto">
          <a:xfrm>
            <a:off x="7306774" y="8261882"/>
            <a:ext cx="46718" cy="135481"/>
          </a:xfrm>
          <a:custGeom>
            <a:avLst/>
            <a:gdLst>
              <a:gd name="T0" fmla="*/ 22 w 44"/>
              <a:gd name="T1" fmla="*/ 127 h 128"/>
              <a:gd name="T2" fmla="*/ 22 w 44"/>
              <a:gd name="T3" fmla="*/ 127 h 128"/>
              <a:gd name="T4" fmla="*/ 1 w 44"/>
              <a:gd name="T5" fmla="*/ 106 h 128"/>
              <a:gd name="T6" fmla="*/ 0 w 44"/>
              <a:gd name="T7" fmla="*/ 21 h 128"/>
              <a:gd name="T8" fmla="*/ 0 w 44"/>
              <a:gd name="T9" fmla="*/ 21 h 128"/>
              <a:gd name="T10" fmla="*/ 21 w 44"/>
              <a:gd name="T11" fmla="*/ 0 h 128"/>
              <a:gd name="T12" fmla="*/ 21 w 44"/>
              <a:gd name="T13" fmla="*/ 0 h 128"/>
              <a:gd name="T14" fmla="*/ 42 w 44"/>
              <a:gd name="T15" fmla="*/ 21 h 128"/>
              <a:gd name="T16" fmla="*/ 43 w 44"/>
              <a:gd name="T17" fmla="*/ 106 h 128"/>
              <a:gd name="T18" fmla="*/ 43 w 44"/>
              <a:gd name="T19" fmla="*/ 106 h 128"/>
              <a:gd name="T20" fmla="*/ 22 w 44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1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1"/>
                </a:cubicBezTo>
                <a:lnTo>
                  <a:pt x="43" y="106"/>
                </a:lnTo>
                <a:lnTo>
                  <a:pt x="43" y="106"/>
                </a:lnTo>
                <a:cubicBezTo>
                  <a:pt x="43" y="117"/>
                  <a:pt x="34" y="127"/>
                  <a:pt x="22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76"/>
          <p:cNvSpPr>
            <a:spLocks noChangeArrowheads="1"/>
          </p:cNvSpPr>
          <p:nvPr/>
        </p:nvSpPr>
        <p:spPr bwMode="auto">
          <a:xfrm>
            <a:off x="7418897" y="8261882"/>
            <a:ext cx="46718" cy="135481"/>
          </a:xfrm>
          <a:custGeom>
            <a:avLst/>
            <a:gdLst>
              <a:gd name="T0" fmla="*/ 22 w 44"/>
              <a:gd name="T1" fmla="*/ 127 h 128"/>
              <a:gd name="T2" fmla="*/ 22 w 44"/>
              <a:gd name="T3" fmla="*/ 127 h 128"/>
              <a:gd name="T4" fmla="*/ 1 w 44"/>
              <a:gd name="T5" fmla="*/ 106 h 128"/>
              <a:gd name="T6" fmla="*/ 0 w 44"/>
              <a:gd name="T7" fmla="*/ 21 h 128"/>
              <a:gd name="T8" fmla="*/ 0 w 44"/>
              <a:gd name="T9" fmla="*/ 21 h 128"/>
              <a:gd name="T10" fmla="*/ 21 w 44"/>
              <a:gd name="T11" fmla="*/ 0 h 128"/>
              <a:gd name="T12" fmla="*/ 21 w 44"/>
              <a:gd name="T13" fmla="*/ 0 h 128"/>
              <a:gd name="T14" fmla="*/ 42 w 44"/>
              <a:gd name="T15" fmla="*/ 21 h 128"/>
              <a:gd name="T16" fmla="*/ 43 w 44"/>
              <a:gd name="T17" fmla="*/ 106 h 128"/>
              <a:gd name="T18" fmla="*/ 43 w 44"/>
              <a:gd name="T19" fmla="*/ 106 h 128"/>
              <a:gd name="T20" fmla="*/ 22 w 44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2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1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3" y="106"/>
                </a:lnTo>
                <a:lnTo>
                  <a:pt x="43" y="106"/>
                </a:lnTo>
                <a:cubicBezTo>
                  <a:pt x="43" y="117"/>
                  <a:pt x="34" y="127"/>
                  <a:pt x="22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77"/>
          <p:cNvSpPr>
            <a:spLocks noChangeArrowheads="1"/>
          </p:cNvSpPr>
          <p:nvPr/>
        </p:nvSpPr>
        <p:spPr bwMode="auto">
          <a:xfrm>
            <a:off x="7535691" y="8266553"/>
            <a:ext cx="46718" cy="135484"/>
          </a:xfrm>
          <a:custGeom>
            <a:avLst/>
            <a:gdLst>
              <a:gd name="T0" fmla="*/ 22 w 45"/>
              <a:gd name="T1" fmla="*/ 127 h 128"/>
              <a:gd name="T2" fmla="*/ 22 w 45"/>
              <a:gd name="T3" fmla="*/ 127 h 128"/>
              <a:gd name="T4" fmla="*/ 1 w 45"/>
              <a:gd name="T5" fmla="*/ 106 h 128"/>
              <a:gd name="T6" fmla="*/ 0 w 45"/>
              <a:gd name="T7" fmla="*/ 22 h 128"/>
              <a:gd name="T8" fmla="*/ 0 w 45"/>
              <a:gd name="T9" fmla="*/ 22 h 128"/>
              <a:gd name="T10" fmla="*/ 21 w 45"/>
              <a:gd name="T11" fmla="*/ 0 h 128"/>
              <a:gd name="T12" fmla="*/ 21 w 45"/>
              <a:gd name="T13" fmla="*/ 0 h 128"/>
              <a:gd name="T14" fmla="*/ 42 w 45"/>
              <a:gd name="T15" fmla="*/ 21 h 128"/>
              <a:gd name="T16" fmla="*/ 43 w 45"/>
              <a:gd name="T17" fmla="*/ 106 h 128"/>
              <a:gd name="T18" fmla="*/ 43 w 45"/>
              <a:gd name="T19" fmla="*/ 106 h 128"/>
              <a:gd name="T20" fmla="*/ 22 w 45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1" y="118"/>
                  <a:pt x="1" y="10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9" y="1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3" y="106"/>
                </a:lnTo>
                <a:lnTo>
                  <a:pt x="43" y="106"/>
                </a:lnTo>
                <a:cubicBezTo>
                  <a:pt x="44" y="118"/>
                  <a:pt x="34" y="127"/>
                  <a:pt x="22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78"/>
          <p:cNvSpPr>
            <a:spLocks noChangeArrowheads="1"/>
          </p:cNvSpPr>
          <p:nvPr/>
        </p:nvSpPr>
        <p:spPr bwMode="auto">
          <a:xfrm>
            <a:off x="7652488" y="8266553"/>
            <a:ext cx="46718" cy="135484"/>
          </a:xfrm>
          <a:custGeom>
            <a:avLst/>
            <a:gdLst>
              <a:gd name="T0" fmla="*/ 23 w 45"/>
              <a:gd name="T1" fmla="*/ 127 h 128"/>
              <a:gd name="T2" fmla="*/ 23 w 45"/>
              <a:gd name="T3" fmla="*/ 127 h 128"/>
              <a:gd name="T4" fmla="*/ 1 w 45"/>
              <a:gd name="T5" fmla="*/ 106 h 128"/>
              <a:gd name="T6" fmla="*/ 1 w 45"/>
              <a:gd name="T7" fmla="*/ 22 h 128"/>
              <a:gd name="T8" fmla="*/ 1 w 45"/>
              <a:gd name="T9" fmla="*/ 22 h 128"/>
              <a:gd name="T10" fmla="*/ 21 w 45"/>
              <a:gd name="T11" fmla="*/ 0 h 128"/>
              <a:gd name="T12" fmla="*/ 21 w 45"/>
              <a:gd name="T13" fmla="*/ 0 h 128"/>
              <a:gd name="T14" fmla="*/ 43 w 45"/>
              <a:gd name="T15" fmla="*/ 21 h 128"/>
              <a:gd name="T16" fmla="*/ 43 w 45"/>
              <a:gd name="T17" fmla="*/ 106 h 128"/>
              <a:gd name="T18" fmla="*/ 43 w 45"/>
              <a:gd name="T19" fmla="*/ 106 h 128"/>
              <a:gd name="T20" fmla="*/ 23 w 45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8">
                <a:moveTo>
                  <a:pt x="23" y="127"/>
                </a:moveTo>
                <a:lnTo>
                  <a:pt x="23" y="127"/>
                </a:lnTo>
                <a:cubicBezTo>
                  <a:pt x="11" y="127"/>
                  <a:pt x="2" y="118"/>
                  <a:pt x="1" y="106"/>
                </a:cubicBezTo>
                <a:lnTo>
                  <a:pt x="1" y="22"/>
                </a:lnTo>
                <a:lnTo>
                  <a:pt x="1" y="22"/>
                </a:lnTo>
                <a:cubicBezTo>
                  <a:pt x="0" y="10"/>
                  <a:pt x="10" y="1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3" y="21"/>
                </a:cubicBezTo>
                <a:lnTo>
                  <a:pt x="43" y="106"/>
                </a:lnTo>
                <a:lnTo>
                  <a:pt x="43" y="106"/>
                </a:lnTo>
                <a:cubicBezTo>
                  <a:pt x="44" y="118"/>
                  <a:pt x="34" y="127"/>
                  <a:pt x="23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79"/>
          <p:cNvSpPr>
            <a:spLocks noChangeArrowheads="1"/>
          </p:cNvSpPr>
          <p:nvPr/>
        </p:nvSpPr>
        <p:spPr bwMode="auto">
          <a:xfrm>
            <a:off x="3901016" y="9051419"/>
            <a:ext cx="107453" cy="102780"/>
          </a:xfrm>
          <a:custGeom>
            <a:avLst/>
            <a:gdLst>
              <a:gd name="T0" fmla="*/ 99 w 100"/>
              <a:gd name="T1" fmla="*/ 49 h 99"/>
              <a:gd name="T2" fmla="*/ 99 w 100"/>
              <a:gd name="T3" fmla="*/ 49 h 99"/>
              <a:gd name="T4" fmla="*/ 50 w 100"/>
              <a:gd name="T5" fmla="*/ 98 h 99"/>
              <a:gd name="T6" fmla="*/ 50 w 100"/>
              <a:gd name="T7" fmla="*/ 98 h 99"/>
              <a:gd name="T8" fmla="*/ 0 w 100"/>
              <a:gd name="T9" fmla="*/ 49 h 99"/>
              <a:gd name="T10" fmla="*/ 0 w 100"/>
              <a:gd name="T11" fmla="*/ 49 h 99"/>
              <a:gd name="T12" fmla="*/ 50 w 100"/>
              <a:gd name="T13" fmla="*/ 0 h 99"/>
              <a:gd name="T14" fmla="*/ 50 w 100"/>
              <a:gd name="T15" fmla="*/ 0 h 99"/>
              <a:gd name="T16" fmla="*/ 99 w 100"/>
              <a:gd name="T17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99">
                <a:moveTo>
                  <a:pt x="99" y="49"/>
                </a:moveTo>
                <a:lnTo>
                  <a:pt x="99" y="49"/>
                </a:lnTo>
                <a:cubicBezTo>
                  <a:pt x="99" y="76"/>
                  <a:pt x="77" y="98"/>
                  <a:pt x="50" y="98"/>
                </a:cubicBezTo>
                <a:lnTo>
                  <a:pt x="50" y="98"/>
                </a:lnTo>
                <a:cubicBezTo>
                  <a:pt x="22" y="98"/>
                  <a:pt x="0" y="76"/>
                  <a:pt x="0" y="49"/>
                </a:cubicBezTo>
                <a:lnTo>
                  <a:pt x="0" y="49"/>
                </a:lnTo>
                <a:cubicBezTo>
                  <a:pt x="0" y="22"/>
                  <a:pt x="22" y="0"/>
                  <a:pt x="50" y="0"/>
                </a:cubicBezTo>
                <a:lnTo>
                  <a:pt x="50" y="0"/>
                </a:lnTo>
                <a:cubicBezTo>
                  <a:pt x="77" y="0"/>
                  <a:pt x="99" y="22"/>
                  <a:pt x="99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80"/>
          <p:cNvSpPr>
            <a:spLocks noChangeArrowheads="1"/>
          </p:cNvSpPr>
          <p:nvPr/>
        </p:nvSpPr>
        <p:spPr bwMode="auto">
          <a:xfrm>
            <a:off x="3901016" y="9261652"/>
            <a:ext cx="107453" cy="107450"/>
          </a:xfrm>
          <a:custGeom>
            <a:avLst/>
            <a:gdLst>
              <a:gd name="T0" fmla="*/ 99 w 100"/>
              <a:gd name="T1" fmla="*/ 49 h 100"/>
              <a:gd name="T2" fmla="*/ 99 w 100"/>
              <a:gd name="T3" fmla="*/ 49 h 100"/>
              <a:gd name="T4" fmla="*/ 49 w 100"/>
              <a:gd name="T5" fmla="*/ 99 h 100"/>
              <a:gd name="T6" fmla="*/ 49 w 100"/>
              <a:gd name="T7" fmla="*/ 99 h 100"/>
              <a:gd name="T8" fmla="*/ 0 w 100"/>
              <a:gd name="T9" fmla="*/ 49 h 100"/>
              <a:gd name="T10" fmla="*/ 0 w 100"/>
              <a:gd name="T11" fmla="*/ 49 h 100"/>
              <a:gd name="T12" fmla="*/ 49 w 100"/>
              <a:gd name="T13" fmla="*/ 0 h 100"/>
              <a:gd name="T14" fmla="*/ 49 w 100"/>
              <a:gd name="T15" fmla="*/ 0 h 100"/>
              <a:gd name="T16" fmla="*/ 99 w 100"/>
              <a:gd name="T17" fmla="*/ 4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100">
                <a:moveTo>
                  <a:pt x="99" y="49"/>
                </a:moveTo>
                <a:lnTo>
                  <a:pt x="99" y="49"/>
                </a:lnTo>
                <a:cubicBezTo>
                  <a:pt x="99" y="76"/>
                  <a:pt x="77" y="99"/>
                  <a:pt x="49" y="99"/>
                </a:cubicBezTo>
                <a:lnTo>
                  <a:pt x="49" y="99"/>
                </a:lnTo>
                <a:cubicBezTo>
                  <a:pt x="22" y="99"/>
                  <a:pt x="0" y="76"/>
                  <a:pt x="0" y="49"/>
                </a:cubicBez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7" y="0"/>
                  <a:pt x="99" y="22"/>
                  <a:pt x="99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81"/>
          <p:cNvSpPr>
            <a:spLocks noChangeArrowheads="1"/>
          </p:cNvSpPr>
          <p:nvPr/>
        </p:nvSpPr>
        <p:spPr bwMode="auto">
          <a:xfrm>
            <a:off x="3901016" y="9471882"/>
            <a:ext cx="107453" cy="107453"/>
          </a:xfrm>
          <a:custGeom>
            <a:avLst/>
            <a:gdLst>
              <a:gd name="T0" fmla="*/ 99 w 100"/>
              <a:gd name="T1" fmla="*/ 49 h 100"/>
              <a:gd name="T2" fmla="*/ 99 w 100"/>
              <a:gd name="T3" fmla="*/ 49 h 100"/>
              <a:gd name="T4" fmla="*/ 50 w 100"/>
              <a:gd name="T5" fmla="*/ 99 h 100"/>
              <a:gd name="T6" fmla="*/ 50 w 100"/>
              <a:gd name="T7" fmla="*/ 99 h 100"/>
              <a:gd name="T8" fmla="*/ 0 w 100"/>
              <a:gd name="T9" fmla="*/ 49 h 100"/>
              <a:gd name="T10" fmla="*/ 0 w 100"/>
              <a:gd name="T11" fmla="*/ 49 h 100"/>
              <a:gd name="T12" fmla="*/ 50 w 100"/>
              <a:gd name="T13" fmla="*/ 0 h 100"/>
              <a:gd name="T14" fmla="*/ 50 w 100"/>
              <a:gd name="T15" fmla="*/ 0 h 100"/>
              <a:gd name="T16" fmla="*/ 99 w 100"/>
              <a:gd name="T17" fmla="*/ 4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100">
                <a:moveTo>
                  <a:pt x="99" y="49"/>
                </a:moveTo>
                <a:lnTo>
                  <a:pt x="99" y="49"/>
                </a:lnTo>
                <a:cubicBezTo>
                  <a:pt x="99" y="77"/>
                  <a:pt x="77" y="99"/>
                  <a:pt x="50" y="99"/>
                </a:cubicBezTo>
                <a:lnTo>
                  <a:pt x="50" y="99"/>
                </a:lnTo>
                <a:cubicBezTo>
                  <a:pt x="22" y="99"/>
                  <a:pt x="0" y="77"/>
                  <a:pt x="0" y="49"/>
                </a:cubicBezTo>
                <a:lnTo>
                  <a:pt x="0" y="49"/>
                </a:lnTo>
                <a:cubicBezTo>
                  <a:pt x="0" y="22"/>
                  <a:pt x="22" y="0"/>
                  <a:pt x="50" y="0"/>
                </a:cubicBezTo>
                <a:lnTo>
                  <a:pt x="50" y="0"/>
                </a:lnTo>
                <a:cubicBezTo>
                  <a:pt x="77" y="0"/>
                  <a:pt x="99" y="22"/>
                  <a:pt x="99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82"/>
          <p:cNvSpPr>
            <a:spLocks noChangeArrowheads="1"/>
          </p:cNvSpPr>
          <p:nvPr/>
        </p:nvSpPr>
        <p:spPr bwMode="auto">
          <a:xfrm>
            <a:off x="4115919" y="9079449"/>
            <a:ext cx="420464" cy="51391"/>
          </a:xfrm>
          <a:custGeom>
            <a:avLst/>
            <a:gdLst>
              <a:gd name="T0" fmla="*/ 370 w 395"/>
              <a:gd name="T1" fmla="*/ 49 h 50"/>
              <a:gd name="T2" fmla="*/ 24 w 395"/>
              <a:gd name="T3" fmla="*/ 49 h 50"/>
              <a:gd name="T4" fmla="*/ 24 w 395"/>
              <a:gd name="T5" fmla="*/ 49 h 50"/>
              <a:gd name="T6" fmla="*/ 0 w 395"/>
              <a:gd name="T7" fmla="*/ 25 h 50"/>
              <a:gd name="T8" fmla="*/ 0 w 395"/>
              <a:gd name="T9" fmla="*/ 25 h 50"/>
              <a:gd name="T10" fmla="*/ 24 w 395"/>
              <a:gd name="T11" fmla="*/ 0 h 50"/>
              <a:gd name="T12" fmla="*/ 370 w 395"/>
              <a:gd name="T13" fmla="*/ 0 h 50"/>
              <a:gd name="T14" fmla="*/ 370 w 395"/>
              <a:gd name="T15" fmla="*/ 0 h 50"/>
              <a:gd name="T16" fmla="*/ 394 w 395"/>
              <a:gd name="T17" fmla="*/ 25 h 50"/>
              <a:gd name="T18" fmla="*/ 394 w 395"/>
              <a:gd name="T19" fmla="*/ 25 h 50"/>
              <a:gd name="T20" fmla="*/ 370 w 395"/>
              <a:gd name="T2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5" h="50">
                <a:moveTo>
                  <a:pt x="370" y="49"/>
                </a:moveTo>
                <a:lnTo>
                  <a:pt x="24" y="49"/>
                </a:lnTo>
                <a:lnTo>
                  <a:pt x="24" y="49"/>
                </a:lnTo>
                <a:cubicBezTo>
                  <a:pt x="11" y="49"/>
                  <a:pt x="0" y="38"/>
                  <a:pt x="0" y="25"/>
                </a:cubicBezTo>
                <a:lnTo>
                  <a:pt x="0" y="25"/>
                </a:lnTo>
                <a:cubicBezTo>
                  <a:pt x="0" y="11"/>
                  <a:pt x="11" y="0"/>
                  <a:pt x="24" y="0"/>
                </a:cubicBezTo>
                <a:lnTo>
                  <a:pt x="370" y="0"/>
                </a:lnTo>
                <a:lnTo>
                  <a:pt x="370" y="0"/>
                </a:lnTo>
                <a:cubicBezTo>
                  <a:pt x="383" y="0"/>
                  <a:pt x="394" y="11"/>
                  <a:pt x="394" y="25"/>
                </a:cubicBezTo>
                <a:lnTo>
                  <a:pt x="394" y="25"/>
                </a:lnTo>
                <a:cubicBezTo>
                  <a:pt x="394" y="38"/>
                  <a:pt x="383" y="49"/>
                  <a:pt x="370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83"/>
          <p:cNvSpPr>
            <a:spLocks noChangeArrowheads="1"/>
          </p:cNvSpPr>
          <p:nvPr/>
        </p:nvSpPr>
        <p:spPr bwMode="auto">
          <a:xfrm>
            <a:off x="4115919" y="9289683"/>
            <a:ext cx="420464" cy="51389"/>
          </a:xfrm>
          <a:custGeom>
            <a:avLst/>
            <a:gdLst>
              <a:gd name="T0" fmla="*/ 370 w 395"/>
              <a:gd name="T1" fmla="*/ 48 h 49"/>
              <a:gd name="T2" fmla="*/ 24 w 395"/>
              <a:gd name="T3" fmla="*/ 48 h 49"/>
              <a:gd name="T4" fmla="*/ 24 w 395"/>
              <a:gd name="T5" fmla="*/ 48 h 49"/>
              <a:gd name="T6" fmla="*/ 0 w 395"/>
              <a:gd name="T7" fmla="*/ 24 h 49"/>
              <a:gd name="T8" fmla="*/ 0 w 395"/>
              <a:gd name="T9" fmla="*/ 24 h 49"/>
              <a:gd name="T10" fmla="*/ 24 w 395"/>
              <a:gd name="T11" fmla="*/ 0 h 49"/>
              <a:gd name="T12" fmla="*/ 370 w 395"/>
              <a:gd name="T13" fmla="*/ 0 h 49"/>
              <a:gd name="T14" fmla="*/ 370 w 395"/>
              <a:gd name="T15" fmla="*/ 0 h 49"/>
              <a:gd name="T16" fmla="*/ 394 w 395"/>
              <a:gd name="T17" fmla="*/ 24 h 49"/>
              <a:gd name="T18" fmla="*/ 394 w 395"/>
              <a:gd name="T19" fmla="*/ 24 h 49"/>
              <a:gd name="T20" fmla="*/ 370 w 395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5" h="49">
                <a:moveTo>
                  <a:pt x="370" y="48"/>
                </a:moveTo>
                <a:lnTo>
                  <a:pt x="24" y="48"/>
                </a:lnTo>
                <a:lnTo>
                  <a:pt x="24" y="48"/>
                </a:lnTo>
                <a:cubicBezTo>
                  <a:pt x="11" y="48"/>
                  <a:pt x="0" y="38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370" y="0"/>
                </a:lnTo>
                <a:lnTo>
                  <a:pt x="370" y="0"/>
                </a:lnTo>
                <a:cubicBezTo>
                  <a:pt x="383" y="0"/>
                  <a:pt x="394" y="11"/>
                  <a:pt x="394" y="24"/>
                </a:cubicBezTo>
                <a:lnTo>
                  <a:pt x="394" y="24"/>
                </a:lnTo>
                <a:cubicBezTo>
                  <a:pt x="394" y="38"/>
                  <a:pt x="383" y="48"/>
                  <a:pt x="370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84"/>
          <p:cNvSpPr>
            <a:spLocks noChangeArrowheads="1"/>
          </p:cNvSpPr>
          <p:nvPr/>
        </p:nvSpPr>
        <p:spPr bwMode="auto">
          <a:xfrm>
            <a:off x="4115919" y="9499913"/>
            <a:ext cx="420464" cy="51391"/>
          </a:xfrm>
          <a:custGeom>
            <a:avLst/>
            <a:gdLst>
              <a:gd name="T0" fmla="*/ 370 w 395"/>
              <a:gd name="T1" fmla="*/ 49 h 50"/>
              <a:gd name="T2" fmla="*/ 24 w 395"/>
              <a:gd name="T3" fmla="*/ 49 h 50"/>
              <a:gd name="T4" fmla="*/ 24 w 395"/>
              <a:gd name="T5" fmla="*/ 49 h 50"/>
              <a:gd name="T6" fmla="*/ 0 w 395"/>
              <a:gd name="T7" fmla="*/ 24 h 50"/>
              <a:gd name="T8" fmla="*/ 0 w 395"/>
              <a:gd name="T9" fmla="*/ 24 h 50"/>
              <a:gd name="T10" fmla="*/ 24 w 395"/>
              <a:gd name="T11" fmla="*/ 0 h 50"/>
              <a:gd name="T12" fmla="*/ 370 w 395"/>
              <a:gd name="T13" fmla="*/ 0 h 50"/>
              <a:gd name="T14" fmla="*/ 370 w 395"/>
              <a:gd name="T15" fmla="*/ 0 h 50"/>
              <a:gd name="T16" fmla="*/ 394 w 395"/>
              <a:gd name="T17" fmla="*/ 24 h 50"/>
              <a:gd name="T18" fmla="*/ 394 w 395"/>
              <a:gd name="T19" fmla="*/ 24 h 50"/>
              <a:gd name="T20" fmla="*/ 370 w 395"/>
              <a:gd name="T2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5" h="50">
                <a:moveTo>
                  <a:pt x="370" y="49"/>
                </a:moveTo>
                <a:lnTo>
                  <a:pt x="24" y="49"/>
                </a:lnTo>
                <a:lnTo>
                  <a:pt x="24" y="49"/>
                </a:lnTo>
                <a:cubicBezTo>
                  <a:pt x="11" y="49"/>
                  <a:pt x="0" y="38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370" y="0"/>
                </a:lnTo>
                <a:lnTo>
                  <a:pt x="370" y="0"/>
                </a:lnTo>
                <a:cubicBezTo>
                  <a:pt x="383" y="0"/>
                  <a:pt x="394" y="11"/>
                  <a:pt x="394" y="24"/>
                </a:cubicBezTo>
                <a:lnTo>
                  <a:pt x="394" y="24"/>
                </a:lnTo>
                <a:cubicBezTo>
                  <a:pt x="394" y="38"/>
                  <a:pt x="383" y="49"/>
                  <a:pt x="370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85"/>
          <p:cNvSpPr>
            <a:spLocks noChangeArrowheads="1"/>
          </p:cNvSpPr>
          <p:nvPr/>
        </p:nvSpPr>
        <p:spPr bwMode="auto">
          <a:xfrm>
            <a:off x="13557668" y="8182460"/>
            <a:ext cx="154169" cy="266295"/>
          </a:xfrm>
          <a:custGeom>
            <a:avLst/>
            <a:gdLst>
              <a:gd name="T0" fmla="*/ 41 w 147"/>
              <a:gd name="T1" fmla="*/ 208 h 251"/>
              <a:gd name="T2" fmla="*/ 105 w 147"/>
              <a:gd name="T3" fmla="*/ 208 h 251"/>
              <a:gd name="T4" fmla="*/ 105 w 147"/>
              <a:gd name="T5" fmla="*/ 41 h 251"/>
              <a:gd name="T6" fmla="*/ 41 w 147"/>
              <a:gd name="T7" fmla="*/ 41 h 251"/>
              <a:gd name="T8" fmla="*/ 41 w 147"/>
              <a:gd name="T9" fmla="*/ 208 h 251"/>
              <a:gd name="T10" fmla="*/ 125 w 147"/>
              <a:gd name="T11" fmla="*/ 250 h 251"/>
              <a:gd name="T12" fmla="*/ 21 w 147"/>
              <a:gd name="T13" fmla="*/ 250 h 251"/>
              <a:gd name="T14" fmla="*/ 21 w 147"/>
              <a:gd name="T15" fmla="*/ 250 h 251"/>
              <a:gd name="T16" fmla="*/ 0 w 147"/>
              <a:gd name="T17" fmla="*/ 229 h 251"/>
              <a:gd name="T18" fmla="*/ 0 w 147"/>
              <a:gd name="T19" fmla="*/ 21 h 251"/>
              <a:gd name="T20" fmla="*/ 0 w 147"/>
              <a:gd name="T21" fmla="*/ 21 h 251"/>
              <a:gd name="T22" fmla="*/ 21 w 147"/>
              <a:gd name="T23" fmla="*/ 0 h 251"/>
              <a:gd name="T24" fmla="*/ 125 w 147"/>
              <a:gd name="T25" fmla="*/ 0 h 251"/>
              <a:gd name="T26" fmla="*/ 125 w 147"/>
              <a:gd name="T27" fmla="*/ 0 h 251"/>
              <a:gd name="T28" fmla="*/ 146 w 147"/>
              <a:gd name="T29" fmla="*/ 21 h 251"/>
              <a:gd name="T30" fmla="*/ 146 w 147"/>
              <a:gd name="T31" fmla="*/ 229 h 251"/>
              <a:gd name="T32" fmla="*/ 146 w 147"/>
              <a:gd name="T33" fmla="*/ 229 h 251"/>
              <a:gd name="T34" fmla="*/ 125 w 147"/>
              <a:gd name="T35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7" h="251">
                <a:moveTo>
                  <a:pt x="41" y="208"/>
                </a:moveTo>
                <a:lnTo>
                  <a:pt x="105" y="208"/>
                </a:lnTo>
                <a:lnTo>
                  <a:pt x="105" y="41"/>
                </a:lnTo>
                <a:lnTo>
                  <a:pt x="41" y="41"/>
                </a:lnTo>
                <a:lnTo>
                  <a:pt x="41" y="208"/>
                </a:lnTo>
                <a:close/>
                <a:moveTo>
                  <a:pt x="125" y="250"/>
                </a:moveTo>
                <a:lnTo>
                  <a:pt x="21" y="250"/>
                </a:lnTo>
                <a:lnTo>
                  <a:pt x="21" y="250"/>
                </a:lnTo>
                <a:cubicBezTo>
                  <a:pt x="9" y="250"/>
                  <a:pt x="0" y="240"/>
                  <a:pt x="0" y="229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125" y="0"/>
                </a:lnTo>
                <a:lnTo>
                  <a:pt x="125" y="0"/>
                </a:lnTo>
                <a:cubicBezTo>
                  <a:pt x="137" y="0"/>
                  <a:pt x="146" y="10"/>
                  <a:pt x="146" y="21"/>
                </a:cubicBezTo>
                <a:lnTo>
                  <a:pt x="146" y="229"/>
                </a:lnTo>
                <a:lnTo>
                  <a:pt x="146" y="229"/>
                </a:lnTo>
                <a:cubicBezTo>
                  <a:pt x="146" y="240"/>
                  <a:pt x="137" y="250"/>
                  <a:pt x="125" y="2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86"/>
          <p:cNvSpPr>
            <a:spLocks noChangeArrowheads="1"/>
          </p:cNvSpPr>
          <p:nvPr/>
        </p:nvSpPr>
        <p:spPr bwMode="auto">
          <a:xfrm>
            <a:off x="13777242" y="7958213"/>
            <a:ext cx="154172" cy="490543"/>
          </a:xfrm>
          <a:custGeom>
            <a:avLst/>
            <a:gdLst>
              <a:gd name="T0" fmla="*/ 41 w 147"/>
              <a:gd name="T1" fmla="*/ 419 h 462"/>
              <a:gd name="T2" fmla="*/ 105 w 147"/>
              <a:gd name="T3" fmla="*/ 419 h 462"/>
              <a:gd name="T4" fmla="*/ 105 w 147"/>
              <a:gd name="T5" fmla="*/ 40 h 462"/>
              <a:gd name="T6" fmla="*/ 41 w 147"/>
              <a:gd name="T7" fmla="*/ 40 h 462"/>
              <a:gd name="T8" fmla="*/ 41 w 147"/>
              <a:gd name="T9" fmla="*/ 419 h 462"/>
              <a:gd name="T10" fmla="*/ 126 w 147"/>
              <a:gd name="T11" fmla="*/ 461 h 462"/>
              <a:gd name="T12" fmla="*/ 21 w 147"/>
              <a:gd name="T13" fmla="*/ 461 h 462"/>
              <a:gd name="T14" fmla="*/ 21 w 147"/>
              <a:gd name="T15" fmla="*/ 461 h 462"/>
              <a:gd name="T16" fmla="*/ 0 w 147"/>
              <a:gd name="T17" fmla="*/ 440 h 462"/>
              <a:gd name="T18" fmla="*/ 0 w 147"/>
              <a:gd name="T19" fmla="*/ 20 h 462"/>
              <a:gd name="T20" fmla="*/ 0 w 147"/>
              <a:gd name="T21" fmla="*/ 20 h 462"/>
              <a:gd name="T22" fmla="*/ 21 w 147"/>
              <a:gd name="T23" fmla="*/ 0 h 462"/>
              <a:gd name="T24" fmla="*/ 126 w 147"/>
              <a:gd name="T25" fmla="*/ 0 h 462"/>
              <a:gd name="T26" fmla="*/ 126 w 147"/>
              <a:gd name="T27" fmla="*/ 0 h 462"/>
              <a:gd name="T28" fmla="*/ 146 w 147"/>
              <a:gd name="T29" fmla="*/ 20 h 462"/>
              <a:gd name="T30" fmla="*/ 146 w 147"/>
              <a:gd name="T31" fmla="*/ 440 h 462"/>
              <a:gd name="T32" fmla="*/ 146 w 147"/>
              <a:gd name="T33" fmla="*/ 440 h 462"/>
              <a:gd name="T34" fmla="*/ 126 w 147"/>
              <a:gd name="T35" fmla="*/ 46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7" h="462">
                <a:moveTo>
                  <a:pt x="41" y="419"/>
                </a:moveTo>
                <a:lnTo>
                  <a:pt x="105" y="419"/>
                </a:lnTo>
                <a:lnTo>
                  <a:pt x="105" y="40"/>
                </a:lnTo>
                <a:lnTo>
                  <a:pt x="41" y="40"/>
                </a:lnTo>
                <a:lnTo>
                  <a:pt x="41" y="419"/>
                </a:lnTo>
                <a:close/>
                <a:moveTo>
                  <a:pt x="126" y="461"/>
                </a:moveTo>
                <a:lnTo>
                  <a:pt x="21" y="461"/>
                </a:lnTo>
                <a:lnTo>
                  <a:pt x="21" y="461"/>
                </a:lnTo>
                <a:cubicBezTo>
                  <a:pt x="9" y="461"/>
                  <a:pt x="0" y="451"/>
                  <a:pt x="0" y="440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9" y="0"/>
                  <a:pt x="21" y="0"/>
                </a:cubicBezTo>
                <a:lnTo>
                  <a:pt x="126" y="0"/>
                </a:lnTo>
                <a:lnTo>
                  <a:pt x="126" y="0"/>
                </a:lnTo>
                <a:cubicBezTo>
                  <a:pt x="137" y="0"/>
                  <a:pt x="146" y="9"/>
                  <a:pt x="146" y="20"/>
                </a:cubicBezTo>
                <a:lnTo>
                  <a:pt x="146" y="440"/>
                </a:lnTo>
                <a:lnTo>
                  <a:pt x="146" y="440"/>
                </a:lnTo>
                <a:cubicBezTo>
                  <a:pt x="146" y="451"/>
                  <a:pt x="137" y="461"/>
                  <a:pt x="126" y="4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87"/>
          <p:cNvSpPr>
            <a:spLocks noChangeArrowheads="1"/>
          </p:cNvSpPr>
          <p:nvPr/>
        </p:nvSpPr>
        <p:spPr bwMode="auto">
          <a:xfrm>
            <a:off x="13996819" y="7738639"/>
            <a:ext cx="158842" cy="710117"/>
          </a:xfrm>
          <a:custGeom>
            <a:avLst/>
            <a:gdLst>
              <a:gd name="T0" fmla="*/ 41 w 149"/>
              <a:gd name="T1" fmla="*/ 628 h 671"/>
              <a:gd name="T2" fmla="*/ 107 w 149"/>
              <a:gd name="T3" fmla="*/ 628 h 671"/>
              <a:gd name="T4" fmla="*/ 107 w 149"/>
              <a:gd name="T5" fmla="*/ 40 h 671"/>
              <a:gd name="T6" fmla="*/ 41 w 149"/>
              <a:gd name="T7" fmla="*/ 40 h 671"/>
              <a:gd name="T8" fmla="*/ 41 w 149"/>
              <a:gd name="T9" fmla="*/ 628 h 671"/>
              <a:gd name="T10" fmla="*/ 128 w 149"/>
              <a:gd name="T11" fmla="*/ 670 h 671"/>
              <a:gd name="T12" fmla="*/ 20 w 149"/>
              <a:gd name="T13" fmla="*/ 670 h 671"/>
              <a:gd name="T14" fmla="*/ 20 w 149"/>
              <a:gd name="T15" fmla="*/ 670 h 671"/>
              <a:gd name="T16" fmla="*/ 0 w 149"/>
              <a:gd name="T17" fmla="*/ 649 h 671"/>
              <a:gd name="T18" fmla="*/ 0 w 149"/>
              <a:gd name="T19" fmla="*/ 20 h 671"/>
              <a:gd name="T20" fmla="*/ 0 w 149"/>
              <a:gd name="T21" fmla="*/ 20 h 671"/>
              <a:gd name="T22" fmla="*/ 20 w 149"/>
              <a:gd name="T23" fmla="*/ 0 h 671"/>
              <a:gd name="T24" fmla="*/ 128 w 149"/>
              <a:gd name="T25" fmla="*/ 0 h 671"/>
              <a:gd name="T26" fmla="*/ 128 w 149"/>
              <a:gd name="T27" fmla="*/ 0 h 671"/>
              <a:gd name="T28" fmla="*/ 148 w 149"/>
              <a:gd name="T29" fmla="*/ 20 h 671"/>
              <a:gd name="T30" fmla="*/ 148 w 149"/>
              <a:gd name="T31" fmla="*/ 649 h 671"/>
              <a:gd name="T32" fmla="*/ 148 w 149"/>
              <a:gd name="T33" fmla="*/ 649 h 671"/>
              <a:gd name="T34" fmla="*/ 128 w 149"/>
              <a:gd name="T35" fmla="*/ 67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9" h="671">
                <a:moveTo>
                  <a:pt x="41" y="628"/>
                </a:moveTo>
                <a:lnTo>
                  <a:pt x="107" y="628"/>
                </a:lnTo>
                <a:lnTo>
                  <a:pt x="107" y="40"/>
                </a:lnTo>
                <a:lnTo>
                  <a:pt x="41" y="40"/>
                </a:lnTo>
                <a:lnTo>
                  <a:pt x="41" y="628"/>
                </a:lnTo>
                <a:close/>
                <a:moveTo>
                  <a:pt x="128" y="670"/>
                </a:moveTo>
                <a:lnTo>
                  <a:pt x="20" y="670"/>
                </a:lnTo>
                <a:lnTo>
                  <a:pt x="20" y="670"/>
                </a:lnTo>
                <a:cubicBezTo>
                  <a:pt x="9" y="670"/>
                  <a:pt x="0" y="660"/>
                  <a:pt x="0" y="649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9" y="0"/>
                  <a:pt x="20" y="0"/>
                </a:cubicBezTo>
                <a:lnTo>
                  <a:pt x="128" y="0"/>
                </a:lnTo>
                <a:lnTo>
                  <a:pt x="128" y="0"/>
                </a:lnTo>
                <a:cubicBezTo>
                  <a:pt x="139" y="0"/>
                  <a:pt x="148" y="9"/>
                  <a:pt x="148" y="20"/>
                </a:cubicBezTo>
                <a:lnTo>
                  <a:pt x="148" y="649"/>
                </a:lnTo>
                <a:lnTo>
                  <a:pt x="148" y="649"/>
                </a:lnTo>
                <a:cubicBezTo>
                  <a:pt x="148" y="660"/>
                  <a:pt x="139" y="670"/>
                  <a:pt x="128" y="6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88"/>
          <p:cNvSpPr>
            <a:spLocks noChangeArrowheads="1"/>
          </p:cNvSpPr>
          <p:nvPr/>
        </p:nvSpPr>
        <p:spPr bwMode="auto">
          <a:xfrm>
            <a:off x="10287394" y="9457868"/>
            <a:ext cx="714787" cy="485869"/>
          </a:xfrm>
          <a:custGeom>
            <a:avLst/>
            <a:gdLst>
              <a:gd name="T0" fmla="*/ 41 w 673"/>
              <a:gd name="T1" fmla="*/ 416 h 458"/>
              <a:gd name="T2" fmla="*/ 631 w 673"/>
              <a:gd name="T3" fmla="*/ 416 h 458"/>
              <a:gd name="T4" fmla="*/ 631 w 673"/>
              <a:gd name="T5" fmla="*/ 41 h 458"/>
              <a:gd name="T6" fmla="*/ 41 w 673"/>
              <a:gd name="T7" fmla="*/ 41 h 458"/>
              <a:gd name="T8" fmla="*/ 41 w 673"/>
              <a:gd name="T9" fmla="*/ 416 h 458"/>
              <a:gd name="T10" fmla="*/ 640 w 673"/>
              <a:gd name="T11" fmla="*/ 457 h 458"/>
              <a:gd name="T12" fmla="*/ 32 w 673"/>
              <a:gd name="T13" fmla="*/ 457 h 458"/>
              <a:gd name="T14" fmla="*/ 32 w 673"/>
              <a:gd name="T15" fmla="*/ 457 h 458"/>
              <a:gd name="T16" fmla="*/ 0 w 673"/>
              <a:gd name="T17" fmla="*/ 425 h 458"/>
              <a:gd name="T18" fmla="*/ 0 w 673"/>
              <a:gd name="T19" fmla="*/ 32 h 458"/>
              <a:gd name="T20" fmla="*/ 0 w 673"/>
              <a:gd name="T21" fmla="*/ 32 h 458"/>
              <a:gd name="T22" fmla="*/ 32 w 673"/>
              <a:gd name="T23" fmla="*/ 0 h 458"/>
              <a:gd name="T24" fmla="*/ 640 w 673"/>
              <a:gd name="T25" fmla="*/ 0 h 458"/>
              <a:gd name="T26" fmla="*/ 640 w 673"/>
              <a:gd name="T27" fmla="*/ 0 h 458"/>
              <a:gd name="T28" fmla="*/ 672 w 673"/>
              <a:gd name="T29" fmla="*/ 32 h 458"/>
              <a:gd name="T30" fmla="*/ 672 w 673"/>
              <a:gd name="T31" fmla="*/ 425 h 458"/>
              <a:gd name="T32" fmla="*/ 672 w 673"/>
              <a:gd name="T33" fmla="*/ 425 h 458"/>
              <a:gd name="T34" fmla="*/ 640 w 673"/>
              <a:gd name="T35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3" h="458">
                <a:moveTo>
                  <a:pt x="41" y="416"/>
                </a:moveTo>
                <a:lnTo>
                  <a:pt x="631" y="416"/>
                </a:lnTo>
                <a:lnTo>
                  <a:pt x="631" y="41"/>
                </a:lnTo>
                <a:lnTo>
                  <a:pt x="41" y="41"/>
                </a:lnTo>
                <a:lnTo>
                  <a:pt x="41" y="416"/>
                </a:lnTo>
                <a:close/>
                <a:moveTo>
                  <a:pt x="640" y="457"/>
                </a:moveTo>
                <a:lnTo>
                  <a:pt x="32" y="457"/>
                </a:lnTo>
                <a:lnTo>
                  <a:pt x="32" y="457"/>
                </a:lnTo>
                <a:cubicBezTo>
                  <a:pt x="14" y="457"/>
                  <a:pt x="0" y="442"/>
                  <a:pt x="0" y="425"/>
                </a:cubicBezTo>
                <a:lnTo>
                  <a:pt x="0" y="32"/>
                </a:lnTo>
                <a:lnTo>
                  <a:pt x="0" y="32"/>
                </a:lnTo>
                <a:cubicBezTo>
                  <a:pt x="0" y="15"/>
                  <a:pt x="14" y="0"/>
                  <a:pt x="32" y="0"/>
                </a:cubicBezTo>
                <a:lnTo>
                  <a:pt x="640" y="0"/>
                </a:lnTo>
                <a:lnTo>
                  <a:pt x="640" y="0"/>
                </a:lnTo>
                <a:cubicBezTo>
                  <a:pt x="658" y="0"/>
                  <a:pt x="672" y="15"/>
                  <a:pt x="672" y="32"/>
                </a:cubicBezTo>
                <a:lnTo>
                  <a:pt x="672" y="425"/>
                </a:lnTo>
                <a:lnTo>
                  <a:pt x="672" y="425"/>
                </a:lnTo>
                <a:cubicBezTo>
                  <a:pt x="672" y="442"/>
                  <a:pt x="658" y="457"/>
                  <a:pt x="640" y="4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89"/>
          <p:cNvSpPr>
            <a:spLocks noChangeArrowheads="1"/>
          </p:cNvSpPr>
          <p:nvPr/>
        </p:nvSpPr>
        <p:spPr bwMode="auto">
          <a:xfrm>
            <a:off x="10287394" y="9826941"/>
            <a:ext cx="710117" cy="46718"/>
          </a:xfrm>
          <a:custGeom>
            <a:avLst/>
            <a:gdLst>
              <a:gd name="T0" fmla="*/ 649 w 671"/>
              <a:gd name="T1" fmla="*/ 41 h 42"/>
              <a:gd name="T2" fmla="*/ 21 w 671"/>
              <a:gd name="T3" fmla="*/ 41 h 42"/>
              <a:gd name="T4" fmla="*/ 21 w 671"/>
              <a:gd name="T5" fmla="*/ 41 h 42"/>
              <a:gd name="T6" fmla="*/ 0 w 671"/>
              <a:gd name="T7" fmla="*/ 20 h 42"/>
              <a:gd name="T8" fmla="*/ 0 w 671"/>
              <a:gd name="T9" fmla="*/ 20 h 42"/>
              <a:gd name="T10" fmla="*/ 21 w 671"/>
              <a:gd name="T11" fmla="*/ 0 h 42"/>
              <a:gd name="T12" fmla="*/ 649 w 671"/>
              <a:gd name="T13" fmla="*/ 0 h 42"/>
              <a:gd name="T14" fmla="*/ 649 w 671"/>
              <a:gd name="T15" fmla="*/ 0 h 42"/>
              <a:gd name="T16" fmla="*/ 670 w 671"/>
              <a:gd name="T17" fmla="*/ 20 h 42"/>
              <a:gd name="T18" fmla="*/ 670 w 671"/>
              <a:gd name="T19" fmla="*/ 20 h 42"/>
              <a:gd name="T20" fmla="*/ 649 w 671"/>
              <a:gd name="T21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1" h="42">
                <a:moveTo>
                  <a:pt x="649" y="41"/>
                </a:moveTo>
                <a:lnTo>
                  <a:pt x="21" y="41"/>
                </a:lnTo>
                <a:lnTo>
                  <a:pt x="21" y="41"/>
                </a:lnTo>
                <a:cubicBezTo>
                  <a:pt x="9" y="41"/>
                  <a:pt x="0" y="32"/>
                  <a:pt x="0" y="20"/>
                </a:cubicBezTo>
                <a:lnTo>
                  <a:pt x="0" y="20"/>
                </a:lnTo>
                <a:cubicBezTo>
                  <a:pt x="0" y="9"/>
                  <a:pt x="9" y="0"/>
                  <a:pt x="21" y="0"/>
                </a:cubicBezTo>
                <a:lnTo>
                  <a:pt x="649" y="0"/>
                </a:lnTo>
                <a:lnTo>
                  <a:pt x="649" y="0"/>
                </a:lnTo>
                <a:cubicBezTo>
                  <a:pt x="661" y="0"/>
                  <a:pt x="670" y="9"/>
                  <a:pt x="670" y="20"/>
                </a:cubicBezTo>
                <a:lnTo>
                  <a:pt x="670" y="20"/>
                </a:lnTo>
                <a:cubicBezTo>
                  <a:pt x="670" y="32"/>
                  <a:pt x="661" y="41"/>
                  <a:pt x="649" y="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90"/>
          <p:cNvSpPr>
            <a:spLocks noChangeArrowheads="1"/>
          </p:cNvSpPr>
          <p:nvPr/>
        </p:nvSpPr>
        <p:spPr bwMode="auto">
          <a:xfrm>
            <a:off x="10460250" y="10023157"/>
            <a:ext cx="369075" cy="32704"/>
          </a:xfrm>
          <a:custGeom>
            <a:avLst/>
            <a:gdLst>
              <a:gd name="T0" fmla="*/ 333 w 349"/>
              <a:gd name="T1" fmla="*/ 32 h 33"/>
              <a:gd name="T2" fmla="*/ 15 w 349"/>
              <a:gd name="T3" fmla="*/ 32 h 33"/>
              <a:gd name="T4" fmla="*/ 15 w 349"/>
              <a:gd name="T5" fmla="*/ 32 h 33"/>
              <a:gd name="T6" fmla="*/ 0 w 349"/>
              <a:gd name="T7" fmla="*/ 16 h 33"/>
              <a:gd name="T8" fmla="*/ 0 w 349"/>
              <a:gd name="T9" fmla="*/ 16 h 33"/>
              <a:gd name="T10" fmla="*/ 15 w 349"/>
              <a:gd name="T11" fmla="*/ 0 h 33"/>
              <a:gd name="T12" fmla="*/ 333 w 349"/>
              <a:gd name="T13" fmla="*/ 0 h 33"/>
              <a:gd name="T14" fmla="*/ 333 w 349"/>
              <a:gd name="T15" fmla="*/ 0 h 33"/>
              <a:gd name="T16" fmla="*/ 348 w 349"/>
              <a:gd name="T17" fmla="*/ 16 h 33"/>
              <a:gd name="T18" fmla="*/ 348 w 349"/>
              <a:gd name="T19" fmla="*/ 16 h 33"/>
              <a:gd name="T20" fmla="*/ 333 w 349"/>
              <a:gd name="T21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9" h="33">
                <a:moveTo>
                  <a:pt x="333" y="32"/>
                </a:moveTo>
                <a:lnTo>
                  <a:pt x="15" y="32"/>
                </a:lnTo>
                <a:lnTo>
                  <a:pt x="15" y="32"/>
                </a:lnTo>
                <a:cubicBezTo>
                  <a:pt x="7" y="32"/>
                  <a:pt x="0" y="24"/>
                  <a:pt x="0" y="16"/>
                </a:cubicBezTo>
                <a:lnTo>
                  <a:pt x="0" y="16"/>
                </a:lnTo>
                <a:cubicBezTo>
                  <a:pt x="0" y="7"/>
                  <a:pt x="7" y="0"/>
                  <a:pt x="15" y="0"/>
                </a:cubicBezTo>
                <a:lnTo>
                  <a:pt x="333" y="0"/>
                </a:lnTo>
                <a:lnTo>
                  <a:pt x="333" y="0"/>
                </a:lnTo>
                <a:cubicBezTo>
                  <a:pt x="341" y="0"/>
                  <a:pt x="348" y="7"/>
                  <a:pt x="348" y="16"/>
                </a:cubicBezTo>
                <a:lnTo>
                  <a:pt x="348" y="16"/>
                </a:lnTo>
                <a:cubicBezTo>
                  <a:pt x="348" y="24"/>
                  <a:pt x="341" y="32"/>
                  <a:pt x="333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91"/>
          <p:cNvSpPr>
            <a:spLocks noChangeArrowheads="1"/>
          </p:cNvSpPr>
          <p:nvPr/>
        </p:nvSpPr>
        <p:spPr bwMode="auto">
          <a:xfrm>
            <a:off x="10516312" y="9901690"/>
            <a:ext cx="261622" cy="154172"/>
          </a:xfrm>
          <a:custGeom>
            <a:avLst/>
            <a:gdLst>
              <a:gd name="T0" fmla="*/ 38 w 246"/>
              <a:gd name="T1" fmla="*/ 112 h 145"/>
              <a:gd name="T2" fmla="*/ 206 w 246"/>
              <a:gd name="T3" fmla="*/ 112 h 145"/>
              <a:gd name="T4" fmla="*/ 176 w 246"/>
              <a:gd name="T5" fmla="*/ 30 h 145"/>
              <a:gd name="T6" fmla="*/ 69 w 246"/>
              <a:gd name="T7" fmla="*/ 30 h 145"/>
              <a:gd name="T8" fmla="*/ 38 w 246"/>
              <a:gd name="T9" fmla="*/ 112 h 145"/>
              <a:gd name="T10" fmla="*/ 228 w 246"/>
              <a:gd name="T11" fmla="*/ 144 h 145"/>
              <a:gd name="T12" fmla="*/ 15 w 246"/>
              <a:gd name="T13" fmla="*/ 144 h 145"/>
              <a:gd name="T14" fmla="*/ 15 w 246"/>
              <a:gd name="T15" fmla="*/ 144 h 145"/>
              <a:gd name="T16" fmla="*/ 3 w 246"/>
              <a:gd name="T17" fmla="*/ 137 h 145"/>
              <a:gd name="T18" fmla="*/ 3 w 246"/>
              <a:gd name="T19" fmla="*/ 137 h 145"/>
              <a:gd name="T20" fmla="*/ 2 w 246"/>
              <a:gd name="T21" fmla="*/ 123 h 145"/>
              <a:gd name="T22" fmla="*/ 43 w 246"/>
              <a:gd name="T23" fmla="*/ 10 h 145"/>
              <a:gd name="T24" fmla="*/ 43 w 246"/>
              <a:gd name="T25" fmla="*/ 10 h 145"/>
              <a:gd name="T26" fmla="*/ 58 w 246"/>
              <a:gd name="T27" fmla="*/ 0 h 145"/>
              <a:gd name="T28" fmla="*/ 187 w 246"/>
              <a:gd name="T29" fmla="*/ 0 h 145"/>
              <a:gd name="T30" fmla="*/ 187 w 246"/>
              <a:gd name="T31" fmla="*/ 0 h 145"/>
              <a:gd name="T32" fmla="*/ 202 w 246"/>
              <a:gd name="T33" fmla="*/ 10 h 145"/>
              <a:gd name="T34" fmla="*/ 243 w 246"/>
              <a:gd name="T35" fmla="*/ 123 h 145"/>
              <a:gd name="T36" fmla="*/ 243 w 246"/>
              <a:gd name="T37" fmla="*/ 123 h 145"/>
              <a:gd name="T38" fmla="*/ 241 w 246"/>
              <a:gd name="T39" fmla="*/ 137 h 145"/>
              <a:gd name="T40" fmla="*/ 241 w 246"/>
              <a:gd name="T41" fmla="*/ 137 h 145"/>
              <a:gd name="T42" fmla="*/ 228 w 246"/>
              <a:gd name="T43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6" h="145">
                <a:moveTo>
                  <a:pt x="38" y="112"/>
                </a:moveTo>
                <a:lnTo>
                  <a:pt x="206" y="112"/>
                </a:lnTo>
                <a:lnTo>
                  <a:pt x="176" y="30"/>
                </a:lnTo>
                <a:lnTo>
                  <a:pt x="69" y="30"/>
                </a:lnTo>
                <a:lnTo>
                  <a:pt x="38" y="112"/>
                </a:lnTo>
                <a:close/>
                <a:moveTo>
                  <a:pt x="228" y="144"/>
                </a:moveTo>
                <a:lnTo>
                  <a:pt x="15" y="144"/>
                </a:lnTo>
                <a:lnTo>
                  <a:pt x="15" y="144"/>
                </a:lnTo>
                <a:cubicBezTo>
                  <a:pt x="11" y="144"/>
                  <a:pt x="6" y="141"/>
                  <a:pt x="3" y="137"/>
                </a:cubicBezTo>
                <a:lnTo>
                  <a:pt x="3" y="137"/>
                </a:lnTo>
                <a:cubicBezTo>
                  <a:pt x="0" y="133"/>
                  <a:pt x="0" y="127"/>
                  <a:pt x="2" y="123"/>
                </a:cubicBezTo>
                <a:lnTo>
                  <a:pt x="43" y="10"/>
                </a:lnTo>
                <a:lnTo>
                  <a:pt x="43" y="10"/>
                </a:lnTo>
                <a:cubicBezTo>
                  <a:pt x="45" y="4"/>
                  <a:pt x="52" y="0"/>
                  <a:pt x="58" y="0"/>
                </a:cubicBezTo>
                <a:lnTo>
                  <a:pt x="187" y="0"/>
                </a:lnTo>
                <a:lnTo>
                  <a:pt x="187" y="0"/>
                </a:lnTo>
                <a:cubicBezTo>
                  <a:pt x="194" y="0"/>
                  <a:pt x="199" y="4"/>
                  <a:pt x="202" y="10"/>
                </a:cubicBezTo>
                <a:lnTo>
                  <a:pt x="243" y="123"/>
                </a:lnTo>
                <a:lnTo>
                  <a:pt x="243" y="123"/>
                </a:lnTo>
                <a:cubicBezTo>
                  <a:pt x="245" y="127"/>
                  <a:pt x="244" y="133"/>
                  <a:pt x="241" y="137"/>
                </a:cubicBezTo>
                <a:lnTo>
                  <a:pt x="241" y="137"/>
                </a:lnTo>
                <a:cubicBezTo>
                  <a:pt x="238" y="141"/>
                  <a:pt x="234" y="144"/>
                  <a:pt x="228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92"/>
          <p:cNvSpPr>
            <a:spLocks noChangeArrowheads="1"/>
          </p:cNvSpPr>
          <p:nvPr/>
        </p:nvSpPr>
        <p:spPr bwMode="auto">
          <a:xfrm>
            <a:off x="10530329" y="9700803"/>
            <a:ext cx="60732" cy="102780"/>
          </a:xfrm>
          <a:custGeom>
            <a:avLst/>
            <a:gdLst>
              <a:gd name="T0" fmla="*/ 15 w 56"/>
              <a:gd name="T1" fmla="*/ 79 h 95"/>
              <a:gd name="T2" fmla="*/ 39 w 56"/>
              <a:gd name="T3" fmla="*/ 79 h 95"/>
              <a:gd name="T4" fmla="*/ 39 w 56"/>
              <a:gd name="T5" fmla="*/ 15 h 95"/>
              <a:gd name="T6" fmla="*/ 15 w 56"/>
              <a:gd name="T7" fmla="*/ 15 h 95"/>
              <a:gd name="T8" fmla="*/ 15 w 56"/>
              <a:gd name="T9" fmla="*/ 79 h 95"/>
              <a:gd name="T10" fmla="*/ 48 w 56"/>
              <a:gd name="T11" fmla="*/ 94 h 95"/>
              <a:gd name="T12" fmla="*/ 8 w 56"/>
              <a:gd name="T13" fmla="*/ 94 h 95"/>
              <a:gd name="T14" fmla="*/ 8 w 56"/>
              <a:gd name="T15" fmla="*/ 94 h 95"/>
              <a:gd name="T16" fmla="*/ 0 w 56"/>
              <a:gd name="T17" fmla="*/ 87 h 95"/>
              <a:gd name="T18" fmla="*/ 0 w 56"/>
              <a:gd name="T19" fmla="*/ 8 h 95"/>
              <a:gd name="T20" fmla="*/ 0 w 56"/>
              <a:gd name="T21" fmla="*/ 8 h 95"/>
              <a:gd name="T22" fmla="*/ 8 w 56"/>
              <a:gd name="T23" fmla="*/ 0 h 95"/>
              <a:gd name="T24" fmla="*/ 48 w 56"/>
              <a:gd name="T25" fmla="*/ 0 h 95"/>
              <a:gd name="T26" fmla="*/ 48 w 56"/>
              <a:gd name="T27" fmla="*/ 0 h 95"/>
              <a:gd name="T28" fmla="*/ 55 w 56"/>
              <a:gd name="T29" fmla="*/ 8 h 95"/>
              <a:gd name="T30" fmla="*/ 55 w 56"/>
              <a:gd name="T31" fmla="*/ 87 h 95"/>
              <a:gd name="T32" fmla="*/ 55 w 56"/>
              <a:gd name="T33" fmla="*/ 87 h 95"/>
              <a:gd name="T34" fmla="*/ 48 w 56"/>
              <a:gd name="T3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95">
                <a:moveTo>
                  <a:pt x="15" y="79"/>
                </a:moveTo>
                <a:lnTo>
                  <a:pt x="39" y="79"/>
                </a:lnTo>
                <a:lnTo>
                  <a:pt x="39" y="15"/>
                </a:lnTo>
                <a:lnTo>
                  <a:pt x="15" y="15"/>
                </a:lnTo>
                <a:lnTo>
                  <a:pt x="15" y="79"/>
                </a:lnTo>
                <a:close/>
                <a:moveTo>
                  <a:pt x="48" y="94"/>
                </a:moveTo>
                <a:lnTo>
                  <a:pt x="8" y="94"/>
                </a:lnTo>
                <a:lnTo>
                  <a:pt x="8" y="94"/>
                </a:lnTo>
                <a:cubicBezTo>
                  <a:pt x="3" y="94"/>
                  <a:pt x="0" y="91"/>
                  <a:pt x="0" y="87"/>
                </a:cubicBezTo>
                <a:lnTo>
                  <a:pt x="0" y="8"/>
                </a:ln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lnTo>
                  <a:pt x="48" y="0"/>
                </a:lnTo>
                <a:lnTo>
                  <a:pt x="48" y="0"/>
                </a:lnTo>
                <a:cubicBezTo>
                  <a:pt x="52" y="0"/>
                  <a:pt x="55" y="4"/>
                  <a:pt x="55" y="8"/>
                </a:cubicBezTo>
                <a:lnTo>
                  <a:pt x="55" y="87"/>
                </a:lnTo>
                <a:lnTo>
                  <a:pt x="55" y="87"/>
                </a:lnTo>
                <a:cubicBezTo>
                  <a:pt x="55" y="91"/>
                  <a:pt x="52" y="94"/>
                  <a:pt x="48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93"/>
          <p:cNvSpPr>
            <a:spLocks noChangeArrowheads="1"/>
          </p:cNvSpPr>
          <p:nvPr/>
        </p:nvSpPr>
        <p:spPr bwMode="auto">
          <a:xfrm>
            <a:off x="10614422" y="9616710"/>
            <a:ext cx="60732" cy="186873"/>
          </a:xfrm>
          <a:custGeom>
            <a:avLst/>
            <a:gdLst>
              <a:gd name="T0" fmla="*/ 16 w 56"/>
              <a:gd name="T1" fmla="*/ 159 h 175"/>
              <a:gd name="T2" fmla="*/ 40 w 56"/>
              <a:gd name="T3" fmla="*/ 159 h 175"/>
              <a:gd name="T4" fmla="*/ 40 w 56"/>
              <a:gd name="T5" fmla="*/ 15 h 175"/>
              <a:gd name="T6" fmla="*/ 16 w 56"/>
              <a:gd name="T7" fmla="*/ 15 h 175"/>
              <a:gd name="T8" fmla="*/ 16 w 56"/>
              <a:gd name="T9" fmla="*/ 159 h 175"/>
              <a:gd name="T10" fmla="*/ 48 w 56"/>
              <a:gd name="T11" fmla="*/ 174 h 175"/>
              <a:gd name="T12" fmla="*/ 8 w 56"/>
              <a:gd name="T13" fmla="*/ 174 h 175"/>
              <a:gd name="T14" fmla="*/ 8 w 56"/>
              <a:gd name="T15" fmla="*/ 174 h 175"/>
              <a:gd name="T16" fmla="*/ 0 w 56"/>
              <a:gd name="T17" fmla="*/ 167 h 175"/>
              <a:gd name="T18" fmla="*/ 0 w 56"/>
              <a:gd name="T19" fmla="*/ 7 h 175"/>
              <a:gd name="T20" fmla="*/ 0 w 56"/>
              <a:gd name="T21" fmla="*/ 7 h 175"/>
              <a:gd name="T22" fmla="*/ 8 w 56"/>
              <a:gd name="T23" fmla="*/ 0 h 175"/>
              <a:gd name="T24" fmla="*/ 48 w 56"/>
              <a:gd name="T25" fmla="*/ 0 h 175"/>
              <a:gd name="T26" fmla="*/ 48 w 56"/>
              <a:gd name="T27" fmla="*/ 0 h 175"/>
              <a:gd name="T28" fmla="*/ 55 w 56"/>
              <a:gd name="T29" fmla="*/ 7 h 175"/>
              <a:gd name="T30" fmla="*/ 55 w 56"/>
              <a:gd name="T31" fmla="*/ 167 h 175"/>
              <a:gd name="T32" fmla="*/ 55 w 56"/>
              <a:gd name="T33" fmla="*/ 167 h 175"/>
              <a:gd name="T34" fmla="*/ 48 w 56"/>
              <a:gd name="T35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175">
                <a:moveTo>
                  <a:pt x="16" y="159"/>
                </a:moveTo>
                <a:lnTo>
                  <a:pt x="40" y="159"/>
                </a:lnTo>
                <a:lnTo>
                  <a:pt x="40" y="15"/>
                </a:lnTo>
                <a:lnTo>
                  <a:pt x="16" y="15"/>
                </a:lnTo>
                <a:lnTo>
                  <a:pt x="16" y="159"/>
                </a:lnTo>
                <a:close/>
                <a:moveTo>
                  <a:pt x="48" y="174"/>
                </a:moveTo>
                <a:lnTo>
                  <a:pt x="8" y="174"/>
                </a:lnTo>
                <a:lnTo>
                  <a:pt x="8" y="174"/>
                </a:lnTo>
                <a:cubicBezTo>
                  <a:pt x="3" y="174"/>
                  <a:pt x="0" y="171"/>
                  <a:pt x="0" y="167"/>
                </a:cubicBezTo>
                <a:lnTo>
                  <a:pt x="0" y="7"/>
                </a:lnTo>
                <a:lnTo>
                  <a:pt x="0" y="7"/>
                </a:lnTo>
                <a:cubicBezTo>
                  <a:pt x="0" y="3"/>
                  <a:pt x="3" y="0"/>
                  <a:pt x="8" y="0"/>
                </a:cubicBezTo>
                <a:lnTo>
                  <a:pt x="48" y="0"/>
                </a:lnTo>
                <a:lnTo>
                  <a:pt x="48" y="0"/>
                </a:lnTo>
                <a:cubicBezTo>
                  <a:pt x="52" y="0"/>
                  <a:pt x="55" y="3"/>
                  <a:pt x="55" y="7"/>
                </a:cubicBezTo>
                <a:lnTo>
                  <a:pt x="55" y="167"/>
                </a:lnTo>
                <a:lnTo>
                  <a:pt x="55" y="167"/>
                </a:lnTo>
                <a:cubicBezTo>
                  <a:pt x="55" y="171"/>
                  <a:pt x="52" y="174"/>
                  <a:pt x="48" y="1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94"/>
          <p:cNvSpPr>
            <a:spLocks noChangeArrowheads="1"/>
          </p:cNvSpPr>
          <p:nvPr/>
        </p:nvSpPr>
        <p:spPr bwMode="auto">
          <a:xfrm>
            <a:off x="10698515" y="9532617"/>
            <a:ext cx="60732" cy="270966"/>
          </a:xfrm>
          <a:custGeom>
            <a:avLst/>
            <a:gdLst>
              <a:gd name="T0" fmla="*/ 16 w 57"/>
              <a:gd name="T1" fmla="*/ 239 h 255"/>
              <a:gd name="T2" fmla="*/ 40 w 57"/>
              <a:gd name="T3" fmla="*/ 239 h 255"/>
              <a:gd name="T4" fmla="*/ 40 w 57"/>
              <a:gd name="T5" fmla="*/ 16 h 255"/>
              <a:gd name="T6" fmla="*/ 16 w 57"/>
              <a:gd name="T7" fmla="*/ 16 h 255"/>
              <a:gd name="T8" fmla="*/ 16 w 57"/>
              <a:gd name="T9" fmla="*/ 239 h 255"/>
              <a:gd name="T10" fmla="*/ 48 w 57"/>
              <a:gd name="T11" fmla="*/ 254 h 255"/>
              <a:gd name="T12" fmla="*/ 7 w 57"/>
              <a:gd name="T13" fmla="*/ 254 h 255"/>
              <a:gd name="T14" fmla="*/ 7 w 57"/>
              <a:gd name="T15" fmla="*/ 254 h 255"/>
              <a:gd name="T16" fmla="*/ 0 w 57"/>
              <a:gd name="T17" fmla="*/ 247 h 255"/>
              <a:gd name="T18" fmla="*/ 0 w 57"/>
              <a:gd name="T19" fmla="*/ 8 h 255"/>
              <a:gd name="T20" fmla="*/ 0 w 57"/>
              <a:gd name="T21" fmla="*/ 8 h 255"/>
              <a:gd name="T22" fmla="*/ 7 w 57"/>
              <a:gd name="T23" fmla="*/ 0 h 255"/>
              <a:gd name="T24" fmla="*/ 48 w 57"/>
              <a:gd name="T25" fmla="*/ 0 h 255"/>
              <a:gd name="T26" fmla="*/ 48 w 57"/>
              <a:gd name="T27" fmla="*/ 0 h 255"/>
              <a:gd name="T28" fmla="*/ 56 w 57"/>
              <a:gd name="T29" fmla="*/ 8 h 255"/>
              <a:gd name="T30" fmla="*/ 56 w 57"/>
              <a:gd name="T31" fmla="*/ 247 h 255"/>
              <a:gd name="T32" fmla="*/ 56 w 57"/>
              <a:gd name="T33" fmla="*/ 247 h 255"/>
              <a:gd name="T34" fmla="*/ 48 w 57"/>
              <a:gd name="T35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" h="255">
                <a:moveTo>
                  <a:pt x="16" y="239"/>
                </a:moveTo>
                <a:lnTo>
                  <a:pt x="40" y="239"/>
                </a:lnTo>
                <a:lnTo>
                  <a:pt x="40" y="16"/>
                </a:lnTo>
                <a:lnTo>
                  <a:pt x="16" y="16"/>
                </a:lnTo>
                <a:lnTo>
                  <a:pt x="16" y="239"/>
                </a:lnTo>
                <a:close/>
                <a:moveTo>
                  <a:pt x="48" y="254"/>
                </a:moveTo>
                <a:lnTo>
                  <a:pt x="7" y="254"/>
                </a:lnTo>
                <a:lnTo>
                  <a:pt x="7" y="254"/>
                </a:lnTo>
                <a:cubicBezTo>
                  <a:pt x="3" y="254"/>
                  <a:pt x="0" y="251"/>
                  <a:pt x="0" y="247"/>
                </a:cubicBezTo>
                <a:lnTo>
                  <a:pt x="0" y="8"/>
                </a:lnTo>
                <a:lnTo>
                  <a:pt x="0" y="8"/>
                </a:lnTo>
                <a:cubicBezTo>
                  <a:pt x="0" y="4"/>
                  <a:pt x="3" y="0"/>
                  <a:pt x="7" y="0"/>
                </a:cubicBezTo>
                <a:lnTo>
                  <a:pt x="48" y="0"/>
                </a:lnTo>
                <a:lnTo>
                  <a:pt x="48" y="0"/>
                </a:lnTo>
                <a:cubicBezTo>
                  <a:pt x="53" y="0"/>
                  <a:pt x="56" y="4"/>
                  <a:pt x="56" y="8"/>
                </a:cubicBezTo>
                <a:lnTo>
                  <a:pt x="56" y="247"/>
                </a:lnTo>
                <a:lnTo>
                  <a:pt x="56" y="247"/>
                </a:lnTo>
                <a:cubicBezTo>
                  <a:pt x="56" y="251"/>
                  <a:pt x="53" y="254"/>
                  <a:pt x="48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CuadroTexto 436"/>
          <p:cNvSpPr txBox="1"/>
          <p:nvPr/>
        </p:nvSpPr>
        <p:spPr>
          <a:xfrm>
            <a:off x="16803372" y="6083852"/>
            <a:ext cx="5908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38" name="CuadroTexto 437"/>
          <p:cNvSpPr txBox="1"/>
          <p:nvPr/>
        </p:nvSpPr>
        <p:spPr>
          <a:xfrm>
            <a:off x="15982927" y="3079318"/>
            <a:ext cx="645529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439" name="CuadroTexto 438"/>
          <p:cNvSpPr txBox="1"/>
          <p:nvPr/>
        </p:nvSpPr>
        <p:spPr>
          <a:xfrm>
            <a:off x="2840514" y="1961673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40" name="CuadroTexto 439"/>
          <p:cNvSpPr txBox="1"/>
          <p:nvPr/>
        </p:nvSpPr>
        <p:spPr>
          <a:xfrm>
            <a:off x="3458645" y="1528527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41" name="CuadroTexto 440"/>
          <p:cNvSpPr txBox="1"/>
          <p:nvPr/>
        </p:nvSpPr>
        <p:spPr>
          <a:xfrm>
            <a:off x="6075216" y="1955109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42" name="CuadroTexto 441"/>
          <p:cNvSpPr txBox="1"/>
          <p:nvPr/>
        </p:nvSpPr>
        <p:spPr>
          <a:xfrm>
            <a:off x="6681974" y="1517341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6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3" name="CuadroTexto 442"/>
          <p:cNvSpPr txBox="1"/>
          <p:nvPr/>
        </p:nvSpPr>
        <p:spPr>
          <a:xfrm>
            <a:off x="9340820" y="1973379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44" name="CuadroTexto 443"/>
          <p:cNvSpPr txBox="1"/>
          <p:nvPr/>
        </p:nvSpPr>
        <p:spPr>
          <a:xfrm>
            <a:off x="9842582" y="1535611"/>
            <a:ext cx="18053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45" name="CuadroTexto 444"/>
          <p:cNvSpPr txBox="1"/>
          <p:nvPr/>
        </p:nvSpPr>
        <p:spPr>
          <a:xfrm>
            <a:off x="12425383" y="1958585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46" name="CuadroTexto 445"/>
          <p:cNvSpPr txBox="1"/>
          <p:nvPr/>
        </p:nvSpPr>
        <p:spPr>
          <a:xfrm>
            <a:off x="13015309" y="1520817"/>
            <a:ext cx="1628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</p:spTree>
    <p:extLst>
      <p:ext uri="{BB962C8B-B14F-4D97-AF65-F5344CB8AC3E}">
        <p14:creationId xmlns:p14="http://schemas.microsoft.com/office/powerpoint/2010/main" val="1417069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"/>
          <p:cNvSpPr>
            <a:spLocks noChangeArrowheads="1"/>
          </p:cNvSpPr>
          <p:nvPr/>
        </p:nvSpPr>
        <p:spPr bwMode="auto">
          <a:xfrm>
            <a:off x="8811611" y="5497968"/>
            <a:ext cx="1295039" cy="4775763"/>
          </a:xfrm>
          <a:custGeom>
            <a:avLst/>
            <a:gdLst>
              <a:gd name="T0" fmla="*/ 1019 w 1187"/>
              <a:gd name="T1" fmla="*/ 0 h 4376"/>
              <a:gd name="T2" fmla="*/ 166 w 1187"/>
              <a:gd name="T3" fmla="*/ 0 h 4376"/>
              <a:gd name="T4" fmla="*/ 0 w 1187"/>
              <a:gd name="T5" fmla="*/ 0 h 4376"/>
              <a:gd name="T6" fmla="*/ 0 w 1187"/>
              <a:gd name="T7" fmla="*/ 2733 h 4376"/>
              <a:gd name="T8" fmla="*/ 5 w 1187"/>
              <a:gd name="T9" fmla="*/ 2733 h 4376"/>
              <a:gd name="T10" fmla="*/ 5 w 1187"/>
              <a:gd name="T11" fmla="*/ 2733 h 4376"/>
              <a:gd name="T12" fmla="*/ 359 w 1187"/>
              <a:gd name="T13" fmla="*/ 3522 h 4376"/>
              <a:gd name="T14" fmla="*/ 359 w 1187"/>
              <a:gd name="T15" fmla="*/ 3522 h 4376"/>
              <a:gd name="T16" fmla="*/ 515 w 1187"/>
              <a:gd name="T17" fmla="*/ 4260 h 4376"/>
              <a:gd name="T18" fmla="*/ 515 w 1187"/>
              <a:gd name="T19" fmla="*/ 4260 h 4376"/>
              <a:gd name="T20" fmla="*/ 516 w 1187"/>
              <a:gd name="T21" fmla="*/ 4263 h 4376"/>
              <a:gd name="T22" fmla="*/ 516 w 1187"/>
              <a:gd name="T23" fmla="*/ 4263 h 4376"/>
              <a:gd name="T24" fmla="*/ 518 w 1187"/>
              <a:gd name="T25" fmla="*/ 4279 h 4376"/>
              <a:gd name="T26" fmla="*/ 518 w 1187"/>
              <a:gd name="T27" fmla="*/ 4279 h 4376"/>
              <a:gd name="T28" fmla="*/ 672 w 1187"/>
              <a:gd name="T29" fmla="*/ 4280 h 4376"/>
              <a:gd name="T30" fmla="*/ 672 w 1187"/>
              <a:gd name="T31" fmla="*/ 4280 h 4376"/>
              <a:gd name="T32" fmla="*/ 676 w 1187"/>
              <a:gd name="T33" fmla="*/ 4264 h 4376"/>
              <a:gd name="T34" fmla="*/ 676 w 1187"/>
              <a:gd name="T35" fmla="*/ 4264 h 4376"/>
              <a:gd name="T36" fmla="*/ 676 w 1187"/>
              <a:gd name="T37" fmla="*/ 4262 h 4376"/>
              <a:gd name="T38" fmla="*/ 676 w 1187"/>
              <a:gd name="T39" fmla="*/ 4262 h 4376"/>
              <a:gd name="T40" fmla="*/ 830 w 1187"/>
              <a:gd name="T41" fmla="*/ 3535 h 4376"/>
              <a:gd name="T42" fmla="*/ 830 w 1187"/>
              <a:gd name="T43" fmla="*/ 3535 h 4376"/>
              <a:gd name="T44" fmla="*/ 1181 w 1187"/>
              <a:gd name="T45" fmla="*/ 2733 h 4376"/>
              <a:gd name="T46" fmla="*/ 1186 w 1187"/>
              <a:gd name="T47" fmla="*/ 2733 h 4376"/>
              <a:gd name="T48" fmla="*/ 1186 w 1187"/>
              <a:gd name="T49" fmla="*/ 0 h 4376"/>
              <a:gd name="T50" fmla="*/ 1019 w 1187"/>
              <a:gd name="T51" fmla="*/ 0 h 4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87" h="4376">
                <a:moveTo>
                  <a:pt x="1019" y="0"/>
                </a:moveTo>
                <a:lnTo>
                  <a:pt x="166" y="0"/>
                </a:lnTo>
                <a:lnTo>
                  <a:pt x="0" y="0"/>
                </a:lnTo>
                <a:lnTo>
                  <a:pt x="0" y="2733"/>
                </a:lnTo>
                <a:lnTo>
                  <a:pt x="5" y="2733"/>
                </a:lnTo>
                <a:lnTo>
                  <a:pt x="5" y="2733"/>
                </a:lnTo>
                <a:cubicBezTo>
                  <a:pt x="120" y="2937"/>
                  <a:pt x="248" y="3199"/>
                  <a:pt x="359" y="3522"/>
                </a:cubicBezTo>
                <a:lnTo>
                  <a:pt x="359" y="3522"/>
                </a:lnTo>
                <a:cubicBezTo>
                  <a:pt x="427" y="3718"/>
                  <a:pt x="477" y="4088"/>
                  <a:pt x="515" y="4260"/>
                </a:cubicBezTo>
                <a:lnTo>
                  <a:pt x="515" y="4260"/>
                </a:lnTo>
                <a:cubicBezTo>
                  <a:pt x="515" y="4262"/>
                  <a:pt x="516" y="4262"/>
                  <a:pt x="516" y="4263"/>
                </a:cubicBezTo>
                <a:lnTo>
                  <a:pt x="516" y="4263"/>
                </a:lnTo>
                <a:cubicBezTo>
                  <a:pt x="517" y="4268"/>
                  <a:pt x="518" y="4274"/>
                  <a:pt x="518" y="4279"/>
                </a:cubicBezTo>
                <a:lnTo>
                  <a:pt x="518" y="4279"/>
                </a:lnTo>
                <a:cubicBezTo>
                  <a:pt x="539" y="4374"/>
                  <a:pt x="651" y="4375"/>
                  <a:pt x="672" y="4280"/>
                </a:cubicBezTo>
                <a:lnTo>
                  <a:pt x="672" y="4280"/>
                </a:lnTo>
                <a:cubicBezTo>
                  <a:pt x="673" y="4274"/>
                  <a:pt x="674" y="4269"/>
                  <a:pt x="676" y="4264"/>
                </a:cubicBezTo>
                <a:lnTo>
                  <a:pt x="676" y="4264"/>
                </a:lnTo>
                <a:cubicBezTo>
                  <a:pt x="676" y="4263"/>
                  <a:pt x="676" y="4262"/>
                  <a:pt x="676" y="4262"/>
                </a:cubicBezTo>
                <a:lnTo>
                  <a:pt x="676" y="4262"/>
                </a:lnTo>
                <a:cubicBezTo>
                  <a:pt x="715" y="4092"/>
                  <a:pt x="765" y="3726"/>
                  <a:pt x="830" y="3535"/>
                </a:cubicBezTo>
                <a:lnTo>
                  <a:pt x="830" y="3535"/>
                </a:lnTo>
                <a:cubicBezTo>
                  <a:pt x="940" y="3212"/>
                  <a:pt x="1066" y="2944"/>
                  <a:pt x="1181" y="2733"/>
                </a:cubicBezTo>
                <a:lnTo>
                  <a:pt x="1186" y="2733"/>
                </a:lnTo>
                <a:lnTo>
                  <a:pt x="1186" y="0"/>
                </a:lnTo>
                <a:lnTo>
                  <a:pt x="101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2"/>
          <p:cNvSpPr>
            <a:spLocks noChangeArrowheads="1"/>
          </p:cNvSpPr>
          <p:nvPr/>
        </p:nvSpPr>
        <p:spPr bwMode="auto">
          <a:xfrm>
            <a:off x="12581188" y="7274435"/>
            <a:ext cx="1295042" cy="2999296"/>
          </a:xfrm>
          <a:custGeom>
            <a:avLst/>
            <a:gdLst>
              <a:gd name="T0" fmla="*/ 1020 w 1187"/>
              <a:gd name="T1" fmla="*/ 0 h 2747"/>
              <a:gd name="T2" fmla="*/ 167 w 1187"/>
              <a:gd name="T3" fmla="*/ 0 h 2747"/>
              <a:gd name="T4" fmla="*/ 0 w 1187"/>
              <a:gd name="T5" fmla="*/ 0 h 2747"/>
              <a:gd name="T6" fmla="*/ 0 w 1187"/>
              <a:gd name="T7" fmla="*/ 1104 h 2747"/>
              <a:gd name="T8" fmla="*/ 5 w 1187"/>
              <a:gd name="T9" fmla="*/ 1104 h 2747"/>
              <a:gd name="T10" fmla="*/ 5 w 1187"/>
              <a:gd name="T11" fmla="*/ 1104 h 2747"/>
              <a:gd name="T12" fmla="*/ 359 w 1187"/>
              <a:gd name="T13" fmla="*/ 1893 h 2747"/>
              <a:gd name="T14" fmla="*/ 359 w 1187"/>
              <a:gd name="T15" fmla="*/ 1893 h 2747"/>
              <a:gd name="T16" fmla="*/ 515 w 1187"/>
              <a:gd name="T17" fmla="*/ 2631 h 2747"/>
              <a:gd name="T18" fmla="*/ 515 w 1187"/>
              <a:gd name="T19" fmla="*/ 2631 h 2747"/>
              <a:gd name="T20" fmla="*/ 516 w 1187"/>
              <a:gd name="T21" fmla="*/ 2634 h 2747"/>
              <a:gd name="T22" fmla="*/ 516 w 1187"/>
              <a:gd name="T23" fmla="*/ 2634 h 2747"/>
              <a:gd name="T24" fmla="*/ 519 w 1187"/>
              <a:gd name="T25" fmla="*/ 2650 h 2747"/>
              <a:gd name="T26" fmla="*/ 519 w 1187"/>
              <a:gd name="T27" fmla="*/ 2650 h 2747"/>
              <a:gd name="T28" fmla="*/ 672 w 1187"/>
              <a:gd name="T29" fmla="*/ 2651 h 2747"/>
              <a:gd name="T30" fmla="*/ 672 w 1187"/>
              <a:gd name="T31" fmla="*/ 2651 h 2747"/>
              <a:gd name="T32" fmla="*/ 675 w 1187"/>
              <a:gd name="T33" fmla="*/ 2635 h 2747"/>
              <a:gd name="T34" fmla="*/ 675 w 1187"/>
              <a:gd name="T35" fmla="*/ 2635 h 2747"/>
              <a:gd name="T36" fmla="*/ 677 w 1187"/>
              <a:gd name="T37" fmla="*/ 2633 h 2747"/>
              <a:gd name="T38" fmla="*/ 677 w 1187"/>
              <a:gd name="T39" fmla="*/ 2633 h 2747"/>
              <a:gd name="T40" fmla="*/ 830 w 1187"/>
              <a:gd name="T41" fmla="*/ 1906 h 2747"/>
              <a:gd name="T42" fmla="*/ 830 w 1187"/>
              <a:gd name="T43" fmla="*/ 1906 h 2747"/>
              <a:gd name="T44" fmla="*/ 1181 w 1187"/>
              <a:gd name="T45" fmla="*/ 1104 h 2747"/>
              <a:gd name="T46" fmla="*/ 1186 w 1187"/>
              <a:gd name="T47" fmla="*/ 1104 h 2747"/>
              <a:gd name="T48" fmla="*/ 1186 w 1187"/>
              <a:gd name="T49" fmla="*/ 0 h 2747"/>
              <a:gd name="T50" fmla="*/ 1020 w 1187"/>
              <a:gd name="T51" fmla="*/ 0 h 2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87" h="2747">
                <a:moveTo>
                  <a:pt x="1020" y="0"/>
                </a:moveTo>
                <a:lnTo>
                  <a:pt x="167" y="0"/>
                </a:lnTo>
                <a:lnTo>
                  <a:pt x="0" y="0"/>
                </a:lnTo>
                <a:lnTo>
                  <a:pt x="0" y="1104"/>
                </a:lnTo>
                <a:lnTo>
                  <a:pt x="5" y="1104"/>
                </a:lnTo>
                <a:lnTo>
                  <a:pt x="5" y="1104"/>
                </a:lnTo>
                <a:cubicBezTo>
                  <a:pt x="121" y="1308"/>
                  <a:pt x="248" y="1570"/>
                  <a:pt x="359" y="1893"/>
                </a:cubicBezTo>
                <a:lnTo>
                  <a:pt x="359" y="1893"/>
                </a:lnTo>
                <a:cubicBezTo>
                  <a:pt x="427" y="2089"/>
                  <a:pt x="477" y="2459"/>
                  <a:pt x="515" y="2631"/>
                </a:cubicBezTo>
                <a:lnTo>
                  <a:pt x="515" y="2631"/>
                </a:lnTo>
                <a:cubicBezTo>
                  <a:pt x="515" y="2633"/>
                  <a:pt x="516" y="2633"/>
                  <a:pt x="516" y="2634"/>
                </a:cubicBezTo>
                <a:lnTo>
                  <a:pt x="516" y="2634"/>
                </a:lnTo>
                <a:cubicBezTo>
                  <a:pt x="517" y="2639"/>
                  <a:pt x="518" y="2645"/>
                  <a:pt x="519" y="2650"/>
                </a:cubicBezTo>
                <a:lnTo>
                  <a:pt x="519" y="2650"/>
                </a:lnTo>
                <a:cubicBezTo>
                  <a:pt x="540" y="2745"/>
                  <a:pt x="651" y="2746"/>
                  <a:pt x="672" y="2651"/>
                </a:cubicBezTo>
                <a:lnTo>
                  <a:pt x="672" y="2651"/>
                </a:lnTo>
                <a:cubicBezTo>
                  <a:pt x="673" y="2645"/>
                  <a:pt x="675" y="2640"/>
                  <a:pt x="675" y="2635"/>
                </a:cubicBezTo>
                <a:lnTo>
                  <a:pt x="675" y="2635"/>
                </a:lnTo>
                <a:cubicBezTo>
                  <a:pt x="676" y="2634"/>
                  <a:pt x="676" y="2633"/>
                  <a:pt x="677" y="2633"/>
                </a:cubicBezTo>
                <a:lnTo>
                  <a:pt x="677" y="2633"/>
                </a:lnTo>
                <a:cubicBezTo>
                  <a:pt x="715" y="2463"/>
                  <a:pt x="765" y="2097"/>
                  <a:pt x="830" y="1906"/>
                </a:cubicBezTo>
                <a:lnTo>
                  <a:pt x="830" y="1906"/>
                </a:lnTo>
                <a:cubicBezTo>
                  <a:pt x="940" y="1583"/>
                  <a:pt x="1066" y="1315"/>
                  <a:pt x="1181" y="1104"/>
                </a:cubicBezTo>
                <a:lnTo>
                  <a:pt x="1186" y="1104"/>
                </a:lnTo>
                <a:lnTo>
                  <a:pt x="1186" y="0"/>
                </a:lnTo>
                <a:lnTo>
                  <a:pt x="102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3"/>
          <p:cNvSpPr>
            <a:spLocks noChangeArrowheads="1"/>
          </p:cNvSpPr>
          <p:nvPr/>
        </p:nvSpPr>
        <p:spPr bwMode="auto">
          <a:xfrm>
            <a:off x="16355582" y="6273065"/>
            <a:ext cx="1295042" cy="4000666"/>
          </a:xfrm>
          <a:custGeom>
            <a:avLst/>
            <a:gdLst>
              <a:gd name="T0" fmla="*/ 1019 w 1186"/>
              <a:gd name="T1" fmla="*/ 0 h 3663"/>
              <a:gd name="T2" fmla="*/ 165 w 1186"/>
              <a:gd name="T3" fmla="*/ 0 h 3663"/>
              <a:gd name="T4" fmla="*/ 0 w 1186"/>
              <a:gd name="T5" fmla="*/ 0 h 3663"/>
              <a:gd name="T6" fmla="*/ 0 w 1186"/>
              <a:gd name="T7" fmla="*/ 2020 h 3663"/>
              <a:gd name="T8" fmla="*/ 5 w 1186"/>
              <a:gd name="T9" fmla="*/ 2020 h 3663"/>
              <a:gd name="T10" fmla="*/ 5 w 1186"/>
              <a:gd name="T11" fmla="*/ 2020 h 3663"/>
              <a:gd name="T12" fmla="*/ 358 w 1186"/>
              <a:gd name="T13" fmla="*/ 2809 h 3663"/>
              <a:gd name="T14" fmla="*/ 358 w 1186"/>
              <a:gd name="T15" fmla="*/ 2809 h 3663"/>
              <a:gd name="T16" fmla="*/ 515 w 1186"/>
              <a:gd name="T17" fmla="*/ 3547 h 3663"/>
              <a:gd name="T18" fmla="*/ 515 w 1186"/>
              <a:gd name="T19" fmla="*/ 3547 h 3663"/>
              <a:gd name="T20" fmla="*/ 515 w 1186"/>
              <a:gd name="T21" fmla="*/ 3550 h 3663"/>
              <a:gd name="T22" fmla="*/ 515 w 1186"/>
              <a:gd name="T23" fmla="*/ 3550 h 3663"/>
              <a:gd name="T24" fmla="*/ 518 w 1186"/>
              <a:gd name="T25" fmla="*/ 3566 h 3663"/>
              <a:gd name="T26" fmla="*/ 518 w 1186"/>
              <a:gd name="T27" fmla="*/ 3566 h 3663"/>
              <a:gd name="T28" fmla="*/ 672 w 1186"/>
              <a:gd name="T29" fmla="*/ 3567 h 3663"/>
              <a:gd name="T30" fmla="*/ 672 w 1186"/>
              <a:gd name="T31" fmla="*/ 3567 h 3663"/>
              <a:gd name="T32" fmla="*/ 675 w 1186"/>
              <a:gd name="T33" fmla="*/ 3551 h 3663"/>
              <a:gd name="T34" fmla="*/ 675 w 1186"/>
              <a:gd name="T35" fmla="*/ 3551 h 3663"/>
              <a:gd name="T36" fmla="*/ 676 w 1186"/>
              <a:gd name="T37" fmla="*/ 3549 h 3663"/>
              <a:gd name="T38" fmla="*/ 676 w 1186"/>
              <a:gd name="T39" fmla="*/ 3549 h 3663"/>
              <a:gd name="T40" fmla="*/ 829 w 1186"/>
              <a:gd name="T41" fmla="*/ 2822 h 3663"/>
              <a:gd name="T42" fmla="*/ 829 w 1186"/>
              <a:gd name="T43" fmla="*/ 2822 h 3663"/>
              <a:gd name="T44" fmla="*/ 1181 w 1186"/>
              <a:gd name="T45" fmla="*/ 2020 h 3663"/>
              <a:gd name="T46" fmla="*/ 1185 w 1186"/>
              <a:gd name="T47" fmla="*/ 2020 h 3663"/>
              <a:gd name="T48" fmla="*/ 1185 w 1186"/>
              <a:gd name="T49" fmla="*/ 0 h 3663"/>
              <a:gd name="T50" fmla="*/ 1019 w 1186"/>
              <a:gd name="T51" fmla="*/ 0 h 3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86" h="3663">
                <a:moveTo>
                  <a:pt x="1019" y="0"/>
                </a:moveTo>
                <a:lnTo>
                  <a:pt x="165" y="0"/>
                </a:lnTo>
                <a:lnTo>
                  <a:pt x="0" y="0"/>
                </a:lnTo>
                <a:lnTo>
                  <a:pt x="0" y="2020"/>
                </a:lnTo>
                <a:lnTo>
                  <a:pt x="5" y="2020"/>
                </a:lnTo>
                <a:lnTo>
                  <a:pt x="5" y="2020"/>
                </a:lnTo>
                <a:cubicBezTo>
                  <a:pt x="120" y="2224"/>
                  <a:pt x="248" y="2486"/>
                  <a:pt x="358" y="2809"/>
                </a:cubicBezTo>
                <a:lnTo>
                  <a:pt x="358" y="2809"/>
                </a:lnTo>
                <a:cubicBezTo>
                  <a:pt x="426" y="3005"/>
                  <a:pt x="477" y="3375"/>
                  <a:pt x="515" y="3547"/>
                </a:cubicBezTo>
                <a:lnTo>
                  <a:pt x="515" y="3547"/>
                </a:lnTo>
                <a:cubicBezTo>
                  <a:pt x="515" y="3549"/>
                  <a:pt x="515" y="3549"/>
                  <a:pt x="515" y="3550"/>
                </a:cubicBezTo>
                <a:lnTo>
                  <a:pt x="515" y="3550"/>
                </a:lnTo>
                <a:cubicBezTo>
                  <a:pt x="516" y="3555"/>
                  <a:pt x="517" y="3561"/>
                  <a:pt x="518" y="3566"/>
                </a:cubicBezTo>
                <a:lnTo>
                  <a:pt x="518" y="3566"/>
                </a:lnTo>
                <a:cubicBezTo>
                  <a:pt x="539" y="3661"/>
                  <a:pt x="650" y="3662"/>
                  <a:pt x="672" y="3567"/>
                </a:cubicBezTo>
                <a:lnTo>
                  <a:pt x="672" y="3567"/>
                </a:lnTo>
                <a:cubicBezTo>
                  <a:pt x="673" y="3561"/>
                  <a:pt x="673" y="3556"/>
                  <a:pt x="675" y="3551"/>
                </a:cubicBezTo>
                <a:lnTo>
                  <a:pt x="675" y="3551"/>
                </a:lnTo>
                <a:cubicBezTo>
                  <a:pt x="675" y="3550"/>
                  <a:pt x="675" y="3549"/>
                  <a:pt x="676" y="3549"/>
                </a:cubicBezTo>
                <a:lnTo>
                  <a:pt x="676" y="3549"/>
                </a:lnTo>
                <a:cubicBezTo>
                  <a:pt x="714" y="3379"/>
                  <a:pt x="764" y="3013"/>
                  <a:pt x="829" y="2822"/>
                </a:cubicBezTo>
                <a:lnTo>
                  <a:pt x="829" y="2822"/>
                </a:lnTo>
                <a:cubicBezTo>
                  <a:pt x="940" y="2499"/>
                  <a:pt x="1066" y="2231"/>
                  <a:pt x="1181" y="2020"/>
                </a:cubicBezTo>
                <a:lnTo>
                  <a:pt x="1185" y="2020"/>
                </a:lnTo>
                <a:lnTo>
                  <a:pt x="1185" y="0"/>
                </a:lnTo>
                <a:lnTo>
                  <a:pt x="101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4"/>
          <p:cNvSpPr>
            <a:spLocks noChangeArrowheads="1"/>
          </p:cNvSpPr>
          <p:nvPr/>
        </p:nvSpPr>
        <p:spPr bwMode="auto">
          <a:xfrm>
            <a:off x="20125163" y="4607325"/>
            <a:ext cx="1295039" cy="5666406"/>
          </a:xfrm>
          <a:custGeom>
            <a:avLst/>
            <a:gdLst>
              <a:gd name="T0" fmla="*/ 1019 w 1187"/>
              <a:gd name="T1" fmla="*/ 0 h 5192"/>
              <a:gd name="T2" fmla="*/ 166 w 1187"/>
              <a:gd name="T3" fmla="*/ 0 h 5192"/>
              <a:gd name="T4" fmla="*/ 0 w 1187"/>
              <a:gd name="T5" fmla="*/ 0 h 5192"/>
              <a:gd name="T6" fmla="*/ 0 w 1187"/>
              <a:gd name="T7" fmla="*/ 3549 h 5192"/>
              <a:gd name="T8" fmla="*/ 5 w 1187"/>
              <a:gd name="T9" fmla="*/ 3549 h 5192"/>
              <a:gd name="T10" fmla="*/ 5 w 1187"/>
              <a:gd name="T11" fmla="*/ 3549 h 5192"/>
              <a:gd name="T12" fmla="*/ 359 w 1187"/>
              <a:gd name="T13" fmla="*/ 4338 h 5192"/>
              <a:gd name="T14" fmla="*/ 359 w 1187"/>
              <a:gd name="T15" fmla="*/ 4338 h 5192"/>
              <a:gd name="T16" fmla="*/ 515 w 1187"/>
              <a:gd name="T17" fmla="*/ 5076 h 5192"/>
              <a:gd name="T18" fmla="*/ 515 w 1187"/>
              <a:gd name="T19" fmla="*/ 5076 h 5192"/>
              <a:gd name="T20" fmla="*/ 516 w 1187"/>
              <a:gd name="T21" fmla="*/ 5079 h 5192"/>
              <a:gd name="T22" fmla="*/ 516 w 1187"/>
              <a:gd name="T23" fmla="*/ 5079 h 5192"/>
              <a:gd name="T24" fmla="*/ 519 w 1187"/>
              <a:gd name="T25" fmla="*/ 5095 h 5192"/>
              <a:gd name="T26" fmla="*/ 519 w 1187"/>
              <a:gd name="T27" fmla="*/ 5095 h 5192"/>
              <a:gd name="T28" fmla="*/ 672 w 1187"/>
              <a:gd name="T29" fmla="*/ 5096 h 5192"/>
              <a:gd name="T30" fmla="*/ 672 w 1187"/>
              <a:gd name="T31" fmla="*/ 5096 h 5192"/>
              <a:gd name="T32" fmla="*/ 675 w 1187"/>
              <a:gd name="T33" fmla="*/ 5080 h 5192"/>
              <a:gd name="T34" fmla="*/ 675 w 1187"/>
              <a:gd name="T35" fmla="*/ 5080 h 5192"/>
              <a:gd name="T36" fmla="*/ 676 w 1187"/>
              <a:gd name="T37" fmla="*/ 5078 h 5192"/>
              <a:gd name="T38" fmla="*/ 676 w 1187"/>
              <a:gd name="T39" fmla="*/ 5078 h 5192"/>
              <a:gd name="T40" fmla="*/ 830 w 1187"/>
              <a:gd name="T41" fmla="*/ 4351 h 5192"/>
              <a:gd name="T42" fmla="*/ 830 w 1187"/>
              <a:gd name="T43" fmla="*/ 4351 h 5192"/>
              <a:gd name="T44" fmla="*/ 1181 w 1187"/>
              <a:gd name="T45" fmla="*/ 3549 h 5192"/>
              <a:gd name="T46" fmla="*/ 1186 w 1187"/>
              <a:gd name="T47" fmla="*/ 3549 h 5192"/>
              <a:gd name="T48" fmla="*/ 1186 w 1187"/>
              <a:gd name="T49" fmla="*/ 0 h 5192"/>
              <a:gd name="T50" fmla="*/ 1019 w 1187"/>
              <a:gd name="T51" fmla="*/ 0 h 5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87" h="5192">
                <a:moveTo>
                  <a:pt x="1019" y="0"/>
                </a:moveTo>
                <a:lnTo>
                  <a:pt x="166" y="0"/>
                </a:lnTo>
                <a:lnTo>
                  <a:pt x="0" y="0"/>
                </a:lnTo>
                <a:lnTo>
                  <a:pt x="0" y="3549"/>
                </a:lnTo>
                <a:lnTo>
                  <a:pt x="5" y="3549"/>
                </a:lnTo>
                <a:lnTo>
                  <a:pt x="5" y="3549"/>
                </a:lnTo>
                <a:cubicBezTo>
                  <a:pt x="120" y="3753"/>
                  <a:pt x="248" y="4015"/>
                  <a:pt x="359" y="4338"/>
                </a:cubicBezTo>
                <a:lnTo>
                  <a:pt x="359" y="4338"/>
                </a:lnTo>
                <a:cubicBezTo>
                  <a:pt x="427" y="4534"/>
                  <a:pt x="477" y="4904"/>
                  <a:pt x="515" y="5076"/>
                </a:cubicBezTo>
                <a:lnTo>
                  <a:pt x="515" y="5076"/>
                </a:lnTo>
                <a:cubicBezTo>
                  <a:pt x="515" y="5078"/>
                  <a:pt x="515" y="5078"/>
                  <a:pt x="516" y="5079"/>
                </a:cubicBezTo>
                <a:lnTo>
                  <a:pt x="516" y="5079"/>
                </a:lnTo>
                <a:cubicBezTo>
                  <a:pt x="516" y="5084"/>
                  <a:pt x="517" y="5090"/>
                  <a:pt x="519" y="5095"/>
                </a:cubicBezTo>
                <a:lnTo>
                  <a:pt x="519" y="5095"/>
                </a:lnTo>
                <a:cubicBezTo>
                  <a:pt x="539" y="5190"/>
                  <a:pt x="651" y="5191"/>
                  <a:pt x="672" y="5096"/>
                </a:cubicBezTo>
                <a:lnTo>
                  <a:pt x="672" y="5096"/>
                </a:lnTo>
                <a:cubicBezTo>
                  <a:pt x="673" y="5090"/>
                  <a:pt x="674" y="5085"/>
                  <a:pt x="675" y="5080"/>
                </a:cubicBezTo>
                <a:lnTo>
                  <a:pt x="675" y="5080"/>
                </a:lnTo>
                <a:cubicBezTo>
                  <a:pt x="676" y="5079"/>
                  <a:pt x="676" y="5078"/>
                  <a:pt x="676" y="5078"/>
                </a:cubicBezTo>
                <a:lnTo>
                  <a:pt x="676" y="5078"/>
                </a:lnTo>
                <a:cubicBezTo>
                  <a:pt x="714" y="4908"/>
                  <a:pt x="765" y="4542"/>
                  <a:pt x="830" y="4351"/>
                </a:cubicBezTo>
                <a:lnTo>
                  <a:pt x="830" y="4351"/>
                </a:lnTo>
                <a:cubicBezTo>
                  <a:pt x="940" y="4028"/>
                  <a:pt x="1065" y="3760"/>
                  <a:pt x="1181" y="3549"/>
                </a:cubicBezTo>
                <a:lnTo>
                  <a:pt x="1186" y="3549"/>
                </a:lnTo>
                <a:lnTo>
                  <a:pt x="1186" y="0"/>
                </a:lnTo>
                <a:lnTo>
                  <a:pt x="101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Freeform 340"/>
          <p:cNvSpPr>
            <a:spLocks noChangeArrowheads="1"/>
          </p:cNvSpPr>
          <p:nvPr/>
        </p:nvSpPr>
        <p:spPr bwMode="auto">
          <a:xfrm>
            <a:off x="8811611" y="3938142"/>
            <a:ext cx="1295039" cy="6335589"/>
          </a:xfrm>
          <a:custGeom>
            <a:avLst/>
            <a:gdLst>
              <a:gd name="T0" fmla="*/ 1019 w 1187"/>
              <a:gd name="T1" fmla="*/ 0 h 5803"/>
              <a:gd name="T2" fmla="*/ 166 w 1187"/>
              <a:gd name="T3" fmla="*/ 0 h 5803"/>
              <a:gd name="T4" fmla="*/ 0 w 1187"/>
              <a:gd name="T5" fmla="*/ 0 h 5803"/>
              <a:gd name="T6" fmla="*/ 0 w 1187"/>
              <a:gd name="T7" fmla="*/ 4160 h 5803"/>
              <a:gd name="T8" fmla="*/ 5 w 1187"/>
              <a:gd name="T9" fmla="*/ 4160 h 5803"/>
              <a:gd name="T10" fmla="*/ 5 w 1187"/>
              <a:gd name="T11" fmla="*/ 4160 h 5803"/>
              <a:gd name="T12" fmla="*/ 359 w 1187"/>
              <a:gd name="T13" fmla="*/ 4949 h 5803"/>
              <a:gd name="T14" fmla="*/ 359 w 1187"/>
              <a:gd name="T15" fmla="*/ 4949 h 5803"/>
              <a:gd name="T16" fmla="*/ 515 w 1187"/>
              <a:gd name="T17" fmla="*/ 5687 h 5803"/>
              <a:gd name="T18" fmla="*/ 515 w 1187"/>
              <a:gd name="T19" fmla="*/ 5687 h 5803"/>
              <a:gd name="T20" fmla="*/ 516 w 1187"/>
              <a:gd name="T21" fmla="*/ 5690 h 5803"/>
              <a:gd name="T22" fmla="*/ 516 w 1187"/>
              <a:gd name="T23" fmla="*/ 5690 h 5803"/>
              <a:gd name="T24" fmla="*/ 518 w 1187"/>
              <a:gd name="T25" fmla="*/ 5706 h 5803"/>
              <a:gd name="T26" fmla="*/ 518 w 1187"/>
              <a:gd name="T27" fmla="*/ 5706 h 5803"/>
              <a:gd name="T28" fmla="*/ 672 w 1187"/>
              <a:gd name="T29" fmla="*/ 5707 h 5803"/>
              <a:gd name="T30" fmla="*/ 672 w 1187"/>
              <a:gd name="T31" fmla="*/ 5707 h 5803"/>
              <a:gd name="T32" fmla="*/ 676 w 1187"/>
              <a:gd name="T33" fmla="*/ 5691 h 5803"/>
              <a:gd name="T34" fmla="*/ 676 w 1187"/>
              <a:gd name="T35" fmla="*/ 5691 h 5803"/>
              <a:gd name="T36" fmla="*/ 676 w 1187"/>
              <a:gd name="T37" fmla="*/ 5689 h 5803"/>
              <a:gd name="T38" fmla="*/ 676 w 1187"/>
              <a:gd name="T39" fmla="*/ 5689 h 5803"/>
              <a:gd name="T40" fmla="*/ 830 w 1187"/>
              <a:gd name="T41" fmla="*/ 4962 h 5803"/>
              <a:gd name="T42" fmla="*/ 830 w 1187"/>
              <a:gd name="T43" fmla="*/ 4962 h 5803"/>
              <a:gd name="T44" fmla="*/ 1181 w 1187"/>
              <a:gd name="T45" fmla="*/ 4160 h 5803"/>
              <a:gd name="T46" fmla="*/ 1186 w 1187"/>
              <a:gd name="T47" fmla="*/ 4160 h 5803"/>
              <a:gd name="T48" fmla="*/ 1186 w 1187"/>
              <a:gd name="T49" fmla="*/ 0 h 5803"/>
              <a:gd name="T50" fmla="*/ 1019 w 1187"/>
              <a:gd name="T51" fmla="*/ 0 h 5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87" h="5803">
                <a:moveTo>
                  <a:pt x="1019" y="0"/>
                </a:moveTo>
                <a:lnTo>
                  <a:pt x="166" y="0"/>
                </a:lnTo>
                <a:lnTo>
                  <a:pt x="0" y="0"/>
                </a:lnTo>
                <a:lnTo>
                  <a:pt x="0" y="4160"/>
                </a:lnTo>
                <a:lnTo>
                  <a:pt x="5" y="4160"/>
                </a:lnTo>
                <a:lnTo>
                  <a:pt x="5" y="4160"/>
                </a:lnTo>
                <a:cubicBezTo>
                  <a:pt x="120" y="4364"/>
                  <a:pt x="248" y="4626"/>
                  <a:pt x="359" y="4949"/>
                </a:cubicBezTo>
                <a:lnTo>
                  <a:pt x="359" y="4949"/>
                </a:lnTo>
                <a:cubicBezTo>
                  <a:pt x="427" y="5145"/>
                  <a:pt x="477" y="5515"/>
                  <a:pt x="515" y="5687"/>
                </a:cubicBezTo>
                <a:lnTo>
                  <a:pt x="515" y="5687"/>
                </a:lnTo>
                <a:cubicBezTo>
                  <a:pt x="515" y="5689"/>
                  <a:pt x="516" y="5689"/>
                  <a:pt x="516" y="5690"/>
                </a:cubicBezTo>
                <a:lnTo>
                  <a:pt x="516" y="5690"/>
                </a:lnTo>
                <a:cubicBezTo>
                  <a:pt x="517" y="5695"/>
                  <a:pt x="518" y="5701"/>
                  <a:pt x="518" y="5706"/>
                </a:cubicBezTo>
                <a:lnTo>
                  <a:pt x="518" y="5706"/>
                </a:lnTo>
                <a:cubicBezTo>
                  <a:pt x="539" y="5801"/>
                  <a:pt x="651" y="5802"/>
                  <a:pt x="672" y="5707"/>
                </a:cubicBezTo>
                <a:lnTo>
                  <a:pt x="672" y="5707"/>
                </a:lnTo>
                <a:cubicBezTo>
                  <a:pt x="673" y="5701"/>
                  <a:pt x="674" y="5696"/>
                  <a:pt x="676" y="5691"/>
                </a:cubicBezTo>
                <a:lnTo>
                  <a:pt x="676" y="5691"/>
                </a:lnTo>
                <a:cubicBezTo>
                  <a:pt x="676" y="5690"/>
                  <a:pt x="676" y="5689"/>
                  <a:pt x="676" y="5689"/>
                </a:cubicBezTo>
                <a:lnTo>
                  <a:pt x="676" y="5689"/>
                </a:lnTo>
                <a:cubicBezTo>
                  <a:pt x="715" y="5519"/>
                  <a:pt x="765" y="5153"/>
                  <a:pt x="830" y="4962"/>
                </a:cubicBezTo>
                <a:lnTo>
                  <a:pt x="830" y="4962"/>
                </a:lnTo>
                <a:cubicBezTo>
                  <a:pt x="940" y="4639"/>
                  <a:pt x="1066" y="4371"/>
                  <a:pt x="1181" y="4160"/>
                </a:cubicBezTo>
                <a:lnTo>
                  <a:pt x="1186" y="4160"/>
                </a:lnTo>
                <a:lnTo>
                  <a:pt x="1186" y="0"/>
                </a:lnTo>
                <a:lnTo>
                  <a:pt x="1019" y="0"/>
                </a:ln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Freeform 341"/>
          <p:cNvSpPr>
            <a:spLocks noChangeArrowheads="1"/>
          </p:cNvSpPr>
          <p:nvPr/>
        </p:nvSpPr>
        <p:spPr bwMode="auto">
          <a:xfrm>
            <a:off x="8609411" y="2460158"/>
            <a:ext cx="1689810" cy="1246899"/>
          </a:xfrm>
          <a:custGeom>
            <a:avLst/>
            <a:gdLst>
              <a:gd name="T0" fmla="*/ 1549 w 1550"/>
              <a:gd name="T1" fmla="*/ 775 h 1140"/>
              <a:gd name="T2" fmla="*/ 1549 w 1550"/>
              <a:gd name="T3" fmla="*/ 775 h 1140"/>
              <a:gd name="T4" fmla="*/ 774 w 1550"/>
              <a:gd name="T5" fmla="*/ 0 h 1140"/>
              <a:gd name="T6" fmla="*/ 774 w 1550"/>
              <a:gd name="T7" fmla="*/ 0 h 1140"/>
              <a:gd name="T8" fmla="*/ 0 w 1550"/>
              <a:gd name="T9" fmla="*/ 775 h 1140"/>
              <a:gd name="T10" fmla="*/ 0 w 1550"/>
              <a:gd name="T11" fmla="*/ 775 h 1140"/>
              <a:gd name="T12" fmla="*/ 91 w 1550"/>
              <a:gd name="T13" fmla="*/ 1139 h 1140"/>
              <a:gd name="T14" fmla="*/ 1458 w 1550"/>
              <a:gd name="T15" fmla="*/ 1139 h 1140"/>
              <a:gd name="T16" fmla="*/ 1458 w 1550"/>
              <a:gd name="T17" fmla="*/ 1139 h 1140"/>
              <a:gd name="T18" fmla="*/ 1549 w 1550"/>
              <a:gd name="T19" fmla="*/ 775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0" h="1140">
                <a:moveTo>
                  <a:pt x="1549" y="775"/>
                </a:moveTo>
                <a:lnTo>
                  <a:pt x="1549" y="775"/>
                </a:lnTo>
                <a:cubicBezTo>
                  <a:pt x="1549" y="347"/>
                  <a:pt x="1203" y="0"/>
                  <a:pt x="774" y="0"/>
                </a:cubicBezTo>
                <a:lnTo>
                  <a:pt x="774" y="0"/>
                </a:lnTo>
                <a:cubicBezTo>
                  <a:pt x="347" y="0"/>
                  <a:pt x="0" y="347"/>
                  <a:pt x="0" y="775"/>
                </a:cubicBezTo>
                <a:lnTo>
                  <a:pt x="0" y="775"/>
                </a:lnTo>
                <a:cubicBezTo>
                  <a:pt x="0" y="907"/>
                  <a:pt x="33" y="1031"/>
                  <a:pt x="91" y="1139"/>
                </a:cubicBezTo>
                <a:lnTo>
                  <a:pt x="1458" y="1139"/>
                </a:lnTo>
                <a:lnTo>
                  <a:pt x="1458" y="1139"/>
                </a:lnTo>
                <a:cubicBezTo>
                  <a:pt x="1516" y="1031"/>
                  <a:pt x="1549" y="907"/>
                  <a:pt x="1549" y="7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343"/>
          <p:cNvSpPr>
            <a:spLocks noChangeArrowheads="1"/>
          </p:cNvSpPr>
          <p:nvPr/>
        </p:nvSpPr>
        <p:spPr bwMode="auto">
          <a:xfrm>
            <a:off x="8262783" y="3707057"/>
            <a:ext cx="2387882" cy="235898"/>
          </a:xfrm>
          <a:custGeom>
            <a:avLst/>
            <a:gdLst>
              <a:gd name="T0" fmla="*/ 2067 w 2186"/>
              <a:gd name="T1" fmla="*/ 0 h 215"/>
              <a:gd name="T2" fmla="*/ 1847 w 2186"/>
              <a:gd name="T3" fmla="*/ 0 h 215"/>
              <a:gd name="T4" fmla="*/ 338 w 2186"/>
              <a:gd name="T5" fmla="*/ 0 h 215"/>
              <a:gd name="T6" fmla="*/ 118 w 2186"/>
              <a:gd name="T7" fmla="*/ 0 h 215"/>
              <a:gd name="T8" fmla="*/ 118 w 2186"/>
              <a:gd name="T9" fmla="*/ 0 h 215"/>
              <a:gd name="T10" fmla="*/ 0 w 2186"/>
              <a:gd name="T11" fmla="*/ 107 h 215"/>
              <a:gd name="T12" fmla="*/ 0 w 2186"/>
              <a:gd name="T13" fmla="*/ 107 h 215"/>
              <a:gd name="T14" fmla="*/ 118 w 2186"/>
              <a:gd name="T15" fmla="*/ 214 h 215"/>
              <a:gd name="T16" fmla="*/ 523 w 2186"/>
              <a:gd name="T17" fmla="*/ 214 h 215"/>
              <a:gd name="T18" fmla="*/ 1662 w 2186"/>
              <a:gd name="T19" fmla="*/ 214 h 215"/>
              <a:gd name="T20" fmla="*/ 2067 w 2186"/>
              <a:gd name="T21" fmla="*/ 214 h 215"/>
              <a:gd name="T22" fmla="*/ 2067 w 2186"/>
              <a:gd name="T23" fmla="*/ 214 h 215"/>
              <a:gd name="T24" fmla="*/ 2185 w 2186"/>
              <a:gd name="T25" fmla="*/ 107 h 215"/>
              <a:gd name="T26" fmla="*/ 2185 w 2186"/>
              <a:gd name="T27" fmla="*/ 107 h 215"/>
              <a:gd name="T28" fmla="*/ 2067 w 2186"/>
              <a:gd name="T29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6" h="215">
                <a:moveTo>
                  <a:pt x="2067" y="0"/>
                </a:moveTo>
                <a:lnTo>
                  <a:pt x="1847" y="0"/>
                </a:lnTo>
                <a:lnTo>
                  <a:pt x="338" y="0"/>
                </a:lnTo>
                <a:lnTo>
                  <a:pt x="118" y="0"/>
                </a:lnTo>
                <a:lnTo>
                  <a:pt x="118" y="0"/>
                </a:lnTo>
                <a:cubicBezTo>
                  <a:pt x="53" y="0"/>
                  <a:pt x="0" y="48"/>
                  <a:pt x="0" y="107"/>
                </a:cubicBezTo>
                <a:lnTo>
                  <a:pt x="0" y="107"/>
                </a:lnTo>
                <a:cubicBezTo>
                  <a:pt x="0" y="166"/>
                  <a:pt x="53" y="214"/>
                  <a:pt x="118" y="214"/>
                </a:cubicBezTo>
                <a:lnTo>
                  <a:pt x="523" y="214"/>
                </a:lnTo>
                <a:lnTo>
                  <a:pt x="1662" y="214"/>
                </a:lnTo>
                <a:lnTo>
                  <a:pt x="2067" y="214"/>
                </a:lnTo>
                <a:lnTo>
                  <a:pt x="2067" y="214"/>
                </a:lnTo>
                <a:cubicBezTo>
                  <a:pt x="2133" y="214"/>
                  <a:pt x="2185" y="166"/>
                  <a:pt x="2185" y="107"/>
                </a:cubicBezTo>
                <a:lnTo>
                  <a:pt x="2185" y="107"/>
                </a:lnTo>
                <a:cubicBezTo>
                  <a:pt x="2185" y="48"/>
                  <a:pt x="2133" y="0"/>
                  <a:pt x="206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345"/>
          <p:cNvSpPr>
            <a:spLocks noChangeArrowheads="1"/>
          </p:cNvSpPr>
          <p:nvPr/>
        </p:nvSpPr>
        <p:spPr bwMode="auto">
          <a:xfrm>
            <a:off x="12581188" y="3938142"/>
            <a:ext cx="1295042" cy="6335589"/>
          </a:xfrm>
          <a:custGeom>
            <a:avLst/>
            <a:gdLst>
              <a:gd name="T0" fmla="*/ 1020 w 1187"/>
              <a:gd name="T1" fmla="*/ 0 h 5803"/>
              <a:gd name="T2" fmla="*/ 167 w 1187"/>
              <a:gd name="T3" fmla="*/ 0 h 5803"/>
              <a:gd name="T4" fmla="*/ 0 w 1187"/>
              <a:gd name="T5" fmla="*/ 0 h 5803"/>
              <a:gd name="T6" fmla="*/ 0 w 1187"/>
              <a:gd name="T7" fmla="*/ 4160 h 5803"/>
              <a:gd name="T8" fmla="*/ 5 w 1187"/>
              <a:gd name="T9" fmla="*/ 4160 h 5803"/>
              <a:gd name="T10" fmla="*/ 5 w 1187"/>
              <a:gd name="T11" fmla="*/ 4160 h 5803"/>
              <a:gd name="T12" fmla="*/ 359 w 1187"/>
              <a:gd name="T13" fmla="*/ 4949 h 5803"/>
              <a:gd name="T14" fmla="*/ 359 w 1187"/>
              <a:gd name="T15" fmla="*/ 4949 h 5803"/>
              <a:gd name="T16" fmla="*/ 515 w 1187"/>
              <a:gd name="T17" fmla="*/ 5687 h 5803"/>
              <a:gd name="T18" fmla="*/ 515 w 1187"/>
              <a:gd name="T19" fmla="*/ 5687 h 5803"/>
              <a:gd name="T20" fmla="*/ 516 w 1187"/>
              <a:gd name="T21" fmla="*/ 5690 h 5803"/>
              <a:gd name="T22" fmla="*/ 516 w 1187"/>
              <a:gd name="T23" fmla="*/ 5690 h 5803"/>
              <a:gd name="T24" fmla="*/ 519 w 1187"/>
              <a:gd name="T25" fmla="*/ 5706 h 5803"/>
              <a:gd name="T26" fmla="*/ 519 w 1187"/>
              <a:gd name="T27" fmla="*/ 5706 h 5803"/>
              <a:gd name="T28" fmla="*/ 672 w 1187"/>
              <a:gd name="T29" fmla="*/ 5707 h 5803"/>
              <a:gd name="T30" fmla="*/ 672 w 1187"/>
              <a:gd name="T31" fmla="*/ 5707 h 5803"/>
              <a:gd name="T32" fmla="*/ 675 w 1187"/>
              <a:gd name="T33" fmla="*/ 5691 h 5803"/>
              <a:gd name="T34" fmla="*/ 675 w 1187"/>
              <a:gd name="T35" fmla="*/ 5691 h 5803"/>
              <a:gd name="T36" fmla="*/ 677 w 1187"/>
              <a:gd name="T37" fmla="*/ 5689 h 5803"/>
              <a:gd name="T38" fmla="*/ 677 w 1187"/>
              <a:gd name="T39" fmla="*/ 5689 h 5803"/>
              <a:gd name="T40" fmla="*/ 830 w 1187"/>
              <a:gd name="T41" fmla="*/ 4962 h 5803"/>
              <a:gd name="T42" fmla="*/ 830 w 1187"/>
              <a:gd name="T43" fmla="*/ 4962 h 5803"/>
              <a:gd name="T44" fmla="*/ 1181 w 1187"/>
              <a:gd name="T45" fmla="*/ 4160 h 5803"/>
              <a:gd name="T46" fmla="*/ 1186 w 1187"/>
              <a:gd name="T47" fmla="*/ 4160 h 5803"/>
              <a:gd name="T48" fmla="*/ 1186 w 1187"/>
              <a:gd name="T49" fmla="*/ 0 h 5803"/>
              <a:gd name="T50" fmla="*/ 1020 w 1187"/>
              <a:gd name="T51" fmla="*/ 0 h 5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87" h="5803">
                <a:moveTo>
                  <a:pt x="1020" y="0"/>
                </a:moveTo>
                <a:lnTo>
                  <a:pt x="167" y="0"/>
                </a:lnTo>
                <a:lnTo>
                  <a:pt x="0" y="0"/>
                </a:lnTo>
                <a:lnTo>
                  <a:pt x="0" y="4160"/>
                </a:lnTo>
                <a:lnTo>
                  <a:pt x="5" y="4160"/>
                </a:lnTo>
                <a:lnTo>
                  <a:pt x="5" y="4160"/>
                </a:lnTo>
                <a:cubicBezTo>
                  <a:pt x="121" y="4364"/>
                  <a:pt x="248" y="4626"/>
                  <a:pt x="359" y="4949"/>
                </a:cubicBezTo>
                <a:lnTo>
                  <a:pt x="359" y="4949"/>
                </a:lnTo>
                <a:cubicBezTo>
                  <a:pt x="427" y="5145"/>
                  <a:pt x="477" y="5515"/>
                  <a:pt x="515" y="5687"/>
                </a:cubicBezTo>
                <a:lnTo>
                  <a:pt x="515" y="5687"/>
                </a:lnTo>
                <a:cubicBezTo>
                  <a:pt x="515" y="5689"/>
                  <a:pt x="516" y="5689"/>
                  <a:pt x="516" y="5690"/>
                </a:cubicBezTo>
                <a:lnTo>
                  <a:pt x="516" y="5690"/>
                </a:lnTo>
                <a:cubicBezTo>
                  <a:pt x="517" y="5695"/>
                  <a:pt x="518" y="5701"/>
                  <a:pt x="519" y="5706"/>
                </a:cubicBezTo>
                <a:lnTo>
                  <a:pt x="519" y="5706"/>
                </a:lnTo>
                <a:cubicBezTo>
                  <a:pt x="540" y="5801"/>
                  <a:pt x="651" y="5802"/>
                  <a:pt x="672" y="5707"/>
                </a:cubicBezTo>
                <a:lnTo>
                  <a:pt x="672" y="5707"/>
                </a:lnTo>
                <a:cubicBezTo>
                  <a:pt x="673" y="5701"/>
                  <a:pt x="675" y="5696"/>
                  <a:pt x="675" y="5691"/>
                </a:cubicBezTo>
                <a:lnTo>
                  <a:pt x="675" y="5691"/>
                </a:lnTo>
                <a:cubicBezTo>
                  <a:pt x="676" y="5690"/>
                  <a:pt x="676" y="5689"/>
                  <a:pt x="677" y="5689"/>
                </a:cubicBezTo>
                <a:lnTo>
                  <a:pt x="677" y="5689"/>
                </a:lnTo>
                <a:cubicBezTo>
                  <a:pt x="715" y="5519"/>
                  <a:pt x="765" y="5153"/>
                  <a:pt x="830" y="4962"/>
                </a:cubicBezTo>
                <a:lnTo>
                  <a:pt x="830" y="4962"/>
                </a:lnTo>
                <a:cubicBezTo>
                  <a:pt x="940" y="4639"/>
                  <a:pt x="1066" y="4371"/>
                  <a:pt x="1181" y="4160"/>
                </a:cubicBezTo>
                <a:lnTo>
                  <a:pt x="1186" y="4160"/>
                </a:lnTo>
                <a:lnTo>
                  <a:pt x="1186" y="0"/>
                </a:lnTo>
                <a:lnTo>
                  <a:pt x="1020" y="0"/>
                </a:ln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346"/>
          <p:cNvSpPr>
            <a:spLocks noChangeArrowheads="1"/>
          </p:cNvSpPr>
          <p:nvPr/>
        </p:nvSpPr>
        <p:spPr bwMode="auto">
          <a:xfrm>
            <a:off x="12383804" y="2460158"/>
            <a:ext cx="1694626" cy="1246899"/>
          </a:xfrm>
          <a:custGeom>
            <a:avLst/>
            <a:gdLst>
              <a:gd name="T0" fmla="*/ 1550 w 1551"/>
              <a:gd name="T1" fmla="*/ 775 h 1140"/>
              <a:gd name="T2" fmla="*/ 1550 w 1551"/>
              <a:gd name="T3" fmla="*/ 775 h 1140"/>
              <a:gd name="T4" fmla="*/ 775 w 1551"/>
              <a:gd name="T5" fmla="*/ 0 h 1140"/>
              <a:gd name="T6" fmla="*/ 775 w 1551"/>
              <a:gd name="T7" fmla="*/ 0 h 1140"/>
              <a:gd name="T8" fmla="*/ 0 w 1551"/>
              <a:gd name="T9" fmla="*/ 775 h 1140"/>
              <a:gd name="T10" fmla="*/ 0 w 1551"/>
              <a:gd name="T11" fmla="*/ 775 h 1140"/>
              <a:gd name="T12" fmla="*/ 92 w 1551"/>
              <a:gd name="T13" fmla="*/ 1139 h 1140"/>
              <a:gd name="T14" fmla="*/ 1458 w 1551"/>
              <a:gd name="T15" fmla="*/ 1139 h 1140"/>
              <a:gd name="T16" fmla="*/ 1458 w 1551"/>
              <a:gd name="T17" fmla="*/ 1139 h 1140"/>
              <a:gd name="T18" fmla="*/ 1550 w 1551"/>
              <a:gd name="T19" fmla="*/ 775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1" h="1140">
                <a:moveTo>
                  <a:pt x="1550" y="775"/>
                </a:moveTo>
                <a:lnTo>
                  <a:pt x="1550" y="775"/>
                </a:lnTo>
                <a:cubicBezTo>
                  <a:pt x="1550" y="347"/>
                  <a:pt x="1203" y="0"/>
                  <a:pt x="775" y="0"/>
                </a:cubicBezTo>
                <a:lnTo>
                  <a:pt x="775" y="0"/>
                </a:lnTo>
                <a:cubicBezTo>
                  <a:pt x="348" y="0"/>
                  <a:pt x="0" y="347"/>
                  <a:pt x="0" y="775"/>
                </a:cubicBezTo>
                <a:lnTo>
                  <a:pt x="0" y="775"/>
                </a:lnTo>
                <a:cubicBezTo>
                  <a:pt x="0" y="907"/>
                  <a:pt x="34" y="1031"/>
                  <a:pt x="92" y="1139"/>
                </a:cubicBezTo>
                <a:lnTo>
                  <a:pt x="1458" y="1139"/>
                </a:lnTo>
                <a:lnTo>
                  <a:pt x="1458" y="1139"/>
                </a:lnTo>
                <a:cubicBezTo>
                  <a:pt x="1517" y="1031"/>
                  <a:pt x="1550" y="907"/>
                  <a:pt x="1550" y="7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348"/>
          <p:cNvSpPr>
            <a:spLocks noChangeArrowheads="1"/>
          </p:cNvSpPr>
          <p:nvPr/>
        </p:nvSpPr>
        <p:spPr bwMode="auto">
          <a:xfrm>
            <a:off x="12037177" y="3707057"/>
            <a:ext cx="2387882" cy="235898"/>
          </a:xfrm>
          <a:custGeom>
            <a:avLst/>
            <a:gdLst>
              <a:gd name="T0" fmla="*/ 2067 w 2186"/>
              <a:gd name="T1" fmla="*/ 0 h 215"/>
              <a:gd name="T2" fmla="*/ 1847 w 2186"/>
              <a:gd name="T3" fmla="*/ 0 h 215"/>
              <a:gd name="T4" fmla="*/ 337 w 2186"/>
              <a:gd name="T5" fmla="*/ 0 h 215"/>
              <a:gd name="T6" fmla="*/ 117 w 2186"/>
              <a:gd name="T7" fmla="*/ 0 h 215"/>
              <a:gd name="T8" fmla="*/ 117 w 2186"/>
              <a:gd name="T9" fmla="*/ 0 h 215"/>
              <a:gd name="T10" fmla="*/ 0 w 2186"/>
              <a:gd name="T11" fmla="*/ 107 h 215"/>
              <a:gd name="T12" fmla="*/ 0 w 2186"/>
              <a:gd name="T13" fmla="*/ 107 h 215"/>
              <a:gd name="T14" fmla="*/ 117 w 2186"/>
              <a:gd name="T15" fmla="*/ 214 h 215"/>
              <a:gd name="T16" fmla="*/ 523 w 2186"/>
              <a:gd name="T17" fmla="*/ 214 h 215"/>
              <a:gd name="T18" fmla="*/ 1661 w 2186"/>
              <a:gd name="T19" fmla="*/ 214 h 215"/>
              <a:gd name="T20" fmla="*/ 2067 w 2186"/>
              <a:gd name="T21" fmla="*/ 214 h 215"/>
              <a:gd name="T22" fmla="*/ 2067 w 2186"/>
              <a:gd name="T23" fmla="*/ 214 h 215"/>
              <a:gd name="T24" fmla="*/ 2185 w 2186"/>
              <a:gd name="T25" fmla="*/ 107 h 215"/>
              <a:gd name="T26" fmla="*/ 2185 w 2186"/>
              <a:gd name="T27" fmla="*/ 107 h 215"/>
              <a:gd name="T28" fmla="*/ 2067 w 2186"/>
              <a:gd name="T29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6" h="215">
                <a:moveTo>
                  <a:pt x="2067" y="0"/>
                </a:moveTo>
                <a:lnTo>
                  <a:pt x="1847" y="0"/>
                </a:lnTo>
                <a:lnTo>
                  <a:pt x="337" y="0"/>
                </a:lnTo>
                <a:lnTo>
                  <a:pt x="117" y="0"/>
                </a:lnTo>
                <a:lnTo>
                  <a:pt x="117" y="0"/>
                </a:lnTo>
                <a:cubicBezTo>
                  <a:pt x="52" y="0"/>
                  <a:pt x="0" y="48"/>
                  <a:pt x="0" y="107"/>
                </a:cubicBezTo>
                <a:lnTo>
                  <a:pt x="0" y="107"/>
                </a:lnTo>
                <a:cubicBezTo>
                  <a:pt x="0" y="166"/>
                  <a:pt x="52" y="214"/>
                  <a:pt x="117" y="214"/>
                </a:cubicBezTo>
                <a:lnTo>
                  <a:pt x="523" y="214"/>
                </a:lnTo>
                <a:lnTo>
                  <a:pt x="1661" y="214"/>
                </a:lnTo>
                <a:lnTo>
                  <a:pt x="2067" y="214"/>
                </a:lnTo>
                <a:lnTo>
                  <a:pt x="2067" y="214"/>
                </a:lnTo>
                <a:cubicBezTo>
                  <a:pt x="2132" y="214"/>
                  <a:pt x="2185" y="166"/>
                  <a:pt x="2185" y="107"/>
                </a:cubicBezTo>
                <a:lnTo>
                  <a:pt x="2185" y="107"/>
                </a:lnTo>
                <a:cubicBezTo>
                  <a:pt x="2185" y="48"/>
                  <a:pt x="2132" y="0"/>
                  <a:pt x="206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350"/>
          <p:cNvSpPr>
            <a:spLocks noChangeArrowheads="1"/>
          </p:cNvSpPr>
          <p:nvPr/>
        </p:nvSpPr>
        <p:spPr bwMode="auto">
          <a:xfrm>
            <a:off x="16355582" y="3938142"/>
            <a:ext cx="1295042" cy="6335589"/>
          </a:xfrm>
          <a:custGeom>
            <a:avLst/>
            <a:gdLst>
              <a:gd name="T0" fmla="*/ 1019 w 1186"/>
              <a:gd name="T1" fmla="*/ 0 h 5803"/>
              <a:gd name="T2" fmla="*/ 165 w 1186"/>
              <a:gd name="T3" fmla="*/ 0 h 5803"/>
              <a:gd name="T4" fmla="*/ 0 w 1186"/>
              <a:gd name="T5" fmla="*/ 0 h 5803"/>
              <a:gd name="T6" fmla="*/ 0 w 1186"/>
              <a:gd name="T7" fmla="*/ 4160 h 5803"/>
              <a:gd name="T8" fmla="*/ 5 w 1186"/>
              <a:gd name="T9" fmla="*/ 4160 h 5803"/>
              <a:gd name="T10" fmla="*/ 5 w 1186"/>
              <a:gd name="T11" fmla="*/ 4160 h 5803"/>
              <a:gd name="T12" fmla="*/ 358 w 1186"/>
              <a:gd name="T13" fmla="*/ 4949 h 5803"/>
              <a:gd name="T14" fmla="*/ 358 w 1186"/>
              <a:gd name="T15" fmla="*/ 4949 h 5803"/>
              <a:gd name="T16" fmla="*/ 515 w 1186"/>
              <a:gd name="T17" fmla="*/ 5687 h 5803"/>
              <a:gd name="T18" fmla="*/ 515 w 1186"/>
              <a:gd name="T19" fmla="*/ 5687 h 5803"/>
              <a:gd name="T20" fmla="*/ 515 w 1186"/>
              <a:gd name="T21" fmla="*/ 5690 h 5803"/>
              <a:gd name="T22" fmla="*/ 515 w 1186"/>
              <a:gd name="T23" fmla="*/ 5690 h 5803"/>
              <a:gd name="T24" fmla="*/ 518 w 1186"/>
              <a:gd name="T25" fmla="*/ 5706 h 5803"/>
              <a:gd name="T26" fmla="*/ 518 w 1186"/>
              <a:gd name="T27" fmla="*/ 5706 h 5803"/>
              <a:gd name="T28" fmla="*/ 672 w 1186"/>
              <a:gd name="T29" fmla="*/ 5707 h 5803"/>
              <a:gd name="T30" fmla="*/ 672 w 1186"/>
              <a:gd name="T31" fmla="*/ 5707 h 5803"/>
              <a:gd name="T32" fmla="*/ 675 w 1186"/>
              <a:gd name="T33" fmla="*/ 5691 h 5803"/>
              <a:gd name="T34" fmla="*/ 675 w 1186"/>
              <a:gd name="T35" fmla="*/ 5691 h 5803"/>
              <a:gd name="T36" fmla="*/ 676 w 1186"/>
              <a:gd name="T37" fmla="*/ 5689 h 5803"/>
              <a:gd name="T38" fmla="*/ 676 w 1186"/>
              <a:gd name="T39" fmla="*/ 5689 h 5803"/>
              <a:gd name="T40" fmla="*/ 829 w 1186"/>
              <a:gd name="T41" fmla="*/ 4962 h 5803"/>
              <a:gd name="T42" fmla="*/ 829 w 1186"/>
              <a:gd name="T43" fmla="*/ 4962 h 5803"/>
              <a:gd name="T44" fmla="*/ 1181 w 1186"/>
              <a:gd name="T45" fmla="*/ 4160 h 5803"/>
              <a:gd name="T46" fmla="*/ 1185 w 1186"/>
              <a:gd name="T47" fmla="*/ 4160 h 5803"/>
              <a:gd name="T48" fmla="*/ 1185 w 1186"/>
              <a:gd name="T49" fmla="*/ 0 h 5803"/>
              <a:gd name="T50" fmla="*/ 1019 w 1186"/>
              <a:gd name="T51" fmla="*/ 0 h 5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86" h="5803">
                <a:moveTo>
                  <a:pt x="1019" y="0"/>
                </a:moveTo>
                <a:lnTo>
                  <a:pt x="165" y="0"/>
                </a:lnTo>
                <a:lnTo>
                  <a:pt x="0" y="0"/>
                </a:lnTo>
                <a:lnTo>
                  <a:pt x="0" y="4160"/>
                </a:lnTo>
                <a:lnTo>
                  <a:pt x="5" y="4160"/>
                </a:lnTo>
                <a:lnTo>
                  <a:pt x="5" y="4160"/>
                </a:lnTo>
                <a:cubicBezTo>
                  <a:pt x="120" y="4364"/>
                  <a:pt x="248" y="4626"/>
                  <a:pt x="358" y="4949"/>
                </a:cubicBezTo>
                <a:lnTo>
                  <a:pt x="358" y="4949"/>
                </a:lnTo>
                <a:cubicBezTo>
                  <a:pt x="426" y="5145"/>
                  <a:pt x="477" y="5515"/>
                  <a:pt x="515" y="5687"/>
                </a:cubicBezTo>
                <a:lnTo>
                  <a:pt x="515" y="5687"/>
                </a:lnTo>
                <a:cubicBezTo>
                  <a:pt x="515" y="5689"/>
                  <a:pt x="515" y="5689"/>
                  <a:pt x="515" y="5690"/>
                </a:cubicBezTo>
                <a:lnTo>
                  <a:pt x="515" y="5690"/>
                </a:lnTo>
                <a:cubicBezTo>
                  <a:pt x="516" y="5695"/>
                  <a:pt x="517" y="5701"/>
                  <a:pt x="518" y="5706"/>
                </a:cubicBezTo>
                <a:lnTo>
                  <a:pt x="518" y="5706"/>
                </a:lnTo>
                <a:cubicBezTo>
                  <a:pt x="539" y="5801"/>
                  <a:pt x="650" y="5802"/>
                  <a:pt x="672" y="5707"/>
                </a:cubicBezTo>
                <a:lnTo>
                  <a:pt x="672" y="5707"/>
                </a:lnTo>
                <a:cubicBezTo>
                  <a:pt x="673" y="5701"/>
                  <a:pt x="673" y="5696"/>
                  <a:pt x="675" y="5691"/>
                </a:cubicBezTo>
                <a:lnTo>
                  <a:pt x="675" y="5691"/>
                </a:lnTo>
                <a:cubicBezTo>
                  <a:pt x="675" y="5690"/>
                  <a:pt x="675" y="5689"/>
                  <a:pt x="676" y="5689"/>
                </a:cubicBezTo>
                <a:lnTo>
                  <a:pt x="676" y="5689"/>
                </a:lnTo>
                <a:cubicBezTo>
                  <a:pt x="714" y="5519"/>
                  <a:pt x="764" y="5153"/>
                  <a:pt x="829" y="4962"/>
                </a:cubicBezTo>
                <a:lnTo>
                  <a:pt x="829" y="4962"/>
                </a:lnTo>
                <a:cubicBezTo>
                  <a:pt x="940" y="4639"/>
                  <a:pt x="1066" y="4371"/>
                  <a:pt x="1181" y="4160"/>
                </a:cubicBezTo>
                <a:lnTo>
                  <a:pt x="1185" y="4160"/>
                </a:lnTo>
                <a:lnTo>
                  <a:pt x="1185" y="0"/>
                </a:lnTo>
                <a:lnTo>
                  <a:pt x="1019" y="0"/>
                </a:ln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Freeform 351"/>
          <p:cNvSpPr>
            <a:spLocks noChangeArrowheads="1"/>
          </p:cNvSpPr>
          <p:nvPr/>
        </p:nvSpPr>
        <p:spPr bwMode="auto">
          <a:xfrm>
            <a:off x="16153382" y="2460158"/>
            <a:ext cx="1689813" cy="1246899"/>
          </a:xfrm>
          <a:custGeom>
            <a:avLst/>
            <a:gdLst>
              <a:gd name="T0" fmla="*/ 1549 w 1550"/>
              <a:gd name="T1" fmla="*/ 775 h 1140"/>
              <a:gd name="T2" fmla="*/ 1549 w 1550"/>
              <a:gd name="T3" fmla="*/ 775 h 1140"/>
              <a:gd name="T4" fmla="*/ 774 w 1550"/>
              <a:gd name="T5" fmla="*/ 0 h 1140"/>
              <a:gd name="T6" fmla="*/ 774 w 1550"/>
              <a:gd name="T7" fmla="*/ 0 h 1140"/>
              <a:gd name="T8" fmla="*/ 0 w 1550"/>
              <a:gd name="T9" fmla="*/ 775 h 1140"/>
              <a:gd name="T10" fmla="*/ 0 w 1550"/>
              <a:gd name="T11" fmla="*/ 775 h 1140"/>
              <a:gd name="T12" fmla="*/ 91 w 1550"/>
              <a:gd name="T13" fmla="*/ 1139 h 1140"/>
              <a:gd name="T14" fmla="*/ 1458 w 1550"/>
              <a:gd name="T15" fmla="*/ 1139 h 1140"/>
              <a:gd name="T16" fmla="*/ 1458 w 1550"/>
              <a:gd name="T17" fmla="*/ 1139 h 1140"/>
              <a:gd name="T18" fmla="*/ 1549 w 1550"/>
              <a:gd name="T19" fmla="*/ 775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0" h="1140">
                <a:moveTo>
                  <a:pt x="1549" y="775"/>
                </a:moveTo>
                <a:lnTo>
                  <a:pt x="1549" y="775"/>
                </a:lnTo>
                <a:cubicBezTo>
                  <a:pt x="1549" y="347"/>
                  <a:pt x="1202" y="0"/>
                  <a:pt x="774" y="0"/>
                </a:cubicBezTo>
                <a:lnTo>
                  <a:pt x="774" y="0"/>
                </a:lnTo>
                <a:cubicBezTo>
                  <a:pt x="347" y="0"/>
                  <a:pt x="0" y="347"/>
                  <a:pt x="0" y="775"/>
                </a:cubicBezTo>
                <a:lnTo>
                  <a:pt x="0" y="775"/>
                </a:lnTo>
                <a:cubicBezTo>
                  <a:pt x="0" y="907"/>
                  <a:pt x="33" y="1031"/>
                  <a:pt x="91" y="1139"/>
                </a:cubicBezTo>
                <a:lnTo>
                  <a:pt x="1458" y="1139"/>
                </a:lnTo>
                <a:lnTo>
                  <a:pt x="1458" y="1139"/>
                </a:lnTo>
                <a:cubicBezTo>
                  <a:pt x="1516" y="1031"/>
                  <a:pt x="1549" y="907"/>
                  <a:pt x="1549" y="775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Freeform 353"/>
          <p:cNvSpPr>
            <a:spLocks noChangeArrowheads="1"/>
          </p:cNvSpPr>
          <p:nvPr/>
        </p:nvSpPr>
        <p:spPr bwMode="auto">
          <a:xfrm>
            <a:off x="15806754" y="3707057"/>
            <a:ext cx="2387882" cy="235898"/>
          </a:xfrm>
          <a:custGeom>
            <a:avLst/>
            <a:gdLst>
              <a:gd name="T0" fmla="*/ 2067 w 2186"/>
              <a:gd name="T1" fmla="*/ 0 h 215"/>
              <a:gd name="T2" fmla="*/ 1847 w 2186"/>
              <a:gd name="T3" fmla="*/ 0 h 215"/>
              <a:gd name="T4" fmla="*/ 338 w 2186"/>
              <a:gd name="T5" fmla="*/ 0 h 215"/>
              <a:gd name="T6" fmla="*/ 117 w 2186"/>
              <a:gd name="T7" fmla="*/ 0 h 215"/>
              <a:gd name="T8" fmla="*/ 117 w 2186"/>
              <a:gd name="T9" fmla="*/ 0 h 215"/>
              <a:gd name="T10" fmla="*/ 0 w 2186"/>
              <a:gd name="T11" fmla="*/ 107 h 215"/>
              <a:gd name="T12" fmla="*/ 0 w 2186"/>
              <a:gd name="T13" fmla="*/ 107 h 215"/>
              <a:gd name="T14" fmla="*/ 117 w 2186"/>
              <a:gd name="T15" fmla="*/ 214 h 215"/>
              <a:gd name="T16" fmla="*/ 523 w 2186"/>
              <a:gd name="T17" fmla="*/ 214 h 215"/>
              <a:gd name="T18" fmla="*/ 1661 w 2186"/>
              <a:gd name="T19" fmla="*/ 214 h 215"/>
              <a:gd name="T20" fmla="*/ 2067 w 2186"/>
              <a:gd name="T21" fmla="*/ 214 h 215"/>
              <a:gd name="T22" fmla="*/ 2067 w 2186"/>
              <a:gd name="T23" fmla="*/ 214 h 215"/>
              <a:gd name="T24" fmla="*/ 2185 w 2186"/>
              <a:gd name="T25" fmla="*/ 107 h 215"/>
              <a:gd name="T26" fmla="*/ 2185 w 2186"/>
              <a:gd name="T27" fmla="*/ 107 h 215"/>
              <a:gd name="T28" fmla="*/ 2067 w 2186"/>
              <a:gd name="T29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6" h="215">
                <a:moveTo>
                  <a:pt x="2067" y="0"/>
                </a:moveTo>
                <a:lnTo>
                  <a:pt x="1847" y="0"/>
                </a:lnTo>
                <a:lnTo>
                  <a:pt x="338" y="0"/>
                </a:lnTo>
                <a:lnTo>
                  <a:pt x="117" y="0"/>
                </a:lnTo>
                <a:lnTo>
                  <a:pt x="117" y="0"/>
                </a:lnTo>
                <a:cubicBezTo>
                  <a:pt x="53" y="0"/>
                  <a:pt x="0" y="48"/>
                  <a:pt x="0" y="107"/>
                </a:cubicBezTo>
                <a:lnTo>
                  <a:pt x="0" y="107"/>
                </a:lnTo>
                <a:cubicBezTo>
                  <a:pt x="0" y="166"/>
                  <a:pt x="53" y="214"/>
                  <a:pt x="117" y="214"/>
                </a:cubicBezTo>
                <a:lnTo>
                  <a:pt x="523" y="214"/>
                </a:lnTo>
                <a:lnTo>
                  <a:pt x="1661" y="214"/>
                </a:lnTo>
                <a:lnTo>
                  <a:pt x="2067" y="214"/>
                </a:lnTo>
                <a:lnTo>
                  <a:pt x="2067" y="214"/>
                </a:lnTo>
                <a:cubicBezTo>
                  <a:pt x="2132" y="214"/>
                  <a:pt x="2185" y="166"/>
                  <a:pt x="2185" y="107"/>
                </a:cubicBezTo>
                <a:lnTo>
                  <a:pt x="2185" y="107"/>
                </a:lnTo>
                <a:cubicBezTo>
                  <a:pt x="2185" y="48"/>
                  <a:pt x="2132" y="0"/>
                  <a:pt x="206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355"/>
          <p:cNvSpPr>
            <a:spLocks noChangeArrowheads="1"/>
          </p:cNvSpPr>
          <p:nvPr/>
        </p:nvSpPr>
        <p:spPr bwMode="auto">
          <a:xfrm>
            <a:off x="20125163" y="3938142"/>
            <a:ext cx="1295039" cy="6335589"/>
          </a:xfrm>
          <a:custGeom>
            <a:avLst/>
            <a:gdLst>
              <a:gd name="T0" fmla="*/ 1019 w 1187"/>
              <a:gd name="T1" fmla="*/ 0 h 5803"/>
              <a:gd name="T2" fmla="*/ 166 w 1187"/>
              <a:gd name="T3" fmla="*/ 0 h 5803"/>
              <a:gd name="T4" fmla="*/ 0 w 1187"/>
              <a:gd name="T5" fmla="*/ 0 h 5803"/>
              <a:gd name="T6" fmla="*/ 0 w 1187"/>
              <a:gd name="T7" fmla="*/ 4160 h 5803"/>
              <a:gd name="T8" fmla="*/ 5 w 1187"/>
              <a:gd name="T9" fmla="*/ 4160 h 5803"/>
              <a:gd name="T10" fmla="*/ 5 w 1187"/>
              <a:gd name="T11" fmla="*/ 4160 h 5803"/>
              <a:gd name="T12" fmla="*/ 359 w 1187"/>
              <a:gd name="T13" fmla="*/ 4949 h 5803"/>
              <a:gd name="T14" fmla="*/ 359 w 1187"/>
              <a:gd name="T15" fmla="*/ 4949 h 5803"/>
              <a:gd name="T16" fmla="*/ 515 w 1187"/>
              <a:gd name="T17" fmla="*/ 5687 h 5803"/>
              <a:gd name="T18" fmla="*/ 515 w 1187"/>
              <a:gd name="T19" fmla="*/ 5687 h 5803"/>
              <a:gd name="T20" fmla="*/ 516 w 1187"/>
              <a:gd name="T21" fmla="*/ 5690 h 5803"/>
              <a:gd name="T22" fmla="*/ 516 w 1187"/>
              <a:gd name="T23" fmla="*/ 5690 h 5803"/>
              <a:gd name="T24" fmla="*/ 519 w 1187"/>
              <a:gd name="T25" fmla="*/ 5706 h 5803"/>
              <a:gd name="T26" fmla="*/ 519 w 1187"/>
              <a:gd name="T27" fmla="*/ 5706 h 5803"/>
              <a:gd name="T28" fmla="*/ 672 w 1187"/>
              <a:gd name="T29" fmla="*/ 5707 h 5803"/>
              <a:gd name="T30" fmla="*/ 672 w 1187"/>
              <a:gd name="T31" fmla="*/ 5707 h 5803"/>
              <a:gd name="T32" fmla="*/ 675 w 1187"/>
              <a:gd name="T33" fmla="*/ 5691 h 5803"/>
              <a:gd name="T34" fmla="*/ 675 w 1187"/>
              <a:gd name="T35" fmla="*/ 5691 h 5803"/>
              <a:gd name="T36" fmla="*/ 676 w 1187"/>
              <a:gd name="T37" fmla="*/ 5689 h 5803"/>
              <a:gd name="T38" fmla="*/ 676 w 1187"/>
              <a:gd name="T39" fmla="*/ 5689 h 5803"/>
              <a:gd name="T40" fmla="*/ 830 w 1187"/>
              <a:gd name="T41" fmla="*/ 4962 h 5803"/>
              <a:gd name="T42" fmla="*/ 830 w 1187"/>
              <a:gd name="T43" fmla="*/ 4962 h 5803"/>
              <a:gd name="T44" fmla="*/ 1181 w 1187"/>
              <a:gd name="T45" fmla="*/ 4160 h 5803"/>
              <a:gd name="T46" fmla="*/ 1186 w 1187"/>
              <a:gd name="T47" fmla="*/ 4160 h 5803"/>
              <a:gd name="T48" fmla="*/ 1186 w 1187"/>
              <a:gd name="T49" fmla="*/ 0 h 5803"/>
              <a:gd name="T50" fmla="*/ 1019 w 1187"/>
              <a:gd name="T51" fmla="*/ 0 h 5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87" h="5803">
                <a:moveTo>
                  <a:pt x="1019" y="0"/>
                </a:moveTo>
                <a:lnTo>
                  <a:pt x="166" y="0"/>
                </a:lnTo>
                <a:lnTo>
                  <a:pt x="0" y="0"/>
                </a:lnTo>
                <a:lnTo>
                  <a:pt x="0" y="4160"/>
                </a:lnTo>
                <a:lnTo>
                  <a:pt x="5" y="4160"/>
                </a:lnTo>
                <a:lnTo>
                  <a:pt x="5" y="4160"/>
                </a:lnTo>
                <a:cubicBezTo>
                  <a:pt x="120" y="4364"/>
                  <a:pt x="248" y="4626"/>
                  <a:pt x="359" y="4949"/>
                </a:cubicBezTo>
                <a:lnTo>
                  <a:pt x="359" y="4949"/>
                </a:lnTo>
                <a:cubicBezTo>
                  <a:pt x="427" y="5145"/>
                  <a:pt x="477" y="5515"/>
                  <a:pt x="515" y="5687"/>
                </a:cubicBezTo>
                <a:lnTo>
                  <a:pt x="515" y="5687"/>
                </a:lnTo>
                <a:cubicBezTo>
                  <a:pt x="515" y="5689"/>
                  <a:pt x="515" y="5689"/>
                  <a:pt x="516" y="5690"/>
                </a:cubicBezTo>
                <a:lnTo>
                  <a:pt x="516" y="5690"/>
                </a:lnTo>
                <a:cubicBezTo>
                  <a:pt x="516" y="5695"/>
                  <a:pt x="517" y="5701"/>
                  <a:pt x="519" y="5706"/>
                </a:cubicBezTo>
                <a:lnTo>
                  <a:pt x="519" y="5706"/>
                </a:lnTo>
                <a:cubicBezTo>
                  <a:pt x="539" y="5801"/>
                  <a:pt x="651" y="5802"/>
                  <a:pt x="672" y="5707"/>
                </a:cubicBezTo>
                <a:lnTo>
                  <a:pt x="672" y="5707"/>
                </a:lnTo>
                <a:cubicBezTo>
                  <a:pt x="673" y="5701"/>
                  <a:pt x="674" y="5696"/>
                  <a:pt x="675" y="5691"/>
                </a:cubicBezTo>
                <a:lnTo>
                  <a:pt x="675" y="5691"/>
                </a:lnTo>
                <a:cubicBezTo>
                  <a:pt x="676" y="5690"/>
                  <a:pt x="676" y="5689"/>
                  <a:pt x="676" y="5689"/>
                </a:cubicBezTo>
                <a:lnTo>
                  <a:pt x="676" y="5689"/>
                </a:lnTo>
                <a:cubicBezTo>
                  <a:pt x="714" y="5519"/>
                  <a:pt x="765" y="5153"/>
                  <a:pt x="830" y="4962"/>
                </a:cubicBezTo>
                <a:lnTo>
                  <a:pt x="830" y="4962"/>
                </a:lnTo>
                <a:cubicBezTo>
                  <a:pt x="940" y="4639"/>
                  <a:pt x="1065" y="4371"/>
                  <a:pt x="1181" y="4160"/>
                </a:cubicBezTo>
                <a:lnTo>
                  <a:pt x="1186" y="4160"/>
                </a:lnTo>
                <a:lnTo>
                  <a:pt x="1186" y="0"/>
                </a:lnTo>
                <a:lnTo>
                  <a:pt x="1019" y="0"/>
                </a:ln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356"/>
          <p:cNvSpPr>
            <a:spLocks noChangeArrowheads="1"/>
          </p:cNvSpPr>
          <p:nvPr/>
        </p:nvSpPr>
        <p:spPr bwMode="auto">
          <a:xfrm>
            <a:off x="19927776" y="2460158"/>
            <a:ext cx="1689813" cy="1246899"/>
          </a:xfrm>
          <a:custGeom>
            <a:avLst/>
            <a:gdLst>
              <a:gd name="T0" fmla="*/ 1549 w 1550"/>
              <a:gd name="T1" fmla="*/ 775 h 1140"/>
              <a:gd name="T2" fmla="*/ 1549 w 1550"/>
              <a:gd name="T3" fmla="*/ 775 h 1140"/>
              <a:gd name="T4" fmla="*/ 775 w 1550"/>
              <a:gd name="T5" fmla="*/ 0 h 1140"/>
              <a:gd name="T6" fmla="*/ 775 w 1550"/>
              <a:gd name="T7" fmla="*/ 0 h 1140"/>
              <a:gd name="T8" fmla="*/ 0 w 1550"/>
              <a:gd name="T9" fmla="*/ 775 h 1140"/>
              <a:gd name="T10" fmla="*/ 0 w 1550"/>
              <a:gd name="T11" fmla="*/ 775 h 1140"/>
              <a:gd name="T12" fmla="*/ 92 w 1550"/>
              <a:gd name="T13" fmla="*/ 1139 h 1140"/>
              <a:gd name="T14" fmla="*/ 1458 w 1550"/>
              <a:gd name="T15" fmla="*/ 1139 h 1140"/>
              <a:gd name="T16" fmla="*/ 1458 w 1550"/>
              <a:gd name="T17" fmla="*/ 1139 h 1140"/>
              <a:gd name="T18" fmla="*/ 1549 w 1550"/>
              <a:gd name="T19" fmla="*/ 775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0" h="1140">
                <a:moveTo>
                  <a:pt x="1549" y="775"/>
                </a:moveTo>
                <a:lnTo>
                  <a:pt x="1549" y="775"/>
                </a:lnTo>
                <a:cubicBezTo>
                  <a:pt x="1549" y="347"/>
                  <a:pt x="1202" y="0"/>
                  <a:pt x="775" y="0"/>
                </a:cubicBezTo>
                <a:lnTo>
                  <a:pt x="775" y="0"/>
                </a:lnTo>
                <a:cubicBezTo>
                  <a:pt x="347" y="0"/>
                  <a:pt x="0" y="347"/>
                  <a:pt x="0" y="775"/>
                </a:cubicBezTo>
                <a:lnTo>
                  <a:pt x="0" y="775"/>
                </a:lnTo>
                <a:cubicBezTo>
                  <a:pt x="0" y="907"/>
                  <a:pt x="33" y="1031"/>
                  <a:pt x="92" y="1139"/>
                </a:cubicBezTo>
                <a:lnTo>
                  <a:pt x="1458" y="1139"/>
                </a:lnTo>
                <a:lnTo>
                  <a:pt x="1458" y="1139"/>
                </a:lnTo>
                <a:cubicBezTo>
                  <a:pt x="1516" y="1031"/>
                  <a:pt x="1549" y="907"/>
                  <a:pt x="1549" y="7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359"/>
          <p:cNvSpPr>
            <a:spLocks noChangeArrowheads="1"/>
          </p:cNvSpPr>
          <p:nvPr/>
        </p:nvSpPr>
        <p:spPr bwMode="auto">
          <a:xfrm>
            <a:off x="19581148" y="3707057"/>
            <a:ext cx="2387882" cy="235898"/>
          </a:xfrm>
          <a:custGeom>
            <a:avLst/>
            <a:gdLst>
              <a:gd name="T0" fmla="*/ 2068 w 2186"/>
              <a:gd name="T1" fmla="*/ 0 h 215"/>
              <a:gd name="T2" fmla="*/ 1847 w 2186"/>
              <a:gd name="T3" fmla="*/ 0 h 215"/>
              <a:gd name="T4" fmla="*/ 338 w 2186"/>
              <a:gd name="T5" fmla="*/ 0 h 215"/>
              <a:gd name="T6" fmla="*/ 118 w 2186"/>
              <a:gd name="T7" fmla="*/ 0 h 215"/>
              <a:gd name="T8" fmla="*/ 118 w 2186"/>
              <a:gd name="T9" fmla="*/ 0 h 215"/>
              <a:gd name="T10" fmla="*/ 0 w 2186"/>
              <a:gd name="T11" fmla="*/ 107 h 215"/>
              <a:gd name="T12" fmla="*/ 0 w 2186"/>
              <a:gd name="T13" fmla="*/ 107 h 215"/>
              <a:gd name="T14" fmla="*/ 118 w 2186"/>
              <a:gd name="T15" fmla="*/ 214 h 215"/>
              <a:gd name="T16" fmla="*/ 523 w 2186"/>
              <a:gd name="T17" fmla="*/ 214 h 215"/>
              <a:gd name="T18" fmla="*/ 1662 w 2186"/>
              <a:gd name="T19" fmla="*/ 214 h 215"/>
              <a:gd name="T20" fmla="*/ 2068 w 2186"/>
              <a:gd name="T21" fmla="*/ 214 h 215"/>
              <a:gd name="T22" fmla="*/ 2068 w 2186"/>
              <a:gd name="T23" fmla="*/ 214 h 215"/>
              <a:gd name="T24" fmla="*/ 2185 w 2186"/>
              <a:gd name="T25" fmla="*/ 107 h 215"/>
              <a:gd name="T26" fmla="*/ 2185 w 2186"/>
              <a:gd name="T27" fmla="*/ 107 h 215"/>
              <a:gd name="T28" fmla="*/ 2068 w 2186"/>
              <a:gd name="T29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6" h="215">
                <a:moveTo>
                  <a:pt x="2068" y="0"/>
                </a:moveTo>
                <a:lnTo>
                  <a:pt x="1847" y="0"/>
                </a:lnTo>
                <a:lnTo>
                  <a:pt x="338" y="0"/>
                </a:lnTo>
                <a:lnTo>
                  <a:pt x="118" y="0"/>
                </a:lnTo>
                <a:lnTo>
                  <a:pt x="118" y="0"/>
                </a:lnTo>
                <a:cubicBezTo>
                  <a:pt x="53" y="0"/>
                  <a:pt x="0" y="48"/>
                  <a:pt x="0" y="107"/>
                </a:cubicBezTo>
                <a:lnTo>
                  <a:pt x="0" y="107"/>
                </a:lnTo>
                <a:cubicBezTo>
                  <a:pt x="0" y="166"/>
                  <a:pt x="53" y="214"/>
                  <a:pt x="118" y="214"/>
                </a:cubicBezTo>
                <a:lnTo>
                  <a:pt x="523" y="214"/>
                </a:lnTo>
                <a:lnTo>
                  <a:pt x="1662" y="214"/>
                </a:lnTo>
                <a:lnTo>
                  <a:pt x="2068" y="214"/>
                </a:lnTo>
                <a:lnTo>
                  <a:pt x="2068" y="214"/>
                </a:lnTo>
                <a:cubicBezTo>
                  <a:pt x="2132" y="214"/>
                  <a:pt x="2185" y="166"/>
                  <a:pt x="2185" y="107"/>
                </a:cubicBezTo>
                <a:lnTo>
                  <a:pt x="2185" y="107"/>
                </a:lnTo>
                <a:cubicBezTo>
                  <a:pt x="2185" y="48"/>
                  <a:pt x="2132" y="0"/>
                  <a:pt x="2068" y="0"/>
                </a:cubicBezTo>
              </a:path>
            </a:pathLst>
          </a:custGeom>
          <a:solidFill>
            <a:schemeClr val="accent1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360"/>
          <p:cNvSpPr>
            <a:spLocks noChangeArrowheads="1"/>
          </p:cNvSpPr>
          <p:nvPr/>
        </p:nvSpPr>
        <p:spPr bwMode="auto">
          <a:xfrm>
            <a:off x="8604595" y="10504816"/>
            <a:ext cx="1704254" cy="1949781"/>
          </a:xfrm>
          <a:custGeom>
            <a:avLst/>
            <a:gdLst>
              <a:gd name="T0" fmla="*/ 277 w 1560"/>
              <a:gd name="T1" fmla="*/ 1507 h 1786"/>
              <a:gd name="T2" fmla="*/ 277 w 1560"/>
              <a:gd name="T3" fmla="*/ 1507 h 1786"/>
              <a:gd name="T4" fmla="*/ 277 w 1560"/>
              <a:gd name="T5" fmla="*/ 1507 h 1786"/>
              <a:gd name="T6" fmla="*/ 277 w 1560"/>
              <a:gd name="T7" fmla="*/ 503 h 1786"/>
              <a:gd name="T8" fmla="*/ 779 w 1560"/>
              <a:gd name="T9" fmla="*/ 0 h 1786"/>
              <a:gd name="T10" fmla="*/ 1282 w 1560"/>
              <a:gd name="T11" fmla="*/ 503 h 1786"/>
              <a:gd name="T12" fmla="*/ 1282 w 1560"/>
              <a:gd name="T13" fmla="*/ 503 h 1786"/>
              <a:gd name="T14" fmla="*/ 1282 w 1560"/>
              <a:gd name="T15" fmla="*/ 1507 h 1786"/>
              <a:gd name="T16" fmla="*/ 1282 w 1560"/>
              <a:gd name="T17" fmla="*/ 1507 h 1786"/>
              <a:gd name="T18" fmla="*/ 277 w 1560"/>
              <a:gd name="T19" fmla="*/ 1507 h 1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0" h="1786">
                <a:moveTo>
                  <a:pt x="277" y="1507"/>
                </a:moveTo>
                <a:lnTo>
                  <a:pt x="277" y="1507"/>
                </a:lnTo>
                <a:lnTo>
                  <a:pt x="277" y="1507"/>
                </a:lnTo>
                <a:cubicBezTo>
                  <a:pt x="0" y="1230"/>
                  <a:pt x="0" y="780"/>
                  <a:pt x="277" y="503"/>
                </a:cubicBezTo>
                <a:lnTo>
                  <a:pt x="779" y="0"/>
                </a:lnTo>
                <a:lnTo>
                  <a:pt x="1282" y="503"/>
                </a:lnTo>
                <a:lnTo>
                  <a:pt x="1282" y="503"/>
                </a:lnTo>
                <a:cubicBezTo>
                  <a:pt x="1559" y="780"/>
                  <a:pt x="1559" y="1230"/>
                  <a:pt x="1282" y="1507"/>
                </a:cubicBezTo>
                <a:lnTo>
                  <a:pt x="1282" y="1507"/>
                </a:lnTo>
                <a:cubicBezTo>
                  <a:pt x="1005" y="1785"/>
                  <a:pt x="555" y="1785"/>
                  <a:pt x="277" y="15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361"/>
          <p:cNvSpPr>
            <a:spLocks noChangeArrowheads="1"/>
          </p:cNvSpPr>
          <p:nvPr/>
        </p:nvSpPr>
        <p:spPr bwMode="auto">
          <a:xfrm>
            <a:off x="12345290" y="10504816"/>
            <a:ext cx="1704254" cy="1949781"/>
          </a:xfrm>
          <a:custGeom>
            <a:avLst/>
            <a:gdLst>
              <a:gd name="T0" fmla="*/ 278 w 1560"/>
              <a:gd name="T1" fmla="*/ 1507 h 1786"/>
              <a:gd name="T2" fmla="*/ 278 w 1560"/>
              <a:gd name="T3" fmla="*/ 1507 h 1786"/>
              <a:gd name="T4" fmla="*/ 278 w 1560"/>
              <a:gd name="T5" fmla="*/ 1507 h 1786"/>
              <a:gd name="T6" fmla="*/ 278 w 1560"/>
              <a:gd name="T7" fmla="*/ 503 h 1786"/>
              <a:gd name="T8" fmla="*/ 780 w 1560"/>
              <a:gd name="T9" fmla="*/ 0 h 1786"/>
              <a:gd name="T10" fmla="*/ 1282 w 1560"/>
              <a:gd name="T11" fmla="*/ 503 h 1786"/>
              <a:gd name="T12" fmla="*/ 1282 w 1560"/>
              <a:gd name="T13" fmla="*/ 503 h 1786"/>
              <a:gd name="T14" fmla="*/ 1282 w 1560"/>
              <a:gd name="T15" fmla="*/ 1507 h 1786"/>
              <a:gd name="T16" fmla="*/ 1282 w 1560"/>
              <a:gd name="T17" fmla="*/ 1507 h 1786"/>
              <a:gd name="T18" fmla="*/ 278 w 1560"/>
              <a:gd name="T19" fmla="*/ 1507 h 1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0" h="1786">
                <a:moveTo>
                  <a:pt x="278" y="1507"/>
                </a:moveTo>
                <a:lnTo>
                  <a:pt x="278" y="1507"/>
                </a:lnTo>
                <a:lnTo>
                  <a:pt x="278" y="1507"/>
                </a:lnTo>
                <a:cubicBezTo>
                  <a:pt x="0" y="1230"/>
                  <a:pt x="0" y="780"/>
                  <a:pt x="278" y="503"/>
                </a:cubicBezTo>
                <a:lnTo>
                  <a:pt x="780" y="0"/>
                </a:lnTo>
                <a:lnTo>
                  <a:pt x="1282" y="503"/>
                </a:lnTo>
                <a:lnTo>
                  <a:pt x="1282" y="503"/>
                </a:lnTo>
                <a:cubicBezTo>
                  <a:pt x="1559" y="780"/>
                  <a:pt x="1559" y="1230"/>
                  <a:pt x="1282" y="1507"/>
                </a:cubicBezTo>
                <a:lnTo>
                  <a:pt x="1282" y="1507"/>
                </a:lnTo>
                <a:cubicBezTo>
                  <a:pt x="1005" y="1785"/>
                  <a:pt x="555" y="1785"/>
                  <a:pt x="278" y="15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362"/>
          <p:cNvSpPr>
            <a:spLocks noChangeArrowheads="1"/>
          </p:cNvSpPr>
          <p:nvPr/>
        </p:nvSpPr>
        <p:spPr bwMode="auto">
          <a:xfrm>
            <a:off x="16148569" y="10504816"/>
            <a:ext cx="1704254" cy="1949781"/>
          </a:xfrm>
          <a:custGeom>
            <a:avLst/>
            <a:gdLst>
              <a:gd name="T0" fmla="*/ 278 w 1561"/>
              <a:gd name="T1" fmla="*/ 1507 h 1786"/>
              <a:gd name="T2" fmla="*/ 278 w 1561"/>
              <a:gd name="T3" fmla="*/ 1507 h 1786"/>
              <a:gd name="T4" fmla="*/ 278 w 1561"/>
              <a:gd name="T5" fmla="*/ 1507 h 1786"/>
              <a:gd name="T6" fmla="*/ 278 w 1561"/>
              <a:gd name="T7" fmla="*/ 503 h 1786"/>
              <a:gd name="T8" fmla="*/ 780 w 1561"/>
              <a:gd name="T9" fmla="*/ 0 h 1786"/>
              <a:gd name="T10" fmla="*/ 1283 w 1561"/>
              <a:gd name="T11" fmla="*/ 503 h 1786"/>
              <a:gd name="T12" fmla="*/ 1283 w 1561"/>
              <a:gd name="T13" fmla="*/ 503 h 1786"/>
              <a:gd name="T14" fmla="*/ 1283 w 1561"/>
              <a:gd name="T15" fmla="*/ 1507 h 1786"/>
              <a:gd name="T16" fmla="*/ 1283 w 1561"/>
              <a:gd name="T17" fmla="*/ 1507 h 1786"/>
              <a:gd name="T18" fmla="*/ 278 w 1561"/>
              <a:gd name="T19" fmla="*/ 1507 h 1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1" h="1786">
                <a:moveTo>
                  <a:pt x="278" y="1507"/>
                </a:moveTo>
                <a:lnTo>
                  <a:pt x="278" y="1507"/>
                </a:lnTo>
                <a:lnTo>
                  <a:pt x="278" y="1507"/>
                </a:lnTo>
                <a:cubicBezTo>
                  <a:pt x="0" y="1230"/>
                  <a:pt x="0" y="780"/>
                  <a:pt x="278" y="503"/>
                </a:cubicBezTo>
                <a:lnTo>
                  <a:pt x="780" y="0"/>
                </a:lnTo>
                <a:lnTo>
                  <a:pt x="1283" y="503"/>
                </a:lnTo>
                <a:lnTo>
                  <a:pt x="1283" y="503"/>
                </a:lnTo>
                <a:cubicBezTo>
                  <a:pt x="1560" y="780"/>
                  <a:pt x="1560" y="1230"/>
                  <a:pt x="1283" y="1507"/>
                </a:cubicBezTo>
                <a:lnTo>
                  <a:pt x="1283" y="1507"/>
                </a:lnTo>
                <a:cubicBezTo>
                  <a:pt x="1005" y="1785"/>
                  <a:pt x="555" y="1785"/>
                  <a:pt x="278" y="150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363"/>
          <p:cNvSpPr>
            <a:spLocks noChangeArrowheads="1"/>
          </p:cNvSpPr>
          <p:nvPr/>
        </p:nvSpPr>
        <p:spPr bwMode="auto">
          <a:xfrm>
            <a:off x="19922963" y="10504816"/>
            <a:ext cx="1704254" cy="1949781"/>
          </a:xfrm>
          <a:custGeom>
            <a:avLst/>
            <a:gdLst>
              <a:gd name="T0" fmla="*/ 277 w 1560"/>
              <a:gd name="T1" fmla="*/ 1507 h 1786"/>
              <a:gd name="T2" fmla="*/ 277 w 1560"/>
              <a:gd name="T3" fmla="*/ 1507 h 1786"/>
              <a:gd name="T4" fmla="*/ 277 w 1560"/>
              <a:gd name="T5" fmla="*/ 1507 h 1786"/>
              <a:gd name="T6" fmla="*/ 277 w 1560"/>
              <a:gd name="T7" fmla="*/ 503 h 1786"/>
              <a:gd name="T8" fmla="*/ 780 w 1560"/>
              <a:gd name="T9" fmla="*/ 0 h 1786"/>
              <a:gd name="T10" fmla="*/ 1282 w 1560"/>
              <a:gd name="T11" fmla="*/ 503 h 1786"/>
              <a:gd name="T12" fmla="*/ 1282 w 1560"/>
              <a:gd name="T13" fmla="*/ 503 h 1786"/>
              <a:gd name="T14" fmla="*/ 1282 w 1560"/>
              <a:gd name="T15" fmla="*/ 1507 h 1786"/>
              <a:gd name="T16" fmla="*/ 1282 w 1560"/>
              <a:gd name="T17" fmla="*/ 1507 h 1786"/>
              <a:gd name="T18" fmla="*/ 277 w 1560"/>
              <a:gd name="T19" fmla="*/ 1507 h 1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0" h="1786">
                <a:moveTo>
                  <a:pt x="277" y="1507"/>
                </a:moveTo>
                <a:lnTo>
                  <a:pt x="277" y="1507"/>
                </a:lnTo>
                <a:lnTo>
                  <a:pt x="277" y="1507"/>
                </a:lnTo>
                <a:cubicBezTo>
                  <a:pt x="0" y="1230"/>
                  <a:pt x="0" y="780"/>
                  <a:pt x="277" y="503"/>
                </a:cubicBezTo>
                <a:lnTo>
                  <a:pt x="780" y="0"/>
                </a:lnTo>
                <a:lnTo>
                  <a:pt x="1282" y="503"/>
                </a:lnTo>
                <a:lnTo>
                  <a:pt x="1282" y="503"/>
                </a:lnTo>
                <a:cubicBezTo>
                  <a:pt x="1559" y="780"/>
                  <a:pt x="1559" y="1230"/>
                  <a:pt x="1282" y="1507"/>
                </a:cubicBezTo>
                <a:lnTo>
                  <a:pt x="1282" y="1507"/>
                </a:lnTo>
                <a:cubicBezTo>
                  <a:pt x="1005" y="1785"/>
                  <a:pt x="555" y="1785"/>
                  <a:pt x="277" y="15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376"/>
          <p:cNvSpPr>
            <a:spLocks noChangeArrowheads="1"/>
          </p:cNvSpPr>
          <p:nvPr/>
        </p:nvSpPr>
        <p:spPr bwMode="auto">
          <a:xfrm>
            <a:off x="9110096" y="2739386"/>
            <a:ext cx="688440" cy="688443"/>
          </a:xfrm>
          <a:custGeom>
            <a:avLst/>
            <a:gdLst>
              <a:gd name="T0" fmla="*/ 127 w 630"/>
              <a:gd name="T1" fmla="*/ 530 h 629"/>
              <a:gd name="T2" fmla="*/ 68 w 630"/>
              <a:gd name="T3" fmla="*/ 589 h 629"/>
              <a:gd name="T4" fmla="*/ 591 w 630"/>
              <a:gd name="T5" fmla="*/ 589 h 629"/>
              <a:gd name="T6" fmla="*/ 591 w 630"/>
              <a:gd name="T7" fmla="*/ 346 h 629"/>
              <a:gd name="T8" fmla="*/ 521 w 630"/>
              <a:gd name="T9" fmla="*/ 382 h 629"/>
              <a:gd name="T10" fmla="*/ 521 w 630"/>
              <a:gd name="T11" fmla="*/ 382 h 629"/>
              <a:gd name="T12" fmla="*/ 521 w 630"/>
              <a:gd name="T13" fmla="*/ 382 h 629"/>
              <a:gd name="T14" fmla="*/ 428 w 630"/>
              <a:gd name="T15" fmla="*/ 430 h 629"/>
              <a:gd name="T16" fmla="*/ 329 w 630"/>
              <a:gd name="T17" fmla="*/ 527 h 629"/>
              <a:gd name="T18" fmla="*/ 329 w 630"/>
              <a:gd name="T19" fmla="*/ 527 h 629"/>
              <a:gd name="T20" fmla="*/ 308 w 630"/>
              <a:gd name="T21" fmla="*/ 531 h 629"/>
              <a:gd name="T22" fmla="*/ 218 w 630"/>
              <a:gd name="T23" fmla="*/ 488 h 629"/>
              <a:gd name="T24" fmla="*/ 127 w 630"/>
              <a:gd name="T25" fmla="*/ 530 h 629"/>
              <a:gd name="T26" fmla="*/ 21 w 630"/>
              <a:gd name="T27" fmla="*/ 628 h 629"/>
              <a:gd name="T28" fmla="*/ 21 w 630"/>
              <a:gd name="T29" fmla="*/ 628 h 629"/>
              <a:gd name="T30" fmla="*/ 4 w 630"/>
              <a:gd name="T31" fmla="*/ 615 h 629"/>
              <a:gd name="T32" fmla="*/ 4 w 630"/>
              <a:gd name="T33" fmla="*/ 615 h 629"/>
              <a:gd name="T34" fmla="*/ 8 w 630"/>
              <a:gd name="T35" fmla="*/ 595 h 629"/>
              <a:gd name="T36" fmla="*/ 103 w 630"/>
              <a:gd name="T37" fmla="*/ 500 h 629"/>
              <a:gd name="T38" fmla="*/ 103 w 630"/>
              <a:gd name="T39" fmla="*/ 500 h 629"/>
              <a:gd name="T40" fmla="*/ 108 w 630"/>
              <a:gd name="T41" fmla="*/ 497 h 629"/>
              <a:gd name="T42" fmla="*/ 210 w 630"/>
              <a:gd name="T43" fmla="*/ 450 h 629"/>
              <a:gd name="T44" fmla="*/ 210 w 630"/>
              <a:gd name="T45" fmla="*/ 450 h 629"/>
              <a:gd name="T46" fmla="*/ 227 w 630"/>
              <a:gd name="T47" fmla="*/ 450 h 629"/>
              <a:gd name="T48" fmla="*/ 312 w 630"/>
              <a:gd name="T49" fmla="*/ 491 h 629"/>
              <a:gd name="T50" fmla="*/ 402 w 630"/>
              <a:gd name="T51" fmla="*/ 401 h 629"/>
              <a:gd name="T52" fmla="*/ 402 w 630"/>
              <a:gd name="T53" fmla="*/ 401 h 629"/>
              <a:gd name="T54" fmla="*/ 407 w 630"/>
              <a:gd name="T55" fmla="*/ 398 h 629"/>
              <a:gd name="T56" fmla="*/ 504 w 630"/>
              <a:gd name="T57" fmla="*/ 349 h 629"/>
              <a:gd name="T58" fmla="*/ 591 w 630"/>
              <a:gd name="T59" fmla="*/ 303 h 629"/>
              <a:gd name="T60" fmla="*/ 591 w 630"/>
              <a:gd name="T61" fmla="*/ 20 h 629"/>
              <a:gd name="T62" fmla="*/ 591 w 630"/>
              <a:gd name="T63" fmla="*/ 20 h 629"/>
              <a:gd name="T64" fmla="*/ 610 w 630"/>
              <a:gd name="T65" fmla="*/ 0 h 629"/>
              <a:gd name="T66" fmla="*/ 610 w 630"/>
              <a:gd name="T67" fmla="*/ 0 h 629"/>
              <a:gd name="T68" fmla="*/ 629 w 630"/>
              <a:gd name="T69" fmla="*/ 20 h 629"/>
              <a:gd name="T70" fmla="*/ 629 w 630"/>
              <a:gd name="T71" fmla="*/ 314 h 629"/>
              <a:gd name="T72" fmla="*/ 629 w 630"/>
              <a:gd name="T73" fmla="*/ 314 h 629"/>
              <a:gd name="T74" fmla="*/ 629 w 630"/>
              <a:gd name="T75" fmla="*/ 315 h 629"/>
              <a:gd name="T76" fmla="*/ 629 w 630"/>
              <a:gd name="T77" fmla="*/ 609 h 629"/>
              <a:gd name="T78" fmla="*/ 629 w 630"/>
              <a:gd name="T79" fmla="*/ 609 h 629"/>
              <a:gd name="T80" fmla="*/ 624 w 630"/>
              <a:gd name="T81" fmla="*/ 622 h 629"/>
              <a:gd name="T82" fmla="*/ 624 w 630"/>
              <a:gd name="T83" fmla="*/ 622 h 629"/>
              <a:gd name="T84" fmla="*/ 610 w 630"/>
              <a:gd name="T85" fmla="*/ 628 h 629"/>
              <a:gd name="T86" fmla="*/ 21 w 630"/>
              <a:gd name="T87" fmla="*/ 628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30" h="629">
                <a:moveTo>
                  <a:pt x="127" y="530"/>
                </a:moveTo>
                <a:lnTo>
                  <a:pt x="68" y="589"/>
                </a:lnTo>
                <a:lnTo>
                  <a:pt x="591" y="589"/>
                </a:lnTo>
                <a:lnTo>
                  <a:pt x="591" y="346"/>
                </a:lnTo>
                <a:lnTo>
                  <a:pt x="521" y="382"/>
                </a:lnTo>
                <a:lnTo>
                  <a:pt x="521" y="382"/>
                </a:lnTo>
                <a:lnTo>
                  <a:pt x="521" y="382"/>
                </a:lnTo>
                <a:lnTo>
                  <a:pt x="428" y="430"/>
                </a:lnTo>
                <a:lnTo>
                  <a:pt x="329" y="527"/>
                </a:lnTo>
                <a:lnTo>
                  <a:pt x="329" y="527"/>
                </a:lnTo>
                <a:cubicBezTo>
                  <a:pt x="324" y="533"/>
                  <a:pt x="314" y="535"/>
                  <a:pt x="308" y="531"/>
                </a:cubicBezTo>
                <a:lnTo>
                  <a:pt x="218" y="488"/>
                </a:lnTo>
                <a:lnTo>
                  <a:pt x="127" y="530"/>
                </a:lnTo>
                <a:close/>
                <a:moveTo>
                  <a:pt x="21" y="628"/>
                </a:moveTo>
                <a:lnTo>
                  <a:pt x="21" y="628"/>
                </a:lnTo>
                <a:cubicBezTo>
                  <a:pt x="13" y="628"/>
                  <a:pt x="7" y="623"/>
                  <a:pt x="4" y="615"/>
                </a:cubicBezTo>
                <a:lnTo>
                  <a:pt x="4" y="615"/>
                </a:lnTo>
                <a:cubicBezTo>
                  <a:pt x="0" y="609"/>
                  <a:pt x="3" y="600"/>
                  <a:pt x="8" y="595"/>
                </a:cubicBezTo>
                <a:lnTo>
                  <a:pt x="103" y="500"/>
                </a:lnTo>
                <a:lnTo>
                  <a:pt x="103" y="500"/>
                </a:lnTo>
                <a:cubicBezTo>
                  <a:pt x="105" y="499"/>
                  <a:pt x="106" y="497"/>
                  <a:pt x="108" y="497"/>
                </a:cubicBezTo>
                <a:lnTo>
                  <a:pt x="210" y="450"/>
                </a:lnTo>
                <a:lnTo>
                  <a:pt x="210" y="450"/>
                </a:lnTo>
                <a:cubicBezTo>
                  <a:pt x="215" y="447"/>
                  <a:pt x="221" y="447"/>
                  <a:pt x="227" y="450"/>
                </a:cubicBezTo>
                <a:lnTo>
                  <a:pt x="312" y="491"/>
                </a:lnTo>
                <a:lnTo>
                  <a:pt x="402" y="401"/>
                </a:lnTo>
                <a:lnTo>
                  <a:pt x="402" y="401"/>
                </a:lnTo>
                <a:cubicBezTo>
                  <a:pt x="404" y="399"/>
                  <a:pt x="405" y="398"/>
                  <a:pt x="407" y="398"/>
                </a:cubicBezTo>
                <a:lnTo>
                  <a:pt x="504" y="349"/>
                </a:lnTo>
                <a:lnTo>
                  <a:pt x="591" y="303"/>
                </a:lnTo>
                <a:lnTo>
                  <a:pt x="591" y="20"/>
                </a:lnTo>
                <a:lnTo>
                  <a:pt x="591" y="20"/>
                </a:lnTo>
                <a:cubicBezTo>
                  <a:pt x="591" y="9"/>
                  <a:pt x="600" y="0"/>
                  <a:pt x="610" y="0"/>
                </a:cubicBezTo>
                <a:lnTo>
                  <a:pt x="610" y="0"/>
                </a:lnTo>
                <a:cubicBezTo>
                  <a:pt x="621" y="0"/>
                  <a:pt x="629" y="9"/>
                  <a:pt x="629" y="20"/>
                </a:cubicBezTo>
                <a:lnTo>
                  <a:pt x="629" y="314"/>
                </a:lnTo>
                <a:lnTo>
                  <a:pt x="629" y="314"/>
                </a:lnTo>
                <a:lnTo>
                  <a:pt x="629" y="315"/>
                </a:lnTo>
                <a:lnTo>
                  <a:pt x="629" y="609"/>
                </a:lnTo>
                <a:lnTo>
                  <a:pt x="629" y="609"/>
                </a:lnTo>
                <a:cubicBezTo>
                  <a:pt x="629" y="613"/>
                  <a:pt x="627" y="618"/>
                  <a:pt x="624" y="622"/>
                </a:cubicBezTo>
                <a:lnTo>
                  <a:pt x="624" y="622"/>
                </a:lnTo>
                <a:cubicBezTo>
                  <a:pt x="620" y="626"/>
                  <a:pt x="615" y="628"/>
                  <a:pt x="610" y="628"/>
                </a:cubicBezTo>
                <a:lnTo>
                  <a:pt x="21" y="6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377"/>
          <p:cNvSpPr>
            <a:spLocks noChangeArrowheads="1"/>
          </p:cNvSpPr>
          <p:nvPr/>
        </p:nvSpPr>
        <p:spPr bwMode="auto">
          <a:xfrm>
            <a:off x="9216010" y="2883814"/>
            <a:ext cx="587342" cy="442914"/>
          </a:xfrm>
          <a:custGeom>
            <a:avLst/>
            <a:gdLst>
              <a:gd name="T0" fmla="*/ 21 w 537"/>
              <a:gd name="T1" fmla="*/ 404 h 405"/>
              <a:gd name="T2" fmla="*/ 21 w 537"/>
              <a:gd name="T3" fmla="*/ 404 h 405"/>
              <a:gd name="T4" fmla="*/ 8 w 537"/>
              <a:gd name="T5" fmla="*/ 399 h 405"/>
              <a:gd name="T6" fmla="*/ 8 w 537"/>
              <a:gd name="T7" fmla="*/ 399 h 405"/>
              <a:gd name="T8" fmla="*/ 5 w 537"/>
              <a:gd name="T9" fmla="*/ 374 h 405"/>
              <a:gd name="T10" fmla="*/ 107 w 537"/>
              <a:gd name="T11" fmla="*/ 226 h 405"/>
              <a:gd name="T12" fmla="*/ 107 w 537"/>
              <a:gd name="T13" fmla="*/ 226 h 405"/>
              <a:gd name="T14" fmla="*/ 107 w 537"/>
              <a:gd name="T15" fmla="*/ 225 h 405"/>
              <a:gd name="T16" fmla="*/ 206 w 537"/>
              <a:gd name="T17" fmla="*/ 103 h 405"/>
              <a:gd name="T18" fmla="*/ 206 w 537"/>
              <a:gd name="T19" fmla="*/ 103 h 405"/>
              <a:gd name="T20" fmla="*/ 217 w 537"/>
              <a:gd name="T21" fmla="*/ 96 h 405"/>
              <a:gd name="T22" fmla="*/ 341 w 537"/>
              <a:gd name="T23" fmla="*/ 70 h 405"/>
              <a:gd name="T24" fmla="*/ 404 w 537"/>
              <a:gd name="T25" fmla="*/ 6 h 405"/>
              <a:gd name="T26" fmla="*/ 404 w 537"/>
              <a:gd name="T27" fmla="*/ 6 h 405"/>
              <a:gd name="T28" fmla="*/ 418 w 537"/>
              <a:gd name="T29" fmla="*/ 0 h 405"/>
              <a:gd name="T30" fmla="*/ 515 w 537"/>
              <a:gd name="T31" fmla="*/ 0 h 405"/>
              <a:gd name="T32" fmla="*/ 515 w 537"/>
              <a:gd name="T33" fmla="*/ 0 h 405"/>
              <a:gd name="T34" fmla="*/ 534 w 537"/>
              <a:gd name="T35" fmla="*/ 18 h 405"/>
              <a:gd name="T36" fmla="*/ 534 w 537"/>
              <a:gd name="T37" fmla="*/ 18 h 405"/>
              <a:gd name="T38" fmla="*/ 515 w 537"/>
              <a:gd name="T39" fmla="*/ 38 h 405"/>
              <a:gd name="T40" fmla="*/ 427 w 537"/>
              <a:gd name="T41" fmla="*/ 38 h 405"/>
              <a:gd name="T42" fmla="*/ 365 w 537"/>
              <a:gd name="T43" fmla="*/ 101 h 405"/>
              <a:gd name="T44" fmla="*/ 365 w 537"/>
              <a:gd name="T45" fmla="*/ 101 h 405"/>
              <a:gd name="T46" fmla="*/ 355 w 537"/>
              <a:gd name="T47" fmla="*/ 107 h 405"/>
              <a:gd name="T48" fmla="*/ 231 w 537"/>
              <a:gd name="T49" fmla="*/ 132 h 405"/>
              <a:gd name="T50" fmla="*/ 138 w 537"/>
              <a:gd name="T51" fmla="*/ 248 h 405"/>
              <a:gd name="T52" fmla="*/ 99 w 537"/>
              <a:gd name="T53" fmla="*/ 304 h 405"/>
              <a:gd name="T54" fmla="*/ 146 w 537"/>
              <a:gd name="T55" fmla="*/ 270 h 405"/>
              <a:gd name="T56" fmla="*/ 207 w 537"/>
              <a:gd name="T57" fmla="*/ 197 h 405"/>
              <a:gd name="T58" fmla="*/ 207 w 537"/>
              <a:gd name="T59" fmla="*/ 197 h 405"/>
              <a:gd name="T60" fmla="*/ 218 w 537"/>
              <a:gd name="T61" fmla="*/ 190 h 405"/>
              <a:gd name="T62" fmla="*/ 356 w 537"/>
              <a:gd name="T63" fmla="*/ 167 h 405"/>
              <a:gd name="T64" fmla="*/ 356 w 537"/>
              <a:gd name="T65" fmla="*/ 167 h 405"/>
              <a:gd name="T66" fmla="*/ 360 w 537"/>
              <a:gd name="T67" fmla="*/ 166 h 405"/>
              <a:gd name="T68" fmla="*/ 413 w 537"/>
              <a:gd name="T69" fmla="*/ 166 h 405"/>
              <a:gd name="T70" fmla="*/ 501 w 537"/>
              <a:gd name="T71" fmla="*/ 75 h 405"/>
              <a:gd name="T72" fmla="*/ 501 w 537"/>
              <a:gd name="T73" fmla="*/ 75 h 405"/>
              <a:gd name="T74" fmla="*/ 528 w 537"/>
              <a:gd name="T75" fmla="*/ 74 h 405"/>
              <a:gd name="T76" fmla="*/ 528 w 537"/>
              <a:gd name="T77" fmla="*/ 74 h 405"/>
              <a:gd name="T78" fmla="*/ 529 w 537"/>
              <a:gd name="T79" fmla="*/ 101 h 405"/>
              <a:gd name="T80" fmla="*/ 435 w 537"/>
              <a:gd name="T81" fmla="*/ 199 h 405"/>
              <a:gd name="T82" fmla="*/ 435 w 537"/>
              <a:gd name="T83" fmla="*/ 199 h 405"/>
              <a:gd name="T84" fmla="*/ 421 w 537"/>
              <a:gd name="T85" fmla="*/ 205 h 405"/>
              <a:gd name="T86" fmla="*/ 361 w 537"/>
              <a:gd name="T87" fmla="*/ 205 h 405"/>
              <a:gd name="T88" fmla="*/ 231 w 537"/>
              <a:gd name="T89" fmla="*/ 226 h 405"/>
              <a:gd name="T90" fmla="*/ 174 w 537"/>
              <a:gd name="T91" fmla="*/ 296 h 405"/>
              <a:gd name="T92" fmla="*/ 174 w 537"/>
              <a:gd name="T93" fmla="*/ 296 h 405"/>
              <a:gd name="T94" fmla="*/ 171 w 537"/>
              <a:gd name="T95" fmla="*/ 299 h 405"/>
              <a:gd name="T96" fmla="*/ 33 w 537"/>
              <a:gd name="T97" fmla="*/ 401 h 405"/>
              <a:gd name="T98" fmla="*/ 33 w 537"/>
              <a:gd name="T99" fmla="*/ 401 h 405"/>
              <a:gd name="T100" fmla="*/ 21 w 537"/>
              <a:gd name="T101" fmla="*/ 40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37" h="405">
                <a:moveTo>
                  <a:pt x="21" y="404"/>
                </a:moveTo>
                <a:lnTo>
                  <a:pt x="21" y="404"/>
                </a:lnTo>
                <a:cubicBezTo>
                  <a:pt x="16" y="404"/>
                  <a:pt x="11" y="403"/>
                  <a:pt x="8" y="399"/>
                </a:cubicBezTo>
                <a:lnTo>
                  <a:pt x="8" y="399"/>
                </a:lnTo>
                <a:cubicBezTo>
                  <a:pt x="1" y="392"/>
                  <a:pt x="0" y="382"/>
                  <a:pt x="5" y="374"/>
                </a:cubicBezTo>
                <a:lnTo>
                  <a:pt x="107" y="226"/>
                </a:lnTo>
                <a:lnTo>
                  <a:pt x="107" y="226"/>
                </a:lnTo>
                <a:cubicBezTo>
                  <a:pt x="107" y="225"/>
                  <a:pt x="107" y="225"/>
                  <a:pt x="107" y="225"/>
                </a:cubicBezTo>
                <a:lnTo>
                  <a:pt x="206" y="103"/>
                </a:lnTo>
                <a:lnTo>
                  <a:pt x="206" y="103"/>
                </a:lnTo>
                <a:cubicBezTo>
                  <a:pt x="209" y="99"/>
                  <a:pt x="213" y="97"/>
                  <a:pt x="217" y="96"/>
                </a:cubicBezTo>
                <a:lnTo>
                  <a:pt x="341" y="70"/>
                </a:lnTo>
                <a:lnTo>
                  <a:pt x="404" y="6"/>
                </a:lnTo>
                <a:lnTo>
                  <a:pt x="404" y="6"/>
                </a:lnTo>
                <a:cubicBezTo>
                  <a:pt x="408" y="2"/>
                  <a:pt x="413" y="0"/>
                  <a:pt x="418" y="0"/>
                </a:cubicBezTo>
                <a:lnTo>
                  <a:pt x="515" y="0"/>
                </a:lnTo>
                <a:lnTo>
                  <a:pt x="515" y="0"/>
                </a:lnTo>
                <a:cubicBezTo>
                  <a:pt x="526" y="0"/>
                  <a:pt x="534" y="8"/>
                  <a:pt x="534" y="18"/>
                </a:cubicBezTo>
                <a:lnTo>
                  <a:pt x="534" y="18"/>
                </a:lnTo>
                <a:cubicBezTo>
                  <a:pt x="534" y="29"/>
                  <a:pt x="526" y="38"/>
                  <a:pt x="515" y="38"/>
                </a:cubicBezTo>
                <a:lnTo>
                  <a:pt x="427" y="38"/>
                </a:lnTo>
                <a:lnTo>
                  <a:pt x="365" y="101"/>
                </a:lnTo>
                <a:lnTo>
                  <a:pt x="365" y="101"/>
                </a:lnTo>
                <a:cubicBezTo>
                  <a:pt x="362" y="104"/>
                  <a:pt x="359" y="106"/>
                  <a:pt x="355" y="107"/>
                </a:cubicBezTo>
                <a:lnTo>
                  <a:pt x="231" y="132"/>
                </a:lnTo>
                <a:lnTo>
                  <a:pt x="138" y="248"/>
                </a:lnTo>
                <a:lnTo>
                  <a:pt x="99" y="304"/>
                </a:lnTo>
                <a:lnTo>
                  <a:pt x="146" y="270"/>
                </a:lnTo>
                <a:lnTo>
                  <a:pt x="207" y="197"/>
                </a:lnTo>
                <a:lnTo>
                  <a:pt x="207" y="197"/>
                </a:lnTo>
                <a:cubicBezTo>
                  <a:pt x="209" y="193"/>
                  <a:pt x="213" y="191"/>
                  <a:pt x="218" y="190"/>
                </a:cubicBezTo>
                <a:lnTo>
                  <a:pt x="356" y="167"/>
                </a:lnTo>
                <a:lnTo>
                  <a:pt x="356" y="167"/>
                </a:lnTo>
                <a:cubicBezTo>
                  <a:pt x="357" y="166"/>
                  <a:pt x="359" y="166"/>
                  <a:pt x="360" y="166"/>
                </a:cubicBezTo>
                <a:lnTo>
                  <a:pt x="413" y="166"/>
                </a:lnTo>
                <a:lnTo>
                  <a:pt x="501" y="75"/>
                </a:lnTo>
                <a:lnTo>
                  <a:pt x="501" y="75"/>
                </a:lnTo>
                <a:cubicBezTo>
                  <a:pt x="509" y="67"/>
                  <a:pt x="521" y="67"/>
                  <a:pt x="528" y="74"/>
                </a:cubicBezTo>
                <a:lnTo>
                  <a:pt x="528" y="74"/>
                </a:lnTo>
                <a:cubicBezTo>
                  <a:pt x="536" y="81"/>
                  <a:pt x="536" y="94"/>
                  <a:pt x="529" y="101"/>
                </a:cubicBezTo>
                <a:lnTo>
                  <a:pt x="435" y="199"/>
                </a:lnTo>
                <a:lnTo>
                  <a:pt x="435" y="199"/>
                </a:lnTo>
                <a:cubicBezTo>
                  <a:pt x="431" y="202"/>
                  <a:pt x="427" y="205"/>
                  <a:pt x="421" y="205"/>
                </a:cubicBezTo>
                <a:lnTo>
                  <a:pt x="361" y="205"/>
                </a:lnTo>
                <a:lnTo>
                  <a:pt x="231" y="226"/>
                </a:lnTo>
                <a:lnTo>
                  <a:pt x="174" y="296"/>
                </a:lnTo>
                <a:lnTo>
                  <a:pt x="174" y="296"/>
                </a:lnTo>
                <a:cubicBezTo>
                  <a:pt x="173" y="297"/>
                  <a:pt x="173" y="299"/>
                  <a:pt x="171" y="299"/>
                </a:cubicBezTo>
                <a:lnTo>
                  <a:pt x="33" y="401"/>
                </a:lnTo>
                <a:lnTo>
                  <a:pt x="33" y="401"/>
                </a:lnTo>
                <a:cubicBezTo>
                  <a:pt x="29" y="403"/>
                  <a:pt x="25" y="404"/>
                  <a:pt x="21" y="4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378"/>
          <p:cNvSpPr>
            <a:spLocks noChangeArrowheads="1"/>
          </p:cNvSpPr>
          <p:nvPr/>
        </p:nvSpPr>
        <p:spPr bwMode="auto">
          <a:xfrm>
            <a:off x="16812940" y="2734573"/>
            <a:ext cx="48143" cy="129984"/>
          </a:xfrm>
          <a:custGeom>
            <a:avLst/>
            <a:gdLst>
              <a:gd name="T0" fmla="*/ 21 w 43"/>
              <a:gd name="T1" fmla="*/ 116 h 117"/>
              <a:gd name="T2" fmla="*/ 21 w 43"/>
              <a:gd name="T3" fmla="*/ 116 h 117"/>
              <a:gd name="T4" fmla="*/ 42 w 43"/>
              <a:gd name="T5" fmla="*/ 95 h 117"/>
              <a:gd name="T6" fmla="*/ 42 w 43"/>
              <a:gd name="T7" fmla="*/ 20 h 117"/>
              <a:gd name="T8" fmla="*/ 42 w 43"/>
              <a:gd name="T9" fmla="*/ 20 h 117"/>
              <a:gd name="T10" fmla="*/ 21 w 43"/>
              <a:gd name="T11" fmla="*/ 0 h 117"/>
              <a:gd name="T12" fmla="*/ 21 w 43"/>
              <a:gd name="T13" fmla="*/ 0 h 117"/>
              <a:gd name="T14" fmla="*/ 0 w 43"/>
              <a:gd name="T15" fmla="*/ 20 h 117"/>
              <a:gd name="T16" fmla="*/ 0 w 43"/>
              <a:gd name="T17" fmla="*/ 95 h 117"/>
              <a:gd name="T18" fmla="*/ 0 w 43"/>
              <a:gd name="T19" fmla="*/ 95 h 117"/>
              <a:gd name="T20" fmla="*/ 21 w 43"/>
              <a:gd name="T21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" h="117">
                <a:moveTo>
                  <a:pt x="21" y="116"/>
                </a:moveTo>
                <a:lnTo>
                  <a:pt x="21" y="116"/>
                </a:lnTo>
                <a:cubicBezTo>
                  <a:pt x="33" y="116"/>
                  <a:pt x="42" y="107"/>
                  <a:pt x="42" y="95"/>
                </a:cubicBezTo>
                <a:lnTo>
                  <a:pt x="42" y="20"/>
                </a:lnTo>
                <a:lnTo>
                  <a:pt x="42" y="20"/>
                </a:lnTo>
                <a:cubicBezTo>
                  <a:pt x="42" y="9"/>
                  <a:pt x="33" y="0"/>
                  <a:pt x="21" y="0"/>
                </a:cubicBezTo>
                <a:lnTo>
                  <a:pt x="21" y="0"/>
                </a:lnTo>
                <a:cubicBezTo>
                  <a:pt x="10" y="0"/>
                  <a:pt x="0" y="9"/>
                  <a:pt x="0" y="20"/>
                </a:cubicBezTo>
                <a:lnTo>
                  <a:pt x="0" y="95"/>
                </a:lnTo>
                <a:lnTo>
                  <a:pt x="0" y="95"/>
                </a:lnTo>
                <a:cubicBezTo>
                  <a:pt x="0" y="107"/>
                  <a:pt x="10" y="116"/>
                  <a:pt x="21" y="1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379"/>
          <p:cNvSpPr>
            <a:spLocks noChangeArrowheads="1"/>
          </p:cNvSpPr>
          <p:nvPr/>
        </p:nvSpPr>
        <p:spPr bwMode="auto">
          <a:xfrm>
            <a:off x="16812940" y="2980099"/>
            <a:ext cx="293669" cy="288857"/>
          </a:xfrm>
          <a:custGeom>
            <a:avLst/>
            <a:gdLst>
              <a:gd name="T0" fmla="*/ 248 w 269"/>
              <a:gd name="T1" fmla="*/ 221 h 264"/>
              <a:gd name="T2" fmla="*/ 42 w 269"/>
              <a:gd name="T3" fmla="*/ 221 h 264"/>
              <a:gd name="T4" fmla="*/ 42 w 269"/>
              <a:gd name="T5" fmla="*/ 21 h 264"/>
              <a:gd name="T6" fmla="*/ 42 w 269"/>
              <a:gd name="T7" fmla="*/ 21 h 264"/>
              <a:gd name="T8" fmla="*/ 21 w 269"/>
              <a:gd name="T9" fmla="*/ 0 h 264"/>
              <a:gd name="T10" fmla="*/ 21 w 269"/>
              <a:gd name="T11" fmla="*/ 0 h 264"/>
              <a:gd name="T12" fmla="*/ 0 w 269"/>
              <a:gd name="T13" fmla="*/ 21 h 264"/>
              <a:gd name="T14" fmla="*/ 0 w 269"/>
              <a:gd name="T15" fmla="*/ 242 h 264"/>
              <a:gd name="T16" fmla="*/ 0 w 269"/>
              <a:gd name="T17" fmla="*/ 242 h 264"/>
              <a:gd name="T18" fmla="*/ 21 w 269"/>
              <a:gd name="T19" fmla="*/ 263 h 264"/>
              <a:gd name="T20" fmla="*/ 248 w 269"/>
              <a:gd name="T21" fmla="*/ 263 h 264"/>
              <a:gd name="T22" fmla="*/ 248 w 269"/>
              <a:gd name="T23" fmla="*/ 263 h 264"/>
              <a:gd name="T24" fmla="*/ 268 w 269"/>
              <a:gd name="T25" fmla="*/ 242 h 264"/>
              <a:gd name="T26" fmla="*/ 268 w 269"/>
              <a:gd name="T27" fmla="*/ 242 h 264"/>
              <a:gd name="T28" fmla="*/ 248 w 269"/>
              <a:gd name="T29" fmla="*/ 221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9" h="264">
                <a:moveTo>
                  <a:pt x="248" y="221"/>
                </a:moveTo>
                <a:lnTo>
                  <a:pt x="42" y="221"/>
                </a:lnTo>
                <a:lnTo>
                  <a:pt x="42" y="21"/>
                </a:lnTo>
                <a:lnTo>
                  <a:pt x="42" y="21"/>
                </a:lnTo>
                <a:cubicBezTo>
                  <a:pt x="42" y="9"/>
                  <a:pt x="33" y="0"/>
                  <a:pt x="21" y="0"/>
                </a:cubicBezTo>
                <a:lnTo>
                  <a:pt x="21" y="0"/>
                </a:lnTo>
                <a:cubicBezTo>
                  <a:pt x="10" y="0"/>
                  <a:pt x="0" y="9"/>
                  <a:pt x="0" y="21"/>
                </a:cubicBezTo>
                <a:lnTo>
                  <a:pt x="0" y="242"/>
                </a:lnTo>
                <a:lnTo>
                  <a:pt x="0" y="242"/>
                </a:lnTo>
                <a:cubicBezTo>
                  <a:pt x="0" y="254"/>
                  <a:pt x="10" y="263"/>
                  <a:pt x="21" y="263"/>
                </a:cubicBezTo>
                <a:lnTo>
                  <a:pt x="248" y="263"/>
                </a:lnTo>
                <a:lnTo>
                  <a:pt x="248" y="263"/>
                </a:lnTo>
                <a:cubicBezTo>
                  <a:pt x="259" y="263"/>
                  <a:pt x="268" y="254"/>
                  <a:pt x="268" y="242"/>
                </a:cubicBezTo>
                <a:lnTo>
                  <a:pt x="268" y="242"/>
                </a:lnTo>
                <a:cubicBezTo>
                  <a:pt x="268" y="231"/>
                  <a:pt x="259" y="221"/>
                  <a:pt x="248" y="2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380"/>
          <p:cNvSpPr>
            <a:spLocks noChangeArrowheads="1"/>
          </p:cNvSpPr>
          <p:nvPr/>
        </p:nvSpPr>
        <p:spPr bwMode="auto">
          <a:xfrm>
            <a:off x="17222152" y="3225629"/>
            <a:ext cx="129987" cy="48143"/>
          </a:xfrm>
          <a:custGeom>
            <a:avLst/>
            <a:gdLst>
              <a:gd name="T0" fmla="*/ 95 w 117"/>
              <a:gd name="T1" fmla="*/ 0 h 43"/>
              <a:gd name="T2" fmla="*/ 21 w 117"/>
              <a:gd name="T3" fmla="*/ 0 h 43"/>
              <a:gd name="T4" fmla="*/ 21 w 117"/>
              <a:gd name="T5" fmla="*/ 0 h 43"/>
              <a:gd name="T6" fmla="*/ 0 w 117"/>
              <a:gd name="T7" fmla="*/ 21 h 43"/>
              <a:gd name="T8" fmla="*/ 0 w 117"/>
              <a:gd name="T9" fmla="*/ 21 h 43"/>
              <a:gd name="T10" fmla="*/ 21 w 117"/>
              <a:gd name="T11" fmla="*/ 42 h 43"/>
              <a:gd name="T12" fmla="*/ 95 w 117"/>
              <a:gd name="T13" fmla="*/ 42 h 43"/>
              <a:gd name="T14" fmla="*/ 95 w 117"/>
              <a:gd name="T15" fmla="*/ 42 h 43"/>
              <a:gd name="T16" fmla="*/ 116 w 117"/>
              <a:gd name="T17" fmla="*/ 21 h 43"/>
              <a:gd name="T18" fmla="*/ 116 w 117"/>
              <a:gd name="T19" fmla="*/ 21 h 43"/>
              <a:gd name="T20" fmla="*/ 95 w 117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7" h="43">
                <a:moveTo>
                  <a:pt x="95" y="0"/>
                </a:moveTo>
                <a:lnTo>
                  <a:pt x="21" y="0"/>
                </a:ln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21"/>
                </a:lnTo>
                <a:cubicBezTo>
                  <a:pt x="0" y="33"/>
                  <a:pt x="10" y="42"/>
                  <a:pt x="21" y="42"/>
                </a:cubicBezTo>
                <a:lnTo>
                  <a:pt x="95" y="42"/>
                </a:lnTo>
                <a:lnTo>
                  <a:pt x="95" y="42"/>
                </a:lnTo>
                <a:cubicBezTo>
                  <a:pt x="106" y="42"/>
                  <a:pt x="116" y="33"/>
                  <a:pt x="116" y="21"/>
                </a:cubicBezTo>
                <a:lnTo>
                  <a:pt x="116" y="21"/>
                </a:lnTo>
                <a:cubicBezTo>
                  <a:pt x="116" y="10"/>
                  <a:pt x="106" y="0"/>
                  <a:pt x="9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381"/>
          <p:cNvSpPr>
            <a:spLocks noChangeArrowheads="1"/>
          </p:cNvSpPr>
          <p:nvPr/>
        </p:nvSpPr>
        <p:spPr bwMode="auto">
          <a:xfrm>
            <a:off x="16654067" y="2898258"/>
            <a:ext cx="534386" cy="534383"/>
          </a:xfrm>
          <a:custGeom>
            <a:avLst/>
            <a:gdLst>
              <a:gd name="T0" fmla="*/ 468 w 490"/>
              <a:gd name="T1" fmla="*/ 0 h 491"/>
              <a:gd name="T2" fmla="*/ 468 w 490"/>
              <a:gd name="T3" fmla="*/ 0 h 491"/>
              <a:gd name="T4" fmla="*/ 462 w 490"/>
              <a:gd name="T5" fmla="*/ 1 h 491"/>
              <a:gd name="T6" fmla="*/ 20 w 490"/>
              <a:gd name="T7" fmla="*/ 1 h 491"/>
              <a:gd name="T8" fmla="*/ 20 w 490"/>
              <a:gd name="T9" fmla="*/ 1 h 491"/>
              <a:gd name="T10" fmla="*/ 0 w 490"/>
              <a:gd name="T11" fmla="*/ 22 h 491"/>
              <a:gd name="T12" fmla="*/ 0 w 490"/>
              <a:gd name="T13" fmla="*/ 22 h 491"/>
              <a:gd name="T14" fmla="*/ 20 w 490"/>
              <a:gd name="T15" fmla="*/ 43 h 491"/>
              <a:gd name="T16" fmla="*/ 447 w 490"/>
              <a:gd name="T17" fmla="*/ 43 h 491"/>
              <a:gd name="T18" fmla="*/ 447 w 490"/>
              <a:gd name="T19" fmla="*/ 469 h 491"/>
              <a:gd name="T20" fmla="*/ 447 w 490"/>
              <a:gd name="T21" fmla="*/ 469 h 491"/>
              <a:gd name="T22" fmla="*/ 468 w 490"/>
              <a:gd name="T23" fmla="*/ 490 h 491"/>
              <a:gd name="T24" fmla="*/ 468 w 490"/>
              <a:gd name="T25" fmla="*/ 490 h 491"/>
              <a:gd name="T26" fmla="*/ 489 w 490"/>
              <a:gd name="T27" fmla="*/ 469 h 491"/>
              <a:gd name="T28" fmla="*/ 489 w 490"/>
              <a:gd name="T29" fmla="*/ 21 h 491"/>
              <a:gd name="T30" fmla="*/ 489 w 490"/>
              <a:gd name="T31" fmla="*/ 21 h 491"/>
              <a:gd name="T32" fmla="*/ 468 w 490"/>
              <a:gd name="T33" fmla="*/ 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0" h="491">
                <a:moveTo>
                  <a:pt x="468" y="0"/>
                </a:moveTo>
                <a:lnTo>
                  <a:pt x="468" y="0"/>
                </a:lnTo>
                <a:cubicBezTo>
                  <a:pt x="466" y="0"/>
                  <a:pt x="464" y="1"/>
                  <a:pt x="462" y="1"/>
                </a:cubicBezTo>
                <a:lnTo>
                  <a:pt x="20" y="1"/>
                </a:lnTo>
                <a:lnTo>
                  <a:pt x="20" y="1"/>
                </a:lnTo>
                <a:cubicBezTo>
                  <a:pt x="9" y="1"/>
                  <a:pt x="0" y="10"/>
                  <a:pt x="0" y="22"/>
                </a:cubicBezTo>
                <a:lnTo>
                  <a:pt x="0" y="22"/>
                </a:lnTo>
                <a:cubicBezTo>
                  <a:pt x="0" y="33"/>
                  <a:pt x="9" y="43"/>
                  <a:pt x="20" y="43"/>
                </a:cubicBezTo>
                <a:lnTo>
                  <a:pt x="447" y="43"/>
                </a:lnTo>
                <a:lnTo>
                  <a:pt x="447" y="469"/>
                </a:lnTo>
                <a:lnTo>
                  <a:pt x="447" y="469"/>
                </a:lnTo>
                <a:cubicBezTo>
                  <a:pt x="447" y="480"/>
                  <a:pt x="456" y="490"/>
                  <a:pt x="468" y="490"/>
                </a:cubicBezTo>
                <a:lnTo>
                  <a:pt x="468" y="490"/>
                </a:lnTo>
                <a:cubicBezTo>
                  <a:pt x="480" y="490"/>
                  <a:pt x="489" y="480"/>
                  <a:pt x="489" y="469"/>
                </a:cubicBezTo>
                <a:lnTo>
                  <a:pt x="489" y="21"/>
                </a:lnTo>
                <a:lnTo>
                  <a:pt x="489" y="21"/>
                </a:lnTo>
                <a:cubicBezTo>
                  <a:pt x="489" y="9"/>
                  <a:pt x="480" y="0"/>
                  <a:pt x="46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382"/>
          <p:cNvSpPr>
            <a:spLocks noChangeArrowheads="1"/>
          </p:cNvSpPr>
          <p:nvPr/>
        </p:nvSpPr>
        <p:spPr bwMode="auto">
          <a:xfrm>
            <a:off x="12908559" y="2941585"/>
            <a:ext cx="645113" cy="365885"/>
          </a:xfrm>
          <a:custGeom>
            <a:avLst/>
            <a:gdLst>
              <a:gd name="T0" fmla="*/ 588 w 589"/>
              <a:gd name="T1" fmla="*/ 97 h 334"/>
              <a:gd name="T2" fmla="*/ 588 w 589"/>
              <a:gd name="T3" fmla="*/ 97 h 334"/>
              <a:gd name="T4" fmla="*/ 588 w 589"/>
              <a:gd name="T5" fmla="*/ 94 h 334"/>
              <a:gd name="T6" fmla="*/ 584 w 589"/>
              <a:gd name="T7" fmla="*/ 82 h 334"/>
              <a:gd name="T8" fmla="*/ 510 w 589"/>
              <a:gd name="T9" fmla="*/ 8 h 334"/>
              <a:gd name="T10" fmla="*/ 483 w 589"/>
              <a:gd name="T11" fmla="*/ 8 h 334"/>
              <a:gd name="T12" fmla="*/ 483 w 589"/>
              <a:gd name="T13" fmla="*/ 35 h 334"/>
              <a:gd name="T14" fmla="*/ 405 w 589"/>
              <a:gd name="T15" fmla="*/ 74 h 334"/>
              <a:gd name="T16" fmla="*/ 405 w 589"/>
              <a:gd name="T17" fmla="*/ 74 h 334"/>
              <a:gd name="T18" fmla="*/ 405 w 589"/>
              <a:gd name="T19" fmla="*/ 74 h 334"/>
              <a:gd name="T20" fmla="*/ 403 w 589"/>
              <a:gd name="T21" fmla="*/ 74 h 334"/>
              <a:gd name="T22" fmla="*/ 402 w 589"/>
              <a:gd name="T23" fmla="*/ 74 h 334"/>
              <a:gd name="T24" fmla="*/ 402 w 589"/>
              <a:gd name="T25" fmla="*/ 75 h 334"/>
              <a:gd name="T26" fmla="*/ 400 w 589"/>
              <a:gd name="T27" fmla="*/ 75 h 334"/>
              <a:gd name="T28" fmla="*/ 400 w 589"/>
              <a:gd name="T29" fmla="*/ 75 h 334"/>
              <a:gd name="T30" fmla="*/ 398 w 589"/>
              <a:gd name="T31" fmla="*/ 75 h 334"/>
              <a:gd name="T32" fmla="*/ 398 w 589"/>
              <a:gd name="T33" fmla="*/ 75 h 334"/>
              <a:gd name="T34" fmla="*/ 397 w 589"/>
              <a:gd name="T35" fmla="*/ 76 h 334"/>
              <a:gd name="T36" fmla="*/ 396 w 589"/>
              <a:gd name="T37" fmla="*/ 77 h 334"/>
              <a:gd name="T38" fmla="*/ 395 w 589"/>
              <a:gd name="T39" fmla="*/ 78 h 334"/>
              <a:gd name="T40" fmla="*/ 394 w 589"/>
              <a:gd name="T41" fmla="*/ 78 h 334"/>
              <a:gd name="T42" fmla="*/ 394 w 589"/>
              <a:gd name="T43" fmla="*/ 78 h 334"/>
              <a:gd name="T44" fmla="*/ 121 w 589"/>
              <a:gd name="T45" fmla="*/ 294 h 334"/>
              <a:gd name="T46" fmla="*/ 19 w 589"/>
              <a:gd name="T47" fmla="*/ 294 h 334"/>
              <a:gd name="T48" fmla="*/ 0 w 589"/>
              <a:gd name="T49" fmla="*/ 314 h 334"/>
              <a:gd name="T50" fmla="*/ 19 w 589"/>
              <a:gd name="T51" fmla="*/ 332 h 334"/>
              <a:gd name="T52" fmla="*/ 128 w 589"/>
              <a:gd name="T53" fmla="*/ 332 h 334"/>
              <a:gd name="T54" fmla="*/ 128 w 589"/>
              <a:gd name="T55" fmla="*/ 333 h 334"/>
              <a:gd name="T56" fmla="*/ 130 w 589"/>
              <a:gd name="T57" fmla="*/ 332 h 334"/>
              <a:gd name="T58" fmla="*/ 131 w 589"/>
              <a:gd name="T59" fmla="*/ 332 h 334"/>
              <a:gd name="T60" fmla="*/ 132 w 589"/>
              <a:gd name="T61" fmla="*/ 332 h 334"/>
              <a:gd name="T62" fmla="*/ 132 w 589"/>
              <a:gd name="T63" fmla="*/ 332 h 334"/>
              <a:gd name="T64" fmla="*/ 134 w 589"/>
              <a:gd name="T65" fmla="*/ 332 h 334"/>
              <a:gd name="T66" fmla="*/ 134 w 589"/>
              <a:gd name="T67" fmla="*/ 332 h 334"/>
              <a:gd name="T68" fmla="*/ 136 w 589"/>
              <a:gd name="T69" fmla="*/ 331 h 334"/>
              <a:gd name="T70" fmla="*/ 136 w 589"/>
              <a:gd name="T71" fmla="*/ 331 h 334"/>
              <a:gd name="T72" fmla="*/ 137 w 589"/>
              <a:gd name="T73" fmla="*/ 331 h 334"/>
              <a:gd name="T74" fmla="*/ 137 w 589"/>
              <a:gd name="T75" fmla="*/ 331 h 334"/>
              <a:gd name="T76" fmla="*/ 138 w 589"/>
              <a:gd name="T77" fmla="*/ 329 h 334"/>
              <a:gd name="T78" fmla="*/ 139 w 589"/>
              <a:gd name="T79" fmla="*/ 329 h 334"/>
              <a:gd name="T80" fmla="*/ 140 w 589"/>
              <a:gd name="T81" fmla="*/ 329 h 334"/>
              <a:gd name="T82" fmla="*/ 523 w 589"/>
              <a:gd name="T83" fmla="*/ 113 h 334"/>
              <a:gd name="T84" fmla="*/ 483 w 589"/>
              <a:gd name="T85" fmla="*/ 153 h 334"/>
              <a:gd name="T86" fmla="*/ 483 w 589"/>
              <a:gd name="T87" fmla="*/ 179 h 334"/>
              <a:gd name="T88" fmla="*/ 497 w 589"/>
              <a:gd name="T89" fmla="*/ 185 h 334"/>
              <a:gd name="T90" fmla="*/ 582 w 589"/>
              <a:gd name="T91" fmla="*/ 107 h 334"/>
              <a:gd name="T92" fmla="*/ 583 w 589"/>
              <a:gd name="T93" fmla="*/ 107 h 334"/>
              <a:gd name="T94" fmla="*/ 584 w 589"/>
              <a:gd name="T95" fmla="*/ 106 h 334"/>
              <a:gd name="T96" fmla="*/ 585 w 589"/>
              <a:gd name="T97" fmla="*/ 105 h 334"/>
              <a:gd name="T98" fmla="*/ 585 w 589"/>
              <a:gd name="T99" fmla="*/ 104 h 334"/>
              <a:gd name="T100" fmla="*/ 586 w 589"/>
              <a:gd name="T101" fmla="*/ 103 h 334"/>
              <a:gd name="T102" fmla="*/ 586 w 589"/>
              <a:gd name="T103" fmla="*/ 103 h 334"/>
              <a:gd name="T104" fmla="*/ 587 w 589"/>
              <a:gd name="T105" fmla="*/ 101 h 334"/>
              <a:gd name="T106" fmla="*/ 587 w 589"/>
              <a:gd name="T107" fmla="*/ 101 h 334"/>
              <a:gd name="T108" fmla="*/ 587 w 589"/>
              <a:gd name="T109" fmla="*/ 99 h 334"/>
              <a:gd name="T110" fmla="*/ 588 w 589"/>
              <a:gd name="T111" fmla="*/ 9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89" h="334">
                <a:moveTo>
                  <a:pt x="588" y="97"/>
                </a:moveTo>
                <a:lnTo>
                  <a:pt x="588" y="97"/>
                </a:lnTo>
                <a:lnTo>
                  <a:pt x="588" y="97"/>
                </a:lnTo>
                <a:lnTo>
                  <a:pt x="588" y="97"/>
                </a:lnTo>
                <a:cubicBezTo>
                  <a:pt x="588" y="96"/>
                  <a:pt x="588" y="95"/>
                  <a:pt x="588" y="94"/>
                </a:cubicBezTo>
                <a:lnTo>
                  <a:pt x="588" y="94"/>
                </a:lnTo>
                <a:cubicBezTo>
                  <a:pt x="588" y="90"/>
                  <a:pt x="587" y="85"/>
                  <a:pt x="584" y="82"/>
                </a:cubicBezTo>
                <a:lnTo>
                  <a:pt x="584" y="82"/>
                </a:lnTo>
                <a:cubicBezTo>
                  <a:pt x="584" y="81"/>
                  <a:pt x="583" y="80"/>
                  <a:pt x="582" y="80"/>
                </a:cubicBezTo>
                <a:lnTo>
                  <a:pt x="510" y="8"/>
                </a:lnTo>
                <a:lnTo>
                  <a:pt x="510" y="8"/>
                </a:lnTo>
                <a:cubicBezTo>
                  <a:pt x="503" y="0"/>
                  <a:pt x="491" y="0"/>
                  <a:pt x="483" y="8"/>
                </a:cubicBezTo>
                <a:lnTo>
                  <a:pt x="483" y="8"/>
                </a:lnTo>
                <a:cubicBezTo>
                  <a:pt x="476" y="16"/>
                  <a:pt x="476" y="28"/>
                  <a:pt x="483" y="35"/>
                </a:cubicBezTo>
                <a:lnTo>
                  <a:pt x="523" y="74"/>
                </a:lnTo>
                <a:lnTo>
                  <a:pt x="405" y="74"/>
                </a:lnTo>
                <a:lnTo>
                  <a:pt x="405" y="74"/>
                </a:lnTo>
                <a:lnTo>
                  <a:pt x="405" y="74"/>
                </a:lnTo>
                <a:lnTo>
                  <a:pt x="405" y="74"/>
                </a:lnTo>
                <a:lnTo>
                  <a:pt x="405" y="74"/>
                </a:lnTo>
                <a:cubicBezTo>
                  <a:pt x="404" y="74"/>
                  <a:pt x="403" y="74"/>
                  <a:pt x="403" y="74"/>
                </a:cubicBezTo>
                <a:lnTo>
                  <a:pt x="403" y="74"/>
                </a:lnTo>
                <a:cubicBezTo>
                  <a:pt x="403" y="74"/>
                  <a:pt x="403" y="74"/>
                  <a:pt x="402" y="74"/>
                </a:cubicBezTo>
                <a:lnTo>
                  <a:pt x="402" y="74"/>
                </a:lnTo>
                <a:cubicBezTo>
                  <a:pt x="402" y="75"/>
                  <a:pt x="402" y="75"/>
                  <a:pt x="402" y="75"/>
                </a:cubicBezTo>
                <a:lnTo>
                  <a:pt x="402" y="75"/>
                </a:lnTo>
                <a:cubicBezTo>
                  <a:pt x="401" y="75"/>
                  <a:pt x="401" y="75"/>
                  <a:pt x="400" y="75"/>
                </a:cubicBezTo>
                <a:lnTo>
                  <a:pt x="400" y="75"/>
                </a:lnTo>
                <a:lnTo>
                  <a:pt x="400" y="75"/>
                </a:lnTo>
                <a:lnTo>
                  <a:pt x="400" y="75"/>
                </a:lnTo>
                <a:cubicBezTo>
                  <a:pt x="399" y="75"/>
                  <a:pt x="399" y="75"/>
                  <a:pt x="398" y="75"/>
                </a:cubicBezTo>
                <a:lnTo>
                  <a:pt x="398" y="75"/>
                </a:lnTo>
                <a:lnTo>
                  <a:pt x="398" y="75"/>
                </a:lnTo>
                <a:lnTo>
                  <a:pt x="398" y="75"/>
                </a:lnTo>
                <a:cubicBezTo>
                  <a:pt x="397" y="76"/>
                  <a:pt x="397" y="76"/>
                  <a:pt x="397" y="76"/>
                </a:cubicBezTo>
                <a:lnTo>
                  <a:pt x="397" y="76"/>
                </a:lnTo>
                <a:lnTo>
                  <a:pt x="396" y="77"/>
                </a:lnTo>
                <a:lnTo>
                  <a:pt x="396" y="77"/>
                </a:lnTo>
                <a:cubicBezTo>
                  <a:pt x="396" y="77"/>
                  <a:pt x="395" y="77"/>
                  <a:pt x="395" y="78"/>
                </a:cubicBezTo>
                <a:lnTo>
                  <a:pt x="395" y="78"/>
                </a:lnTo>
                <a:cubicBezTo>
                  <a:pt x="395" y="78"/>
                  <a:pt x="395" y="78"/>
                  <a:pt x="394" y="78"/>
                </a:cubicBezTo>
                <a:lnTo>
                  <a:pt x="394" y="78"/>
                </a:lnTo>
                <a:lnTo>
                  <a:pt x="394" y="78"/>
                </a:lnTo>
                <a:lnTo>
                  <a:pt x="394" y="78"/>
                </a:lnTo>
                <a:cubicBezTo>
                  <a:pt x="394" y="79"/>
                  <a:pt x="393" y="79"/>
                  <a:pt x="393" y="79"/>
                </a:cubicBezTo>
                <a:lnTo>
                  <a:pt x="121" y="294"/>
                </a:lnTo>
                <a:lnTo>
                  <a:pt x="19" y="294"/>
                </a:lnTo>
                <a:lnTo>
                  <a:pt x="19" y="294"/>
                </a:lnTo>
                <a:lnTo>
                  <a:pt x="19" y="294"/>
                </a:lnTo>
                <a:cubicBezTo>
                  <a:pt x="8" y="294"/>
                  <a:pt x="0" y="303"/>
                  <a:pt x="0" y="314"/>
                </a:cubicBezTo>
                <a:lnTo>
                  <a:pt x="0" y="314"/>
                </a:lnTo>
                <a:cubicBezTo>
                  <a:pt x="0" y="324"/>
                  <a:pt x="8" y="332"/>
                  <a:pt x="19" y="332"/>
                </a:cubicBezTo>
                <a:lnTo>
                  <a:pt x="128" y="332"/>
                </a:lnTo>
                <a:lnTo>
                  <a:pt x="128" y="332"/>
                </a:lnTo>
                <a:lnTo>
                  <a:pt x="128" y="332"/>
                </a:lnTo>
                <a:lnTo>
                  <a:pt x="128" y="333"/>
                </a:lnTo>
                <a:lnTo>
                  <a:pt x="128" y="333"/>
                </a:lnTo>
                <a:cubicBezTo>
                  <a:pt x="129" y="333"/>
                  <a:pt x="129" y="332"/>
                  <a:pt x="130" y="332"/>
                </a:cubicBezTo>
                <a:lnTo>
                  <a:pt x="130" y="332"/>
                </a:lnTo>
                <a:lnTo>
                  <a:pt x="131" y="332"/>
                </a:lnTo>
                <a:lnTo>
                  <a:pt x="131" y="332"/>
                </a:lnTo>
                <a:cubicBezTo>
                  <a:pt x="131" y="332"/>
                  <a:pt x="131" y="332"/>
                  <a:pt x="132" y="332"/>
                </a:cubicBezTo>
                <a:lnTo>
                  <a:pt x="132" y="332"/>
                </a:lnTo>
                <a:lnTo>
                  <a:pt x="132" y="332"/>
                </a:lnTo>
                <a:lnTo>
                  <a:pt x="132" y="332"/>
                </a:lnTo>
                <a:cubicBezTo>
                  <a:pt x="133" y="332"/>
                  <a:pt x="133" y="332"/>
                  <a:pt x="134" y="332"/>
                </a:cubicBezTo>
                <a:lnTo>
                  <a:pt x="134" y="332"/>
                </a:lnTo>
                <a:lnTo>
                  <a:pt x="134" y="332"/>
                </a:lnTo>
                <a:lnTo>
                  <a:pt x="134" y="332"/>
                </a:lnTo>
                <a:cubicBezTo>
                  <a:pt x="134" y="332"/>
                  <a:pt x="135" y="332"/>
                  <a:pt x="136" y="331"/>
                </a:cubicBezTo>
                <a:lnTo>
                  <a:pt x="136" y="331"/>
                </a:lnTo>
                <a:lnTo>
                  <a:pt x="136" y="331"/>
                </a:lnTo>
                <a:lnTo>
                  <a:pt x="136" y="331"/>
                </a:lnTo>
                <a:lnTo>
                  <a:pt x="137" y="331"/>
                </a:lnTo>
                <a:lnTo>
                  <a:pt x="137" y="331"/>
                </a:lnTo>
                <a:lnTo>
                  <a:pt x="137" y="331"/>
                </a:lnTo>
                <a:lnTo>
                  <a:pt x="137" y="331"/>
                </a:lnTo>
                <a:cubicBezTo>
                  <a:pt x="138" y="330"/>
                  <a:pt x="138" y="330"/>
                  <a:pt x="138" y="329"/>
                </a:cubicBezTo>
                <a:lnTo>
                  <a:pt x="138" y="329"/>
                </a:lnTo>
                <a:cubicBezTo>
                  <a:pt x="139" y="329"/>
                  <a:pt x="139" y="329"/>
                  <a:pt x="139" y="329"/>
                </a:cubicBezTo>
                <a:lnTo>
                  <a:pt x="139" y="329"/>
                </a:lnTo>
                <a:cubicBezTo>
                  <a:pt x="140" y="329"/>
                  <a:pt x="140" y="329"/>
                  <a:pt x="140" y="329"/>
                </a:cubicBezTo>
                <a:lnTo>
                  <a:pt x="411" y="113"/>
                </a:lnTo>
                <a:lnTo>
                  <a:pt x="523" y="113"/>
                </a:lnTo>
                <a:lnTo>
                  <a:pt x="483" y="153"/>
                </a:lnTo>
                <a:lnTo>
                  <a:pt x="483" y="153"/>
                </a:lnTo>
                <a:cubicBezTo>
                  <a:pt x="476" y="160"/>
                  <a:pt x="476" y="172"/>
                  <a:pt x="483" y="179"/>
                </a:cubicBezTo>
                <a:lnTo>
                  <a:pt x="483" y="179"/>
                </a:lnTo>
                <a:cubicBezTo>
                  <a:pt x="487" y="183"/>
                  <a:pt x="492" y="185"/>
                  <a:pt x="497" y="185"/>
                </a:cubicBezTo>
                <a:lnTo>
                  <a:pt x="497" y="185"/>
                </a:lnTo>
                <a:cubicBezTo>
                  <a:pt x="502" y="185"/>
                  <a:pt x="507" y="183"/>
                  <a:pt x="510" y="179"/>
                </a:cubicBezTo>
                <a:lnTo>
                  <a:pt x="582" y="107"/>
                </a:lnTo>
                <a:lnTo>
                  <a:pt x="582" y="107"/>
                </a:lnTo>
                <a:cubicBezTo>
                  <a:pt x="583" y="107"/>
                  <a:pt x="583" y="107"/>
                  <a:pt x="583" y="107"/>
                </a:cubicBezTo>
                <a:lnTo>
                  <a:pt x="583" y="107"/>
                </a:lnTo>
                <a:cubicBezTo>
                  <a:pt x="584" y="106"/>
                  <a:pt x="584" y="106"/>
                  <a:pt x="584" y="106"/>
                </a:cubicBezTo>
                <a:lnTo>
                  <a:pt x="584" y="106"/>
                </a:lnTo>
                <a:cubicBezTo>
                  <a:pt x="584" y="106"/>
                  <a:pt x="584" y="105"/>
                  <a:pt x="585" y="105"/>
                </a:cubicBezTo>
                <a:lnTo>
                  <a:pt x="585" y="105"/>
                </a:lnTo>
                <a:lnTo>
                  <a:pt x="585" y="104"/>
                </a:lnTo>
                <a:lnTo>
                  <a:pt x="585" y="104"/>
                </a:lnTo>
                <a:cubicBezTo>
                  <a:pt x="586" y="104"/>
                  <a:pt x="586" y="104"/>
                  <a:pt x="586" y="103"/>
                </a:cubicBezTo>
                <a:lnTo>
                  <a:pt x="586" y="103"/>
                </a:lnTo>
                <a:lnTo>
                  <a:pt x="586" y="103"/>
                </a:lnTo>
                <a:cubicBezTo>
                  <a:pt x="586" y="102"/>
                  <a:pt x="586" y="102"/>
                  <a:pt x="587" y="101"/>
                </a:cubicBezTo>
                <a:lnTo>
                  <a:pt x="587" y="101"/>
                </a:lnTo>
                <a:lnTo>
                  <a:pt x="587" y="101"/>
                </a:lnTo>
                <a:lnTo>
                  <a:pt x="587" y="101"/>
                </a:lnTo>
                <a:lnTo>
                  <a:pt x="587" y="100"/>
                </a:lnTo>
                <a:lnTo>
                  <a:pt x="587" y="99"/>
                </a:lnTo>
                <a:lnTo>
                  <a:pt x="587" y="99"/>
                </a:lnTo>
                <a:cubicBezTo>
                  <a:pt x="587" y="99"/>
                  <a:pt x="587" y="98"/>
                  <a:pt x="588" y="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383"/>
          <p:cNvSpPr>
            <a:spLocks noChangeArrowheads="1"/>
          </p:cNvSpPr>
          <p:nvPr/>
        </p:nvSpPr>
        <p:spPr bwMode="auto">
          <a:xfrm>
            <a:off x="13221489" y="3172671"/>
            <a:ext cx="327371" cy="207015"/>
          </a:xfrm>
          <a:custGeom>
            <a:avLst/>
            <a:gdLst>
              <a:gd name="T0" fmla="*/ 297 w 302"/>
              <a:gd name="T1" fmla="*/ 110 h 191"/>
              <a:gd name="T2" fmla="*/ 297 w 302"/>
              <a:gd name="T3" fmla="*/ 109 h 191"/>
              <a:gd name="T4" fmla="*/ 297 w 302"/>
              <a:gd name="T5" fmla="*/ 108 h 191"/>
              <a:gd name="T6" fmla="*/ 298 w 302"/>
              <a:gd name="T7" fmla="*/ 108 h 191"/>
              <a:gd name="T8" fmla="*/ 299 w 302"/>
              <a:gd name="T9" fmla="*/ 107 h 191"/>
              <a:gd name="T10" fmla="*/ 299 w 302"/>
              <a:gd name="T11" fmla="*/ 106 h 191"/>
              <a:gd name="T12" fmla="*/ 299 w 302"/>
              <a:gd name="T13" fmla="*/ 104 h 191"/>
              <a:gd name="T14" fmla="*/ 300 w 302"/>
              <a:gd name="T15" fmla="*/ 102 h 191"/>
              <a:gd name="T16" fmla="*/ 300 w 302"/>
              <a:gd name="T17" fmla="*/ 102 h 191"/>
              <a:gd name="T18" fmla="*/ 294 w 302"/>
              <a:gd name="T19" fmla="*/ 85 h 191"/>
              <a:gd name="T20" fmla="*/ 222 w 302"/>
              <a:gd name="T21" fmla="*/ 13 h 191"/>
              <a:gd name="T22" fmla="*/ 195 w 302"/>
              <a:gd name="T23" fmla="*/ 13 h 191"/>
              <a:gd name="T24" fmla="*/ 235 w 302"/>
              <a:gd name="T25" fmla="*/ 79 h 191"/>
              <a:gd name="T26" fmla="*/ 34 w 302"/>
              <a:gd name="T27" fmla="*/ 7 h 191"/>
              <a:gd name="T28" fmla="*/ 7 w 302"/>
              <a:gd name="T29" fmla="*/ 10 h 191"/>
              <a:gd name="T30" fmla="*/ 10 w 302"/>
              <a:gd name="T31" fmla="*/ 37 h 191"/>
              <a:gd name="T32" fmla="*/ 107 w 302"/>
              <a:gd name="T33" fmla="*/ 113 h 191"/>
              <a:gd name="T34" fmla="*/ 107 w 302"/>
              <a:gd name="T35" fmla="*/ 114 h 191"/>
              <a:gd name="T36" fmla="*/ 108 w 302"/>
              <a:gd name="T37" fmla="*/ 115 h 191"/>
              <a:gd name="T38" fmla="*/ 109 w 302"/>
              <a:gd name="T39" fmla="*/ 115 h 191"/>
              <a:gd name="T40" fmla="*/ 109 w 302"/>
              <a:gd name="T41" fmla="*/ 115 h 191"/>
              <a:gd name="T42" fmla="*/ 111 w 302"/>
              <a:gd name="T43" fmla="*/ 116 h 191"/>
              <a:gd name="T44" fmla="*/ 111 w 302"/>
              <a:gd name="T45" fmla="*/ 117 h 191"/>
              <a:gd name="T46" fmla="*/ 113 w 302"/>
              <a:gd name="T47" fmla="*/ 117 h 191"/>
              <a:gd name="T48" fmla="*/ 113 w 302"/>
              <a:gd name="T49" fmla="*/ 117 h 191"/>
              <a:gd name="T50" fmla="*/ 114 w 302"/>
              <a:gd name="T51" fmla="*/ 117 h 191"/>
              <a:gd name="T52" fmla="*/ 115 w 302"/>
              <a:gd name="T53" fmla="*/ 117 h 191"/>
              <a:gd name="T54" fmla="*/ 116 w 302"/>
              <a:gd name="T55" fmla="*/ 118 h 191"/>
              <a:gd name="T56" fmla="*/ 116 w 302"/>
              <a:gd name="T57" fmla="*/ 118 h 191"/>
              <a:gd name="T58" fmla="*/ 118 w 302"/>
              <a:gd name="T59" fmla="*/ 118 h 191"/>
              <a:gd name="T60" fmla="*/ 195 w 302"/>
              <a:gd name="T61" fmla="*/ 158 h 191"/>
              <a:gd name="T62" fmla="*/ 195 w 302"/>
              <a:gd name="T63" fmla="*/ 184 h 191"/>
              <a:gd name="T64" fmla="*/ 209 w 302"/>
              <a:gd name="T65" fmla="*/ 190 h 191"/>
              <a:gd name="T66" fmla="*/ 222 w 302"/>
              <a:gd name="T67" fmla="*/ 184 h 191"/>
              <a:gd name="T68" fmla="*/ 294 w 302"/>
              <a:gd name="T69" fmla="*/ 112 h 191"/>
              <a:gd name="T70" fmla="*/ 295 w 302"/>
              <a:gd name="T71" fmla="*/ 112 h 191"/>
              <a:gd name="T72" fmla="*/ 295 w 302"/>
              <a:gd name="T73" fmla="*/ 11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02" h="191">
                <a:moveTo>
                  <a:pt x="297" y="110"/>
                </a:moveTo>
                <a:lnTo>
                  <a:pt x="297" y="110"/>
                </a:lnTo>
                <a:cubicBezTo>
                  <a:pt x="297" y="110"/>
                  <a:pt x="297" y="110"/>
                  <a:pt x="297" y="109"/>
                </a:cubicBezTo>
                <a:lnTo>
                  <a:pt x="297" y="109"/>
                </a:lnTo>
                <a:cubicBezTo>
                  <a:pt x="297" y="109"/>
                  <a:pt x="297" y="109"/>
                  <a:pt x="297" y="108"/>
                </a:cubicBezTo>
                <a:lnTo>
                  <a:pt x="297" y="108"/>
                </a:lnTo>
                <a:cubicBezTo>
                  <a:pt x="298" y="108"/>
                  <a:pt x="298" y="108"/>
                  <a:pt x="298" y="108"/>
                </a:cubicBezTo>
                <a:lnTo>
                  <a:pt x="298" y="108"/>
                </a:lnTo>
                <a:cubicBezTo>
                  <a:pt x="298" y="107"/>
                  <a:pt x="299" y="107"/>
                  <a:pt x="299" y="107"/>
                </a:cubicBezTo>
                <a:lnTo>
                  <a:pt x="299" y="107"/>
                </a:lnTo>
                <a:cubicBezTo>
                  <a:pt x="299" y="106"/>
                  <a:pt x="299" y="106"/>
                  <a:pt x="299" y="106"/>
                </a:cubicBezTo>
                <a:lnTo>
                  <a:pt x="299" y="106"/>
                </a:lnTo>
                <a:lnTo>
                  <a:pt x="299" y="105"/>
                </a:lnTo>
                <a:lnTo>
                  <a:pt x="299" y="104"/>
                </a:lnTo>
                <a:lnTo>
                  <a:pt x="299" y="104"/>
                </a:lnTo>
                <a:cubicBezTo>
                  <a:pt x="299" y="104"/>
                  <a:pt x="300" y="103"/>
                  <a:pt x="300" y="102"/>
                </a:cubicBezTo>
                <a:lnTo>
                  <a:pt x="300" y="102"/>
                </a:lnTo>
                <a:lnTo>
                  <a:pt x="300" y="102"/>
                </a:lnTo>
                <a:lnTo>
                  <a:pt x="300" y="102"/>
                </a:lnTo>
                <a:cubicBezTo>
                  <a:pt x="301" y="96"/>
                  <a:pt x="299" y="90"/>
                  <a:pt x="294" y="85"/>
                </a:cubicBezTo>
                <a:lnTo>
                  <a:pt x="222" y="13"/>
                </a:lnTo>
                <a:lnTo>
                  <a:pt x="222" y="13"/>
                </a:lnTo>
                <a:cubicBezTo>
                  <a:pt x="215" y="5"/>
                  <a:pt x="202" y="5"/>
                  <a:pt x="195" y="13"/>
                </a:cubicBezTo>
                <a:lnTo>
                  <a:pt x="195" y="13"/>
                </a:lnTo>
                <a:cubicBezTo>
                  <a:pt x="188" y="21"/>
                  <a:pt x="188" y="33"/>
                  <a:pt x="195" y="40"/>
                </a:cubicBezTo>
                <a:lnTo>
                  <a:pt x="235" y="79"/>
                </a:lnTo>
                <a:lnTo>
                  <a:pt x="125" y="79"/>
                </a:lnTo>
                <a:lnTo>
                  <a:pt x="34" y="7"/>
                </a:lnTo>
                <a:lnTo>
                  <a:pt x="34" y="7"/>
                </a:lnTo>
                <a:cubicBezTo>
                  <a:pt x="25" y="0"/>
                  <a:pt x="13" y="2"/>
                  <a:pt x="7" y="10"/>
                </a:cubicBezTo>
                <a:lnTo>
                  <a:pt x="7" y="10"/>
                </a:lnTo>
                <a:cubicBezTo>
                  <a:pt x="0" y="19"/>
                  <a:pt x="1" y="30"/>
                  <a:pt x="10" y="37"/>
                </a:cubicBezTo>
                <a:lnTo>
                  <a:pt x="107" y="113"/>
                </a:lnTo>
                <a:lnTo>
                  <a:pt x="107" y="113"/>
                </a:lnTo>
                <a:lnTo>
                  <a:pt x="107" y="114"/>
                </a:lnTo>
                <a:lnTo>
                  <a:pt x="107" y="114"/>
                </a:lnTo>
                <a:cubicBezTo>
                  <a:pt x="107" y="114"/>
                  <a:pt x="108" y="114"/>
                  <a:pt x="108" y="115"/>
                </a:cubicBezTo>
                <a:lnTo>
                  <a:pt x="108" y="115"/>
                </a:lnTo>
                <a:cubicBezTo>
                  <a:pt x="108" y="115"/>
                  <a:pt x="108" y="115"/>
                  <a:pt x="109" y="115"/>
                </a:cubicBezTo>
                <a:lnTo>
                  <a:pt x="109" y="115"/>
                </a:lnTo>
                <a:lnTo>
                  <a:pt x="109" y="115"/>
                </a:lnTo>
                <a:lnTo>
                  <a:pt x="109" y="115"/>
                </a:lnTo>
                <a:cubicBezTo>
                  <a:pt x="110" y="115"/>
                  <a:pt x="110" y="116"/>
                  <a:pt x="111" y="116"/>
                </a:cubicBezTo>
                <a:lnTo>
                  <a:pt x="111" y="116"/>
                </a:lnTo>
                <a:cubicBezTo>
                  <a:pt x="111" y="116"/>
                  <a:pt x="111" y="116"/>
                  <a:pt x="111" y="117"/>
                </a:cubicBezTo>
                <a:lnTo>
                  <a:pt x="111" y="117"/>
                </a:lnTo>
                <a:cubicBezTo>
                  <a:pt x="111" y="117"/>
                  <a:pt x="112" y="117"/>
                  <a:pt x="113" y="117"/>
                </a:cubicBezTo>
                <a:lnTo>
                  <a:pt x="113" y="117"/>
                </a:lnTo>
                <a:lnTo>
                  <a:pt x="113" y="117"/>
                </a:lnTo>
                <a:lnTo>
                  <a:pt x="113" y="117"/>
                </a:lnTo>
                <a:lnTo>
                  <a:pt x="114" y="117"/>
                </a:lnTo>
                <a:lnTo>
                  <a:pt x="114" y="117"/>
                </a:lnTo>
                <a:cubicBezTo>
                  <a:pt x="115" y="117"/>
                  <a:pt x="115" y="117"/>
                  <a:pt x="115" y="117"/>
                </a:cubicBezTo>
                <a:lnTo>
                  <a:pt x="115" y="117"/>
                </a:lnTo>
                <a:cubicBezTo>
                  <a:pt x="115" y="117"/>
                  <a:pt x="116" y="117"/>
                  <a:pt x="116" y="118"/>
                </a:cubicBezTo>
                <a:lnTo>
                  <a:pt x="116" y="118"/>
                </a:lnTo>
                <a:lnTo>
                  <a:pt x="116" y="118"/>
                </a:lnTo>
                <a:lnTo>
                  <a:pt x="116" y="118"/>
                </a:lnTo>
                <a:cubicBezTo>
                  <a:pt x="117" y="118"/>
                  <a:pt x="118" y="118"/>
                  <a:pt x="118" y="118"/>
                </a:cubicBezTo>
                <a:lnTo>
                  <a:pt x="118" y="118"/>
                </a:lnTo>
                <a:lnTo>
                  <a:pt x="235" y="118"/>
                </a:lnTo>
                <a:lnTo>
                  <a:pt x="195" y="158"/>
                </a:lnTo>
                <a:lnTo>
                  <a:pt x="195" y="158"/>
                </a:lnTo>
                <a:cubicBezTo>
                  <a:pt x="188" y="165"/>
                  <a:pt x="188" y="177"/>
                  <a:pt x="195" y="184"/>
                </a:cubicBezTo>
                <a:lnTo>
                  <a:pt x="195" y="184"/>
                </a:lnTo>
                <a:cubicBezTo>
                  <a:pt x="199" y="188"/>
                  <a:pt x="204" y="190"/>
                  <a:pt x="209" y="190"/>
                </a:cubicBezTo>
                <a:lnTo>
                  <a:pt x="209" y="190"/>
                </a:lnTo>
                <a:cubicBezTo>
                  <a:pt x="213" y="190"/>
                  <a:pt x="218" y="188"/>
                  <a:pt x="222" y="184"/>
                </a:cubicBezTo>
                <a:lnTo>
                  <a:pt x="294" y="112"/>
                </a:lnTo>
                <a:lnTo>
                  <a:pt x="294" y="112"/>
                </a:lnTo>
                <a:cubicBezTo>
                  <a:pt x="295" y="112"/>
                  <a:pt x="295" y="112"/>
                  <a:pt x="295" y="112"/>
                </a:cubicBezTo>
                <a:lnTo>
                  <a:pt x="295" y="112"/>
                </a:lnTo>
                <a:cubicBezTo>
                  <a:pt x="295" y="111"/>
                  <a:pt x="295" y="111"/>
                  <a:pt x="295" y="111"/>
                </a:cubicBezTo>
                <a:lnTo>
                  <a:pt x="295" y="111"/>
                </a:lnTo>
                <a:cubicBezTo>
                  <a:pt x="296" y="111"/>
                  <a:pt x="296" y="111"/>
                  <a:pt x="297" y="1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384"/>
          <p:cNvSpPr>
            <a:spLocks noChangeArrowheads="1"/>
          </p:cNvSpPr>
          <p:nvPr/>
        </p:nvSpPr>
        <p:spPr bwMode="auto">
          <a:xfrm>
            <a:off x="12908559" y="3018614"/>
            <a:ext cx="269600" cy="129987"/>
          </a:xfrm>
          <a:custGeom>
            <a:avLst/>
            <a:gdLst>
              <a:gd name="T0" fmla="*/ 19 w 248"/>
              <a:gd name="T1" fmla="*/ 39 h 117"/>
              <a:gd name="T2" fmla="*/ 122 w 248"/>
              <a:gd name="T3" fmla="*/ 39 h 117"/>
              <a:gd name="T4" fmla="*/ 214 w 248"/>
              <a:gd name="T5" fmla="*/ 112 h 117"/>
              <a:gd name="T6" fmla="*/ 214 w 248"/>
              <a:gd name="T7" fmla="*/ 112 h 117"/>
              <a:gd name="T8" fmla="*/ 226 w 248"/>
              <a:gd name="T9" fmla="*/ 116 h 117"/>
              <a:gd name="T10" fmla="*/ 226 w 248"/>
              <a:gd name="T11" fmla="*/ 116 h 117"/>
              <a:gd name="T12" fmla="*/ 241 w 248"/>
              <a:gd name="T13" fmla="*/ 109 h 117"/>
              <a:gd name="T14" fmla="*/ 241 w 248"/>
              <a:gd name="T15" fmla="*/ 109 h 117"/>
              <a:gd name="T16" fmla="*/ 237 w 248"/>
              <a:gd name="T17" fmla="*/ 82 h 117"/>
              <a:gd name="T18" fmla="*/ 140 w 248"/>
              <a:gd name="T19" fmla="*/ 5 h 117"/>
              <a:gd name="T20" fmla="*/ 140 w 248"/>
              <a:gd name="T21" fmla="*/ 5 h 117"/>
              <a:gd name="T22" fmla="*/ 140 w 248"/>
              <a:gd name="T23" fmla="*/ 5 h 117"/>
              <a:gd name="T24" fmla="*/ 140 w 248"/>
              <a:gd name="T25" fmla="*/ 5 h 117"/>
              <a:gd name="T26" fmla="*/ 139 w 248"/>
              <a:gd name="T27" fmla="*/ 4 h 117"/>
              <a:gd name="T28" fmla="*/ 139 w 248"/>
              <a:gd name="T29" fmla="*/ 4 h 117"/>
              <a:gd name="T30" fmla="*/ 138 w 248"/>
              <a:gd name="T31" fmla="*/ 4 h 117"/>
              <a:gd name="T32" fmla="*/ 138 w 248"/>
              <a:gd name="T33" fmla="*/ 4 h 117"/>
              <a:gd name="T34" fmla="*/ 137 w 248"/>
              <a:gd name="T35" fmla="*/ 3 h 117"/>
              <a:gd name="T36" fmla="*/ 137 w 248"/>
              <a:gd name="T37" fmla="*/ 3 h 117"/>
              <a:gd name="T38" fmla="*/ 137 w 248"/>
              <a:gd name="T39" fmla="*/ 3 h 117"/>
              <a:gd name="T40" fmla="*/ 137 w 248"/>
              <a:gd name="T41" fmla="*/ 3 h 117"/>
              <a:gd name="T42" fmla="*/ 136 w 248"/>
              <a:gd name="T43" fmla="*/ 2 h 117"/>
              <a:gd name="T44" fmla="*/ 136 w 248"/>
              <a:gd name="T45" fmla="*/ 2 h 117"/>
              <a:gd name="T46" fmla="*/ 135 w 248"/>
              <a:gd name="T47" fmla="*/ 1 h 117"/>
              <a:gd name="T48" fmla="*/ 135 w 248"/>
              <a:gd name="T49" fmla="*/ 1 h 117"/>
              <a:gd name="T50" fmla="*/ 134 w 248"/>
              <a:gd name="T51" fmla="*/ 1 h 117"/>
              <a:gd name="T52" fmla="*/ 134 w 248"/>
              <a:gd name="T53" fmla="*/ 1 h 117"/>
              <a:gd name="T54" fmla="*/ 133 w 248"/>
              <a:gd name="T55" fmla="*/ 1 h 117"/>
              <a:gd name="T56" fmla="*/ 133 w 248"/>
              <a:gd name="T57" fmla="*/ 1 h 117"/>
              <a:gd name="T58" fmla="*/ 132 w 248"/>
              <a:gd name="T59" fmla="*/ 1 h 117"/>
              <a:gd name="T60" fmla="*/ 132 w 248"/>
              <a:gd name="T61" fmla="*/ 1 h 117"/>
              <a:gd name="T62" fmla="*/ 131 w 248"/>
              <a:gd name="T63" fmla="*/ 1 h 117"/>
              <a:gd name="T64" fmla="*/ 131 w 248"/>
              <a:gd name="T65" fmla="*/ 1 h 117"/>
              <a:gd name="T66" fmla="*/ 131 w 248"/>
              <a:gd name="T67" fmla="*/ 1 h 117"/>
              <a:gd name="T68" fmla="*/ 131 w 248"/>
              <a:gd name="T69" fmla="*/ 1 h 117"/>
              <a:gd name="T70" fmla="*/ 129 w 248"/>
              <a:gd name="T71" fmla="*/ 1 h 117"/>
              <a:gd name="T72" fmla="*/ 129 w 248"/>
              <a:gd name="T73" fmla="*/ 1 h 117"/>
              <a:gd name="T74" fmla="*/ 129 w 248"/>
              <a:gd name="T75" fmla="*/ 1 h 117"/>
              <a:gd name="T76" fmla="*/ 19 w 248"/>
              <a:gd name="T77" fmla="*/ 0 h 117"/>
              <a:gd name="T78" fmla="*/ 19 w 248"/>
              <a:gd name="T79" fmla="*/ 0 h 117"/>
              <a:gd name="T80" fmla="*/ 19 w 248"/>
              <a:gd name="T81" fmla="*/ 0 h 117"/>
              <a:gd name="T82" fmla="*/ 0 w 248"/>
              <a:gd name="T83" fmla="*/ 20 h 117"/>
              <a:gd name="T84" fmla="*/ 0 w 248"/>
              <a:gd name="T85" fmla="*/ 20 h 117"/>
              <a:gd name="T86" fmla="*/ 19 w 248"/>
              <a:gd name="T87" fmla="*/ 39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8" h="117">
                <a:moveTo>
                  <a:pt x="19" y="39"/>
                </a:moveTo>
                <a:lnTo>
                  <a:pt x="122" y="39"/>
                </a:lnTo>
                <a:lnTo>
                  <a:pt x="214" y="112"/>
                </a:lnTo>
                <a:lnTo>
                  <a:pt x="214" y="112"/>
                </a:lnTo>
                <a:cubicBezTo>
                  <a:pt x="218" y="115"/>
                  <a:pt x="222" y="116"/>
                  <a:pt x="226" y="116"/>
                </a:cubicBezTo>
                <a:lnTo>
                  <a:pt x="226" y="116"/>
                </a:lnTo>
                <a:cubicBezTo>
                  <a:pt x="231" y="116"/>
                  <a:pt x="237" y="114"/>
                  <a:pt x="241" y="109"/>
                </a:cubicBezTo>
                <a:lnTo>
                  <a:pt x="241" y="109"/>
                </a:lnTo>
                <a:cubicBezTo>
                  <a:pt x="247" y="101"/>
                  <a:pt x="246" y="88"/>
                  <a:pt x="237" y="82"/>
                </a:cubicBezTo>
                <a:lnTo>
                  <a:pt x="140" y="5"/>
                </a:lnTo>
                <a:lnTo>
                  <a:pt x="140" y="5"/>
                </a:lnTo>
                <a:lnTo>
                  <a:pt x="140" y="5"/>
                </a:lnTo>
                <a:lnTo>
                  <a:pt x="140" y="5"/>
                </a:lnTo>
                <a:cubicBezTo>
                  <a:pt x="140" y="4"/>
                  <a:pt x="139" y="4"/>
                  <a:pt x="139" y="4"/>
                </a:cubicBezTo>
                <a:lnTo>
                  <a:pt x="139" y="4"/>
                </a:lnTo>
                <a:cubicBezTo>
                  <a:pt x="138" y="4"/>
                  <a:pt x="138" y="4"/>
                  <a:pt x="138" y="4"/>
                </a:cubicBezTo>
                <a:lnTo>
                  <a:pt x="138" y="4"/>
                </a:lnTo>
                <a:cubicBezTo>
                  <a:pt x="138" y="4"/>
                  <a:pt x="138" y="3"/>
                  <a:pt x="137" y="3"/>
                </a:cubicBezTo>
                <a:lnTo>
                  <a:pt x="137" y="3"/>
                </a:lnTo>
                <a:lnTo>
                  <a:pt x="137" y="3"/>
                </a:lnTo>
                <a:lnTo>
                  <a:pt x="137" y="3"/>
                </a:lnTo>
                <a:cubicBezTo>
                  <a:pt x="136" y="2"/>
                  <a:pt x="136" y="2"/>
                  <a:pt x="136" y="2"/>
                </a:cubicBezTo>
                <a:lnTo>
                  <a:pt x="136" y="2"/>
                </a:lnTo>
                <a:cubicBezTo>
                  <a:pt x="136" y="2"/>
                  <a:pt x="135" y="2"/>
                  <a:pt x="135" y="1"/>
                </a:cubicBezTo>
                <a:lnTo>
                  <a:pt x="135" y="1"/>
                </a:lnTo>
                <a:lnTo>
                  <a:pt x="134" y="1"/>
                </a:lnTo>
                <a:lnTo>
                  <a:pt x="134" y="1"/>
                </a:lnTo>
                <a:cubicBezTo>
                  <a:pt x="134" y="1"/>
                  <a:pt x="134" y="1"/>
                  <a:pt x="133" y="1"/>
                </a:cubicBezTo>
                <a:lnTo>
                  <a:pt x="133" y="1"/>
                </a:lnTo>
                <a:lnTo>
                  <a:pt x="132" y="1"/>
                </a:lnTo>
                <a:lnTo>
                  <a:pt x="132" y="1"/>
                </a:lnTo>
                <a:lnTo>
                  <a:pt x="131" y="1"/>
                </a:lnTo>
                <a:lnTo>
                  <a:pt x="131" y="1"/>
                </a:lnTo>
                <a:lnTo>
                  <a:pt x="131" y="1"/>
                </a:lnTo>
                <a:lnTo>
                  <a:pt x="131" y="1"/>
                </a:lnTo>
                <a:cubicBezTo>
                  <a:pt x="130" y="1"/>
                  <a:pt x="129" y="1"/>
                  <a:pt x="129" y="1"/>
                </a:cubicBezTo>
                <a:lnTo>
                  <a:pt x="129" y="1"/>
                </a:lnTo>
                <a:lnTo>
                  <a:pt x="129" y="1"/>
                </a:lnTo>
                <a:lnTo>
                  <a:pt x="19" y="0"/>
                </a:lnTo>
                <a:lnTo>
                  <a:pt x="19" y="0"/>
                </a:lnTo>
                <a:lnTo>
                  <a:pt x="19" y="0"/>
                </a:lnTo>
                <a:cubicBezTo>
                  <a:pt x="9" y="0"/>
                  <a:pt x="0" y="9"/>
                  <a:pt x="0" y="20"/>
                </a:cubicBezTo>
                <a:lnTo>
                  <a:pt x="0" y="20"/>
                </a:lnTo>
                <a:cubicBezTo>
                  <a:pt x="0" y="30"/>
                  <a:pt x="9" y="39"/>
                  <a:pt x="19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385"/>
          <p:cNvSpPr>
            <a:spLocks noChangeArrowheads="1"/>
          </p:cNvSpPr>
          <p:nvPr/>
        </p:nvSpPr>
        <p:spPr bwMode="auto">
          <a:xfrm>
            <a:off x="20447718" y="2758643"/>
            <a:ext cx="654742" cy="649929"/>
          </a:xfrm>
          <a:custGeom>
            <a:avLst/>
            <a:gdLst>
              <a:gd name="T0" fmla="*/ 51 w 598"/>
              <a:gd name="T1" fmla="*/ 544 h 595"/>
              <a:gd name="T2" fmla="*/ 51 w 598"/>
              <a:gd name="T3" fmla="*/ 411 h 595"/>
              <a:gd name="T4" fmla="*/ 184 w 598"/>
              <a:gd name="T5" fmla="*/ 411 h 595"/>
              <a:gd name="T6" fmla="*/ 184 w 598"/>
              <a:gd name="T7" fmla="*/ 411 h 595"/>
              <a:gd name="T8" fmla="*/ 195 w 598"/>
              <a:gd name="T9" fmla="*/ 445 h 595"/>
              <a:gd name="T10" fmla="*/ 195 w 598"/>
              <a:gd name="T11" fmla="*/ 445 h 595"/>
              <a:gd name="T12" fmla="*/ 300 w 598"/>
              <a:gd name="T13" fmla="*/ 507 h 595"/>
              <a:gd name="T14" fmla="*/ 300 w 598"/>
              <a:gd name="T15" fmla="*/ 507 h 595"/>
              <a:gd name="T16" fmla="*/ 380 w 598"/>
              <a:gd name="T17" fmla="*/ 476 h 595"/>
              <a:gd name="T18" fmla="*/ 380 w 598"/>
              <a:gd name="T19" fmla="*/ 476 h 595"/>
              <a:gd name="T20" fmla="*/ 413 w 598"/>
              <a:gd name="T21" fmla="*/ 411 h 595"/>
              <a:gd name="T22" fmla="*/ 546 w 598"/>
              <a:gd name="T23" fmla="*/ 411 h 595"/>
              <a:gd name="T24" fmla="*/ 546 w 598"/>
              <a:gd name="T25" fmla="*/ 544 h 595"/>
              <a:gd name="T26" fmla="*/ 51 w 598"/>
              <a:gd name="T27" fmla="*/ 544 h 595"/>
              <a:gd name="T28" fmla="*/ 546 w 598"/>
              <a:gd name="T29" fmla="*/ 50 h 595"/>
              <a:gd name="T30" fmla="*/ 546 w 598"/>
              <a:gd name="T31" fmla="*/ 360 h 595"/>
              <a:gd name="T32" fmla="*/ 390 w 598"/>
              <a:gd name="T33" fmla="*/ 360 h 595"/>
              <a:gd name="T34" fmla="*/ 390 w 598"/>
              <a:gd name="T35" fmla="*/ 360 h 595"/>
              <a:gd name="T36" fmla="*/ 372 w 598"/>
              <a:gd name="T37" fmla="*/ 368 h 595"/>
              <a:gd name="T38" fmla="*/ 372 w 598"/>
              <a:gd name="T39" fmla="*/ 368 h 595"/>
              <a:gd name="T40" fmla="*/ 365 w 598"/>
              <a:gd name="T41" fmla="*/ 386 h 595"/>
              <a:gd name="T42" fmla="*/ 365 w 598"/>
              <a:gd name="T43" fmla="*/ 386 h 595"/>
              <a:gd name="T44" fmla="*/ 356 w 598"/>
              <a:gd name="T45" fmla="*/ 424 h 595"/>
              <a:gd name="T46" fmla="*/ 356 w 598"/>
              <a:gd name="T47" fmla="*/ 424 h 595"/>
              <a:gd name="T48" fmla="*/ 300 w 598"/>
              <a:gd name="T49" fmla="*/ 456 h 595"/>
              <a:gd name="T50" fmla="*/ 300 w 598"/>
              <a:gd name="T51" fmla="*/ 456 h 595"/>
              <a:gd name="T52" fmla="*/ 241 w 598"/>
              <a:gd name="T53" fmla="*/ 423 h 595"/>
              <a:gd name="T54" fmla="*/ 241 w 598"/>
              <a:gd name="T55" fmla="*/ 423 h 595"/>
              <a:gd name="T56" fmla="*/ 231 w 598"/>
              <a:gd name="T57" fmla="*/ 386 h 595"/>
              <a:gd name="T58" fmla="*/ 231 w 598"/>
              <a:gd name="T59" fmla="*/ 386 h 595"/>
              <a:gd name="T60" fmla="*/ 206 w 598"/>
              <a:gd name="T61" fmla="*/ 360 h 595"/>
              <a:gd name="T62" fmla="*/ 51 w 598"/>
              <a:gd name="T63" fmla="*/ 360 h 595"/>
              <a:gd name="T64" fmla="*/ 51 w 598"/>
              <a:gd name="T65" fmla="*/ 50 h 595"/>
              <a:gd name="T66" fmla="*/ 546 w 598"/>
              <a:gd name="T67" fmla="*/ 50 h 595"/>
              <a:gd name="T68" fmla="*/ 562 w 598"/>
              <a:gd name="T69" fmla="*/ 0 h 595"/>
              <a:gd name="T70" fmla="*/ 36 w 598"/>
              <a:gd name="T71" fmla="*/ 0 h 595"/>
              <a:gd name="T72" fmla="*/ 36 w 598"/>
              <a:gd name="T73" fmla="*/ 0 h 595"/>
              <a:gd name="T74" fmla="*/ 0 w 598"/>
              <a:gd name="T75" fmla="*/ 35 h 595"/>
              <a:gd name="T76" fmla="*/ 0 w 598"/>
              <a:gd name="T77" fmla="*/ 559 h 595"/>
              <a:gd name="T78" fmla="*/ 0 w 598"/>
              <a:gd name="T79" fmla="*/ 559 h 595"/>
              <a:gd name="T80" fmla="*/ 36 w 598"/>
              <a:gd name="T81" fmla="*/ 594 h 595"/>
              <a:gd name="T82" fmla="*/ 562 w 598"/>
              <a:gd name="T83" fmla="*/ 594 h 595"/>
              <a:gd name="T84" fmla="*/ 562 w 598"/>
              <a:gd name="T85" fmla="*/ 594 h 595"/>
              <a:gd name="T86" fmla="*/ 597 w 598"/>
              <a:gd name="T87" fmla="*/ 559 h 595"/>
              <a:gd name="T88" fmla="*/ 597 w 598"/>
              <a:gd name="T89" fmla="*/ 35 h 595"/>
              <a:gd name="T90" fmla="*/ 597 w 598"/>
              <a:gd name="T91" fmla="*/ 35 h 595"/>
              <a:gd name="T92" fmla="*/ 562 w 598"/>
              <a:gd name="T93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98" h="595">
                <a:moveTo>
                  <a:pt x="51" y="544"/>
                </a:moveTo>
                <a:lnTo>
                  <a:pt x="51" y="411"/>
                </a:lnTo>
                <a:lnTo>
                  <a:pt x="184" y="411"/>
                </a:lnTo>
                <a:lnTo>
                  <a:pt x="184" y="411"/>
                </a:lnTo>
                <a:cubicBezTo>
                  <a:pt x="185" y="421"/>
                  <a:pt x="189" y="433"/>
                  <a:pt x="195" y="445"/>
                </a:cubicBezTo>
                <a:lnTo>
                  <a:pt x="195" y="445"/>
                </a:lnTo>
                <a:cubicBezTo>
                  <a:pt x="215" y="485"/>
                  <a:pt x="252" y="507"/>
                  <a:pt x="300" y="507"/>
                </a:cubicBezTo>
                <a:lnTo>
                  <a:pt x="300" y="507"/>
                </a:lnTo>
                <a:cubicBezTo>
                  <a:pt x="333" y="507"/>
                  <a:pt x="360" y="497"/>
                  <a:pt x="380" y="476"/>
                </a:cubicBezTo>
                <a:lnTo>
                  <a:pt x="380" y="476"/>
                </a:lnTo>
                <a:cubicBezTo>
                  <a:pt x="401" y="456"/>
                  <a:pt x="409" y="430"/>
                  <a:pt x="413" y="411"/>
                </a:cubicBezTo>
                <a:lnTo>
                  <a:pt x="546" y="411"/>
                </a:lnTo>
                <a:lnTo>
                  <a:pt x="546" y="544"/>
                </a:lnTo>
                <a:lnTo>
                  <a:pt x="51" y="544"/>
                </a:lnTo>
                <a:close/>
                <a:moveTo>
                  <a:pt x="546" y="50"/>
                </a:moveTo>
                <a:lnTo>
                  <a:pt x="546" y="360"/>
                </a:lnTo>
                <a:lnTo>
                  <a:pt x="390" y="360"/>
                </a:lnTo>
                <a:lnTo>
                  <a:pt x="390" y="360"/>
                </a:lnTo>
                <a:cubicBezTo>
                  <a:pt x="384" y="360"/>
                  <a:pt x="377" y="364"/>
                  <a:pt x="372" y="368"/>
                </a:cubicBezTo>
                <a:lnTo>
                  <a:pt x="372" y="368"/>
                </a:lnTo>
                <a:cubicBezTo>
                  <a:pt x="368" y="373"/>
                  <a:pt x="365" y="379"/>
                  <a:pt x="365" y="386"/>
                </a:cubicBezTo>
                <a:lnTo>
                  <a:pt x="365" y="386"/>
                </a:lnTo>
                <a:cubicBezTo>
                  <a:pt x="365" y="387"/>
                  <a:pt x="365" y="406"/>
                  <a:pt x="356" y="424"/>
                </a:cubicBezTo>
                <a:lnTo>
                  <a:pt x="356" y="424"/>
                </a:lnTo>
                <a:cubicBezTo>
                  <a:pt x="345" y="446"/>
                  <a:pt x="327" y="456"/>
                  <a:pt x="300" y="456"/>
                </a:cubicBezTo>
                <a:lnTo>
                  <a:pt x="300" y="456"/>
                </a:lnTo>
                <a:cubicBezTo>
                  <a:pt x="272" y="456"/>
                  <a:pt x="253" y="445"/>
                  <a:pt x="241" y="423"/>
                </a:cubicBezTo>
                <a:lnTo>
                  <a:pt x="241" y="423"/>
                </a:lnTo>
                <a:cubicBezTo>
                  <a:pt x="232" y="406"/>
                  <a:pt x="231" y="387"/>
                  <a:pt x="231" y="386"/>
                </a:cubicBezTo>
                <a:lnTo>
                  <a:pt x="231" y="386"/>
                </a:lnTo>
                <a:cubicBezTo>
                  <a:pt x="231" y="371"/>
                  <a:pt x="220" y="360"/>
                  <a:pt x="206" y="360"/>
                </a:cubicBezTo>
                <a:lnTo>
                  <a:pt x="51" y="360"/>
                </a:lnTo>
                <a:lnTo>
                  <a:pt x="51" y="50"/>
                </a:lnTo>
                <a:lnTo>
                  <a:pt x="546" y="50"/>
                </a:lnTo>
                <a:close/>
                <a:moveTo>
                  <a:pt x="562" y="0"/>
                </a:moveTo>
                <a:lnTo>
                  <a:pt x="36" y="0"/>
                </a:lnTo>
                <a:lnTo>
                  <a:pt x="36" y="0"/>
                </a:lnTo>
                <a:cubicBezTo>
                  <a:pt x="16" y="0"/>
                  <a:pt x="0" y="15"/>
                  <a:pt x="0" y="35"/>
                </a:cubicBezTo>
                <a:lnTo>
                  <a:pt x="0" y="559"/>
                </a:lnTo>
                <a:lnTo>
                  <a:pt x="0" y="559"/>
                </a:lnTo>
                <a:cubicBezTo>
                  <a:pt x="0" y="578"/>
                  <a:pt x="16" y="594"/>
                  <a:pt x="36" y="594"/>
                </a:cubicBezTo>
                <a:lnTo>
                  <a:pt x="562" y="594"/>
                </a:lnTo>
                <a:lnTo>
                  <a:pt x="562" y="594"/>
                </a:lnTo>
                <a:cubicBezTo>
                  <a:pt x="581" y="594"/>
                  <a:pt x="597" y="578"/>
                  <a:pt x="597" y="559"/>
                </a:cubicBezTo>
                <a:lnTo>
                  <a:pt x="597" y="35"/>
                </a:lnTo>
                <a:lnTo>
                  <a:pt x="597" y="35"/>
                </a:lnTo>
                <a:cubicBezTo>
                  <a:pt x="597" y="15"/>
                  <a:pt x="581" y="0"/>
                  <a:pt x="5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CuadroTexto 520"/>
          <p:cNvSpPr txBox="1"/>
          <p:nvPr/>
        </p:nvSpPr>
        <p:spPr>
          <a:xfrm>
            <a:off x="1699786" y="6020790"/>
            <a:ext cx="5908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22" name="CuadroTexto 521"/>
          <p:cNvSpPr txBox="1"/>
          <p:nvPr/>
        </p:nvSpPr>
        <p:spPr>
          <a:xfrm>
            <a:off x="944655" y="3038027"/>
            <a:ext cx="645529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523" name="CuadroTexto 522"/>
          <p:cNvSpPr txBox="1"/>
          <p:nvPr/>
        </p:nvSpPr>
        <p:spPr>
          <a:xfrm>
            <a:off x="8109297" y="1286061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4" name="CuadroTexto 523"/>
          <p:cNvSpPr txBox="1"/>
          <p:nvPr/>
        </p:nvSpPr>
        <p:spPr>
          <a:xfrm>
            <a:off x="8727428" y="852915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31" name="CuadroTexto 530"/>
          <p:cNvSpPr txBox="1"/>
          <p:nvPr/>
        </p:nvSpPr>
        <p:spPr>
          <a:xfrm>
            <a:off x="11885330" y="1284998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2" name="CuadroTexto 531"/>
          <p:cNvSpPr txBox="1"/>
          <p:nvPr/>
        </p:nvSpPr>
        <p:spPr>
          <a:xfrm>
            <a:off x="12491437" y="851852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33" name="CuadroTexto 532"/>
          <p:cNvSpPr txBox="1"/>
          <p:nvPr/>
        </p:nvSpPr>
        <p:spPr>
          <a:xfrm>
            <a:off x="15604002" y="1284998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4" name="CuadroTexto 533"/>
          <p:cNvSpPr txBox="1"/>
          <p:nvPr/>
        </p:nvSpPr>
        <p:spPr>
          <a:xfrm>
            <a:off x="16105115" y="851852"/>
            <a:ext cx="18053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35" name="CuadroTexto 534"/>
          <p:cNvSpPr txBox="1"/>
          <p:nvPr/>
        </p:nvSpPr>
        <p:spPr>
          <a:xfrm>
            <a:off x="19322674" y="1284998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6" name="CuadroTexto 535"/>
          <p:cNvSpPr txBox="1"/>
          <p:nvPr/>
        </p:nvSpPr>
        <p:spPr>
          <a:xfrm>
            <a:off x="19911951" y="851852"/>
            <a:ext cx="1628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37" name="CuadroTexto 536"/>
          <p:cNvSpPr txBox="1"/>
          <p:nvPr/>
        </p:nvSpPr>
        <p:spPr>
          <a:xfrm>
            <a:off x="8891824" y="11207606"/>
            <a:ext cx="1200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80%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8" name="CuadroTexto 537"/>
          <p:cNvSpPr txBox="1"/>
          <p:nvPr/>
        </p:nvSpPr>
        <p:spPr>
          <a:xfrm>
            <a:off x="12610787" y="11207606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539" name="CuadroTexto 538"/>
          <p:cNvSpPr txBox="1"/>
          <p:nvPr/>
        </p:nvSpPr>
        <p:spPr>
          <a:xfrm>
            <a:off x="16425513" y="11228480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540" name="CuadroTexto 539"/>
          <p:cNvSpPr txBox="1"/>
          <p:nvPr/>
        </p:nvSpPr>
        <p:spPr>
          <a:xfrm>
            <a:off x="20186052" y="11214648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9</a:t>
            </a:r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</a:t>
            </a:r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571463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16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36597B"/>
      </a:accent1>
      <a:accent2>
        <a:srgbClr val="919098"/>
      </a:accent2>
      <a:accent3>
        <a:srgbClr val="009AA8"/>
      </a:accent3>
      <a:accent4>
        <a:srgbClr val="FE6653"/>
      </a:accent4>
      <a:accent5>
        <a:srgbClr val="A3D7D7"/>
      </a:accent5>
      <a:accent6>
        <a:srgbClr val="36597B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85420</TotalTime>
  <Words>690</Words>
  <Application>Microsoft Macintosh PowerPoint</Application>
  <PresentationFormat>Custom</PresentationFormat>
  <Paragraphs>152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15470</cp:revision>
  <dcterms:created xsi:type="dcterms:W3CDTF">2014-11-12T21:47:38Z</dcterms:created>
  <dcterms:modified xsi:type="dcterms:W3CDTF">2019-06-07T17:17:47Z</dcterms:modified>
  <cp:category/>
</cp:coreProperties>
</file>