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9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Lato Black" panose="020F0802020204030203" pitchFamily="34" charset="77"/>
      <p:bold r:id="rId15"/>
      <p:boldItalic r:id="rId16"/>
    </p:embeddedFont>
    <p:embeddedFont>
      <p:font typeface="Lato Light" panose="020F0502020204030203" pitchFamily="34" charset="77"/>
      <p:regular r:id="rId17"/>
      <p:bold r:id="rId18"/>
      <p:italic r:id="rId19"/>
      <p:boldItalic r:id="rId20"/>
    </p:embeddedFont>
    <p:embeddedFont>
      <p:font typeface="Montserrat Ligh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13"/>
  </p:normalViewPr>
  <p:slideViewPr>
    <p:cSldViewPr snapToGrid="0">
      <p:cViewPr varScale="1">
        <p:scale>
          <a:sx n="48" d="100"/>
          <a:sy n="48" d="100"/>
        </p:scale>
        <p:origin x="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46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8060b99_0_14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5ce8060b99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" name="Google Shape;79;g5ce8060b99_0_144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e8060b99_0_18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5ce8060b99_0_1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5ce8060b99_0_186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e8060b99_0_22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5ce8060b99_0_2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g5ce8060b99_0_229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ce8060b99_0_27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g5ce8060b99_0_2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4" name="Google Shape;304;g5ce8060b99_0_275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ce8060b99_0_3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g5ce8060b99_0_3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4" name="Google Shape;344;g5ce8060b99_0_323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ce8060b99_0_38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g5ce8060b99_0_3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9" name="Google Shape;489;g5ce8060b99_0_380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1096886" y="6448486"/>
            <a:ext cx="7576085" cy="3990291"/>
          </a:xfrm>
          <a:custGeom>
            <a:avLst/>
            <a:gdLst/>
            <a:ahLst/>
            <a:cxnLst/>
            <a:rect l="l" t="t" r="r" b="b"/>
            <a:pathLst>
              <a:path w="6691" h="3525" extrusionOk="0">
                <a:moveTo>
                  <a:pt x="3345" y="0"/>
                </a:moveTo>
                <a:lnTo>
                  <a:pt x="3345" y="0"/>
                </a:lnTo>
                <a:cubicBezTo>
                  <a:pt x="2655" y="0"/>
                  <a:pt x="2055" y="404"/>
                  <a:pt x="1763" y="989"/>
                </a:cubicBezTo>
                <a:cubicBezTo>
                  <a:pt x="1477" y="404"/>
                  <a:pt x="877" y="0"/>
                  <a:pt x="180" y="0"/>
                </a:cubicBezTo>
                <a:cubicBezTo>
                  <a:pt x="83" y="0"/>
                  <a:pt x="0" y="82"/>
                  <a:pt x="0" y="180"/>
                </a:cubicBezTo>
                <a:cubicBezTo>
                  <a:pt x="0" y="285"/>
                  <a:pt x="83" y="366"/>
                  <a:pt x="180" y="366"/>
                </a:cubicBezTo>
                <a:cubicBezTo>
                  <a:pt x="187" y="366"/>
                  <a:pt x="187" y="366"/>
                  <a:pt x="195" y="366"/>
                </a:cubicBezTo>
                <a:cubicBezTo>
                  <a:pt x="195" y="3164"/>
                  <a:pt x="195" y="3164"/>
                  <a:pt x="195" y="3164"/>
                </a:cubicBezTo>
                <a:cubicBezTo>
                  <a:pt x="187" y="3164"/>
                  <a:pt x="187" y="3164"/>
                  <a:pt x="180" y="3164"/>
                </a:cubicBezTo>
                <a:cubicBezTo>
                  <a:pt x="83" y="3164"/>
                  <a:pt x="0" y="3246"/>
                  <a:pt x="0" y="3344"/>
                </a:cubicBezTo>
                <a:cubicBezTo>
                  <a:pt x="0" y="3449"/>
                  <a:pt x="83" y="3524"/>
                  <a:pt x="180" y="3524"/>
                </a:cubicBezTo>
                <a:cubicBezTo>
                  <a:pt x="877" y="3524"/>
                  <a:pt x="1477" y="3126"/>
                  <a:pt x="1763" y="2541"/>
                </a:cubicBezTo>
                <a:cubicBezTo>
                  <a:pt x="2055" y="3126"/>
                  <a:pt x="2655" y="3524"/>
                  <a:pt x="3345" y="3524"/>
                </a:cubicBezTo>
                <a:cubicBezTo>
                  <a:pt x="4043" y="3524"/>
                  <a:pt x="4643" y="3126"/>
                  <a:pt x="4927" y="2541"/>
                </a:cubicBezTo>
                <a:cubicBezTo>
                  <a:pt x="5212" y="3126"/>
                  <a:pt x="5812" y="3524"/>
                  <a:pt x="6510" y="3524"/>
                </a:cubicBezTo>
                <a:cubicBezTo>
                  <a:pt x="6607" y="3524"/>
                  <a:pt x="6690" y="3449"/>
                  <a:pt x="6690" y="3344"/>
                </a:cubicBezTo>
                <a:cubicBezTo>
                  <a:pt x="6690" y="3246"/>
                  <a:pt x="6607" y="3164"/>
                  <a:pt x="6510" y="3164"/>
                </a:cubicBezTo>
                <a:cubicBezTo>
                  <a:pt x="6502" y="3164"/>
                  <a:pt x="6502" y="3164"/>
                  <a:pt x="6495" y="3164"/>
                </a:cubicBezTo>
                <a:cubicBezTo>
                  <a:pt x="6495" y="366"/>
                  <a:pt x="6495" y="366"/>
                  <a:pt x="6495" y="366"/>
                </a:cubicBezTo>
                <a:cubicBezTo>
                  <a:pt x="6502" y="366"/>
                  <a:pt x="6502" y="366"/>
                  <a:pt x="6510" y="366"/>
                </a:cubicBezTo>
                <a:cubicBezTo>
                  <a:pt x="6607" y="366"/>
                  <a:pt x="6690" y="285"/>
                  <a:pt x="6690" y="180"/>
                </a:cubicBezTo>
                <a:cubicBezTo>
                  <a:pt x="6690" y="82"/>
                  <a:pt x="6607" y="0"/>
                  <a:pt x="6510" y="0"/>
                </a:cubicBezTo>
                <a:cubicBezTo>
                  <a:pt x="5812" y="0"/>
                  <a:pt x="5212" y="404"/>
                  <a:pt x="4927" y="989"/>
                </a:cubicBezTo>
                <a:cubicBezTo>
                  <a:pt x="4643" y="404"/>
                  <a:pt x="4043" y="0"/>
                  <a:pt x="3345" y="0"/>
                </a:cubicBezTo>
                <a:close/>
                <a:moveTo>
                  <a:pt x="2640" y="2969"/>
                </a:moveTo>
                <a:lnTo>
                  <a:pt x="2640" y="2969"/>
                </a:lnTo>
                <a:cubicBezTo>
                  <a:pt x="2640" y="554"/>
                  <a:pt x="2640" y="554"/>
                  <a:pt x="2640" y="554"/>
                </a:cubicBezTo>
                <a:cubicBezTo>
                  <a:pt x="2813" y="449"/>
                  <a:pt x="3015" y="389"/>
                  <a:pt x="3233" y="366"/>
                </a:cubicBezTo>
                <a:cubicBezTo>
                  <a:pt x="3233" y="3156"/>
                  <a:pt x="3233" y="3156"/>
                  <a:pt x="3233" y="3156"/>
                </a:cubicBezTo>
                <a:cubicBezTo>
                  <a:pt x="3015" y="3141"/>
                  <a:pt x="2813" y="3074"/>
                  <a:pt x="2640" y="2969"/>
                </a:cubicBezTo>
                <a:close/>
                <a:moveTo>
                  <a:pt x="3465" y="3156"/>
                </a:moveTo>
                <a:lnTo>
                  <a:pt x="3465" y="3156"/>
                </a:lnTo>
                <a:cubicBezTo>
                  <a:pt x="3465" y="366"/>
                  <a:pt x="3465" y="366"/>
                  <a:pt x="3465" y="366"/>
                </a:cubicBezTo>
                <a:cubicBezTo>
                  <a:pt x="3660" y="381"/>
                  <a:pt x="3855" y="441"/>
                  <a:pt x="4020" y="539"/>
                </a:cubicBezTo>
                <a:cubicBezTo>
                  <a:pt x="4020" y="2991"/>
                  <a:pt x="4020" y="2991"/>
                  <a:pt x="4020" y="2991"/>
                </a:cubicBezTo>
                <a:cubicBezTo>
                  <a:pt x="3855" y="3081"/>
                  <a:pt x="3660" y="3141"/>
                  <a:pt x="3465" y="3156"/>
                </a:cubicBezTo>
                <a:close/>
                <a:moveTo>
                  <a:pt x="427" y="381"/>
                </a:moveTo>
                <a:lnTo>
                  <a:pt x="427" y="381"/>
                </a:lnTo>
                <a:cubicBezTo>
                  <a:pt x="607" y="419"/>
                  <a:pt x="773" y="479"/>
                  <a:pt x="923" y="576"/>
                </a:cubicBezTo>
                <a:cubicBezTo>
                  <a:pt x="923" y="2954"/>
                  <a:pt x="923" y="2954"/>
                  <a:pt x="923" y="2954"/>
                </a:cubicBezTo>
                <a:cubicBezTo>
                  <a:pt x="773" y="3044"/>
                  <a:pt x="607" y="3111"/>
                  <a:pt x="427" y="3141"/>
                </a:cubicBezTo>
                <a:lnTo>
                  <a:pt x="427" y="381"/>
                </a:lnTo>
                <a:close/>
                <a:moveTo>
                  <a:pt x="1155" y="2774"/>
                </a:moveTo>
                <a:lnTo>
                  <a:pt x="1155" y="2774"/>
                </a:lnTo>
                <a:cubicBezTo>
                  <a:pt x="1155" y="756"/>
                  <a:pt x="1155" y="756"/>
                  <a:pt x="1155" y="756"/>
                </a:cubicBezTo>
                <a:cubicBezTo>
                  <a:pt x="1417" y="1011"/>
                  <a:pt x="1583" y="1371"/>
                  <a:pt x="1583" y="1761"/>
                </a:cubicBezTo>
                <a:cubicBezTo>
                  <a:pt x="1583" y="2159"/>
                  <a:pt x="1417" y="2519"/>
                  <a:pt x="1155" y="2774"/>
                </a:cubicBezTo>
                <a:close/>
                <a:moveTo>
                  <a:pt x="1943" y="1761"/>
                </a:moveTo>
                <a:lnTo>
                  <a:pt x="1943" y="1761"/>
                </a:lnTo>
                <a:cubicBezTo>
                  <a:pt x="1943" y="1356"/>
                  <a:pt x="2123" y="981"/>
                  <a:pt x="2407" y="726"/>
                </a:cubicBezTo>
                <a:cubicBezTo>
                  <a:pt x="2407" y="2796"/>
                  <a:pt x="2407" y="2796"/>
                  <a:pt x="2407" y="2796"/>
                </a:cubicBezTo>
                <a:cubicBezTo>
                  <a:pt x="2123" y="2541"/>
                  <a:pt x="1943" y="2174"/>
                  <a:pt x="1943" y="1761"/>
                </a:cubicBezTo>
                <a:close/>
                <a:moveTo>
                  <a:pt x="6262" y="3141"/>
                </a:moveTo>
                <a:lnTo>
                  <a:pt x="6262" y="3141"/>
                </a:lnTo>
                <a:cubicBezTo>
                  <a:pt x="6082" y="3111"/>
                  <a:pt x="5917" y="3044"/>
                  <a:pt x="5767" y="2954"/>
                </a:cubicBezTo>
                <a:cubicBezTo>
                  <a:pt x="5767" y="576"/>
                  <a:pt x="5767" y="576"/>
                  <a:pt x="5767" y="576"/>
                </a:cubicBezTo>
                <a:cubicBezTo>
                  <a:pt x="5917" y="479"/>
                  <a:pt x="6082" y="419"/>
                  <a:pt x="6262" y="381"/>
                </a:cubicBezTo>
                <a:lnTo>
                  <a:pt x="6262" y="3141"/>
                </a:lnTo>
                <a:close/>
                <a:moveTo>
                  <a:pt x="5535" y="756"/>
                </a:moveTo>
                <a:lnTo>
                  <a:pt x="5535" y="756"/>
                </a:lnTo>
                <a:cubicBezTo>
                  <a:pt x="5535" y="2774"/>
                  <a:pt x="5535" y="2774"/>
                  <a:pt x="5535" y="2774"/>
                </a:cubicBezTo>
                <a:cubicBezTo>
                  <a:pt x="5272" y="2519"/>
                  <a:pt x="5107" y="2159"/>
                  <a:pt x="5107" y="1761"/>
                </a:cubicBezTo>
                <a:cubicBezTo>
                  <a:pt x="5107" y="1371"/>
                  <a:pt x="5272" y="1011"/>
                  <a:pt x="5535" y="756"/>
                </a:cubicBezTo>
                <a:close/>
                <a:moveTo>
                  <a:pt x="4747" y="1761"/>
                </a:moveTo>
                <a:lnTo>
                  <a:pt x="4747" y="1761"/>
                </a:lnTo>
                <a:cubicBezTo>
                  <a:pt x="4747" y="2189"/>
                  <a:pt x="4553" y="2571"/>
                  <a:pt x="4253" y="2826"/>
                </a:cubicBezTo>
                <a:cubicBezTo>
                  <a:pt x="4253" y="696"/>
                  <a:pt x="4253" y="696"/>
                  <a:pt x="4253" y="696"/>
                </a:cubicBezTo>
                <a:cubicBezTo>
                  <a:pt x="4553" y="951"/>
                  <a:pt x="4747" y="1334"/>
                  <a:pt x="4747" y="176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8403279" y="6448486"/>
            <a:ext cx="7576057" cy="3990291"/>
          </a:xfrm>
          <a:custGeom>
            <a:avLst/>
            <a:gdLst/>
            <a:ahLst/>
            <a:cxnLst/>
            <a:rect l="l" t="t" r="r" b="b"/>
            <a:pathLst>
              <a:path w="6690" h="3525" extrusionOk="0">
                <a:moveTo>
                  <a:pt x="3345" y="0"/>
                </a:moveTo>
                <a:lnTo>
                  <a:pt x="3345" y="0"/>
                </a:lnTo>
                <a:cubicBezTo>
                  <a:pt x="2655" y="0"/>
                  <a:pt x="2047" y="404"/>
                  <a:pt x="1762" y="989"/>
                </a:cubicBezTo>
                <a:cubicBezTo>
                  <a:pt x="1477" y="404"/>
                  <a:pt x="877" y="0"/>
                  <a:pt x="180" y="0"/>
                </a:cubicBezTo>
                <a:cubicBezTo>
                  <a:pt x="82" y="0"/>
                  <a:pt x="0" y="82"/>
                  <a:pt x="0" y="180"/>
                </a:cubicBezTo>
                <a:cubicBezTo>
                  <a:pt x="0" y="285"/>
                  <a:pt x="82" y="366"/>
                  <a:pt x="180" y="366"/>
                </a:cubicBezTo>
                <a:cubicBezTo>
                  <a:pt x="187" y="366"/>
                  <a:pt x="187" y="366"/>
                  <a:pt x="195" y="366"/>
                </a:cubicBezTo>
                <a:cubicBezTo>
                  <a:pt x="195" y="3164"/>
                  <a:pt x="195" y="3164"/>
                  <a:pt x="195" y="3164"/>
                </a:cubicBezTo>
                <a:cubicBezTo>
                  <a:pt x="187" y="3164"/>
                  <a:pt x="187" y="3164"/>
                  <a:pt x="180" y="3164"/>
                </a:cubicBezTo>
                <a:cubicBezTo>
                  <a:pt x="82" y="3164"/>
                  <a:pt x="0" y="3246"/>
                  <a:pt x="0" y="3344"/>
                </a:cubicBezTo>
                <a:cubicBezTo>
                  <a:pt x="0" y="3449"/>
                  <a:pt x="82" y="3524"/>
                  <a:pt x="180" y="3524"/>
                </a:cubicBezTo>
                <a:cubicBezTo>
                  <a:pt x="877" y="3524"/>
                  <a:pt x="1477" y="3126"/>
                  <a:pt x="1762" y="2541"/>
                </a:cubicBezTo>
                <a:cubicBezTo>
                  <a:pt x="2047" y="3126"/>
                  <a:pt x="2655" y="3524"/>
                  <a:pt x="3345" y="3524"/>
                </a:cubicBezTo>
                <a:cubicBezTo>
                  <a:pt x="4034" y="3524"/>
                  <a:pt x="4634" y="3126"/>
                  <a:pt x="4926" y="2541"/>
                </a:cubicBezTo>
                <a:cubicBezTo>
                  <a:pt x="5211" y="3126"/>
                  <a:pt x="5811" y="3524"/>
                  <a:pt x="6509" y="3524"/>
                </a:cubicBezTo>
                <a:cubicBezTo>
                  <a:pt x="6606" y="3524"/>
                  <a:pt x="6689" y="3449"/>
                  <a:pt x="6689" y="3344"/>
                </a:cubicBezTo>
                <a:cubicBezTo>
                  <a:pt x="6689" y="3246"/>
                  <a:pt x="6606" y="3164"/>
                  <a:pt x="6509" y="3164"/>
                </a:cubicBezTo>
                <a:cubicBezTo>
                  <a:pt x="6501" y="3164"/>
                  <a:pt x="6501" y="3164"/>
                  <a:pt x="6494" y="3164"/>
                </a:cubicBezTo>
                <a:cubicBezTo>
                  <a:pt x="6494" y="366"/>
                  <a:pt x="6494" y="366"/>
                  <a:pt x="6494" y="366"/>
                </a:cubicBezTo>
                <a:cubicBezTo>
                  <a:pt x="6501" y="366"/>
                  <a:pt x="6501" y="366"/>
                  <a:pt x="6509" y="366"/>
                </a:cubicBezTo>
                <a:cubicBezTo>
                  <a:pt x="6606" y="366"/>
                  <a:pt x="6689" y="285"/>
                  <a:pt x="6689" y="180"/>
                </a:cubicBezTo>
                <a:cubicBezTo>
                  <a:pt x="6689" y="82"/>
                  <a:pt x="6606" y="0"/>
                  <a:pt x="6509" y="0"/>
                </a:cubicBezTo>
                <a:cubicBezTo>
                  <a:pt x="5811" y="0"/>
                  <a:pt x="5211" y="404"/>
                  <a:pt x="4926" y="989"/>
                </a:cubicBezTo>
                <a:cubicBezTo>
                  <a:pt x="4634" y="404"/>
                  <a:pt x="4034" y="0"/>
                  <a:pt x="3345" y="0"/>
                </a:cubicBezTo>
                <a:close/>
                <a:moveTo>
                  <a:pt x="2632" y="2969"/>
                </a:moveTo>
                <a:lnTo>
                  <a:pt x="2632" y="2969"/>
                </a:lnTo>
                <a:cubicBezTo>
                  <a:pt x="2632" y="554"/>
                  <a:pt x="2632" y="554"/>
                  <a:pt x="2632" y="554"/>
                </a:cubicBezTo>
                <a:cubicBezTo>
                  <a:pt x="2812" y="449"/>
                  <a:pt x="3015" y="389"/>
                  <a:pt x="3225" y="366"/>
                </a:cubicBezTo>
                <a:cubicBezTo>
                  <a:pt x="3225" y="3156"/>
                  <a:pt x="3225" y="3156"/>
                  <a:pt x="3225" y="3156"/>
                </a:cubicBezTo>
                <a:cubicBezTo>
                  <a:pt x="3015" y="3141"/>
                  <a:pt x="2812" y="3074"/>
                  <a:pt x="2632" y="2969"/>
                </a:cubicBezTo>
                <a:close/>
                <a:moveTo>
                  <a:pt x="3456" y="3156"/>
                </a:moveTo>
                <a:lnTo>
                  <a:pt x="3456" y="3156"/>
                </a:lnTo>
                <a:cubicBezTo>
                  <a:pt x="3456" y="366"/>
                  <a:pt x="3456" y="366"/>
                  <a:pt x="3456" y="366"/>
                </a:cubicBezTo>
                <a:cubicBezTo>
                  <a:pt x="3659" y="381"/>
                  <a:pt x="3846" y="441"/>
                  <a:pt x="4019" y="539"/>
                </a:cubicBezTo>
                <a:cubicBezTo>
                  <a:pt x="4019" y="2991"/>
                  <a:pt x="4019" y="2991"/>
                  <a:pt x="4019" y="2991"/>
                </a:cubicBezTo>
                <a:cubicBezTo>
                  <a:pt x="3846" y="3081"/>
                  <a:pt x="3659" y="3141"/>
                  <a:pt x="3456" y="3156"/>
                </a:cubicBezTo>
                <a:close/>
                <a:moveTo>
                  <a:pt x="427" y="381"/>
                </a:moveTo>
                <a:lnTo>
                  <a:pt x="427" y="381"/>
                </a:lnTo>
                <a:cubicBezTo>
                  <a:pt x="607" y="419"/>
                  <a:pt x="772" y="479"/>
                  <a:pt x="922" y="576"/>
                </a:cubicBezTo>
                <a:cubicBezTo>
                  <a:pt x="922" y="2954"/>
                  <a:pt x="922" y="2954"/>
                  <a:pt x="922" y="2954"/>
                </a:cubicBezTo>
                <a:cubicBezTo>
                  <a:pt x="772" y="3044"/>
                  <a:pt x="607" y="3111"/>
                  <a:pt x="427" y="3141"/>
                </a:cubicBezTo>
                <a:lnTo>
                  <a:pt x="427" y="381"/>
                </a:lnTo>
                <a:close/>
                <a:moveTo>
                  <a:pt x="1155" y="2774"/>
                </a:moveTo>
                <a:lnTo>
                  <a:pt x="1155" y="2774"/>
                </a:lnTo>
                <a:cubicBezTo>
                  <a:pt x="1155" y="756"/>
                  <a:pt x="1155" y="756"/>
                  <a:pt x="1155" y="756"/>
                </a:cubicBezTo>
                <a:cubicBezTo>
                  <a:pt x="1417" y="1011"/>
                  <a:pt x="1582" y="1371"/>
                  <a:pt x="1582" y="1761"/>
                </a:cubicBezTo>
                <a:cubicBezTo>
                  <a:pt x="1582" y="2159"/>
                  <a:pt x="1417" y="2519"/>
                  <a:pt x="1155" y="2774"/>
                </a:cubicBezTo>
                <a:close/>
                <a:moveTo>
                  <a:pt x="1942" y="1761"/>
                </a:moveTo>
                <a:lnTo>
                  <a:pt x="1942" y="1761"/>
                </a:lnTo>
                <a:cubicBezTo>
                  <a:pt x="1942" y="1356"/>
                  <a:pt x="2122" y="981"/>
                  <a:pt x="2400" y="726"/>
                </a:cubicBezTo>
                <a:cubicBezTo>
                  <a:pt x="2400" y="2796"/>
                  <a:pt x="2400" y="2796"/>
                  <a:pt x="2400" y="2796"/>
                </a:cubicBezTo>
                <a:cubicBezTo>
                  <a:pt x="2122" y="2541"/>
                  <a:pt x="1942" y="2174"/>
                  <a:pt x="1942" y="1761"/>
                </a:cubicBezTo>
                <a:close/>
                <a:moveTo>
                  <a:pt x="6261" y="3141"/>
                </a:moveTo>
                <a:lnTo>
                  <a:pt x="6261" y="3141"/>
                </a:lnTo>
                <a:cubicBezTo>
                  <a:pt x="6081" y="3111"/>
                  <a:pt x="5916" y="3044"/>
                  <a:pt x="5766" y="2954"/>
                </a:cubicBezTo>
                <a:cubicBezTo>
                  <a:pt x="5766" y="576"/>
                  <a:pt x="5766" y="576"/>
                  <a:pt x="5766" y="576"/>
                </a:cubicBezTo>
                <a:cubicBezTo>
                  <a:pt x="5916" y="479"/>
                  <a:pt x="6081" y="419"/>
                  <a:pt x="6261" y="381"/>
                </a:cubicBezTo>
                <a:lnTo>
                  <a:pt x="6261" y="3141"/>
                </a:lnTo>
                <a:close/>
                <a:moveTo>
                  <a:pt x="5534" y="756"/>
                </a:moveTo>
                <a:lnTo>
                  <a:pt x="5534" y="756"/>
                </a:lnTo>
                <a:cubicBezTo>
                  <a:pt x="5534" y="2774"/>
                  <a:pt x="5534" y="2774"/>
                  <a:pt x="5534" y="2774"/>
                </a:cubicBezTo>
                <a:cubicBezTo>
                  <a:pt x="5271" y="2519"/>
                  <a:pt x="5106" y="2159"/>
                  <a:pt x="5106" y="1761"/>
                </a:cubicBezTo>
                <a:cubicBezTo>
                  <a:pt x="5106" y="1371"/>
                  <a:pt x="5271" y="1011"/>
                  <a:pt x="5534" y="756"/>
                </a:cubicBezTo>
                <a:close/>
                <a:moveTo>
                  <a:pt x="4746" y="1761"/>
                </a:moveTo>
                <a:lnTo>
                  <a:pt x="4746" y="1761"/>
                </a:lnTo>
                <a:cubicBezTo>
                  <a:pt x="4746" y="2189"/>
                  <a:pt x="4551" y="2571"/>
                  <a:pt x="4251" y="2826"/>
                </a:cubicBezTo>
                <a:cubicBezTo>
                  <a:pt x="4251" y="696"/>
                  <a:pt x="4251" y="696"/>
                  <a:pt x="4251" y="696"/>
                </a:cubicBezTo>
                <a:cubicBezTo>
                  <a:pt x="4551" y="951"/>
                  <a:pt x="4746" y="1334"/>
                  <a:pt x="4746" y="176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5704677" y="6448486"/>
            <a:ext cx="7576085" cy="3990291"/>
          </a:xfrm>
          <a:custGeom>
            <a:avLst/>
            <a:gdLst/>
            <a:ahLst/>
            <a:cxnLst/>
            <a:rect l="l" t="t" r="r" b="b"/>
            <a:pathLst>
              <a:path w="6691" h="3525" extrusionOk="0">
                <a:moveTo>
                  <a:pt x="3345" y="0"/>
                </a:moveTo>
                <a:lnTo>
                  <a:pt x="3345" y="0"/>
                </a:lnTo>
                <a:cubicBezTo>
                  <a:pt x="2647" y="0"/>
                  <a:pt x="2047" y="404"/>
                  <a:pt x="1762" y="989"/>
                </a:cubicBezTo>
                <a:cubicBezTo>
                  <a:pt x="1470" y="404"/>
                  <a:pt x="870" y="0"/>
                  <a:pt x="180" y="0"/>
                </a:cubicBezTo>
                <a:cubicBezTo>
                  <a:pt x="82" y="0"/>
                  <a:pt x="0" y="82"/>
                  <a:pt x="0" y="180"/>
                </a:cubicBezTo>
                <a:cubicBezTo>
                  <a:pt x="0" y="285"/>
                  <a:pt x="82" y="366"/>
                  <a:pt x="180" y="366"/>
                </a:cubicBezTo>
                <a:cubicBezTo>
                  <a:pt x="180" y="366"/>
                  <a:pt x="187" y="366"/>
                  <a:pt x="195" y="366"/>
                </a:cubicBezTo>
                <a:cubicBezTo>
                  <a:pt x="195" y="3164"/>
                  <a:pt x="195" y="3164"/>
                  <a:pt x="195" y="3164"/>
                </a:cubicBezTo>
                <a:cubicBezTo>
                  <a:pt x="187" y="3164"/>
                  <a:pt x="180" y="3164"/>
                  <a:pt x="180" y="3164"/>
                </a:cubicBezTo>
                <a:cubicBezTo>
                  <a:pt x="82" y="3164"/>
                  <a:pt x="0" y="3246"/>
                  <a:pt x="0" y="3344"/>
                </a:cubicBezTo>
                <a:cubicBezTo>
                  <a:pt x="0" y="3449"/>
                  <a:pt x="82" y="3524"/>
                  <a:pt x="180" y="3524"/>
                </a:cubicBezTo>
                <a:cubicBezTo>
                  <a:pt x="870" y="3524"/>
                  <a:pt x="1470" y="3126"/>
                  <a:pt x="1762" y="2541"/>
                </a:cubicBezTo>
                <a:cubicBezTo>
                  <a:pt x="2047" y="3126"/>
                  <a:pt x="2647" y="3524"/>
                  <a:pt x="3345" y="3524"/>
                </a:cubicBezTo>
                <a:cubicBezTo>
                  <a:pt x="4035" y="3524"/>
                  <a:pt x="4635" y="3126"/>
                  <a:pt x="4927" y="2541"/>
                </a:cubicBezTo>
                <a:cubicBezTo>
                  <a:pt x="5212" y="3126"/>
                  <a:pt x="5812" y="3524"/>
                  <a:pt x="6510" y="3524"/>
                </a:cubicBezTo>
                <a:cubicBezTo>
                  <a:pt x="6607" y="3524"/>
                  <a:pt x="6690" y="3449"/>
                  <a:pt x="6690" y="3344"/>
                </a:cubicBezTo>
                <a:cubicBezTo>
                  <a:pt x="6690" y="3246"/>
                  <a:pt x="6607" y="3164"/>
                  <a:pt x="6510" y="3164"/>
                </a:cubicBezTo>
                <a:cubicBezTo>
                  <a:pt x="6502" y="3164"/>
                  <a:pt x="6495" y="3164"/>
                  <a:pt x="6495" y="3164"/>
                </a:cubicBezTo>
                <a:cubicBezTo>
                  <a:pt x="6495" y="366"/>
                  <a:pt x="6495" y="366"/>
                  <a:pt x="6495" y="366"/>
                </a:cubicBezTo>
                <a:cubicBezTo>
                  <a:pt x="6495" y="366"/>
                  <a:pt x="6502" y="366"/>
                  <a:pt x="6510" y="366"/>
                </a:cubicBezTo>
                <a:cubicBezTo>
                  <a:pt x="6607" y="366"/>
                  <a:pt x="6690" y="285"/>
                  <a:pt x="6690" y="180"/>
                </a:cubicBezTo>
                <a:cubicBezTo>
                  <a:pt x="6690" y="82"/>
                  <a:pt x="6607" y="0"/>
                  <a:pt x="6510" y="0"/>
                </a:cubicBezTo>
                <a:cubicBezTo>
                  <a:pt x="5812" y="0"/>
                  <a:pt x="5212" y="404"/>
                  <a:pt x="4927" y="989"/>
                </a:cubicBezTo>
                <a:cubicBezTo>
                  <a:pt x="4635" y="404"/>
                  <a:pt x="4035" y="0"/>
                  <a:pt x="3345" y="0"/>
                </a:cubicBezTo>
                <a:close/>
                <a:moveTo>
                  <a:pt x="2632" y="2969"/>
                </a:moveTo>
                <a:lnTo>
                  <a:pt x="2632" y="2969"/>
                </a:lnTo>
                <a:cubicBezTo>
                  <a:pt x="2632" y="554"/>
                  <a:pt x="2632" y="554"/>
                  <a:pt x="2632" y="554"/>
                </a:cubicBezTo>
                <a:cubicBezTo>
                  <a:pt x="2812" y="449"/>
                  <a:pt x="3015" y="389"/>
                  <a:pt x="3225" y="366"/>
                </a:cubicBezTo>
                <a:cubicBezTo>
                  <a:pt x="3225" y="3156"/>
                  <a:pt x="3225" y="3156"/>
                  <a:pt x="3225" y="3156"/>
                </a:cubicBezTo>
                <a:cubicBezTo>
                  <a:pt x="3015" y="3141"/>
                  <a:pt x="2812" y="3074"/>
                  <a:pt x="2632" y="2969"/>
                </a:cubicBezTo>
                <a:close/>
                <a:moveTo>
                  <a:pt x="3457" y="3156"/>
                </a:moveTo>
                <a:lnTo>
                  <a:pt x="3457" y="3156"/>
                </a:lnTo>
                <a:cubicBezTo>
                  <a:pt x="3457" y="366"/>
                  <a:pt x="3457" y="366"/>
                  <a:pt x="3457" y="366"/>
                </a:cubicBezTo>
                <a:cubicBezTo>
                  <a:pt x="3660" y="381"/>
                  <a:pt x="3847" y="441"/>
                  <a:pt x="4020" y="539"/>
                </a:cubicBezTo>
                <a:cubicBezTo>
                  <a:pt x="4020" y="2991"/>
                  <a:pt x="4020" y="2991"/>
                  <a:pt x="4020" y="2991"/>
                </a:cubicBezTo>
                <a:cubicBezTo>
                  <a:pt x="3847" y="3081"/>
                  <a:pt x="3660" y="3141"/>
                  <a:pt x="3457" y="3156"/>
                </a:cubicBezTo>
                <a:close/>
                <a:moveTo>
                  <a:pt x="427" y="381"/>
                </a:moveTo>
                <a:lnTo>
                  <a:pt x="427" y="381"/>
                </a:lnTo>
                <a:cubicBezTo>
                  <a:pt x="600" y="419"/>
                  <a:pt x="772" y="479"/>
                  <a:pt x="915" y="576"/>
                </a:cubicBezTo>
                <a:cubicBezTo>
                  <a:pt x="915" y="2954"/>
                  <a:pt x="915" y="2954"/>
                  <a:pt x="915" y="2954"/>
                </a:cubicBezTo>
                <a:cubicBezTo>
                  <a:pt x="772" y="3044"/>
                  <a:pt x="600" y="3111"/>
                  <a:pt x="427" y="3141"/>
                </a:cubicBezTo>
                <a:lnTo>
                  <a:pt x="427" y="381"/>
                </a:lnTo>
                <a:close/>
                <a:moveTo>
                  <a:pt x="1147" y="2774"/>
                </a:moveTo>
                <a:lnTo>
                  <a:pt x="1147" y="2774"/>
                </a:lnTo>
                <a:cubicBezTo>
                  <a:pt x="1147" y="756"/>
                  <a:pt x="1147" y="756"/>
                  <a:pt x="1147" y="756"/>
                </a:cubicBezTo>
                <a:cubicBezTo>
                  <a:pt x="1417" y="1011"/>
                  <a:pt x="1582" y="1371"/>
                  <a:pt x="1582" y="1761"/>
                </a:cubicBezTo>
                <a:cubicBezTo>
                  <a:pt x="1582" y="2159"/>
                  <a:pt x="1417" y="2519"/>
                  <a:pt x="1147" y="2774"/>
                </a:cubicBezTo>
                <a:close/>
                <a:moveTo>
                  <a:pt x="1942" y="1761"/>
                </a:moveTo>
                <a:lnTo>
                  <a:pt x="1942" y="1761"/>
                </a:lnTo>
                <a:cubicBezTo>
                  <a:pt x="1942" y="1356"/>
                  <a:pt x="2122" y="981"/>
                  <a:pt x="2400" y="726"/>
                </a:cubicBezTo>
                <a:cubicBezTo>
                  <a:pt x="2400" y="2796"/>
                  <a:pt x="2400" y="2796"/>
                  <a:pt x="2400" y="2796"/>
                </a:cubicBezTo>
                <a:cubicBezTo>
                  <a:pt x="2122" y="2541"/>
                  <a:pt x="1942" y="2174"/>
                  <a:pt x="1942" y="1761"/>
                </a:cubicBezTo>
                <a:close/>
                <a:moveTo>
                  <a:pt x="6262" y="3141"/>
                </a:moveTo>
                <a:lnTo>
                  <a:pt x="6262" y="3141"/>
                </a:lnTo>
                <a:cubicBezTo>
                  <a:pt x="6082" y="3111"/>
                  <a:pt x="5917" y="3044"/>
                  <a:pt x="5767" y="2954"/>
                </a:cubicBezTo>
                <a:cubicBezTo>
                  <a:pt x="5767" y="576"/>
                  <a:pt x="5767" y="576"/>
                  <a:pt x="5767" y="576"/>
                </a:cubicBezTo>
                <a:cubicBezTo>
                  <a:pt x="5917" y="479"/>
                  <a:pt x="6082" y="419"/>
                  <a:pt x="6262" y="381"/>
                </a:cubicBezTo>
                <a:lnTo>
                  <a:pt x="6262" y="3141"/>
                </a:lnTo>
                <a:close/>
                <a:moveTo>
                  <a:pt x="5535" y="756"/>
                </a:moveTo>
                <a:lnTo>
                  <a:pt x="5535" y="756"/>
                </a:lnTo>
                <a:cubicBezTo>
                  <a:pt x="5535" y="2774"/>
                  <a:pt x="5535" y="2774"/>
                  <a:pt x="5535" y="2774"/>
                </a:cubicBezTo>
                <a:cubicBezTo>
                  <a:pt x="5272" y="2519"/>
                  <a:pt x="5107" y="2159"/>
                  <a:pt x="5107" y="1761"/>
                </a:cubicBezTo>
                <a:cubicBezTo>
                  <a:pt x="5107" y="1371"/>
                  <a:pt x="5272" y="1011"/>
                  <a:pt x="5535" y="756"/>
                </a:cubicBezTo>
                <a:close/>
                <a:moveTo>
                  <a:pt x="4740" y="1761"/>
                </a:moveTo>
                <a:lnTo>
                  <a:pt x="4740" y="1761"/>
                </a:lnTo>
                <a:cubicBezTo>
                  <a:pt x="4740" y="2189"/>
                  <a:pt x="4552" y="2571"/>
                  <a:pt x="4252" y="2826"/>
                </a:cubicBezTo>
                <a:cubicBezTo>
                  <a:pt x="4252" y="696"/>
                  <a:pt x="4252" y="696"/>
                  <a:pt x="4252" y="696"/>
                </a:cubicBezTo>
                <a:cubicBezTo>
                  <a:pt x="4552" y="951"/>
                  <a:pt x="4740" y="1334"/>
                  <a:pt x="4740" y="176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939716" y="6498427"/>
            <a:ext cx="3890402" cy="3890412"/>
          </a:xfrm>
          <a:custGeom>
            <a:avLst/>
            <a:gdLst/>
            <a:ahLst/>
            <a:cxnLst/>
            <a:rect l="l" t="t" r="r" b="b"/>
            <a:pathLst>
              <a:path w="3436" h="3435" extrusionOk="0">
                <a:moveTo>
                  <a:pt x="3435" y="1716"/>
                </a:moveTo>
                <a:lnTo>
                  <a:pt x="3435" y="1716"/>
                </a:lnTo>
                <a:cubicBezTo>
                  <a:pt x="3435" y="2669"/>
                  <a:pt x="2670" y="3434"/>
                  <a:pt x="1718" y="3434"/>
                </a:cubicBezTo>
                <a:cubicBezTo>
                  <a:pt x="773" y="3434"/>
                  <a:pt x="0" y="2669"/>
                  <a:pt x="0" y="1716"/>
                </a:cubicBezTo>
                <a:cubicBezTo>
                  <a:pt x="0" y="771"/>
                  <a:pt x="773" y="0"/>
                  <a:pt x="1718" y="0"/>
                </a:cubicBezTo>
                <a:cubicBezTo>
                  <a:pt x="2670" y="0"/>
                  <a:pt x="3435" y="771"/>
                  <a:pt x="3435" y="1716"/>
                </a:cubicBezTo>
              </a:path>
            </a:pathLst>
          </a:custGeom>
          <a:solidFill>
            <a:srgbClr val="639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7547505" y="6498427"/>
            <a:ext cx="3890411" cy="3890412"/>
          </a:xfrm>
          <a:custGeom>
            <a:avLst/>
            <a:gdLst/>
            <a:ahLst/>
            <a:cxnLst/>
            <a:rect l="l" t="t" r="r" b="b"/>
            <a:pathLst>
              <a:path w="3436" h="3435" extrusionOk="0">
                <a:moveTo>
                  <a:pt x="3435" y="1716"/>
                </a:moveTo>
                <a:lnTo>
                  <a:pt x="3435" y="1716"/>
                </a:lnTo>
                <a:cubicBezTo>
                  <a:pt x="3435" y="2669"/>
                  <a:pt x="2663" y="3434"/>
                  <a:pt x="1718" y="3434"/>
                </a:cubicBezTo>
                <a:cubicBezTo>
                  <a:pt x="765" y="3434"/>
                  <a:pt x="0" y="2669"/>
                  <a:pt x="0" y="1716"/>
                </a:cubicBezTo>
                <a:cubicBezTo>
                  <a:pt x="0" y="771"/>
                  <a:pt x="765" y="0"/>
                  <a:pt x="1718" y="0"/>
                </a:cubicBezTo>
                <a:cubicBezTo>
                  <a:pt x="2663" y="0"/>
                  <a:pt x="3435" y="771"/>
                  <a:pt x="3435" y="1716"/>
                </a:cubicBezTo>
              </a:path>
            </a:pathLst>
          </a:custGeom>
          <a:solidFill>
            <a:srgbClr val="4E55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300755" y="9325098"/>
            <a:ext cx="24969" cy="24969"/>
          </a:xfrm>
          <a:custGeom>
            <a:avLst/>
            <a:gdLst/>
            <a:ahLst/>
            <a:cxnLst/>
            <a:rect l="l" t="t" r="r" b="b"/>
            <a:pathLst>
              <a:path w="24" h="24" extrusionOk="0">
                <a:moveTo>
                  <a:pt x="16" y="0"/>
                </a:moveTo>
                <a:lnTo>
                  <a:pt x="16" y="0"/>
                </a:lnTo>
                <a:cubicBezTo>
                  <a:pt x="8" y="0"/>
                  <a:pt x="0" y="8"/>
                  <a:pt x="0" y="15"/>
                </a:cubicBezTo>
                <a:cubicBezTo>
                  <a:pt x="0" y="23"/>
                  <a:pt x="8" y="23"/>
                  <a:pt x="16" y="23"/>
                </a:cubicBezTo>
                <a:cubicBezTo>
                  <a:pt x="16" y="23"/>
                  <a:pt x="23" y="23"/>
                  <a:pt x="23" y="15"/>
                </a:cubicBezTo>
                <a:cubicBezTo>
                  <a:pt x="23" y="8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662685" y="7182623"/>
            <a:ext cx="449471" cy="953875"/>
          </a:xfrm>
          <a:custGeom>
            <a:avLst/>
            <a:gdLst/>
            <a:ahLst/>
            <a:cxnLst/>
            <a:rect l="l" t="t" r="r" b="b"/>
            <a:pathLst>
              <a:path w="398" h="841" extrusionOk="0">
                <a:moveTo>
                  <a:pt x="383" y="300"/>
                </a:moveTo>
                <a:lnTo>
                  <a:pt x="383" y="300"/>
                </a:lnTo>
                <a:cubicBezTo>
                  <a:pt x="360" y="248"/>
                  <a:pt x="345" y="188"/>
                  <a:pt x="337" y="128"/>
                </a:cubicBezTo>
                <a:cubicBezTo>
                  <a:pt x="353" y="128"/>
                  <a:pt x="353" y="128"/>
                  <a:pt x="353" y="128"/>
                </a:cubicBezTo>
                <a:cubicBezTo>
                  <a:pt x="367" y="128"/>
                  <a:pt x="383" y="120"/>
                  <a:pt x="383" y="105"/>
                </a:cubicBezTo>
                <a:cubicBezTo>
                  <a:pt x="383" y="90"/>
                  <a:pt x="367" y="83"/>
                  <a:pt x="353" y="83"/>
                </a:cubicBezTo>
                <a:cubicBezTo>
                  <a:pt x="337" y="83"/>
                  <a:pt x="337" y="83"/>
                  <a:pt x="337" y="83"/>
                </a:cubicBezTo>
                <a:lnTo>
                  <a:pt x="337" y="83"/>
                </a:lnTo>
                <a:cubicBezTo>
                  <a:pt x="337" y="23"/>
                  <a:pt x="337" y="23"/>
                  <a:pt x="337" y="23"/>
                </a:cubicBezTo>
                <a:cubicBezTo>
                  <a:pt x="337" y="8"/>
                  <a:pt x="330" y="0"/>
                  <a:pt x="315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67" y="0"/>
                  <a:pt x="60" y="8"/>
                  <a:pt x="60" y="23"/>
                </a:cubicBezTo>
                <a:cubicBezTo>
                  <a:pt x="60" y="75"/>
                  <a:pt x="60" y="75"/>
                  <a:pt x="60" y="75"/>
                </a:cubicBezTo>
                <a:lnTo>
                  <a:pt x="60" y="83"/>
                </a:lnTo>
                <a:cubicBezTo>
                  <a:pt x="37" y="83"/>
                  <a:pt x="37" y="83"/>
                  <a:pt x="37" y="83"/>
                </a:cubicBezTo>
                <a:cubicBezTo>
                  <a:pt x="23" y="83"/>
                  <a:pt x="15" y="90"/>
                  <a:pt x="15" y="105"/>
                </a:cubicBezTo>
                <a:cubicBezTo>
                  <a:pt x="15" y="120"/>
                  <a:pt x="23" y="128"/>
                  <a:pt x="37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88"/>
                  <a:pt x="37" y="240"/>
                  <a:pt x="15" y="300"/>
                </a:cubicBezTo>
                <a:cubicBezTo>
                  <a:pt x="0" y="323"/>
                  <a:pt x="0" y="345"/>
                  <a:pt x="0" y="375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33"/>
                  <a:pt x="7" y="840"/>
                  <a:pt x="23" y="840"/>
                </a:cubicBezTo>
                <a:cubicBezTo>
                  <a:pt x="367" y="840"/>
                  <a:pt x="367" y="840"/>
                  <a:pt x="367" y="840"/>
                </a:cubicBezTo>
                <a:cubicBezTo>
                  <a:pt x="383" y="840"/>
                  <a:pt x="397" y="833"/>
                  <a:pt x="397" y="818"/>
                </a:cubicBezTo>
                <a:cubicBezTo>
                  <a:pt x="397" y="375"/>
                  <a:pt x="397" y="375"/>
                  <a:pt x="397" y="375"/>
                </a:cubicBezTo>
                <a:cubicBezTo>
                  <a:pt x="397" y="345"/>
                  <a:pt x="390" y="323"/>
                  <a:pt x="383" y="300"/>
                </a:cubicBezTo>
                <a:close/>
                <a:moveTo>
                  <a:pt x="105" y="75"/>
                </a:moveTo>
                <a:lnTo>
                  <a:pt x="105" y="75"/>
                </a:lnTo>
                <a:cubicBezTo>
                  <a:pt x="105" y="45"/>
                  <a:pt x="105" y="45"/>
                  <a:pt x="105" y="45"/>
                </a:cubicBezTo>
                <a:cubicBezTo>
                  <a:pt x="293" y="45"/>
                  <a:pt x="293" y="45"/>
                  <a:pt x="293" y="45"/>
                </a:cubicBezTo>
                <a:cubicBezTo>
                  <a:pt x="293" y="83"/>
                  <a:pt x="293" y="83"/>
                  <a:pt x="293" y="83"/>
                </a:cubicBezTo>
                <a:lnTo>
                  <a:pt x="293" y="83"/>
                </a:lnTo>
                <a:cubicBezTo>
                  <a:pt x="105" y="83"/>
                  <a:pt x="105" y="83"/>
                  <a:pt x="105" y="83"/>
                </a:cubicBezTo>
                <a:lnTo>
                  <a:pt x="105" y="75"/>
                </a:lnTo>
                <a:close/>
                <a:moveTo>
                  <a:pt x="97" y="128"/>
                </a:moveTo>
                <a:lnTo>
                  <a:pt x="97" y="128"/>
                </a:lnTo>
                <a:cubicBezTo>
                  <a:pt x="293" y="128"/>
                  <a:pt x="293" y="128"/>
                  <a:pt x="293" y="128"/>
                </a:cubicBezTo>
                <a:cubicBezTo>
                  <a:pt x="300" y="195"/>
                  <a:pt x="315" y="255"/>
                  <a:pt x="337" y="315"/>
                </a:cubicBezTo>
                <a:cubicBezTo>
                  <a:pt x="345" y="323"/>
                  <a:pt x="345" y="338"/>
                  <a:pt x="345" y="353"/>
                </a:cubicBezTo>
                <a:cubicBezTo>
                  <a:pt x="270" y="375"/>
                  <a:pt x="240" y="368"/>
                  <a:pt x="195" y="353"/>
                </a:cubicBezTo>
                <a:cubicBezTo>
                  <a:pt x="157" y="338"/>
                  <a:pt x="113" y="323"/>
                  <a:pt x="45" y="338"/>
                </a:cubicBezTo>
                <a:cubicBezTo>
                  <a:pt x="53" y="330"/>
                  <a:pt x="53" y="323"/>
                  <a:pt x="53" y="315"/>
                </a:cubicBezTo>
                <a:cubicBezTo>
                  <a:pt x="83" y="255"/>
                  <a:pt x="97" y="188"/>
                  <a:pt x="97" y="128"/>
                </a:cubicBezTo>
                <a:close/>
                <a:moveTo>
                  <a:pt x="45" y="795"/>
                </a:moveTo>
                <a:lnTo>
                  <a:pt x="45" y="795"/>
                </a:lnTo>
                <a:cubicBezTo>
                  <a:pt x="45" y="383"/>
                  <a:pt x="45" y="383"/>
                  <a:pt x="45" y="383"/>
                </a:cubicBezTo>
                <a:cubicBezTo>
                  <a:pt x="105" y="368"/>
                  <a:pt x="142" y="383"/>
                  <a:pt x="180" y="398"/>
                </a:cubicBezTo>
                <a:cubicBezTo>
                  <a:pt x="203" y="405"/>
                  <a:pt x="233" y="413"/>
                  <a:pt x="263" y="413"/>
                </a:cubicBezTo>
                <a:cubicBezTo>
                  <a:pt x="293" y="413"/>
                  <a:pt x="315" y="405"/>
                  <a:pt x="345" y="398"/>
                </a:cubicBezTo>
                <a:cubicBezTo>
                  <a:pt x="345" y="795"/>
                  <a:pt x="345" y="795"/>
                  <a:pt x="345" y="795"/>
                </a:cubicBezTo>
                <a:lnTo>
                  <a:pt x="45" y="7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9240513" y="7031510"/>
            <a:ext cx="494415" cy="1103700"/>
          </a:xfrm>
          <a:custGeom>
            <a:avLst/>
            <a:gdLst/>
            <a:ahLst/>
            <a:cxnLst/>
            <a:rect l="l" t="t" r="r" b="b"/>
            <a:pathLst>
              <a:path w="436" h="976" extrusionOk="0">
                <a:moveTo>
                  <a:pt x="232" y="975"/>
                </a:moveTo>
                <a:lnTo>
                  <a:pt x="232" y="975"/>
                </a:lnTo>
                <a:cubicBezTo>
                  <a:pt x="165" y="975"/>
                  <a:pt x="97" y="937"/>
                  <a:pt x="90" y="847"/>
                </a:cubicBezTo>
                <a:cubicBezTo>
                  <a:pt x="90" y="840"/>
                  <a:pt x="90" y="817"/>
                  <a:pt x="90" y="712"/>
                </a:cubicBezTo>
                <a:cubicBezTo>
                  <a:pt x="90" y="690"/>
                  <a:pt x="90" y="667"/>
                  <a:pt x="90" y="660"/>
                </a:cubicBezTo>
                <a:cubicBezTo>
                  <a:pt x="90" y="562"/>
                  <a:pt x="82" y="532"/>
                  <a:pt x="82" y="525"/>
                </a:cubicBezTo>
                <a:cubicBezTo>
                  <a:pt x="82" y="517"/>
                  <a:pt x="75" y="495"/>
                  <a:pt x="67" y="472"/>
                </a:cubicBezTo>
                <a:cubicBezTo>
                  <a:pt x="37" y="412"/>
                  <a:pt x="0" y="315"/>
                  <a:pt x="15" y="262"/>
                </a:cubicBezTo>
                <a:cubicBezTo>
                  <a:pt x="22" y="217"/>
                  <a:pt x="22" y="180"/>
                  <a:pt x="22" y="150"/>
                </a:cubicBezTo>
                <a:cubicBezTo>
                  <a:pt x="22" y="75"/>
                  <a:pt x="22" y="75"/>
                  <a:pt x="22" y="75"/>
                </a:cubicBezTo>
                <a:cubicBezTo>
                  <a:pt x="15" y="52"/>
                  <a:pt x="22" y="37"/>
                  <a:pt x="37" y="22"/>
                </a:cubicBezTo>
                <a:cubicBezTo>
                  <a:pt x="52" y="7"/>
                  <a:pt x="67" y="0"/>
                  <a:pt x="90" y="0"/>
                </a:cubicBezTo>
                <a:lnTo>
                  <a:pt x="90" y="0"/>
                </a:lnTo>
                <a:cubicBezTo>
                  <a:pt x="112" y="0"/>
                  <a:pt x="135" y="7"/>
                  <a:pt x="142" y="22"/>
                </a:cubicBezTo>
                <a:cubicBezTo>
                  <a:pt x="150" y="22"/>
                  <a:pt x="157" y="30"/>
                  <a:pt x="157" y="30"/>
                </a:cubicBezTo>
                <a:cubicBezTo>
                  <a:pt x="165" y="30"/>
                  <a:pt x="180" y="22"/>
                  <a:pt x="195" y="22"/>
                </a:cubicBezTo>
                <a:cubicBezTo>
                  <a:pt x="210" y="22"/>
                  <a:pt x="232" y="37"/>
                  <a:pt x="240" y="52"/>
                </a:cubicBezTo>
                <a:cubicBezTo>
                  <a:pt x="247" y="52"/>
                  <a:pt x="255" y="45"/>
                  <a:pt x="262" y="52"/>
                </a:cubicBezTo>
                <a:cubicBezTo>
                  <a:pt x="285" y="52"/>
                  <a:pt x="300" y="67"/>
                  <a:pt x="307" y="82"/>
                </a:cubicBezTo>
                <a:cubicBezTo>
                  <a:pt x="322" y="82"/>
                  <a:pt x="330" y="82"/>
                  <a:pt x="345" y="82"/>
                </a:cubicBezTo>
                <a:cubicBezTo>
                  <a:pt x="360" y="90"/>
                  <a:pt x="375" y="105"/>
                  <a:pt x="375" y="127"/>
                </a:cubicBezTo>
                <a:cubicBezTo>
                  <a:pt x="382" y="127"/>
                  <a:pt x="390" y="127"/>
                  <a:pt x="390" y="127"/>
                </a:cubicBezTo>
                <a:cubicBezTo>
                  <a:pt x="412" y="135"/>
                  <a:pt x="427" y="150"/>
                  <a:pt x="435" y="172"/>
                </a:cubicBezTo>
                <a:cubicBezTo>
                  <a:pt x="435" y="172"/>
                  <a:pt x="435" y="172"/>
                  <a:pt x="435" y="180"/>
                </a:cubicBezTo>
                <a:cubicBezTo>
                  <a:pt x="427" y="247"/>
                  <a:pt x="427" y="247"/>
                  <a:pt x="427" y="247"/>
                </a:cubicBezTo>
                <a:cubicBezTo>
                  <a:pt x="427" y="277"/>
                  <a:pt x="427" y="495"/>
                  <a:pt x="397" y="570"/>
                </a:cubicBezTo>
                <a:cubicBezTo>
                  <a:pt x="390" y="585"/>
                  <a:pt x="375" y="615"/>
                  <a:pt x="375" y="675"/>
                </a:cubicBezTo>
                <a:cubicBezTo>
                  <a:pt x="375" y="675"/>
                  <a:pt x="375" y="705"/>
                  <a:pt x="375" y="735"/>
                </a:cubicBezTo>
                <a:cubicBezTo>
                  <a:pt x="375" y="847"/>
                  <a:pt x="375" y="847"/>
                  <a:pt x="375" y="847"/>
                </a:cubicBezTo>
                <a:cubicBezTo>
                  <a:pt x="367" y="937"/>
                  <a:pt x="292" y="975"/>
                  <a:pt x="232" y="975"/>
                </a:cubicBezTo>
                <a:close/>
                <a:moveTo>
                  <a:pt x="135" y="840"/>
                </a:moveTo>
                <a:lnTo>
                  <a:pt x="135" y="840"/>
                </a:lnTo>
                <a:cubicBezTo>
                  <a:pt x="142" y="907"/>
                  <a:pt x="187" y="930"/>
                  <a:pt x="232" y="930"/>
                </a:cubicBezTo>
                <a:cubicBezTo>
                  <a:pt x="277" y="930"/>
                  <a:pt x="322" y="900"/>
                  <a:pt x="330" y="840"/>
                </a:cubicBezTo>
                <a:cubicBezTo>
                  <a:pt x="330" y="840"/>
                  <a:pt x="330" y="780"/>
                  <a:pt x="330" y="735"/>
                </a:cubicBezTo>
                <a:cubicBezTo>
                  <a:pt x="330" y="682"/>
                  <a:pt x="330" y="675"/>
                  <a:pt x="330" y="675"/>
                </a:cubicBezTo>
                <a:cubicBezTo>
                  <a:pt x="330" y="622"/>
                  <a:pt x="337" y="577"/>
                  <a:pt x="352" y="547"/>
                </a:cubicBezTo>
                <a:cubicBezTo>
                  <a:pt x="375" y="495"/>
                  <a:pt x="382" y="315"/>
                  <a:pt x="382" y="247"/>
                </a:cubicBezTo>
                <a:lnTo>
                  <a:pt x="382" y="247"/>
                </a:lnTo>
                <a:cubicBezTo>
                  <a:pt x="390" y="180"/>
                  <a:pt x="390" y="180"/>
                  <a:pt x="390" y="180"/>
                </a:cubicBezTo>
                <a:cubicBezTo>
                  <a:pt x="390" y="172"/>
                  <a:pt x="382" y="172"/>
                  <a:pt x="382" y="172"/>
                </a:cubicBezTo>
                <a:lnTo>
                  <a:pt x="375" y="172"/>
                </a:lnTo>
                <a:cubicBezTo>
                  <a:pt x="375" y="180"/>
                  <a:pt x="375" y="180"/>
                  <a:pt x="375" y="180"/>
                </a:cubicBezTo>
                <a:cubicBezTo>
                  <a:pt x="360" y="225"/>
                  <a:pt x="360" y="225"/>
                  <a:pt x="360" y="225"/>
                </a:cubicBezTo>
                <a:cubicBezTo>
                  <a:pt x="360" y="240"/>
                  <a:pt x="352" y="247"/>
                  <a:pt x="337" y="247"/>
                </a:cubicBezTo>
                <a:cubicBezTo>
                  <a:pt x="322" y="240"/>
                  <a:pt x="315" y="232"/>
                  <a:pt x="315" y="217"/>
                </a:cubicBezTo>
                <a:cubicBezTo>
                  <a:pt x="330" y="135"/>
                  <a:pt x="330" y="135"/>
                  <a:pt x="330" y="135"/>
                </a:cubicBezTo>
                <a:cubicBezTo>
                  <a:pt x="330" y="127"/>
                  <a:pt x="330" y="127"/>
                  <a:pt x="330" y="127"/>
                </a:cubicBezTo>
                <a:cubicBezTo>
                  <a:pt x="322" y="127"/>
                  <a:pt x="322" y="127"/>
                  <a:pt x="322" y="127"/>
                </a:cubicBezTo>
                <a:lnTo>
                  <a:pt x="322" y="127"/>
                </a:lnTo>
                <a:cubicBezTo>
                  <a:pt x="307" y="210"/>
                  <a:pt x="307" y="210"/>
                  <a:pt x="307" y="210"/>
                </a:cubicBezTo>
                <a:cubicBezTo>
                  <a:pt x="300" y="225"/>
                  <a:pt x="292" y="232"/>
                  <a:pt x="277" y="232"/>
                </a:cubicBezTo>
                <a:cubicBezTo>
                  <a:pt x="270" y="225"/>
                  <a:pt x="255" y="217"/>
                  <a:pt x="262" y="202"/>
                </a:cubicBezTo>
                <a:cubicBezTo>
                  <a:pt x="270" y="97"/>
                  <a:pt x="270" y="97"/>
                  <a:pt x="270" y="97"/>
                </a:cubicBezTo>
                <a:cubicBezTo>
                  <a:pt x="262" y="97"/>
                  <a:pt x="262" y="97"/>
                  <a:pt x="262" y="97"/>
                </a:cubicBezTo>
                <a:cubicBezTo>
                  <a:pt x="255" y="97"/>
                  <a:pt x="255" y="97"/>
                  <a:pt x="255" y="97"/>
                </a:cubicBezTo>
                <a:cubicBezTo>
                  <a:pt x="240" y="180"/>
                  <a:pt x="240" y="180"/>
                  <a:pt x="240" y="180"/>
                </a:cubicBezTo>
                <a:cubicBezTo>
                  <a:pt x="240" y="195"/>
                  <a:pt x="232" y="202"/>
                  <a:pt x="217" y="202"/>
                </a:cubicBezTo>
                <a:cubicBezTo>
                  <a:pt x="202" y="202"/>
                  <a:pt x="195" y="195"/>
                  <a:pt x="195" y="180"/>
                </a:cubicBezTo>
                <a:cubicBezTo>
                  <a:pt x="195" y="75"/>
                  <a:pt x="195" y="75"/>
                  <a:pt x="195" y="75"/>
                </a:cubicBezTo>
                <a:cubicBezTo>
                  <a:pt x="195" y="67"/>
                  <a:pt x="195" y="67"/>
                  <a:pt x="187" y="67"/>
                </a:cubicBezTo>
                <a:cubicBezTo>
                  <a:pt x="187" y="67"/>
                  <a:pt x="180" y="67"/>
                  <a:pt x="180" y="75"/>
                </a:cubicBezTo>
                <a:cubicBezTo>
                  <a:pt x="165" y="180"/>
                  <a:pt x="165" y="180"/>
                  <a:pt x="165" y="180"/>
                </a:cubicBezTo>
                <a:cubicBezTo>
                  <a:pt x="165" y="195"/>
                  <a:pt x="157" y="202"/>
                  <a:pt x="142" y="202"/>
                </a:cubicBezTo>
                <a:cubicBezTo>
                  <a:pt x="135" y="202"/>
                  <a:pt x="120" y="187"/>
                  <a:pt x="120" y="180"/>
                </a:cubicBezTo>
                <a:cubicBezTo>
                  <a:pt x="120" y="180"/>
                  <a:pt x="120" y="120"/>
                  <a:pt x="120" y="75"/>
                </a:cubicBezTo>
                <a:cubicBezTo>
                  <a:pt x="120" y="67"/>
                  <a:pt x="120" y="60"/>
                  <a:pt x="112" y="52"/>
                </a:cubicBezTo>
                <a:cubicBezTo>
                  <a:pt x="105" y="45"/>
                  <a:pt x="97" y="45"/>
                  <a:pt x="90" y="45"/>
                </a:cubicBezTo>
                <a:lnTo>
                  <a:pt x="90" y="45"/>
                </a:lnTo>
                <a:cubicBezTo>
                  <a:pt x="82" y="45"/>
                  <a:pt x="75" y="45"/>
                  <a:pt x="75" y="52"/>
                </a:cubicBezTo>
                <a:cubicBezTo>
                  <a:pt x="67" y="60"/>
                  <a:pt x="67" y="67"/>
                  <a:pt x="67" y="75"/>
                </a:cubicBezTo>
                <a:cubicBezTo>
                  <a:pt x="67" y="142"/>
                  <a:pt x="67" y="142"/>
                  <a:pt x="67" y="142"/>
                </a:cubicBezTo>
                <a:cubicBezTo>
                  <a:pt x="67" y="180"/>
                  <a:pt x="67" y="225"/>
                  <a:pt x="60" y="270"/>
                </a:cubicBezTo>
                <a:cubicBezTo>
                  <a:pt x="52" y="315"/>
                  <a:pt x="82" y="405"/>
                  <a:pt x="105" y="457"/>
                </a:cubicBezTo>
                <a:cubicBezTo>
                  <a:pt x="112" y="480"/>
                  <a:pt x="120" y="502"/>
                  <a:pt x="127" y="510"/>
                </a:cubicBezTo>
                <a:cubicBezTo>
                  <a:pt x="127" y="517"/>
                  <a:pt x="135" y="540"/>
                  <a:pt x="135" y="660"/>
                </a:cubicBezTo>
                <a:cubicBezTo>
                  <a:pt x="135" y="660"/>
                  <a:pt x="135" y="675"/>
                  <a:pt x="135" y="712"/>
                </a:cubicBezTo>
                <a:cubicBezTo>
                  <a:pt x="135" y="757"/>
                  <a:pt x="135" y="832"/>
                  <a:pt x="135" y="840"/>
                </a:cubicBezTo>
                <a:close/>
                <a:moveTo>
                  <a:pt x="135" y="840"/>
                </a:moveTo>
                <a:lnTo>
                  <a:pt x="135" y="840"/>
                </a:lnTo>
                <a:close/>
                <a:moveTo>
                  <a:pt x="330" y="840"/>
                </a:moveTo>
                <a:lnTo>
                  <a:pt x="330" y="8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0246107" y="6498427"/>
            <a:ext cx="3900394" cy="3890412"/>
          </a:xfrm>
          <a:custGeom>
            <a:avLst/>
            <a:gdLst/>
            <a:ahLst/>
            <a:cxnLst/>
            <a:rect l="l" t="t" r="r" b="b"/>
            <a:pathLst>
              <a:path w="3443" h="3435" extrusionOk="0">
                <a:moveTo>
                  <a:pt x="3442" y="1716"/>
                </a:moveTo>
                <a:lnTo>
                  <a:pt x="3442" y="1716"/>
                </a:lnTo>
                <a:cubicBezTo>
                  <a:pt x="3442" y="2669"/>
                  <a:pt x="2669" y="3434"/>
                  <a:pt x="1718" y="3434"/>
                </a:cubicBezTo>
                <a:cubicBezTo>
                  <a:pt x="773" y="3434"/>
                  <a:pt x="0" y="2669"/>
                  <a:pt x="0" y="1716"/>
                </a:cubicBezTo>
                <a:cubicBezTo>
                  <a:pt x="0" y="771"/>
                  <a:pt x="773" y="0"/>
                  <a:pt x="1718" y="0"/>
                </a:cubicBezTo>
                <a:cubicBezTo>
                  <a:pt x="2669" y="0"/>
                  <a:pt x="3442" y="771"/>
                  <a:pt x="3442" y="1716"/>
                </a:cubicBezTo>
              </a:path>
            </a:pathLst>
          </a:custGeom>
          <a:solidFill>
            <a:srgbClr val="90BC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924130" y="7107710"/>
            <a:ext cx="604285" cy="1098704"/>
          </a:xfrm>
          <a:custGeom>
            <a:avLst/>
            <a:gdLst/>
            <a:ahLst/>
            <a:cxnLst/>
            <a:rect l="l" t="t" r="r" b="b"/>
            <a:pathLst>
              <a:path w="533" h="968" extrusionOk="0">
                <a:moveTo>
                  <a:pt x="53" y="967"/>
                </a:moveTo>
                <a:lnTo>
                  <a:pt x="53" y="967"/>
                </a:lnTo>
                <a:cubicBezTo>
                  <a:pt x="45" y="967"/>
                  <a:pt x="30" y="960"/>
                  <a:pt x="23" y="952"/>
                </a:cubicBezTo>
                <a:cubicBezTo>
                  <a:pt x="0" y="922"/>
                  <a:pt x="8" y="885"/>
                  <a:pt x="38" y="840"/>
                </a:cubicBezTo>
                <a:cubicBezTo>
                  <a:pt x="75" y="772"/>
                  <a:pt x="83" y="757"/>
                  <a:pt x="90" y="720"/>
                </a:cubicBezTo>
                <a:cubicBezTo>
                  <a:pt x="98" y="697"/>
                  <a:pt x="98" y="667"/>
                  <a:pt x="113" y="615"/>
                </a:cubicBezTo>
                <a:cubicBezTo>
                  <a:pt x="203" y="240"/>
                  <a:pt x="203" y="240"/>
                  <a:pt x="203" y="240"/>
                </a:cubicBezTo>
                <a:cubicBezTo>
                  <a:pt x="210" y="210"/>
                  <a:pt x="218" y="187"/>
                  <a:pt x="218" y="157"/>
                </a:cubicBezTo>
                <a:cubicBezTo>
                  <a:pt x="218" y="112"/>
                  <a:pt x="239" y="82"/>
                  <a:pt x="284" y="75"/>
                </a:cubicBezTo>
                <a:cubicBezTo>
                  <a:pt x="322" y="67"/>
                  <a:pt x="344" y="45"/>
                  <a:pt x="367" y="30"/>
                </a:cubicBezTo>
                <a:cubicBezTo>
                  <a:pt x="389" y="7"/>
                  <a:pt x="427" y="0"/>
                  <a:pt x="457" y="15"/>
                </a:cubicBezTo>
                <a:cubicBezTo>
                  <a:pt x="487" y="30"/>
                  <a:pt x="509" y="52"/>
                  <a:pt x="517" y="75"/>
                </a:cubicBezTo>
                <a:cubicBezTo>
                  <a:pt x="532" y="120"/>
                  <a:pt x="517" y="172"/>
                  <a:pt x="472" y="195"/>
                </a:cubicBezTo>
                <a:cubicBezTo>
                  <a:pt x="427" y="217"/>
                  <a:pt x="427" y="217"/>
                  <a:pt x="427" y="217"/>
                </a:cubicBezTo>
                <a:cubicBezTo>
                  <a:pt x="404" y="232"/>
                  <a:pt x="382" y="255"/>
                  <a:pt x="382" y="277"/>
                </a:cubicBezTo>
                <a:cubicBezTo>
                  <a:pt x="374" y="345"/>
                  <a:pt x="352" y="427"/>
                  <a:pt x="314" y="487"/>
                </a:cubicBezTo>
                <a:cubicBezTo>
                  <a:pt x="299" y="502"/>
                  <a:pt x="284" y="525"/>
                  <a:pt x="277" y="547"/>
                </a:cubicBezTo>
                <a:cubicBezTo>
                  <a:pt x="262" y="585"/>
                  <a:pt x="262" y="637"/>
                  <a:pt x="284" y="675"/>
                </a:cubicBezTo>
                <a:cubicBezTo>
                  <a:pt x="292" y="705"/>
                  <a:pt x="292" y="720"/>
                  <a:pt x="284" y="735"/>
                </a:cubicBezTo>
                <a:cubicBezTo>
                  <a:pt x="277" y="765"/>
                  <a:pt x="254" y="772"/>
                  <a:pt x="239" y="780"/>
                </a:cubicBezTo>
                <a:cubicBezTo>
                  <a:pt x="232" y="787"/>
                  <a:pt x="225" y="787"/>
                  <a:pt x="225" y="795"/>
                </a:cubicBezTo>
                <a:cubicBezTo>
                  <a:pt x="218" y="795"/>
                  <a:pt x="210" y="810"/>
                  <a:pt x="203" y="825"/>
                </a:cubicBezTo>
                <a:cubicBezTo>
                  <a:pt x="188" y="862"/>
                  <a:pt x="158" y="922"/>
                  <a:pt x="90" y="952"/>
                </a:cubicBezTo>
                <a:cubicBezTo>
                  <a:pt x="83" y="960"/>
                  <a:pt x="68" y="967"/>
                  <a:pt x="53" y="967"/>
                </a:cubicBezTo>
                <a:close/>
                <a:moveTo>
                  <a:pt x="53" y="922"/>
                </a:moveTo>
                <a:lnTo>
                  <a:pt x="53" y="922"/>
                </a:lnTo>
                <a:cubicBezTo>
                  <a:pt x="60" y="922"/>
                  <a:pt x="60" y="922"/>
                  <a:pt x="75" y="915"/>
                </a:cubicBezTo>
                <a:cubicBezTo>
                  <a:pt x="128" y="885"/>
                  <a:pt x="150" y="840"/>
                  <a:pt x="165" y="802"/>
                </a:cubicBezTo>
                <a:cubicBezTo>
                  <a:pt x="173" y="787"/>
                  <a:pt x="180" y="772"/>
                  <a:pt x="188" y="765"/>
                </a:cubicBezTo>
                <a:cubicBezTo>
                  <a:pt x="195" y="750"/>
                  <a:pt x="210" y="742"/>
                  <a:pt x="218" y="742"/>
                </a:cubicBezTo>
                <a:cubicBezTo>
                  <a:pt x="232" y="735"/>
                  <a:pt x="239" y="727"/>
                  <a:pt x="247" y="720"/>
                </a:cubicBezTo>
                <a:cubicBezTo>
                  <a:pt x="247" y="712"/>
                  <a:pt x="247" y="712"/>
                  <a:pt x="239" y="697"/>
                </a:cubicBezTo>
                <a:cubicBezTo>
                  <a:pt x="218" y="645"/>
                  <a:pt x="210" y="585"/>
                  <a:pt x="233" y="525"/>
                </a:cubicBezTo>
                <a:lnTo>
                  <a:pt x="233" y="525"/>
                </a:lnTo>
                <a:cubicBezTo>
                  <a:pt x="247" y="502"/>
                  <a:pt x="262" y="480"/>
                  <a:pt x="277" y="457"/>
                </a:cubicBezTo>
                <a:cubicBezTo>
                  <a:pt x="314" y="405"/>
                  <a:pt x="329" y="322"/>
                  <a:pt x="337" y="277"/>
                </a:cubicBezTo>
                <a:cubicBezTo>
                  <a:pt x="344" y="232"/>
                  <a:pt x="367" y="202"/>
                  <a:pt x="404" y="180"/>
                </a:cubicBezTo>
                <a:cubicBezTo>
                  <a:pt x="449" y="150"/>
                  <a:pt x="449" y="150"/>
                  <a:pt x="449" y="150"/>
                </a:cubicBezTo>
                <a:cubicBezTo>
                  <a:pt x="472" y="142"/>
                  <a:pt x="487" y="112"/>
                  <a:pt x="479" y="90"/>
                </a:cubicBezTo>
                <a:cubicBezTo>
                  <a:pt x="472" y="75"/>
                  <a:pt x="457" y="67"/>
                  <a:pt x="442" y="60"/>
                </a:cubicBezTo>
                <a:cubicBezTo>
                  <a:pt x="427" y="52"/>
                  <a:pt x="404" y="52"/>
                  <a:pt x="397" y="67"/>
                </a:cubicBezTo>
                <a:cubicBezTo>
                  <a:pt x="374" y="82"/>
                  <a:pt x="337" y="105"/>
                  <a:pt x="292" y="120"/>
                </a:cubicBezTo>
                <a:cubicBezTo>
                  <a:pt x="269" y="120"/>
                  <a:pt x="262" y="142"/>
                  <a:pt x="262" y="165"/>
                </a:cubicBezTo>
                <a:cubicBezTo>
                  <a:pt x="262" y="187"/>
                  <a:pt x="254" y="217"/>
                  <a:pt x="247" y="247"/>
                </a:cubicBezTo>
                <a:cubicBezTo>
                  <a:pt x="158" y="630"/>
                  <a:pt x="158" y="630"/>
                  <a:pt x="158" y="630"/>
                </a:cubicBezTo>
                <a:lnTo>
                  <a:pt x="158" y="630"/>
                </a:lnTo>
                <a:cubicBezTo>
                  <a:pt x="143" y="675"/>
                  <a:pt x="135" y="705"/>
                  <a:pt x="135" y="727"/>
                </a:cubicBezTo>
                <a:cubicBezTo>
                  <a:pt x="128" y="772"/>
                  <a:pt x="120" y="795"/>
                  <a:pt x="75" y="862"/>
                </a:cubicBezTo>
                <a:cubicBezTo>
                  <a:pt x="53" y="892"/>
                  <a:pt x="53" y="915"/>
                  <a:pt x="53" y="9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3"/>
          <p:cNvGrpSpPr/>
          <p:nvPr/>
        </p:nvGrpSpPr>
        <p:grpSpPr>
          <a:xfrm>
            <a:off x="3553414" y="8179408"/>
            <a:ext cx="2696100" cy="1782978"/>
            <a:chOff x="10949388" y="1631592"/>
            <a:chExt cx="2696100" cy="1782978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11030544" y="1631592"/>
              <a:ext cx="2533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0949388" y="2214270"/>
              <a:ext cx="2696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good or service being offered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10840764" y="8217508"/>
            <a:ext cx="2696100" cy="1782978"/>
            <a:chOff x="10949388" y="1631592"/>
            <a:chExt cx="2696100" cy="1782978"/>
          </a:xfrm>
        </p:grpSpPr>
        <p:sp>
          <p:nvSpPr>
            <p:cNvPr id="35" name="Google Shape;35;p3"/>
            <p:cNvSpPr txBox="1"/>
            <p:nvPr/>
          </p:nvSpPr>
          <p:spPr>
            <a:xfrm>
              <a:off x="11030544" y="1631592"/>
              <a:ext cx="2533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949388" y="2214270"/>
              <a:ext cx="2696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good or service being offered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3"/>
          <p:cNvGrpSpPr/>
          <p:nvPr/>
        </p:nvGrpSpPr>
        <p:grpSpPr>
          <a:xfrm>
            <a:off x="18144664" y="8141308"/>
            <a:ext cx="2696100" cy="1782978"/>
            <a:chOff x="10949388" y="1631592"/>
            <a:chExt cx="2696100" cy="1782978"/>
          </a:xfrm>
        </p:grpSpPr>
        <p:sp>
          <p:nvSpPr>
            <p:cNvPr id="38" name="Google Shape;38;p3"/>
            <p:cNvSpPr txBox="1"/>
            <p:nvPr/>
          </p:nvSpPr>
          <p:spPr>
            <a:xfrm>
              <a:off x="11030544" y="1631592"/>
              <a:ext cx="2533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949388" y="2214270"/>
              <a:ext cx="2696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good or service being offered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3"/>
          <p:cNvSpPr txBox="1"/>
          <p:nvPr/>
        </p:nvSpPr>
        <p:spPr>
          <a:xfrm>
            <a:off x="9698775" y="2361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2451398" y="3935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83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6821755" y="6853634"/>
            <a:ext cx="3333402" cy="5753702"/>
          </a:xfrm>
          <a:custGeom>
            <a:avLst/>
            <a:gdLst/>
            <a:ahLst/>
            <a:cxnLst/>
            <a:rect l="l" t="t" r="r" b="b"/>
            <a:pathLst>
              <a:path w="3365" h="5808" extrusionOk="0">
                <a:moveTo>
                  <a:pt x="0" y="0"/>
                </a:moveTo>
                <a:lnTo>
                  <a:pt x="0" y="0"/>
                </a:lnTo>
                <a:cubicBezTo>
                  <a:pt x="3364" y="0"/>
                  <a:pt x="3364" y="0"/>
                  <a:pt x="3364" y="0"/>
                </a:cubicBezTo>
                <a:cubicBezTo>
                  <a:pt x="3364" y="4125"/>
                  <a:pt x="3364" y="4125"/>
                  <a:pt x="3364" y="4125"/>
                </a:cubicBezTo>
                <a:cubicBezTo>
                  <a:pt x="3364" y="5054"/>
                  <a:pt x="2611" y="5807"/>
                  <a:pt x="1682" y="5807"/>
                </a:cubicBezTo>
                <a:lnTo>
                  <a:pt x="1682" y="5807"/>
                </a:lnTo>
                <a:cubicBezTo>
                  <a:pt x="753" y="5807"/>
                  <a:pt x="0" y="5054"/>
                  <a:pt x="0" y="4125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6821755" y="1108663"/>
            <a:ext cx="3333402" cy="5744979"/>
          </a:xfrm>
          <a:custGeom>
            <a:avLst/>
            <a:gdLst/>
            <a:ahLst/>
            <a:cxnLst/>
            <a:rect l="l" t="t" r="r" b="b"/>
            <a:pathLst>
              <a:path w="3365" h="5800" extrusionOk="0">
                <a:moveTo>
                  <a:pt x="1682" y="0"/>
                </a:moveTo>
                <a:lnTo>
                  <a:pt x="1682" y="0"/>
                </a:lnTo>
                <a:lnTo>
                  <a:pt x="1682" y="0"/>
                </a:lnTo>
                <a:cubicBezTo>
                  <a:pt x="2611" y="0"/>
                  <a:pt x="3364" y="753"/>
                  <a:pt x="3364" y="1682"/>
                </a:cubicBezTo>
                <a:cubicBezTo>
                  <a:pt x="3364" y="5799"/>
                  <a:pt x="3364" y="5799"/>
                  <a:pt x="3364" y="5799"/>
                </a:cubicBezTo>
                <a:cubicBezTo>
                  <a:pt x="0" y="5799"/>
                  <a:pt x="0" y="5799"/>
                  <a:pt x="0" y="5799"/>
                </a:cubicBezTo>
                <a:cubicBezTo>
                  <a:pt x="0" y="1682"/>
                  <a:pt x="0" y="1682"/>
                  <a:pt x="0" y="1682"/>
                </a:cubicBezTo>
                <a:cubicBezTo>
                  <a:pt x="0" y="753"/>
                  <a:pt x="753" y="0"/>
                  <a:pt x="1682" y="0"/>
                </a:cubicBezTo>
              </a:path>
            </a:pathLst>
          </a:custGeom>
          <a:solidFill>
            <a:schemeClr val="accent5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7988226" y="5197860"/>
            <a:ext cx="6243004" cy="3324650"/>
          </a:xfrm>
          <a:custGeom>
            <a:avLst/>
            <a:gdLst/>
            <a:ahLst/>
            <a:cxnLst/>
            <a:rect l="l" t="t" r="r" b="b"/>
            <a:pathLst>
              <a:path w="6301" h="3355" extrusionOk="0">
                <a:moveTo>
                  <a:pt x="995" y="3354"/>
                </a:moveTo>
                <a:lnTo>
                  <a:pt x="995" y="3354"/>
                </a:lnTo>
                <a:cubicBezTo>
                  <a:pt x="0" y="0"/>
                  <a:pt x="0" y="0"/>
                  <a:pt x="0" y="0"/>
                </a:cubicBezTo>
                <a:cubicBezTo>
                  <a:pt x="4618" y="0"/>
                  <a:pt x="4618" y="0"/>
                  <a:pt x="4618" y="0"/>
                </a:cubicBezTo>
                <a:cubicBezTo>
                  <a:pt x="5547" y="0"/>
                  <a:pt x="6300" y="753"/>
                  <a:pt x="6300" y="1673"/>
                </a:cubicBezTo>
                <a:lnTo>
                  <a:pt x="6300" y="1673"/>
                </a:lnTo>
                <a:cubicBezTo>
                  <a:pt x="6300" y="2601"/>
                  <a:pt x="5547" y="3354"/>
                  <a:pt x="4618" y="3354"/>
                </a:cubicBezTo>
                <a:lnTo>
                  <a:pt x="995" y="3354"/>
                </a:lnTo>
              </a:path>
            </a:pathLst>
          </a:custGeom>
          <a:solidFill>
            <a:schemeClr val="accent3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2732558" y="5197860"/>
            <a:ext cx="6242997" cy="3324650"/>
          </a:xfrm>
          <a:custGeom>
            <a:avLst/>
            <a:gdLst/>
            <a:ahLst/>
            <a:cxnLst/>
            <a:rect l="l" t="t" r="r" b="b"/>
            <a:pathLst>
              <a:path w="6302" h="3355" extrusionOk="0">
                <a:moveTo>
                  <a:pt x="0" y="1673"/>
                </a:moveTo>
                <a:lnTo>
                  <a:pt x="0" y="1673"/>
                </a:lnTo>
                <a:lnTo>
                  <a:pt x="0" y="1673"/>
                </a:lnTo>
                <a:cubicBezTo>
                  <a:pt x="0" y="753"/>
                  <a:pt x="753" y="0"/>
                  <a:pt x="1682" y="0"/>
                </a:cubicBezTo>
                <a:cubicBezTo>
                  <a:pt x="5306" y="0"/>
                  <a:pt x="5306" y="0"/>
                  <a:pt x="5306" y="0"/>
                </a:cubicBezTo>
                <a:cubicBezTo>
                  <a:pt x="6301" y="3354"/>
                  <a:pt x="6301" y="3354"/>
                  <a:pt x="6301" y="3354"/>
                </a:cubicBezTo>
                <a:cubicBezTo>
                  <a:pt x="1682" y="3354"/>
                  <a:pt x="1682" y="3354"/>
                  <a:pt x="1682" y="3354"/>
                </a:cubicBezTo>
                <a:cubicBezTo>
                  <a:pt x="753" y="3354"/>
                  <a:pt x="0" y="2601"/>
                  <a:pt x="0" y="1673"/>
                </a:cubicBezTo>
              </a:path>
            </a:pathLst>
          </a:custGeom>
          <a:solidFill>
            <a:schemeClr val="accent4"/>
          </a:solidFill>
          <a:ln w="9525" cap="flat" cmpd="sng">
            <a:solidFill>
              <a:schemeClr val="l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3619426" y="6779366"/>
            <a:ext cx="764538" cy="192227"/>
          </a:xfrm>
          <a:custGeom>
            <a:avLst/>
            <a:gdLst/>
            <a:ahLst/>
            <a:cxnLst/>
            <a:rect l="l" t="t" r="r" b="b"/>
            <a:pathLst>
              <a:path w="772" h="195" extrusionOk="0">
                <a:moveTo>
                  <a:pt x="437" y="75"/>
                </a:moveTo>
                <a:lnTo>
                  <a:pt x="437" y="75"/>
                </a:lnTo>
                <a:cubicBezTo>
                  <a:pt x="316" y="102"/>
                  <a:pt x="288" y="83"/>
                  <a:pt x="260" y="75"/>
                </a:cubicBezTo>
                <a:cubicBezTo>
                  <a:pt x="242" y="66"/>
                  <a:pt x="214" y="56"/>
                  <a:pt x="177" y="47"/>
                </a:cubicBezTo>
                <a:cubicBezTo>
                  <a:pt x="140" y="47"/>
                  <a:pt x="93" y="56"/>
                  <a:pt x="28" y="75"/>
                </a:cubicBezTo>
                <a:cubicBezTo>
                  <a:pt x="9" y="75"/>
                  <a:pt x="0" y="92"/>
                  <a:pt x="0" y="102"/>
                </a:cubicBezTo>
                <a:cubicBezTo>
                  <a:pt x="9" y="120"/>
                  <a:pt x="19" y="130"/>
                  <a:pt x="37" y="120"/>
                </a:cubicBezTo>
                <a:cubicBezTo>
                  <a:pt x="168" y="92"/>
                  <a:pt x="205" y="111"/>
                  <a:pt x="232" y="120"/>
                </a:cubicBezTo>
                <a:cubicBezTo>
                  <a:pt x="251" y="130"/>
                  <a:pt x="270" y="139"/>
                  <a:pt x="307" y="148"/>
                </a:cubicBezTo>
                <a:cubicBezTo>
                  <a:pt x="316" y="148"/>
                  <a:pt x="316" y="148"/>
                  <a:pt x="325" y="148"/>
                </a:cubicBezTo>
                <a:cubicBezTo>
                  <a:pt x="353" y="148"/>
                  <a:pt x="391" y="139"/>
                  <a:pt x="437" y="130"/>
                </a:cubicBezTo>
                <a:cubicBezTo>
                  <a:pt x="465" y="167"/>
                  <a:pt x="520" y="194"/>
                  <a:pt x="604" y="194"/>
                </a:cubicBezTo>
                <a:cubicBezTo>
                  <a:pt x="697" y="194"/>
                  <a:pt x="771" y="148"/>
                  <a:pt x="771" y="102"/>
                </a:cubicBezTo>
                <a:cubicBezTo>
                  <a:pt x="771" y="47"/>
                  <a:pt x="697" y="0"/>
                  <a:pt x="604" y="0"/>
                </a:cubicBezTo>
                <a:cubicBezTo>
                  <a:pt x="520" y="0"/>
                  <a:pt x="455" y="28"/>
                  <a:pt x="437" y="75"/>
                </a:cubicBezTo>
                <a:close/>
                <a:moveTo>
                  <a:pt x="604" y="56"/>
                </a:moveTo>
                <a:lnTo>
                  <a:pt x="604" y="56"/>
                </a:lnTo>
                <a:cubicBezTo>
                  <a:pt x="678" y="56"/>
                  <a:pt x="716" y="83"/>
                  <a:pt x="716" y="102"/>
                </a:cubicBezTo>
                <a:cubicBezTo>
                  <a:pt x="716" y="111"/>
                  <a:pt x="678" y="139"/>
                  <a:pt x="604" y="139"/>
                </a:cubicBezTo>
                <a:cubicBezTo>
                  <a:pt x="520" y="139"/>
                  <a:pt x="483" y="111"/>
                  <a:pt x="483" y="102"/>
                </a:cubicBezTo>
                <a:cubicBezTo>
                  <a:pt x="483" y="83"/>
                  <a:pt x="520" y="56"/>
                  <a:pt x="604" y="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3331085" y="6578401"/>
            <a:ext cx="764538" cy="192227"/>
          </a:xfrm>
          <a:custGeom>
            <a:avLst/>
            <a:gdLst/>
            <a:ahLst/>
            <a:cxnLst/>
            <a:rect l="l" t="t" r="r" b="b"/>
            <a:pathLst>
              <a:path w="772" h="196" extrusionOk="0">
                <a:moveTo>
                  <a:pt x="232" y="121"/>
                </a:moveTo>
                <a:lnTo>
                  <a:pt x="232" y="121"/>
                </a:lnTo>
                <a:cubicBezTo>
                  <a:pt x="251" y="130"/>
                  <a:pt x="279" y="139"/>
                  <a:pt x="316" y="139"/>
                </a:cubicBezTo>
                <a:cubicBezTo>
                  <a:pt x="316" y="139"/>
                  <a:pt x="325" y="139"/>
                  <a:pt x="334" y="139"/>
                </a:cubicBezTo>
                <a:cubicBezTo>
                  <a:pt x="362" y="139"/>
                  <a:pt x="400" y="139"/>
                  <a:pt x="446" y="130"/>
                </a:cubicBezTo>
                <a:cubicBezTo>
                  <a:pt x="465" y="167"/>
                  <a:pt x="530" y="195"/>
                  <a:pt x="604" y="195"/>
                </a:cubicBezTo>
                <a:cubicBezTo>
                  <a:pt x="697" y="195"/>
                  <a:pt x="771" y="148"/>
                  <a:pt x="771" y="93"/>
                </a:cubicBezTo>
                <a:cubicBezTo>
                  <a:pt x="771" y="37"/>
                  <a:pt x="697" y="0"/>
                  <a:pt x="604" y="0"/>
                </a:cubicBezTo>
                <a:cubicBezTo>
                  <a:pt x="520" y="0"/>
                  <a:pt x="456" y="28"/>
                  <a:pt x="437" y="74"/>
                </a:cubicBezTo>
                <a:cubicBezTo>
                  <a:pt x="316" y="102"/>
                  <a:pt x="288" y="84"/>
                  <a:pt x="260" y="65"/>
                </a:cubicBezTo>
                <a:cubicBezTo>
                  <a:pt x="242" y="56"/>
                  <a:pt x="223" y="46"/>
                  <a:pt x="186" y="46"/>
                </a:cubicBezTo>
                <a:cubicBezTo>
                  <a:pt x="149" y="46"/>
                  <a:pt x="93" y="46"/>
                  <a:pt x="28" y="65"/>
                </a:cubicBezTo>
                <a:cubicBezTo>
                  <a:pt x="9" y="74"/>
                  <a:pt x="0" y="84"/>
                  <a:pt x="9" y="102"/>
                </a:cubicBezTo>
                <a:cubicBezTo>
                  <a:pt x="9" y="112"/>
                  <a:pt x="28" y="121"/>
                  <a:pt x="37" y="121"/>
                </a:cubicBezTo>
                <a:cubicBezTo>
                  <a:pt x="177" y="93"/>
                  <a:pt x="205" y="102"/>
                  <a:pt x="232" y="121"/>
                </a:cubicBezTo>
                <a:close/>
                <a:moveTo>
                  <a:pt x="604" y="56"/>
                </a:moveTo>
                <a:lnTo>
                  <a:pt x="604" y="56"/>
                </a:lnTo>
                <a:cubicBezTo>
                  <a:pt x="679" y="56"/>
                  <a:pt x="716" y="84"/>
                  <a:pt x="716" y="93"/>
                </a:cubicBezTo>
                <a:cubicBezTo>
                  <a:pt x="716" y="102"/>
                  <a:pt x="679" y="139"/>
                  <a:pt x="604" y="139"/>
                </a:cubicBezTo>
                <a:cubicBezTo>
                  <a:pt x="530" y="139"/>
                  <a:pt x="493" y="102"/>
                  <a:pt x="493" y="93"/>
                </a:cubicBezTo>
                <a:cubicBezTo>
                  <a:pt x="493" y="84"/>
                  <a:pt x="530" y="56"/>
                  <a:pt x="604" y="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3479624" y="7037124"/>
            <a:ext cx="764538" cy="192227"/>
          </a:xfrm>
          <a:custGeom>
            <a:avLst/>
            <a:gdLst/>
            <a:ahLst/>
            <a:cxnLst/>
            <a:rect l="l" t="t" r="r" b="b"/>
            <a:pathLst>
              <a:path w="772" h="196" extrusionOk="0">
                <a:moveTo>
                  <a:pt x="771" y="93"/>
                </a:moveTo>
                <a:lnTo>
                  <a:pt x="771" y="93"/>
                </a:lnTo>
                <a:cubicBezTo>
                  <a:pt x="771" y="37"/>
                  <a:pt x="697" y="0"/>
                  <a:pt x="594" y="0"/>
                </a:cubicBezTo>
                <a:cubicBezTo>
                  <a:pt x="511" y="0"/>
                  <a:pt x="446" y="28"/>
                  <a:pt x="436" y="74"/>
                </a:cubicBezTo>
                <a:cubicBezTo>
                  <a:pt x="316" y="102"/>
                  <a:pt x="288" y="83"/>
                  <a:pt x="251" y="74"/>
                </a:cubicBezTo>
                <a:cubicBezTo>
                  <a:pt x="232" y="65"/>
                  <a:pt x="213" y="46"/>
                  <a:pt x="176" y="46"/>
                </a:cubicBezTo>
                <a:cubicBezTo>
                  <a:pt x="139" y="46"/>
                  <a:pt x="93" y="56"/>
                  <a:pt x="18" y="65"/>
                </a:cubicBezTo>
                <a:cubicBezTo>
                  <a:pt x="9" y="74"/>
                  <a:pt x="0" y="83"/>
                  <a:pt x="0" y="102"/>
                </a:cubicBezTo>
                <a:cubicBezTo>
                  <a:pt x="9" y="120"/>
                  <a:pt x="18" y="130"/>
                  <a:pt x="37" y="120"/>
                </a:cubicBezTo>
                <a:cubicBezTo>
                  <a:pt x="167" y="93"/>
                  <a:pt x="195" y="102"/>
                  <a:pt x="232" y="120"/>
                </a:cubicBezTo>
                <a:cubicBezTo>
                  <a:pt x="251" y="130"/>
                  <a:pt x="269" y="139"/>
                  <a:pt x="307" y="139"/>
                </a:cubicBezTo>
                <a:cubicBezTo>
                  <a:pt x="316" y="139"/>
                  <a:pt x="316" y="139"/>
                  <a:pt x="325" y="139"/>
                </a:cubicBezTo>
                <a:cubicBezTo>
                  <a:pt x="353" y="139"/>
                  <a:pt x="390" y="139"/>
                  <a:pt x="436" y="130"/>
                </a:cubicBezTo>
                <a:cubicBezTo>
                  <a:pt x="464" y="167"/>
                  <a:pt x="520" y="195"/>
                  <a:pt x="594" y="195"/>
                </a:cubicBezTo>
                <a:cubicBezTo>
                  <a:pt x="697" y="195"/>
                  <a:pt x="771" y="148"/>
                  <a:pt x="771" y="93"/>
                </a:cubicBezTo>
                <a:close/>
                <a:moveTo>
                  <a:pt x="594" y="139"/>
                </a:moveTo>
                <a:lnTo>
                  <a:pt x="594" y="139"/>
                </a:lnTo>
                <a:cubicBezTo>
                  <a:pt x="520" y="139"/>
                  <a:pt x="483" y="111"/>
                  <a:pt x="483" y="93"/>
                </a:cubicBezTo>
                <a:cubicBezTo>
                  <a:pt x="483" y="83"/>
                  <a:pt x="520" y="56"/>
                  <a:pt x="594" y="56"/>
                </a:cubicBezTo>
                <a:cubicBezTo>
                  <a:pt x="669" y="56"/>
                  <a:pt x="715" y="83"/>
                  <a:pt x="715" y="93"/>
                </a:cubicBezTo>
                <a:cubicBezTo>
                  <a:pt x="715" y="111"/>
                  <a:pt x="669" y="139"/>
                  <a:pt x="594" y="13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9316341" y="6364328"/>
            <a:ext cx="856282" cy="930551"/>
          </a:xfrm>
          <a:custGeom>
            <a:avLst/>
            <a:gdLst/>
            <a:ahLst/>
            <a:cxnLst/>
            <a:rect l="l" t="t" r="r" b="b"/>
            <a:pathLst>
              <a:path w="865" h="939" extrusionOk="0">
                <a:moveTo>
                  <a:pt x="799" y="603"/>
                </a:moveTo>
                <a:lnTo>
                  <a:pt x="799" y="603"/>
                </a:lnTo>
                <a:lnTo>
                  <a:pt x="799" y="603"/>
                </a:lnTo>
                <a:cubicBezTo>
                  <a:pt x="724" y="520"/>
                  <a:pt x="650" y="474"/>
                  <a:pt x="576" y="456"/>
                </a:cubicBezTo>
                <a:cubicBezTo>
                  <a:pt x="501" y="446"/>
                  <a:pt x="446" y="465"/>
                  <a:pt x="399" y="484"/>
                </a:cubicBezTo>
                <a:cubicBezTo>
                  <a:pt x="371" y="501"/>
                  <a:pt x="343" y="529"/>
                  <a:pt x="297" y="575"/>
                </a:cubicBezTo>
                <a:cubicBezTo>
                  <a:pt x="297" y="575"/>
                  <a:pt x="297" y="575"/>
                  <a:pt x="297" y="585"/>
                </a:cubicBezTo>
                <a:cubicBezTo>
                  <a:pt x="297" y="557"/>
                  <a:pt x="297" y="529"/>
                  <a:pt x="297" y="493"/>
                </a:cubicBezTo>
                <a:cubicBezTo>
                  <a:pt x="297" y="437"/>
                  <a:pt x="306" y="381"/>
                  <a:pt x="306" y="353"/>
                </a:cubicBezTo>
                <a:cubicBezTo>
                  <a:pt x="343" y="344"/>
                  <a:pt x="380" y="307"/>
                  <a:pt x="399" y="288"/>
                </a:cubicBezTo>
                <a:cubicBezTo>
                  <a:pt x="408" y="279"/>
                  <a:pt x="408" y="279"/>
                  <a:pt x="418" y="270"/>
                </a:cubicBezTo>
                <a:cubicBezTo>
                  <a:pt x="427" y="260"/>
                  <a:pt x="436" y="260"/>
                  <a:pt x="436" y="251"/>
                </a:cubicBezTo>
                <a:cubicBezTo>
                  <a:pt x="464" y="233"/>
                  <a:pt x="464" y="195"/>
                  <a:pt x="446" y="167"/>
                </a:cubicBezTo>
                <a:cubicBezTo>
                  <a:pt x="436" y="158"/>
                  <a:pt x="427" y="149"/>
                  <a:pt x="408" y="140"/>
                </a:cubicBezTo>
                <a:cubicBezTo>
                  <a:pt x="390" y="140"/>
                  <a:pt x="371" y="140"/>
                  <a:pt x="362" y="149"/>
                </a:cubicBezTo>
                <a:cubicBezTo>
                  <a:pt x="362" y="149"/>
                  <a:pt x="353" y="158"/>
                  <a:pt x="343" y="158"/>
                </a:cubicBezTo>
                <a:cubicBezTo>
                  <a:pt x="334" y="158"/>
                  <a:pt x="334" y="158"/>
                  <a:pt x="325" y="167"/>
                </a:cubicBezTo>
                <a:cubicBezTo>
                  <a:pt x="315" y="167"/>
                  <a:pt x="315" y="167"/>
                  <a:pt x="306" y="167"/>
                </a:cubicBezTo>
                <a:lnTo>
                  <a:pt x="306" y="167"/>
                </a:lnTo>
                <a:cubicBezTo>
                  <a:pt x="306" y="149"/>
                  <a:pt x="306" y="149"/>
                  <a:pt x="306" y="149"/>
                </a:cubicBezTo>
                <a:cubicBezTo>
                  <a:pt x="306" y="158"/>
                  <a:pt x="306" y="158"/>
                  <a:pt x="306" y="158"/>
                </a:cubicBezTo>
                <a:cubicBezTo>
                  <a:pt x="306" y="158"/>
                  <a:pt x="315" y="158"/>
                  <a:pt x="315" y="149"/>
                </a:cubicBezTo>
                <a:cubicBezTo>
                  <a:pt x="343" y="149"/>
                  <a:pt x="343" y="149"/>
                  <a:pt x="343" y="149"/>
                </a:cubicBezTo>
                <a:cubicBezTo>
                  <a:pt x="353" y="140"/>
                  <a:pt x="353" y="130"/>
                  <a:pt x="353" y="121"/>
                </a:cubicBezTo>
                <a:cubicBezTo>
                  <a:pt x="353" y="112"/>
                  <a:pt x="343" y="112"/>
                  <a:pt x="334" y="112"/>
                </a:cubicBezTo>
                <a:cubicBezTo>
                  <a:pt x="306" y="121"/>
                  <a:pt x="306" y="121"/>
                  <a:pt x="306" y="121"/>
                </a:cubicBezTo>
                <a:lnTo>
                  <a:pt x="297" y="121"/>
                </a:lnTo>
                <a:cubicBezTo>
                  <a:pt x="278" y="93"/>
                  <a:pt x="278" y="93"/>
                  <a:pt x="278" y="93"/>
                </a:cubicBezTo>
                <a:cubicBezTo>
                  <a:pt x="269" y="84"/>
                  <a:pt x="260" y="84"/>
                  <a:pt x="251" y="93"/>
                </a:cubicBezTo>
                <a:cubicBezTo>
                  <a:pt x="241" y="103"/>
                  <a:pt x="241" y="112"/>
                  <a:pt x="251" y="121"/>
                </a:cubicBezTo>
                <a:cubicBezTo>
                  <a:pt x="269" y="149"/>
                  <a:pt x="269" y="149"/>
                  <a:pt x="269" y="149"/>
                </a:cubicBezTo>
                <a:cubicBezTo>
                  <a:pt x="269" y="158"/>
                  <a:pt x="269" y="158"/>
                  <a:pt x="269" y="158"/>
                </a:cubicBezTo>
                <a:lnTo>
                  <a:pt x="269" y="158"/>
                </a:lnTo>
                <a:cubicBezTo>
                  <a:pt x="251" y="158"/>
                  <a:pt x="241" y="167"/>
                  <a:pt x="232" y="177"/>
                </a:cubicBezTo>
                <a:cubicBezTo>
                  <a:pt x="232" y="195"/>
                  <a:pt x="241" y="214"/>
                  <a:pt x="251" y="214"/>
                </a:cubicBezTo>
                <a:cubicBezTo>
                  <a:pt x="260" y="214"/>
                  <a:pt x="315" y="233"/>
                  <a:pt x="343" y="214"/>
                </a:cubicBezTo>
                <a:cubicBezTo>
                  <a:pt x="353" y="214"/>
                  <a:pt x="362" y="214"/>
                  <a:pt x="362" y="205"/>
                </a:cubicBezTo>
                <a:cubicBezTo>
                  <a:pt x="380" y="205"/>
                  <a:pt x="390" y="195"/>
                  <a:pt x="390" y="195"/>
                </a:cubicBezTo>
                <a:lnTo>
                  <a:pt x="399" y="195"/>
                </a:lnTo>
                <a:lnTo>
                  <a:pt x="399" y="195"/>
                </a:lnTo>
                <a:cubicBezTo>
                  <a:pt x="408" y="205"/>
                  <a:pt x="408" y="205"/>
                  <a:pt x="399" y="214"/>
                </a:cubicBezTo>
                <a:cubicBezTo>
                  <a:pt x="399" y="214"/>
                  <a:pt x="390" y="223"/>
                  <a:pt x="380" y="223"/>
                </a:cubicBezTo>
                <a:cubicBezTo>
                  <a:pt x="380" y="233"/>
                  <a:pt x="371" y="242"/>
                  <a:pt x="362" y="251"/>
                </a:cubicBezTo>
                <a:cubicBezTo>
                  <a:pt x="325" y="279"/>
                  <a:pt x="288" y="298"/>
                  <a:pt x="278" y="298"/>
                </a:cubicBezTo>
                <a:cubicBezTo>
                  <a:pt x="269" y="298"/>
                  <a:pt x="260" y="307"/>
                  <a:pt x="251" y="307"/>
                </a:cubicBezTo>
                <a:cubicBezTo>
                  <a:pt x="251" y="316"/>
                  <a:pt x="251" y="326"/>
                  <a:pt x="251" y="335"/>
                </a:cubicBezTo>
                <a:cubicBezTo>
                  <a:pt x="251" y="446"/>
                  <a:pt x="241" y="640"/>
                  <a:pt x="223" y="678"/>
                </a:cubicBezTo>
                <a:cubicBezTo>
                  <a:pt x="223" y="687"/>
                  <a:pt x="223" y="687"/>
                  <a:pt x="213" y="687"/>
                </a:cubicBezTo>
                <a:cubicBezTo>
                  <a:pt x="204" y="715"/>
                  <a:pt x="223" y="724"/>
                  <a:pt x="232" y="724"/>
                </a:cubicBezTo>
                <a:cubicBezTo>
                  <a:pt x="241" y="734"/>
                  <a:pt x="251" y="734"/>
                  <a:pt x="269" y="715"/>
                </a:cubicBezTo>
                <a:lnTo>
                  <a:pt x="269" y="715"/>
                </a:lnTo>
                <a:cubicBezTo>
                  <a:pt x="269" y="715"/>
                  <a:pt x="269" y="706"/>
                  <a:pt x="278" y="696"/>
                </a:cubicBezTo>
                <a:cubicBezTo>
                  <a:pt x="297" y="668"/>
                  <a:pt x="371" y="557"/>
                  <a:pt x="427" y="529"/>
                </a:cubicBezTo>
                <a:cubicBezTo>
                  <a:pt x="464" y="520"/>
                  <a:pt x="511" y="501"/>
                  <a:pt x="566" y="510"/>
                </a:cubicBezTo>
                <a:cubicBezTo>
                  <a:pt x="622" y="520"/>
                  <a:pt x="687" y="566"/>
                  <a:pt x="761" y="640"/>
                </a:cubicBezTo>
                <a:cubicBezTo>
                  <a:pt x="761" y="650"/>
                  <a:pt x="799" y="706"/>
                  <a:pt x="780" y="752"/>
                </a:cubicBezTo>
                <a:cubicBezTo>
                  <a:pt x="761" y="789"/>
                  <a:pt x="706" y="845"/>
                  <a:pt x="511" y="863"/>
                </a:cubicBezTo>
                <a:cubicBezTo>
                  <a:pt x="353" y="882"/>
                  <a:pt x="223" y="891"/>
                  <a:pt x="139" y="882"/>
                </a:cubicBezTo>
                <a:cubicBezTo>
                  <a:pt x="92" y="873"/>
                  <a:pt x="55" y="836"/>
                  <a:pt x="55" y="789"/>
                </a:cubicBezTo>
                <a:cubicBezTo>
                  <a:pt x="55" y="771"/>
                  <a:pt x="55" y="761"/>
                  <a:pt x="55" y="743"/>
                </a:cubicBezTo>
                <a:cubicBezTo>
                  <a:pt x="55" y="706"/>
                  <a:pt x="65" y="622"/>
                  <a:pt x="83" y="585"/>
                </a:cubicBezTo>
                <a:cubicBezTo>
                  <a:pt x="111" y="510"/>
                  <a:pt x="111" y="465"/>
                  <a:pt x="120" y="418"/>
                </a:cubicBezTo>
                <a:cubicBezTo>
                  <a:pt x="120" y="409"/>
                  <a:pt x="120" y="390"/>
                  <a:pt x="120" y="381"/>
                </a:cubicBezTo>
                <a:cubicBezTo>
                  <a:pt x="129" y="335"/>
                  <a:pt x="148" y="279"/>
                  <a:pt x="157" y="233"/>
                </a:cubicBezTo>
                <a:cubicBezTo>
                  <a:pt x="167" y="223"/>
                  <a:pt x="167" y="223"/>
                  <a:pt x="167" y="223"/>
                </a:cubicBezTo>
                <a:cubicBezTo>
                  <a:pt x="176" y="177"/>
                  <a:pt x="195" y="121"/>
                  <a:pt x="195" y="121"/>
                </a:cubicBezTo>
                <a:cubicBezTo>
                  <a:pt x="223" y="65"/>
                  <a:pt x="260" y="47"/>
                  <a:pt x="325" y="75"/>
                </a:cubicBezTo>
                <a:cubicBezTo>
                  <a:pt x="334" y="75"/>
                  <a:pt x="343" y="75"/>
                  <a:pt x="362" y="84"/>
                </a:cubicBezTo>
                <a:cubicBezTo>
                  <a:pt x="380" y="84"/>
                  <a:pt x="380" y="93"/>
                  <a:pt x="380" y="93"/>
                </a:cubicBezTo>
                <a:cubicBezTo>
                  <a:pt x="390" y="103"/>
                  <a:pt x="380" y="121"/>
                  <a:pt x="380" y="130"/>
                </a:cubicBezTo>
                <a:lnTo>
                  <a:pt x="380" y="130"/>
                </a:lnTo>
                <a:cubicBezTo>
                  <a:pt x="436" y="149"/>
                  <a:pt x="436" y="149"/>
                  <a:pt x="436" y="149"/>
                </a:cubicBezTo>
                <a:cubicBezTo>
                  <a:pt x="436" y="140"/>
                  <a:pt x="446" y="103"/>
                  <a:pt x="427" y="65"/>
                </a:cubicBezTo>
                <a:cubicBezTo>
                  <a:pt x="427" y="56"/>
                  <a:pt x="408" y="37"/>
                  <a:pt x="371" y="28"/>
                </a:cubicBezTo>
                <a:cubicBezTo>
                  <a:pt x="362" y="28"/>
                  <a:pt x="353" y="19"/>
                  <a:pt x="343" y="19"/>
                </a:cubicBezTo>
                <a:cubicBezTo>
                  <a:pt x="297" y="0"/>
                  <a:pt x="260" y="0"/>
                  <a:pt x="223" y="10"/>
                </a:cubicBezTo>
                <a:cubicBezTo>
                  <a:pt x="195" y="28"/>
                  <a:pt x="167" y="56"/>
                  <a:pt x="148" y="93"/>
                </a:cubicBezTo>
                <a:cubicBezTo>
                  <a:pt x="148" y="93"/>
                  <a:pt x="148" y="93"/>
                  <a:pt x="111" y="205"/>
                </a:cubicBezTo>
                <a:cubicBezTo>
                  <a:pt x="111" y="214"/>
                  <a:pt x="111" y="214"/>
                  <a:pt x="111" y="214"/>
                </a:cubicBezTo>
                <a:cubicBezTo>
                  <a:pt x="92" y="270"/>
                  <a:pt x="74" y="316"/>
                  <a:pt x="74" y="372"/>
                </a:cubicBezTo>
                <a:cubicBezTo>
                  <a:pt x="65" y="390"/>
                  <a:pt x="65" y="400"/>
                  <a:pt x="65" y="409"/>
                </a:cubicBezTo>
                <a:cubicBezTo>
                  <a:pt x="55" y="456"/>
                  <a:pt x="55" y="501"/>
                  <a:pt x="27" y="566"/>
                </a:cubicBezTo>
                <a:cubicBezTo>
                  <a:pt x="18" y="612"/>
                  <a:pt x="0" y="696"/>
                  <a:pt x="0" y="752"/>
                </a:cubicBezTo>
                <a:cubicBezTo>
                  <a:pt x="0" y="761"/>
                  <a:pt x="0" y="771"/>
                  <a:pt x="0" y="789"/>
                </a:cubicBezTo>
                <a:cubicBezTo>
                  <a:pt x="0" y="863"/>
                  <a:pt x="55" y="929"/>
                  <a:pt x="129" y="938"/>
                </a:cubicBezTo>
                <a:cubicBezTo>
                  <a:pt x="167" y="938"/>
                  <a:pt x="195" y="938"/>
                  <a:pt x="241" y="938"/>
                </a:cubicBezTo>
                <a:cubicBezTo>
                  <a:pt x="315" y="938"/>
                  <a:pt x="408" y="938"/>
                  <a:pt x="520" y="919"/>
                </a:cubicBezTo>
                <a:cubicBezTo>
                  <a:pt x="697" y="901"/>
                  <a:pt x="799" y="854"/>
                  <a:pt x="827" y="771"/>
                </a:cubicBezTo>
                <a:cubicBezTo>
                  <a:pt x="864" y="687"/>
                  <a:pt x="799" y="612"/>
                  <a:pt x="799" y="60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8328992" y="9173468"/>
            <a:ext cx="895603" cy="904338"/>
          </a:xfrm>
          <a:custGeom>
            <a:avLst/>
            <a:gdLst/>
            <a:ahLst/>
            <a:cxnLst/>
            <a:rect l="l" t="t" r="r" b="b"/>
            <a:pathLst>
              <a:path w="902" h="911" extrusionOk="0">
                <a:moveTo>
                  <a:pt x="446" y="910"/>
                </a:moveTo>
                <a:lnTo>
                  <a:pt x="446" y="910"/>
                </a:lnTo>
                <a:cubicBezTo>
                  <a:pt x="325" y="910"/>
                  <a:pt x="214" y="864"/>
                  <a:pt x="130" y="780"/>
                </a:cubicBezTo>
                <a:cubicBezTo>
                  <a:pt x="47" y="687"/>
                  <a:pt x="0" y="576"/>
                  <a:pt x="0" y="455"/>
                </a:cubicBezTo>
                <a:cubicBezTo>
                  <a:pt x="0" y="334"/>
                  <a:pt x="47" y="223"/>
                  <a:pt x="130" y="139"/>
                </a:cubicBezTo>
                <a:cubicBezTo>
                  <a:pt x="214" y="46"/>
                  <a:pt x="325" y="0"/>
                  <a:pt x="446" y="0"/>
                </a:cubicBezTo>
                <a:cubicBezTo>
                  <a:pt x="567" y="0"/>
                  <a:pt x="688" y="46"/>
                  <a:pt x="772" y="139"/>
                </a:cubicBezTo>
                <a:cubicBezTo>
                  <a:pt x="855" y="223"/>
                  <a:pt x="901" y="334"/>
                  <a:pt x="901" y="455"/>
                </a:cubicBezTo>
                <a:cubicBezTo>
                  <a:pt x="901" y="576"/>
                  <a:pt x="855" y="687"/>
                  <a:pt x="772" y="780"/>
                </a:cubicBezTo>
                <a:cubicBezTo>
                  <a:pt x="688" y="864"/>
                  <a:pt x="567" y="910"/>
                  <a:pt x="446" y="910"/>
                </a:cubicBezTo>
                <a:close/>
                <a:moveTo>
                  <a:pt x="446" y="55"/>
                </a:moveTo>
                <a:lnTo>
                  <a:pt x="446" y="55"/>
                </a:lnTo>
                <a:cubicBezTo>
                  <a:pt x="232" y="55"/>
                  <a:pt x="56" y="232"/>
                  <a:pt x="56" y="455"/>
                </a:cubicBezTo>
                <a:cubicBezTo>
                  <a:pt x="56" y="678"/>
                  <a:pt x="232" y="855"/>
                  <a:pt x="446" y="855"/>
                </a:cubicBezTo>
                <a:cubicBezTo>
                  <a:pt x="669" y="855"/>
                  <a:pt x="846" y="678"/>
                  <a:pt x="846" y="455"/>
                </a:cubicBezTo>
                <a:cubicBezTo>
                  <a:pt x="846" y="232"/>
                  <a:pt x="669" y="55"/>
                  <a:pt x="446" y="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516850" y="9365695"/>
            <a:ext cx="515520" cy="515520"/>
          </a:xfrm>
          <a:custGeom>
            <a:avLst/>
            <a:gdLst/>
            <a:ahLst/>
            <a:cxnLst/>
            <a:rect l="l" t="t" r="r" b="b"/>
            <a:pathLst>
              <a:path w="521" h="521" extrusionOk="0">
                <a:moveTo>
                  <a:pt x="260" y="520"/>
                </a:moveTo>
                <a:lnTo>
                  <a:pt x="260" y="520"/>
                </a:lnTo>
                <a:cubicBezTo>
                  <a:pt x="121" y="520"/>
                  <a:pt x="0" y="399"/>
                  <a:pt x="0" y="260"/>
                </a:cubicBezTo>
                <a:cubicBezTo>
                  <a:pt x="0" y="121"/>
                  <a:pt x="121" y="0"/>
                  <a:pt x="260" y="0"/>
                </a:cubicBezTo>
                <a:cubicBezTo>
                  <a:pt x="400" y="0"/>
                  <a:pt x="520" y="121"/>
                  <a:pt x="520" y="260"/>
                </a:cubicBezTo>
                <a:cubicBezTo>
                  <a:pt x="520" y="399"/>
                  <a:pt x="400" y="520"/>
                  <a:pt x="260" y="520"/>
                </a:cubicBezTo>
                <a:close/>
                <a:moveTo>
                  <a:pt x="260" y="56"/>
                </a:moveTo>
                <a:lnTo>
                  <a:pt x="260" y="56"/>
                </a:lnTo>
                <a:cubicBezTo>
                  <a:pt x="149" y="56"/>
                  <a:pt x="56" y="148"/>
                  <a:pt x="56" y="260"/>
                </a:cubicBezTo>
                <a:cubicBezTo>
                  <a:pt x="56" y="371"/>
                  <a:pt x="149" y="464"/>
                  <a:pt x="260" y="464"/>
                </a:cubicBezTo>
                <a:cubicBezTo>
                  <a:pt x="372" y="464"/>
                  <a:pt x="465" y="371"/>
                  <a:pt x="465" y="260"/>
                </a:cubicBezTo>
                <a:cubicBezTo>
                  <a:pt x="465" y="148"/>
                  <a:pt x="372" y="56"/>
                  <a:pt x="260" y="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7979488" y="9173468"/>
            <a:ext cx="314553" cy="423772"/>
          </a:xfrm>
          <a:custGeom>
            <a:avLst/>
            <a:gdLst/>
            <a:ahLst/>
            <a:cxnLst/>
            <a:rect l="l" t="t" r="r" b="b"/>
            <a:pathLst>
              <a:path w="317" h="428" extrusionOk="0">
                <a:moveTo>
                  <a:pt x="158" y="427"/>
                </a:moveTo>
                <a:lnTo>
                  <a:pt x="158" y="427"/>
                </a:lnTo>
                <a:cubicBezTo>
                  <a:pt x="74" y="427"/>
                  <a:pt x="0" y="353"/>
                  <a:pt x="0" y="26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9" y="0"/>
                  <a:pt x="28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307" y="0"/>
                  <a:pt x="316" y="18"/>
                  <a:pt x="316" y="28"/>
                </a:cubicBezTo>
                <a:cubicBezTo>
                  <a:pt x="316" y="260"/>
                  <a:pt x="316" y="260"/>
                  <a:pt x="316" y="260"/>
                </a:cubicBezTo>
                <a:cubicBezTo>
                  <a:pt x="316" y="353"/>
                  <a:pt x="251" y="427"/>
                  <a:pt x="158" y="427"/>
                </a:cubicBezTo>
                <a:close/>
                <a:moveTo>
                  <a:pt x="56" y="55"/>
                </a:moveTo>
                <a:lnTo>
                  <a:pt x="56" y="55"/>
                </a:lnTo>
                <a:cubicBezTo>
                  <a:pt x="56" y="260"/>
                  <a:pt x="56" y="260"/>
                  <a:pt x="56" y="260"/>
                </a:cubicBezTo>
                <a:cubicBezTo>
                  <a:pt x="56" y="325"/>
                  <a:pt x="102" y="371"/>
                  <a:pt x="158" y="371"/>
                </a:cubicBezTo>
                <a:cubicBezTo>
                  <a:pt x="214" y="371"/>
                  <a:pt x="260" y="325"/>
                  <a:pt x="260" y="260"/>
                </a:cubicBezTo>
                <a:cubicBezTo>
                  <a:pt x="260" y="55"/>
                  <a:pt x="260" y="55"/>
                  <a:pt x="260" y="55"/>
                </a:cubicBezTo>
                <a:lnTo>
                  <a:pt x="56" y="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8075602" y="9173468"/>
            <a:ext cx="56793" cy="266495"/>
          </a:xfrm>
          <a:custGeom>
            <a:avLst/>
            <a:gdLst/>
            <a:ahLst/>
            <a:cxnLst/>
            <a:rect l="l" t="t" r="r" b="b"/>
            <a:pathLst>
              <a:path w="57" h="270" extrusionOk="0">
                <a:moveTo>
                  <a:pt x="28" y="269"/>
                </a:moveTo>
                <a:lnTo>
                  <a:pt x="28" y="269"/>
                </a:lnTo>
                <a:cubicBezTo>
                  <a:pt x="9" y="269"/>
                  <a:pt x="0" y="251"/>
                  <a:pt x="0" y="2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8" y="0"/>
                </a:cubicBezTo>
                <a:cubicBezTo>
                  <a:pt x="37" y="0"/>
                  <a:pt x="56" y="18"/>
                  <a:pt x="56" y="28"/>
                </a:cubicBezTo>
                <a:cubicBezTo>
                  <a:pt x="56" y="241"/>
                  <a:pt x="56" y="241"/>
                  <a:pt x="56" y="241"/>
                </a:cubicBezTo>
                <a:cubicBezTo>
                  <a:pt x="56" y="251"/>
                  <a:pt x="37" y="269"/>
                  <a:pt x="28" y="26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154240" y="9173468"/>
            <a:ext cx="56793" cy="266495"/>
          </a:xfrm>
          <a:custGeom>
            <a:avLst/>
            <a:gdLst/>
            <a:ahLst/>
            <a:cxnLst/>
            <a:rect l="l" t="t" r="r" b="b"/>
            <a:pathLst>
              <a:path w="57" h="270" extrusionOk="0">
                <a:moveTo>
                  <a:pt x="28" y="269"/>
                </a:moveTo>
                <a:lnTo>
                  <a:pt x="28" y="269"/>
                </a:lnTo>
                <a:cubicBezTo>
                  <a:pt x="10" y="269"/>
                  <a:pt x="0" y="251"/>
                  <a:pt x="0" y="2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0" y="0"/>
                  <a:pt x="28" y="0"/>
                </a:cubicBezTo>
                <a:cubicBezTo>
                  <a:pt x="47" y="0"/>
                  <a:pt x="56" y="18"/>
                  <a:pt x="56" y="28"/>
                </a:cubicBezTo>
                <a:cubicBezTo>
                  <a:pt x="56" y="241"/>
                  <a:pt x="56" y="241"/>
                  <a:pt x="56" y="241"/>
                </a:cubicBezTo>
                <a:cubicBezTo>
                  <a:pt x="56" y="251"/>
                  <a:pt x="47" y="269"/>
                  <a:pt x="28" y="26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8075602" y="9540447"/>
            <a:ext cx="139802" cy="532994"/>
          </a:xfrm>
          <a:custGeom>
            <a:avLst/>
            <a:gdLst/>
            <a:ahLst/>
            <a:cxnLst/>
            <a:rect l="l" t="t" r="r" b="b"/>
            <a:pathLst>
              <a:path w="140" h="540" extrusionOk="0">
                <a:moveTo>
                  <a:pt x="65" y="539"/>
                </a:moveTo>
                <a:lnTo>
                  <a:pt x="65" y="539"/>
                </a:lnTo>
                <a:cubicBezTo>
                  <a:pt x="28" y="539"/>
                  <a:pt x="0" y="502"/>
                  <a:pt x="0" y="46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0" y="9"/>
                  <a:pt x="9" y="0"/>
                </a:cubicBezTo>
                <a:cubicBezTo>
                  <a:pt x="9" y="0"/>
                  <a:pt x="19" y="0"/>
                  <a:pt x="2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30" y="0"/>
                  <a:pt x="139" y="9"/>
                  <a:pt x="139" y="28"/>
                </a:cubicBezTo>
                <a:cubicBezTo>
                  <a:pt x="139" y="465"/>
                  <a:pt x="139" y="465"/>
                  <a:pt x="139" y="465"/>
                </a:cubicBezTo>
                <a:cubicBezTo>
                  <a:pt x="139" y="502"/>
                  <a:pt x="111" y="539"/>
                  <a:pt x="65" y="539"/>
                </a:cubicBezTo>
                <a:close/>
                <a:moveTo>
                  <a:pt x="56" y="56"/>
                </a:moveTo>
                <a:lnTo>
                  <a:pt x="56" y="56"/>
                </a:lnTo>
                <a:cubicBezTo>
                  <a:pt x="56" y="465"/>
                  <a:pt x="56" y="465"/>
                  <a:pt x="56" y="465"/>
                </a:cubicBezTo>
                <a:cubicBezTo>
                  <a:pt x="56" y="474"/>
                  <a:pt x="56" y="484"/>
                  <a:pt x="65" y="484"/>
                </a:cubicBezTo>
                <a:cubicBezTo>
                  <a:pt x="74" y="484"/>
                  <a:pt x="83" y="474"/>
                  <a:pt x="83" y="465"/>
                </a:cubicBezTo>
                <a:cubicBezTo>
                  <a:pt x="83" y="56"/>
                  <a:pt x="83" y="56"/>
                  <a:pt x="83" y="56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8093077" y="1908152"/>
            <a:ext cx="782011" cy="1446073"/>
          </a:xfrm>
          <a:custGeom>
            <a:avLst/>
            <a:gdLst/>
            <a:ahLst/>
            <a:cxnLst/>
            <a:rect l="l" t="t" r="r" b="b"/>
            <a:pathLst>
              <a:path w="790" h="1459" extrusionOk="0">
                <a:moveTo>
                  <a:pt x="789" y="1273"/>
                </a:moveTo>
                <a:lnTo>
                  <a:pt x="789" y="1273"/>
                </a:lnTo>
                <a:cubicBezTo>
                  <a:pt x="743" y="1040"/>
                  <a:pt x="743" y="1040"/>
                  <a:pt x="743" y="1040"/>
                </a:cubicBezTo>
                <a:cubicBezTo>
                  <a:pt x="734" y="984"/>
                  <a:pt x="734" y="984"/>
                  <a:pt x="734" y="984"/>
                </a:cubicBezTo>
                <a:cubicBezTo>
                  <a:pt x="724" y="947"/>
                  <a:pt x="696" y="920"/>
                  <a:pt x="659" y="929"/>
                </a:cubicBezTo>
                <a:cubicBezTo>
                  <a:pt x="622" y="938"/>
                  <a:pt x="622" y="938"/>
                  <a:pt x="622" y="938"/>
                </a:cubicBezTo>
                <a:cubicBezTo>
                  <a:pt x="604" y="901"/>
                  <a:pt x="576" y="882"/>
                  <a:pt x="538" y="892"/>
                </a:cubicBezTo>
                <a:cubicBezTo>
                  <a:pt x="501" y="901"/>
                  <a:pt x="501" y="901"/>
                  <a:pt x="501" y="901"/>
                </a:cubicBezTo>
                <a:cubicBezTo>
                  <a:pt x="492" y="901"/>
                  <a:pt x="492" y="901"/>
                  <a:pt x="492" y="901"/>
                </a:cubicBezTo>
                <a:lnTo>
                  <a:pt x="492" y="901"/>
                </a:lnTo>
                <a:cubicBezTo>
                  <a:pt x="492" y="892"/>
                  <a:pt x="492" y="892"/>
                  <a:pt x="492" y="882"/>
                </a:cubicBezTo>
                <a:cubicBezTo>
                  <a:pt x="427" y="594"/>
                  <a:pt x="427" y="594"/>
                  <a:pt x="427" y="594"/>
                </a:cubicBezTo>
                <a:lnTo>
                  <a:pt x="427" y="594"/>
                </a:lnTo>
                <a:cubicBezTo>
                  <a:pt x="511" y="576"/>
                  <a:pt x="566" y="520"/>
                  <a:pt x="585" y="427"/>
                </a:cubicBezTo>
                <a:cubicBezTo>
                  <a:pt x="604" y="343"/>
                  <a:pt x="585" y="232"/>
                  <a:pt x="566" y="139"/>
                </a:cubicBezTo>
                <a:lnTo>
                  <a:pt x="566" y="139"/>
                </a:lnTo>
                <a:cubicBezTo>
                  <a:pt x="566" y="139"/>
                  <a:pt x="566" y="139"/>
                  <a:pt x="566" y="129"/>
                </a:cubicBezTo>
                <a:cubicBezTo>
                  <a:pt x="566" y="111"/>
                  <a:pt x="585" y="74"/>
                  <a:pt x="613" y="46"/>
                </a:cubicBezTo>
                <a:cubicBezTo>
                  <a:pt x="622" y="37"/>
                  <a:pt x="613" y="18"/>
                  <a:pt x="604" y="9"/>
                </a:cubicBezTo>
                <a:cubicBezTo>
                  <a:pt x="594" y="0"/>
                  <a:pt x="576" y="0"/>
                  <a:pt x="566" y="9"/>
                </a:cubicBezTo>
                <a:cubicBezTo>
                  <a:pt x="529" y="46"/>
                  <a:pt x="427" y="74"/>
                  <a:pt x="315" y="74"/>
                </a:cubicBezTo>
                <a:lnTo>
                  <a:pt x="306" y="74"/>
                </a:lnTo>
                <a:cubicBezTo>
                  <a:pt x="195" y="65"/>
                  <a:pt x="92" y="46"/>
                  <a:pt x="55" y="9"/>
                </a:cubicBezTo>
                <a:cubicBezTo>
                  <a:pt x="46" y="0"/>
                  <a:pt x="27" y="0"/>
                  <a:pt x="18" y="9"/>
                </a:cubicBezTo>
                <a:cubicBezTo>
                  <a:pt x="9" y="18"/>
                  <a:pt x="0" y="27"/>
                  <a:pt x="9" y="46"/>
                </a:cubicBezTo>
                <a:cubicBezTo>
                  <a:pt x="27" y="83"/>
                  <a:pt x="46" y="129"/>
                  <a:pt x="46" y="139"/>
                </a:cubicBezTo>
                <a:cubicBezTo>
                  <a:pt x="27" y="241"/>
                  <a:pt x="18" y="343"/>
                  <a:pt x="37" y="427"/>
                </a:cubicBezTo>
                <a:cubicBezTo>
                  <a:pt x="46" y="474"/>
                  <a:pt x="64" y="511"/>
                  <a:pt x="92" y="538"/>
                </a:cubicBezTo>
                <a:cubicBezTo>
                  <a:pt x="120" y="566"/>
                  <a:pt x="158" y="585"/>
                  <a:pt x="204" y="594"/>
                </a:cubicBezTo>
                <a:cubicBezTo>
                  <a:pt x="204" y="594"/>
                  <a:pt x="204" y="603"/>
                  <a:pt x="213" y="603"/>
                </a:cubicBezTo>
                <a:cubicBezTo>
                  <a:pt x="213" y="603"/>
                  <a:pt x="213" y="603"/>
                  <a:pt x="213" y="594"/>
                </a:cubicBezTo>
                <a:cubicBezTo>
                  <a:pt x="241" y="734"/>
                  <a:pt x="241" y="734"/>
                  <a:pt x="241" y="734"/>
                </a:cubicBezTo>
                <a:cubicBezTo>
                  <a:pt x="241" y="734"/>
                  <a:pt x="250" y="734"/>
                  <a:pt x="250" y="743"/>
                </a:cubicBezTo>
                <a:cubicBezTo>
                  <a:pt x="232" y="752"/>
                  <a:pt x="223" y="761"/>
                  <a:pt x="223" y="780"/>
                </a:cubicBezTo>
                <a:cubicBezTo>
                  <a:pt x="223" y="789"/>
                  <a:pt x="223" y="799"/>
                  <a:pt x="223" y="808"/>
                </a:cubicBezTo>
                <a:cubicBezTo>
                  <a:pt x="269" y="1031"/>
                  <a:pt x="288" y="1152"/>
                  <a:pt x="297" y="1207"/>
                </a:cubicBezTo>
                <a:cubicBezTo>
                  <a:pt x="288" y="1207"/>
                  <a:pt x="288" y="1198"/>
                  <a:pt x="288" y="1198"/>
                </a:cubicBezTo>
                <a:cubicBezTo>
                  <a:pt x="269" y="1189"/>
                  <a:pt x="250" y="1170"/>
                  <a:pt x="241" y="1152"/>
                </a:cubicBezTo>
                <a:cubicBezTo>
                  <a:pt x="223" y="1133"/>
                  <a:pt x="204" y="1115"/>
                  <a:pt x="186" y="1105"/>
                </a:cubicBezTo>
                <a:cubicBezTo>
                  <a:pt x="167" y="1087"/>
                  <a:pt x="148" y="1077"/>
                  <a:pt x="130" y="1077"/>
                </a:cubicBezTo>
                <a:cubicBezTo>
                  <a:pt x="111" y="1068"/>
                  <a:pt x="92" y="1077"/>
                  <a:pt x="83" y="1087"/>
                </a:cubicBezTo>
                <a:cubicBezTo>
                  <a:pt x="64" y="1096"/>
                  <a:pt x="55" y="1105"/>
                  <a:pt x="46" y="1115"/>
                </a:cubicBezTo>
                <a:cubicBezTo>
                  <a:pt x="37" y="1133"/>
                  <a:pt x="37" y="1152"/>
                  <a:pt x="46" y="1170"/>
                </a:cubicBezTo>
                <a:lnTo>
                  <a:pt x="46" y="1180"/>
                </a:lnTo>
                <a:cubicBezTo>
                  <a:pt x="158" y="1301"/>
                  <a:pt x="158" y="1301"/>
                  <a:pt x="158" y="1301"/>
                </a:cubicBezTo>
                <a:cubicBezTo>
                  <a:pt x="158" y="1310"/>
                  <a:pt x="167" y="1319"/>
                  <a:pt x="176" y="1338"/>
                </a:cubicBezTo>
                <a:cubicBezTo>
                  <a:pt x="213" y="1384"/>
                  <a:pt x="260" y="1440"/>
                  <a:pt x="269" y="1440"/>
                </a:cubicBezTo>
                <a:cubicBezTo>
                  <a:pt x="269" y="1449"/>
                  <a:pt x="269" y="1449"/>
                  <a:pt x="269" y="1449"/>
                </a:cubicBezTo>
                <a:cubicBezTo>
                  <a:pt x="278" y="1458"/>
                  <a:pt x="288" y="1458"/>
                  <a:pt x="297" y="1458"/>
                </a:cubicBezTo>
                <a:cubicBezTo>
                  <a:pt x="297" y="1458"/>
                  <a:pt x="306" y="1458"/>
                  <a:pt x="315" y="1449"/>
                </a:cubicBezTo>
                <a:cubicBezTo>
                  <a:pt x="325" y="1440"/>
                  <a:pt x="325" y="1421"/>
                  <a:pt x="315" y="1412"/>
                </a:cubicBezTo>
                <a:cubicBezTo>
                  <a:pt x="306" y="1403"/>
                  <a:pt x="306" y="1403"/>
                  <a:pt x="306" y="1403"/>
                </a:cubicBezTo>
                <a:lnTo>
                  <a:pt x="306" y="1403"/>
                </a:lnTo>
                <a:cubicBezTo>
                  <a:pt x="306" y="1403"/>
                  <a:pt x="260" y="1347"/>
                  <a:pt x="223" y="1301"/>
                </a:cubicBezTo>
                <a:cubicBezTo>
                  <a:pt x="213" y="1291"/>
                  <a:pt x="204" y="1282"/>
                  <a:pt x="195" y="1263"/>
                </a:cubicBezTo>
                <a:cubicBezTo>
                  <a:pt x="92" y="1152"/>
                  <a:pt x="92" y="1152"/>
                  <a:pt x="92" y="1152"/>
                </a:cubicBezTo>
                <a:cubicBezTo>
                  <a:pt x="102" y="1143"/>
                  <a:pt x="111" y="1124"/>
                  <a:pt x="120" y="1124"/>
                </a:cubicBezTo>
                <a:cubicBezTo>
                  <a:pt x="130" y="1133"/>
                  <a:pt x="176" y="1161"/>
                  <a:pt x="195" y="1189"/>
                </a:cubicBezTo>
                <a:cubicBezTo>
                  <a:pt x="213" y="1207"/>
                  <a:pt x="232" y="1226"/>
                  <a:pt x="250" y="1245"/>
                </a:cubicBezTo>
                <a:cubicBezTo>
                  <a:pt x="288" y="1273"/>
                  <a:pt x="306" y="1282"/>
                  <a:pt x="325" y="1273"/>
                </a:cubicBezTo>
                <a:cubicBezTo>
                  <a:pt x="334" y="1273"/>
                  <a:pt x="343" y="1263"/>
                  <a:pt x="343" y="1254"/>
                </a:cubicBezTo>
                <a:cubicBezTo>
                  <a:pt x="353" y="1245"/>
                  <a:pt x="353" y="1226"/>
                  <a:pt x="343" y="1180"/>
                </a:cubicBezTo>
                <a:cubicBezTo>
                  <a:pt x="343" y="1152"/>
                  <a:pt x="334" y="1115"/>
                  <a:pt x="325" y="1059"/>
                </a:cubicBezTo>
                <a:cubicBezTo>
                  <a:pt x="306" y="966"/>
                  <a:pt x="288" y="854"/>
                  <a:pt x="278" y="799"/>
                </a:cubicBezTo>
                <a:cubicBezTo>
                  <a:pt x="278" y="799"/>
                  <a:pt x="278" y="799"/>
                  <a:pt x="278" y="789"/>
                </a:cubicBezTo>
                <a:cubicBezTo>
                  <a:pt x="278" y="780"/>
                  <a:pt x="297" y="771"/>
                  <a:pt x="297" y="771"/>
                </a:cubicBezTo>
                <a:cubicBezTo>
                  <a:pt x="306" y="771"/>
                  <a:pt x="315" y="771"/>
                  <a:pt x="325" y="789"/>
                </a:cubicBezTo>
                <a:lnTo>
                  <a:pt x="325" y="789"/>
                </a:lnTo>
                <a:cubicBezTo>
                  <a:pt x="390" y="1133"/>
                  <a:pt x="390" y="1133"/>
                  <a:pt x="390" y="1133"/>
                </a:cubicBezTo>
                <a:cubicBezTo>
                  <a:pt x="390" y="1143"/>
                  <a:pt x="399" y="1152"/>
                  <a:pt x="418" y="1152"/>
                </a:cubicBezTo>
                <a:cubicBezTo>
                  <a:pt x="436" y="1152"/>
                  <a:pt x="446" y="1133"/>
                  <a:pt x="436" y="1124"/>
                </a:cubicBezTo>
                <a:cubicBezTo>
                  <a:pt x="436" y="1105"/>
                  <a:pt x="436" y="1105"/>
                  <a:pt x="436" y="1105"/>
                </a:cubicBezTo>
                <a:lnTo>
                  <a:pt x="436" y="1105"/>
                </a:lnTo>
                <a:cubicBezTo>
                  <a:pt x="409" y="938"/>
                  <a:pt x="409" y="938"/>
                  <a:pt x="409" y="938"/>
                </a:cubicBezTo>
                <a:cubicBezTo>
                  <a:pt x="455" y="938"/>
                  <a:pt x="455" y="938"/>
                  <a:pt x="455" y="938"/>
                </a:cubicBezTo>
                <a:lnTo>
                  <a:pt x="455" y="938"/>
                </a:lnTo>
                <a:cubicBezTo>
                  <a:pt x="464" y="947"/>
                  <a:pt x="464" y="947"/>
                  <a:pt x="464" y="947"/>
                </a:cubicBezTo>
                <a:lnTo>
                  <a:pt x="464" y="947"/>
                </a:lnTo>
                <a:lnTo>
                  <a:pt x="464" y="947"/>
                </a:lnTo>
                <a:cubicBezTo>
                  <a:pt x="483" y="1077"/>
                  <a:pt x="483" y="1077"/>
                  <a:pt x="483" y="1077"/>
                </a:cubicBezTo>
                <a:cubicBezTo>
                  <a:pt x="483" y="1087"/>
                  <a:pt x="501" y="1096"/>
                  <a:pt x="511" y="1096"/>
                </a:cubicBezTo>
                <a:cubicBezTo>
                  <a:pt x="529" y="1096"/>
                  <a:pt x="538" y="1077"/>
                  <a:pt x="538" y="1068"/>
                </a:cubicBezTo>
                <a:cubicBezTo>
                  <a:pt x="520" y="947"/>
                  <a:pt x="520" y="947"/>
                  <a:pt x="520" y="947"/>
                </a:cubicBezTo>
                <a:cubicBezTo>
                  <a:pt x="548" y="947"/>
                  <a:pt x="548" y="947"/>
                  <a:pt x="548" y="947"/>
                </a:cubicBezTo>
                <a:cubicBezTo>
                  <a:pt x="557" y="947"/>
                  <a:pt x="566" y="947"/>
                  <a:pt x="566" y="957"/>
                </a:cubicBezTo>
                <a:cubicBezTo>
                  <a:pt x="585" y="1077"/>
                  <a:pt x="585" y="1077"/>
                  <a:pt x="585" y="1077"/>
                </a:cubicBezTo>
                <a:cubicBezTo>
                  <a:pt x="594" y="1096"/>
                  <a:pt x="604" y="1105"/>
                  <a:pt x="613" y="1105"/>
                </a:cubicBezTo>
                <a:lnTo>
                  <a:pt x="622" y="1105"/>
                </a:lnTo>
                <a:cubicBezTo>
                  <a:pt x="632" y="1096"/>
                  <a:pt x="641" y="1087"/>
                  <a:pt x="641" y="1068"/>
                </a:cubicBezTo>
                <a:lnTo>
                  <a:pt x="641" y="1068"/>
                </a:lnTo>
                <a:lnTo>
                  <a:pt x="641" y="1068"/>
                </a:lnTo>
                <a:cubicBezTo>
                  <a:pt x="632" y="984"/>
                  <a:pt x="632" y="984"/>
                  <a:pt x="632" y="984"/>
                </a:cubicBezTo>
                <a:cubicBezTo>
                  <a:pt x="669" y="984"/>
                  <a:pt x="669" y="984"/>
                  <a:pt x="669" y="984"/>
                </a:cubicBezTo>
                <a:cubicBezTo>
                  <a:pt x="669" y="984"/>
                  <a:pt x="678" y="984"/>
                  <a:pt x="678" y="994"/>
                </a:cubicBezTo>
                <a:cubicBezTo>
                  <a:pt x="687" y="1059"/>
                  <a:pt x="687" y="1059"/>
                  <a:pt x="687" y="1059"/>
                </a:cubicBezTo>
                <a:cubicBezTo>
                  <a:pt x="687" y="1059"/>
                  <a:pt x="687" y="1059"/>
                  <a:pt x="687" y="1068"/>
                </a:cubicBezTo>
                <a:cubicBezTo>
                  <a:pt x="734" y="1282"/>
                  <a:pt x="734" y="1282"/>
                  <a:pt x="734" y="1282"/>
                </a:cubicBezTo>
                <a:cubicBezTo>
                  <a:pt x="734" y="1291"/>
                  <a:pt x="743" y="1301"/>
                  <a:pt x="762" y="1301"/>
                </a:cubicBezTo>
                <a:lnTo>
                  <a:pt x="762" y="1301"/>
                </a:lnTo>
                <a:cubicBezTo>
                  <a:pt x="780" y="1301"/>
                  <a:pt x="789" y="1282"/>
                  <a:pt x="789" y="1273"/>
                </a:cubicBezTo>
                <a:close/>
                <a:moveTo>
                  <a:pt x="529" y="418"/>
                </a:moveTo>
                <a:lnTo>
                  <a:pt x="529" y="418"/>
                </a:lnTo>
                <a:cubicBezTo>
                  <a:pt x="520" y="483"/>
                  <a:pt x="473" y="529"/>
                  <a:pt x="409" y="548"/>
                </a:cubicBezTo>
                <a:cubicBezTo>
                  <a:pt x="362" y="362"/>
                  <a:pt x="362" y="362"/>
                  <a:pt x="362" y="362"/>
                </a:cubicBezTo>
                <a:cubicBezTo>
                  <a:pt x="362" y="343"/>
                  <a:pt x="353" y="325"/>
                  <a:pt x="334" y="315"/>
                </a:cubicBezTo>
                <a:lnTo>
                  <a:pt x="334" y="306"/>
                </a:lnTo>
                <a:cubicBezTo>
                  <a:pt x="334" y="232"/>
                  <a:pt x="334" y="232"/>
                  <a:pt x="334" y="232"/>
                </a:cubicBezTo>
                <a:cubicBezTo>
                  <a:pt x="409" y="223"/>
                  <a:pt x="473" y="213"/>
                  <a:pt x="520" y="185"/>
                </a:cubicBezTo>
                <a:cubicBezTo>
                  <a:pt x="529" y="269"/>
                  <a:pt x="538" y="352"/>
                  <a:pt x="529" y="418"/>
                </a:cubicBezTo>
                <a:close/>
                <a:moveTo>
                  <a:pt x="306" y="120"/>
                </a:moveTo>
                <a:lnTo>
                  <a:pt x="306" y="120"/>
                </a:lnTo>
                <a:lnTo>
                  <a:pt x="315" y="120"/>
                </a:lnTo>
                <a:cubicBezTo>
                  <a:pt x="371" y="120"/>
                  <a:pt x="427" y="120"/>
                  <a:pt x="483" y="111"/>
                </a:cubicBezTo>
                <a:cubicBezTo>
                  <a:pt x="492" y="102"/>
                  <a:pt x="511" y="102"/>
                  <a:pt x="520" y="102"/>
                </a:cubicBezTo>
                <a:lnTo>
                  <a:pt x="511" y="102"/>
                </a:lnTo>
                <a:cubicBezTo>
                  <a:pt x="511" y="111"/>
                  <a:pt x="511" y="120"/>
                  <a:pt x="511" y="120"/>
                </a:cubicBezTo>
                <a:cubicBezTo>
                  <a:pt x="511" y="139"/>
                  <a:pt x="436" y="176"/>
                  <a:pt x="306" y="176"/>
                </a:cubicBezTo>
                <a:cubicBezTo>
                  <a:pt x="176" y="176"/>
                  <a:pt x="102" y="139"/>
                  <a:pt x="102" y="120"/>
                </a:cubicBezTo>
                <a:lnTo>
                  <a:pt x="102" y="111"/>
                </a:lnTo>
                <a:cubicBezTo>
                  <a:pt x="92" y="102"/>
                  <a:pt x="92" y="102"/>
                  <a:pt x="92" y="92"/>
                </a:cubicBezTo>
                <a:cubicBezTo>
                  <a:pt x="158" y="111"/>
                  <a:pt x="241" y="120"/>
                  <a:pt x="306" y="120"/>
                </a:cubicBezTo>
                <a:close/>
                <a:moveTo>
                  <a:pt x="92" y="195"/>
                </a:moveTo>
                <a:lnTo>
                  <a:pt x="92" y="195"/>
                </a:lnTo>
                <a:cubicBezTo>
                  <a:pt x="111" y="195"/>
                  <a:pt x="120" y="204"/>
                  <a:pt x="139" y="204"/>
                </a:cubicBezTo>
                <a:cubicBezTo>
                  <a:pt x="176" y="223"/>
                  <a:pt x="232" y="223"/>
                  <a:pt x="288" y="232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69" y="288"/>
                  <a:pt x="260" y="288"/>
                  <a:pt x="241" y="288"/>
                </a:cubicBezTo>
                <a:cubicBezTo>
                  <a:pt x="213" y="297"/>
                  <a:pt x="195" y="306"/>
                  <a:pt x="186" y="334"/>
                </a:cubicBezTo>
                <a:cubicBezTo>
                  <a:pt x="167" y="352"/>
                  <a:pt x="167" y="380"/>
                  <a:pt x="167" y="408"/>
                </a:cubicBezTo>
                <a:cubicBezTo>
                  <a:pt x="204" y="538"/>
                  <a:pt x="204" y="538"/>
                  <a:pt x="204" y="538"/>
                </a:cubicBezTo>
                <a:cubicBezTo>
                  <a:pt x="74" y="501"/>
                  <a:pt x="64" y="390"/>
                  <a:pt x="92" y="195"/>
                </a:cubicBezTo>
                <a:close/>
                <a:moveTo>
                  <a:pt x="399" y="892"/>
                </a:moveTo>
                <a:lnTo>
                  <a:pt x="399" y="892"/>
                </a:lnTo>
                <a:cubicBezTo>
                  <a:pt x="381" y="780"/>
                  <a:pt x="381" y="780"/>
                  <a:pt x="381" y="780"/>
                </a:cubicBezTo>
                <a:cubicBezTo>
                  <a:pt x="381" y="771"/>
                  <a:pt x="381" y="761"/>
                  <a:pt x="371" y="752"/>
                </a:cubicBezTo>
                <a:cubicBezTo>
                  <a:pt x="353" y="734"/>
                  <a:pt x="325" y="715"/>
                  <a:pt x="297" y="715"/>
                </a:cubicBezTo>
                <a:cubicBezTo>
                  <a:pt x="223" y="399"/>
                  <a:pt x="223" y="399"/>
                  <a:pt x="223" y="399"/>
                </a:cubicBezTo>
                <a:cubicBezTo>
                  <a:pt x="223" y="380"/>
                  <a:pt x="223" y="371"/>
                  <a:pt x="232" y="362"/>
                </a:cubicBezTo>
                <a:cubicBezTo>
                  <a:pt x="232" y="352"/>
                  <a:pt x="241" y="343"/>
                  <a:pt x="260" y="343"/>
                </a:cubicBezTo>
                <a:cubicBezTo>
                  <a:pt x="269" y="334"/>
                  <a:pt x="278" y="343"/>
                  <a:pt x="288" y="343"/>
                </a:cubicBezTo>
                <a:cubicBezTo>
                  <a:pt x="297" y="352"/>
                  <a:pt x="306" y="362"/>
                  <a:pt x="306" y="371"/>
                </a:cubicBezTo>
                <a:lnTo>
                  <a:pt x="306" y="371"/>
                </a:lnTo>
                <a:cubicBezTo>
                  <a:pt x="436" y="882"/>
                  <a:pt x="436" y="882"/>
                  <a:pt x="436" y="882"/>
                </a:cubicBezTo>
                <a:lnTo>
                  <a:pt x="399" y="8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4"/>
          <p:cNvGrpSpPr/>
          <p:nvPr/>
        </p:nvGrpSpPr>
        <p:grpSpPr>
          <a:xfrm>
            <a:off x="7004961" y="3464661"/>
            <a:ext cx="3119385" cy="1470344"/>
            <a:chOff x="2858924" y="10474806"/>
            <a:chExt cx="3634800" cy="1470344"/>
          </a:xfrm>
        </p:grpSpPr>
        <p:sp>
          <p:nvSpPr>
            <p:cNvPr id="63" name="Google Shape;63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4"/>
          <p:cNvGrpSpPr/>
          <p:nvPr/>
        </p:nvGrpSpPr>
        <p:grpSpPr>
          <a:xfrm>
            <a:off x="7000598" y="10213736"/>
            <a:ext cx="3119385" cy="1470344"/>
            <a:chOff x="2858924" y="10474806"/>
            <a:chExt cx="3634800" cy="1470344"/>
          </a:xfrm>
        </p:grpSpPr>
        <p:sp>
          <p:nvSpPr>
            <p:cNvPr id="66" name="Google Shape;66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4860123" y="6122836"/>
            <a:ext cx="3119385" cy="1470344"/>
            <a:chOff x="2858924" y="10474806"/>
            <a:chExt cx="3634800" cy="1470344"/>
          </a:xfrm>
        </p:grpSpPr>
        <p:sp>
          <p:nvSpPr>
            <p:cNvPr id="69" name="Google Shape;69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4"/>
          <p:cNvGrpSpPr/>
          <p:nvPr/>
        </p:nvGrpSpPr>
        <p:grpSpPr>
          <a:xfrm>
            <a:off x="10500523" y="6094436"/>
            <a:ext cx="3119385" cy="1470344"/>
            <a:chOff x="2858924" y="10474806"/>
            <a:chExt cx="3634800" cy="1470344"/>
          </a:xfrm>
        </p:grpSpPr>
        <p:sp>
          <p:nvSpPr>
            <p:cNvPr id="72" name="Google Shape;72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4"/>
          <p:cNvSpPr txBox="1"/>
          <p:nvPr/>
        </p:nvSpPr>
        <p:spPr>
          <a:xfrm>
            <a:off x="16709050" y="4877550"/>
            <a:ext cx="4158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72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16717219" y="6296201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2629353" y="3058999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0" y="664"/>
                </a:lnTo>
                <a:cubicBezTo>
                  <a:pt x="1397" y="664"/>
                  <a:pt x="1397" y="664"/>
                  <a:pt x="1397" y="664"/>
                </a:cubicBezTo>
                <a:cubicBezTo>
                  <a:pt x="1380" y="294"/>
                  <a:pt x="1077" y="0"/>
                  <a:pt x="698" y="0"/>
                </a:cubicBezTo>
                <a:lnTo>
                  <a:pt x="698" y="0"/>
                </a:lnTo>
                <a:cubicBezTo>
                  <a:pt x="328" y="0"/>
                  <a:pt x="17" y="294"/>
                  <a:pt x="0" y="664"/>
                </a:cubicBezTo>
              </a:path>
            </a:pathLst>
          </a:custGeom>
          <a:noFill/>
          <a:ln w="9525" cap="flat" cmpd="sng">
            <a:solidFill>
              <a:srgbClr val="2C4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2629353" y="3778758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34"/>
                </a:moveTo>
                <a:lnTo>
                  <a:pt x="0" y="34"/>
                </a:lnTo>
                <a:cubicBezTo>
                  <a:pt x="0" y="665"/>
                  <a:pt x="0" y="665"/>
                  <a:pt x="0" y="665"/>
                </a:cubicBezTo>
                <a:cubicBezTo>
                  <a:pt x="1397" y="665"/>
                  <a:pt x="1397" y="665"/>
                  <a:pt x="1397" y="665"/>
                </a:cubicBezTo>
                <a:cubicBezTo>
                  <a:pt x="1397" y="34"/>
                  <a:pt x="1397" y="34"/>
                  <a:pt x="1397" y="34"/>
                </a:cubicBezTo>
                <a:cubicBezTo>
                  <a:pt x="1397" y="26"/>
                  <a:pt x="1397" y="9"/>
                  <a:pt x="139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26"/>
                  <a:pt x="0" y="34"/>
                </a:cubicBezTo>
              </a:path>
            </a:pathLst>
          </a:custGeom>
          <a:noFill/>
          <a:ln w="9525" cap="flat" cmpd="sng">
            <a:solidFill>
              <a:srgbClr val="2C4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2629353" y="4498521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2C4072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2629353" y="5213515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665"/>
                </a:moveTo>
                <a:lnTo>
                  <a:pt x="1397" y="665"/>
                </a:lnTo>
                <a:lnTo>
                  <a:pt x="1397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noFill/>
          <a:ln w="9525" cap="flat" cmpd="sng">
            <a:solidFill>
              <a:srgbClr val="2C4072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2629353" y="5933274"/>
            <a:ext cx="1511023" cy="729294"/>
          </a:xfrm>
          <a:custGeom>
            <a:avLst/>
            <a:gdLst/>
            <a:ahLst/>
            <a:cxnLst/>
            <a:rect l="l" t="t" r="r" b="b"/>
            <a:pathLst>
              <a:path w="1398" h="673" extrusionOk="0">
                <a:moveTo>
                  <a:pt x="0" y="672"/>
                </a:moveTo>
                <a:lnTo>
                  <a:pt x="1397" y="672"/>
                </a:lnTo>
                <a:lnTo>
                  <a:pt x="1397" y="0"/>
                </a:ln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9525" cap="flat" cmpd="sng">
            <a:solidFill>
              <a:srgbClr val="2C4072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2629353" y="6662570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2629353" y="7377564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2629353" y="8097323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665"/>
                </a:moveTo>
                <a:lnTo>
                  <a:pt x="1397" y="665"/>
                </a:lnTo>
                <a:lnTo>
                  <a:pt x="1397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2629353" y="8817085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31"/>
                </a:moveTo>
                <a:lnTo>
                  <a:pt x="0" y="631"/>
                </a:lnTo>
                <a:cubicBezTo>
                  <a:pt x="0" y="648"/>
                  <a:pt x="0" y="656"/>
                  <a:pt x="0" y="664"/>
                </a:cubicBezTo>
                <a:cubicBezTo>
                  <a:pt x="1397" y="664"/>
                  <a:pt x="1397" y="664"/>
                  <a:pt x="1397" y="664"/>
                </a:cubicBezTo>
                <a:cubicBezTo>
                  <a:pt x="1397" y="656"/>
                  <a:pt x="1397" y="648"/>
                  <a:pt x="1397" y="631"/>
                </a:cubicBezTo>
                <a:cubicBezTo>
                  <a:pt x="1397" y="0"/>
                  <a:pt x="1397" y="0"/>
                  <a:pt x="1397" y="0"/>
                </a:cubicBezTo>
                <a:cubicBezTo>
                  <a:pt x="0" y="0"/>
                  <a:pt x="0" y="0"/>
                  <a:pt x="0" y="0"/>
                </a:cubicBezTo>
                <a:lnTo>
                  <a:pt x="0" y="631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2629353" y="9532079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1397" y="0"/>
                </a:moveTo>
                <a:lnTo>
                  <a:pt x="1397" y="0"/>
                </a:lnTo>
                <a:cubicBezTo>
                  <a:pt x="0" y="0"/>
                  <a:pt x="0" y="0"/>
                  <a:pt x="0" y="0"/>
                </a:cubicBezTo>
                <a:cubicBezTo>
                  <a:pt x="17" y="370"/>
                  <a:pt x="328" y="665"/>
                  <a:pt x="698" y="665"/>
                </a:cubicBezTo>
                <a:lnTo>
                  <a:pt x="698" y="665"/>
                </a:lnTo>
                <a:cubicBezTo>
                  <a:pt x="1077" y="665"/>
                  <a:pt x="1380" y="370"/>
                  <a:pt x="1397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6037493" y="3058999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0" y="664"/>
                </a:lnTo>
                <a:cubicBezTo>
                  <a:pt x="1397" y="664"/>
                  <a:pt x="1397" y="664"/>
                  <a:pt x="1397" y="664"/>
                </a:cubicBezTo>
                <a:cubicBezTo>
                  <a:pt x="1380" y="294"/>
                  <a:pt x="1077" y="0"/>
                  <a:pt x="699" y="0"/>
                </a:cubicBezTo>
                <a:lnTo>
                  <a:pt x="699" y="0"/>
                </a:lnTo>
                <a:cubicBezTo>
                  <a:pt x="329" y="0"/>
                  <a:pt x="17" y="294"/>
                  <a:pt x="0" y="664"/>
                </a:cubicBezTo>
              </a:path>
            </a:pathLst>
          </a:custGeom>
          <a:noFill/>
          <a:ln w="9525" cap="flat" cmpd="sng">
            <a:solidFill>
              <a:srgbClr val="A334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037493" y="3778758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34"/>
                </a:moveTo>
                <a:lnTo>
                  <a:pt x="0" y="34"/>
                </a:lnTo>
                <a:cubicBezTo>
                  <a:pt x="0" y="665"/>
                  <a:pt x="0" y="665"/>
                  <a:pt x="0" y="665"/>
                </a:cubicBezTo>
                <a:cubicBezTo>
                  <a:pt x="1397" y="665"/>
                  <a:pt x="1397" y="665"/>
                  <a:pt x="1397" y="665"/>
                </a:cubicBezTo>
                <a:cubicBezTo>
                  <a:pt x="1397" y="34"/>
                  <a:pt x="1397" y="34"/>
                  <a:pt x="1397" y="34"/>
                </a:cubicBezTo>
                <a:cubicBezTo>
                  <a:pt x="1397" y="26"/>
                  <a:pt x="1397" y="9"/>
                  <a:pt x="139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26"/>
                  <a:pt x="0" y="34"/>
                </a:cubicBezTo>
              </a:path>
            </a:pathLst>
          </a:custGeom>
          <a:noFill/>
          <a:ln w="9525" cap="flat" cmpd="sng">
            <a:solidFill>
              <a:srgbClr val="A334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6037493" y="4498521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6037493" y="5213515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665"/>
                </a:moveTo>
                <a:lnTo>
                  <a:pt x="1397" y="665"/>
                </a:lnTo>
                <a:lnTo>
                  <a:pt x="1397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6037493" y="5933274"/>
            <a:ext cx="1511023" cy="729294"/>
          </a:xfrm>
          <a:custGeom>
            <a:avLst/>
            <a:gdLst/>
            <a:ahLst/>
            <a:cxnLst/>
            <a:rect l="l" t="t" r="r" b="b"/>
            <a:pathLst>
              <a:path w="1398" h="673" extrusionOk="0">
                <a:moveTo>
                  <a:pt x="0" y="672"/>
                </a:moveTo>
                <a:lnTo>
                  <a:pt x="1397" y="672"/>
                </a:lnTo>
                <a:lnTo>
                  <a:pt x="1397" y="0"/>
                </a:lnTo>
                <a:lnTo>
                  <a:pt x="0" y="0"/>
                </a:lnTo>
                <a:lnTo>
                  <a:pt x="0" y="672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6037493" y="6662570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6037493" y="7377564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64"/>
                </a:moveTo>
                <a:lnTo>
                  <a:pt x="1397" y="664"/>
                </a:lnTo>
                <a:lnTo>
                  <a:pt x="1397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6037493" y="8097323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0" y="665"/>
                </a:moveTo>
                <a:lnTo>
                  <a:pt x="1397" y="665"/>
                </a:lnTo>
                <a:lnTo>
                  <a:pt x="1397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6037493" y="8817085"/>
            <a:ext cx="1511023" cy="719761"/>
          </a:xfrm>
          <a:custGeom>
            <a:avLst/>
            <a:gdLst/>
            <a:ahLst/>
            <a:cxnLst/>
            <a:rect l="l" t="t" r="r" b="b"/>
            <a:pathLst>
              <a:path w="1398" h="665" extrusionOk="0">
                <a:moveTo>
                  <a:pt x="0" y="631"/>
                </a:moveTo>
                <a:lnTo>
                  <a:pt x="0" y="631"/>
                </a:lnTo>
                <a:cubicBezTo>
                  <a:pt x="0" y="648"/>
                  <a:pt x="0" y="656"/>
                  <a:pt x="0" y="664"/>
                </a:cubicBezTo>
                <a:cubicBezTo>
                  <a:pt x="1397" y="664"/>
                  <a:pt x="1397" y="664"/>
                  <a:pt x="1397" y="664"/>
                </a:cubicBezTo>
                <a:cubicBezTo>
                  <a:pt x="1397" y="656"/>
                  <a:pt x="1397" y="648"/>
                  <a:pt x="1397" y="631"/>
                </a:cubicBezTo>
                <a:cubicBezTo>
                  <a:pt x="1397" y="0"/>
                  <a:pt x="1397" y="0"/>
                  <a:pt x="1397" y="0"/>
                </a:cubicBezTo>
                <a:cubicBezTo>
                  <a:pt x="0" y="0"/>
                  <a:pt x="0" y="0"/>
                  <a:pt x="0" y="0"/>
                </a:cubicBezTo>
                <a:lnTo>
                  <a:pt x="0" y="631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037493" y="9532079"/>
            <a:ext cx="1511023" cy="719758"/>
          </a:xfrm>
          <a:custGeom>
            <a:avLst/>
            <a:gdLst/>
            <a:ahLst/>
            <a:cxnLst/>
            <a:rect l="l" t="t" r="r" b="b"/>
            <a:pathLst>
              <a:path w="1398" h="666" extrusionOk="0">
                <a:moveTo>
                  <a:pt x="1397" y="0"/>
                </a:moveTo>
                <a:lnTo>
                  <a:pt x="1397" y="0"/>
                </a:lnTo>
                <a:cubicBezTo>
                  <a:pt x="0" y="0"/>
                  <a:pt x="0" y="0"/>
                  <a:pt x="0" y="0"/>
                </a:cubicBezTo>
                <a:cubicBezTo>
                  <a:pt x="17" y="370"/>
                  <a:pt x="329" y="665"/>
                  <a:pt x="699" y="665"/>
                </a:cubicBezTo>
                <a:lnTo>
                  <a:pt x="699" y="665"/>
                </a:lnTo>
                <a:cubicBezTo>
                  <a:pt x="1077" y="665"/>
                  <a:pt x="1380" y="370"/>
                  <a:pt x="1397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9455164" y="3058999"/>
            <a:ext cx="1501483" cy="719761"/>
          </a:xfrm>
          <a:custGeom>
            <a:avLst/>
            <a:gdLst/>
            <a:ahLst/>
            <a:cxnLst/>
            <a:rect l="l" t="t" r="r" b="b"/>
            <a:pathLst>
              <a:path w="1389" h="665" extrusionOk="0">
                <a:moveTo>
                  <a:pt x="0" y="664"/>
                </a:moveTo>
                <a:lnTo>
                  <a:pt x="0" y="664"/>
                </a:lnTo>
                <a:cubicBezTo>
                  <a:pt x="1388" y="664"/>
                  <a:pt x="1388" y="664"/>
                  <a:pt x="1388" y="664"/>
                </a:cubicBezTo>
                <a:cubicBezTo>
                  <a:pt x="1371" y="294"/>
                  <a:pt x="1068" y="0"/>
                  <a:pt x="690" y="0"/>
                </a:cubicBezTo>
                <a:lnTo>
                  <a:pt x="690" y="0"/>
                </a:lnTo>
                <a:cubicBezTo>
                  <a:pt x="320" y="0"/>
                  <a:pt x="8" y="294"/>
                  <a:pt x="0" y="664"/>
                </a:cubicBez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9450398" y="3778758"/>
            <a:ext cx="1511022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34"/>
                </a:moveTo>
                <a:lnTo>
                  <a:pt x="0" y="34"/>
                </a:lnTo>
                <a:cubicBezTo>
                  <a:pt x="0" y="665"/>
                  <a:pt x="0" y="665"/>
                  <a:pt x="0" y="665"/>
                </a:cubicBezTo>
                <a:cubicBezTo>
                  <a:pt x="1396" y="665"/>
                  <a:pt x="1396" y="665"/>
                  <a:pt x="1396" y="665"/>
                </a:cubicBezTo>
                <a:cubicBezTo>
                  <a:pt x="1396" y="34"/>
                  <a:pt x="1396" y="34"/>
                  <a:pt x="1396" y="34"/>
                </a:cubicBezTo>
                <a:cubicBezTo>
                  <a:pt x="1396" y="26"/>
                  <a:pt x="1396" y="9"/>
                  <a:pt x="1396" y="0"/>
                </a:cubicBezTo>
                <a:cubicBezTo>
                  <a:pt x="8" y="0"/>
                  <a:pt x="8" y="0"/>
                  <a:pt x="8" y="0"/>
                </a:cubicBezTo>
                <a:cubicBezTo>
                  <a:pt x="0" y="9"/>
                  <a:pt x="0" y="26"/>
                  <a:pt x="0" y="34"/>
                </a:cubicBez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9450398" y="4498521"/>
            <a:ext cx="1511022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9450398" y="5213515"/>
            <a:ext cx="1511022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665"/>
                </a:moveTo>
                <a:lnTo>
                  <a:pt x="1396" y="665"/>
                </a:lnTo>
                <a:lnTo>
                  <a:pt x="1396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9450398" y="5933274"/>
            <a:ext cx="1511022" cy="729294"/>
          </a:xfrm>
          <a:custGeom>
            <a:avLst/>
            <a:gdLst/>
            <a:ahLst/>
            <a:cxnLst/>
            <a:rect l="l" t="t" r="r" b="b"/>
            <a:pathLst>
              <a:path w="1397" h="673" extrusionOk="0">
                <a:moveTo>
                  <a:pt x="0" y="672"/>
                </a:moveTo>
                <a:lnTo>
                  <a:pt x="1396" y="672"/>
                </a:lnTo>
                <a:lnTo>
                  <a:pt x="1396" y="0"/>
                </a:ln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9450398" y="6662570"/>
            <a:ext cx="1511022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90BC96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9450398" y="7377564"/>
            <a:ext cx="1511022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9450398" y="8097323"/>
            <a:ext cx="1511022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665"/>
                </a:moveTo>
                <a:lnTo>
                  <a:pt x="1396" y="665"/>
                </a:lnTo>
                <a:lnTo>
                  <a:pt x="1396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9450398" y="8817085"/>
            <a:ext cx="1511022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31"/>
                </a:moveTo>
                <a:lnTo>
                  <a:pt x="0" y="631"/>
                </a:lnTo>
                <a:cubicBezTo>
                  <a:pt x="0" y="648"/>
                  <a:pt x="0" y="656"/>
                  <a:pt x="8" y="664"/>
                </a:cubicBezTo>
                <a:cubicBezTo>
                  <a:pt x="1396" y="664"/>
                  <a:pt x="1396" y="664"/>
                  <a:pt x="1396" y="664"/>
                </a:cubicBezTo>
                <a:cubicBezTo>
                  <a:pt x="1396" y="656"/>
                  <a:pt x="1396" y="648"/>
                  <a:pt x="1396" y="631"/>
                </a:cubicBezTo>
                <a:cubicBezTo>
                  <a:pt x="1396" y="0"/>
                  <a:pt x="1396" y="0"/>
                  <a:pt x="1396" y="0"/>
                </a:cubicBezTo>
                <a:cubicBezTo>
                  <a:pt x="0" y="0"/>
                  <a:pt x="0" y="0"/>
                  <a:pt x="0" y="0"/>
                </a:cubicBezTo>
                <a:lnTo>
                  <a:pt x="0" y="631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9455164" y="9532079"/>
            <a:ext cx="1501483" cy="719758"/>
          </a:xfrm>
          <a:custGeom>
            <a:avLst/>
            <a:gdLst/>
            <a:ahLst/>
            <a:cxnLst/>
            <a:rect l="l" t="t" r="r" b="b"/>
            <a:pathLst>
              <a:path w="1389" h="666" extrusionOk="0">
                <a:moveTo>
                  <a:pt x="1388" y="0"/>
                </a:moveTo>
                <a:lnTo>
                  <a:pt x="1388" y="0"/>
                </a:lnTo>
                <a:cubicBezTo>
                  <a:pt x="0" y="0"/>
                  <a:pt x="0" y="0"/>
                  <a:pt x="0" y="0"/>
                </a:cubicBezTo>
                <a:cubicBezTo>
                  <a:pt x="8" y="370"/>
                  <a:pt x="320" y="665"/>
                  <a:pt x="690" y="665"/>
                </a:cubicBezTo>
                <a:lnTo>
                  <a:pt x="690" y="665"/>
                </a:lnTo>
                <a:cubicBezTo>
                  <a:pt x="1068" y="665"/>
                  <a:pt x="1371" y="370"/>
                  <a:pt x="1388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12863304" y="3058999"/>
            <a:ext cx="1501483" cy="719761"/>
          </a:xfrm>
          <a:custGeom>
            <a:avLst/>
            <a:gdLst/>
            <a:ahLst/>
            <a:cxnLst/>
            <a:rect l="l" t="t" r="r" b="b"/>
            <a:pathLst>
              <a:path w="1389" h="665" extrusionOk="0">
                <a:moveTo>
                  <a:pt x="0" y="664"/>
                </a:moveTo>
                <a:lnTo>
                  <a:pt x="0" y="664"/>
                </a:lnTo>
                <a:cubicBezTo>
                  <a:pt x="1388" y="664"/>
                  <a:pt x="1388" y="664"/>
                  <a:pt x="1388" y="664"/>
                </a:cubicBezTo>
                <a:cubicBezTo>
                  <a:pt x="1371" y="294"/>
                  <a:pt x="1069" y="0"/>
                  <a:pt x="690" y="0"/>
                </a:cubicBezTo>
                <a:lnTo>
                  <a:pt x="690" y="0"/>
                </a:lnTo>
                <a:cubicBezTo>
                  <a:pt x="320" y="0"/>
                  <a:pt x="17" y="294"/>
                  <a:pt x="0" y="664"/>
                </a:cubicBez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2858536" y="3778758"/>
            <a:ext cx="1511022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34"/>
                </a:moveTo>
                <a:lnTo>
                  <a:pt x="0" y="34"/>
                </a:lnTo>
                <a:cubicBezTo>
                  <a:pt x="0" y="665"/>
                  <a:pt x="0" y="665"/>
                  <a:pt x="0" y="665"/>
                </a:cubicBezTo>
                <a:cubicBezTo>
                  <a:pt x="1396" y="665"/>
                  <a:pt x="1396" y="665"/>
                  <a:pt x="1396" y="665"/>
                </a:cubicBezTo>
                <a:cubicBezTo>
                  <a:pt x="1396" y="34"/>
                  <a:pt x="1396" y="34"/>
                  <a:pt x="1396" y="34"/>
                </a:cubicBezTo>
                <a:cubicBezTo>
                  <a:pt x="1396" y="26"/>
                  <a:pt x="1396" y="9"/>
                  <a:pt x="139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9"/>
                  <a:pt x="0" y="26"/>
                  <a:pt x="0" y="34"/>
                </a:cubicBez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2858536" y="4498521"/>
            <a:ext cx="1511022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2858536" y="5213515"/>
            <a:ext cx="1511022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665"/>
                </a:moveTo>
                <a:lnTo>
                  <a:pt x="1396" y="665"/>
                </a:lnTo>
                <a:lnTo>
                  <a:pt x="1396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2858536" y="5933274"/>
            <a:ext cx="1511022" cy="729294"/>
          </a:xfrm>
          <a:custGeom>
            <a:avLst/>
            <a:gdLst/>
            <a:ahLst/>
            <a:cxnLst/>
            <a:rect l="l" t="t" r="r" b="b"/>
            <a:pathLst>
              <a:path w="1397" h="673" extrusionOk="0">
                <a:moveTo>
                  <a:pt x="0" y="672"/>
                </a:moveTo>
                <a:lnTo>
                  <a:pt x="1396" y="672"/>
                </a:lnTo>
                <a:lnTo>
                  <a:pt x="1396" y="0"/>
                </a:ln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2858536" y="6662570"/>
            <a:ext cx="1511022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2858536" y="7377564"/>
            <a:ext cx="1511022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64"/>
                </a:moveTo>
                <a:lnTo>
                  <a:pt x="1396" y="664"/>
                </a:lnTo>
                <a:lnTo>
                  <a:pt x="1396" y="0"/>
                </a:lnTo>
                <a:lnTo>
                  <a:pt x="0" y="0"/>
                </a:lnTo>
                <a:lnTo>
                  <a:pt x="0" y="664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2858536" y="8097323"/>
            <a:ext cx="1511022" cy="719758"/>
          </a:xfrm>
          <a:custGeom>
            <a:avLst/>
            <a:gdLst/>
            <a:ahLst/>
            <a:cxnLst/>
            <a:rect l="l" t="t" r="r" b="b"/>
            <a:pathLst>
              <a:path w="1397" h="666" extrusionOk="0">
                <a:moveTo>
                  <a:pt x="0" y="665"/>
                </a:moveTo>
                <a:lnTo>
                  <a:pt x="1396" y="665"/>
                </a:lnTo>
                <a:lnTo>
                  <a:pt x="1396" y="0"/>
                </a:lnTo>
                <a:lnTo>
                  <a:pt x="0" y="0"/>
                </a:lnTo>
                <a:lnTo>
                  <a:pt x="0" y="665"/>
                </a:lnTo>
              </a:path>
            </a:pathLst>
          </a:custGeom>
          <a:noFill/>
          <a:ln w="9525" cap="flat" cmpd="sng">
            <a:solidFill>
              <a:srgbClr val="639FB7"/>
            </a:solidFill>
            <a:prstDash val="solid"/>
            <a:bevel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2858536" y="8817085"/>
            <a:ext cx="1511022" cy="719761"/>
          </a:xfrm>
          <a:custGeom>
            <a:avLst/>
            <a:gdLst/>
            <a:ahLst/>
            <a:cxnLst/>
            <a:rect l="l" t="t" r="r" b="b"/>
            <a:pathLst>
              <a:path w="1397" h="665" extrusionOk="0">
                <a:moveTo>
                  <a:pt x="0" y="631"/>
                </a:moveTo>
                <a:lnTo>
                  <a:pt x="0" y="631"/>
                </a:lnTo>
                <a:cubicBezTo>
                  <a:pt x="0" y="648"/>
                  <a:pt x="8" y="656"/>
                  <a:pt x="8" y="664"/>
                </a:cubicBezTo>
                <a:cubicBezTo>
                  <a:pt x="1396" y="664"/>
                  <a:pt x="1396" y="664"/>
                  <a:pt x="1396" y="664"/>
                </a:cubicBezTo>
                <a:cubicBezTo>
                  <a:pt x="1396" y="656"/>
                  <a:pt x="1396" y="648"/>
                  <a:pt x="1396" y="631"/>
                </a:cubicBezTo>
                <a:cubicBezTo>
                  <a:pt x="1396" y="0"/>
                  <a:pt x="1396" y="0"/>
                  <a:pt x="1396" y="0"/>
                </a:cubicBezTo>
                <a:cubicBezTo>
                  <a:pt x="0" y="0"/>
                  <a:pt x="0" y="0"/>
                  <a:pt x="0" y="0"/>
                </a:cubicBezTo>
                <a:lnTo>
                  <a:pt x="0" y="631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2863304" y="9532079"/>
            <a:ext cx="1501483" cy="719758"/>
          </a:xfrm>
          <a:custGeom>
            <a:avLst/>
            <a:gdLst/>
            <a:ahLst/>
            <a:cxnLst/>
            <a:rect l="l" t="t" r="r" b="b"/>
            <a:pathLst>
              <a:path w="1389" h="666" extrusionOk="0">
                <a:moveTo>
                  <a:pt x="1388" y="0"/>
                </a:moveTo>
                <a:lnTo>
                  <a:pt x="1388" y="0"/>
                </a:lnTo>
                <a:cubicBezTo>
                  <a:pt x="0" y="0"/>
                  <a:pt x="0" y="0"/>
                  <a:pt x="0" y="0"/>
                </a:cubicBezTo>
                <a:cubicBezTo>
                  <a:pt x="17" y="370"/>
                  <a:pt x="320" y="665"/>
                  <a:pt x="690" y="665"/>
                </a:cubicBezTo>
                <a:lnTo>
                  <a:pt x="690" y="665"/>
                </a:lnTo>
                <a:cubicBezTo>
                  <a:pt x="1069" y="665"/>
                  <a:pt x="1371" y="370"/>
                  <a:pt x="138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2629353" y="3058999"/>
            <a:ext cx="1511023" cy="7192816"/>
          </a:xfrm>
          <a:custGeom>
            <a:avLst/>
            <a:gdLst/>
            <a:ahLst/>
            <a:cxnLst/>
            <a:rect l="l" t="t" r="r" b="b"/>
            <a:pathLst>
              <a:path w="1398" h="6653" extrusionOk="0">
                <a:moveTo>
                  <a:pt x="698" y="6652"/>
                </a:moveTo>
                <a:lnTo>
                  <a:pt x="698" y="6652"/>
                </a:lnTo>
                <a:lnTo>
                  <a:pt x="698" y="6652"/>
                </a:lnTo>
                <a:cubicBezTo>
                  <a:pt x="312" y="6652"/>
                  <a:pt x="0" y="6341"/>
                  <a:pt x="0" y="5954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311"/>
                  <a:pt x="312" y="0"/>
                  <a:pt x="698" y="0"/>
                </a:cubicBezTo>
                <a:lnTo>
                  <a:pt x="698" y="0"/>
                </a:lnTo>
                <a:cubicBezTo>
                  <a:pt x="1085" y="0"/>
                  <a:pt x="1397" y="311"/>
                  <a:pt x="1397" y="698"/>
                </a:cubicBezTo>
                <a:cubicBezTo>
                  <a:pt x="1397" y="5954"/>
                  <a:pt x="1397" y="5954"/>
                  <a:pt x="1397" y="5954"/>
                </a:cubicBezTo>
                <a:cubicBezTo>
                  <a:pt x="1397" y="6341"/>
                  <a:pt x="1085" y="6652"/>
                  <a:pt x="698" y="6652"/>
                </a:cubicBezTo>
              </a:path>
            </a:pathLst>
          </a:custGeom>
          <a:noFill/>
          <a:ln w="212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3172748" y="10223239"/>
            <a:ext cx="419464" cy="1940016"/>
          </a:xfrm>
          <a:custGeom>
            <a:avLst/>
            <a:gdLst/>
            <a:ahLst/>
            <a:cxnLst/>
            <a:rect l="l" t="t" r="r" b="b"/>
            <a:pathLst>
              <a:path w="388" h="1793" extrusionOk="0">
                <a:moveTo>
                  <a:pt x="193" y="1792"/>
                </a:moveTo>
                <a:lnTo>
                  <a:pt x="193" y="1792"/>
                </a:lnTo>
                <a:lnTo>
                  <a:pt x="193" y="1792"/>
                </a:lnTo>
                <a:cubicBezTo>
                  <a:pt x="92" y="1792"/>
                  <a:pt x="0" y="1699"/>
                  <a:pt x="0" y="1598"/>
                </a:cubicBezTo>
                <a:cubicBezTo>
                  <a:pt x="0" y="0"/>
                  <a:pt x="0" y="0"/>
                  <a:pt x="0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387" y="1598"/>
                  <a:pt x="387" y="1598"/>
                  <a:pt x="387" y="1598"/>
                </a:cubicBezTo>
                <a:cubicBezTo>
                  <a:pt x="387" y="1699"/>
                  <a:pt x="303" y="1792"/>
                  <a:pt x="193" y="1792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6037493" y="3058999"/>
            <a:ext cx="1511023" cy="7192816"/>
          </a:xfrm>
          <a:custGeom>
            <a:avLst/>
            <a:gdLst/>
            <a:ahLst/>
            <a:cxnLst/>
            <a:rect l="l" t="t" r="r" b="b"/>
            <a:pathLst>
              <a:path w="1398" h="6653" extrusionOk="0">
                <a:moveTo>
                  <a:pt x="699" y="6652"/>
                </a:moveTo>
                <a:lnTo>
                  <a:pt x="699" y="6652"/>
                </a:lnTo>
                <a:lnTo>
                  <a:pt x="699" y="6652"/>
                </a:lnTo>
                <a:cubicBezTo>
                  <a:pt x="312" y="6652"/>
                  <a:pt x="0" y="6341"/>
                  <a:pt x="0" y="5954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311"/>
                  <a:pt x="312" y="0"/>
                  <a:pt x="699" y="0"/>
                </a:cubicBezTo>
                <a:lnTo>
                  <a:pt x="699" y="0"/>
                </a:lnTo>
                <a:cubicBezTo>
                  <a:pt x="1085" y="0"/>
                  <a:pt x="1397" y="311"/>
                  <a:pt x="1397" y="698"/>
                </a:cubicBezTo>
                <a:cubicBezTo>
                  <a:pt x="1397" y="5954"/>
                  <a:pt x="1397" y="5954"/>
                  <a:pt x="1397" y="5954"/>
                </a:cubicBezTo>
                <a:cubicBezTo>
                  <a:pt x="1397" y="6341"/>
                  <a:pt x="1085" y="6652"/>
                  <a:pt x="699" y="6652"/>
                </a:cubicBezTo>
              </a:path>
            </a:pathLst>
          </a:custGeom>
          <a:noFill/>
          <a:ln w="212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590422" y="10223239"/>
            <a:ext cx="409931" cy="1940016"/>
          </a:xfrm>
          <a:custGeom>
            <a:avLst/>
            <a:gdLst/>
            <a:ahLst/>
            <a:cxnLst/>
            <a:rect l="l" t="t" r="r" b="b"/>
            <a:pathLst>
              <a:path w="380" h="1793" extrusionOk="0">
                <a:moveTo>
                  <a:pt x="186" y="1792"/>
                </a:moveTo>
                <a:lnTo>
                  <a:pt x="186" y="1792"/>
                </a:lnTo>
                <a:lnTo>
                  <a:pt x="186" y="1792"/>
                </a:lnTo>
                <a:cubicBezTo>
                  <a:pt x="85" y="1792"/>
                  <a:pt x="0" y="1699"/>
                  <a:pt x="0" y="1598"/>
                </a:cubicBezTo>
                <a:cubicBezTo>
                  <a:pt x="0" y="0"/>
                  <a:pt x="0" y="0"/>
                  <a:pt x="0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1598"/>
                  <a:pt x="379" y="1598"/>
                  <a:pt x="379" y="1598"/>
                </a:cubicBezTo>
                <a:cubicBezTo>
                  <a:pt x="379" y="1699"/>
                  <a:pt x="295" y="1792"/>
                  <a:pt x="186" y="179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9450398" y="3058999"/>
            <a:ext cx="1511022" cy="7192816"/>
          </a:xfrm>
          <a:custGeom>
            <a:avLst/>
            <a:gdLst/>
            <a:ahLst/>
            <a:cxnLst/>
            <a:rect l="l" t="t" r="r" b="b"/>
            <a:pathLst>
              <a:path w="1397" h="6653" extrusionOk="0">
                <a:moveTo>
                  <a:pt x="698" y="6652"/>
                </a:moveTo>
                <a:lnTo>
                  <a:pt x="698" y="6652"/>
                </a:lnTo>
                <a:lnTo>
                  <a:pt x="698" y="6652"/>
                </a:lnTo>
                <a:cubicBezTo>
                  <a:pt x="311" y="6652"/>
                  <a:pt x="0" y="6341"/>
                  <a:pt x="0" y="5954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311"/>
                  <a:pt x="311" y="0"/>
                  <a:pt x="698" y="0"/>
                </a:cubicBezTo>
                <a:lnTo>
                  <a:pt x="698" y="0"/>
                </a:lnTo>
                <a:cubicBezTo>
                  <a:pt x="1085" y="0"/>
                  <a:pt x="1396" y="311"/>
                  <a:pt x="1396" y="698"/>
                </a:cubicBezTo>
                <a:cubicBezTo>
                  <a:pt x="1396" y="5954"/>
                  <a:pt x="1396" y="5954"/>
                  <a:pt x="1396" y="5954"/>
                </a:cubicBezTo>
                <a:cubicBezTo>
                  <a:pt x="1396" y="6341"/>
                  <a:pt x="1085" y="6652"/>
                  <a:pt x="698" y="6652"/>
                </a:cubicBezTo>
              </a:path>
            </a:pathLst>
          </a:custGeom>
          <a:noFill/>
          <a:ln w="212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0003327" y="10223239"/>
            <a:ext cx="409931" cy="1940016"/>
          </a:xfrm>
          <a:custGeom>
            <a:avLst/>
            <a:gdLst/>
            <a:ahLst/>
            <a:cxnLst/>
            <a:rect l="l" t="t" r="r" b="b"/>
            <a:pathLst>
              <a:path w="379" h="1793" extrusionOk="0">
                <a:moveTo>
                  <a:pt x="185" y="1792"/>
                </a:moveTo>
                <a:lnTo>
                  <a:pt x="185" y="1792"/>
                </a:lnTo>
                <a:lnTo>
                  <a:pt x="185" y="1792"/>
                </a:lnTo>
                <a:cubicBezTo>
                  <a:pt x="84" y="1792"/>
                  <a:pt x="0" y="1699"/>
                  <a:pt x="0" y="1598"/>
                </a:cubicBezTo>
                <a:cubicBezTo>
                  <a:pt x="0" y="0"/>
                  <a:pt x="0" y="0"/>
                  <a:pt x="0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1598"/>
                  <a:pt x="378" y="1598"/>
                  <a:pt x="378" y="1598"/>
                </a:cubicBezTo>
                <a:cubicBezTo>
                  <a:pt x="378" y="1699"/>
                  <a:pt x="294" y="1792"/>
                  <a:pt x="185" y="179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2858536" y="3058999"/>
            <a:ext cx="1511022" cy="7192816"/>
          </a:xfrm>
          <a:custGeom>
            <a:avLst/>
            <a:gdLst/>
            <a:ahLst/>
            <a:cxnLst/>
            <a:rect l="l" t="t" r="r" b="b"/>
            <a:pathLst>
              <a:path w="1397" h="6653" extrusionOk="0">
                <a:moveTo>
                  <a:pt x="698" y="6652"/>
                </a:moveTo>
                <a:lnTo>
                  <a:pt x="698" y="6652"/>
                </a:lnTo>
                <a:lnTo>
                  <a:pt x="698" y="6652"/>
                </a:lnTo>
                <a:cubicBezTo>
                  <a:pt x="319" y="6652"/>
                  <a:pt x="0" y="6341"/>
                  <a:pt x="0" y="5954"/>
                </a:cubicBezTo>
                <a:cubicBezTo>
                  <a:pt x="0" y="698"/>
                  <a:pt x="0" y="698"/>
                  <a:pt x="0" y="698"/>
                </a:cubicBezTo>
                <a:cubicBezTo>
                  <a:pt x="0" y="311"/>
                  <a:pt x="319" y="0"/>
                  <a:pt x="698" y="0"/>
                </a:cubicBezTo>
                <a:lnTo>
                  <a:pt x="698" y="0"/>
                </a:lnTo>
                <a:cubicBezTo>
                  <a:pt x="1085" y="0"/>
                  <a:pt x="1396" y="311"/>
                  <a:pt x="1396" y="698"/>
                </a:cubicBezTo>
                <a:cubicBezTo>
                  <a:pt x="1396" y="5954"/>
                  <a:pt x="1396" y="5954"/>
                  <a:pt x="1396" y="5954"/>
                </a:cubicBezTo>
                <a:cubicBezTo>
                  <a:pt x="1396" y="6341"/>
                  <a:pt x="1085" y="6652"/>
                  <a:pt x="698" y="6652"/>
                </a:cubicBezTo>
              </a:path>
            </a:pathLst>
          </a:custGeom>
          <a:noFill/>
          <a:ln w="21225" cap="flat" cmpd="sng">
            <a:solidFill>
              <a:srgbClr val="639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3411465" y="10223239"/>
            <a:ext cx="409931" cy="1940016"/>
          </a:xfrm>
          <a:custGeom>
            <a:avLst/>
            <a:gdLst/>
            <a:ahLst/>
            <a:cxnLst/>
            <a:rect l="l" t="t" r="r" b="b"/>
            <a:pathLst>
              <a:path w="379" h="1793" extrusionOk="0">
                <a:moveTo>
                  <a:pt x="185" y="1792"/>
                </a:moveTo>
                <a:lnTo>
                  <a:pt x="185" y="1792"/>
                </a:lnTo>
                <a:lnTo>
                  <a:pt x="185" y="1792"/>
                </a:lnTo>
                <a:cubicBezTo>
                  <a:pt x="84" y="1792"/>
                  <a:pt x="0" y="1699"/>
                  <a:pt x="0" y="1598"/>
                </a:cubicBezTo>
                <a:cubicBezTo>
                  <a:pt x="0" y="0"/>
                  <a:pt x="0" y="0"/>
                  <a:pt x="0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1598"/>
                  <a:pt x="378" y="1598"/>
                  <a:pt x="378" y="1598"/>
                </a:cubicBezTo>
                <a:cubicBezTo>
                  <a:pt x="378" y="1699"/>
                  <a:pt x="294" y="1792"/>
                  <a:pt x="185" y="179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0213059" y="9331881"/>
            <a:ext cx="271695" cy="247865"/>
          </a:xfrm>
          <a:custGeom>
            <a:avLst/>
            <a:gdLst/>
            <a:ahLst/>
            <a:cxnLst/>
            <a:rect l="l" t="t" r="r" b="b"/>
            <a:pathLst>
              <a:path w="253" h="228" extrusionOk="0">
                <a:moveTo>
                  <a:pt x="93" y="9"/>
                </a:moveTo>
                <a:lnTo>
                  <a:pt x="93" y="9"/>
                </a:lnTo>
                <a:lnTo>
                  <a:pt x="84" y="9"/>
                </a:lnTo>
                <a:cubicBezTo>
                  <a:pt x="42" y="9"/>
                  <a:pt x="25" y="34"/>
                  <a:pt x="17" y="51"/>
                </a:cubicBezTo>
                <a:cubicBezTo>
                  <a:pt x="17" y="68"/>
                  <a:pt x="0" y="118"/>
                  <a:pt x="42" y="177"/>
                </a:cubicBezTo>
                <a:cubicBezTo>
                  <a:pt x="59" y="202"/>
                  <a:pt x="84" y="219"/>
                  <a:pt x="118" y="227"/>
                </a:cubicBezTo>
                <a:cubicBezTo>
                  <a:pt x="126" y="227"/>
                  <a:pt x="126" y="227"/>
                  <a:pt x="135" y="227"/>
                </a:cubicBezTo>
                <a:cubicBezTo>
                  <a:pt x="151" y="227"/>
                  <a:pt x="177" y="219"/>
                  <a:pt x="194" y="210"/>
                </a:cubicBezTo>
                <a:cubicBezTo>
                  <a:pt x="210" y="194"/>
                  <a:pt x="227" y="177"/>
                  <a:pt x="236" y="152"/>
                </a:cubicBezTo>
                <a:cubicBezTo>
                  <a:pt x="252" y="126"/>
                  <a:pt x="244" y="101"/>
                  <a:pt x="236" y="76"/>
                </a:cubicBezTo>
                <a:cubicBezTo>
                  <a:pt x="219" y="42"/>
                  <a:pt x="194" y="17"/>
                  <a:pt x="160" y="9"/>
                </a:cubicBezTo>
                <a:cubicBezTo>
                  <a:pt x="135" y="0"/>
                  <a:pt x="109" y="0"/>
                  <a:pt x="93" y="9"/>
                </a:cubicBezTo>
                <a:close/>
                <a:moveTo>
                  <a:pt x="202" y="93"/>
                </a:moveTo>
                <a:lnTo>
                  <a:pt x="202" y="93"/>
                </a:lnTo>
                <a:cubicBezTo>
                  <a:pt x="210" y="118"/>
                  <a:pt x="202" y="152"/>
                  <a:pt x="168" y="177"/>
                </a:cubicBezTo>
                <a:cubicBezTo>
                  <a:pt x="160" y="185"/>
                  <a:pt x="143" y="194"/>
                  <a:pt x="126" y="185"/>
                </a:cubicBezTo>
                <a:cubicBezTo>
                  <a:pt x="101" y="185"/>
                  <a:pt x="84" y="169"/>
                  <a:pt x="67" y="152"/>
                </a:cubicBezTo>
                <a:cubicBezTo>
                  <a:pt x="34" y="110"/>
                  <a:pt x="51" y="68"/>
                  <a:pt x="59" y="68"/>
                </a:cubicBezTo>
                <a:cubicBezTo>
                  <a:pt x="59" y="68"/>
                  <a:pt x="59" y="68"/>
                  <a:pt x="59" y="59"/>
                </a:cubicBezTo>
                <a:cubicBezTo>
                  <a:pt x="59" y="59"/>
                  <a:pt x="59" y="42"/>
                  <a:pt x="84" y="42"/>
                </a:cubicBezTo>
                <a:lnTo>
                  <a:pt x="93" y="42"/>
                </a:lnTo>
                <a:cubicBezTo>
                  <a:pt x="135" y="42"/>
                  <a:pt x="168" y="42"/>
                  <a:pt x="202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9927061" y="9331881"/>
            <a:ext cx="276464" cy="247865"/>
          </a:xfrm>
          <a:custGeom>
            <a:avLst/>
            <a:gdLst/>
            <a:ahLst/>
            <a:cxnLst/>
            <a:rect l="l" t="t" r="r" b="b"/>
            <a:pathLst>
              <a:path w="254" h="228" extrusionOk="0">
                <a:moveTo>
                  <a:pt x="211" y="177"/>
                </a:moveTo>
                <a:lnTo>
                  <a:pt x="211" y="177"/>
                </a:lnTo>
                <a:cubicBezTo>
                  <a:pt x="253" y="118"/>
                  <a:pt x="236" y="68"/>
                  <a:pt x="236" y="51"/>
                </a:cubicBezTo>
                <a:cubicBezTo>
                  <a:pt x="228" y="34"/>
                  <a:pt x="211" y="9"/>
                  <a:pt x="169" y="9"/>
                </a:cubicBezTo>
                <a:lnTo>
                  <a:pt x="160" y="9"/>
                </a:lnTo>
                <a:cubicBezTo>
                  <a:pt x="143" y="0"/>
                  <a:pt x="118" y="0"/>
                  <a:pt x="93" y="9"/>
                </a:cubicBezTo>
                <a:cubicBezTo>
                  <a:pt x="59" y="17"/>
                  <a:pt x="34" y="42"/>
                  <a:pt x="17" y="76"/>
                </a:cubicBezTo>
                <a:cubicBezTo>
                  <a:pt x="9" y="101"/>
                  <a:pt x="0" y="126"/>
                  <a:pt x="17" y="152"/>
                </a:cubicBezTo>
                <a:cubicBezTo>
                  <a:pt x="26" y="177"/>
                  <a:pt x="42" y="194"/>
                  <a:pt x="59" y="210"/>
                </a:cubicBezTo>
                <a:cubicBezTo>
                  <a:pt x="76" y="219"/>
                  <a:pt x="101" y="227"/>
                  <a:pt x="118" y="227"/>
                </a:cubicBezTo>
                <a:cubicBezTo>
                  <a:pt x="127" y="227"/>
                  <a:pt x="127" y="227"/>
                  <a:pt x="135" y="227"/>
                </a:cubicBezTo>
                <a:cubicBezTo>
                  <a:pt x="169" y="219"/>
                  <a:pt x="194" y="202"/>
                  <a:pt x="211" y="177"/>
                </a:cubicBezTo>
                <a:close/>
                <a:moveTo>
                  <a:pt x="127" y="185"/>
                </a:moveTo>
                <a:lnTo>
                  <a:pt x="127" y="185"/>
                </a:lnTo>
                <a:cubicBezTo>
                  <a:pt x="110" y="194"/>
                  <a:pt x="93" y="185"/>
                  <a:pt x="85" y="177"/>
                </a:cubicBezTo>
                <a:cubicBezTo>
                  <a:pt x="51" y="152"/>
                  <a:pt x="42" y="118"/>
                  <a:pt x="51" y="93"/>
                </a:cubicBezTo>
                <a:cubicBezTo>
                  <a:pt x="76" y="51"/>
                  <a:pt x="101" y="42"/>
                  <a:pt x="135" y="42"/>
                </a:cubicBezTo>
                <a:cubicBezTo>
                  <a:pt x="143" y="42"/>
                  <a:pt x="152" y="42"/>
                  <a:pt x="160" y="42"/>
                </a:cubicBezTo>
                <a:lnTo>
                  <a:pt x="169" y="42"/>
                </a:lnTo>
                <a:cubicBezTo>
                  <a:pt x="194" y="42"/>
                  <a:pt x="194" y="59"/>
                  <a:pt x="194" y="59"/>
                </a:cubicBezTo>
                <a:cubicBezTo>
                  <a:pt x="194" y="68"/>
                  <a:pt x="194" y="68"/>
                  <a:pt x="194" y="68"/>
                </a:cubicBezTo>
                <a:cubicBezTo>
                  <a:pt x="194" y="68"/>
                  <a:pt x="219" y="110"/>
                  <a:pt x="186" y="152"/>
                </a:cubicBezTo>
                <a:cubicBezTo>
                  <a:pt x="169" y="169"/>
                  <a:pt x="152" y="185"/>
                  <a:pt x="127" y="1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0132025" y="9541613"/>
            <a:ext cx="147764" cy="119164"/>
          </a:xfrm>
          <a:custGeom>
            <a:avLst/>
            <a:gdLst/>
            <a:ahLst/>
            <a:cxnLst/>
            <a:rect l="l" t="t" r="r" b="b"/>
            <a:pathLst>
              <a:path w="135" h="110" extrusionOk="0">
                <a:moveTo>
                  <a:pt x="117" y="25"/>
                </a:moveTo>
                <a:lnTo>
                  <a:pt x="117" y="25"/>
                </a:lnTo>
                <a:lnTo>
                  <a:pt x="117" y="25"/>
                </a:lnTo>
                <a:cubicBezTo>
                  <a:pt x="109" y="16"/>
                  <a:pt x="109" y="16"/>
                  <a:pt x="109" y="16"/>
                </a:cubicBezTo>
                <a:cubicBezTo>
                  <a:pt x="100" y="8"/>
                  <a:pt x="84" y="0"/>
                  <a:pt x="67" y="0"/>
                </a:cubicBezTo>
                <a:cubicBezTo>
                  <a:pt x="58" y="0"/>
                  <a:pt x="42" y="8"/>
                  <a:pt x="33" y="16"/>
                </a:cubicBezTo>
                <a:cubicBezTo>
                  <a:pt x="25" y="25"/>
                  <a:pt x="25" y="25"/>
                  <a:pt x="25" y="25"/>
                </a:cubicBezTo>
                <a:lnTo>
                  <a:pt x="25" y="25"/>
                </a:lnTo>
                <a:cubicBezTo>
                  <a:pt x="16" y="33"/>
                  <a:pt x="16" y="33"/>
                  <a:pt x="16" y="33"/>
                </a:cubicBezTo>
                <a:lnTo>
                  <a:pt x="16" y="33"/>
                </a:lnTo>
                <a:cubicBezTo>
                  <a:pt x="8" y="42"/>
                  <a:pt x="0" y="50"/>
                  <a:pt x="0" y="58"/>
                </a:cubicBezTo>
                <a:cubicBezTo>
                  <a:pt x="0" y="75"/>
                  <a:pt x="8" y="84"/>
                  <a:pt x="16" y="92"/>
                </a:cubicBezTo>
                <a:cubicBezTo>
                  <a:pt x="33" y="109"/>
                  <a:pt x="50" y="109"/>
                  <a:pt x="67" y="100"/>
                </a:cubicBezTo>
                <a:cubicBezTo>
                  <a:pt x="75" y="100"/>
                  <a:pt x="84" y="100"/>
                  <a:pt x="92" y="100"/>
                </a:cubicBezTo>
                <a:cubicBezTo>
                  <a:pt x="109" y="100"/>
                  <a:pt x="117" y="100"/>
                  <a:pt x="126" y="92"/>
                </a:cubicBezTo>
                <a:cubicBezTo>
                  <a:pt x="134" y="84"/>
                  <a:pt x="134" y="75"/>
                  <a:pt x="134" y="58"/>
                </a:cubicBezTo>
                <a:cubicBezTo>
                  <a:pt x="134" y="50"/>
                  <a:pt x="134" y="42"/>
                  <a:pt x="126" y="33"/>
                </a:cubicBezTo>
                <a:lnTo>
                  <a:pt x="117" y="25"/>
                </a:lnTo>
                <a:close/>
                <a:moveTo>
                  <a:pt x="100" y="67"/>
                </a:moveTo>
                <a:lnTo>
                  <a:pt x="100" y="67"/>
                </a:lnTo>
                <a:cubicBezTo>
                  <a:pt x="92" y="67"/>
                  <a:pt x="92" y="67"/>
                  <a:pt x="92" y="67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50"/>
                  <a:pt x="75" y="50"/>
                  <a:pt x="67" y="50"/>
                </a:cubicBezTo>
                <a:cubicBezTo>
                  <a:pt x="67" y="50"/>
                  <a:pt x="58" y="50"/>
                  <a:pt x="58" y="58"/>
                </a:cubicBezTo>
                <a:cubicBezTo>
                  <a:pt x="50" y="67"/>
                  <a:pt x="50" y="67"/>
                  <a:pt x="50" y="67"/>
                </a:cubicBezTo>
                <a:lnTo>
                  <a:pt x="42" y="67"/>
                </a:lnTo>
                <a:lnTo>
                  <a:pt x="42" y="58"/>
                </a:lnTo>
                <a:lnTo>
                  <a:pt x="42" y="58"/>
                </a:lnTo>
                <a:cubicBezTo>
                  <a:pt x="50" y="50"/>
                  <a:pt x="50" y="50"/>
                  <a:pt x="50" y="50"/>
                </a:cubicBezTo>
                <a:lnTo>
                  <a:pt x="50" y="50"/>
                </a:lnTo>
                <a:cubicBezTo>
                  <a:pt x="58" y="42"/>
                  <a:pt x="58" y="42"/>
                  <a:pt x="58" y="42"/>
                </a:cubicBezTo>
                <a:lnTo>
                  <a:pt x="67" y="42"/>
                </a:lnTo>
                <a:cubicBezTo>
                  <a:pt x="75" y="42"/>
                  <a:pt x="75" y="42"/>
                  <a:pt x="84" y="42"/>
                </a:cubicBezTo>
                <a:cubicBezTo>
                  <a:pt x="92" y="50"/>
                  <a:pt x="92" y="50"/>
                  <a:pt x="92" y="50"/>
                </a:cubicBezTo>
                <a:lnTo>
                  <a:pt x="92" y="50"/>
                </a:lnTo>
                <a:cubicBezTo>
                  <a:pt x="100" y="58"/>
                  <a:pt x="100" y="58"/>
                  <a:pt x="100" y="58"/>
                </a:cubicBezTo>
                <a:lnTo>
                  <a:pt x="100" y="58"/>
                </a:lnTo>
                <a:lnTo>
                  <a:pt x="100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9884160" y="9017284"/>
            <a:ext cx="648263" cy="891357"/>
          </a:xfrm>
          <a:custGeom>
            <a:avLst/>
            <a:gdLst/>
            <a:ahLst/>
            <a:cxnLst/>
            <a:rect l="l" t="t" r="r" b="b"/>
            <a:pathLst>
              <a:path w="599" h="825" extrusionOk="0">
                <a:moveTo>
                  <a:pt x="513" y="101"/>
                </a:moveTo>
                <a:lnTo>
                  <a:pt x="513" y="101"/>
                </a:lnTo>
                <a:cubicBezTo>
                  <a:pt x="463" y="34"/>
                  <a:pt x="379" y="0"/>
                  <a:pt x="295" y="0"/>
                </a:cubicBezTo>
                <a:cubicBezTo>
                  <a:pt x="211" y="0"/>
                  <a:pt x="135" y="34"/>
                  <a:pt x="76" y="101"/>
                </a:cubicBezTo>
                <a:cubicBezTo>
                  <a:pt x="26" y="160"/>
                  <a:pt x="0" y="235"/>
                  <a:pt x="0" y="328"/>
                </a:cubicBezTo>
                <a:cubicBezTo>
                  <a:pt x="0" y="345"/>
                  <a:pt x="0" y="345"/>
                  <a:pt x="0" y="345"/>
                </a:cubicBezTo>
                <a:lnTo>
                  <a:pt x="0" y="345"/>
                </a:lnTo>
                <a:cubicBezTo>
                  <a:pt x="0" y="446"/>
                  <a:pt x="0" y="446"/>
                  <a:pt x="0" y="446"/>
                </a:cubicBezTo>
                <a:cubicBezTo>
                  <a:pt x="0" y="463"/>
                  <a:pt x="0" y="471"/>
                  <a:pt x="0" y="488"/>
                </a:cubicBezTo>
                <a:cubicBezTo>
                  <a:pt x="0" y="504"/>
                  <a:pt x="0" y="530"/>
                  <a:pt x="26" y="555"/>
                </a:cubicBezTo>
                <a:cubicBezTo>
                  <a:pt x="51" y="580"/>
                  <a:pt x="76" y="588"/>
                  <a:pt x="127" y="588"/>
                </a:cubicBezTo>
                <a:cubicBezTo>
                  <a:pt x="135" y="639"/>
                  <a:pt x="135" y="639"/>
                  <a:pt x="135" y="639"/>
                </a:cubicBezTo>
                <a:cubicBezTo>
                  <a:pt x="160" y="740"/>
                  <a:pt x="160" y="740"/>
                  <a:pt x="160" y="740"/>
                </a:cubicBezTo>
                <a:cubicBezTo>
                  <a:pt x="160" y="765"/>
                  <a:pt x="177" y="790"/>
                  <a:pt x="211" y="807"/>
                </a:cubicBezTo>
                <a:cubicBezTo>
                  <a:pt x="236" y="816"/>
                  <a:pt x="261" y="824"/>
                  <a:pt x="295" y="824"/>
                </a:cubicBezTo>
                <a:cubicBezTo>
                  <a:pt x="295" y="824"/>
                  <a:pt x="295" y="824"/>
                  <a:pt x="303" y="824"/>
                </a:cubicBezTo>
                <a:cubicBezTo>
                  <a:pt x="328" y="824"/>
                  <a:pt x="362" y="816"/>
                  <a:pt x="387" y="807"/>
                </a:cubicBezTo>
                <a:cubicBezTo>
                  <a:pt x="412" y="790"/>
                  <a:pt x="438" y="765"/>
                  <a:pt x="438" y="740"/>
                </a:cubicBezTo>
                <a:cubicBezTo>
                  <a:pt x="446" y="706"/>
                  <a:pt x="454" y="681"/>
                  <a:pt x="463" y="639"/>
                </a:cubicBezTo>
                <a:cubicBezTo>
                  <a:pt x="471" y="588"/>
                  <a:pt x="471" y="588"/>
                  <a:pt x="471" y="588"/>
                </a:cubicBezTo>
                <a:cubicBezTo>
                  <a:pt x="513" y="588"/>
                  <a:pt x="547" y="580"/>
                  <a:pt x="564" y="555"/>
                </a:cubicBezTo>
                <a:cubicBezTo>
                  <a:pt x="589" y="530"/>
                  <a:pt x="589" y="504"/>
                  <a:pt x="589" y="488"/>
                </a:cubicBezTo>
                <a:cubicBezTo>
                  <a:pt x="589" y="471"/>
                  <a:pt x="589" y="463"/>
                  <a:pt x="589" y="446"/>
                </a:cubicBezTo>
                <a:cubicBezTo>
                  <a:pt x="598" y="345"/>
                  <a:pt x="598" y="345"/>
                  <a:pt x="598" y="345"/>
                </a:cubicBezTo>
                <a:lnTo>
                  <a:pt x="598" y="345"/>
                </a:lnTo>
                <a:cubicBezTo>
                  <a:pt x="598" y="328"/>
                  <a:pt x="598" y="328"/>
                  <a:pt x="598" y="328"/>
                </a:cubicBezTo>
                <a:cubicBezTo>
                  <a:pt x="598" y="235"/>
                  <a:pt x="564" y="160"/>
                  <a:pt x="513" y="101"/>
                </a:cubicBezTo>
                <a:close/>
                <a:moveTo>
                  <a:pt x="555" y="345"/>
                </a:moveTo>
                <a:lnTo>
                  <a:pt x="555" y="345"/>
                </a:lnTo>
                <a:cubicBezTo>
                  <a:pt x="555" y="446"/>
                  <a:pt x="555" y="446"/>
                  <a:pt x="555" y="446"/>
                </a:cubicBezTo>
                <a:cubicBezTo>
                  <a:pt x="555" y="463"/>
                  <a:pt x="555" y="471"/>
                  <a:pt x="555" y="496"/>
                </a:cubicBezTo>
                <a:cubicBezTo>
                  <a:pt x="555" y="504"/>
                  <a:pt x="555" y="521"/>
                  <a:pt x="539" y="530"/>
                </a:cubicBezTo>
                <a:cubicBezTo>
                  <a:pt x="522" y="546"/>
                  <a:pt x="497" y="555"/>
                  <a:pt x="454" y="555"/>
                </a:cubicBezTo>
                <a:lnTo>
                  <a:pt x="454" y="555"/>
                </a:lnTo>
                <a:cubicBezTo>
                  <a:pt x="446" y="555"/>
                  <a:pt x="438" y="563"/>
                  <a:pt x="438" y="572"/>
                </a:cubicBezTo>
                <a:cubicBezTo>
                  <a:pt x="421" y="631"/>
                  <a:pt x="421" y="631"/>
                  <a:pt x="421" y="631"/>
                </a:cubicBezTo>
                <a:cubicBezTo>
                  <a:pt x="412" y="673"/>
                  <a:pt x="404" y="698"/>
                  <a:pt x="404" y="732"/>
                </a:cubicBezTo>
                <a:cubicBezTo>
                  <a:pt x="396" y="740"/>
                  <a:pt x="396" y="748"/>
                  <a:pt x="396" y="748"/>
                </a:cubicBezTo>
                <a:cubicBezTo>
                  <a:pt x="396" y="689"/>
                  <a:pt x="396" y="689"/>
                  <a:pt x="396" y="689"/>
                </a:cubicBezTo>
                <a:cubicBezTo>
                  <a:pt x="396" y="681"/>
                  <a:pt x="379" y="673"/>
                  <a:pt x="370" y="673"/>
                </a:cubicBezTo>
                <a:cubicBezTo>
                  <a:pt x="362" y="673"/>
                  <a:pt x="354" y="681"/>
                  <a:pt x="354" y="689"/>
                </a:cubicBezTo>
                <a:cubicBezTo>
                  <a:pt x="354" y="774"/>
                  <a:pt x="354" y="774"/>
                  <a:pt x="354" y="774"/>
                </a:cubicBezTo>
                <a:cubicBezTo>
                  <a:pt x="345" y="782"/>
                  <a:pt x="328" y="782"/>
                  <a:pt x="320" y="790"/>
                </a:cubicBezTo>
                <a:cubicBezTo>
                  <a:pt x="320" y="782"/>
                  <a:pt x="320" y="782"/>
                  <a:pt x="320" y="782"/>
                </a:cubicBezTo>
                <a:cubicBezTo>
                  <a:pt x="312" y="689"/>
                  <a:pt x="312" y="689"/>
                  <a:pt x="312" y="689"/>
                </a:cubicBezTo>
                <a:cubicBezTo>
                  <a:pt x="312" y="681"/>
                  <a:pt x="303" y="673"/>
                  <a:pt x="295" y="673"/>
                </a:cubicBezTo>
                <a:cubicBezTo>
                  <a:pt x="286" y="673"/>
                  <a:pt x="278" y="681"/>
                  <a:pt x="278" y="689"/>
                </a:cubicBezTo>
                <a:cubicBezTo>
                  <a:pt x="278" y="782"/>
                  <a:pt x="278" y="782"/>
                  <a:pt x="278" y="782"/>
                </a:cubicBezTo>
                <a:cubicBezTo>
                  <a:pt x="278" y="782"/>
                  <a:pt x="278" y="782"/>
                  <a:pt x="278" y="790"/>
                </a:cubicBezTo>
                <a:cubicBezTo>
                  <a:pt x="261" y="782"/>
                  <a:pt x="253" y="782"/>
                  <a:pt x="244" y="782"/>
                </a:cubicBezTo>
                <a:cubicBezTo>
                  <a:pt x="236" y="689"/>
                  <a:pt x="236" y="689"/>
                  <a:pt x="236" y="689"/>
                </a:cubicBezTo>
                <a:cubicBezTo>
                  <a:pt x="236" y="681"/>
                  <a:pt x="228" y="673"/>
                  <a:pt x="219" y="673"/>
                </a:cubicBezTo>
                <a:lnTo>
                  <a:pt x="219" y="673"/>
                </a:lnTo>
                <a:cubicBezTo>
                  <a:pt x="211" y="673"/>
                  <a:pt x="202" y="681"/>
                  <a:pt x="202" y="689"/>
                </a:cubicBezTo>
                <a:cubicBezTo>
                  <a:pt x="202" y="748"/>
                  <a:pt x="202" y="748"/>
                  <a:pt x="202" y="748"/>
                </a:cubicBezTo>
                <a:cubicBezTo>
                  <a:pt x="194" y="748"/>
                  <a:pt x="194" y="740"/>
                  <a:pt x="194" y="732"/>
                </a:cubicBezTo>
                <a:cubicBezTo>
                  <a:pt x="169" y="631"/>
                  <a:pt x="169" y="631"/>
                  <a:pt x="169" y="631"/>
                </a:cubicBezTo>
                <a:lnTo>
                  <a:pt x="169" y="631"/>
                </a:lnTo>
                <a:cubicBezTo>
                  <a:pt x="160" y="572"/>
                  <a:pt x="160" y="572"/>
                  <a:pt x="160" y="572"/>
                </a:cubicBezTo>
                <a:cubicBezTo>
                  <a:pt x="152" y="563"/>
                  <a:pt x="143" y="555"/>
                  <a:pt x="135" y="555"/>
                </a:cubicBezTo>
                <a:lnTo>
                  <a:pt x="135" y="555"/>
                </a:lnTo>
                <a:cubicBezTo>
                  <a:pt x="101" y="555"/>
                  <a:pt x="68" y="546"/>
                  <a:pt x="51" y="530"/>
                </a:cubicBezTo>
                <a:cubicBezTo>
                  <a:pt x="42" y="521"/>
                  <a:pt x="42" y="504"/>
                  <a:pt x="42" y="496"/>
                </a:cubicBezTo>
                <a:cubicBezTo>
                  <a:pt x="42" y="471"/>
                  <a:pt x="42" y="463"/>
                  <a:pt x="42" y="446"/>
                </a:cubicBezTo>
                <a:cubicBezTo>
                  <a:pt x="34" y="345"/>
                  <a:pt x="34" y="345"/>
                  <a:pt x="34" y="345"/>
                </a:cubicBezTo>
                <a:cubicBezTo>
                  <a:pt x="34" y="328"/>
                  <a:pt x="34" y="328"/>
                  <a:pt x="34" y="328"/>
                </a:cubicBezTo>
                <a:cubicBezTo>
                  <a:pt x="34" y="244"/>
                  <a:pt x="59" y="176"/>
                  <a:pt x="110" y="126"/>
                </a:cubicBezTo>
                <a:cubicBezTo>
                  <a:pt x="135" y="101"/>
                  <a:pt x="160" y="75"/>
                  <a:pt x="194" y="59"/>
                </a:cubicBezTo>
                <a:cubicBezTo>
                  <a:pt x="219" y="50"/>
                  <a:pt x="261" y="42"/>
                  <a:pt x="295" y="42"/>
                </a:cubicBezTo>
                <a:cubicBezTo>
                  <a:pt x="337" y="42"/>
                  <a:pt x="370" y="50"/>
                  <a:pt x="404" y="59"/>
                </a:cubicBezTo>
                <a:cubicBezTo>
                  <a:pt x="438" y="75"/>
                  <a:pt x="463" y="101"/>
                  <a:pt x="488" y="126"/>
                </a:cubicBezTo>
                <a:cubicBezTo>
                  <a:pt x="530" y="176"/>
                  <a:pt x="555" y="244"/>
                  <a:pt x="555" y="328"/>
                </a:cubicBezTo>
                <a:lnTo>
                  <a:pt x="555" y="3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2901052" y="9041116"/>
            <a:ext cx="962856" cy="672095"/>
          </a:xfrm>
          <a:custGeom>
            <a:avLst/>
            <a:gdLst/>
            <a:ahLst/>
            <a:cxnLst/>
            <a:rect l="l" t="t" r="r" b="b"/>
            <a:pathLst>
              <a:path w="892" h="623" extrusionOk="0">
                <a:moveTo>
                  <a:pt x="731" y="286"/>
                </a:moveTo>
                <a:lnTo>
                  <a:pt x="731" y="286"/>
                </a:lnTo>
                <a:cubicBezTo>
                  <a:pt x="706" y="286"/>
                  <a:pt x="681" y="294"/>
                  <a:pt x="656" y="303"/>
                </a:cubicBezTo>
                <a:cubicBezTo>
                  <a:pt x="572" y="185"/>
                  <a:pt x="572" y="185"/>
                  <a:pt x="572" y="185"/>
                </a:cubicBezTo>
                <a:cubicBezTo>
                  <a:pt x="597" y="126"/>
                  <a:pt x="597" y="126"/>
                  <a:pt x="597" y="126"/>
                </a:cubicBezTo>
                <a:cubicBezTo>
                  <a:pt x="614" y="126"/>
                  <a:pt x="614" y="126"/>
                  <a:pt x="614" y="126"/>
                </a:cubicBezTo>
                <a:cubicBezTo>
                  <a:pt x="631" y="126"/>
                  <a:pt x="639" y="118"/>
                  <a:pt x="639" y="109"/>
                </a:cubicBezTo>
                <a:cubicBezTo>
                  <a:pt x="639" y="92"/>
                  <a:pt x="631" y="84"/>
                  <a:pt x="614" y="84"/>
                </a:cubicBezTo>
                <a:cubicBezTo>
                  <a:pt x="530" y="84"/>
                  <a:pt x="530" y="84"/>
                  <a:pt x="530" y="84"/>
                </a:cubicBezTo>
                <a:cubicBezTo>
                  <a:pt x="521" y="84"/>
                  <a:pt x="513" y="92"/>
                  <a:pt x="513" y="109"/>
                </a:cubicBezTo>
                <a:cubicBezTo>
                  <a:pt x="513" y="118"/>
                  <a:pt x="521" y="126"/>
                  <a:pt x="530" y="126"/>
                </a:cubicBezTo>
                <a:cubicBezTo>
                  <a:pt x="555" y="126"/>
                  <a:pt x="555" y="126"/>
                  <a:pt x="555" y="126"/>
                </a:cubicBezTo>
                <a:cubicBezTo>
                  <a:pt x="538" y="160"/>
                  <a:pt x="538" y="160"/>
                  <a:pt x="538" y="160"/>
                </a:cubicBezTo>
                <a:cubicBezTo>
                  <a:pt x="260" y="160"/>
                  <a:pt x="260" y="160"/>
                  <a:pt x="260" y="160"/>
                </a:cubicBezTo>
                <a:cubicBezTo>
                  <a:pt x="285" y="67"/>
                  <a:pt x="285" y="67"/>
                  <a:pt x="285" y="67"/>
                </a:cubicBezTo>
                <a:cubicBezTo>
                  <a:pt x="294" y="67"/>
                  <a:pt x="294" y="67"/>
                  <a:pt x="294" y="67"/>
                </a:cubicBezTo>
                <a:cubicBezTo>
                  <a:pt x="294" y="67"/>
                  <a:pt x="294" y="67"/>
                  <a:pt x="302" y="67"/>
                </a:cubicBezTo>
                <a:cubicBezTo>
                  <a:pt x="311" y="67"/>
                  <a:pt x="319" y="59"/>
                  <a:pt x="319" y="50"/>
                </a:cubicBezTo>
                <a:cubicBezTo>
                  <a:pt x="319" y="42"/>
                  <a:pt x="311" y="34"/>
                  <a:pt x="302" y="25"/>
                </a:cubicBezTo>
                <a:cubicBezTo>
                  <a:pt x="277" y="25"/>
                  <a:pt x="277" y="25"/>
                  <a:pt x="277" y="25"/>
                </a:cubicBezTo>
                <a:lnTo>
                  <a:pt x="277" y="25"/>
                </a:lnTo>
                <a:cubicBezTo>
                  <a:pt x="143" y="0"/>
                  <a:pt x="143" y="0"/>
                  <a:pt x="143" y="0"/>
                </a:cubicBezTo>
                <a:cubicBezTo>
                  <a:pt x="134" y="0"/>
                  <a:pt x="126" y="9"/>
                  <a:pt x="126" y="17"/>
                </a:cubicBezTo>
                <a:cubicBezTo>
                  <a:pt x="117" y="25"/>
                  <a:pt x="126" y="34"/>
                  <a:pt x="143" y="42"/>
                </a:cubicBezTo>
                <a:cubicBezTo>
                  <a:pt x="252" y="59"/>
                  <a:pt x="252" y="59"/>
                  <a:pt x="252" y="59"/>
                </a:cubicBezTo>
                <a:cubicBezTo>
                  <a:pt x="185" y="294"/>
                  <a:pt x="185" y="294"/>
                  <a:pt x="185" y="294"/>
                </a:cubicBezTo>
                <a:cubicBezTo>
                  <a:pt x="176" y="294"/>
                  <a:pt x="168" y="294"/>
                  <a:pt x="160" y="294"/>
                </a:cubicBezTo>
                <a:cubicBezTo>
                  <a:pt x="75" y="294"/>
                  <a:pt x="0" y="362"/>
                  <a:pt x="0" y="454"/>
                </a:cubicBezTo>
                <a:cubicBezTo>
                  <a:pt x="0" y="547"/>
                  <a:pt x="75" y="622"/>
                  <a:pt x="160" y="622"/>
                </a:cubicBezTo>
                <a:cubicBezTo>
                  <a:pt x="252" y="622"/>
                  <a:pt x="328" y="547"/>
                  <a:pt x="328" y="454"/>
                </a:cubicBezTo>
                <a:cubicBezTo>
                  <a:pt x="328" y="387"/>
                  <a:pt x="285" y="328"/>
                  <a:pt x="218" y="303"/>
                </a:cubicBezTo>
                <a:cubicBezTo>
                  <a:pt x="244" y="219"/>
                  <a:pt x="244" y="219"/>
                  <a:pt x="244" y="219"/>
                </a:cubicBezTo>
                <a:cubicBezTo>
                  <a:pt x="420" y="479"/>
                  <a:pt x="420" y="479"/>
                  <a:pt x="420" y="479"/>
                </a:cubicBez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lnTo>
                  <a:pt x="420" y="479"/>
                </a:lnTo>
                <a:cubicBezTo>
                  <a:pt x="420" y="479"/>
                  <a:pt x="420" y="479"/>
                  <a:pt x="429" y="479"/>
                </a:cubicBezTo>
                <a:lnTo>
                  <a:pt x="429" y="479"/>
                </a:lnTo>
                <a:lnTo>
                  <a:pt x="429" y="479"/>
                </a:lnTo>
                <a:lnTo>
                  <a:pt x="429" y="479"/>
                </a:lnTo>
                <a:lnTo>
                  <a:pt x="429" y="479"/>
                </a:lnTo>
                <a:cubicBezTo>
                  <a:pt x="429" y="479"/>
                  <a:pt x="429" y="479"/>
                  <a:pt x="429" y="488"/>
                </a:cubicBezTo>
                <a:lnTo>
                  <a:pt x="429" y="488"/>
                </a:lnTo>
                <a:lnTo>
                  <a:pt x="429" y="488"/>
                </a:lnTo>
                <a:lnTo>
                  <a:pt x="429" y="488"/>
                </a:lnTo>
                <a:lnTo>
                  <a:pt x="429" y="488"/>
                </a:lnTo>
                <a:lnTo>
                  <a:pt x="429" y="488"/>
                </a:lnTo>
                <a:lnTo>
                  <a:pt x="429" y="488"/>
                </a:lnTo>
                <a:lnTo>
                  <a:pt x="429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lnTo>
                  <a:pt x="437" y="488"/>
                </a:lnTo>
                <a:cubicBezTo>
                  <a:pt x="572" y="479"/>
                  <a:pt x="572" y="479"/>
                  <a:pt x="572" y="479"/>
                </a:cubicBezTo>
                <a:cubicBezTo>
                  <a:pt x="580" y="555"/>
                  <a:pt x="647" y="614"/>
                  <a:pt x="731" y="614"/>
                </a:cubicBezTo>
                <a:cubicBezTo>
                  <a:pt x="824" y="614"/>
                  <a:pt x="891" y="538"/>
                  <a:pt x="891" y="446"/>
                </a:cubicBezTo>
                <a:cubicBezTo>
                  <a:pt x="891" y="362"/>
                  <a:pt x="824" y="286"/>
                  <a:pt x="731" y="286"/>
                </a:cubicBezTo>
                <a:close/>
                <a:moveTo>
                  <a:pt x="285" y="454"/>
                </a:moveTo>
                <a:lnTo>
                  <a:pt x="285" y="454"/>
                </a:lnTo>
                <a:cubicBezTo>
                  <a:pt x="285" y="521"/>
                  <a:pt x="235" y="580"/>
                  <a:pt x="160" y="580"/>
                </a:cubicBezTo>
                <a:cubicBezTo>
                  <a:pt x="92" y="580"/>
                  <a:pt x="33" y="521"/>
                  <a:pt x="33" y="454"/>
                </a:cubicBezTo>
                <a:cubicBezTo>
                  <a:pt x="33" y="387"/>
                  <a:pt x="92" y="328"/>
                  <a:pt x="160" y="328"/>
                </a:cubicBezTo>
                <a:cubicBezTo>
                  <a:pt x="168" y="328"/>
                  <a:pt x="168" y="328"/>
                  <a:pt x="176" y="328"/>
                </a:cubicBezTo>
                <a:cubicBezTo>
                  <a:pt x="151" y="395"/>
                  <a:pt x="151" y="395"/>
                  <a:pt x="151" y="395"/>
                </a:cubicBezTo>
                <a:cubicBezTo>
                  <a:pt x="151" y="412"/>
                  <a:pt x="160" y="421"/>
                  <a:pt x="168" y="421"/>
                </a:cubicBezTo>
                <a:cubicBezTo>
                  <a:pt x="168" y="421"/>
                  <a:pt x="168" y="421"/>
                  <a:pt x="176" y="421"/>
                </a:cubicBezTo>
                <a:cubicBezTo>
                  <a:pt x="185" y="421"/>
                  <a:pt x="193" y="421"/>
                  <a:pt x="193" y="412"/>
                </a:cubicBezTo>
                <a:cubicBezTo>
                  <a:pt x="210" y="337"/>
                  <a:pt x="210" y="337"/>
                  <a:pt x="210" y="337"/>
                </a:cubicBezTo>
                <a:cubicBezTo>
                  <a:pt x="260" y="362"/>
                  <a:pt x="285" y="404"/>
                  <a:pt x="285" y="454"/>
                </a:cubicBezTo>
                <a:close/>
                <a:moveTo>
                  <a:pt x="622" y="328"/>
                </a:moveTo>
                <a:lnTo>
                  <a:pt x="622" y="328"/>
                </a:lnTo>
                <a:cubicBezTo>
                  <a:pt x="588" y="353"/>
                  <a:pt x="572" y="395"/>
                  <a:pt x="563" y="438"/>
                </a:cubicBezTo>
                <a:cubicBezTo>
                  <a:pt x="471" y="446"/>
                  <a:pt x="471" y="446"/>
                  <a:pt x="471" y="446"/>
                </a:cubicBezTo>
                <a:cubicBezTo>
                  <a:pt x="555" y="227"/>
                  <a:pt x="555" y="227"/>
                  <a:pt x="555" y="227"/>
                </a:cubicBezTo>
                <a:lnTo>
                  <a:pt x="622" y="328"/>
                </a:lnTo>
                <a:close/>
                <a:moveTo>
                  <a:pt x="647" y="353"/>
                </a:moveTo>
                <a:lnTo>
                  <a:pt x="647" y="353"/>
                </a:lnTo>
                <a:cubicBezTo>
                  <a:pt x="698" y="429"/>
                  <a:pt x="698" y="429"/>
                  <a:pt x="698" y="429"/>
                </a:cubicBezTo>
                <a:cubicBezTo>
                  <a:pt x="605" y="438"/>
                  <a:pt x="605" y="438"/>
                  <a:pt x="605" y="438"/>
                </a:cubicBezTo>
                <a:cubicBezTo>
                  <a:pt x="605" y="404"/>
                  <a:pt x="622" y="379"/>
                  <a:pt x="647" y="353"/>
                </a:cubicBezTo>
                <a:close/>
                <a:moveTo>
                  <a:pt x="277" y="193"/>
                </a:moveTo>
                <a:lnTo>
                  <a:pt x="277" y="193"/>
                </a:lnTo>
                <a:cubicBezTo>
                  <a:pt x="530" y="202"/>
                  <a:pt x="530" y="202"/>
                  <a:pt x="530" y="202"/>
                </a:cubicBezTo>
                <a:cubicBezTo>
                  <a:pt x="437" y="429"/>
                  <a:pt x="437" y="429"/>
                  <a:pt x="437" y="429"/>
                </a:cubicBezTo>
                <a:lnTo>
                  <a:pt x="277" y="193"/>
                </a:lnTo>
                <a:close/>
                <a:moveTo>
                  <a:pt x="731" y="572"/>
                </a:moveTo>
                <a:lnTo>
                  <a:pt x="731" y="572"/>
                </a:lnTo>
                <a:cubicBezTo>
                  <a:pt x="673" y="572"/>
                  <a:pt x="622" y="530"/>
                  <a:pt x="605" y="479"/>
                </a:cubicBezTo>
                <a:cubicBezTo>
                  <a:pt x="731" y="471"/>
                  <a:pt x="731" y="471"/>
                  <a:pt x="731" y="471"/>
                </a:cubicBezTo>
                <a:lnTo>
                  <a:pt x="731" y="471"/>
                </a:lnTo>
                <a:lnTo>
                  <a:pt x="731" y="471"/>
                </a:lnTo>
                <a:lnTo>
                  <a:pt x="731" y="471"/>
                </a:lnTo>
                <a:lnTo>
                  <a:pt x="731" y="471"/>
                </a:lnTo>
                <a:cubicBezTo>
                  <a:pt x="731" y="471"/>
                  <a:pt x="731" y="471"/>
                  <a:pt x="740" y="471"/>
                </a:cubicBezTo>
                <a:cubicBezTo>
                  <a:pt x="740" y="463"/>
                  <a:pt x="740" y="463"/>
                  <a:pt x="740" y="463"/>
                </a:cubicBez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lnTo>
                  <a:pt x="740" y="463"/>
                </a:lnTo>
                <a:cubicBezTo>
                  <a:pt x="748" y="463"/>
                  <a:pt x="748" y="463"/>
                  <a:pt x="748" y="463"/>
                </a:cubicBezTo>
                <a:lnTo>
                  <a:pt x="748" y="463"/>
                </a:lnTo>
                <a:lnTo>
                  <a:pt x="748" y="463"/>
                </a:lnTo>
                <a:lnTo>
                  <a:pt x="748" y="463"/>
                </a:lnTo>
                <a:lnTo>
                  <a:pt x="748" y="463"/>
                </a:lnTo>
                <a:cubicBezTo>
                  <a:pt x="748" y="454"/>
                  <a:pt x="748" y="454"/>
                  <a:pt x="748" y="454"/>
                </a:cubicBez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lnTo>
                  <a:pt x="748" y="454"/>
                </a:lnTo>
                <a:cubicBezTo>
                  <a:pt x="748" y="454"/>
                  <a:pt x="748" y="454"/>
                  <a:pt x="748" y="446"/>
                </a:cubicBez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lnTo>
                  <a:pt x="748" y="446"/>
                </a:lnTo>
                <a:cubicBezTo>
                  <a:pt x="748" y="446"/>
                  <a:pt x="748" y="446"/>
                  <a:pt x="748" y="438"/>
                </a:cubicBezTo>
                <a:lnTo>
                  <a:pt x="748" y="438"/>
                </a:lnTo>
                <a:lnTo>
                  <a:pt x="748" y="438"/>
                </a:lnTo>
                <a:lnTo>
                  <a:pt x="748" y="438"/>
                </a:lnTo>
                <a:lnTo>
                  <a:pt x="748" y="438"/>
                </a:lnTo>
                <a:lnTo>
                  <a:pt x="748" y="438"/>
                </a:lnTo>
                <a:cubicBezTo>
                  <a:pt x="673" y="337"/>
                  <a:pt x="673" y="337"/>
                  <a:pt x="673" y="337"/>
                </a:cubicBezTo>
                <a:cubicBezTo>
                  <a:pt x="689" y="328"/>
                  <a:pt x="715" y="320"/>
                  <a:pt x="731" y="320"/>
                </a:cubicBezTo>
                <a:cubicBezTo>
                  <a:pt x="799" y="320"/>
                  <a:pt x="857" y="379"/>
                  <a:pt x="857" y="446"/>
                </a:cubicBezTo>
                <a:cubicBezTo>
                  <a:pt x="857" y="521"/>
                  <a:pt x="799" y="572"/>
                  <a:pt x="731" y="5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557054" y="9088782"/>
            <a:ext cx="471895" cy="767423"/>
          </a:xfrm>
          <a:custGeom>
            <a:avLst/>
            <a:gdLst/>
            <a:ahLst/>
            <a:cxnLst/>
            <a:rect l="l" t="t" r="r" b="b"/>
            <a:pathLst>
              <a:path w="438" h="708" extrusionOk="0">
                <a:moveTo>
                  <a:pt x="437" y="118"/>
                </a:moveTo>
                <a:lnTo>
                  <a:pt x="437" y="118"/>
                </a:lnTo>
                <a:lnTo>
                  <a:pt x="437" y="118"/>
                </a:lnTo>
                <a:cubicBezTo>
                  <a:pt x="437" y="25"/>
                  <a:pt x="437" y="25"/>
                  <a:pt x="437" y="25"/>
                </a:cubicBezTo>
                <a:cubicBezTo>
                  <a:pt x="437" y="8"/>
                  <a:pt x="429" y="0"/>
                  <a:pt x="42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118"/>
                  <a:pt x="0" y="118"/>
                  <a:pt x="0" y="118"/>
                </a:cubicBez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cubicBezTo>
                  <a:pt x="101" y="614"/>
                  <a:pt x="101" y="614"/>
                  <a:pt x="101" y="614"/>
                </a:cubicBezTo>
                <a:cubicBezTo>
                  <a:pt x="101" y="622"/>
                  <a:pt x="109" y="631"/>
                  <a:pt x="118" y="631"/>
                </a:cubicBezTo>
                <a:lnTo>
                  <a:pt x="118" y="631"/>
                </a:lnTo>
                <a:cubicBezTo>
                  <a:pt x="118" y="690"/>
                  <a:pt x="118" y="690"/>
                  <a:pt x="118" y="690"/>
                </a:cubicBezTo>
                <a:cubicBezTo>
                  <a:pt x="118" y="698"/>
                  <a:pt x="126" y="707"/>
                  <a:pt x="143" y="707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303" y="707"/>
                  <a:pt x="311" y="698"/>
                  <a:pt x="311" y="690"/>
                </a:cubicBezTo>
                <a:cubicBezTo>
                  <a:pt x="311" y="631"/>
                  <a:pt x="311" y="631"/>
                  <a:pt x="311" y="631"/>
                </a:cubicBezTo>
                <a:cubicBezTo>
                  <a:pt x="320" y="631"/>
                  <a:pt x="320" y="631"/>
                  <a:pt x="320" y="631"/>
                </a:cubicBezTo>
                <a:cubicBezTo>
                  <a:pt x="328" y="631"/>
                  <a:pt x="336" y="622"/>
                  <a:pt x="336" y="614"/>
                </a:cubicBezTo>
                <a:cubicBezTo>
                  <a:pt x="437" y="118"/>
                  <a:pt x="437" y="118"/>
                  <a:pt x="437" y="118"/>
                </a:cubicBezTo>
                <a:close/>
                <a:moveTo>
                  <a:pt x="42" y="42"/>
                </a:moveTo>
                <a:lnTo>
                  <a:pt x="42" y="42"/>
                </a:lnTo>
                <a:cubicBezTo>
                  <a:pt x="404" y="42"/>
                  <a:pt x="404" y="42"/>
                  <a:pt x="404" y="42"/>
                </a:cubicBezTo>
                <a:cubicBezTo>
                  <a:pt x="404" y="101"/>
                  <a:pt x="404" y="101"/>
                  <a:pt x="404" y="101"/>
                </a:cubicBezTo>
                <a:cubicBezTo>
                  <a:pt x="42" y="101"/>
                  <a:pt x="42" y="101"/>
                  <a:pt x="42" y="101"/>
                </a:cubicBezTo>
                <a:lnTo>
                  <a:pt x="42" y="42"/>
                </a:lnTo>
                <a:close/>
                <a:moveTo>
                  <a:pt x="269" y="665"/>
                </a:moveTo>
                <a:lnTo>
                  <a:pt x="269" y="665"/>
                </a:lnTo>
                <a:cubicBezTo>
                  <a:pt x="160" y="665"/>
                  <a:pt x="160" y="665"/>
                  <a:pt x="160" y="665"/>
                </a:cubicBezTo>
                <a:cubicBezTo>
                  <a:pt x="160" y="631"/>
                  <a:pt x="160" y="631"/>
                  <a:pt x="160" y="631"/>
                </a:cubicBezTo>
                <a:cubicBezTo>
                  <a:pt x="269" y="631"/>
                  <a:pt x="269" y="631"/>
                  <a:pt x="269" y="631"/>
                </a:cubicBezTo>
                <a:lnTo>
                  <a:pt x="269" y="665"/>
                </a:lnTo>
                <a:close/>
                <a:moveTo>
                  <a:pt x="303" y="589"/>
                </a:moveTo>
                <a:lnTo>
                  <a:pt x="303" y="589"/>
                </a:lnTo>
                <a:cubicBezTo>
                  <a:pt x="294" y="589"/>
                  <a:pt x="294" y="589"/>
                  <a:pt x="294" y="589"/>
                </a:cubicBezTo>
                <a:cubicBezTo>
                  <a:pt x="143" y="589"/>
                  <a:pt x="143" y="589"/>
                  <a:pt x="143" y="589"/>
                </a:cubicBezTo>
                <a:cubicBezTo>
                  <a:pt x="134" y="589"/>
                  <a:pt x="134" y="589"/>
                  <a:pt x="134" y="589"/>
                </a:cubicBezTo>
                <a:cubicBezTo>
                  <a:pt x="42" y="135"/>
                  <a:pt x="42" y="135"/>
                  <a:pt x="42" y="135"/>
                </a:cubicBezTo>
                <a:cubicBezTo>
                  <a:pt x="395" y="135"/>
                  <a:pt x="395" y="135"/>
                  <a:pt x="395" y="135"/>
                </a:cubicBezTo>
                <a:lnTo>
                  <a:pt x="303" y="5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666688" y="9260380"/>
            <a:ext cx="281229" cy="400398"/>
          </a:xfrm>
          <a:custGeom>
            <a:avLst/>
            <a:gdLst/>
            <a:ahLst/>
            <a:cxnLst/>
            <a:rect l="l" t="t" r="r" b="b"/>
            <a:pathLst>
              <a:path w="262" h="371" extrusionOk="0">
                <a:moveTo>
                  <a:pt x="8" y="227"/>
                </a:moveTo>
                <a:lnTo>
                  <a:pt x="8" y="227"/>
                </a:lnTo>
                <a:cubicBezTo>
                  <a:pt x="17" y="261"/>
                  <a:pt x="42" y="286"/>
                  <a:pt x="59" y="294"/>
                </a:cubicBezTo>
                <a:cubicBezTo>
                  <a:pt x="42" y="353"/>
                  <a:pt x="42" y="353"/>
                  <a:pt x="42" y="353"/>
                </a:cubicBezTo>
                <a:cubicBezTo>
                  <a:pt x="42" y="353"/>
                  <a:pt x="42" y="361"/>
                  <a:pt x="50" y="370"/>
                </a:cubicBezTo>
                <a:lnTo>
                  <a:pt x="50" y="370"/>
                </a:lnTo>
                <a:cubicBezTo>
                  <a:pt x="59" y="370"/>
                  <a:pt x="59" y="361"/>
                  <a:pt x="67" y="361"/>
                </a:cubicBezTo>
                <a:cubicBezTo>
                  <a:pt x="84" y="303"/>
                  <a:pt x="84" y="303"/>
                  <a:pt x="84" y="303"/>
                </a:cubicBezTo>
                <a:cubicBezTo>
                  <a:pt x="92" y="303"/>
                  <a:pt x="101" y="311"/>
                  <a:pt x="109" y="311"/>
                </a:cubicBezTo>
                <a:cubicBezTo>
                  <a:pt x="126" y="311"/>
                  <a:pt x="151" y="303"/>
                  <a:pt x="168" y="286"/>
                </a:cubicBezTo>
                <a:cubicBezTo>
                  <a:pt x="202" y="269"/>
                  <a:pt x="227" y="236"/>
                  <a:pt x="244" y="202"/>
                </a:cubicBezTo>
                <a:cubicBezTo>
                  <a:pt x="261" y="160"/>
                  <a:pt x="261" y="126"/>
                  <a:pt x="252" y="92"/>
                </a:cubicBezTo>
                <a:cubicBezTo>
                  <a:pt x="235" y="50"/>
                  <a:pt x="219" y="25"/>
                  <a:pt x="185" y="17"/>
                </a:cubicBezTo>
                <a:cubicBezTo>
                  <a:pt x="160" y="0"/>
                  <a:pt x="118" y="8"/>
                  <a:pt x="92" y="25"/>
                </a:cubicBezTo>
                <a:cubicBezTo>
                  <a:pt x="59" y="42"/>
                  <a:pt x="33" y="76"/>
                  <a:pt x="17" y="118"/>
                </a:cubicBezTo>
                <a:cubicBezTo>
                  <a:pt x="0" y="151"/>
                  <a:pt x="0" y="193"/>
                  <a:pt x="8" y="227"/>
                </a:cubicBezTo>
                <a:close/>
                <a:moveTo>
                  <a:pt x="42" y="126"/>
                </a:moveTo>
                <a:lnTo>
                  <a:pt x="42" y="126"/>
                </a:lnTo>
                <a:cubicBezTo>
                  <a:pt x="67" y="67"/>
                  <a:pt x="109" y="34"/>
                  <a:pt x="151" y="34"/>
                </a:cubicBezTo>
                <a:cubicBezTo>
                  <a:pt x="160" y="34"/>
                  <a:pt x="168" y="34"/>
                  <a:pt x="177" y="34"/>
                </a:cubicBezTo>
                <a:cubicBezTo>
                  <a:pt x="202" y="42"/>
                  <a:pt x="219" y="67"/>
                  <a:pt x="227" y="92"/>
                </a:cubicBezTo>
                <a:cubicBezTo>
                  <a:pt x="235" y="126"/>
                  <a:pt x="235" y="160"/>
                  <a:pt x="219" y="193"/>
                </a:cubicBezTo>
                <a:cubicBezTo>
                  <a:pt x="193" y="244"/>
                  <a:pt x="151" y="286"/>
                  <a:pt x="109" y="286"/>
                </a:cubicBezTo>
                <a:cubicBezTo>
                  <a:pt x="101" y="286"/>
                  <a:pt x="101" y="286"/>
                  <a:pt x="92" y="277"/>
                </a:cubicBezTo>
                <a:cubicBezTo>
                  <a:pt x="118" y="227"/>
                  <a:pt x="118" y="227"/>
                  <a:pt x="118" y="227"/>
                </a:cubicBezTo>
                <a:cubicBezTo>
                  <a:pt x="168" y="210"/>
                  <a:pt x="168" y="210"/>
                  <a:pt x="168" y="210"/>
                </a:cubicBezTo>
                <a:cubicBezTo>
                  <a:pt x="168" y="210"/>
                  <a:pt x="177" y="202"/>
                  <a:pt x="177" y="193"/>
                </a:cubicBezTo>
                <a:cubicBezTo>
                  <a:pt x="168" y="193"/>
                  <a:pt x="168" y="185"/>
                  <a:pt x="160" y="185"/>
                </a:cubicBezTo>
                <a:cubicBezTo>
                  <a:pt x="126" y="193"/>
                  <a:pt x="126" y="193"/>
                  <a:pt x="126" y="193"/>
                </a:cubicBezTo>
                <a:cubicBezTo>
                  <a:pt x="143" y="151"/>
                  <a:pt x="143" y="151"/>
                  <a:pt x="143" y="151"/>
                </a:cubicBezTo>
                <a:cubicBezTo>
                  <a:pt x="185" y="151"/>
                  <a:pt x="185" y="151"/>
                  <a:pt x="185" y="151"/>
                </a:cubicBezTo>
                <a:cubicBezTo>
                  <a:pt x="193" y="151"/>
                  <a:pt x="202" y="143"/>
                  <a:pt x="193" y="143"/>
                </a:cubicBezTo>
                <a:cubicBezTo>
                  <a:pt x="193" y="135"/>
                  <a:pt x="193" y="126"/>
                  <a:pt x="185" y="126"/>
                </a:cubicBezTo>
                <a:cubicBezTo>
                  <a:pt x="151" y="126"/>
                  <a:pt x="151" y="126"/>
                  <a:pt x="151" y="126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0" y="101"/>
                  <a:pt x="160" y="92"/>
                  <a:pt x="151" y="92"/>
                </a:cubicBezTo>
                <a:cubicBezTo>
                  <a:pt x="143" y="92"/>
                  <a:pt x="134" y="92"/>
                  <a:pt x="134" y="101"/>
                </a:cubicBezTo>
                <a:cubicBezTo>
                  <a:pt x="118" y="135"/>
                  <a:pt x="118" y="135"/>
                  <a:pt x="118" y="135"/>
                </a:cubicBezTo>
                <a:lnTo>
                  <a:pt x="118" y="135"/>
                </a:lnTo>
                <a:cubicBezTo>
                  <a:pt x="118" y="143"/>
                  <a:pt x="118" y="143"/>
                  <a:pt x="118" y="143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1" y="109"/>
                  <a:pt x="101" y="109"/>
                  <a:pt x="92" y="109"/>
                </a:cubicBezTo>
                <a:cubicBezTo>
                  <a:pt x="84" y="118"/>
                  <a:pt x="84" y="126"/>
                  <a:pt x="84" y="126"/>
                </a:cubicBezTo>
                <a:cubicBezTo>
                  <a:pt x="109" y="177"/>
                  <a:pt x="109" y="177"/>
                  <a:pt x="109" y="177"/>
                </a:cubicBezTo>
                <a:cubicBezTo>
                  <a:pt x="92" y="210"/>
                  <a:pt x="92" y="210"/>
                  <a:pt x="92" y="210"/>
                </a:cubicBezTo>
                <a:cubicBezTo>
                  <a:pt x="84" y="185"/>
                  <a:pt x="84" y="185"/>
                  <a:pt x="84" y="185"/>
                </a:cubicBezTo>
                <a:cubicBezTo>
                  <a:pt x="76" y="177"/>
                  <a:pt x="76" y="177"/>
                  <a:pt x="67" y="177"/>
                </a:cubicBezTo>
                <a:cubicBezTo>
                  <a:pt x="59" y="185"/>
                  <a:pt x="59" y="185"/>
                  <a:pt x="59" y="193"/>
                </a:cubicBezTo>
                <a:cubicBezTo>
                  <a:pt x="84" y="244"/>
                  <a:pt x="84" y="244"/>
                  <a:pt x="84" y="244"/>
                </a:cubicBezTo>
                <a:cubicBezTo>
                  <a:pt x="76" y="269"/>
                  <a:pt x="76" y="269"/>
                  <a:pt x="76" y="269"/>
                </a:cubicBezTo>
                <a:cubicBezTo>
                  <a:pt x="33" y="244"/>
                  <a:pt x="17" y="185"/>
                  <a:pt x="42" y="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3373332" y="9141216"/>
            <a:ext cx="476663" cy="767423"/>
          </a:xfrm>
          <a:custGeom>
            <a:avLst/>
            <a:gdLst/>
            <a:ahLst/>
            <a:cxnLst/>
            <a:rect l="l" t="t" r="r" b="b"/>
            <a:pathLst>
              <a:path w="439" h="708" extrusionOk="0">
                <a:moveTo>
                  <a:pt x="438" y="118"/>
                </a:moveTo>
                <a:lnTo>
                  <a:pt x="438" y="118"/>
                </a:lnTo>
                <a:lnTo>
                  <a:pt x="438" y="118"/>
                </a:lnTo>
                <a:cubicBezTo>
                  <a:pt x="438" y="26"/>
                  <a:pt x="438" y="26"/>
                  <a:pt x="438" y="26"/>
                </a:cubicBezTo>
                <a:cubicBezTo>
                  <a:pt x="438" y="9"/>
                  <a:pt x="429" y="0"/>
                  <a:pt x="42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118"/>
                  <a:pt x="0" y="118"/>
                  <a:pt x="0" y="118"/>
                </a:cubicBez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cubicBezTo>
                  <a:pt x="101" y="615"/>
                  <a:pt x="101" y="615"/>
                  <a:pt x="101" y="615"/>
                </a:cubicBezTo>
                <a:cubicBezTo>
                  <a:pt x="101" y="623"/>
                  <a:pt x="110" y="631"/>
                  <a:pt x="118" y="631"/>
                </a:cubicBezTo>
                <a:cubicBezTo>
                  <a:pt x="127" y="631"/>
                  <a:pt x="127" y="631"/>
                  <a:pt x="127" y="631"/>
                </a:cubicBezTo>
                <a:cubicBezTo>
                  <a:pt x="127" y="690"/>
                  <a:pt x="127" y="690"/>
                  <a:pt x="127" y="690"/>
                </a:cubicBezTo>
                <a:cubicBezTo>
                  <a:pt x="127" y="699"/>
                  <a:pt x="135" y="707"/>
                  <a:pt x="143" y="707"/>
                </a:cubicBezTo>
                <a:cubicBezTo>
                  <a:pt x="295" y="707"/>
                  <a:pt x="295" y="707"/>
                  <a:pt x="295" y="707"/>
                </a:cubicBezTo>
                <a:cubicBezTo>
                  <a:pt x="303" y="707"/>
                  <a:pt x="311" y="699"/>
                  <a:pt x="311" y="690"/>
                </a:cubicBezTo>
                <a:cubicBezTo>
                  <a:pt x="311" y="631"/>
                  <a:pt x="311" y="631"/>
                  <a:pt x="311" y="631"/>
                </a:cubicBezTo>
                <a:cubicBezTo>
                  <a:pt x="320" y="631"/>
                  <a:pt x="320" y="631"/>
                  <a:pt x="320" y="631"/>
                </a:cubicBezTo>
                <a:cubicBezTo>
                  <a:pt x="328" y="631"/>
                  <a:pt x="337" y="623"/>
                  <a:pt x="337" y="615"/>
                </a:cubicBezTo>
                <a:cubicBezTo>
                  <a:pt x="438" y="118"/>
                  <a:pt x="438" y="118"/>
                  <a:pt x="438" y="118"/>
                </a:cubicBezTo>
                <a:close/>
                <a:moveTo>
                  <a:pt x="42" y="43"/>
                </a:moveTo>
                <a:lnTo>
                  <a:pt x="42" y="43"/>
                </a:lnTo>
                <a:cubicBezTo>
                  <a:pt x="404" y="43"/>
                  <a:pt x="404" y="43"/>
                  <a:pt x="404" y="43"/>
                </a:cubicBezTo>
                <a:cubicBezTo>
                  <a:pt x="404" y="101"/>
                  <a:pt x="404" y="101"/>
                  <a:pt x="404" y="101"/>
                </a:cubicBezTo>
                <a:cubicBezTo>
                  <a:pt x="42" y="101"/>
                  <a:pt x="42" y="101"/>
                  <a:pt x="42" y="101"/>
                </a:cubicBezTo>
                <a:lnTo>
                  <a:pt x="42" y="43"/>
                </a:lnTo>
                <a:close/>
                <a:moveTo>
                  <a:pt x="227" y="346"/>
                </a:moveTo>
                <a:lnTo>
                  <a:pt x="227" y="346"/>
                </a:lnTo>
                <a:lnTo>
                  <a:pt x="227" y="346"/>
                </a:lnTo>
                <a:cubicBezTo>
                  <a:pt x="244" y="320"/>
                  <a:pt x="252" y="295"/>
                  <a:pt x="252" y="278"/>
                </a:cubicBezTo>
                <a:cubicBezTo>
                  <a:pt x="252" y="253"/>
                  <a:pt x="244" y="236"/>
                  <a:pt x="219" y="236"/>
                </a:cubicBezTo>
                <a:cubicBezTo>
                  <a:pt x="202" y="236"/>
                  <a:pt x="185" y="253"/>
                  <a:pt x="185" y="278"/>
                </a:cubicBezTo>
                <a:lnTo>
                  <a:pt x="185" y="278"/>
                </a:lnTo>
                <a:cubicBezTo>
                  <a:pt x="185" y="295"/>
                  <a:pt x="194" y="320"/>
                  <a:pt x="202" y="337"/>
                </a:cubicBezTo>
                <a:cubicBezTo>
                  <a:pt x="202" y="346"/>
                  <a:pt x="194" y="354"/>
                  <a:pt x="185" y="362"/>
                </a:cubicBezTo>
                <a:cubicBezTo>
                  <a:pt x="177" y="346"/>
                  <a:pt x="168" y="337"/>
                  <a:pt x="168" y="320"/>
                </a:cubicBezTo>
                <a:cubicBezTo>
                  <a:pt x="160" y="312"/>
                  <a:pt x="160" y="303"/>
                  <a:pt x="160" y="295"/>
                </a:cubicBezTo>
                <a:cubicBezTo>
                  <a:pt x="160" y="287"/>
                  <a:pt x="160" y="287"/>
                  <a:pt x="160" y="287"/>
                </a:cubicBezTo>
                <a:cubicBezTo>
                  <a:pt x="160" y="245"/>
                  <a:pt x="185" y="211"/>
                  <a:pt x="219" y="211"/>
                </a:cubicBezTo>
                <a:cubicBezTo>
                  <a:pt x="261" y="211"/>
                  <a:pt x="286" y="245"/>
                  <a:pt x="286" y="287"/>
                </a:cubicBezTo>
                <a:cubicBezTo>
                  <a:pt x="286" y="295"/>
                  <a:pt x="286" y="295"/>
                  <a:pt x="286" y="295"/>
                </a:cubicBezTo>
                <a:cubicBezTo>
                  <a:pt x="286" y="303"/>
                  <a:pt x="286" y="312"/>
                  <a:pt x="278" y="329"/>
                </a:cubicBezTo>
                <a:cubicBezTo>
                  <a:pt x="244" y="379"/>
                  <a:pt x="177" y="455"/>
                  <a:pt x="110" y="488"/>
                </a:cubicBezTo>
                <a:cubicBezTo>
                  <a:pt x="110" y="455"/>
                  <a:pt x="110" y="455"/>
                  <a:pt x="110" y="455"/>
                </a:cubicBezTo>
                <a:cubicBezTo>
                  <a:pt x="160" y="421"/>
                  <a:pt x="210" y="387"/>
                  <a:pt x="227" y="346"/>
                </a:cubicBezTo>
                <a:close/>
                <a:moveTo>
                  <a:pt x="219" y="320"/>
                </a:moveTo>
                <a:lnTo>
                  <a:pt x="219" y="320"/>
                </a:lnTo>
                <a:cubicBezTo>
                  <a:pt x="210" y="303"/>
                  <a:pt x="210" y="287"/>
                  <a:pt x="210" y="278"/>
                </a:cubicBezTo>
                <a:lnTo>
                  <a:pt x="210" y="278"/>
                </a:lnTo>
                <a:cubicBezTo>
                  <a:pt x="210" y="270"/>
                  <a:pt x="219" y="261"/>
                  <a:pt x="219" y="261"/>
                </a:cubicBezTo>
                <a:cubicBezTo>
                  <a:pt x="227" y="261"/>
                  <a:pt x="227" y="270"/>
                  <a:pt x="227" y="278"/>
                </a:cubicBezTo>
                <a:cubicBezTo>
                  <a:pt x="227" y="287"/>
                  <a:pt x="227" y="303"/>
                  <a:pt x="219" y="320"/>
                </a:cubicBezTo>
                <a:close/>
                <a:moveTo>
                  <a:pt x="328" y="488"/>
                </a:moveTo>
                <a:lnTo>
                  <a:pt x="328" y="488"/>
                </a:lnTo>
                <a:cubicBezTo>
                  <a:pt x="295" y="463"/>
                  <a:pt x="269" y="438"/>
                  <a:pt x="236" y="413"/>
                </a:cubicBezTo>
                <a:cubicBezTo>
                  <a:pt x="244" y="413"/>
                  <a:pt x="252" y="404"/>
                  <a:pt x="252" y="396"/>
                </a:cubicBezTo>
                <a:cubicBezTo>
                  <a:pt x="278" y="421"/>
                  <a:pt x="303" y="438"/>
                  <a:pt x="328" y="455"/>
                </a:cubicBezTo>
                <a:lnTo>
                  <a:pt x="328" y="488"/>
                </a:lnTo>
                <a:close/>
                <a:moveTo>
                  <a:pt x="278" y="665"/>
                </a:moveTo>
                <a:lnTo>
                  <a:pt x="278" y="665"/>
                </a:lnTo>
                <a:cubicBezTo>
                  <a:pt x="160" y="665"/>
                  <a:pt x="160" y="665"/>
                  <a:pt x="160" y="665"/>
                </a:cubicBezTo>
                <a:cubicBezTo>
                  <a:pt x="160" y="631"/>
                  <a:pt x="160" y="631"/>
                  <a:pt x="160" y="631"/>
                </a:cubicBezTo>
                <a:cubicBezTo>
                  <a:pt x="278" y="631"/>
                  <a:pt x="278" y="631"/>
                  <a:pt x="278" y="631"/>
                </a:cubicBezTo>
                <a:lnTo>
                  <a:pt x="278" y="665"/>
                </a:lnTo>
                <a:close/>
                <a:moveTo>
                  <a:pt x="303" y="589"/>
                </a:moveTo>
                <a:lnTo>
                  <a:pt x="303" y="589"/>
                </a:lnTo>
                <a:cubicBezTo>
                  <a:pt x="295" y="589"/>
                  <a:pt x="295" y="589"/>
                  <a:pt x="295" y="589"/>
                </a:cubicBezTo>
                <a:cubicBezTo>
                  <a:pt x="143" y="589"/>
                  <a:pt x="143" y="589"/>
                  <a:pt x="143" y="589"/>
                </a:cubicBezTo>
                <a:cubicBezTo>
                  <a:pt x="135" y="589"/>
                  <a:pt x="135" y="589"/>
                  <a:pt x="135" y="589"/>
                </a:cubicBezTo>
                <a:cubicBezTo>
                  <a:pt x="118" y="514"/>
                  <a:pt x="118" y="514"/>
                  <a:pt x="118" y="514"/>
                </a:cubicBezTo>
                <a:cubicBezTo>
                  <a:pt x="152" y="497"/>
                  <a:pt x="185" y="463"/>
                  <a:pt x="219" y="438"/>
                </a:cubicBezTo>
                <a:cubicBezTo>
                  <a:pt x="252" y="463"/>
                  <a:pt x="286" y="488"/>
                  <a:pt x="320" y="514"/>
                </a:cubicBezTo>
                <a:lnTo>
                  <a:pt x="303" y="589"/>
                </a:lnTo>
                <a:close/>
                <a:moveTo>
                  <a:pt x="337" y="429"/>
                </a:moveTo>
                <a:lnTo>
                  <a:pt x="337" y="429"/>
                </a:lnTo>
                <a:cubicBezTo>
                  <a:pt x="311" y="413"/>
                  <a:pt x="286" y="396"/>
                  <a:pt x="269" y="379"/>
                </a:cubicBezTo>
                <a:cubicBezTo>
                  <a:pt x="286" y="362"/>
                  <a:pt x="295" y="354"/>
                  <a:pt x="295" y="337"/>
                </a:cubicBezTo>
                <a:cubicBezTo>
                  <a:pt x="303" y="320"/>
                  <a:pt x="311" y="303"/>
                  <a:pt x="311" y="295"/>
                </a:cubicBezTo>
                <a:lnTo>
                  <a:pt x="311" y="295"/>
                </a:lnTo>
                <a:cubicBezTo>
                  <a:pt x="311" y="287"/>
                  <a:pt x="311" y="287"/>
                  <a:pt x="311" y="287"/>
                </a:cubicBezTo>
                <a:lnTo>
                  <a:pt x="311" y="287"/>
                </a:lnTo>
                <a:cubicBezTo>
                  <a:pt x="311" y="228"/>
                  <a:pt x="269" y="186"/>
                  <a:pt x="219" y="186"/>
                </a:cubicBezTo>
                <a:cubicBezTo>
                  <a:pt x="168" y="186"/>
                  <a:pt x="135" y="228"/>
                  <a:pt x="135" y="287"/>
                </a:cubicBezTo>
                <a:lnTo>
                  <a:pt x="135" y="287"/>
                </a:lnTo>
                <a:cubicBezTo>
                  <a:pt x="135" y="295"/>
                  <a:pt x="135" y="295"/>
                  <a:pt x="135" y="295"/>
                </a:cubicBezTo>
                <a:lnTo>
                  <a:pt x="135" y="295"/>
                </a:lnTo>
                <a:cubicBezTo>
                  <a:pt x="135" y="303"/>
                  <a:pt x="135" y="320"/>
                  <a:pt x="143" y="337"/>
                </a:cubicBezTo>
                <a:cubicBezTo>
                  <a:pt x="152" y="346"/>
                  <a:pt x="160" y="362"/>
                  <a:pt x="168" y="379"/>
                </a:cubicBezTo>
                <a:cubicBezTo>
                  <a:pt x="152" y="396"/>
                  <a:pt x="127" y="413"/>
                  <a:pt x="101" y="429"/>
                </a:cubicBezTo>
                <a:cubicBezTo>
                  <a:pt x="42" y="135"/>
                  <a:pt x="42" y="135"/>
                  <a:pt x="42" y="135"/>
                </a:cubicBezTo>
                <a:cubicBezTo>
                  <a:pt x="396" y="135"/>
                  <a:pt x="396" y="135"/>
                  <a:pt x="396" y="135"/>
                </a:cubicBezTo>
                <a:lnTo>
                  <a:pt x="337" y="4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16709050" y="4877550"/>
            <a:ext cx="4158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72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6717219" y="6296201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>
            <a:off x="1825173" y="1202561"/>
            <a:ext cx="3119385" cy="1470344"/>
            <a:chOff x="2858924" y="10474806"/>
            <a:chExt cx="3634800" cy="1470344"/>
          </a:xfrm>
        </p:grpSpPr>
        <p:sp>
          <p:nvSpPr>
            <p:cNvPr id="140" name="Google Shape;140;p5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5247623" y="1202561"/>
            <a:ext cx="3119385" cy="1470344"/>
            <a:chOff x="2858924" y="10474806"/>
            <a:chExt cx="3634800" cy="1470344"/>
          </a:xfrm>
        </p:grpSpPr>
        <p:sp>
          <p:nvSpPr>
            <p:cNvPr id="143" name="Google Shape;143;p5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5"/>
          <p:cNvGrpSpPr/>
          <p:nvPr/>
        </p:nvGrpSpPr>
        <p:grpSpPr>
          <a:xfrm>
            <a:off x="8713011" y="1202561"/>
            <a:ext cx="3119385" cy="1470344"/>
            <a:chOff x="2858924" y="10474806"/>
            <a:chExt cx="3634800" cy="1470344"/>
          </a:xfrm>
        </p:grpSpPr>
        <p:sp>
          <p:nvSpPr>
            <p:cNvPr id="146" name="Google Shape;146;p5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5"/>
          <p:cNvGrpSpPr/>
          <p:nvPr/>
        </p:nvGrpSpPr>
        <p:grpSpPr>
          <a:xfrm>
            <a:off x="12051973" y="1202561"/>
            <a:ext cx="3119385" cy="1470344"/>
            <a:chOff x="2858924" y="10474806"/>
            <a:chExt cx="3634800" cy="1470344"/>
          </a:xfrm>
        </p:grpSpPr>
        <p:sp>
          <p:nvSpPr>
            <p:cNvPr id="149" name="Google Shape;149;p5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13442629" y="4041840"/>
            <a:ext cx="4702292" cy="4702313"/>
          </a:xfrm>
          <a:custGeom>
            <a:avLst/>
            <a:gdLst/>
            <a:ahLst/>
            <a:cxnLst/>
            <a:rect l="l" t="t" r="r" b="b"/>
            <a:pathLst>
              <a:path w="4772" h="4770" extrusionOk="0">
                <a:moveTo>
                  <a:pt x="4771" y="2385"/>
                </a:moveTo>
                <a:lnTo>
                  <a:pt x="4771" y="2385"/>
                </a:lnTo>
                <a:cubicBezTo>
                  <a:pt x="4771" y="3703"/>
                  <a:pt x="3705" y="4769"/>
                  <a:pt x="2386" y="4769"/>
                </a:cubicBezTo>
                <a:cubicBezTo>
                  <a:pt x="1066" y="4769"/>
                  <a:pt x="0" y="3703"/>
                  <a:pt x="0" y="2385"/>
                </a:cubicBezTo>
                <a:cubicBezTo>
                  <a:pt x="0" y="1066"/>
                  <a:pt x="1066" y="0"/>
                  <a:pt x="2386" y="0"/>
                </a:cubicBezTo>
                <a:cubicBezTo>
                  <a:pt x="3705" y="0"/>
                  <a:pt x="4771" y="1066"/>
                  <a:pt x="4771" y="238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3442629" y="7983606"/>
            <a:ext cx="4702292" cy="4702292"/>
          </a:xfrm>
          <a:custGeom>
            <a:avLst/>
            <a:gdLst/>
            <a:ahLst/>
            <a:cxnLst/>
            <a:rect l="l" t="t" r="r" b="b"/>
            <a:pathLst>
              <a:path w="4772" h="4772" extrusionOk="0">
                <a:moveTo>
                  <a:pt x="4771" y="2385"/>
                </a:moveTo>
                <a:lnTo>
                  <a:pt x="4771" y="2385"/>
                </a:lnTo>
                <a:cubicBezTo>
                  <a:pt x="4771" y="3705"/>
                  <a:pt x="3705" y="4771"/>
                  <a:pt x="2386" y="4771"/>
                </a:cubicBezTo>
                <a:cubicBezTo>
                  <a:pt x="1066" y="4771"/>
                  <a:pt x="0" y="3705"/>
                  <a:pt x="0" y="2385"/>
                </a:cubicBezTo>
                <a:cubicBezTo>
                  <a:pt x="0" y="1066"/>
                  <a:pt x="1066" y="0"/>
                  <a:pt x="2386" y="0"/>
                </a:cubicBezTo>
                <a:cubicBezTo>
                  <a:pt x="3705" y="0"/>
                  <a:pt x="4771" y="1066"/>
                  <a:pt x="4771" y="238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750316" y="4041840"/>
            <a:ext cx="4693619" cy="4702313"/>
          </a:xfrm>
          <a:custGeom>
            <a:avLst/>
            <a:gdLst/>
            <a:ahLst/>
            <a:cxnLst/>
            <a:rect l="l" t="t" r="r" b="b"/>
            <a:pathLst>
              <a:path w="4763" h="4770" extrusionOk="0">
                <a:moveTo>
                  <a:pt x="4762" y="2385"/>
                </a:moveTo>
                <a:lnTo>
                  <a:pt x="4762" y="2385"/>
                </a:lnTo>
                <a:cubicBezTo>
                  <a:pt x="4762" y="3703"/>
                  <a:pt x="3696" y="4769"/>
                  <a:pt x="2386" y="4769"/>
                </a:cubicBezTo>
                <a:cubicBezTo>
                  <a:pt x="1066" y="4769"/>
                  <a:pt x="0" y="3703"/>
                  <a:pt x="0" y="2385"/>
                </a:cubicBezTo>
                <a:cubicBezTo>
                  <a:pt x="0" y="1066"/>
                  <a:pt x="1066" y="0"/>
                  <a:pt x="2386" y="0"/>
                </a:cubicBezTo>
                <a:cubicBezTo>
                  <a:pt x="3696" y="0"/>
                  <a:pt x="4762" y="1066"/>
                  <a:pt x="4762" y="238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5750316" y="7983606"/>
            <a:ext cx="4693619" cy="4702292"/>
          </a:xfrm>
          <a:custGeom>
            <a:avLst/>
            <a:gdLst/>
            <a:ahLst/>
            <a:cxnLst/>
            <a:rect l="l" t="t" r="r" b="b"/>
            <a:pathLst>
              <a:path w="4763" h="4772" extrusionOk="0">
                <a:moveTo>
                  <a:pt x="4762" y="2385"/>
                </a:moveTo>
                <a:lnTo>
                  <a:pt x="4762" y="2385"/>
                </a:lnTo>
                <a:cubicBezTo>
                  <a:pt x="4762" y="3705"/>
                  <a:pt x="3696" y="4771"/>
                  <a:pt x="2386" y="4771"/>
                </a:cubicBezTo>
                <a:cubicBezTo>
                  <a:pt x="1066" y="4771"/>
                  <a:pt x="0" y="3705"/>
                  <a:pt x="0" y="2385"/>
                </a:cubicBezTo>
                <a:cubicBezTo>
                  <a:pt x="0" y="1066"/>
                  <a:pt x="1066" y="0"/>
                  <a:pt x="2386" y="0"/>
                </a:cubicBezTo>
                <a:cubicBezTo>
                  <a:pt x="3696" y="0"/>
                  <a:pt x="4762" y="1066"/>
                  <a:pt x="4762" y="238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9579088" y="6392992"/>
            <a:ext cx="39112" cy="26076"/>
          </a:xfrm>
          <a:custGeom>
            <a:avLst/>
            <a:gdLst/>
            <a:ahLst/>
            <a:cxnLst/>
            <a:rect l="l" t="t" r="r" b="b"/>
            <a:pathLst>
              <a:path w="38" h="28" extrusionOk="0">
                <a:moveTo>
                  <a:pt x="19" y="0"/>
                </a:moveTo>
                <a:lnTo>
                  <a:pt x="19" y="0"/>
                </a:lnTo>
                <a:cubicBezTo>
                  <a:pt x="9" y="0"/>
                  <a:pt x="0" y="0"/>
                  <a:pt x="0" y="9"/>
                </a:cubicBezTo>
                <a:cubicBezTo>
                  <a:pt x="0" y="18"/>
                  <a:pt x="9" y="27"/>
                  <a:pt x="19" y="27"/>
                </a:cubicBezTo>
                <a:cubicBezTo>
                  <a:pt x="28" y="27"/>
                  <a:pt x="37" y="18"/>
                  <a:pt x="37" y="9"/>
                </a:cubicBezTo>
                <a:cubicBezTo>
                  <a:pt x="37" y="0"/>
                  <a:pt x="28" y="0"/>
                  <a:pt x="19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7280092" y="6392992"/>
            <a:ext cx="30420" cy="26076"/>
          </a:xfrm>
          <a:custGeom>
            <a:avLst/>
            <a:gdLst/>
            <a:ahLst/>
            <a:cxnLst/>
            <a:rect l="l" t="t" r="r" b="b"/>
            <a:pathLst>
              <a:path w="29" h="28" extrusionOk="0">
                <a:moveTo>
                  <a:pt x="10" y="0"/>
                </a:moveTo>
                <a:lnTo>
                  <a:pt x="10" y="0"/>
                </a:lnTo>
                <a:cubicBezTo>
                  <a:pt x="10" y="0"/>
                  <a:pt x="0" y="0"/>
                  <a:pt x="0" y="9"/>
                </a:cubicBezTo>
                <a:cubicBezTo>
                  <a:pt x="0" y="18"/>
                  <a:pt x="10" y="27"/>
                  <a:pt x="10" y="27"/>
                </a:cubicBezTo>
                <a:cubicBezTo>
                  <a:pt x="19" y="27"/>
                  <a:pt x="28" y="18"/>
                  <a:pt x="28" y="9"/>
                </a:cubicBezTo>
                <a:cubicBezTo>
                  <a:pt x="28" y="0"/>
                  <a:pt x="19" y="0"/>
                  <a:pt x="1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8975003" y="6658096"/>
            <a:ext cx="6349396" cy="3472402"/>
          </a:xfrm>
          <a:custGeom>
            <a:avLst/>
            <a:gdLst/>
            <a:ahLst/>
            <a:cxnLst/>
            <a:rect l="l" t="t" r="r" b="b"/>
            <a:pathLst>
              <a:path w="6442" h="3524" extrusionOk="0">
                <a:moveTo>
                  <a:pt x="0" y="1815"/>
                </a:moveTo>
                <a:lnTo>
                  <a:pt x="0" y="722"/>
                </a:lnTo>
                <a:lnTo>
                  <a:pt x="723" y="722"/>
                </a:lnTo>
                <a:lnTo>
                  <a:pt x="361" y="324"/>
                </a:lnTo>
                <a:lnTo>
                  <a:pt x="633" y="0"/>
                </a:lnTo>
                <a:lnTo>
                  <a:pt x="1355" y="0"/>
                </a:lnTo>
                <a:lnTo>
                  <a:pt x="1681" y="234"/>
                </a:lnTo>
                <a:lnTo>
                  <a:pt x="1907" y="722"/>
                </a:lnTo>
                <a:lnTo>
                  <a:pt x="6441" y="722"/>
                </a:lnTo>
                <a:lnTo>
                  <a:pt x="6441" y="1815"/>
                </a:lnTo>
                <a:lnTo>
                  <a:pt x="4652" y="1815"/>
                </a:lnTo>
                <a:lnTo>
                  <a:pt x="3315" y="2429"/>
                </a:lnTo>
                <a:lnTo>
                  <a:pt x="4734" y="2845"/>
                </a:lnTo>
                <a:lnTo>
                  <a:pt x="5140" y="2565"/>
                </a:lnTo>
                <a:lnTo>
                  <a:pt x="5583" y="2682"/>
                </a:lnTo>
                <a:lnTo>
                  <a:pt x="5701" y="2944"/>
                </a:lnTo>
                <a:lnTo>
                  <a:pt x="5637" y="3306"/>
                </a:lnTo>
                <a:lnTo>
                  <a:pt x="5384" y="3523"/>
                </a:lnTo>
                <a:lnTo>
                  <a:pt x="5050" y="3396"/>
                </a:lnTo>
                <a:lnTo>
                  <a:pt x="4851" y="3206"/>
                </a:lnTo>
                <a:lnTo>
                  <a:pt x="4761" y="2999"/>
                </a:lnTo>
                <a:lnTo>
                  <a:pt x="1681" y="2999"/>
                </a:lnTo>
                <a:lnTo>
                  <a:pt x="1346" y="3523"/>
                </a:lnTo>
                <a:lnTo>
                  <a:pt x="985" y="3378"/>
                </a:lnTo>
                <a:lnTo>
                  <a:pt x="696" y="3098"/>
                </a:lnTo>
                <a:lnTo>
                  <a:pt x="922" y="2628"/>
                </a:lnTo>
                <a:lnTo>
                  <a:pt x="1382" y="2493"/>
                </a:lnTo>
                <a:lnTo>
                  <a:pt x="1681" y="2845"/>
                </a:lnTo>
                <a:lnTo>
                  <a:pt x="2973" y="2393"/>
                </a:lnTo>
                <a:lnTo>
                  <a:pt x="1681" y="1860"/>
                </a:lnTo>
                <a:lnTo>
                  <a:pt x="0" y="1815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8822894" y="6392992"/>
            <a:ext cx="6618865" cy="3837464"/>
          </a:xfrm>
          <a:custGeom>
            <a:avLst/>
            <a:gdLst/>
            <a:ahLst/>
            <a:cxnLst/>
            <a:rect l="l" t="t" r="r" b="b"/>
            <a:pathLst>
              <a:path w="6714" h="3894" extrusionOk="0">
                <a:moveTo>
                  <a:pt x="6559" y="370"/>
                </a:moveTo>
                <a:lnTo>
                  <a:pt x="6559" y="370"/>
                </a:lnTo>
                <a:cubicBezTo>
                  <a:pt x="6478" y="370"/>
                  <a:pt x="6406" y="433"/>
                  <a:pt x="6406" y="523"/>
                </a:cubicBezTo>
                <a:cubicBezTo>
                  <a:pt x="6406" y="803"/>
                  <a:pt x="6406" y="803"/>
                  <a:pt x="6406" y="803"/>
                </a:cubicBezTo>
                <a:cubicBezTo>
                  <a:pt x="2160" y="803"/>
                  <a:pt x="2160" y="803"/>
                  <a:pt x="2160" y="803"/>
                </a:cubicBezTo>
                <a:cubicBezTo>
                  <a:pt x="2160" y="803"/>
                  <a:pt x="2160" y="794"/>
                  <a:pt x="2160" y="785"/>
                </a:cubicBezTo>
                <a:cubicBezTo>
                  <a:pt x="2160" y="767"/>
                  <a:pt x="2142" y="613"/>
                  <a:pt x="2024" y="450"/>
                </a:cubicBezTo>
                <a:cubicBezTo>
                  <a:pt x="1835" y="199"/>
                  <a:pt x="1518" y="108"/>
                  <a:pt x="1293" y="81"/>
                </a:cubicBezTo>
                <a:cubicBezTo>
                  <a:pt x="678" y="0"/>
                  <a:pt x="416" y="442"/>
                  <a:pt x="407" y="459"/>
                </a:cubicBezTo>
                <a:cubicBezTo>
                  <a:pt x="389" y="478"/>
                  <a:pt x="389" y="505"/>
                  <a:pt x="389" y="532"/>
                </a:cubicBezTo>
                <a:cubicBezTo>
                  <a:pt x="389" y="559"/>
                  <a:pt x="389" y="649"/>
                  <a:pt x="461" y="758"/>
                </a:cubicBezTo>
                <a:cubicBezTo>
                  <a:pt x="470" y="776"/>
                  <a:pt x="479" y="785"/>
                  <a:pt x="497" y="803"/>
                </a:cubicBezTo>
                <a:cubicBezTo>
                  <a:pt x="317" y="803"/>
                  <a:pt x="317" y="803"/>
                  <a:pt x="317" y="803"/>
                </a:cubicBezTo>
                <a:cubicBezTo>
                  <a:pt x="317" y="523"/>
                  <a:pt x="317" y="523"/>
                  <a:pt x="317" y="523"/>
                </a:cubicBezTo>
                <a:cubicBezTo>
                  <a:pt x="317" y="433"/>
                  <a:pt x="244" y="370"/>
                  <a:pt x="154" y="370"/>
                </a:cubicBezTo>
                <a:cubicBezTo>
                  <a:pt x="73" y="370"/>
                  <a:pt x="0" y="433"/>
                  <a:pt x="0" y="523"/>
                </a:cubicBezTo>
                <a:cubicBezTo>
                  <a:pt x="0" y="2104"/>
                  <a:pt x="0" y="2104"/>
                  <a:pt x="0" y="2104"/>
                </a:cubicBezTo>
                <a:cubicBezTo>
                  <a:pt x="0" y="2185"/>
                  <a:pt x="73" y="2258"/>
                  <a:pt x="154" y="2258"/>
                </a:cubicBezTo>
                <a:cubicBezTo>
                  <a:pt x="1302" y="2258"/>
                  <a:pt x="1302" y="2258"/>
                  <a:pt x="1302" y="2258"/>
                </a:cubicBezTo>
                <a:cubicBezTo>
                  <a:pt x="2774" y="2673"/>
                  <a:pt x="2774" y="2673"/>
                  <a:pt x="2774" y="2673"/>
                </a:cubicBezTo>
                <a:cubicBezTo>
                  <a:pt x="1853" y="2935"/>
                  <a:pt x="1853" y="2935"/>
                  <a:pt x="1853" y="2935"/>
                </a:cubicBezTo>
                <a:cubicBezTo>
                  <a:pt x="1744" y="2764"/>
                  <a:pt x="1546" y="2646"/>
                  <a:pt x="1329" y="2646"/>
                </a:cubicBezTo>
                <a:cubicBezTo>
                  <a:pt x="985" y="2646"/>
                  <a:pt x="705" y="2926"/>
                  <a:pt x="705" y="3270"/>
                </a:cubicBezTo>
                <a:cubicBezTo>
                  <a:pt x="705" y="3613"/>
                  <a:pt x="985" y="3893"/>
                  <a:pt x="1329" y="3893"/>
                </a:cubicBezTo>
                <a:cubicBezTo>
                  <a:pt x="1618" y="3893"/>
                  <a:pt x="1862" y="3694"/>
                  <a:pt x="1934" y="3423"/>
                </a:cubicBezTo>
                <a:cubicBezTo>
                  <a:pt x="4824" y="3423"/>
                  <a:pt x="4824" y="3423"/>
                  <a:pt x="4824" y="3423"/>
                </a:cubicBezTo>
                <a:cubicBezTo>
                  <a:pt x="4897" y="3694"/>
                  <a:pt x="5141" y="3893"/>
                  <a:pt x="5430" y="3893"/>
                </a:cubicBezTo>
                <a:cubicBezTo>
                  <a:pt x="5773" y="3893"/>
                  <a:pt x="6053" y="3613"/>
                  <a:pt x="6053" y="3270"/>
                </a:cubicBezTo>
                <a:cubicBezTo>
                  <a:pt x="6053" y="2926"/>
                  <a:pt x="5773" y="2646"/>
                  <a:pt x="5430" y="2646"/>
                </a:cubicBezTo>
                <a:cubicBezTo>
                  <a:pt x="5195" y="2646"/>
                  <a:pt x="4996" y="2773"/>
                  <a:pt x="4888" y="2953"/>
                </a:cubicBezTo>
                <a:cubicBezTo>
                  <a:pt x="3912" y="2673"/>
                  <a:pt x="3912" y="2673"/>
                  <a:pt x="3912" y="2673"/>
                </a:cubicBezTo>
                <a:cubicBezTo>
                  <a:pt x="5376" y="2258"/>
                  <a:pt x="5376" y="2258"/>
                  <a:pt x="5376" y="2258"/>
                </a:cubicBezTo>
                <a:cubicBezTo>
                  <a:pt x="6559" y="2258"/>
                  <a:pt x="6559" y="2258"/>
                  <a:pt x="6559" y="2258"/>
                </a:cubicBezTo>
                <a:cubicBezTo>
                  <a:pt x="6650" y="2258"/>
                  <a:pt x="6713" y="2185"/>
                  <a:pt x="6713" y="2104"/>
                </a:cubicBezTo>
                <a:cubicBezTo>
                  <a:pt x="6713" y="523"/>
                  <a:pt x="6713" y="523"/>
                  <a:pt x="6713" y="523"/>
                </a:cubicBezTo>
                <a:cubicBezTo>
                  <a:pt x="6713" y="433"/>
                  <a:pt x="6650" y="370"/>
                  <a:pt x="6559" y="370"/>
                </a:cubicBezTo>
                <a:close/>
                <a:moveTo>
                  <a:pt x="705" y="568"/>
                </a:moveTo>
                <a:lnTo>
                  <a:pt x="705" y="568"/>
                </a:lnTo>
                <a:cubicBezTo>
                  <a:pt x="777" y="487"/>
                  <a:pt x="940" y="343"/>
                  <a:pt x="1247" y="388"/>
                </a:cubicBezTo>
                <a:cubicBezTo>
                  <a:pt x="1491" y="415"/>
                  <a:pt x="1663" y="496"/>
                  <a:pt x="1762" y="622"/>
                </a:cubicBezTo>
                <a:cubicBezTo>
                  <a:pt x="1799" y="667"/>
                  <a:pt x="1817" y="712"/>
                  <a:pt x="1835" y="740"/>
                </a:cubicBezTo>
                <a:cubicBezTo>
                  <a:pt x="1771" y="785"/>
                  <a:pt x="1708" y="803"/>
                  <a:pt x="1636" y="803"/>
                </a:cubicBezTo>
                <a:cubicBezTo>
                  <a:pt x="985" y="803"/>
                  <a:pt x="985" y="803"/>
                  <a:pt x="985" y="803"/>
                </a:cubicBezTo>
                <a:cubicBezTo>
                  <a:pt x="813" y="722"/>
                  <a:pt x="741" y="622"/>
                  <a:pt x="705" y="568"/>
                </a:cubicBezTo>
                <a:close/>
                <a:moveTo>
                  <a:pt x="1329" y="3577"/>
                </a:moveTo>
                <a:lnTo>
                  <a:pt x="1329" y="3577"/>
                </a:lnTo>
                <a:cubicBezTo>
                  <a:pt x="1157" y="3577"/>
                  <a:pt x="1012" y="3441"/>
                  <a:pt x="1012" y="3270"/>
                </a:cubicBezTo>
                <a:cubicBezTo>
                  <a:pt x="1012" y="3098"/>
                  <a:pt x="1157" y="2953"/>
                  <a:pt x="1329" y="2953"/>
                </a:cubicBezTo>
                <a:cubicBezTo>
                  <a:pt x="1500" y="2953"/>
                  <a:pt x="1636" y="3098"/>
                  <a:pt x="1636" y="3270"/>
                </a:cubicBezTo>
                <a:cubicBezTo>
                  <a:pt x="1636" y="3441"/>
                  <a:pt x="1500" y="3577"/>
                  <a:pt x="1329" y="3577"/>
                </a:cubicBezTo>
                <a:close/>
                <a:moveTo>
                  <a:pt x="5430" y="2953"/>
                </a:moveTo>
                <a:lnTo>
                  <a:pt x="5430" y="2953"/>
                </a:lnTo>
                <a:cubicBezTo>
                  <a:pt x="5602" y="2953"/>
                  <a:pt x="5737" y="3098"/>
                  <a:pt x="5737" y="3270"/>
                </a:cubicBezTo>
                <a:cubicBezTo>
                  <a:pt x="5737" y="3441"/>
                  <a:pt x="5602" y="3577"/>
                  <a:pt x="5430" y="3577"/>
                </a:cubicBezTo>
                <a:cubicBezTo>
                  <a:pt x="5258" y="3577"/>
                  <a:pt x="5114" y="3441"/>
                  <a:pt x="5114" y="3270"/>
                </a:cubicBezTo>
                <a:cubicBezTo>
                  <a:pt x="5114" y="3098"/>
                  <a:pt x="5258" y="2953"/>
                  <a:pt x="5430" y="2953"/>
                </a:cubicBezTo>
                <a:close/>
                <a:moveTo>
                  <a:pt x="4318" y="3116"/>
                </a:moveTo>
                <a:lnTo>
                  <a:pt x="4318" y="3116"/>
                </a:lnTo>
                <a:cubicBezTo>
                  <a:pt x="2368" y="3116"/>
                  <a:pt x="2368" y="3116"/>
                  <a:pt x="2368" y="3116"/>
                </a:cubicBezTo>
                <a:cubicBezTo>
                  <a:pt x="3344" y="2836"/>
                  <a:pt x="3344" y="2836"/>
                  <a:pt x="3344" y="2836"/>
                </a:cubicBezTo>
                <a:lnTo>
                  <a:pt x="4318" y="3116"/>
                </a:lnTo>
                <a:close/>
                <a:moveTo>
                  <a:pt x="3344" y="2511"/>
                </a:moveTo>
                <a:lnTo>
                  <a:pt x="3344" y="2511"/>
                </a:lnTo>
                <a:cubicBezTo>
                  <a:pt x="2440" y="2258"/>
                  <a:pt x="2440" y="2258"/>
                  <a:pt x="2440" y="2258"/>
                </a:cubicBezTo>
                <a:cubicBezTo>
                  <a:pt x="4237" y="2258"/>
                  <a:pt x="4237" y="2258"/>
                  <a:pt x="4237" y="2258"/>
                </a:cubicBezTo>
                <a:lnTo>
                  <a:pt x="3344" y="2511"/>
                </a:lnTo>
                <a:close/>
                <a:moveTo>
                  <a:pt x="5358" y="1941"/>
                </a:moveTo>
                <a:lnTo>
                  <a:pt x="5358" y="1941"/>
                </a:lnTo>
                <a:lnTo>
                  <a:pt x="5358" y="1941"/>
                </a:lnTo>
                <a:cubicBezTo>
                  <a:pt x="317" y="1941"/>
                  <a:pt x="317" y="1941"/>
                  <a:pt x="317" y="1941"/>
                </a:cubicBezTo>
                <a:cubicBezTo>
                  <a:pt x="317" y="1119"/>
                  <a:pt x="317" y="1119"/>
                  <a:pt x="317" y="1119"/>
                </a:cubicBezTo>
                <a:cubicBezTo>
                  <a:pt x="949" y="1119"/>
                  <a:pt x="949" y="1119"/>
                  <a:pt x="949" y="1119"/>
                </a:cubicBezTo>
                <a:cubicBezTo>
                  <a:pt x="1636" y="1119"/>
                  <a:pt x="1636" y="1119"/>
                  <a:pt x="1636" y="1119"/>
                </a:cubicBezTo>
                <a:cubicBezTo>
                  <a:pt x="6406" y="1119"/>
                  <a:pt x="6406" y="1119"/>
                  <a:pt x="6406" y="1119"/>
                </a:cubicBezTo>
                <a:cubicBezTo>
                  <a:pt x="6406" y="1941"/>
                  <a:pt x="6406" y="1941"/>
                  <a:pt x="6406" y="1941"/>
                </a:cubicBezTo>
                <a:lnTo>
                  <a:pt x="5358" y="19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7805944" y="9461226"/>
            <a:ext cx="582355" cy="964801"/>
          </a:xfrm>
          <a:custGeom>
            <a:avLst/>
            <a:gdLst/>
            <a:ahLst/>
            <a:cxnLst/>
            <a:rect l="l" t="t" r="r" b="b"/>
            <a:pathLst>
              <a:path w="589" h="977" extrusionOk="0">
                <a:moveTo>
                  <a:pt x="506" y="262"/>
                </a:moveTo>
                <a:lnTo>
                  <a:pt x="506" y="262"/>
                </a:lnTo>
                <a:cubicBezTo>
                  <a:pt x="452" y="262"/>
                  <a:pt x="452" y="262"/>
                  <a:pt x="452" y="262"/>
                </a:cubicBezTo>
                <a:cubicBezTo>
                  <a:pt x="452" y="145"/>
                  <a:pt x="452" y="145"/>
                  <a:pt x="452" y="145"/>
                </a:cubicBezTo>
                <a:cubicBezTo>
                  <a:pt x="479" y="145"/>
                  <a:pt x="479" y="145"/>
                  <a:pt x="479" y="145"/>
                </a:cubicBezTo>
                <a:cubicBezTo>
                  <a:pt x="488" y="145"/>
                  <a:pt x="506" y="136"/>
                  <a:pt x="506" y="117"/>
                </a:cubicBezTo>
                <a:cubicBezTo>
                  <a:pt x="506" y="108"/>
                  <a:pt x="488" y="90"/>
                  <a:pt x="479" y="90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27"/>
                  <a:pt x="452" y="27"/>
                  <a:pt x="452" y="27"/>
                </a:cubicBezTo>
                <a:cubicBezTo>
                  <a:pt x="452" y="9"/>
                  <a:pt x="443" y="0"/>
                  <a:pt x="43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45" y="0"/>
                  <a:pt x="136" y="9"/>
                  <a:pt x="136" y="27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0" y="90"/>
                  <a:pt x="82" y="108"/>
                  <a:pt x="82" y="117"/>
                </a:cubicBezTo>
                <a:cubicBezTo>
                  <a:pt x="82" y="136"/>
                  <a:pt x="100" y="145"/>
                  <a:pt x="109" y="145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6" y="262"/>
                  <a:pt x="136" y="262"/>
                  <a:pt x="136" y="262"/>
                </a:cubicBezTo>
                <a:cubicBezTo>
                  <a:pt x="82" y="262"/>
                  <a:pt x="82" y="262"/>
                  <a:pt x="82" y="262"/>
                </a:cubicBezTo>
                <a:cubicBezTo>
                  <a:pt x="36" y="262"/>
                  <a:pt x="0" y="298"/>
                  <a:pt x="0" y="343"/>
                </a:cubicBezTo>
                <a:cubicBezTo>
                  <a:pt x="0" y="904"/>
                  <a:pt x="0" y="904"/>
                  <a:pt x="0" y="904"/>
                </a:cubicBezTo>
                <a:cubicBezTo>
                  <a:pt x="0" y="940"/>
                  <a:pt x="36" y="976"/>
                  <a:pt x="82" y="976"/>
                </a:cubicBezTo>
                <a:cubicBezTo>
                  <a:pt x="506" y="976"/>
                  <a:pt x="506" y="976"/>
                  <a:pt x="506" y="976"/>
                </a:cubicBezTo>
                <a:cubicBezTo>
                  <a:pt x="552" y="976"/>
                  <a:pt x="588" y="940"/>
                  <a:pt x="588" y="904"/>
                </a:cubicBezTo>
                <a:cubicBezTo>
                  <a:pt x="588" y="343"/>
                  <a:pt x="588" y="343"/>
                  <a:pt x="588" y="343"/>
                </a:cubicBezTo>
                <a:cubicBezTo>
                  <a:pt x="588" y="298"/>
                  <a:pt x="552" y="262"/>
                  <a:pt x="506" y="262"/>
                </a:cubicBezTo>
                <a:close/>
                <a:moveTo>
                  <a:pt x="190" y="45"/>
                </a:moveTo>
                <a:lnTo>
                  <a:pt x="190" y="45"/>
                </a:lnTo>
                <a:cubicBezTo>
                  <a:pt x="407" y="45"/>
                  <a:pt x="407" y="45"/>
                  <a:pt x="407" y="45"/>
                </a:cubicBezTo>
                <a:cubicBezTo>
                  <a:pt x="407" y="90"/>
                  <a:pt x="407" y="90"/>
                  <a:pt x="407" y="90"/>
                </a:cubicBezTo>
                <a:cubicBezTo>
                  <a:pt x="190" y="90"/>
                  <a:pt x="190" y="90"/>
                  <a:pt x="190" y="90"/>
                </a:cubicBezTo>
                <a:lnTo>
                  <a:pt x="190" y="45"/>
                </a:lnTo>
                <a:close/>
                <a:moveTo>
                  <a:pt x="190" y="145"/>
                </a:moveTo>
                <a:lnTo>
                  <a:pt x="190" y="145"/>
                </a:lnTo>
                <a:cubicBezTo>
                  <a:pt x="407" y="145"/>
                  <a:pt x="407" y="145"/>
                  <a:pt x="407" y="145"/>
                </a:cubicBezTo>
                <a:cubicBezTo>
                  <a:pt x="407" y="262"/>
                  <a:pt x="407" y="262"/>
                  <a:pt x="407" y="262"/>
                </a:cubicBezTo>
                <a:cubicBezTo>
                  <a:pt x="190" y="262"/>
                  <a:pt x="190" y="262"/>
                  <a:pt x="190" y="262"/>
                </a:cubicBezTo>
                <a:lnTo>
                  <a:pt x="190" y="145"/>
                </a:lnTo>
                <a:close/>
                <a:moveTo>
                  <a:pt x="533" y="904"/>
                </a:moveTo>
                <a:lnTo>
                  <a:pt x="533" y="904"/>
                </a:lnTo>
                <a:cubicBezTo>
                  <a:pt x="533" y="913"/>
                  <a:pt x="524" y="921"/>
                  <a:pt x="506" y="921"/>
                </a:cubicBezTo>
                <a:cubicBezTo>
                  <a:pt x="82" y="921"/>
                  <a:pt x="82" y="921"/>
                  <a:pt x="82" y="921"/>
                </a:cubicBezTo>
                <a:cubicBezTo>
                  <a:pt x="64" y="921"/>
                  <a:pt x="55" y="913"/>
                  <a:pt x="55" y="904"/>
                </a:cubicBezTo>
                <a:cubicBezTo>
                  <a:pt x="55" y="343"/>
                  <a:pt x="55" y="343"/>
                  <a:pt x="55" y="343"/>
                </a:cubicBezTo>
                <a:cubicBezTo>
                  <a:pt x="55" y="325"/>
                  <a:pt x="64" y="316"/>
                  <a:pt x="82" y="316"/>
                </a:cubicBezTo>
                <a:cubicBezTo>
                  <a:pt x="163" y="316"/>
                  <a:pt x="163" y="316"/>
                  <a:pt x="163" y="316"/>
                </a:cubicBezTo>
                <a:cubicBezTo>
                  <a:pt x="434" y="316"/>
                  <a:pt x="434" y="316"/>
                  <a:pt x="434" y="316"/>
                </a:cubicBezTo>
                <a:cubicBezTo>
                  <a:pt x="506" y="316"/>
                  <a:pt x="506" y="316"/>
                  <a:pt x="506" y="316"/>
                </a:cubicBezTo>
                <a:cubicBezTo>
                  <a:pt x="524" y="316"/>
                  <a:pt x="533" y="325"/>
                  <a:pt x="533" y="343"/>
                </a:cubicBezTo>
                <a:lnTo>
                  <a:pt x="533" y="9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7931978" y="9852360"/>
            <a:ext cx="330292" cy="434594"/>
          </a:xfrm>
          <a:custGeom>
            <a:avLst/>
            <a:gdLst/>
            <a:ahLst/>
            <a:cxnLst/>
            <a:rect l="l" t="t" r="r" b="b"/>
            <a:pathLst>
              <a:path w="335" h="443" extrusionOk="0">
                <a:moveTo>
                  <a:pt x="316" y="162"/>
                </a:moveTo>
                <a:lnTo>
                  <a:pt x="316" y="162"/>
                </a:lnTo>
                <a:cubicBezTo>
                  <a:pt x="190" y="162"/>
                  <a:pt x="190" y="162"/>
                  <a:pt x="190" y="162"/>
                </a:cubicBezTo>
                <a:cubicBezTo>
                  <a:pt x="271" y="27"/>
                  <a:pt x="271" y="27"/>
                  <a:pt x="271" y="27"/>
                </a:cubicBezTo>
                <a:cubicBezTo>
                  <a:pt x="280" y="18"/>
                  <a:pt x="280" y="9"/>
                  <a:pt x="271" y="9"/>
                </a:cubicBezTo>
                <a:cubicBezTo>
                  <a:pt x="262" y="0"/>
                  <a:pt x="253" y="0"/>
                  <a:pt x="253" y="9"/>
                </a:cubicBezTo>
                <a:cubicBezTo>
                  <a:pt x="9" y="234"/>
                  <a:pt x="9" y="234"/>
                  <a:pt x="9" y="234"/>
                </a:cubicBezTo>
                <a:cubicBezTo>
                  <a:pt x="9" y="234"/>
                  <a:pt x="0" y="244"/>
                  <a:pt x="9" y="253"/>
                </a:cubicBezTo>
                <a:lnTo>
                  <a:pt x="18" y="262"/>
                </a:lnTo>
                <a:cubicBezTo>
                  <a:pt x="135" y="262"/>
                  <a:pt x="135" y="262"/>
                  <a:pt x="135" y="262"/>
                </a:cubicBezTo>
                <a:cubicBezTo>
                  <a:pt x="36" y="415"/>
                  <a:pt x="36" y="415"/>
                  <a:pt x="36" y="415"/>
                </a:cubicBezTo>
                <a:cubicBezTo>
                  <a:pt x="27" y="424"/>
                  <a:pt x="27" y="433"/>
                  <a:pt x="36" y="442"/>
                </a:cubicBezTo>
                <a:lnTo>
                  <a:pt x="45" y="442"/>
                </a:lnTo>
                <a:cubicBezTo>
                  <a:pt x="54" y="442"/>
                  <a:pt x="54" y="442"/>
                  <a:pt x="54" y="442"/>
                </a:cubicBezTo>
                <a:cubicBezTo>
                  <a:pt x="325" y="198"/>
                  <a:pt x="325" y="198"/>
                  <a:pt x="325" y="198"/>
                </a:cubicBezTo>
                <a:cubicBezTo>
                  <a:pt x="334" y="189"/>
                  <a:pt x="334" y="180"/>
                  <a:pt x="325" y="180"/>
                </a:cubicBezTo>
                <a:cubicBezTo>
                  <a:pt x="325" y="171"/>
                  <a:pt x="316" y="162"/>
                  <a:pt x="316" y="162"/>
                </a:cubicBezTo>
                <a:close/>
                <a:moveTo>
                  <a:pt x="135" y="325"/>
                </a:moveTo>
                <a:lnTo>
                  <a:pt x="135" y="325"/>
                </a:lnTo>
                <a:cubicBezTo>
                  <a:pt x="181" y="253"/>
                  <a:pt x="181" y="253"/>
                  <a:pt x="181" y="253"/>
                </a:cubicBezTo>
                <a:cubicBezTo>
                  <a:pt x="181" y="244"/>
                  <a:pt x="181" y="244"/>
                  <a:pt x="181" y="234"/>
                </a:cubicBezTo>
                <a:cubicBezTo>
                  <a:pt x="181" y="225"/>
                  <a:pt x="172" y="225"/>
                  <a:pt x="172" y="225"/>
                </a:cubicBezTo>
                <a:cubicBezTo>
                  <a:pt x="63" y="225"/>
                  <a:pt x="63" y="225"/>
                  <a:pt x="63" y="225"/>
                </a:cubicBezTo>
                <a:cubicBezTo>
                  <a:pt x="190" y="108"/>
                  <a:pt x="190" y="108"/>
                  <a:pt x="190" y="108"/>
                </a:cubicBezTo>
                <a:cubicBezTo>
                  <a:pt x="144" y="171"/>
                  <a:pt x="144" y="171"/>
                  <a:pt x="144" y="171"/>
                </a:cubicBezTo>
                <a:cubicBezTo>
                  <a:pt x="144" y="180"/>
                  <a:pt x="144" y="189"/>
                  <a:pt x="144" y="189"/>
                </a:cubicBezTo>
                <a:cubicBezTo>
                  <a:pt x="153" y="198"/>
                  <a:pt x="153" y="198"/>
                  <a:pt x="162" y="198"/>
                </a:cubicBezTo>
                <a:cubicBezTo>
                  <a:pt x="271" y="198"/>
                  <a:pt x="271" y="198"/>
                  <a:pt x="271" y="198"/>
                </a:cubicBezTo>
                <a:lnTo>
                  <a:pt x="135" y="32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7727717" y="4628540"/>
            <a:ext cx="499781" cy="491090"/>
          </a:xfrm>
          <a:custGeom>
            <a:avLst/>
            <a:gdLst/>
            <a:ahLst/>
            <a:cxnLst/>
            <a:rect l="l" t="t" r="r" b="b"/>
            <a:pathLst>
              <a:path w="507" h="498" extrusionOk="0">
                <a:moveTo>
                  <a:pt x="461" y="235"/>
                </a:moveTo>
                <a:lnTo>
                  <a:pt x="461" y="235"/>
                </a:lnTo>
                <a:cubicBezTo>
                  <a:pt x="361" y="135"/>
                  <a:pt x="361" y="135"/>
                  <a:pt x="361" y="135"/>
                </a:cubicBezTo>
                <a:cubicBezTo>
                  <a:pt x="271" y="45"/>
                  <a:pt x="271" y="45"/>
                  <a:pt x="271" y="45"/>
                </a:cubicBezTo>
                <a:cubicBezTo>
                  <a:pt x="262" y="45"/>
                  <a:pt x="262" y="36"/>
                  <a:pt x="262" y="36"/>
                </a:cubicBezTo>
                <a:cubicBezTo>
                  <a:pt x="235" y="9"/>
                  <a:pt x="199" y="0"/>
                  <a:pt x="153" y="0"/>
                </a:cubicBezTo>
                <a:cubicBezTo>
                  <a:pt x="117" y="0"/>
                  <a:pt x="72" y="9"/>
                  <a:pt x="45" y="45"/>
                </a:cubicBezTo>
                <a:cubicBezTo>
                  <a:pt x="18" y="72"/>
                  <a:pt x="0" y="108"/>
                  <a:pt x="0" y="153"/>
                </a:cubicBezTo>
                <a:cubicBezTo>
                  <a:pt x="0" y="189"/>
                  <a:pt x="18" y="226"/>
                  <a:pt x="45" y="262"/>
                </a:cubicBezTo>
                <a:lnTo>
                  <a:pt x="45" y="262"/>
                </a:lnTo>
                <a:cubicBezTo>
                  <a:pt x="145" y="361"/>
                  <a:pt x="145" y="361"/>
                  <a:pt x="145" y="361"/>
                </a:cubicBezTo>
                <a:cubicBezTo>
                  <a:pt x="244" y="452"/>
                  <a:pt x="244" y="452"/>
                  <a:pt x="244" y="452"/>
                </a:cubicBezTo>
                <a:lnTo>
                  <a:pt x="244" y="461"/>
                </a:lnTo>
                <a:cubicBezTo>
                  <a:pt x="271" y="488"/>
                  <a:pt x="307" y="497"/>
                  <a:pt x="352" y="497"/>
                </a:cubicBezTo>
                <a:lnTo>
                  <a:pt x="352" y="497"/>
                </a:lnTo>
                <a:cubicBezTo>
                  <a:pt x="398" y="497"/>
                  <a:pt x="434" y="488"/>
                  <a:pt x="461" y="452"/>
                </a:cubicBezTo>
                <a:cubicBezTo>
                  <a:pt x="488" y="424"/>
                  <a:pt x="506" y="388"/>
                  <a:pt x="506" y="343"/>
                </a:cubicBezTo>
                <a:cubicBezTo>
                  <a:pt x="506" y="307"/>
                  <a:pt x="488" y="271"/>
                  <a:pt x="461" y="235"/>
                </a:cubicBezTo>
                <a:close/>
                <a:moveTo>
                  <a:pt x="72" y="235"/>
                </a:moveTo>
                <a:lnTo>
                  <a:pt x="72" y="235"/>
                </a:lnTo>
                <a:lnTo>
                  <a:pt x="72" y="235"/>
                </a:lnTo>
                <a:cubicBezTo>
                  <a:pt x="45" y="208"/>
                  <a:pt x="36" y="180"/>
                  <a:pt x="36" y="153"/>
                </a:cubicBezTo>
                <a:cubicBezTo>
                  <a:pt x="36" y="117"/>
                  <a:pt x="54" y="90"/>
                  <a:pt x="72" y="63"/>
                </a:cubicBezTo>
                <a:cubicBezTo>
                  <a:pt x="99" y="45"/>
                  <a:pt x="127" y="36"/>
                  <a:pt x="153" y="36"/>
                </a:cubicBezTo>
                <a:lnTo>
                  <a:pt x="153" y="36"/>
                </a:lnTo>
                <a:cubicBezTo>
                  <a:pt x="190" y="36"/>
                  <a:pt x="217" y="45"/>
                  <a:pt x="235" y="63"/>
                </a:cubicBezTo>
                <a:cubicBezTo>
                  <a:pt x="235" y="63"/>
                  <a:pt x="235" y="63"/>
                  <a:pt x="244" y="63"/>
                </a:cubicBezTo>
                <a:lnTo>
                  <a:pt x="244" y="63"/>
                </a:lnTo>
                <a:cubicBezTo>
                  <a:pt x="325" y="153"/>
                  <a:pt x="325" y="153"/>
                  <a:pt x="325" y="153"/>
                </a:cubicBezTo>
                <a:cubicBezTo>
                  <a:pt x="244" y="235"/>
                  <a:pt x="244" y="235"/>
                  <a:pt x="244" y="235"/>
                </a:cubicBezTo>
                <a:cubicBezTo>
                  <a:pt x="153" y="316"/>
                  <a:pt x="153" y="316"/>
                  <a:pt x="153" y="316"/>
                </a:cubicBezTo>
                <a:cubicBezTo>
                  <a:pt x="72" y="235"/>
                  <a:pt x="72" y="235"/>
                  <a:pt x="72" y="235"/>
                </a:cubicBezTo>
                <a:close/>
                <a:moveTo>
                  <a:pt x="434" y="433"/>
                </a:moveTo>
                <a:lnTo>
                  <a:pt x="434" y="433"/>
                </a:lnTo>
                <a:cubicBezTo>
                  <a:pt x="416" y="452"/>
                  <a:pt x="380" y="461"/>
                  <a:pt x="352" y="461"/>
                </a:cubicBezTo>
                <a:cubicBezTo>
                  <a:pt x="325" y="461"/>
                  <a:pt x="289" y="452"/>
                  <a:pt x="271" y="433"/>
                </a:cubicBezTo>
                <a:lnTo>
                  <a:pt x="271" y="433"/>
                </a:lnTo>
                <a:lnTo>
                  <a:pt x="271" y="433"/>
                </a:lnTo>
                <a:cubicBezTo>
                  <a:pt x="181" y="343"/>
                  <a:pt x="181" y="343"/>
                  <a:pt x="181" y="343"/>
                </a:cubicBezTo>
                <a:cubicBezTo>
                  <a:pt x="262" y="262"/>
                  <a:pt x="262" y="262"/>
                  <a:pt x="262" y="262"/>
                </a:cubicBezTo>
                <a:cubicBezTo>
                  <a:pt x="352" y="180"/>
                  <a:pt x="352" y="180"/>
                  <a:pt x="352" y="180"/>
                </a:cubicBezTo>
                <a:cubicBezTo>
                  <a:pt x="434" y="262"/>
                  <a:pt x="434" y="262"/>
                  <a:pt x="434" y="262"/>
                </a:cubicBezTo>
                <a:lnTo>
                  <a:pt x="434" y="262"/>
                </a:lnTo>
                <a:lnTo>
                  <a:pt x="434" y="262"/>
                </a:lnTo>
                <a:cubicBezTo>
                  <a:pt x="461" y="289"/>
                  <a:pt x="470" y="316"/>
                  <a:pt x="470" y="343"/>
                </a:cubicBezTo>
                <a:cubicBezTo>
                  <a:pt x="470" y="379"/>
                  <a:pt x="461" y="406"/>
                  <a:pt x="434" y="4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8092776" y="4359092"/>
            <a:ext cx="404171" cy="404171"/>
          </a:xfrm>
          <a:custGeom>
            <a:avLst/>
            <a:gdLst/>
            <a:ahLst/>
            <a:cxnLst/>
            <a:rect l="l" t="t" r="r" b="b"/>
            <a:pathLst>
              <a:path w="408" h="408" extrusionOk="0">
                <a:moveTo>
                  <a:pt x="371" y="91"/>
                </a:moveTo>
                <a:lnTo>
                  <a:pt x="371" y="91"/>
                </a:lnTo>
                <a:cubicBezTo>
                  <a:pt x="362" y="82"/>
                  <a:pt x="362" y="82"/>
                  <a:pt x="362" y="82"/>
                </a:cubicBezTo>
                <a:cubicBezTo>
                  <a:pt x="362" y="73"/>
                  <a:pt x="362" y="73"/>
                  <a:pt x="353" y="73"/>
                </a:cubicBezTo>
                <a:cubicBezTo>
                  <a:pt x="353" y="64"/>
                  <a:pt x="344" y="55"/>
                  <a:pt x="326" y="46"/>
                </a:cubicBezTo>
                <a:lnTo>
                  <a:pt x="326" y="46"/>
                </a:lnTo>
                <a:cubicBezTo>
                  <a:pt x="326" y="37"/>
                  <a:pt x="317" y="37"/>
                  <a:pt x="317" y="37"/>
                </a:cubicBezTo>
                <a:cubicBezTo>
                  <a:pt x="281" y="19"/>
                  <a:pt x="244" y="0"/>
                  <a:pt x="199" y="0"/>
                </a:cubicBezTo>
                <a:cubicBezTo>
                  <a:pt x="91" y="0"/>
                  <a:pt x="0" y="91"/>
                  <a:pt x="0" y="208"/>
                </a:cubicBezTo>
                <a:cubicBezTo>
                  <a:pt x="0" y="245"/>
                  <a:pt x="10" y="290"/>
                  <a:pt x="36" y="317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6" y="335"/>
                  <a:pt x="46" y="335"/>
                  <a:pt x="46" y="335"/>
                </a:cubicBezTo>
                <a:cubicBezTo>
                  <a:pt x="55" y="344"/>
                  <a:pt x="64" y="353"/>
                  <a:pt x="73" y="362"/>
                </a:cubicBezTo>
                <a:lnTo>
                  <a:pt x="73" y="362"/>
                </a:lnTo>
                <a:cubicBezTo>
                  <a:pt x="82" y="371"/>
                  <a:pt x="82" y="371"/>
                  <a:pt x="82" y="371"/>
                </a:cubicBezTo>
                <a:cubicBezTo>
                  <a:pt x="118" y="389"/>
                  <a:pt x="154" y="407"/>
                  <a:pt x="199" y="407"/>
                </a:cubicBezTo>
                <a:cubicBezTo>
                  <a:pt x="317" y="407"/>
                  <a:pt x="407" y="317"/>
                  <a:pt x="407" y="208"/>
                </a:cubicBezTo>
                <a:cubicBezTo>
                  <a:pt x="407" y="163"/>
                  <a:pt x="389" y="118"/>
                  <a:pt x="371" y="91"/>
                </a:cubicBezTo>
                <a:close/>
                <a:moveTo>
                  <a:pt x="82" y="317"/>
                </a:moveTo>
                <a:lnTo>
                  <a:pt x="82" y="317"/>
                </a:lnTo>
                <a:cubicBezTo>
                  <a:pt x="317" y="82"/>
                  <a:pt x="317" y="82"/>
                  <a:pt x="317" y="82"/>
                </a:cubicBezTo>
                <a:cubicBezTo>
                  <a:pt x="317" y="82"/>
                  <a:pt x="317" y="91"/>
                  <a:pt x="326" y="91"/>
                </a:cubicBezTo>
                <a:cubicBezTo>
                  <a:pt x="91" y="326"/>
                  <a:pt x="91" y="326"/>
                  <a:pt x="91" y="326"/>
                </a:cubicBezTo>
                <a:cubicBezTo>
                  <a:pt x="82" y="326"/>
                  <a:pt x="82" y="317"/>
                  <a:pt x="82" y="317"/>
                </a:cubicBezTo>
                <a:close/>
                <a:moveTo>
                  <a:pt x="199" y="37"/>
                </a:moveTo>
                <a:lnTo>
                  <a:pt x="199" y="37"/>
                </a:lnTo>
                <a:cubicBezTo>
                  <a:pt x="235" y="37"/>
                  <a:pt x="263" y="46"/>
                  <a:pt x="281" y="64"/>
                </a:cubicBezTo>
                <a:cubicBezTo>
                  <a:pt x="55" y="290"/>
                  <a:pt x="55" y="290"/>
                  <a:pt x="55" y="290"/>
                </a:cubicBezTo>
                <a:cubicBezTo>
                  <a:pt x="46" y="263"/>
                  <a:pt x="36" y="236"/>
                  <a:pt x="36" y="208"/>
                </a:cubicBezTo>
                <a:cubicBezTo>
                  <a:pt x="36" y="109"/>
                  <a:pt x="109" y="37"/>
                  <a:pt x="199" y="37"/>
                </a:cubicBezTo>
                <a:close/>
                <a:moveTo>
                  <a:pt x="199" y="371"/>
                </a:moveTo>
                <a:lnTo>
                  <a:pt x="199" y="371"/>
                </a:lnTo>
                <a:cubicBezTo>
                  <a:pt x="172" y="371"/>
                  <a:pt x="145" y="362"/>
                  <a:pt x="118" y="353"/>
                </a:cubicBezTo>
                <a:cubicBezTo>
                  <a:pt x="344" y="118"/>
                  <a:pt x="344" y="118"/>
                  <a:pt x="344" y="118"/>
                </a:cubicBezTo>
                <a:cubicBezTo>
                  <a:pt x="362" y="145"/>
                  <a:pt x="371" y="172"/>
                  <a:pt x="371" y="208"/>
                </a:cubicBezTo>
                <a:cubicBezTo>
                  <a:pt x="371" y="299"/>
                  <a:pt x="289" y="371"/>
                  <a:pt x="199" y="37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5224465" y="9756750"/>
            <a:ext cx="1142978" cy="756193"/>
          </a:xfrm>
          <a:custGeom>
            <a:avLst/>
            <a:gdLst/>
            <a:ahLst/>
            <a:cxnLst/>
            <a:rect l="l" t="t" r="r" b="b"/>
            <a:pathLst>
              <a:path w="1158" h="769" extrusionOk="0">
                <a:moveTo>
                  <a:pt x="1139" y="136"/>
                </a:moveTo>
                <a:lnTo>
                  <a:pt x="1139" y="136"/>
                </a:lnTo>
                <a:cubicBezTo>
                  <a:pt x="1066" y="136"/>
                  <a:pt x="1066" y="136"/>
                  <a:pt x="1066" y="136"/>
                </a:cubicBezTo>
                <a:cubicBezTo>
                  <a:pt x="1066" y="81"/>
                  <a:pt x="1066" y="81"/>
                  <a:pt x="1066" y="81"/>
                </a:cubicBezTo>
                <a:cubicBezTo>
                  <a:pt x="1066" y="72"/>
                  <a:pt x="1066" y="63"/>
                  <a:pt x="1057" y="63"/>
                </a:cubicBezTo>
                <a:cubicBezTo>
                  <a:pt x="985" y="63"/>
                  <a:pt x="985" y="63"/>
                  <a:pt x="985" y="63"/>
                </a:cubicBezTo>
                <a:cubicBezTo>
                  <a:pt x="985" y="18"/>
                  <a:pt x="985" y="18"/>
                  <a:pt x="985" y="18"/>
                </a:cubicBezTo>
                <a:cubicBezTo>
                  <a:pt x="985" y="9"/>
                  <a:pt x="976" y="0"/>
                  <a:pt x="967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77" y="0"/>
                  <a:pt x="877" y="9"/>
                  <a:pt x="877" y="18"/>
                </a:cubicBezTo>
                <a:cubicBezTo>
                  <a:pt x="877" y="154"/>
                  <a:pt x="877" y="154"/>
                  <a:pt x="877" y="154"/>
                </a:cubicBezTo>
                <a:cubicBezTo>
                  <a:pt x="858" y="154"/>
                  <a:pt x="858" y="154"/>
                  <a:pt x="858" y="154"/>
                </a:cubicBezTo>
                <a:lnTo>
                  <a:pt x="858" y="154"/>
                </a:lnTo>
                <a:cubicBezTo>
                  <a:pt x="868" y="145"/>
                  <a:pt x="868" y="145"/>
                  <a:pt x="868" y="145"/>
                </a:cubicBezTo>
                <a:cubicBezTo>
                  <a:pt x="868" y="109"/>
                  <a:pt x="841" y="72"/>
                  <a:pt x="795" y="63"/>
                </a:cubicBezTo>
                <a:cubicBezTo>
                  <a:pt x="777" y="63"/>
                  <a:pt x="759" y="72"/>
                  <a:pt x="750" y="81"/>
                </a:cubicBezTo>
                <a:cubicBezTo>
                  <a:pt x="732" y="72"/>
                  <a:pt x="714" y="63"/>
                  <a:pt x="696" y="54"/>
                </a:cubicBezTo>
                <a:cubicBezTo>
                  <a:pt x="678" y="54"/>
                  <a:pt x="660" y="63"/>
                  <a:pt x="651" y="72"/>
                </a:cubicBezTo>
                <a:cubicBezTo>
                  <a:pt x="633" y="63"/>
                  <a:pt x="615" y="54"/>
                  <a:pt x="596" y="45"/>
                </a:cubicBezTo>
                <a:cubicBezTo>
                  <a:pt x="579" y="45"/>
                  <a:pt x="551" y="54"/>
                  <a:pt x="542" y="72"/>
                </a:cubicBezTo>
                <a:cubicBezTo>
                  <a:pt x="524" y="63"/>
                  <a:pt x="515" y="54"/>
                  <a:pt x="497" y="54"/>
                </a:cubicBezTo>
                <a:cubicBezTo>
                  <a:pt x="461" y="54"/>
                  <a:pt x="425" y="72"/>
                  <a:pt x="425" y="109"/>
                </a:cubicBezTo>
                <a:cubicBezTo>
                  <a:pt x="316" y="163"/>
                  <a:pt x="316" y="163"/>
                  <a:pt x="316" y="163"/>
                </a:cubicBezTo>
                <a:cubicBezTo>
                  <a:pt x="307" y="154"/>
                  <a:pt x="307" y="154"/>
                  <a:pt x="298" y="154"/>
                </a:cubicBezTo>
                <a:cubicBezTo>
                  <a:pt x="280" y="154"/>
                  <a:pt x="280" y="154"/>
                  <a:pt x="280" y="154"/>
                </a:cubicBezTo>
                <a:cubicBezTo>
                  <a:pt x="280" y="18"/>
                  <a:pt x="280" y="18"/>
                  <a:pt x="280" y="18"/>
                </a:cubicBezTo>
                <a:cubicBezTo>
                  <a:pt x="280" y="9"/>
                  <a:pt x="271" y="9"/>
                  <a:pt x="262" y="9"/>
                </a:cubicBezTo>
                <a:cubicBezTo>
                  <a:pt x="181" y="9"/>
                  <a:pt x="181" y="9"/>
                  <a:pt x="181" y="9"/>
                </a:cubicBezTo>
                <a:cubicBezTo>
                  <a:pt x="172" y="9"/>
                  <a:pt x="172" y="9"/>
                  <a:pt x="172" y="18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0" y="63"/>
                  <a:pt x="90" y="72"/>
                  <a:pt x="90" y="81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18" y="145"/>
                  <a:pt x="18" y="145"/>
                  <a:pt x="18" y="145"/>
                </a:cubicBezTo>
                <a:cubicBezTo>
                  <a:pt x="9" y="145"/>
                  <a:pt x="0" y="154"/>
                  <a:pt x="0" y="154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9" y="316"/>
                  <a:pt x="18" y="316"/>
                </a:cubicBezTo>
                <a:cubicBezTo>
                  <a:pt x="90" y="316"/>
                  <a:pt x="90" y="316"/>
                  <a:pt x="90" y="316"/>
                </a:cubicBezTo>
                <a:cubicBezTo>
                  <a:pt x="90" y="380"/>
                  <a:pt x="90" y="380"/>
                  <a:pt x="90" y="380"/>
                </a:cubicBezTo>
                <a:cubicBezTo>
                  <a:pt x="90" y="380"/>
                  <a:pt x="90" y="389"/>
                  <a:pt x="99" y="389"/>
                </a:cubicBezTo>
                <a:cubicBezTo>
                  <a:pt x="172" y="389"/>
                  <a:pt x="172" y="389"/>
                  <a:pt x="172" y="389"/>
                </a:cubicBezTo>
                <a:cubicBezTo>
                  <a:pt x="172" y="434"/>
                  <a:pt x="172" y="434"/>
                  <a:pt x="172" y="434"/>
                </a:cubicBezTo>
                <a:cubicBezTo>
                  <a:pt x="172" y="443"/>
                  <a:pt x="172" y="452"/>
                  <a:pt x="181" y="452"/>
                </a:cubicBezTo>
                <a:cubicBezTo>
                  <a:pt x="262" y="452"/>
                  <a:pt x="262" y="452"/>
                  <a:pt x="262" y="452"/>
                </a:cubicBezTo>
                <a:cubicBezTo>
                  <a:pt x="271" y="452"/>
                  <a:pt x="280" y="443"/>
                  <a:pt x="280" y="434"/>
                </a:cubicBezTo>
                <a:cubicBezTo>
                  <a:pt x="280" y="298"/>
                  <a:pt x="280" y="298"/>
                  <a:pt x="280" y="298"/>
                </a:cubicBezTo>
                <a:cubicBezTo>
                  <a:pt x="289" y="298"/>
                  <a:pt x="289" y="298"/>
                  <a:pt x="289" y="298"/>
                </a:cubicBezTo>
                <a:lnTo>
                  <a:pt x="289" y="298"/>
                </a:lnTo>
                <a:cubicBezTo>
                  <a:pt x="289" y="344"/>
                  <a:pt x="298" y="407"/>
                  <a:pt x="298" y="407"/>
                </a:cubicBezTo>
                <a:cubicBezTo>
                  <a:pt x="307" y="416"/>
                  <a:pt x="307" y="425"/>
                  <a:pt x="316" y="425"/>
                </a:cubicBezTo>
                <a:cubicBezTo>
                  <a:pt x="425" y="497"/>
                  <a:pt x="425" y="497"/>
                  <a:pt x="425" y="497"/>
                </a:cubicBezTo>
                <a:cubicBezTo>
                  <a:pt x="425" y="750"/>
                  <a:pt x="425" y="750"/>
                  <a:pt x="425" y="750"/>
                </a:cubicBezTo>
                <a:cubicBezTo>
                  <a:pt x="425" y="759"/>
                  <a:pt x="434" y="768"/>
                  <a:pt x="443" y="768"/>
                </a:cubicBezTo>
                <a:lnTo>
                  <a:pt x="443" y="768"/>
                </a:lnTo>
                <a:cubicBezTo>
                  <a:pt x="461" y="768"/>
                  <a:pt x="470" y="759"/>
                  <a:pt x="470" y="750"/>
                </a:cubicBezTo>
                <a:cubicBezTo>
                  <a:pt x="461" y="488"/>
                  <a:pt x="461" y="488"/>
                  <a:pt x="461" y="488"/>
                </a:cubicBezTo>
                <a:lnTo>
                  <a:pt x="461" y="488"/>
                </a:lnTo>
                <a:lnTo>
                  <a:pt x="461" y="488"/>
                </a:lnTo>
                <a:lnTo>
                  <a:pt x="461" y="488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lnTo>
                  <a:pt x="461" y="479"/>
                </a:lnTo>
                <a:cubicBezTo>
                  <a:pt x="461" y="479"/>
                  <a:pt x="461" y="479"/>
                  <a:pt x="461" y="470"/>
                </a:cubicBezTo>
                <a:lnTo>
                  <a:pt x="461" y="470"/>
                </a:lnTo>
                <a:lnTo>
                  <a:pt x="461" y="470"/>
                </a:lnTo>
                <a:lnTo>
                  <a:pt x="461" y="470"/>
                </a:lnTo>
                <a:lnTo>
                  <a:pt x="461" y="470"/>
                </a:lnTo>
                <a:lnTo>
                  <a:pt x="461" y="470"/>
                </a:lnTo>
                <a:lnTo>
                  <a:pt x="452" y="470"/>
                </a:lnTo>
                <a:lnTo>
                  <a:pt x="452" y="470"/>
                </a:lnTo>
                <a:lnTo>
                  <a:pt x="452" y="470"/>
                </a:lnTo>
                <a:lnTo>
                  <a:pt x="452" y="470"/>
                </a:lnTo>
                <a:cubicBezTo>
                  <a:pt x="343" y="398"/>
                  <a:pt x="343" y="398"/>
                  <a:pt x="343" y="398"/>
                </a:cubicBezTo>
                <a:cubicBezTo>
                  <a:pt x="343" y="371"/>
                  <a:pt x="335" y="325"/>
                  <a:pt x="335" y="280"/>
                </a:cubicBezTo>
                <a:cubicBezTo>
                  <a:pt x="343" y="199"/>
                  <a:pt x="343" y="199"/>
                  <a:pt x="343" y="199"/>
                </a:cubicBezTo>
                <a:cubicBezTo>
                  <a:pt x="452" y="145"/>
                  <a:pt x="452" y="145"/>
                  <a:pt x="452" y="145"/>
                </a:cubicBezTo>
                <a:cubicBezTo>
                  <a:pt x="461" y="145"/>
                  <a:pt x="470" y="163"/>
                  <a:pt x="461" y="172"/>
                </a:cubicBezTo>
                <a:cubicBezTo>
                  <a:pt x="461" y="172"/>
                  <a:pt x="452" y="181"/>
                  <a:pt x="434" y="199"/>
                </a:cubicBezTo>
                <a:cubicBezTo>
                  <a:pt x="416" y="208"/>
                  <a:pt x="398" y="217"/>
                  <a:pt x="398" y="217"/>
                </a:cubicBezTo>
                <a:cubicBezTo>
                  <a:pt x="389" y="217"/>
                  <a:pt x="380" y="226"/>
                  <a:pt x="380" y="235"/>
                </a:cubicBezTo>
                <a:lnTo>
                  <a:pt x="380" y="235"/>
                </a:lnTo>
                <a:lnTo>
                  <a:pt x="380" y="244"/>
                </a:lnTo>
                <a:lnTo>
                  <a:pt x="380" y="244"/>
                </a:lnTo>
                <a:cubicBezTo>
                  <a:pt x="389" y="325"/>
                  <a:pt x="389" y="325"/>
                  <a:pt x="389" y="325"/>
                </a:cubicBezTo>
                <a:cubicBezTo>
                  <a:pt x="389" y="334"/>
                  <a:pt x="398" y="344"/>
                  <a:pt x="407" y="344"/>
                </a:cubicBezTo>
                <a:cubicBezTo>
                  <a:pt x="407" y="344"/>
                  <a:pt x="407" y="344"/>
                  <a:pt x="416" y="344"/>
                </a:cubicBezTo>
                <a:cubicBezTo>
                  <a:pt x="425" y="344"/>
                  <a:pt x="434" y="334"/>
                  <a:pt x="434" y="325"/>
                </a:cubicBezTo>
                <a:cubicBezTo>
                  <a:pt x="425" y="253"/>
                  <a:pt x="425" y="253"/>
                  <a:pt x="425" y="253"/>
                </a:cubicBezTo>
                <a:lnTo>
                  <a:pt x="425" y="253"/>
                </a:lnTo>
                <a:cubicBezTo>
                  <a:pt x="443" y="271"/>
                  <a:pt x="461" y="280"/>
                  <a:pt x="479" y="280"/>
                </a:cubicBezTo>
                <a:cubicBezTo>
                  <a:pt x="479" y="280"/>
                  <a:pt x="479" y="280"/>
                  <a:pt x="488" y="280"/>
                </a:cubicBezTo>
                <a:cubicBezTo>
                  <a:pt x="497" y="280"/>
                  <a:pt x="506" y="280"/>
                  <a:pt x="515" y="271"/>
                </a:cubicBezTo>
                <a:cubicBezTo>
                  <a:pt x="524" y="298"/>
                  <a:pt x="551" y="307"/>
                  <a:pt x="579" y="316"/>
                </a:cubicBezTo>
                <a:lnTo>
                  <a:pt x="579" y="316"/>
                </a:lnTo>
                <a:cubicBezTo>
                  <a:pt x="596" y="316"/>
                  <a:pt x="615" y="307"/>
                  <a:pt x="624" y="298"/>
                </a:cubicBezTo>
                <a:cubicBezTo>
                  <a:pt x="642" y="316"/>
                  <a:pt x="660" y="316"/>
                  <a:pt x="678" y="325"/>
                </a:cubicBezTo>
                <a:lnTo>
                  <a:pt x="678" y="325"/>
                </a:lnTo>
                <a:cubicBezTo>
                  <a:pt x="696" y="325"/>
                  <a:pt x="714" y="316"/>
                  <a:pt x="723" y="307"/>
                </a:cubicBezTo>
                <a:cubicBezTo>
                  <a:pt x="741" y="316"/>
                  <a:pt x="759" y="325"/>
                  <a:pt x="777" y="334"/>
                </a:cubicBezTo>
                <a:lnTo>
                  <a:pt x="777" y="334"/>
                </a:lnTo>
                <a:cubicBezTo>
                  <a:pt x="786" y="334"/>
                  <a:pt x="795" y="334"/>
                  <a:pt x="804" y="325"/>
                </a:cubicBezTo>
                <a:cubicBezTo>
                  <a:pt x="786" y="398"/>
                  <a:pt x="750" y="497"/>
                  <a:pt x="741" y="542"/>
                </a:cubicBezTo>
                <a:lnTo>
                  <a:pt x="741" y="542"/>
                </a:lnTo>
                <a:lnTo>
                  <a:pt x="741" y="542"/>
                </a:lnTo>
                <a:lnTo>
                  <a:pt x="741" y="542"/>
                </a:lnTo>
                <a:cubicBezTo>
                  <a:pt x="732" y="542"/>
                  <a:pt x="732" y="542"/>
                  <a:pt x="732" y="542"/>
                </a:cubicBezTo>
                <a:lnTo>
                  <a:pt x="732" y="542"/>
                </a:lnTo>
                <a:lnTo>
                  <a:pt x="732" y="542"/>
                </a:lnTo>
                <a:lnTo>
                  <a:pt x="732" y="542"/>
                </a:lnTo>
                <a:lnTo>
                  <a:pt x="732" y="542"/>
                </a:lnTo>
                <a:cubicBezTo>
                  <a:pt x="732" y="642"/>
                  <a:pt x="732" y="642"/>
                  <a:pt x="732" y="642"/>
                </a:cubicBezTo>
                <a:cubicBezTo>
                  <a:pt x="732" y="651"/>
                  <a:pt x="741" y="660"/>
                  <a:pt x="750" y="660"/>
                </a:cubicBezTo>
                <a:lnTo>
                  <a:pt x="750" y="660"/>
                </a:lnTo>
                <a:cubicBezTo>
                  <a:pt x="759" y="660"/>
                  <a:pt x="777" y="651"/>
                  <a:pt x="777" y="642"/>
                </a:cubicBezTo>
                <a:cubicBezTo>
                  <a:pt x="777" y="551"/>
                  <a:pt x="777" y="551"/>
                  <a:pt x="777" y="551"/>
                </a:cubicBezTo>
                <a:cubicBezTo>
                  <a:pt x="786" y="524"/>
                  <a:pt x="841" y="389"/>
                  <a:pt x="849" y="298"/>
                </a:cubicBezTo>
                <a:lnTo>
                  <a:pt x="858" y="298"/>
                </a:lnTo>
                <a:cubicBezTo>
                  <a:pt x="877" y="298"/>
                  <a:pt x="877" y="298"/>
                  <a:pt x="877" y="298"/>
                </a:cubicBezTo>
                <a:cubicBezTo>
                  <a:pt x="877" y="434"/>
                  <a:pt x="877" y="434"/>
                  <a:pt x="877" y="434"/>
                </a:cubicBezTo>
                <a:cubicBezTo>
                  <a:pt x="877" y="443"/>
                  <a:pt x="877" y="443"/>
                  <a:pt x="886" y="443"/>
                </a:cubicBezTo>
                <a:cubicBezTo>
                  <a:pt x="967" y="443"/>
                  <a:pt x="967" y="443"/>
                  <a:pt x="967" y="443"/>
                </a:cubicBezTo>
                <a:cubicBezTo>
                  <a:pt x="976" y="443"/>
                  <a:pt x="985" y="443"/>
                  <a:pt x="985" y="434"/>
                </a:cubicBezTo>
                <a:cubicBezTo>
                  <a:pt x="985" y="389"/>
                  <a:pt x="985" y="389"/>
                  <a:pt x="985" y="389"/>
                </a:cubicBezTo>
                <a:cubicBezTo>
                  <a:pt x="1057" y="389"/>
                  <a:pt x="1057" y="389"/>
                  <a:pt x="1057" y="389"/>
                </a:cubicBezTo>
                <a:cubicBezTo>
                  <a:pt x="1066" y="389"/>
                  <a:pt x="1066" y="380"/>
                  <a:pt x="1066" y="380"/>
                </a:cubicBezTo>
                <a:cubicBezTo>
                  <a:pt x="1066" y="316"/>
                  <a:pt x="1066" y="316"/>
                  <a:pt x="1066" y="316"/>
                </a:cubicBezTo>
                <a:cubicBezTo>
                  <a:pt x="1139" y="316"/>
                  <a:pt x="1139" y="316"/>
                  <a:pt x="1139" y="316"/>
                </a:cubicBezTo>
                <a:cubicBezTo>
                  <a:pt x="1148" y="316"/>
                  <a:pt x="1157" y="307"/>
                  <a:pt x="1157" y="298"/>
                </a:cubicBezTo>
                <a:cubicBezTo>
                  <a:pt x="1157" y="154"/>
                  <a:pt x="1157" y="154"/>
                  <a:pt x="1157" y="154"/>
                </a:cubicBezTo>
                <a:cubicBezTo>
                  <a:pt x="1157" y="145"/>
                  <a:pt x="1148" y="136"/>
                  <a:pt x="1139" y="136"/>
                </a:cubicBezTo>
                <a:close/>
                <a:moveTo>
                  <a:pt x="27" y="289"/>
                </a:moveTo>
                <a:lnTo>
                  <a:pt x="27" y="289"/>
                </a:lnTo>
                <a:cubicBezTo>
                  <a:pt x="27" y="172"/>
                  <a:pt x="27" y="172"/>
                  <a:pt x="27" y="172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90" y="289"/>
                  <a:pt x="90" y="289"/>
                  <a:pt x="90" y="289"/>
                </a:cubicBezTo>
                <a:lnTo>
                  <a:pt x="27" y="289"/>
                </a:lnTo>
                <a:close/>
                <a:moveTo>
                  <a:pt x="118" y="362"/>
                </a:moveTo>
                <a:lnTo>
                  <a:pt x="118" y="362"/>
                </a:lnTo>
                <a:cubicBezTo>
                  <a:pt x="118" y="307"/>
                  <a:pt x="118" y="307"/>
                  <a:pt x="118" y="307"/>
                </a:cubicBezTo>
                <a:cubicBezTo>
                  <a:pt x="118" y="154"/>
                  <a:pt x="118" y="154"/>
                  <a:pt x="118" y="154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2" y="362"/>
                  <a:pt x="172" y="362"/>
                  <a:pt x="172" y="362"/>
                </a:cubicBezTo>
                <a:lnTo>
                  <a:pt x="118" y="362"/>
                </a:lnTo>
                <a:close/>
                <a:moveTo>
                  <a:pt x="253" y="416"/>
                </a:moveTo>
                <a:lnTo>
                  <a:pt x="253" y="416"/>
                </a:lnTo>
                <a:cubicBezTo>
                  <a:pt x="199" y="416"/>
                  <a:pt x="199" y="416"/>
                  <a:pt x="199" y="416"/>
                </a:cubicBezTo>
                <a:cubicBezTo>
                  <a:pt x="199" y="389"/>
                  <a:pt x="199" y="389"/>
                  <a:pt x="199" y="389"/>
                </a:cubicBezTo>
                <a:cubicBezTo>
                  <a:pt x="199" y="380"/>
                  <a:pt x="199" y="380"/>
                  <a:pt x="199" y="380"/>
                </a:cubicBezTo>
                <a:cubicBezTo>
                  <a:pt x="199" y="81"/>
                  <a:pt x="199" y="81"/>
                  <a:pt x="199" y="81"/>
                </a:cubicBezTo>
                <a:cubicBezTo>
                  <a:pt x="199" y="72"/>
                  <a:pt x="199" y="72"/>
                  <a:pt x="199" y="72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253" y="36"/>
                  <a:pt x="253" y="36"/>
                  <a:pt x="253" y="36"/>
                </a:cubicBezTo>
                <a:cubicBezTo>
                  <a:pt x="253" y="163"/>
                  <a:pt x="253" y="163"/>
                  <a:pt x="253" y="163"/>
                </a:cubicBezTo>
                <a:cubicBezTo>
                  <a:pt x="253" y="280"/>
                  <a:pt x="253" y="280"/>
                  <a:pt x="253" y="280"/>
                </a:cubicBezTo>
                <a:lnTo>
                  <a:pt x="253" y="416"/>
                </a:lnTo>
                <a:close/>
                <a:moveTo>
                  <a:pt x="280" y="262"/>
                </a:moveTo>
                <a:lnTo>
                  <a:pt x="280" y="262"/>
                </a:lnTo>
                <a:cubicBezTo>
                  <a:pt x="280" y="181"/>
                  <a:pt x="280" y="181"/>
                  <a:pt x="280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271"/>
                  <a:pt x="298" y="271"/>
                  <a:pt x="298" y="271"/>
                </a:cubicBezTo>
                <a:cubicBezTo>
                  <a:pt x="289" y="271"/>
                  <a:pt x="289" y="262"/>
                  <a:pt x="289" y="262"/>
                </a:cubicBezTo>
                <a:lnTo>
                  <a:pt x="280" y="262"/>
                </a:lnTo>
                <a:close/>
                <a:moveTo>
                  <a:pt x="479" y="235"/>
                </a:moveTo>
                <a:lnTo>
                  <a:pt x="479" y="235"/>
                </a:lnTo>
                <a:cubicBezTo>
                  <a:pt x="479" y="235"/>
                  <a:pt x="470" y="235"/>
                  <a:pt x="470" y="226"/>
                </a:cubicBezTo>
                <a:cubicBezTo>
                  <a:pt x="488" y="217"/>
                  <a:pt x="497" y="199"/>
                  <a:pt x="506" y="190"/>
                </a:cubicBezTo>
                <a:cubicBezTo>
                  <a:pt x="515" y="172"/>
                  <a:pt x="506" y="163"/>
                  <a:pt x="506" y="145"/>
                </a:cubicBezTo>
                <a:cubicBezTo>
                  <a:pt x="506" y="136"/>
                  <a:pt x="497" y="127"/>
                  <a:pt x="488" y="118"/>
                </a:cubicBezTo>
                <a:cubicBezTo>
                  <a:pt x="488" y="109"/>
                  <a:pt x="479" y="109"/>
                  <a:pt x="479" y="100"/>
                </a:cubicBezTo>
                <a:cubicBezTo>
                  <a:pt x="479" y="100"/>
                  <a:pt x="488" y="100"/>
                  <a:pt x="497" y="100"/>
                </a:cubicBezTo>
                <a:cubicBezTo>
                  <a:pt x="497" y="100"/>
                  <a:pt x="506" y="100"/>
                  <a:pt x="515" y="109"/>
                </a:cubicBezTo>
                <a:cubicBezTo>
                  <a:pt x="515" y="118"/>
                  <a:pt x="524" y="118"/>
                  <a:pt x="515" y="127"/>
                </a:cubicBezTo>
                <a:cubicBezTo>
                  <a:pt x="515" y="208"/>
                  <a:pt x="515" y="208"/>
                  <a:pt x="515" y="208"/>
                </a:cubicBezTo>
                <a:cubicBezTo>
                  <a:pt x="515" y="226"/>
                  <a:pt x="497" y="235"/>
                  <a:pt x="479" y="235"/>
                </a:cubicBezTo>
                <a:close/>
                <a:moveTo>
                  <a:pt x="596" y="262"/>
                </a:moveTo>
                <a:lnTo>
                  <a:pt x="596" y="262"/>
                </a:lnTo>
                <a:cubicBezTo>
                  <a:pt x="596" y="271"/>
                  <a:pt x="588" y="271"/>
                  <a:pt x="579" y="271"/>
                </a:cubicBezTo>
                <a:cubicBezTo>
                  <a:pt x="560" y="271"/>
                  <a:pt x="551" y="253"/>
                  <a:pt x="551" y="235"/>
                </a:cubicBezTo>
                <a:cubicBezTo>
                  <a:pt x="560" y="118"/>
                  <a:pt x="560" y="118"/>
                  <a:pt x="560" y="118"/>
                </a:cubicBezTo>
                <a:lnTo>
                  <a:pt x="560" y="118"/>
                </a:lnTo>
                <a:cubicBezTo>
                  <a:pt x="569" y="100"/>
                  <a:pt x="579" y="91"/>
                  <a:pt x="596" y="91"/>
                </a:cubicBezTo>
                <a:cubicBezTo>
                  <a:pt x="605" y="91"/>
                  <a:pt x="605" y="100"/>
                  <a:pt x="615" y="100"/>
                </a:cubicBezTo>
                <a:cubicBezTo>
                  <a:pt x="615" y="109"/>
                  <a:pt x="624" y="109"/>
                  <a:pt x="624" y="118"/>
                </a:cubicBezTo>
                <a:cubicBezTo>
                  <a:pt x="624" y="118"/>
                  <a:pt x="624" y="118"/>
                  <a:pt x="624" y="127"/>
                </a:cubicBezTo>
                <a:lnTo>
                  <a:pt x="624" y="127"/>
                </a:lnTo>
                <a:cubicBezTo>
                  <a:pt x="605" y="244"/>
                  <a:pt x="605" y="244"/>
                  <a:pt x="605" y="244"/>
                </a:cubicBezTo>
                <a:lnTo>
                  <a:pt x="605" y="253"/>
                </a:lnTo>
                <a:cubicBezTo>
                  <a:pt x="605" y="253"/>
                  <a:pt x="605" y="262"/>
                  <a:pt x="596" y="262"/>
                </a:cubicBezTo>
                <a:close/>
                <a:moveTo>
                  <a:pt x="678" y="280"/>
                </a:moveTo>
                <a:lnTo>
                  <a:pt x="678" y="280"/>
                </a:lnTo>
                <a:cubicBezTo>
                  <a:pt x="669" y="280"/>
                  <a:pt x="669" y="271"/>
                  <a:pt x="660" y="271"/>
                </a:cubicBezTo>
                <a:cubicBezTo>
                  <a:pt x="660" y="262"/>
                  <a:pt x="651" y="262"/>
                  <a:pt x="651" y="253"/>
                </a:cubicBezTo>
                <a:cubicBezTo>
                  <a:pt x="651" y="253"/>
                  <a:pt x="651" y="253"/>
                  <a:pt x="651" y="244"/>
                </a:cubicBezTo>
                <a:cubicBezTo>
                  <a:pt x="669" y="127"/>
                  <a:pt x="669" y="127"/>
                  <a:pt x="669" y="127"/>
                </a:cubicBezTo>
                <a:cubicBezTo>
                  <a:pt x="669" y="127"/>
                  <a:pt x="669" y="127"/>
                  <a:pt x="669" y="118"/>
                </a:cubicBezTo>
                <a:cubicBezTo>
                  <a:pt x="669" y="118"/>
                  <a:pt x="669" y="109"/>
                  <a:pt x="678" y="109"/>
                </a:cubicBezTo>
                <a:cubicBezTo>
                  <a:pt x="678" y="100"/>
                  <a:pt x="687" y="100"/>
                  <a:pt x="696" y="100"/>
                </a:cubicBezTo>
                <a:lnTo>
                  <a:pt x="696" y="100"/>
                </a:lnTo>
                <a:cubicBezTo>
                  <a:pt x="705" y="100"/>
                  <a:pt x="723" y="118"/>
                  <a:pt x="723" y="127"/>
                </a:cubicBezTo>
                <a:cubicBezTo>
                  <a:pt x="723" y="127"/>
                  <a:pt x="723" y="127"/>
                  <a:pt x="723" y="136"/>
                </a:cubicBezTo>
                <a:lnTo>
                  <a:pt x="723" y="136"/>
                </a:lnTo>
                <a:cubicBezTo>
                  <a:pt x="705" y="253"/>
                  <a:pt x="705" y="253"/>
                  <a:pt x="705" y="253"/>
                </a:cubicBezTo>
                <a:cubicBezTo>
                  <a:pt x="705" y="253"/>
                  <a:pt x="705" y="253"/>
                  <a:pt x="705" y="262"/>
                </a:cubicBezTo>
                <a:cubicBezTo>
                  <a:pt x="705" y="271"/>
                  <a:pt x="696" y="280"/>
                  <a:pt x="678" y="280"/>
                </a:cubicBezTo>
                <a:close/>
                <a:moveTo>
                  <a:pt x="777" y="289"/>
                </a:moveTo>
                <a:lnTo>
                  <a:pt x="777" y="289"/>
                </a:lnTo>
                <a:cubicBezTo>
                  <a:pt x="768" y="289"/>
                  <a:pt x="768" y="280"/>
                  <a:pt x="759" y="280"/>
                </a:cubicBezTo>
                <a:cubicBezTo>
                  <a:pt x="759" y="271"/>
                  <a:pt x="750" y="271"/>
                  <a:pt x="750" y="262"/>
                </a:cubicBezTo>
                <a:cubicBezTo>
                  <a:pt x="750" y="262"/>
                  <a:pt x="750" y="262"/>
                  <a:pt x="750" y="253"/>
                </a:cubicBezTo>
                <a:cubicBezTo>
                  <a:pt x="768" y="136"/>
                  <a:pt x="768" y="136"/>
                  <a:pt x="768" y="136"/>
                </a:cubicBezTo>
                <a:cubicBezTo>
                  <a:pt x="768" y="136"/>
                  <a:pt x="768" y="136"/>
                  <a:pt x="768" y="127"/>
                </a:cubicBezTo>
                <a:cubicBezTo>
                  <a:pt x="768" y="127"/>
                  <a:pt x="768" y="118"/>
                  <a:pt x="777" y="118"/>
                </a:cubicBezTo>
                <a:cubicBezTo>
                  <a:pt x="777" y="109"/>
                  <a:pt x="786" y="109"/>
                  <a:pt x="795" y="109"/>
                </a:cubicBezTo>
                <a:lnTo>
                  <a:pt x="795" y="109"/>
                </a:lnTo>
                <a:cubicBezTo>
                  <a:pt x="813" y="109"/>
                  <a:pt x="822" y="127"/>
                  <a:pt x="822" y="145"/>
                </a:cubicBezTo>
                <a:cubicBezTo>
                  <a:pt x="813" y="262"/>
                  <a:pt x="813" y="262"/>
                  <a:pt x="813" y="262"/>
                </a:cubicBezTo>
                <a:lnTo>
                  <a:pt x="813" y="262"/>
                </a:lnTo>
                <a:lnTo>
                  <a:pt x="813" y="262"/>
                </a:lnTo>
                <a:cubicBezTo>
                  <a:pt x="804" y="280"/>
                  <a:pt x="795" y="289"/>
                  <a:pt x="777" y="289"/>
                </a:cubicBezTo>
                <a:close/>
                <a:moveTo>
                  <a:pt x="858" y="262"/>
                </a:moveTo>
                <a:lnTo>
                  <a:pt x="858" y="262"/>
                </a:lnTo>
                <a:cubicBezTo>
                  <a:pt x="858" y="262"/>
                  <a:pt x="858" y="271"/>
                  <a:pt x="849" y="271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58" y="181"/>
                  <a:pt x="858" y="181"/>
                  <a:pt x="858" y="181"/>
                </a:cubicBezTo>
                <a:lnTo>
                  <a:pt x="858" y="181"/>
                </a:lnTo>
                <a:cubicBezTo>
                  <a:pt x="877" y="181"/>
                  <a:pt x="877" y="181"/>
                  <a:pt x="877" y="181"/>
                </a:cubicBezTo>
                <a:cubicBezTo>
                  <a:pt x="877" y="262"/>
                  <a:pt x="877" y="262"/>
                  <a:pt x="877" y="262"/>
                </a:cubicBezTo>
                <a:lnTo>
                  <a:pt x="858" y="262"/>
                </a:lnTo>
                <a:close/>
                <a:moveTo>
                  <a:pt x="958" y="416"/>
                </a:moveTo>
                <a:lnTo>
                  <a:pt x="958" y="416"/>
                </a:lnTo>
                <a:cubicBezTo>
                  <a:pt x="904" y="416"/>
                  <a:pt x="904" y="416"/>
                  <a:pt x="904" y="416"/>
                </a:cubicBezTo>
                <a:cubicBezTo>
                  <a:pt x="904" y="280"/>
                  <a:pt x="904" y="280"/>
                  <a:pt x="904" y="280"/>
                </a:cubicBezTo>
                <a:cubicBezTo>
                  <a:pt x="904" y="163"/>
                  <a:pt x="904" y="163"/>
                  <a:pt x="904" y="163"/>
                </a:cubicBezTo>
                <a:cubicBezTo>
                  <a:pt x="904" y="27"/>
                  <a:pt x="904" y="27"/>
                  <a:pt x="904" y="27"/>
                </a:cubicBezTo>
                <a:cubicBezTo>
                  <a:pt x="958" y="27"/>
                  <a:pt x="958" y="27"/>
                  <a:pt x="958" y="27"/>
                </a:cubicBezTo>
                <a:cubicBezTo>
                  <a:pt x="958" y="81"/>
                  <a:pt x="958" y="81"/>
                  <a:pt x="958" y="81"/>
                </a:cubicBezTo>
                <a:cubicBezTo>
                  <a:pt x="958" y="380"/>
                  <a:pt x="958" y="380"/>
                  <a:pt x="958" y="380"/>
                </a:cubicBezTo>
                <a:lnTo>
                  <a:pt x="958" y="416"/>
                </a:lnTo>
                <a:close/>
                <a:moveTo>
                  <a:pt x="1039" y="362"/>
                </a:moveTo>
                <a:lnTo>
                  <a:pt x="1039" y="362"/>
                </a:lnTo>
                <a:cubicBezTo>
                  <a:pt x="985" y="362"/>
                  <a:pt x="985" y="362"/>
                  <a:pt x="985" y="362"/>
                </a:cubicBezTo>
                <a:cubicBezTo>
                  <a:pt x="985" y="91"/>
                  <a:pt x="985" y="91"/>
                  <a:pt x="985" y="91"/>
                </a:cubicBezTo>
                <a:cubicBezTo>
                  <a:pt x="1039" y="91"/>
                  <a:pt x="1039" y="91"/>
                  <a:pt x="1039" y="91"/>
                </a:cubicBezTo>
                <a:cubicBezTo>
                  <a:pt x="1039" y="154"/>
                  <a:pt x="1039" y="154"/>
                  <a:pt x="1039" y="154"/>
                </a:cubicBezTo>
                <a:cubicBezTo>
                  <a:pt x="1039" y="298"/>
                  <a:pt x="1039" y="298"/>
                  <a:pt x="1039" y="298"/>
                </a:cubicBezTo>
                <a:lnTo>
                  <a:pt x="1039" y="362"/>
                </a:lnTo>
                <a:close/>
                <a:moveTo>
                  <a:pt x="1130" y="289"/>
                </a:moveTo>
                <a:lnTo>
                  <a:pt x="1130" y="289"/>
                </a:lnTo>
                <a:cubicBezTo>
                  <a:pt x="1066" y="289"/>
                  <a:pt x="1066" y="289"/>
                  <a:pt x="1066" y="289"/>
                </a:cubicBezTo>
                <a:cubicBezTo>
                  <a:pt x="1066" y="172"/>
                  <a:pt x="1066" y="172"/>
                  <a:pt x="1066" y="172"/>
                </a:cubicBezTo>
                <a:cubicBezTo>
                  <a:pt x="1130" y="172"/>
                  <a:pt x="1130" y="172"/>
                  <a:pt x="1130" y="172"/>
                </a:cubicBezTo>
                <a:lnTo>
                  <a:pt x="1130" y="2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5511297" y="4289557"/>
            <a:ext cx="573663" cy="960454"/>
          </a:xfrm>
          <a:custGeom>
            <a:avLst/>
            <a:gdLst/>
            <a:ahLst/>
            <a:cxnLst/>
            <a:rect l="l" t="t" r="r" b="b"/>
            <a:pathLst>
              <a:path w="580" h="976" extrusionOk="0">
                <a:moveTo>
                  <a:pt x="506" y="261"/>
                </a:moveTo>
                <a:lnTo>
                  <a:pt x="506" y="261"/>
                </a:lnTo>
                <a:cubicBezTo>
                  <a:pt x="470" y="261"/>
                  <a:pt x="452" y="243"/>
                  <a:pt x="452" y="216"/>
                </a:cubicBezTo>
                <a:cubicBezTo>
                  <a:pt x="452" y="144"/>
                  <a:pt x="452" y="144"/>
                  <a:pt x="452" y="144"/>
                </a:cubicBezTo>
                <a:cubicBezTo>
                  <a:pt x="470" y="144"/>
                  <a:pt x="470" y="144"/>
                  <a:pt x="470" y="144"/>
                </a:cubicBezTo>
                <a:cubicBezTo>
                  <a:pt x="488" y="144"/>
                  <a:pt x="497" y="135"/>
                  <a:pt x="497" y="117"/>
                </a:cubicBezTo>
                <a:cubicBezTo>
                  <a:pt x="497" y="108"/>
                  <a:pt x="488" y="90"/>
                  <a:pt x="470" y="90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26"/>
                  <a:pt x="452" y="26"/>
                  <a:pt x="452" y="26"/>
                </a:cubicBezTo>
                <a:cubicBezTo>
                  <a:pt x="452" y="8"/>
                  <a:pt x="443" y="0"/>
                  <a:pt x="425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5" y="0"/>
                  <a:pt x="127" y="8"/>
                  <a:pt x="127" y="26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91" y="90"/>
                  <a:pt x="82" y="108"/>
                  <a:pt x="82" y="117"/>
                </a:cubicBezTo>
                <a:cubicBezTo>
                  <a:pt x="82" y="135"/>
                  <a:pt x="91" y="144"/>
                  <a:pt x="109" y="144"/>
                </a:cubicBezTo>
                <a:cubicBezTo>
                  <a:pt x="127" y="144"/>
                  <a:pt x="127" y="144"/>
                  <a:pt x="127" y="144"/>
                </a:cubicBezTo>
                <a:cubicBezTo>
                  <a:pt x="127" y="216"/>
                  <a:pt x="127" y="216"/>
                  <a:pt x="127" y="216"/>
                </a:cubicBezTo>
                <a:cubicBezTo>
                  <a:pt x="127" y="243"/>
                  <a:pt x="109" y="261"/>
                  <a:pt x="82" y="261"/>
                </a:cubicBezTo>
                <a:cubicBezTo>
                  <a:pt x="73" y="261"/>
                  <a:pt x="73" y="261"/>
                  <a:pt x="73" y="261"/>
                </a:cubicBezTo>
                <a:cubicBezTo>
                  <a:pt x="37" y="261"/>
                  <a:pt x="0" y="298"/>
                  <a:pt x="0" y="343"/>
                </a:cubicBezTo>
                <a:cubicBezTo>
                  <a:pt x="0" y="903"/>
                  <a:pt x="0" y="903"/>
                  <a:pt x="0" y="903"/>
                </a:cubicBezTo>
                <a:cubicBezTo>
                  <a:pt x="0" y="939"/>
                  <a:pt x="37" y="975"/>
                  <a:pt x="73" y="975"/>
                </a:cubicBezTo>
                <a:cubicBezTo>
                  <a:pt x="506" y="975"/>
                  <a:pt x="506" y="975"/>
                  <a:pt x="506" y="975"/>
                </a:cubicBezTo>
                <a:cubicBezTo>
                  <a:pt x="543" y="975"/>
                  <a:pt x="579" y="939"/>
                  <a:pt x="579" y="903"/>
                </a:cubicBezTo>
                <a:cubicBezTo>
                  <a:pt x="579" y="343"/>
                  <a:pt x="579" y="343"/>
                  <a:pt x="579" y="343"/>
                </a:cubicBezTo>
                <a:cubicBezTo>
                  <a:pt x="579" y="298"/>
                  <a:pt x="543" y="261"/>
                  <a:pt x="506" y="261"/>
                </a:cubicBezTo>
                <a:close/>
                <a:moveTo>
                  <a:pt x="181" y="45"/>
                </a:moveTo>
                <a:lnTo>
                  <a:pt x="181" y="45"/>
                </a:lnTo>
                <a:cubicBezTo>
                  <a:pt x="398" y="45"/>
                  <a:pt x="398" y="45"/>
                  <a:pt x="398" y="45"/>
                </a:cubicBezTo>
                <a:cubicBezTo>
                  <a:pt x="398" y="90"/>
                  <a:pt x="398" y="90"/>
                  <a:pt x="398" y="90"/>
                </a:cubicBezTo>
                <a:cubicBezTo>
                  <a:pt x="181" y="90"/>
                  <a:pt x="181" y="90"/>
                  <a:pt x="181" y="90"/>
                </a:cubicBezTo>
                <a:lnTo>
                  <a:pt x="181" y="45"/>
                </a:lnTo>
                <a:close/>
                <a:moveTo>
                  <a:pt x="524" y="903"/>
                </a:moveTo>
                <a:lnTo>
                  <a:pt x="524" y="903"/>
                </a:lnTo>
                <a:cubicBezTo>
                  <a:pt x="524" y="912"/>
                  <a:pt x="515" y="930"/>
                  <a:pt x="506" y="930"/>
                </a:cubicBezTo>
                <a:cubicBezTo>
                  <a:pt x="73" y="930"/>
                  <a:pt x="73" y="930"/>
                  <a:pt x="73" y="930"/>
                </a:cubicBezTo>
                <a:cubicBezTo>
                  <a:pt x="63" y="930"/>
                  <a:pt x="54" y="912"/>
                  <a:pt x="54" y="903"/>
                </a:cubicBezTo>
                <a:cubicBezTo>
                  <a:pt x="54" y="343"/>
                  <a:pt x="54" y="343"/>
                  <a:pt x="54" y="343"/>
                </a:cubicBezTo>
                <a:cubicBezTo>
                  <a:pt x="54" y="325"/>
                  <a:pt x="63" y="316"/>
                  <a:pt x="73" y="316"/>
                </a:cubicBezTo>
                <a:cubicBezTo>
                  <a:pt x="82" y="316"/>
                  <a:pt x="82" y="316"/>
                  <a:pt x="82" y="316"/>
                </a:cubicBezTo>
                <a:cubicBezTo>
                  <a:pt x="136" y="316"/>
                  <a:pt x="181" y="270"/>
                  <a:pt x="181" y="216"/>
                </a:cubicBezTo>
                <a:cubicBezTo>
                  <a:pt x="181" y="144"/>
                  <a:pt x="181" y="144"/>
                  <a:pt x="181" y="144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398" y="216"/>
                  <a:pt x="398" y="216"/>
                  <a:pt x="398" y="216"/>
                </a:cubicBezTo>
                <a:cubicBezTo>
                  <a:pt x="398" y="270"/>
                  <a:pt x="443" y="316"/>
                  <a:pt x="506" y="316"/>
                </a:cubicBezTo>
                <a:cubicBezTo>
                  <a:pt x="515" y="316"/>
                  <a:pt x="524" y="325"/>
                  <a:pt x="524" y="343"/>
                </a:cubicBezTo>
                <a:lnTo>
                  <a:pt x="524" y="90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5750323" y="4932756"/>
            <a:ext cx="91263" cy="73880"/>
          </a:xfrm>
          <a:custGeom>
            <a:avLst/>
            <a:gdLst/>
            <a:ahLst/>
            <a:cxnLst/>
            <a:rect l="l" t="t" r="r" b="b"/>
            <a:pathLst>
              <a:path w="92" h="73" extrusionOk="0">
                <a:moveTo>
                  <a:pt x="18" y="9"/>
                </a:moveTo>
                <a:lnTo>
                  <a:pt x="18" y="9"/>
                </a:lnTo>
                <a:lnTo>
                  <a:pt x="18" y="9"/>
                </a:lnTo>
                <a:lnTo>
                  <a:pt x="18" y="9"/>
                </a:lnTo>
                <a:cubicBezTo>
                  <a:pt x="9" y="18"/>
                  <a:pt x="9" y="18"/>
                  <a:pt x="9" y="18"/>
                </a:cubicBezTo>
                <a:lnTo>
                  <a:pt x="9" y="18"/>
                </a:lnTo>
                <a:cubicBezTo>
                  <a:pt x="9" y="18"/>
                  <a:pt x="0" y="27"/>
                  <a:pt x="0" y="36"/>
                </a:cubicBezTo>
                <a:cubicBezTo>
                  <a:pt x="0" y="45"/>
                  <a:pt x="9" y="54"/>
                  <a:pt x="9" y="63"/>
                </a:cubicBezTo>
                <a:cubicBezTo>
                  <a:pt x="18" y="63"/>
                  <a:pt x="27" y="63"/>
                  <a:pt x="36" y="63"/>
                </a:cubicBezTo>
                <a:lnTo>
                  <a:pt x="46" y="63"/>
                </a:lnTo>
                <a:cubicBezTo>
                  <a:pt x="55" y="72"/>
                  <a:pt x="72" y="72"/>
                  <a:pt x="82" y="63"/>
                </a:cubicBezTo>
                <a:cubicBezTo>
                  <a:pt x="82" y="54"/>
                  <a:pt x="91" y="45"/>
                  <a:pt x="91" y="36"/>
                </a:cubicBezTo>
                <a:cubicBezTo>
                  <a:pt x="91" y="27"/>
                  <a:pt x="82" y="18"/>
                  <a:pt x="82" y="18"/>
                </a:cubicBezTo>
                <a:cubicBezTo>
                  <a:pt x="72" y="9"/>
                  <a:pt x="72" y="9"/>
                  <a:pt x="72" y="9"/>
                </a:cubicBezTo>
                <a:lnTo>
                  <a:pt x="72" y="9"/>
                </a:lnTo>
                <a:lnTo>
                  <a:pt x="72" y="9"/>
                </a:lnTo>
                <a:cubicBezTo>
                  <a:pt x="63" y="0"/>
                  <a:pt x="55" y="0"/>
                  <a:pt x="46" y="0"/>
                </a:cubicBezTo>
                <a:cubicBezTo>
                  <a:pt x="36" y="0"/>
                  <a:pt x="27" y="0"/>
                  <a:pt x="18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5624291" y="4663307"/>
            <a:ext cx="338984" cy="465013"/>
          </a:xfrm>
          <a:custGeom>
            <a:avLst/>
            <a:gdLst/>
            <a:ahLst/>
            <a:cxnLst/>
            <a:rect l="l" t="t" r="r" b="b"/>
            <a:pathLst>
              <a:path w="344" h="471" extrusionOk="0">
                <a:moveTo>
                  <a:pt x="172" y="0"/>
                </a:moveTo>
                <a:lnTo>
                  <a:pt x="172" y="0"/>
                </a:lnTo>
                <a:cubicBezTo>
                  <a:pt x="126" y="0"/>
                  <a:pt x="81" y="18"/>
                  <a:pt x="45" y="54"/>
                </a:cubicBezTo>
                <a:cubicBezTo>
                  <a:pt x="18" y="90"/>
                  <a:pt x="0" y="135"/>
                  <a:pt x="0" y="181"/>
                </a:cubicBezTo>
                <a:cubicBezTo>
                  <a:pt x="0" y="199"/>
                  <a:pt x="0" y="199"/>
                  <a:pt x="0" y="199"/>
                </a:cubicBezTo>
                <a:lnTo>
                  <a:pt x="0" y="199"/>
                </a:lnTo>
                <a:cubicBezTo>
                  <a:pt x="0" y="253"/>
                  <a:pt x="0" y="253"/>
                  <a:pt x="0" y="253"/>
                </a:cubicBezTo>
                <a:cubicBezTo>
                  <a:pt x="0" y="262"/>
                  <a:pt x="0" y="262"/>
                  <a:pt x="0" y="280"/>
                </a:cubicBezTo>
                <a:cubicBezTo>
                  <a:pt x="0" y="289"/>
                  <a:pt x="9" y="307"/>
                  <a:pt x="18" y="316"/>
                </a:cubicBezTo>
                <a:cubicBezTo>
                  <a:pt x="27" y="325"/>
                  <a:pt x="45" y="334"/>
                  <a:pt x="72" y="334"/>
                </a:cubicBezTo>
                <a:cubicBezTo>
                  <a:pt x="72" y="361"/>
                  <a:pt x="72" y="361"/>
                  <a:pt x="72" y="361"/>
                </a:cubicBezTo>
                <a:cubicBezTo>
                  <a:pt x="90" y="416"/>
                  <a:pt x="90" y="416"/>
                  <a:pt x="90" y="416"/>
                </a:cubicBezTo>
                <a:cubicBezTo>
                  <a:pt x="90" y="443"/>
                  <a:pt x="117" y="470"/>
                  <a:pt x="172" y="470"/>
                </a:cubicBezTo>
                <a:lnTo>
                  <a:pt x="172" y="470"/>
                </a:lnTo>
                <a:cubicBezTo>
                  <a:pt x="217" y="470"/>
                  <a:pt x="253" y="443"/>
                  <a:pt x="253" y="416"/>
                </a:cubicBezTo>
                <a:cubicBezTo>
                  <a:pt x="262" y="397"/>
                  <a:pt x="262" y="379"/>
                  <a:pt x="271" y="361"/>
                </a:cubicBezTo>
                <a:cubicBezTo>
                  <a:pt x="271" y="334"/>
                  <a:pt x="271" y="334"/>
                  <a:pt x="271" y="334"/>
                </a:cubicBezTo>
                <a:cubicBezTo>
                  <a:pt x="298" y="334"/>
                  <a:pt x="316" y="325"/>
                  <a:pt x="325" y="316"/>
                </a:cubicBezTo>
                <a:cubicBezTo>
                  <a:pt x="334" y="307"/>
                  <a:pt x="343" y="289"/>
                  <a:pt x="343" y="280"/>
                </a:cubicBezTo>
                <a:cubicBezTo>
                  <a:pt x="343" y="262"/>
                  <a:pt x="343" y="262"/>
                  <a:pt x="343" y="253"/>
                </a:cubicBezTo>
                <a:cubicBezTo>
                  <a:pt x="343" y="199"/>
                  <a:pt x="343" y="199"/>
                  <a:pt x="343" y="199"/>
                </a:cubicBezTo>
                <a:lnTo>
                  <a:pt x="343" y="199"/>
                </a:lnTo>
                <a:cubicBezTo>
                  <a:pt x="343" y="181"/>
                  <a:pt x="343" y="181"/>
                  <a:pt x="343" y="181"/>
                </a:cubicBezTo>
                <a:cubicBezTo>
                  <a:pt x="343" y="135"/>
                  <a:pt x="325" y="90"/>
                  <a:pt x="298" y="54"/>
                </a:cubicBezTo>
                <a:cubicBezTo>
                  <a:pt x="262" y="18"/>
                  <a:pt x="217" y="0"/>
                  <a:pt x="172" y="0"/>
                </a:cubicBezTo>
                <a:close/>
                <a:moveTo>
                  <a:pt x="307" y="190"/>
                </a:moveTo>
                <a:lnTo>
                  <a:pt x="307" y="190"/>
                </a:lnTo>
                <a:cubicBezTo>
                  <a:pt x="307" y="208"/>
                  <a:pt x="307" y="208"/>
                  <a:pt x="307" y="208"/>
                </a:cubicBezTo>
                <a:cubicBezTo>
                  <a:pt x="280" y="163"/>
                  <a:pt x="244" y="163"/>
                  <a:pt x="226" y="163"/>
                </a:cubicBezTo>
                <a:cubicBezTo>
                  <a:pt x="226" y="163"/>
                  <a:pt x="226" y="163"/>
                  <a:pt x="217" y="163"/>
                </a:cubicBezTo>
                <a:cubicBezTo>
                  <a:pt x="189" y="163"/>
                  <a:pt x="181" y="181"/>
                  <a:pt x="181" y="190"/>
                </a:cubicBezTo>
                <a:cubicBezTo>
                  <a:pt x="181" y="199"/>
                  <a:pt x="162" y="235"/>
                  <a:pt x="189" y="271"/>
                </a:cubicBezTo>
                <a:cubicBezTo>
                  <a:pt x="208" y="289"/>
                  <a:pt x="226" y="298"/>
                  <a:pt x="253" y="298"/>
                </a:cubicBezTo>
                <a:cubicBezTo>
                  <a:pt x="262" y="298"/>
                  <a:pt x="271" y="298"/>
                  <a:pt x="289" y="289"/>
                </a:cubicBezTo>
                <a:cubicBezTo>
                  <a:pt x="298" y="280"/>
                  <a:pt x="298" y="271"/>
                  <a:pt x="307" y="262"/>
                </a:cubicBezTo>
                <a:cubicBezTo>
                  <a:pt x="307" y="271"/>
                  <a:pt x="307" y="271"/>
                  <a:pt x="307" y="280"/>
                </a:cubicBezTo>
                <a:cubicBezTo>
                  <a:pt x="307" y="280"/>
                  <a:pt x="307" y="289"/>
                  <a:pt x="298" y="289"/>
                </a:cubicBezTo>
                <a:cubicBezTo>
                  <a:pt x="298" y="298"/>
                  <a:pt x="280" y="307"/>
                  <a:pt x="262" y="307"/>
                </a:cubicBezTo>
                <a:lnTo>
                  <a:pt x="262" y="307"/>
                </a:lnTo>
                <a:cubicBezTo>
                  <a:pt x="253" y="307"/>
                  <a:pt x="244" y="307"/>
                  <a:pt x="244" y="316"/>
                </a:cubicBezTo>
                <a:cubicBezTo>
                  <a:pt x="235" y="352"/>
                  <a:pt x="235" y="352"/>
                  <a:pt x="235" y="352"/>
                </a:cubicBezTo>
                <a:cubicBezTo>
                  <a:pt x="235" y="361"/>
                  <a:pt x="235" y="370"/>
                  <a:pt x="226" y="379"/>
                </a:cubicBezTo>
                <a:cubicBezTo>
                  <a:pt x="226" y="370"/>
                  <a:pt x="217" y="370"/>
                  <a:pt x="217" y="370"/>
                </a:cubicBezTo>
                <a:cubicBezTo>
                  <a:pt x="208" y="370"/>
                  <a:pt x="198" y="379"/>
                  <a:pt x="198" y="388"/>
                </a:cubicBezTo>
                <a:cubicBezTo>
                  <a:pt x="198" y="434"/>
                  <a:pt x="198" y="434"/>
                  <a:pt x="198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189" y="388"/>
                  <a:pt x="189" y="388"/>
                  <a:pt x="189" y="388"/>
                </a:cubicBezTo>
                <a:cubicBezTo>
                  <a:pt x="189" y="379"/>
                  <a:pt x="181" y="370"/>
                  <a:pt x="172" y="370"/>
                </a:cubicBezTo>
                <a:lnTo>
                  <a:pt x="172" y="370"/>
                </a:lnTo>
                <a:cubicBezTo>
                  <a:pt x="162" y="370"/>
                  <a:pt x="153" y="379"/>
                  <a:pt x="153" y="388"/>
                </a:cubicBezTo>
                <a:cubicBezTo>
                  <a:pt x="153" y="434"/>
                  <a:pt x="153" y="434"/>
                  <a:pt x="153" y="434"/>
                </a:cubicBezTo>
                <a:lnTo>
                  <a:pt x="144" y="434"/>
                </a:lnTo>
                <a:cubicBezTo>
                  <a:pt x="144" y="388"/>
                  <a:pt x="144" y="388"/>
                  <a:pt x="144" y="388"/>
                </a:cubicBezTo>
                <a:cubicBezTo>
                  <a:pt x="144" y="379"/>
                  <a:pt x="135" y="370"/>
                  <a:pt x="126" y="370"/>
                </a:cubicBezTo>
                <a:cubicBezTo>
                  <a:pt x="117" y="370"/>
                  <a:pt x="117" y="370"/>
                  <a:pt x="117" y="379"/>
                </a:cubicBezTo>
                <a:cubicBezTo>
                  <a:pt x="108" y="352"/>
                  <a:pt x="108" y="352"/>
                  <a:pt x="108" y="352"/>
                </a:cubicBezTo>
                <a:lnTo>
                  <a:pt x="108" y="352"/>
                </a:lnTo>
                <a:cubicBezTo>
                  <a:pt x="99" y="316"/>
                  <a:pt x="99" y="316"/>
                  <a:pt x="99" y="316"/>
                </a:cubicBezTo>
                <a:cubicBezTo>
                  <a:pt x="99" y="307"/>
                  <a:pt x="90" y="307"/>
                  <a:pt x="81" y="307"/>
                </a:cubicBezTo>
                <a:lnTo>
                  <a:pt x="81" y="307"/>
                </a:lnTo>
                <a:cubicBezTo>
                  <a:pt x="63" y="307"/>
                  <a:pt x="45" y="298"/>
                  <a:pt x="36" y="289"/>
                </a:cubicBezTo>
                <a:lnTo>
                  <a:pt x="36" y="280"/>
                </a:lnTo>
                <a:cubicBezTo>
                  <a:pt x="36" y="271"/>
                  <a:pt x="36" y="262"/>
                  <a:pt x="36" y="262"/>
                </a:cubicBezTo>
                <a:cubicBezTo>
                  <a:pt x="45" y="271"/>
                  <a:pt x="54" y="280"/>
                  <a:pt x="63" y="289"/>
                </a:cubicBezTo>
                <a:cubicBezTo>
                  <a:pt x="72" y="298"/>
                  <a:pt x="81" y="298"/>
                  <a:pt x="99" y="298"/>
                </a:cubicBezTo>
                <a:cubicBezTo>
                  <a:pt x="117" y="298"/>
                  <a:pt x="135" y="289"/>
                  <a:pt x="153" y="271"/>
                </a:cubicBezTo>
                <a:cubicBezTo>
                  <a:pt x="181" y="235"/>
                  <a:pt x="172" y="199"/>
                  <a:pt x="162" y="190"/>
                </a:cubicBezTo>
                <a:cubicBezTo>
                  <a:pt x="162" y="181"/>
                  <a:pt x="153" y="163"/>
                  <a:pt x="126" y="163"/>
                </a:cubicBezTo>
                <a:lnTo>
                  <a:pt x="117" y="163"/>
                </a:lnTo>
                <a:cubicBezTo>
                  <a:pt x="99" y="163"/>
                  <a:pt x="63" y="163"/>
                  <a:pt x="36" y="208"/>
                </a:cubicBezTo>
                <a:lnTo>
                  <a:pt x="36" y="208"/>
                </a:lnTo>
                <a:cubicBezTo>
                  <a:pt x="36" y="190"/>
                  <a:pt x="36" y="190"/>
                  <a:pt x="36" y="190"/>
                </a:cubicBezTo>
                <a:cubicBezTo>
                  <a:pt x="36" y="181"/>
                  <a:pt x="36" y="181"/>
                  <a:pt x="36" y="181"/>
                </a:cubicBezTo>
                <a:cubicBezTo>
                  <a:pt x="36" y="99"/>
                  <a:pt x="90" y="36"/>
                  <a:pt x="172" y="36"/>
                </a:cubicBezTo>
                <a:cubicBezTo>
                  <a:pt x="253" y="36"/>
                  <a:pt x="307" y="99"/>
                  <a:pt x="307" y="181"/>
                </a:cubicBezTo>
                <a:lnTo>
                  <a:pt x="307" y="190"/>
                </a:lnTo>
                <a:close/>
                <a:moveTo>
                  <a:pt x="271" y="262"/>
                </a:moveTo>
                <a:lnTo>
                  <a:pt x="271" y="262"/>
                </a:lnTo>
                <a:cubicBezTo>
                  <a:pt x="244" y="271"/>
                  <a:pt x="226" y="253"/>
                  <a:pt x="217" y="244"/>
                </a:cubicBezTo>
                <a:cubicBezTo>
                  <a:pt x="198" y="226"/>
                  <a:pt x="208" y="208"/>
                  <a:pt x="208" y="208"/>
                </a:cubicBezTo>
                <a:cubicBezTo>
                  <a:pt x="208" y="208"/>
                  <a:pt x="208" y="208"/>
                  <a:pt x="208" y="199"/>
                </a:cubicBezTo>
                <a:cubicBezTo>
                  <a:pt x="208" y="199"/>
                  <a:pt x="217" y="199"/>
                  <a:pt x="226" y="199"/>
                </a:cubicBezTo>
                <a:lnTo>
                  <a:pt x="226" y="199"/>
                </a:lnTo>
                <a:cubicBezTo>
                  <a:pt x="253" y="199"/>
                  <a:pt x="271" y="199"/>
                  <a:pt x="280" y="226"/>
                </a:cubicBezTo>
                <a:cubicBezTo>
                  <a:pt x="289" y="235"/>
                  <a:pt x="280" y="253"/>
                  <a:pt x="271" y="262"/>
                </a:cubicBezTo>
                <a:close/>
                <a:moveTo>
                  <a:pt x="63" y="226"/>
                </a:moveTo>
                <a:lnTo>
                  <a:pt x="63" y="226"/>
                </a:lnTo>
                <a:cubicBezTo>
                  <a:pt x="72" y="199"/>
                  <a:pt x="90" y="199"/>
                  <a:pt x="108" y="199"/>
                </a:cubicBezTo>
                <a:cubicBezTo>
                  <a:pt x="108" y="199"/>
                  <a:pt x="108" y="199"/>
                  <a:pt x="117" y="199"/>
                </a:cubicBezTo>
                <a:cubicBezTo>
                  <a:pt x="117" y="199"/>
                  <a:pt x="117" y="199"/>
                  <a:pt x="126" y="199"/>
                </a:cubicBezTo>
                <a:lnTo>
                  <a:pt x="135" y="199"/>
                </a:lnTo>
                <a:cubicBezTo>
                  <a:pt x="135" y="208"/>
                  <a:pt x="135" y="208"/>
                  <a:pt x="135" y="208"/>
                </a:cubicBezTo>
                <a:cubicBezTo>
                  <a:pt x="135" y="208"/>
                  <a:pt x="144" y="226"/>
                  <a:pt x="126" y="244"/>
                </a:cubicBezTo>
                <a:cubicBezTo>
                  <a:pt x="117" y="253"/>
                  <a:pt x="99" y="271"/>
                  <a:pt x="81" y="262"/>
                </a:cubicBezTo>
                <a:cubicBezTo>
                  <a:pt x="63" y="253"/>
                  <a:pt x="54" y="235"/>
                  <a:pt x="63" y="2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9698775" y="7617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451398" y="2335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6537436" y="5257261"/>
            <a:ext cx="3119385" cy="1470344"/>
            <a:chOff x="2858924" y="10474806"/>
            <a:chExt cx="3634800" cy="1470344"/>
          </a:xfrm>
        </p:grpSpPr>
        <p:sp>
          <p:nvSpPr>
            <p:cNvPr id="175" name="Google Shape;175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14238436" y="5269286"/>
            <a:ext cx="3119385" cy="1470344"/>
            <a:chOff x="2858924" y="10474806"/>
            <a:chExt cx="3634800" cy="1470344"/>
          </a:xfrm>
        </p:grpSpPr>
        <p:sp>
          <p:nvSpPr>
            <p:cNvPr id="178" name="Google Shape;178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6"/>
          <p:cNvGrpSpPr/>
          <p:nvPr/>
        </p:nvGrpSpPr>
        <p:grpSpPr>
          <a:xfrm>
            <a:off x="14234086" y="10548611"/>
            <a:ext cx="3119385" cy="1470344"/>
            <a:chOff x="2858924" y="10474806"/>
            <a:chExt cx="3634800" cy="1470344"/>
          </a:xfrm>
        </p:grpSpPr>
        <p:sp>
          <p:nvSpPr>
            <p:cNvPr id="181" name="Google Shape;181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6"/>
          <p:cNvGrpSpPr/>
          <p:nvPr/>
        </p:nvGrpSpPr>
        <p:grpSpPr>
          <a:xfrm>
            <a:off x="6537436" y="10472411"/>
            <a:ext cx="3119385" cy="1470344"/>
            <a:chOff x="2858924" y="10474806"/>
            <a:chExt cx="3634800" cy="1470344"/>
          </a:xfrm>
        </p:grpSpPr>
        <p:sp>
          <p:nvSpPr>
            <p:cNvPr id="184" name="Google Shape;184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7"/>
          <p:cNvCxnSpPr/>
          <p:nvPr/>
        </p:nvCxnSpPr>
        <p:spPr>
          <a:xfrm flipH="1">
            <a:off x="14707840" y="6174363"/>
            <a:ext cx="81550" cy="104727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7"/>
          <p:cNvCxnSpPr/>
          <p:nvPr/>
        </p:nvCxnSpPr>
        <p:spPr>
          <a:xfrm flipH="1">
            <a:off x="14562481" y="6383317"/>
            <a:ext cx="81550" cy="104727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7"/>
          <p:cNvCxnSpPr/>
          <p:nvPr/>
        </p:nvCxnSpPr>
        <p:spPr>
          <a:xfrm flipH="1">
            <a:off x="14417122" y="6601356"/>
            <a:ext cx="81550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7"/>
          <p:cNvCxnSpPr/>
          <p:nvPr/>
        </p:nvCxnSpPr>
        <p:spPr>
          <a:xfrm flipH="1">
            <a:off x="14271763" y="6810309"/>
            <a:ext cx="81550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7"/>
          <p:cNvCxnSpPr/>
          <p:nvPr/>
        </p:nvCxnSpPr>
        <p:spPr>
          <a:xfrm flipH="1">
            <a:off x="14126404" y="7028348"/>
            <a:ext cx="81550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7"/>
          <p:cNvCxnSpPr/>
          <p:nvPr/>
        </p:nvCxnSpPr>
        <p:spPr>
          <a:xfrm flipH="1">
            <a:off x="13981045" y="7237302"/>
            <a:ext cx="81550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7"/>
          <p:cNvCxnSpPr/>
          <p:nvPr/>
        </p:nvCxnSpPr>
        <p:spPr>
          <a:xfrm flipH="1">
            <a:off x="13835685" y="7446255"/>
            <a:ext cx="81550" cy="113311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7"/>
          <p:cNvCxnSpPr/>
          <p:nvPr/>
        </p:nvCxnSpPr>
        <p:spPr>
          <a:xfrm flipH="1">
            <a:off x="13690326" y="7664294"/>
            <a:ext cx="81550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7"/>
          <p:cNvCxnSpPr/>
          <p:nvPr/>
        </p:nvCxnSpPr>
        <p:spPr>
          <a:xfrm flipH="1">
            <a:off x="13544967" y="7873248"/>
            <a:ext cx="81550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7"/>
          <p:cNvCxnSpPr/>
          <p:nvPr/>
        </p:nvCxnSpPr>
        <p:spPr>
          <a:xfrm flipH="1">
            <a:off x="13404152" y="8091287"/>
            <a:ext cx="81550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7"/>
          <p:cNvCxnSpPr/>
          <p:nvPr/>
        </p:nvCxnSpPr>
        <p:spPr>
          <a:xfrm flipH="1">
            <a:off x="13258793" y="8300240"/>
            <a:ext cx="81550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7"/>
          <p:cNvCxnSpPr/>
          <p:nvPr/>
        </p:nvCxnSpPr>
        <p:spPr>
          <a:xfrm flipH="1">
            <a:off x="13113433" y="8518279"/>
            <a:ext cx="81550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7"/>
          <p:cNvCxnSpPr/>
          <p:nvPr/>
        </p:nvCxnSpPr>
        <p:spPr>
          <a:xfrm flipH="1">
            <a:off x="12968074" y="8727233"/>
            <a:ext cx="81550" cy="1047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7"/>
          <p:cNvCxnSpPr/>
          <p:nvPr/>
        </p:nvCxnSpPr>
        <p:spPr>
          <a:xfrm flipH="1">
            <a:off x="12813630" y="8936186"/>
            <a:ext cx="81550" cy="113311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7"/>
          <p:cNvCxnSpPr/>
          <p:nvPr/>
        </p:nvCxnSpPr>
        <p:spPr>
          <a:xfrm flipH="1">
            <a:off x="12668271" y="9154225"/>
            <a:ext cx="81550" cy="1047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7"/>
          <p:cNvCxnSpPr/>
          <p:nvPr/>
        </p:nvCxnSpPr>
        <p:spPr>
          <a:xfrm flipH="1">
            <a:off x="12522912" y="9367720"/>
            <a:ext cx="81550" cy="1047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7"/>
          <p:cNvCxnSpPr/>
          <p:nvPr/>
        </p:nvCxnSpPr>
        <p:spPr>
          <a:xfrm flipH="1">
            <a:off x="12377553" y="9581218"/>
            <a:ext cx="81550" cy="1047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7"/>
          <p:cNvCxnSpPr/>
          <p:nvPr/>
        </p:nvCxnSpPr>
        <p:spPr>
          <a:xfrm rot="10800000">
            <a:off x="12214167" y="9626391"/>
            <a:ext cx="99577" cy="1047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7"/>
          <p:cNvCxnSpPr/>
          <p:nvPr/>
        </p:nvCxnSpPr>
        <p:spPr>
          <a:xfrm rot="10800000">
            <a:off x="12045594" y="9435607"/>
            <a:ext cx="90993" cy="1047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7"/>
          <p:cNvCxnSpPr/>
          <p:nvPr/>
        </p:nvCxnSpPr>
        <p:spPr>
          <a:xfrm rot="10800000">
            <a:off x="11877523" y="9240278"/>
            <a:ext cx="90993" cy="1047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7"/>
          <p:cNvCxnSpPr/>
          <p:nvPr/>
        </p:nvCxnSpPr>
        <p:spPr>
          <a:xfrm rot="10800000">
            <a:off x="11700866" y="9050105"/>
            <a:ext cx="99577" cy="9957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7"/>
          <p:cNvCxnSpPr/>
          <p:nvPr/>
        </p:nvCxnSpPr>
        <p:spPr>
          <a:xfrm rot="10800000">
            <a:off x="11528253" y="8863255"/>
            <a:ext cx="99577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7"/>
          <p:cNvCxnSpPr/>
          <p:nvPr/>
        </p:nvCxnSpPr>
        <p:spPr>
          <a:xfrm rot="10800000">
            <a:off x="11359681" y="8667927"/>
            <a:ext cx="90993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7"/>
          <p:cNvCxnSpPr/>
          <p:nvPr/>
        </p:nvCxnSpPr>
        <p:spPr>
          <a:xfrm rot="10800000">
            <a:off x="11183025" y="8477143"/>
            <a:ext cx="99577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7"/>
          <p:cNvCxnSpPr/>
          <p:nvPr/>
        </p:nvCxnSpPr>
        <p:spPr>
          <a:xfrm rot="10800000">
            <a:off x="11014954" y="8281819"/>
            <a:ext cx="99577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7"/>
          <p:cNvCxnSpPr/>
          <p:nvPr/>
        </p:nvCxnSpPr>
        <p:spPr>
          <a:xfrm rot="10800000">
            <a:off x="10846381" y="8086490"/>
            <a:ext cx="90993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7"/>
          <p:cNvCxnSpPr/>
          <p:nvPr/>
        </p:nvCxnSpPr>
        <p:spPr>
          <a:xfrm rot="10800000">
            <a:off x="10665183" y="7895707"/>
            <a:ext cx="99577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7"/>
          <p:cNvCxnSpPr/>
          <p:nvPr/>
        </p:nvCxnSpPr>
        <p:spPr>
          <a:xfrm rot="10800000">
            <a:off x="10501401" y="7700382"/>
            <a:ext cx="95285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7"/>
          <p:cNvCxnSpPr/>
          <p:nvPr/>
        </p:nvCxnSpPr>
        <p:spPr>
          <a:xfrm rot="10800000">
            <a:off x="10328539" y="7510208"/>
            <a:ext cx="90993" cy="9957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7"/>
          <p:cNvCxnSpPr/>
          <p:nvPr/>
        </p:nvCxnSpPr>
        <p:spPr>
          <a:xfrm rot="10800000">
            <a:off x="10151884" y="7323355"/>
            <a:ext cx="99577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7"/>
          <p:cNvCxnSpPr/>
          <p:nvPr/>
        </p:nvCxnSpPr>
        <p:spPr>
          <a:xfrm rot="10800000">
            <a:off x="9979271" y="7128031"/>
            <a:ext cx="99577" cy="1047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7"/>
          <p:cNvCxnSpPr/>
          <p:nvPr/>
        </p:nvCxnSpPr>
        <p:spPr>
          <a:xfrm rot="10800000">
            <a:off x="9810697" y="6932702"/>
            <a:ext cx="90993" cy="104727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7"/>
          <p:cNvCxnSpPr/>
          <p:nvPr/>
        </p:nvCxnSpPr>
        <p:spPr>
          <a:xfrm rot="10800000">
            <a:off x="9642627" y="6741919"/>
            <a:ext cx="90993" cy="104727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7"/>
          <p:cNvCxnSpPr/>
          <p:nvPr/>
        </p:nvCxnSpPr>
        <p:spPr>
          <a:xfrm rot="10800000">
            <a:off x="9465970" y="6546594"/>
            <a:ext cx="99577" cy="104727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7"/>
          <p:cNvCxnSpPr/>
          <p:nvPr/>
        </p:nvCxnSpPr>
        <p:spPr>
          <a:xfrm rot="10800000">
            <a:off x="9297900" y="6355811"/>
            <a:ext cx="99577" cy="104727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7"/>
          <p:cNvCxnSpPr/>
          <p:nvPr/>
        </p:nvCxnSpPr>
        <p:spPr>
          <a:xfrm rot="10800000">
            <a:off x="9129326" y="6165636"/>
            <a:ext cx="90993" cy="99577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7"/>
          <p:cNvCxnSpPr/>
          <p:nvPr/>
        </p:nvCxnSpPr>
        <p:spPr>
          <a:xfrm flipH="1">
            <a:off x="17959820" y="9140597"/>
            <a:ext cx="136489" cy="9443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7"/>
          <p:cNvCxnSpPr/>
          <p:nvPr/>
        </p:nvCxnSpPr>
        <p:spPr>
          <a:xfrm flipH="1">
            <a:off x="17706050" y="9163310"/>
            <a:ext cx="131338" cy="18027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7"/>
          <p:cNvCxnSpPr/>
          <p:nvPr/>
        </p:nvCxnSpPr>
        <p:spPr>
          <a:xfrm flipH="1">
            <a:off x="17451063" y="9190565"/>
            <a:ext cx="136489" cy="13735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7"/>
          <p:cNvCxnSpPr/>
          <p:nvPr/>
        </p:nvCxnSpPr>
        <p:spPr>
          <a:xfrm flipH="1">
            <a:off x="17192145" y="9222361"/>
            <a:ext cx="136489" cy="13735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7"/>
          <p:cNvCxnSpPr/>
          <p:nvPr/>
        </p:nvCxnSpPr>
        <p:spPr>
          <a:xfrm flipH="1">
            <a:off x="16933471" y="9245075"/>
            <a:ext cx="140781" cy="180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7"/>
          <p:cNvCxnSpPr/>
          <p:nvPr/>
        </p:nvCxnSpPr>
        <p:spPr>
          <a:xfrm flipH="1">
            <a:off x="16678844" y="9276871"/>
            <a:ext cx="136489" cy="9443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7"/>
          <p:cNvCxnSpPr/>
          <p:nvPr/>
        </p:nvCxnSpPr>
        <p:spPr>
          <a:xfrm flipH="1">
            <a:off x="16425071" y="9299584"/>
            <a:ext cx="131338" cy="180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7"/>
          <p:cNvCxnSpPr/>
          <p:nvPr/>
        </p:nvCxnSpPr>
        <p:spPr>
          <a:xfrm flipH="1">
            <a:off x="16170087" y="9331380"/>
            <a:ext cx="136489" cy="9443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7"/>
          <p:cNvCxnSpPr/>
          <p:nvPr/>
        </p:nvCxnSpPr>
        <p:spPr>
          <a:xfrm flipH="1">
            <a:off x="15911167" y="9358635"/>
            <a:ext cx="136489" cy="13735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7"/>
          <p:cNvCxnSpPr/>
          <p:nvPr/>
        </p:nvCxnSpPr>
        <p:spPr>
          <a:xfrm flipH="1">
            <a:off x="15647953" y="9390434"/>
            <a:ext cx="140781" cy="9443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7"/>
          <p:cNvCxnSpPr/>
          <p:nvPr/>
        </p:nvCxnSpPr>
        <p:spPr>
          <a:xfrm flipH="1">
            <a:off x="15393325" y="9413145"/>
            <a:ext cx="136489" cy="13735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7"/>
          <p:cNvCxnSpPr/>
          <p:nvPr/>
        </p:nvCxnSpPr>
        <p:spPr>
          <a:xfrm flipH="1">
            <a:off x="15134652" y="9435858"/>
            <a:ext cx="140781" cy="180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7"/>
          <p:cNvCxnSpPr/>
          <p:nvPr/>
        </p:nvCxnSpPr>
        <p:spPr>
          <a:xfrm flipH="1">
            <a:off x="14889110" y="9467655"/>
            <a:ext cx="136489" cy="180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7"/>
          <p:cNvCxnSpPr/>
          <p:nvPr/>
        </p:nvCxnSpPr>
        <p:spPr>
          <a:xfrm flipH="1">
            <a:off x="14625895" y="9494909"/>
            <a:ext cx="140781" cy="180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7"/>
          <p:cNvCxnSpPr/>
          <p:nvPr/>
        </p:nvCxnSpPr>
        <p:spPr>
          <a:xfrm flipH="1">
            <a:off x="14371268" y="9526708"/>
            <a:ext cx="136489" cy="180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7"/>
          <p:cNvCxnSpPr/>
          <p:nvPr/>
        </p:nvCxnSpPr>
        <p:spPr>
          <a:xfrm flipH="1">
            <a:off x="14112348" y="9549419"/>
            <a:ext cx="136489" cy="13735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7"/>
          <p:cNvCxnSpPr/>
          <p:nvPr/>
        </p:nvCxnSpPr>
        <p:spPr>
          <a:xfrm flipH="1">
            <a:off x="13853426" y="9581218"/>
            <a:ext cx="136489" cy="9443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7"/>
          <p:cNvCxnSpPr/>
          <p:nvPr/>
        </p:nvCxnSpPr>
        <p:spPr>
          <a:xfrm flipH="1">
            <a:off x="13604198" y="9608472"/>
            <a:ext cx="131338" cy="13735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7"/>
          <p:cNvCxnSpPr/>
          <p:nvPr/>
        </p:nvCxnSpPr>
        <p:spPr>
          <a:xfrm flipH="1">
            <a:off x="13344917" y="9640269"/>
            <a:ext cx="140781" cy="9443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7"/>
          <p:cNvCxnSpPr/>
          <p:nvPr/>
        </p:nvCxnSpPr>
        <p:spPr>
          <a:xfrm flipH="1">
            <a:off x="13090291" y="9662982"/>
            <a:ext cx="136489" cy="180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7"/>
          <p:cNvCxnSpPr/>
          <p:nvPr/>
        </p:nvCxnSpPr>
        <p:spPr>
          <a:xfrm flipH="1">
            <a:off x="12827075" y="9690237"/>
            <a:ext cx="140781" cy="180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7"/>
          <p:cNvCxnSpPr/>
          <p:nvPr/>
        </p:nvCxnSpPr>
        <p:spPr>
          <a:xfrm flipH="1">
            <a:off x="12572449" y="9722033"/>
            <a:ext cx="136489" cy="180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7"/>
          <p:cNvSpPr/>
          <p:nvPr/>
        </p:nvSpPr>
        <p:spPr>
          <a:xfrm>
            <a:off x="12318285" y="9744747"/>
            <a:ext cx="131730" cy="18170"/>
          </a:xfrm>
          <a:custGeom>
            <a:avLst/>
            <a:gdLst/>
            <a:ahLst/>
            <a:cxnLst/>
            <a:rect l="l" t="t" r="r" b="b"/>
            <a:pathLst>
              <a:path w="126" h="16" extrusionOk="0">
                <a:moveTo>
                  <a:pt x="125" y="0"/>
                </a:moveTo>
                <a:lnTo>
                  <a:pt x="16" y="15"/>
                </a:lnTo>
                <a:lnTo>
                  <a:pt x="0" y="15"/>
                </a:lnTo>
              </a:path>
            </a:pathLst>
          </a:cu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7"/>
          <p:cNvCxnSpPr/>
          <p:nvPr/>
        </p:nvCxnSpPr>
        <p:spPr>
          <a:xfrm rot="10800000">
            <a:off x="12063692" y="9721818"/>
            <a:ext cx="136489" cy="27469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7"/>
          <p:cNvCxnSpPr/>
          <p:nvPr/>
        </p:nvCxnSpPr>
        <p:spPr>
          <a:xfrm rot="10800000">
            <a:off x="11809314" y="9704254"/>
            <a:ext cx="136489" cy="22319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7"/>
          <p:cNvCxnSpPr/>
          <p:nvPr/>
        </p:nvCxnSpPr>
        <p:spPr>
          <a:xfrm rot="10800000">
            <a:off x="11546098" y="9671852"/>
            <a:ext cx="140781" cy="27469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7"/>
          <p:cNvCxnSpPr/>
          <p:nvPr/>
        </p:nvCxnSpPr>
        <p:spPr>
          <a:xfrm rot="10800000">
            <a:off x="11291472" y="9649497"/>
            <a:ext cx="136489" cy="180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7"/>
          <p:cNvCxnSpPr/>
          <p:nvPr/>
        </p:nvCxnSpPr>
        <p:spPr>
          <a:xfrm rot="10800000">
            <a:off x="11032552" y="9617343"/>
            <a:ext cx="136489" cy="27469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7"/>
          <p:cNvCxnSpPr/>
          <p:nvPr/>
        </p:nvCxnSpPr>
        <p:spPr>
          <a:xfrm rot="10800000">
            <a:off x="10778780" y="9595235"/>
            <a:ext cx="131338" cy="22319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7"/>
          <p:cNvCxnSpPr/>
          <p:nvPr/>
        </p:nvCxnSpPr>
        <p:spPr>
          <a:xfrm rot="10800000">
            <a:off x="10523795" y="9567374"/>
            <a:ext cx="136489" cy="27469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7"/>
          <p:cNvCxnSpPr/>
          <p:nvPr/>
        </p:nvCxnSpPr>
        <p:spPr>
          <a:xfrm rot="10800000">
            <a:off x="10265121" y="9545021"/>
            <a:ext cx="140781" cy="180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7"/>
          <p:cNvCxnSpPr/>
          <p:nvPr/>
        </p:nvCxnSpPr>
        <p:spPr>
          <a:xfrm rot="10800000">
            <a:off x="10010494" y="9512865"/>
            <a:ext cx="136489" cy="27469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7"/>
          <p:cNvCxnSpPr/>
          <p:nvPr/>
        </p:nvCxnSpPr>
        <p:spPr>
          <a:xfrm rot="10800000">
            <a:off x="9751575" y="9490153"/>
            <a:ext cx="136489" cy="27469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7"/>
          <p:cNvCxnSpPr/>
          <p:nvPr/>
        </p:nvCxnSpPr>
        <p:spPr>
          <a:xfrm rot="10800000">
            <a:off x="9492653" y="9463256"/>
            <a:ext cx="136489" cy="180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7"/>
          <p:cNvCxnSpPr/>
          <p:nvPr/>
        </p:nvCxnSpPr>
        <p:spPr>
          <a:xfrm rot="10800000">
            <a:off x="9238880" y="9440543"/>
            <a:ext cx="131338" cy="18027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7"/>
          <p:cNvCxnSpPr/>
          <p:nvPr/>
        </p:nvCxnSpPr>
        <p:spPr>
          <a:xfrm rot="10800000">
            <a:off x="8983896" y="9413536"/>
            <a:ext cx="136489" cy="22319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7"/>
          <p:cNvCxnSpPr/>
          <p:nvPr/>
        </p:nvCxnSpPr>
        <p:spPr>
          <a:xfrm rot="10800000">
            <a:off x="8724976" y="9381134"/>
            <a:ext cx="136489" cy="27469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7"/>
          <p:cNvCxnSpPr/>
          <p:nvPr/>
        </p:nvCxnSpPr>
        <p:spPr>
          <a:xfrm rot="10800000">
            <a:off x="8466302" y="9358778"/>
            <a:ext cx="140781" cy="180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7"/>
          <p:cNvCxnSpPr/>
          <p:nvPr/>
        </p:nvCxnSpPr>
        <p:spPr>
          <a:xfrm rot="10800000">
            <a:off x="8211675" y="9326624"/>
            <a:ext cx="136489" cy="27469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7"/>
          <p:cNvCxnSpPr/>
          <p:nvPr/>
        </p:nvCxnSpPr>
        <p:spPr>
          <a:xfrm rot="10800000">
            <a:off x="7948460" y="9303911"/>
            <a:ext cx="140781" cy="27469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7"/>
          <p:cNvCxnSpPr/>
          <p:nvPr/>
        </p:nvCxnSpPr>
        <p:spPr>
          <a:xfrm rot="10800000">
            <a:off x="7698983" y="9276656"/>
            <a:ext cx="131338" cy="27469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7"/>
          <p:cNvCxnSpPr/>
          <p:nvPr/>
        </p:nvCxnSpPr>
        <p:spPr>
          <a:xfrm rot="10800000">
            <a:off x="7443999" y="9254303"/>
            <a:ext cx="136489" cy="18027"/>
          </a:xfrm>
          <a:prstGeom prst="straightConnector1">
            <a:avLst/>
          </a:prstGeom>
          <a:noFill/>
          <a:ln w="19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7"/>
          <p:cNvCxnSpPr/>
          <p:nvPr/>
        </p:nvCxnSpPr>
        <p:spPr>
          <a:xfrm rot="10800000">
            <a:off x="7185076" y="9227297"/>
            <a:ext cx="136489" cy="22319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7"/>
          <p:cNvCxnSpPr/>
          <p:nvPr/>
        </p:nvCxnSpPr>
        <p:spPr>
          <a:xfrm rot="10800000">
            <a:off x="6926157" y="9199435"/>
            <a:ext cx="136489" cy="27469"/>
          </a:xfrm>
          <a:prstGeom prst="straightConnector1">
            <a:avLst/>
          </a:prstGeom>
          <a:noFill/>
          <a:ln w="19800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7"/>
          <p:cNvCxnSpPr/>
          <p:nvPr/>
        </p:nvCxnSpPr>
        <p:spPr>
          <a:xfrm rot="10800000">
            <a:off x="6667483" y="9177328"/>
            <a:ext cx="140781" cy="22319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7"/>
          <p:cNvCxnSpPr/>
          <p:nvPr/>
        </p:nvCxnSpPr>
        <p:spPr>
          <a:xfrm rot="10800000">
            <a:off x="6412856" y="9149825"/>
            <a:ext cx="136489" cy="18027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7"/>
          <p:cNvCxnSpPr/>
          <p:nvPr/>
        </p:nvCxnSpPr>
        <p:spPr>
          <a:xfrm flipH="1">
            <a:off x="6249218" y="9140597"/>
            <a:ext cx="41204" cy="4292"/>
          </a:xfrm>
          <a:prstGeom prst="straightConnector1">
            <a:avLst/>
          </a:prstGeom>
          <a:noFill/>
          <a:ln w="198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7"/>
          <p:cNvSpPr/>
          <p:nvPr/>
        </p:nvSpPr>
        <p:spPr>
          <a:xfrm>
            <a:off x="8711562" y="8104913"/>
            <a:ext cx="6654703" cy="4333512"/>
          </a:xfrm>
          <a:custGeom>
            <a:avLst/>
            <a:gdLst/>
            <a:ahLst/>
            <a:cxnLst/>
            <a:rect l="l" t="t" r="r" b="b"/>
            <a:pathLst>
              <a:path w="6460" h="4205" extrusionOk="0">
                <a:moveTo>
                  <a:pt x="2592" y="4204"/>
                </a:moveTo>
                <a:lnTo>
                  <a:pt x="4227" y="3703"/>
                </a:lnTo>
                <a:lnTo>
                  <a:pt x="4290" y="2835"/>
                </a:lnTo>
                <a:lnTo>
                  <a:pt x="4713" y="1496"/>
                </a:lnTo>
                <a:lnTo>
                  <a:pt x="4971" y="1496"/>
                </a:lnTo>
                <a:lnTo>
                  <a:pt x="5018" y="2380"/>
                </a:lnTo>
                <a:lnTo>
                  <a:pt x="5464" y="2373"/>
                </a:lnTo>
                <a:lnTo>
                  <a:pt x="5464" y="2036"/>
                </a:lnTo>
                <a:lnTo>
                  <a:pt x="5950" y="2036"/>
                </a:lnTo>
                <a:lnTo>
                  <a:pt x="5973" y="1637"/>
                </a:lnTo>
                <a:lnTo>
                  <a:pt x="6420" y="1629"/>
                </a:lnTo>
                <a:lnTo>
                  <a:pt x="6459" y="783"/>
                </a:lnTo>
                <a:lnTo>
                  <a:pt x="5989" y="744"/>
                </a:lnTo>
                <a:lnTo>
                  <a:pt x="5973" y="368"/>
                </a:lnTo>
                <a:lnTo>
                  <a:pt x="5480" y="329"/>
                </a:lnTo>
                <a:lnTo>
                  <a:pt x="5456" y="0"/>
                </a:lnTo>
                <a:lnTo>
                  <a:pt x="5026" y="0"/>
                </a:lnTo>
                <a:lnTo>
                  <a:pt x="5010" y="877"/>
                </a:lnTo>
                <a:lnTo>
                  <a:pt x="4807" y="846"/>
                </a:lnTo>
                <a:lnTo>
                  <a:pt x="4752" y="588"/>
                </a:lnTo>
                <a:lnTo>
                  <a:pt x="4337" y="392"/>
                </a:lnTo>
                <a:lnTo>
                  <a:pt x="3140" y="321"/>
                </a:lnTo>
                <a:lnTo>
                  <a:pt x="2788" y="353"/>
                </a:lnTo>
                <a:lnTo>
                  <a:pt x="2443" y="525"/>
                </a:lnTo>
                <a:lnTo>
                  <a:pt x="1739" y="932"/>
                </a:lnTo>
                <a:lnTo>
                  <a:pt x="1574" y="846"/>
                </a:lnTo>
                <a:lnTo>
                  <a:pt x="1425" y="846"/>
                </a:lnTo>
                <a:lnTo>
                  <a:pt x="1425" y="24"/>
                </a:lnTo>
                <a:lnTo>
                  <a:pt x="948" y="0"/>
                </a:lnTo>
                <a:lnTo>
                  <a:pt x="948" y="361"/>
                </a:lnTo>
                <a:lnTo>
                  <a:pt x="462" y="392"/>
                </a:lnTo>
                <a:lnTo>
                  <a:pt x="462" y="807"/>
                </a:lnTo>
                <a:lnTo>
                  <a:pt x="0" y="799"/>
                </a:lnTo>
                <a:lnTo>
                  <a:pt x="0" y="1613"/>
                </a:lnTo>
                <a:lnTo>
                  <a:pt x="470" y="1645"/>
                </a:lnTo>
                <a:lnTo>
                  <a:pt x="478" y="2036"/>
                </a:lnTo>
                <a:lnTo>
                  <a:pt x="932" y="2059"/>
                </a:lnTo>
                <a:lnTo>
                  <a:pt x="956" y="2396"/>
                </a:lnTo>
                <a:lnTo>
                  <a:pt x="1433" y="2380"/>
                </a:lnTo>
                <a:lnTo>
                  <a:pt x="1425" y="1543"/>
                </a:lnTo>
                <a:lnTo>
                  <a:pt x="1652" y="1496"/>
                </a:lnTo>
                <a:lnTo>
                  <a:pt x="1770" y="2286"/>
                </a:lnTo>
                <a:lnTo>
                  <a:pt x="2404" y="2701"/>
                </a:lnTo>
                <a:lnTo>
                  <a:pt x="2592" y="42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8634341" y="8009522"/>
            <a:ext cx="6822793" cy="4556089"/>
          </a:xfrm>
          <a:custGeom>
            <a:avLst/>
            <a:gdLst/>
            <a:ahLst/>
            <a:cxnLst/>
            <a:rect l="l" t="t" r="r" b="b"/>
            <a:pathLst>
              <a:path w="6624" h="4425" extrusionOk="0">
                <a:moveTo>
                  <a:pt x="6537" y="783"/>
                </a:moveTo>
                <a:lnTo>
                  <a:pt x="6537" y="783"/>
                </a:lnTo>
                <a:cubicBezTo>
                  <a:pt x="6137" y="783"/>
                  <a:pt x="6137" y="783"/>
                  <a:pt x="6137" y="783"/>
                </a:cubicBezTo>
                <a:cubicBezTo>
                  <a:pt x="6137" y="439"/>
                  <a:pt x="6137" y="439"/>
                  <a:pt x="6137" y="439"/>
                </a:cubicBezTo>
                <a:cubicBezTo>
                  <a:pt x="6137" y="400"/>
                  <a:pt x="6098" y="361"/>
                  <a:pt x="6051" y="361"/>
                </a:cubicBezTo>
                <a:cubicBezTo>
                  <a:pt x="5652" y="361"/>
                  <a:pt x="5652" y="361"/>
                  <a:pt x="5652" y="361"/>
                </a:cubicBezTo>
                <a:cubicBezTo>
                  <a:pt x="5652" y="87"/>
                  <a:pt x="5652" y="87"/>
                  <a:pt x="5652" y="87"/>
                </a:cubicBezTo>
                <a:cubicBezTo>
                  <a:pt x="5652" y="39"/>
                  <a:pt x="5613" y="0"/>
                  <a:pt x="5574" y="0"/>
                </a:cubicBezTo>
                <a:cubicBezTo>
                  <a:pt x="5088" y="0"/>
                  <a:pt x="5088" y="0"/>
                  <a:pt x="5088" y="0"/>
                </a:cubicBezTo>
                <a:cubicBezTo>
                  <a:pt x="5041" y="0"/>
                  <a:pt x="5002" y="39"/>
                  <a:pt x="5002" y="87"/>
                </a:cubicBezTo>
                <a:cubicBezTo>
                  <a:pt x="5002" y="862"/>
                  <a:pt x="5002" y="862"/>
                  <a:pt x="5002" y="862"/>
                </a:cubicBezTo>
                <a:cubicBezTo>
                  <a:pt x="4947" y="862"/>
                  <a:pt x="4947" y="862"/>
                  <a:pt x="4947" y="862"/>
                </a:cubicBezTo>
                <a:lnTo>
                  <a:pt x="4947" y="862"/>
                </a:lnTo>
                <a:cubicBezTo>
                  <a:pt x="4947" y="815"/>
                  <a:pt x="4947" y="815"/>
                  <a:pt x="4947" y="815"/>
                </a:cubicBezTo>
                <a:cubicBezTo>
                  <a:pt x="4971" y="588"/>
                  <a:pt x="4799" y="384"/>
                  <a:pt x="4572" y="368"/>
                </a:cubicBezTo>
                <a:cubicBezTo>
                  <a:pt x="4462" y="353"/>
                  <a:pt x="4360" y="384"/>
                  <a:pt x="4274" y="455"/>
                </a:cubicBezTo>
                <a:cubicBezTo>
                  <a:pt x="4211" y="376"/>
                  <a:pt x="4110" y="321"/>
                  <a:pt x="4000" y="314"/>
                </a:cubicBezTo>
                <a:cubicBezTo>
                  <a:pt x="3898" y="306"/>
                  <a:pt x="3789" y="337"/>
                  <a:pt x="3710" y="407"/>
                </a:cubicBezTo>
                <a:cubicBezTo>
                  <a:pt x="3632" y="321"/>
                  <a:pt x="3538" y="274"/>
                  <a:pt x="3429" y="267"/>
                </a:cubicBezTo>
                <a:cubicBezTo>
                  <a:pt x="3296" y="251"/>
                  <a:pt x="3171" y="306"/>
                  <a:pt x="3093" y="400"/>
                </a:cubicBezTo>
                <a:cubicBezTo>
                  <a:pt x="3022" y="345"/>
                  <a:pt x="2936" y="306"/>
                  <a:pt x="2850" y="298"/>
                </a:cubicBezTo>
                <a:cubicBezTo>
                  <a:pt x="2639" y="282"/>
                  <a:pt x="2451" y="423"/>
                  <a:pt x="2404" y="619"/>
                </a:cubicBezTo>
                <a:cubicBezTo>
                  <a:pt x="1793" y="909"/>
                  <a:pt x="1793" y="909"/>
                  <a:pt x="1793" y="909"/>
                </a:cubicBezTo>
                <a:cubicBezTo>
                  <a:pt x="1777" y="885"/>
                  <a:pt x="1754" y="862"/>
                  <a:pt x="1723" y="862"/>
                </a:cubicBezTo>
                <a:cubicBezTo>
                  <a:pt x="1597" y="862"/>
                  <a:pt x="1597" y="862"/>
                  <a:pt x="1597" y="862"/>
                </a:cubicBezTo>
                <a:cubicBezTo>
                  <a:pt x="1597" y="102"/>
                  <a:pt x="1597" y="102"/>
                  <a:pt x="1597" y="102"/>
                </a:cubicBezTo>
                <a:cubicBezTo>
                  <a:pt x="1597" y="63"/>
                  <a:pt x="1558" y="24"/>
                  <a:pt x="1519" y="24"/>
                </a:cubicBezTo>
                <a:cubicBezTo>
                  <a:pt x="1034" y="24"/>
                  <a:pt x="1034" y="24"/>
                  <a:pt x="1034" y="24"/>
                </a:cubicBezTo>
                <a:cubicBezTo>
                  <a:pt x="986" y="24"/>
                  <a:pt x="947" y="63"/>
                  <a:pt x="947" y="102"/>
                </a:cubicBezTo>
                <a:cubicBezTo>
                  <a:pt x="947" y="361"/>
                  <a:pt x="947" y="361"/>
                  <a:pt x="947" y="361"/>
                </a:cubicBezTo>
                <a:cubicBezTo>
                  <a:pt x="564" y="361"/>
                  <a:pt x="564" y="361"/>
                  <a:pt x="564" y="361"/>
                </a:cubicBezTo>
                <a:cubicBezTo>
                  <a:pt x="524" y="361"/>
                  <a:pt x="485" y="400"/>
                  <a:pt x="485" y="439"/>
                </a:cubicBezTo>
                <a:cubicBezTo>
                  <a:pt x="485" y="807"/>
                  <a:pt x="485" y="807"/>
                  <a:pt x="485" y="807"/>
                </a:cubicBezTo>
                <a:cubicBezTo>
                  <a:pt x="78" y="807"/>
                  <a:pt x="78" y="807"/>
                  <a:pt x="78" y="807"/>
                </a:cubicBezTo>
                <a:cubicBezTo>
                  <a:pt x="39" y="807"/>
                  <a:pt x="0" y="846"/>
                  <a:pt x="0" y="885"/>
                </a:cubicBezTo>
                <a:cubicBezTo>
                  <a:pt x="0" y="1739"/>
                  <a:pt x="0" y="1739"/>
                  <a:pt x="0" y="1739"/>
                </a:cubicBezTo>
                <a:cubicBezTo>
                  <a:pt x="0" y="1785"/>
                  <a:pt x="39" y="1817"/>
                  <a:pt x="78" y="1817"/>
                </a:cubicBezTo>
                <a:cubicBezTo>
                  <a:pt x="485" y="1817"/>
                  <a:pt x="485" y="1817"/>
                  <a:pt x="485" y="1817"/>
                </a:cubicBezTo>
                <a:cubicBezTo>
                  <a:pt x="485" y="2146"/>
                  <a:pt x="485" y="2146"/>
                  <a:pt x="485" y="2146"/>
                </a:cubicBezTo>
                <a:cubicBezTo>
                  <a:pt x="485" y="2185"/>
                  <a:pt x="524" y="2224"/>
                  <a:pt x="564" y="2224"/>
                </a:cubicBezTo>
                <a:cubicBezTo>
                  <a:pt x="947" y="2224"/>
                  <a:pt x="947" y="2224"/>
                  <a:pt x="947" y="2224"/>
                </a:cubicBezTo>
                <a:cubicBezTo>
                  <a:pt x="947" y="2482"/>
                  <a:pt x="947" y="2482"/>
                  <a:pt x="947" y="2482"/>
                </a:cubicBezTo>
                <a:cubicBezTo>
                  <a:pt x="947" y="2529"/>
                  <a:pt x="986" y="2561"/>
                  <a:pt x="1034" y="2561"/>
                </a:cubicBezTo>
                <a:cubicBezTo>
                  <a:pt x="1519" y="2561"/>
                  <a:pt x="1519" y="2561"/>
                  <a:pt x="1519" y="2561"/>
                </a:cubicBezTo>
                <a:cubicBezTo>
                  <a:pt x="1558" y="2561"/>
                  <a:pt x="1597" y="2529"/>
                  <a:pt x="1597" y="2482"/>
                </a:cubicBezTo>
                <a:cubicBezTo>
                  <a:pt x="1597" y="1676"/>
                  <a:pt x="1597" y="1676"/>
                  <a:pt x="1597" y="1676"/>
                </a:cubicBezTo>
                <a:cubicBezTo>
                  <a:pt x="1660" y="1676"/>
                  <a:pt x="1660" y="1676"/>
                  <a:pt x="1660" y="1676"/>
                </a:cubicBezTo>
                <a:cubicBezTo>
                  <a:pt x="1668" y="1676"/>
                  <a:pt x="1668" y="1676"/>
                  <a:pt x="1675" y="1676"/>
                </a:cubicBezTo>
                <a:cubicBezTo>
                  <a:pt x="1675" y="1981"/>
                  <a:pt x="1723" y="2326"/>
                  <a:pt x="1730" y="2341"/>
                </a:cubicBezTo>
                <a:cubicBezTo>
                  <a:pt x="1730" y="2373"/>
                  <a:pt x="1754" y="2404"/>
                  <a:pt x="1777" y="2428"/>
                </a:cubicBezTo>
                <a:cubicBezTo>
                  <a:pt x="2412" y="2850"/>
                  <a:pt x="2412" y="2850"/>
                  <a:pt x="2412" y="2850"/>
                </a:cubicBezTo>
                <a:cubicBezTo>
                  <a:pt x="2419" y="4298"/>
                  <a:pt x="2419" y="4298"/>
                  <a:pt x="2419" y="4298"/>
                </a:cubicBezTo>
                <a:cubicBezTo>
                  <a:pt x="2427" y="4369"/>
                  <a:pt x="2482" y="4424"/>
                  <a:pt x="2552" y="4424"/>
                </a:cubicBezTo>
                <a:lnTo>
                  <a:pt x="2552" y="4424"/>
                </a:lnTo>
                <a:cubicBezTo>
                  <a:pt x="2623" y="4424"/>
                  <a:pt x="2678" y="4369"/>
                  <a:pt x="2678" y="4298"/>
                </a:cubicBezTo>
                <a:cubicBezTo>
                  <a:pt x="2662" y="2788"/>
                  <a:pt x="2662" y="2788"/>
                  <a:pt x="2662" y="2788"/>
                </a:cubicBezTo>
                <a:cubicBezTo>
                  <a:pt x="2662" y="2780"/>
                  <a:pt x="2662" y="2780"/>
                  <a:pt x="2662" y="2780"/>
                </a:cubicBezTo>
                <a:cubicBezTo>
                  <a:pt x="2662" y="2780"/>
                  <a:pt x="2662" y="2780"/>
                  <a:pt x="2662" y="2772"/>
                </a:cubicBezTo>
                <a:cubicBezTo>
                  <a:pt x="2662" y="2772"/>
                  <a:pt x="2662" y="2772"/>
                  <a:pt x="2654" y="2764"/>
                </a:cubicBezTo>
                <a:lnTo>
                  <a:pt x="2654" y="2764"/>
                </a:lnTo>
                <a:cubicBezTo>
                  <a:pt x="2654" y="2756"/>
                  <a:pt x="2654" y="2756"/>
                  <a:pt x="2654" y="2756"/>
                </a:cubicBezTo>
                <a:lnTo>
                  <a:pt x="2654" y="2748"/>
                </a:lnTo>
                <a:cubicBezTo>
                  <a:pt x="2654" y="2748"/>
                  <a:pt x="2654" y="2748"/>
                  <a:pt x="2654" y="2741"/>
                </a:cubicBezTo>
                <a:cubicBezTo>
                  <a:pt x="2654" y="2741"/>
                  <a:pt x="2654" y="2741"/>
                  <a:pt x="2646" y="2741"/>
                </a:cubicBezTo>
                <a:cubicBezTo>
                  <a:pt x="2646" y="2733"/>
                  <a:pt x="2646" y="2733"/>
                  <a:pt x="2646" y="2733"/>
                </a:cubicBezTo>
                <a:lnTo>
                  <a:pt x="2646" y="2725"/>
                </a:lnTo>
                <a:cubicBezTo>
                  <a:pt x="2646" y="2725"/>
                  <a:pt x="2646" y="2725"/>
                  <a:pt x="2639" y="2725"/>
                </a:cubicBezTo>
                <a:cubicBezTo>
                  <a:pt x="2639" y="2717"/>
                  <a:pt x="2639" y="2717"/>
                  <a:pt x="2639" y="2717"/>
                </a:cubicBezTo>
                <a:cubicBezTo>
                  <a:pt x="2639" y="2717"/>
                  <a:pt x="2639" y="2717"/>
                  <a:pt x="2639" y="2709"/>
                </a:cubicBezTo>
                <a:cubicBezTo>
                  <a:pt x="2631" y="2709"/>
                  <a:pt x="2631" y="2709"/>
                  <a:pt x="2631" y="2709"/>
                </a:cubicBezTo>
                <a:cubicBezTo>
                  <a:pt x="2631" y="2701"/>
                  <a:pt x="2631" y="2701"/>
                  <a:pt x="2631" y="2701"/>
                </a:cubicBezTo>
                <a:cubicBezTo>
                  <a:pt x="2623" y="2701"/>
                  <a:pt x="2623" y="2701"/>
                  <a:pt x="2623" y="2694"/>
                </a:cubicBezTo>
                <a:cubicBezTo>
                  <a:pt x="2623" y="2694"/>
                  <a:pt x="2623" y="2694"/>
                  <a:pt x="2615" y="2694"/>
                </a:cubicBezTo>
                <a:cubicBezTo>
                  <a:pt x="2615" y="2694"/>
                  <a:pt x="2615" y="2694"/>
                  <a:pt x="2615" y="2686"/>
                </a:cubicBezTo>
                <a:lnTo>
                  <a:pt x="2607" y="2686"/>
                </a:lnTo>
                <a:lnTo>
                  <a:pt x="2607" y="2686"/>
                </a:lnTo>
                <a:cubicBezTo>
                  <a:pt x="2607" y="2678"/>
                  <a:pt x="2607" y="2678"/>
                  <a:pt x="2607" y="2678"/>
                </a:cubicBezTo>
                <a:lnTo>
                  <a:pt x="2607" y="2678"/>
                </a:lnTo>
                <a:cubicBezTo>
                  <a:pt x="1965" y="2247"/>
                  <a:pt x="1965" y="2247"/>
                  <a:pt x="1965" y="2247"/>
                </a:cubicBezTo>
                <a:cubicBezTo>
                  <a:pt x="1950" y="2130"/>
                  <a:pt x="1918" y="1832"/>
                  <a:pt x="1926" y="1605"/>
                </a:cubicBezTo>
                <a:cubicBezTo>
                  <a:pt x="1965" y="1104"/>
                  <a:pt x="1965" y="1104"/>
                  <a:pt x="1965" y="1104"/>
                </a:cubicBezTo>
                <a:cubicBezTo>
                  <a:pt x="2607" y="807"/>
                  <a:pt x="2607" y="807"/>
                  <a:pt x="2607" y="807"/>
                </a:cubicBezTo>
                <a:cubicBezTo>
                  <a:pt x="2639" y="838"/>
                  <a:pt x="2670" y="924"/>
                  <a:pt x="2662" y="956"/>
                </a:cubicBezTo>
                <a:cubicBezTo>
                  <a:pt x="2646" y="979"/>
                  <a:pt x="2591" y="1042"/>
                  <a:pt x="2482" y="1112"/>
                </a:cubicBezTo>
                <a:cubicBezTo>
                  <a:pt x="2380" y="1183"/>
                  <a:pt x="2294" y="1222"/>
                  <a:pt x="2263" y="1229"/>
                </a:cubicBezTo>
                <a:cubicBezTo>
                  <a:pt x="2200" y="1237"/>
                  <a:pt x="2153" y="1292"/>
                  <a:pt x="2153" y="1355"/>
                </a:cubicBezTo>
                <a:lnTo>
                  <a:pt x="2153" y="1355"/>
                </a:lnTo>
                <a:lnTo>
                  <a:pt x="2153" y="1363"/>
                </a:lnTo>
                <a:lnTo>
                  <a:pt x="2153" y="1363"/>
                </a:lnTo>
                <a:cubicBezTo>
                  <a:pt x="2216" y="1864"/>
                  <a:pt x="2216" y="1864"/>
                  <a:pt x="2216" y="1864"/>
                </a:cubicBezTo>
                <a:cubicBezTo>
                  <a:pt x="2224" y="1934"/>
                  <a:pt x="2278" y="1981"/>
                  <a:pt x="2341" y="1981"/>
                </a:cubicBezTo>
                <a:cubicBezTo>
                  <a:pt x="2341" y="1981"/>
                  <a:pt x="2349" y="1981"/>
                  <a:pt x="2357" y="1973"/>
                </a:cubicBezTo>
                <a:cubicBezTo>
                  <a:pt x="2419" y="1966"/>
                  <a:pt x="2474" y="1903"/>
                  <a:pt x="2466" y="1840"/>
                </a:cubicBezTo>
                <a:cubicBezTo>
                  <a:pt x="2419" y="1441"/>
                  <a:pt x="2419" y="1441"/>
                  <a:pt x="2419" y="1441"/>
                </a:cubicBezTo>
                <a:cubicBezTo>
                  <a:pt x="2427" y="1433"/>
                  <a:pt x="2435" y="1433"/>
                  <a:pt x="2443" y="1425"/>
                </a:cubicBezTo>
                <a:cubicBezTo>
                  <a:pt x="2513" y="1519"/>
                  <a:pt x="2623" y="1574"/>
                  <a:pt x="2733" y="1590"/>
                </a:cubicBezTo>
                <a:cubicBezTo>
                  <a:pt x="2748" y="1590"/>
                  <a:pt x="2756" y="1590"/>
                  <a:pt x="2772" y="1590"/>
                </a:cubicBezTo>
                <a:cubicBezTo>
                  <a:pt x="2842" y="1590"/>
                  <a:pt x="2905" y="1574"/>
                  <a:pt x="2960" y="1543"/>
                </a:cubicBezTo>
                <a:cubicBezTo>
                  <a:pt x="3014" y="1676"/>
                  <a:pt x="3147" y="1778"/>
                  <a:pt x="3304" y="1785"/>
                </a:cubicBezTo>
                <a:cubicBezTo>
                  <a:pt x="3312" y="1785"/>
                  <a:pt x="3328" y="1793"/>
                  <a:pt x="3335" y="1793"/>
                </a:cubicBezTo>
                <a:cubicBezTo>
                  <a:pt x="3429" y="1793"/>
                  <a:pt x="3522" y="1754"/>
                  <a:pt x="3593" y="1699"/>
                </a:cubicBezTo>
                <a:cubicBezTo>
                  <a:pt x="3663" y="1778"/>
                  <a:pt x="3765" y="1824"/>
                  <a:pt x="3867" y="1840"/>
                </a:cubicBezTo>
                <a:cubicBezTo>
                  <a:pt x="3882" y="1840"/>
                  <a:pt x="3890" y="1840"/>
                  <a:pt x="3906" y="1840"/>
                </a:cubicBezTo>
                <a:cubicBezTo>
                  <a:pt x="4000" y="1840"/>
                  <a:pt x="4094" y="1801"/>
                  <a:pt x="4164" y="1746"/>
                </a:cubicBezTo>
                <a:cubicBezTo>
                  <a:pt x="4235" y="1824"/>
                  <a:pt x="4337" y="1879"/>
                  <a:pt x="4438" y="1887"/>
                </a:cubicBezTo>
                <a:cubicBezTo>
                  <a:pt x="4454" y="1887"/>
                  <a:pt x="4462" y="1887"/>
                  <a:pt x="4478" y="1887"/>
                </a:cubicBezTo>
                <a:cubicBezTo>
                  <a:pt x="4524" y="1887"/>
                  <a:pt x="4564" y="1879"/>
                  <a:pt x="4611" y="1864"/>
                </a:cubicBezTo>
                <a:cubicBezTo>
                  <a:pt x="4524" y="2286"/>
                  <a:pt x="4321" y="2850"/>
                  <a:pt x="4227" y="3077"/>
                </a:cubicBezTo>
                <a:lnTo>
                  <a:pt x="4227" y="3077"/>
                </a:lnTo>
                <a:cubicBezTo>
                  <a:pt x="4227" y="3085"/>
                  <a:pt x="4227" y="3085"/>
                  <a:pt x="4227" y="3085"/>
                </a:cubicBezTo>
                <a:cubicBezTo>
                  <a:pt x="4219" y="3093"/>
                  <a:pt x="4219" y="3093"/>
                  <a:pt x="4219" y="3093"/>
                </a:cubicBezTo>
                <a:lnTo>
                  <a:pt x="4219" y="3101"/>
                </a:lnTo>
                <a:cubicBezTo>
                  <a:pt x="4219" y="3101"/>
                  <a:pt x="4219" y="3101"/>
                  <a:pt x="4219" y="3108"/>
                </a:cubicBezTo>
                <a:lnTo>
                  <a:pt x="4219" y="3108"/>
                </a:lnTo>
                <a:cubicBezTo>
                  <a:pt x="4219" y="3116"/>
                  <a:pt x="4219" y="3116"/>
                  <a:pt x="4219" y="3116"/>
                </a:cubicBezTo>
                <a:lnTo>
                  <a:pt x="4219" y="3116"/>
                </a:lnTo>
                <a:cubicBezTo>
                  <a:pt x="4188" y="3664"/>
                  <a:pt x="4188" y="3664"/>
                  <a:pt x="4188" y="3664"/>
                </a:cubicBezTo>
                <a:cubicBezTo>
                  <a:pt x="4180" y="3727"/>
                  <a:pt x="4235" y="3790"/>
                  <a:pt x="4305" y="3797"/>
                </a:cubicBezTo>
                <a:cubicBezTo>
                  <a:pt x="4305" y="3797"/>
                  <a:pt x="4305" y="3797"/>
                  <a:pt x="4313" y="3797"/>
                </a:cubicBezTo>
                <a:cubicBezTo>
                  <a:pt x="4376" y="3797"/>
                  <a:pt x="4431" y="3743"/>
                  <a:pt x="4438" y="3672"/>
                </a:cubicBezTo>
                <a:cubicBezTo>
                  <a:pt x="4470" y="3156"/>
                  <a:pt x="4470" y="3156"/>
                  <a:pt x="4470" y="3156"/>
                </a:cubicBezTo>
                <a:cubicBezTo>
                  <a:pt x="4524" y="3015"/>
                  <a:pt x="4845" y="2193"/>
                  <a:pt x="4885" y="1676"/>
                </a:cubicBezTo>
                <a:cubicBezTo>
                  <a:pt x="4893" y="1676"/>
                  <a:pt x="4900" y="1676"/>
                  <a:pt x="4916" y="1676"/>
                </a:cubicBezTo>
                <a:cubicBezTo>
                  <a:pt x="5002" y="1676"/>
                  <a:pt x="5002" y="1676"/>
                  <a:pt x="5002" y="1676"/>
                </a:cubicBezTo>
                <a:cubicBezTo>
                  <a:pt x="5002" y="2459"/>
                  <a:pt x="5002" y="2459"/>
                  <a:pt x="5002" y="2459"/>
                </a:cubicBezTo>
                <a:cubicBezTo>
                  <a:pt x="5002" y="2506"/>
                  <a:pt x="5041" y="2545"/>
                  <a:pt x="5088" y="2545"/>
                </a:cubicBezTo>
                <a:cubicBezTo>
                  <a:pt x="5574" y="2545"/>
                  <a:pt x="5574" y="2545"/>
                  <a:pt x="5574" y="2545"/>
                </a:cubicBezTo>
                <a:cubicBezTo>
                  <a:pt x="5613" y="2545"/>
                  <a:pt x="5652" y="2506"/>
                  <a:pt x="5652" y="2459"/>
                </a:cubicBezTo>
                <a:cubicBezTo>
                  <a:pt x="5652" y="2224"/>
                  <a:pt x="5652" y="2224"/>
                  <a:pt x="5652" y="2224"/>
                </a:cubicBezTo>
                <a:cubicBezTo>
                  <a:pt x="6051" y="2224"/>
                  <a:pt x="6051" y="2224"/>
                  <a:pt x="6051" y="2224"/>
                </a:cubicBezTo>
                <a:cubicBezTo>
                  <a:pt x="6098" y="2224"/>
                  <a:pt x="6137" y="2185"/>
                  <a:pt x="6137" y="2138"/>
                </a:cubicBezTo>
                <a:cubicBezTo>
                  <a:pt x="6137" y="1793"/>
                  <a:pt x="6137" y="1793"/>
                  <a:pt x="6137" y="1793"/>
                </a:cubicBezTo>
                <a:cubicBezTo>
                  <a:pt x="6537" y="1793"/>
                  <a:pt x="6537" y="1793"/>
                  <a:pt x="6537" y="1793"/>
                </a:cubicBezTo>
                <a:cubicBezTo>
                  <a:pt x="6584" y="1793"/>
                  <a:pt x="6623" y="1762"/>
                  <a:pt x="6623" y="1715"/>
                </a:cubicBezTo>
                <a:cubicBezTo>
                  <a:pt x="6623" y="869"/>
                  <a:pt x="6623" y="869"/>
                  <a:pt x="6623" y="869"/>
                </a:cubicBezTo>
                <a:cubicBezTo>
                  <a:pt x="6623" y="822"/>
                  <a:pt x="6584" y="783"/>
                  <a:pt x="6537" y="783"/>
                </a:cubicBezTo>
                <a:close/>
                <a:moveTo>
                  <a:pt x="164" y="1652"/>
                </a:moveTo>
                <a:lnTo>
                  <a:pt x="164" y="1652"/>
                </a:lnTo>
                <a:cubicBezTo>
                  <a:pt x="164" y="971"/>
                  <a:pt x="164" y="971"/>
                  <a:pt x="164" y="971"/>
                </a:cubicBezTo>
                <a:cubicBezTo>
                  <a:pt x="485" y="971"/>
                  <a:pt x="485" y="971"/>
                  <a:pt x="485" y="971"/>
                </a:cubicBezTo>
                <a:cubicBezTo>
                  <a:pt x="485" y="1652"/>
                  <a:pt x="485" y="1652"/>
                  <a:pt x="485" y="1652"/>
                </a:cubicBezTo>
                <a:lnTo>
                  <a:pt x="164" y="1652"/>
                </a:lnTo>
                <a:close/>
                <a:moveTo>
                  <a:pt x="650" y="2059"/>
                </a:moveTo>
                <a:lnTo>
                  <a:pt x="650" y="2059"/>
                </a:lnTo>
                <a:cubicBezTo>
                  <a:pt x="650" y="1739"/>
                  <a:pt x="650" y="1739"/>
                  <a:pt x="650" y="1739"/>
                </a:cubicBezTo>
                <a:cubicBezTo>
                  <a:pt x="650" y="885"/>
                  <a:pt x="650" y="885"/>
                  <a:pt x="650" y="885"/>
                </a:cubicBezTo>
                <a:cubicBezTo>
                  <a:pt x="650" y="525"/>
                  <a:pt x="650" y="525"/>
                  <a:pt x="650" y="525"/>
                </a:cubicBezTo>
                <a:cubicBezTo>
                  <a:pt x="947" y="525"/>
                  <a:pt x="947" y="525"/>
                  <a:pt x="947" y="525"/>
                </a:cubicBezTo>
                <a:cubicBezTo>
                  <a:pt x="947" y="2059"/>
                  <a:pt x="947" y="2059"/>
                  <a:pt x="947" y="2059"/>
                </a:cubicBezTo>
                <a:lnTo>
                  <a:pt x="650" y="2059"/>
                </a:lnTo>
                <a:close/>
                <a:moveTo>
                  <a:pt x="1433" y="2404"/>
                </a:moveTo>
                <a:lnTo>
                  <a:pt x="1433" y="2404"/>
                </a:lnTo>
                <a:cubicBezTo>
                  <a:pt x="1112" y="2404"/>
                  <a:pt x="1112" y="2404"/>
                  <a:pt x="1112" y="2404"/>
                </a:cubicBezTo>
                <a:cubicBezTo>
                  <a:pt x="1112" y="2193"/>
                  <a:pt x="1112" y="2193"/>
                  <a:pt x="1112" y="2193"/>
                </a:cubicBezTo>
                <a:cubicBezTo>
                  <a:pt x="1128" y="2177"/>
                  <a:pt x="1135" y="2161"/>
                  <a:pt x="1135" y="2146"/>
                </a:cubicBezTo>
                <a:cubicBezTo>
                  <a:pt x="1135" y="439"/>
                  <a:pt x="1135" y="439"/>
                  <a:pt x="1135" y="439"/>
                </a:cubicBezTo>
                <a:cubicBezTo>
                  <a:pt x="1135" y="423"/>
                  <a:pt x="1128" y="407"/>
                  <a:pt x="1112" y="392"/>
                </a:cubicBezTo>
                <a:cubicBezTo>
                  <a:pt x="1112" y="188"/>
                  <a:pt x="1112" y="188"/>
                  <a:pt x="1112" y="188"/>
                </a:cubicBezTo>
                <a:cubicBezTo>
                  <a:pt x="1433" y="188"/>
                  <a:pt x="1433" y="188"/>
                  <a:pt x="1433" y="188"/>
                </a:cubicBezTo>
                <a:cubicBezTo>
                  <a:pt x="1433" y="948"/>
                  <a:pt x="1433" y="948"/>
                  <a:pt x="1433" y="948"/>
                </a:cubicBezTo>
                <a:cubicBezTo>
                  <a:pt x="1433" y="1597"/>
                  <a:pt x="1433" y="1597"/>
                  <a:pt x="1433" y="1597"/>
                </a:cubicBezTo>
                <a:lnTo>
                  <a:pt x="1433" y="2404"/>
                </a:lnTo>
                <a:close/>
                <a:moveTo>
                  <a:pt x="1597" y="1519"/>
                </a:moveTo>
                <a:lnTo>
                  <a:pt x="1597" y="1519"/>
                </a:lnTo>
                <a:cubicBezTo>
                  <a:pt x="1597" y="1026"/>
                  <a:pt x="1597" y="1026"/>
                  <a:pt x="1597" y="1026"/>
                </a:cubicBezTo>
                <a:cubicBezTo>
                  <a:pt x="1715" y="1026"/>
                  <a:pt x="1715" y="1026"/>
                  <a:pt x="1715" y="1026"/>
                </a:cubicBezTo>
                <a:cubicBezTo>
                  <a:pt x="1683" y="1519"/>
                  <a:pt x="1683" y="1519"/>
                  <a:pt x="1683" y="1519"/>
                </a:cubicBezTo>
                <a:cubicBezTo>
                  <a:pt x="1675" y="1519"/>
                  <a:pt x="1668" y="1519"/>
                  <a:pt x="1660" y="1519"/>
                </a:cubicBezTo>
                <a:lnTo>
                  <a:pt x="1597" y="1519"/>
                </a:lnTo>
                <a:close/>
                <a:moveTo>
                  <a:pt x="2756" y="1339"/>
                </a:moveTo>
                <a:lnTo>
                  <a:pt x="2756" y="1339"/>
                </a:lnTo>
                <a:cubicBezTo>
                  <a:pt x="2725" y="1331"/>
                  <a:pt x="2693" y="1316"/>
                  <a:pt x="2662" y="1300"/>
                </a:cubicBezTo>
                <a:cubicBezTo>
                  <a:pt x="2772" y="1222"/>
                  <a:pt x="2858" y="1128"/>
                  <a:pt x="2889" y="1057"/>
                </a:cubicBezTo>
                <a:cubicBezTo>
                  <a:pt x="2920" y="979"/>
                  <a:pt x="2913" y="893"/>
                  <a:pt x="2897" y="838"/>
                </a:cubicBezTo>
                <a:cubicBezTo>
                  <a:pt x="2881" y="768"/>
                  <a:pt x="2850" y="705"/>
                  <a:pt x="2811" y="658"/>
                </a:cubicBezTo>
                <a:cubicBezTo>
                  <a:pt x="2779" y="619"/>
                  <a:pt x="2748" y="595"/>
                  <a:pt x="2717" y="580"/>
                </a:cubicBezTo>
                <a:cubicBezTo>
                  <a:pt x="2748" y="556"/>
                  <a:pt x="2787" y="541"/>
                  <a:pt x="2827" y="549"/>
                </a:cubicBezTo>
                <a:cubicBezTo>
                  <a:pt x="2866" y="549"/>
                  <a:pt x="2905" y="572"/>
                  <a:pt x="2936" y="603"/>
                </a:cubicBezTo>
                <a:cubicBezTo>
                  <a:pt x="2967" y="642"/>
                  <a:pt x="2975" y="682"/>
                  <a:pt x="2975" y="721"/>
                </a:cubicBezTo>
                <a:cubicBezTo>
                  <a:pt x="2936" y="1190"/>
                  <a:pt x="2936" y="1190"/>
                  <a:pt x="2936" y="1190"/>
                </a:cubicBezTo>
                <a:cubicBezTo>
                  <a:pt x="2928" y="1277"/>
                  <a:pt x="2850" y="1347"/>
                  <a:pt x="2756" y="1339"/>
                </a:cubicBezTo>
                <a:close/>
                <a:moveTo>
                  <a:pt x="3445" y="1496"/>
                </a:moveTo>
                <a:lnTo>
                  <a:pt x="3445" y="1496"/>
                </a:lnTo>
                <a:cubicBezTo>
                  <a:pt x="3406" y="1527"/>
                  <a:pt x="3367" y="1543"/>
                  <a:pt x="3320" y="1535"/>
                </a:cubicBezTo>
                <a:cubicBezTo>
                  <a:pt x="3234" y="1527"/>
                  <a:pt x="3163" y="1449"/>
                  <a:pt x="3171" y="1363"/>
                </a:cubicBezTo>
                <a:cubicBezTo>
                  <a:pt x="3234" y="666"/>
                  <a:pt x="3234" y="666"/>
                  <a:pt x="3234" y="666"/>
                </a:cubicBezTo>
                <a:lnTo>
                  <a:pt x="3234" y="666"/>
                </a:lnTo>
                <a:cubicBezTo>
                  <a:pt x="3241" y="572"/>
                  <a:pt x="3320" y="509"/>
                  <a:pt x="3414" y="517"/>
                </a:cubicBezTo>
                <a:cubicBezTo>
                  <a:pt x="3452" y="517"/>
                  <a:pt x="3491" y="541"/>
                  <a:pt x="3522" y="572"/>
                </a:cubicBezTo>
                <a:cubicBezTo>
                  <a:pt x="3538" y="595"/>
                  <a:pt x="3554" y="627"/>
                  <a:pt x="3554" y="650"/>
                </a:cubicBezTo>
                <a:cubicBezTo>
                  <a:pt x="3554" y="666"/>
                  <a:pt x="3554" y="682"/>
                  <a:pt x="3554" y="689"/>
                </a:cubicBezTo>
                <a:lnTo>
                  <a:pt x="3554" y="689"/>
                </a:lnTo>
                <a:cubicBezTo>
                  <a:pt x="3491" y="1386"/>
                  <a:pt x="3491" y="1386"/>
                  <a:pt x="3491" y="1386"/>
                </a:cubicBezTo>
                <a:cubicBezTo>
                  <a:pt x="3491" y="1402"/>
                  <a:pt x="3491" y="1417"/>
                  <a:pt x="3491" y="1425"/>
                </a:cubicBezTo>
                <a:cubicBezTo>
                  <a:pt x="3483" y="1457"/>
                  <a:pt x="3460" y="1480"/>
                  <a:pt x="3445" y="1496"/>
                </a:cubicBezTo>
                <a:close/>
                <a:moveTo>
                  <a:pt x="3890" y="1590"/>
                </a:moveTo>
                <a:lnTo>
                  <a:pt x="3890" y="1590"/>
                </a:lnTo>
                <a:cubicBezTo>
                  <a:pt x="3851" y="1582"/>
                  <a:pt x="3812" y="1558"/>
                  <a:pt x="3781" y="1527"/>
                </a:cubicBezTo>
                <a:cubicBezTo>
                  <a:pt x="3757" y="1504"/>
                  <a:pt x="3749" y="1480"/>
                  <a:pt x="3742" y="1449"/>
                </a:cubicBezTo>
                <a:cubicBezTo>
                  <a:pt x="3749" y="1433"/>
                  <a:pt x="3749" y="1425"/>
                  <a:pt x="3749" y="1410"/>
                </a:cubicBezTo>
                <a:cubicBezTo>
                  <a:pt x="3812" y="713"/>
                  <a:pt x="3812" y="713"/>
                  <a:pt x="3812" y="713"/>
                </a:cubicBezTo>
                <a:cubicBezTo>
                  <a:pt x="3812" y="705"/>
                  <a:pt x="3812" y="689"/>
                  <a:pt x="3812" y="674"/>
                </a:cubicBezTo>
                <a:cubicBezTo>
                  <a:pt x="3820" y="650"/>
                  <a:pt x="3835" y="627"/>
                  <a:pt x="3859" y="603"/>
                </a:cubicBezTo>
                <a:cubicBezTo>
                  <a:pt x="3890" y="580"/>
                  <a:pt x="3929" y="564"/>
                  <a:pt x="3969" y="564"/>
                </a:cubicBezTo>
                <a:lnTo>
                  <a:pt x="3977" y="564"/>
                </a:lnTo>
                <a:cubicBezTo>
                  <a:pt x="4055" y="572"/>
                  <a:pt x="4117" y="634"/>
                  <a:pt x="4125" y="713"/>
                </a:cubicBezTo>
                <a:cubicBezTo>
                  <a:pt x="4125" y="721"/>
                  <a:pt x="4125" y="728"/>
                  <a:pt x="4125" y="744"/>
                </a:cubicBezTo>
                <a:lnTo>
                  <a:pt x="4125" y="744"/>
                </a:lnTo>
                <a:cubicBezTo>
                  <a:pt x="4062" y="1441"/>
                  <a:pt x="4062" y="1441"/>
                  <a:pt x="4062" y="1441"/>
                </a:cubicBezTo>
                <a:cubicBezTo>
                  <a:pt x="4062" y="1449"/>
                  <a:pt x="4062" y="1457"/>
                  <a:pt x="4062" y="1472"/>
                </a:cubicBezTo>
                <a:cubicBezTo>
                  <a:pt x="4039" y="1543"/>
                  <a:pt x="3969" y="1590"/>
                  <a:pt x="3890" y="1590"/>
                </a:cubicBezTo>
                <a:close/>
                <a:moveTo>
                  <a:pt x="4462" y="1637"/>
                </a:moveTo>
                <a:lnTo>
                  <a:pt x="4462" y="1637"/>
                </a:lnTo>
                <a:cubicBezTo>
                  <a:pt x="4415" y="1629"/>
                  <a:pt x="4376" y="1613"/>
                  <a:pt x="4352" y="1582"/>
                </a:cubicBezTo>
                <a:cubicBezTo>
                  <a:pt x="4329" y="1551"/>
                  <a:pt x="4321" y="1527"/>
                  <a:pt x="4313" y="1496"/>
                </a:cubicBezTo>
                <a:cubicBezTo>
                  <a:pt x="4313" y="1480"/>
                  <a:pt x="4321" y="1472"/>
                  <a:pt x="4321" y="1457"/>
                </a:cubicBezTo>
                <a:cubicBezTo>
                  <a:pt x="4376" y="768"/>
                  <a:pt x="4376" y="768"/>
                  <a:pt x="4376" y="768"/>
                </a:cubicBezTo>
                <a:cubicBezTo>
                  <a:pt x="4376" y="752"/>
                  <a:pt x="4384" y="744"/>
                  <a:pt x="4384" y="728"/>
                </a:cubicBezTo>
                <a:cubicBezTo>
                  <a:pt x="4391" y="705"/>
                  <a:pt x="4407" y="674"/>
                  <a:pt x="4431" y="650"/>
                </a:cubicBezTo>
                <a:cubicBezTo>
                  <a:pt x="4462" y="627"/>
                  <a:pt x="4501" y="619"/>
                  <a:pt x="4532" y="619"/>
                </a:cubicBezTo>
                <a:cubicBezTo>
                  <a:pt x="4540" y="619"/>
                  <a:pt x="4548" y="619"/>
                  <a:pt x="4548" y="619"/>
                </a:cubicBezTo>
                <a:cubicBezTo>
                  <a:pt x="4642" y="627"/>
                  <a:pt x="4705" y="705"/>
                  <a:pt x="4697" y="791"/>
                </a:cubicBezTo>
                <a:cubicBezTo>
                  <a:pt x="4642" y="1488"/>
                  <a:pt x="4642" y="1488"/>
                  <a:pt x="4642" y="1488"/>
                </a:cubicBezTo>
                <a:lnTo>
                  <a:pt x="4642" y="1488"/>
                </a:lnTo>
                <a:lnTo>
                  <a:pt x="4642" y="1488"/>
                </a:lnTo>
                <a:cubicBezTo>
                  <a:pt x="4634" y="1574"/>
                  <a:pt x="4548" y="1645"/>
                  <a:pt x="4462" y="1637"/>
                </a:cubicBezTo>
                <a:close/>
                <a:moveTo>
                  <a:pt x="4916" y="1519"/>
                </a:moveTo>
                <a:lnTo>
                  <a:pt x="4916" y="1519"/>
                </a:lnTo>
                <a:cubicBezTo>
                  <a:pt x="4908" y="1519"/>
                  <a:pt x="4900" y="1519"/>
                  <a:pt x="4893" y="1519"/>
                </a:cubicBezTo>
                <a:cubicBezTo>
                  <a:pt x="4893" y="1511"/>
                  <a:pt x="4893" y="1504"/>
                  <a:pt x="4893" y="1496"/>
                </a:cubicBezTo>
                <a:cubicBezTo>
                  <a:pt x="4932" y="1026"/>
                  <a:pt x="4932" y="1026"/>
                  <a:pt x="4932" y="1026"/>
                </a:cubicBezTo>
                <a:cubicBezTo>
                  <a:pt x="4939" y="1026"/>
                  <a:pt x="4939" y="1026"/>
                  <a:pt x="4947" y="1026"/>
                </a:cubicBezTo>
                <a:cubicBezTo>
                  <a:pt x="5002" y="1026"/>
                  <a:pt x="5002" y="1026"/>
                  <a:pt x="5002" y="1026"/>
                </a:cubicBezTo>
                <a:cubicBezTo>
                  <a:pt x="5002" y="1519"/>
                  <a:pt x="5002" y="1519"/>
                  <a:pt x="5002" y="1519"/>
                </a:cubicBezTo>
                <a:lnTo>
                  <a:pt x="4916" y="1519"/>
                </a:lnTo>
                <a:close/>
                <a:moveTo>
                  <a:pt x="5488" y="2380"/>
                </a:moveTo>
                <a:lnTo>
                  <a:pt x="5488" y="2380"/>
                </a:lnTo>
                <a:cubicBezTo>
                  <a:pt x="5166" y="2380"/>
                  <a:pt x="5166" y="2380"/>
                  <a:pt x="5166" y="2380"/>
                </a:cubicBezTo>
                <a:cubicBezTo>
                  <a:pt x="5166" y="1597"/>
                  <a:pt x="5166" y="1597"/>
                  <a:pt x="5166" y="1597"/>
                </a:cubicBezTo>
                <a:cubicBezTo>
                  <a:pt x="5166" y="948"/>
                  <a:pt x="5166" y="948"/>
                  <a:pt x="5166" y="948"/>
                </a:cubicBezTo>
                <a:cubicBezTo>
                  <a:pt x="5166" y="165"/>
                  <a:pt x="5166" y="165"/>
                  <a:pt x="5166" y="165"/>
                </a:cubicBezTo>
                <a:cubicBezTo>
                  <a:pt x="5488" y="165"/>
                  <a:pt x="5488" y="165"/>
                  <a:pt x="5488" y="165"/>
                </a:cubicBezTo>
                <a:cubicBezTo>
                  <a:pt x="5488" y="439"/>
                  <a:pt x="5488" y="439"/>
                  <a:pt x="5488" y="439"/>
                </a:cubicBezTo>
                <a:cubicBezTo>
                  <a:pt x="5488" y="2138"/>
                  <a:pt x="5488" y="2138"/>
                  <a:pt x="5488" y="2138"/>
                </a:cubicBezTo>
                <a:lnTo>
                  <a:pt x="5488" y="2380"/>
                </a:lnTo>
                <a:close/>
                <a:moveTo>
                  <a:pt x="5973" y="2059"/>
                </a:moveTo>
                <a:lnTo>
                  <a:pt x="5973" y="2059"/>
                </a:lnTo>
                <a:cubicBezTo>
                  <a:pt x="5652" y="2059"/>
                  <a:pt x="5652" y="2059"/>
                  <a:pt x="5652" y="2059"/>
                </a:cubicBezTo>
                <a:cubicBezTo>
                  <a:pt x="5652" y="525"/>
                  <a:pt x="5652" y="525"/>
                  <a:pt x="5652" y="525"/>
                </a:cubicBezTo>
                <a:cubicBezTo>
                  <a:pt x="5973" y="525"/>
                  <a:pt x="5973" y="525"/>
                  <a:pt x="5973" y="525"/>
                </a:cubicBezTo>
                <a:cubicBezTo>
                  <a:pt x="5973" y="869"/>
                  <a:pt x="5973" y="869"/>
                  <a:pt x="5973" y="869"/>
                </a:cubicBezTo>
                <a:cubicBezTo>
                  <a:pt x="5973" y="1715"/>
                  <a:pt x="5973" y="1715"/>
                  <a:pt x="5973" y="1715"/>
                </a:cubicBezTo>
                <a:lnTo>
                  <a:pt x="5973" y="2059"/>
                </a:lnTo>
                <a:close/>
                <a:moveTo>
                  <a:pt x="6458" y="1637"/>
                </a:moveTo>
                <a:lnTo>
                  <a:pt x="6458" y="1637"/>
                </a:lnTo>
                <a:cubicBezTo>
                  <a:pt x="6137" y="1637"/>
                  <a:pt x="6137" y="1637"/>
                  <a:pt x="6137" y="1637"/>
                </a:cubicBezTo>
                <a:cubicBezTo>
                  <a:pt x="6137" y="948"/>
                  <a:pt x="6137" y="948"/>
                  <a:pt x="6137" y="948"/>
                </a:cubicBezTo>
                <a:cubicBezTo>
                  <a:pt x="6458" y="948"/>
                  <a:pt x="6458" y="948"/>
                  <a:pt x="6458" y="948"/>
                </a:cubicBezTo>
                <a:lnTo>
                  <a:pt x="6458" y="16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16969777" y="8009522"/>
            <a:ext cx="2248526" cy="2253074"/>
          </a:xfrm>
          <a:custGeom>
            <a:avLst/>
            <a:gdLst/>
            <a:ahLst/>
            <a:cxnLst/>
            <a:rect l="l" t="t" r="r" b="b"/>
            <a:pathLst>
              <a:path w="2185" h="2186" extrusionOk="0">
                <a:moveTo>
                  <a:pt x="2184" y="1096"/>
                </a:moveTo>
                <a:lnTo>
                  <a:pt x="2184" y="1096"/>
                </a:lnTo>
                <a:cubicBezTo>
                  <a:pt x="2184" y="1699"/>
                  <a:pt x="1691" y="2185"/>
                  <a:pt x="1088" y="2185"/>
                </a:cubicBezTo>
                <a:cubicBezTo>
                  <a:pt x="485" y="2185"/>
                  <a:pt x="0" y="1699"/>
                  <a:pt x="0" y="1096"/>
                </a:cubicBezTo>
                <a:cubicBezTo>
                  <a:pt x="0" y="486"/>
                  <a:pt x="485" y="0"/>
                  <a:pt x="1088" y="0"/>
                </a:cubicBezTo>
                <a:cubicBezTo>
                  <a:pt x="1691" y="0"/>
                  <a:pt x="2184" y="486"/>
                  <a:pt x="2184" y="109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5123008" y="8009522"/>
            <a:ext cx="2257606" cy="2253074"/>
          </a:xfrm>
          <a:custGeom>
            <a:avLst/>
            <a:gdLst/>
            <a:ahLst/>
            <a:cxnLst/>
            <a:rect l="l" t="t" r="r" b="b"/>
            <a:pathLst>
              <a:path w="2193" h="2186" extrusionOk="0">
                <a:moveTo>
                  <a:pt x="2192" y="1096"/>
                </a:moveTo>
                <a:lnTo>
                  <a:pt x="2192" y="1096"/>
                </a:lnTo>
                <a:cubicBezTo>
                  <a:pt x="2192" y="1699"/>
                  <a:pt x="1699" y="2185"/>
                  <a:pt x="1096" y="2185"/>
                </a:cubicBezTo>
                <a:cubicBezTo>
                  <a:pt x="493" y="2185"/>
                  <a:pt x="0" y="1699"/>
                  <a:pt x="0" y="1096"/>
                </a:cubicBezTo>
                <a:cubicBezTo>
                  <a:pt x="0" y="486"/>
                  <a:pt x="493" y="0"/>
                  <a:pt x="1096" y="0"/>
                </a:cubicBezTo>
                <a:cubicBezTo>
                  <a:pt x="1699" y="0"/>
                  <a:pt x="2192" y="486"/>
                  <a:pt x="2192" y="109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13658316" y="5043286"/>
            <a:ext cx="2257606" cy="2257612"/>
          </a:xfrm>
          <a:custGeom>
            <a:avLst/>
            <a:gdLst/>
            <a:ahLst/>
            <a:cxnLst/>
            <a:rect l="l" t="t" r="r" b="b"/>
            <a:pathLst>
              <a:path w="2193" h="2192" extrusionOk="0">
                <a:moveTo>
                  <a:pt x="2192" y="1096"/>
                </a:moveTo>
                <a:lnTo>
                  <a:pt x="2192" y="1096"/>
                </a:lnTo>
                <a:cubicBezTo>
                  <a:pt x="2192" y="1699"/>
                  <a:pt x="1699" y="2191"/>
                  <a:pt x="1096" y="2191"/>
                </a:cubicBezTo>
                <a:cubicBezTo>
                  <a:pt x="493" y="2191"/>
                  <a:pt x="0" y="1699"/>
                  <a:pt x="0" y="1096"/>
                </a:cubicBezTo>
                <a:cubicBezTo>
                  <a:pt x="0" y="494"/>
                  <a:pt x="493" y="0"/>
                  <a:pt x="1096" y="0"/>
                </a:cubicBezTo>
                <a:cubicBezTo>
                  <a:pt x="1699" y="0"/>
                  <a:pt x="2192" y="494"/>
                  <a:pt x="2192" y="109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8002936" y="5043286"/>
            <a:ext cx="2262151" cy="2257612"/>
          </a:xfrm>
          <a:custGeom>
            <a:avLst/>
            <a:gdLst/>
            <a:ahLst/>
            <a:cxnLst/>
            <a:rect l="l" t="t" r="r" b="b"/>
            <a:pathLst>
              <a:path w="2194" h="2192" extrusionOk="0">
                <a:moveTo>
                  <a:pt x="2193" y="1096"/>
                </a:moveTo>
                <a:lnTo>
                  <a:pt x="2193" y="1096"/>
                </a:lnTo>
                <a:cubicBezTo>
                  <a:pt x="2193" y="1699"/>
                  <a:pt x="1699" y="2191"/>
                  <a:pt x="1096" y="2191"/>
                </a:cubicBezTo>
                <a:cubicBezTo>
                  <a:pt x="494" y="2191"/>
                  <a:pt x="0" y="1699"/>
                  <a:pt x="0" y="1096"/>
                </a:cubicBezTo>
                <a:cubicBezTo>
                  <a:pt x="0" y="494"/>
                  <a:pt x="494" y="0"/>
                  <a:pt x="1096" y="0"/>
                </a:cubicBezTo>
                <a:cubicBezTo>
                  <a:pt x="1699" y="0"/>
                  <a:pt x="2193" y="494"/>
                  <a:pt x="2193" y="109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14898409" y="5824591"/>
            <a:ext cx="404277" cy="849442"/>
          </a:xfrm>
          <a:custGeom>
            <a:avLst/>
            <a:gdLst/>
            <a:ahLst/>
            <a:cxnLst/>
            <a:rect l="l" t="t" r="r" b="b"/>
            <a:pathLst>
              <a:path w="392" h="823" extrusionOk="0">
                <a:moveTo>
                  <a:pt x="305" y="673"/>
                </a:moveTo>
                <a:lnTo>
                  <a:pt x="305" y="673"/>
                </a:lnTo>
                <a:cubicBezTo>
                  <a:pt x="305" y="665"/>
                  <a:pt x="305" y="665"/>
                  <a:pt x="305" y="665"/>
                </a:cubicBezTo>
                <a:lnTo>
                  <a:pt x="305" y="665"/>
                </a:lnTo>
                <a:cubicBezTo>
                  <a:pt x="305" y="610"/>
                  <a:pt x="328" y="563"/>
                  <a:pt x="352" y="524"/>
                </a:cubicBezTo>
                <a:cubicBezTo>
                  <a:pt x="375" y="477"/>
                  <a:pt x="391" y="438"/>
                  <a:pt x="383" y="399"/>
                </a:cubicBezTo>
                <a:cubicBezTo>
                  <a:pt x="375" y="368"/>
                  <a:pt x="266" y="125"/>
                  <a:pt x="227" y="47"/>
                </a:cubicBezTo>
                <a:cubicBezTo>
                  <a:pt x="219" y="31"/>
                  <a:pt x="211" y="15"/>
                  <a:pt x="195" y="8"/>
                </a:cubicBezTo>
                <a:cubicBezTo>
                  <a:pt x="180" y="0"/>
                  <a:pt x="156" y="0"/>
                  <a:pt x="140" y="8"/>
                </a:cubicBezTo>
                <a:lnTo>
                  <a:pt x="140" y="8"/>
                </a:lnTo>
                <a:cubicBezTo>
                  <a:pt x="125" y="15"/>
                  <a:pt x="109" y="23"/>
                  <a:pt x="101" y="39"/>
                </a:cubicBezTo>
                <a:cubicBezTo>
                  <a:pt x="94" y="54"/>
                  <a:pt x="94" y="78"/>
                  <a:pt x="101" y="94"/>
                </a:cubicBezTo>
                <a:cubicBezTo>
                  <a:pt x="117" y="148"/>
                  <a:pt x="140" y="211"/>
                  <a:pt x="156" y="242"/>
                </a:cubicBezTo>
                <a:cubicBezTo>
                  <a:pt x="133" y="258"/>
                  <a:pt x="117" y="281"/>
                  <a:pt x="117" y="305"/>
                </a:cubicBezTo>
                <a:cubicBezTo>
                  <a:pt x="117" y="305"/>
                  <a:pt x="117" y="305"/>
                  <a:pt x="117" y="313"/>
                </a:cubicBezTo>
                <a:cubicBezTo>
                  <a:pt x="117" y="352"/>
                  <a:pt x="117" y="430"/>
                  <a:pt x="117" y="462"/>
                </a:cubicBezTo>
                <a:cubicBezTo>
                  <a:pt x="109" y="477"/>
                  <a:pt x="101" y="485"/>
                  <a:pt x="94" y="501"/>
                </a:cubicBezTo>
                <a:cubicBezTo>
                  <a:pt x="78" y="516"/>
                  <a:pt x="62" y="532"/>
                  <a:pt x="54" y="563"/>
                </a:cubicBezTo>
                <a:cubicBezTo>
                  <a:pt x="54" y="587"/>
                  <a:pt x="54" y="618"/>
                  <a:pt x="54" y="626"/>
                </a:cubicBezTo>
                <a:cubicBezTo>
                  <a:pt x="54" y="665"/>
                  <a:pt x="54" y="665"/>
                  <a:pt x="54" y="665"/>
                </a:cubicBezTo>
                <a:cubicBezTo>
                  <a:pt x="23" y="673"/>
                  <a:pt x="0" y="697"/>
                  <a:pt x="0" y="720"/>
                </a:cubicBezTo>
                <a:cubicBezTo>
                  <a:pt x="0" y="791"/>
                  <a:pt x="0" y="791"/>
                  <a:pt x="0" y="791"/>
                </a:cubicBezTo>
                <a:cubicBezTo>
                  <a:pt x="0" y="806"/>
                  <a:pt x="7" y="814"/>
                  <a:pt x="23" y="814"/>
                </a:cubicBezTo>
                <a:cubicBezTo>
                  <a:pt x="39" y="814"/>
                  <a:pt x="46" y="806"/>
                  <a:pt x="46" y="791"/>
                </a:cubicBezTo>
                <a:cubicBezTo>
                  <a:pt x="54" y="728"/>
                  <a:pt x="54" y="728"/>
                  <a:pt x="54" y="728"/>
                </a:cubicBezTo>
                <a:cubicBezTo>
                  <a:pt x="54" y="720"/>
                  <a:pt x="54" y="720"/>
                  <a:pt x="62" y="720"/>
                </a:cubicBezTo>
                <a:cubicBezTo>
                  <a:pt x="289" y="728"/>
                  <a:pt x="289" y="728"/>
                  <a:pt x="289" y="728"/>
                </a:cubicBezTo>
                <a:cubicBezTo>
                  <a:pt x="297" y="728"/>
                  <a:pt x="305" y="728"/>
                  <a:pt x="305" y="728"/>
                </a:cubicBezTo>
                <a:cubicBezTo>
                  <a:pt x="305" y="791"/>
                  <a:pt x="305" y="791"/>
                  <a:pt x="305" y="791"/>
                </a:cubicBezTo>
                <a:cubicBezTo>
                  <a:pt x="305" y="806"/>
                  <a:pt x="321" y="822"/>
                  <a:pt x="328" y="822"/>
                </a:cubicBezTo>
                <a:lnTo>
                  <a:pt x="328" y="822"/>
                </a:lnTo>
                <a:cubicBezTo>
                  <a:pt x="344" y="822"/>
                  <a:pt x="360" y="806"/>
                  <a:pt x="360" y="798"/>
                </a:cubicBezTo>
                <a:cubicBezTo>
                  <a:pt x="360" y="728"/>
                  <a:pt x="360" y="728"/>
                  <a:pt x="360" y="728"/>
                </a:cubicBezTo>
                <a:cubicBezTo>
                  <a:pt x="360" y="704"/>
                  <a:pt x="336" y="681"/>
                  <a:pt x="305" y="673"/>
                </a:cubicBezTo>
                <a:close/>
                <a:moveTo>
                  <a:pt x="109" y="571"/>
                </a:moveTo>
                <a:lnTo>
                  <a:pt x="109" y="571"/>
                </a:lnTo>
                <a:cubicBezTo>
                  <a:pt x="109" y="556"/>
                  <a:pt x="117" y="548"/>
                  <a:pt x="133" y="532"/>
                </a:cubicBezTo>
                <a:cubicBezTo>
                  <a:pt x="140" y="516"/>
                  <a:pt x="156" y="501"/>
                  <a:pt x="164" y="469"/>
                </a:cubicBezTo>
                <a:cubicBezTo>
                  <a:pt x="172" y="430"/>
                  <a:pt x="172" y="329"/>
                  <a:pt x="172" y="305"/>
                </a:cubicBezTo>
                <a:cubicBezTo>
                  <a:pt x="172" y="297"/>
                  <a:pt x="180" y="289"/>
                  <a:pt x="188" y="289"/>
                </a:cubicBezTo>
                <a:lnTo>
                  <a:pt x="195" y="297"/>
                </a:lnTo>
                <a:cubicBezTo>
                  <a:pt x="203" y="305"/>
                  <a:pt x="203" y="305"/>
                  <a:pt x="203" y="313"/>
                </a:cubicBezTo>
                <a:lnTo>
                  <a:pt x="203" y="313"/>
                </a:lnTo>
                <a:cubicBezTo>
                  <a:pt x="195" y="469"/>
                  <a:pt x="195" y="469"/>
                  <a:pt x="195" y="469"/>
                </a:cubicBezTo>
                <a:cubicBezTo>
                  <a:pt x="195" y="477"/>
                  <a:pt x="203" y="485"/>
                  <a:pt x="211" y="493"/>
                </a:cubicBezTo>
                <a:cubicBezTo>
                  <a:pt x="234" y="509"/>
                  <a:pt x="234" y="509"/>
                  <a:pt x="234" y="509"/>
                </a:cubicBezTo>
                <a:cubicBezTo>
                  <a:pt x="250" y="516"/>
                  <a:pt x="266" y="516"/>
                  <a:pt x="274" y="501"/>
                </a:cubicBezTo>
                <a:cubicBezTo>
                  <a:pt x="281" y="493"/>
                  <a:pt x="281" y="477"/>
                  <a:pt x="266" y="469"/>
                </a:cubicBezTo>
                <a:cubicBezTo>
                  <a:pt x="250" y="454"/>
                  <a:pt x="250" y="454"/>
                  <a:pt x="250" y="454"/>
                </a:cubicBezTo>
                <a:cubicBezTo>
                  <a:pt x="250" y="313"/>
                  <a:pt x="250" y="313"/>
                  <a:pt x="250" y="313"/>
                </a:cubicBezTo>
                <a:cubicBezTo>
                  <a:pt x="258" y="289"/>
                  <a:pt x="250" y="274"/>
                  <a:pt x="234" y="266"/>
                </a:cubicBezTo>
                <a:cubicBezTo>
                  <a:pt x="227" y="258"/>
                  <a:pt x="219" y="250"/>
                  <a:pt x="211" y="250"/>
                </a:cubicBezTo>
                <a:cubicBezTo>
                  <a:pt x="211" y="235"/>
                  <a:pt x="172" y="148"/>
                  <a:pt x="148" y="78"/>
                </a:cubicBezTo>
                <a:cubicBezTo>
                  <a:pt x="148" y="70"/>
                  <a:pt x="148" y="70"/>
                  <a:pt x="148" y="62"/>
                </a:cubicBezTo>
                <a:lnTo>
                  <a:pt x="156" y="54"/>
                </a:lnTo>
                <a:cubicBezTo>
                  <a:pt x="164" y="54"/>
                  <a:pt x="164" y="54"/>
                  <a:pt x="164" y="54"/>
                </a:cubicBezTo>
                <a:lnTo>
                  <a:pt x="172" y="54"/>
                </a:lnTo>
                <a:lnTo>
                  <a:pt x="180" y="62"/>
                </a:lnTo>
                <a:cubicBezTo>
                  <a:pt x="180" y="62"/>
                  <a:pt x="180" y="62"/>
                  <a:pt x="180" y="70"/>
                </a:cubicBezTo>
                <a:cubicBezTo>
                  <a:pt x="250" y="219"/>
                  <a:pt x="328" y="391"/>
                  <a:pt x="336" y="407"/>
                </a:cubicBezTo>
                <a:cubicBezTo>
                  <a:pt x="336" y="430"/>
                  <a:pt x="321" y="462"/>
                  <a:pt x="305" y="501"/>
                </a:cubicBezTo>
                <a:cubicBezTo>
                  <a:pt x="281" y="540"/>
                  <a:pt x="258" y="595"/>
                  <a:pt x="250" y="665"/>
                </a:cubicBezTo>
                <a:cubicBezTo>
                  <a:pt x="250" y="673"/>
                  <a:pt x="250" y="673"/>
                  <a:pt x="250" y="673"/>
                </a:cubicBezTo>
                <a:cubicBezTo>
                  <a:pt x="101" y="665"/>
                  <a:pt x="101" y="665"/>
                  <a:pt x="101" y="665"/>
                </a:cubicBezTo>
                <a:cubicBezTo>
                  <a:pt x="101" y="626"/>
                  <a:pt x="101" y="626"/>
                  <a:pt x="101" y="626"/>
                </a:cubicBezTo>
                <a:cubicBezTo>
                  <a:pt x="101" y="618"/>
                  <a:pt x="101" y="587"/>
                  <a:pt x="109" y="57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14271548" y="5824591"/>
            <a:ext cx="395194" cy="849442"/>
          </a:xfrm>
          <a:custGeom>
            <a:avLst/>
            <a:gdLst/>
            <a:ahLst/>
            <a:cxnLst/>
            <a:rect l="l" t="t" r="r" b="b"/>
            <a:pathLst>
              <a:path w="385" h="823" extrusionOk="0">
                <a:moveTo>
                  <a:pt x="337" y="673"/>
                </a:moveTo>
                <a:lnTo>
                  <a:pt x="337" y="673"/>
                </a:lnTo>
                <a:cubicBezTo>
                  <a:pt x="337" y="626"/>
                  <a:pt x="337" y="626"/>
                  <a:pt x="337" y="626"/>
                </a:cubicBezTo>
                <a:cubicBezTo>
                  <a:pt x="337" y="626"/>
                  <a:pt x="337" y="587"/>
                  <a:pt x="337" y="563"/>
                </a:cubicBezTo>
                <a:cubicBezTo>
                  <a:pt x="329" y="532"/>
                  <a:pt x="313" y="516"/>
                  <a:pt x="297" y="501"/>
                </a:cubicBezTo>
                <a:cubicBezTo>
                  <a:pt x="290" y="485"/>
                  <a:pt x="282" y="477"/>
                  <a:pt x="274" y="462"/>
                </a:cubicBezTo>
                <a:cubicBezTo>
                  <a:pt x="274" y="438"/>
                  <a:pt x="274" y="352"/>
                  <a:pt x="274" y="313"/>
                </a:cubicBezTo>
                <a:lnTo>
                  <a:pt x="274" y="313"/>
                </a:lnTo>
                <a:cubicBezTo>
                  <a:pt x="274" y="289"/>
                  <a:pt x="274" y="274"/>
                  <a:pt x="258" y="258"/>
                </a:cubicBezTo>
                <a:cubicBezTo>
                  <a:pt x="250" y="258"/>
                  <a:pt x="243" y="250"/>
                  <a:pt x="235" y="250"/>
                </a:cubicBezTo>
                <a:cubicBezTo>
                  <a:pt x="250" y="219"/>
                  <a:pt x="274" y="148"/>
                  <a:pt x="297" y="94"/>
                </a:cubicBezTo>
                <a:cubicBezTo>
                  <a:pt x="305" y="78"/>
                  <a:pt x="305" y="62"/>
                  <a:pt x="297" y="47"/>
                </a:cubicBezTo>
                <a:cubicBezTo>
                  <a:pt x="290" y="23"/>
                  <a:pt x="274" y="15"/>
                  <a:pt x="258" y="8"/>
                </a:cubicBezTo>
                <a:lnTo>
                  <a:pt x="258" y="8"/>
                </a:lnTo>
                <a:cubicBezTo>
                  <a:pt x="243" y="0"/>
                  <a:pt x="219" y="0"/>
                  <a:pt x="203" y="8"/>
                </a:cubicBezTo>
                <a:cubicBezTo>
                  <a:pt x="188" y="15"/>
                  <a:pt x="180" y="31"/>
                  <a:pt x="172" y="47"/>
                </a:cubicBezTo>
                <a:cubicBezTo>
                  <a:pt x="133" y="125"/>
                  <a:pt x="16" y="368"/>
                  <a:pt x="8" y="391"/>
                </a:cubicBezTo>
                <a:cubicBezTo>
                  <a:pt x="0" y="438"/>
                  <a:pt x="16" y="477"/>
                  <a:pt x="39" y="516"/>
                </a:cubicBezTo>
                <a:cubicBezTo>
                  <a:pt x="55" y="563"/>
                  <a:pt x="78" y="610"/>
                  <a:pt x="78" y="665"/>
                </a:cubicBezTo>
                <a:lnTo>
                  <a:pt x="78" y="665"/>
                </a:lnTo>
                <a:cubicBezTo>
                  <a:pt x="78" y="673"/>
                  <a:pt x="78" y="673"/>
                  <a:pt x="78" y="673"/>
                </a:cubicBezTo>
                <a:cubicBezTo>
                  <a:pt x="47" y="673"/>
                  <a:pt x="23" y="697"/>
                  <a:pt x="23" y="728"/>
                </a:cubicBezTo>
                <a:cubicBezTo>
                  <a:pt x="23" y="791"/>
                  <a:pt x="23" y="791"/>
                  <a:pt x="23" y="791"/>
                </a:cubicBezTo>
                <a:cubicBezTo>
                  <a:pt x="23" y="806"/>
                  <a:pt x="39" y="822"/>
                  <a:pt x="55" y="822"/>
                </a:cubicBezTo>
                <a:lnTo>
                  <a:pt x="55" y="822"/>
                </a:lnTo>
                <a:cubicBezTo>
                  <a:pt x="70" y="822"/>
                  <a:pt x="78" y="806"/>
                  <a:pt x="78" y="791"/>
                </a:cubicBezTo>
                <a:cubicBezTo>
                  <a:pt x="78" y="728"/>
                  <a:pt x="78" y="728"/>
                  <a:pt x="78" y="728"/>
                </a:cubicBezTo>
                <a:cubicBezTo>
                  <a:pt x="78" y="728"/>
                  <a:pt x="86" y="720"/>
                  <a:pt x="94" y="720"/>
                </a:cubicBezTo>
                <a:lnTo>
                  <a:pt x="94" y="720"/>
                </a:lnTo>
                <a:cubicBezTo>
                  <a:pt x="321" y="720"/>
                  <a:pt x="321" y="720"/>
                  <a:pt x="321" y="720"/>
                </a:cubicBezTo>
                <a:cubicBezTo>
                  <a:pt x="329" y="720"/>
                  <a:pt x="337" y="728"/>
                  <a:pt x="337" y="728"/>
                </a:cubicBezTo>
                <a:cubicBezTo>
                  <a:pt x="337" y="791"/>
                  <a:pt x="337" y="791"/>
                  <a:pt x="337" y="791"/>
                </a:cubicBezTo>
                <a:cubicBezTo>
                  <a:pt x="337" y="806"/>
                  <a:pt x="344" y="822"/>
                  <a:pt x="360" y="822"/>
                </a:cubicBezTo>
                <a:lnTo>
                  <a:pt x="360" y="822"/>
                </a:lnTo>
                <a:cubicBezTo>
                  <a:pt x="376" y="822"/>
                  <a:pt x="384" y="806"/>
                  <a:pt x="384" y="791"/>
                </a:cubicBezTo>
                <a:cubicBezTo>
                  <a:pt x="384" y="728"/>
                  <a:pt x="384" y="728"/>
                  <a:pt x="384" y="728"/>
                </a:cubicBezTo>
                <a:cubicBezTo>
                  <a:pt x="384" y="697"/>
                  <a:pt x="368" y="681"/>
                  <a:pt x="337" y="673"/>
                </a:cubicBezTo>
                <a:close/>
                <a:moveTo>
                  <a:pt x="62" y="407"/>
                </a:moveTo>
                <a:lnTo>
                  <a:pt x="62" y="407"/>
                </a:lnTo>
                <a:cubicBezTo>
                  <a:pt x="62" y="383"/>
                  <a:pt x="149" y="219"/>
                  <a:pt x="219" y="70"/>
                </a:cubicBezTo>
                <a:lnTo>
                  <a:pt x="219" y="62"/>
                </a:lnTo>
                <a:cubicBezTo>
                  <a:pt x="219" y="62"/>
                  <a:pt x="227" y="62"/>
                  <a:pt x="227" y="54"/>
                </a:cubicBezTo>
                <a:cubicBezTo>
                  <a:pt x="235" y="54"/>
                  <a:pt x="235" y="54"/>
                  <a:pt x="235" y="54"/>
                </a:cubicBezTo>
                <a:cubicBezTo>
                  <a:pt x="243" y="54"/>
                  <a:pt x="243" y="54"/>
                  <a:pt x="243" y="54"/>
                </a:cubicBezTo>
                <a:cubicBezTo>
                  <a:pt x="243" y="62"/>
                  <a:pt x="250" y="62"/>
                  <a:pt x="250" y="62"/>
                </a:cubicBezTo>
                <a:cubicBezTo>
                  <a:pt x="250" y="70"/>
                  <a:pt x="250" y="70"/>
                  <a:pt x="250" y="78"/>
                </a:cubicBezTo>
                <a:cubicBezTo>
                  <a:pt x="219" y="148"/>
                  <a:pt x="188" y="235"/>
                  <a:pt x="180" y="250"/>
                </a:cubicBezTo>
                <a:cubicBezTo>
                  <a:pt x="172" y="250"/>
                  <a:pt x="164" y="258"/>
                  <a:pt x="156" y="258"/>
                </a:cubicBezTo>
                <a:cubicBezTo>
                  <a:pt x="149" y="274"/>
                  <a:pt x="141" y="289"/>
                  <a:pt x="141" y="313"/>
                </a:cubicBezTo>
                <a:cubicBezTo>
                  <a:pt x="141" y="454"/>
                  <a:pt x="141" y="454"/>
                  <a:pt x="141" y="454"/>
                </a:cubicBezTo>
                <a:cubicBezTo>
                  <a:pt x="125" y="469"/>
                  <a:pt x="125" y="469"/>
                  <a:pt x="125" y="469"/>
                </a:cubicBezTo>
                <a:cubicBezTo>
                  <a:pt x="110" y="477"/>
                  <a:pt x="110" y="493"/>
                  <a:pt x="117" y="501"/>
                </a:cubicBezTo>
                <a:cubicBezTo>
                  <a:pt x="125" y="516"/>
                  <a:pt x="141" y="516"/>
                  <a:pt x="156" y="509"/>
                </a:cubicBezTo>
                <a:cubicBezTo>
                  <a:pt x="180" y="493"/>
                  <a:pt x="180" y="493"/>
                  <a:pt x="180" y="493"/>
                </a:cubicBezTo>
                <a:cubicBezTo>
                  <a:pt x="188" y="485"/>
                  <a:pt x="196" y="477"/>
                  <a:pt x="196" y="469"/>
                </a:cubicBezTo>
                <a:cubicBezTo>
                  <a:pt x="196" y="313"/>
                  <a:pt x="196" y="313"/>
                  <a:pt x="196" y="313"/>
                </a:cubicBezTo>
                <a:lnTo>
                  <a:pt x="196" y="313"/>
                </a:lnTo>
                <a:cubicBezTo>
                  <a:pt x="196" y="305"/>
                  <a:pt x="196" y="305"/>
                  <a:pt x="196" y="297"/>
                </a:cubicBezTo>
                <a:cubicBezTo>
                  <a:pt x="203" y="297"/>
                  <a:pt x="203" y="297"/>
                  <a:pt x="211" y="297"/>
                </a:cubicBezTo>
                <a:lnTo>
                  <a:pt x="219" y="297"/>
                </a:lnTo>
                <a:cubicBezTo>
                  <a:pt x="219" y="305"/>
                  <a:pt x="227" y="305"/>
                  <a:pt x="227" y="305"/>
                </a:cubicBezTo>
                <a:cubicBezTo>
                  <a:pt x="227" y="329"/>
                  <a:pt x="219" y="430"/>
                  <a:pt x="227" y="469"/>
                </a:cubicBezTo>
                <a:cubicBezTo>
                  <a:pt x="235" y="501"/>
                  <a:pt x="250" y="516"/>
                  <a:pt x="258" y="532"/>
                </a:cubicBezTo>
                <a:cubicBezTo>
                  <a:pt x="274" y="548"/>
                  <a:pt x="282" y="556"/>
                  <a:pt x="282" y="579"/>
                </a:cubicBezTo>
                <a:cubicBezTo>
                  <a:pt x="282" y="587"/>
                  <a:pt x="282" y="618"/>
                  <a:pt x="282" y="626"/>
                </a:cubicBezTo>
                <a:cubicBezTo>
                  <a:pt x="282" y="673"/>
                  <a:pt x="282" y="673"/>
                  <a:pt x="282" y="673"/>
                </a:cubicBezTo>
                <a:cubicBezTo>
                  <a:pt x="133" y="673"/>
                  <a:pt x="133" y="673"/>
                  <a:pt x="133" y="673"/>
                </a:cubicBezTo>
                <a:cubicBezTo>
                  <a:pt x="133" y="665"/>
                  <a:pt x="133" y="665"/>
                  <a:pt x="133" y="665"/>
                </a:cubicBezTo>
                <a:cubicBezTo>
                  <a:pt x="133" y="595"/>
                  <a:pt x="110" y="540"/>
                  <a:pt x="86" y="501"/>
                </a:cubicBezTo>
                <a:cubicBezTo>
                  <a:pt x="70" y="462"/>
                  <a:pt x="55" y="430"/>
                  <a:pt x="62" y="407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14616776" y="5674691"/>
            <a:ext cx="372482" cy="581435"/>
          </a:xfrm>
          <a:custGeom>
            <a:avLst/>
            <a:gdLst/>
            <a:ahLst/>
            <a:cxnLst/>
            <a:rect l="l" t="t" r="r" b="b"/>
            <a:pathLst>
              <a:path w="361" h="564" extrusionOk="0">
                <a:moveTo>
                  <a:pt x="360" y="384"/>
                </a:moveTo>
                <a:lnTo>
                  <a:pt x="360" y="384"/>
                </a:lnTo>
                <a:cubicBezTo>
                  <a:pt x="360" y="337"/>
                  <a:pt x="336" y="266"/>
                  <a:pt x="281" y="157"/>
                </a:cubicBezTo>
                <a:cubicBezTo>
                  <a:pt x="242" y="78"/>
                  <a:pt x="203" y="16"/>
                  <a:pt x="203" y="8"/>
                </a:cubicBezTo>
                <a:cubicBezTo>
                  <a:pt x="203" y="0"/>
                  <a:pt x="195" y="0"/>
                  <a:pt x="180" y="0"/>
                </a:cubicBezTo>
                <a:lnTo>
                  <a:pt x="180" y="0"/>
                </a:lnTo>
                <a:cubicBezTo>
                  <a:pt x="172" y="0"/>
                  <a:pt x="164" y="0"/>
                  <a:pt x="156" y="8"/>
                </a:cubicBezTo>
                <a:cubicBezTo>
                  <a:pt x="156" y="16"/>
                  <a:pt x="117" y="78"/>
                  <a:pt x="78" y="157"/>
                </a:cubicBezTo>
                <a:cubicBezTo>
                  <a:pt x="23" y="266"/>
                  <a:pt x="0" y="337"/>
                  <a:pt x="0" y="384"/>
                </a:cubicBezTo>
                <a:cubicBezTo>
                  <a:pt x="0" y="478"/>
                  <a:pt x="78" y="563"/>
                  <a:pt x="180" y="563"/>
                </a:cubicBezTo>
                <a:cubicBezTo>
                  <a:pt x="281" y="563"/>
                  <a:pt x="360" y="478"/>
                  <a:pt x="360" y="384"/>
                </a:cubicBezTo>
                <a:close/>
                <a:moveTo>
                  <a:pt x="180" y="509"/>
                </a:moveTo>
                <a:lnTo>
                  <a:pt x="180" y="509"/>
                </a:lnTo>
                <a:cubicBezTo>
                  <a:pt x="109" y="509"/>
                  <a:pt x="54" y="454"/>
                  <a:pt x="54" y="384"/>
                </a:cubicBezTo>
                <a:cubicBezTo>
                  <a:pt x="54" y="329"/>
                  <a:pt x="125" y="188"/>
                  <a:pt x="180" y="78"/>
                </a:cubicBezTo>
                <a:cubicBezTo>
                  <a:pt x="242" y="188"/>
                  <a:pt x="313" y="329"/>
                  <a:pt x="313" y="384"/>
                </a:cubicBezTo>
                <a:cubicBezTo>
                  <a:pt x="313" y="454"/>
                  <a:pt x="250" y="509"/>
                  <a:pt x="180" y="509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8543492" y="5606552"/>
            <a:ext cx="1176499" cy="1131076"/>
          </a:xfrm>
          <a:custGeom>
            <a:avLst/>
            <a:gdLst/>
            <a:ahLst/>
            <a:cxnLst/>
            <a:rect l="l" t="t" r="r" b="b"/>
            <a:pathLst>
              <a:path w="1144" h="1097" extrusionOk="0">
                <a:moveTo>
                  <a:pt x="1112" y="447"/>
                </a:moveTo>
                <a:lnTo>
                  <a:pt x="1112" y="447"/>
                </a:lnTo>
                <a:cubicBezTo>
                  <a:pt x="861" y="447"/>
                  <a:pt x="861" y="447"/>
                  <a:pt x="861" y="447"/>
                </a:cubicBezTo>
                <a:cubicBezTo>
                  <a:pt x="1072" y="235"/>
                  <a:pt x="1072" y="235"/>
                  <a:pt x="1072" y="235"/>
                </a:cubicBezTo>
                <a:cubicBezTo>
                  <a:pt x="1096" y="212"/>
                  <a:pt x="1096" y="173"/>
                  <a:pt x="1072" y="149"/>
                </a:cubicBezTo>
                <a:cubicBezTo>
                  <a:pt x="1041" y="126"/>
                  <a:pt x="1002" y="126"/>
                  <a:pt x="979" y="149"/>
                </a:cubicBezTo>
                <a:cubicBezTo>
                  <a:pt x="681" y="447"/>
                  <a:pt x="681" y="447"/>
                  <a:pt x="681" y="447"/>
                </a:cubicBezTo>
                <a:cubicBezTo>
                  <a:pt x="329" y="447"/>
                  <a:pt x="329" y="447"/>
                  <a:pt x="329" y="447"/>
                </a:cubicBezTo>
                <a:cubicBezTo>
                  <a:pt x="329" y="392"/>
                  <a:pt x="329" y="392"/>
                  <a:pt x="329" y="392"/>
                </a:cubicBezTo>
                <a:cubicBezTo>
                  <a:pt x="368" y="384"/>
                  <a:pt x="399" y="360"/>
                  <a:pt x="423" y="329"/>
                </a:cubicBezTo>
                <a:cubicBezTo>
                  <a:pt x="454" y="298"/>
                  <a:pt x="462" y="243"/>
                  <a:pt x="462" y="196"/>
                </a:cubicBezTo>
                <a:cubicBezTo>
                  <a:pt x="462" y="141"/>
                  <a:pt x="454" y="94"/>
                  <a:pt x="423" y="63"/>
                </a:cubicBezTo>
                <a:cubicBezTo>
                  <a:pt x="391" y="24"/>
                  <a:pt x="352" y="0"/>
                  <a:pt x="313" y="0"/>
                </a:cubicBezTo>
                <a:cubicBezTo>
                  <a:pt x="274" y="0"/>
                  <a:pt x="235" y="24"/>
                  <a:pt x="203" y="63"/>
                </a:cubicBezTo>
                <a:cubicBezTo>
                  <a:pt x="180" y="94"/>
                  <a:pt x="164" y="141"/>
                  <a:pt x="164" y="196"/>
                </a:cubicBezTo>
                <a:cubicBezTo>
                  <a:pt x="164" y="243"/>
                  <a:pt x="180" y="298"/>
                  <a:pt x="203" y="329"/>
                </a:cubicBezTo>
                <a:cubicBezTo>
                  <a:pt x="227" y="360"/>
                  <a:pt x="266" y="384"/>
                  <a:pt x="297" y="392"/>
                </a:cubicBezTo>
                <a:cubicBezTo>
                  <a:pt x="297" y="447"/>
                  <a:pt x="297" y="447"/>
                  <a:pt x="297" y="447"/>
                </a:cubicBezTo>
                <a:cubicBezTo>
                  <a:pt x="31" y="447"/>
                  <a:pt x="31" y="447"/>
                  <a:pt x="31" y="447"/>
                </a:cubicBezTo>
                <a:cubicBezTo>
                  <a:pt x="15" y="447"/>
                  <a:pt x="0" y="454"/>
                  <a:pt x="0" y="470"/>
                </a:cubicBezTo>
                <a:cubicBezTo>
                  <a:pt x="0" y="541"/>
                  <a:pt x="23" y="635"/>
                  <a:pt x="70" y="713"/>
                </a:cubicBezTo>
                <a:cubicBezTo>
                  <a:pt x="117" y="799"/>
                  <a:pt x="180" y="869"/>
                  <a:pt x="250" y="901"/>
                </a:cubicBezTo>
                <a:cubicBezTo>
                  <a:pt x="258" y="909"/>
                  <a:pt x="266" y="909"/>
                  <a:pt x="274" y="909"/>
                </a:cubicBezTo>
                <a:cubicBezTo>
                  <a:pt x="274" y="1018"/>
                  <a:pt x="274" y="1018"/>
                  <a:pt x="274" y="1018"/>
                </a:cubicBezTo>
                <a:cubicBezTo>
                  <a:pt x="274" y="1057"/>
                  <a:pt x="305" y="1096"/>
                  <a:pt x="352" y="1096"/>
                </a:cubicBezTo>
                <a:cubicBezTo>
                  <a:pt x="783" y="1096"/>
                  <a:pt x="783" y="1096"/>
                  <a:pt x="783" y="1096"/>
                </a:cubicBezTo>
                <a:cubicBezTo>
                  <a:pt x="830" y="1096"/>
                  <a:pt x="861" y="1057"/>
                  <a:pt x="861" y="1018"/>
                </a:cubicBezTo>
                <a:cubicBezTo>
                  <a:pt x="861" y="916"/>
                  <a:pt x="861" y="916"/>
                  <a:pt x="861" y="916"/>
                </a:cubicBezTo>
                <a:cubicBezTo>
                  <a:pt x="877" y="909"/>
                  <a:pt x="885" y="909"/>
                  <a:pt x="892" y="901"/>
                </a:cubicBezTo>
                <a:cubicBezTo>
                  <a:pt x="963" y="869"/>
                  <a:pt x="1026" y="799"/>
                  <a:pt x="1072" y="713"/>
                </a:cubicBezTo>
                <a:cubicBezTo>
                  <a:pt x="1120" y="635"/>
                  <a:pt x="1143" y="541"/>
                  <a:pt x="1143" y="470"/>
                </a:cubicBezTo>
                <a:cubicBezTo>
                  <a:pt x="1143" y="454"/>
                  <a:pt x="1127" y="447"/>
                  <a:pt x="1112" y="447"/>
                </a:cubicBezTo>
                <a:close/>
                <a:moveTo>
                  <a:pt x="1018" y="180"/>
                </a:moveTo>
                <a:lnTo>
                  <a:pt x="1018" y="180"/>
                </a:lnTo>
                <a:cubicBezTo>
                  <a:pt x="1018" y="180"/>
                  <a:pt x="1018" y="180"/>
                  <a:pt x="1026" y="180"/>
                </a:cubicBezTo>
                <a:lnTo>
                  <a:pt x="1033" y="180"/>
                </a:lnTo>
                <a:cubicBezTo>
                  <a:pt x="1033" y="188"/>
                  <a:pt x="1033" y="196"/>
                  <a:pt x="1033" y="204"/>
                </a:cubicBezTo>
                <a:cubicBezTo>
                  <a:pt x="806" y="431"/>
                  <a:pt x="806" y="431"/>
                  <a:pt x="806" y="431"/>
                </a:cubicBezTo>
                <a:cubicBezTo>
                  <a:pt x="767" y="431"/>
                  <a:pt x="767" y="431"/>
                  <a:pt x="767" y="431"/>
                </a:cubicBezTo>
                <a:lnTo>
                  <a:pt x="1018" y="180"/>
                </a:lnTo>
                <a:close/>
                <a:moveTo>
                  <a:pt x="196" y="196"/>
                </a:moveTo>
                <a:lnTo>
                  <a:pt x="196" y="196"/>
                </a:lnTo>
                <a:cubicBezTo>
                  <a:pt x="196" y="110"/>
                  <a:pt x="250" y="32"/>
                  <a:pt x="313" y="32"/>
                </a:cubicBezTo>
                <a:cubicBezTo>
                  <a:pt x="376" y="32"/>
                  <a:pt x="431" y="110"/>
                  <a:pt x="431" y="196"/>
                </a:cubicBezTo>
                <a:cubicBezTo>
                  <a:pt x="431" y="274"/>
                  <a:pt x="391" y="345"/>
                  <a:pt x="329" y="353"/>
                </a:cubicBezTo>
                <a:cubicBezTo>
                  <a:pt x="329" y="282"/>
                  <a:pt x="329" y="282"/>
                  <a:pt x="329" y="282"/>
                </a:cubicBezTo>
                <a:cubicBezTo>
                  <a:pt x="383" y="243"/>
                  <a:pt x="383" y="243"/>
                  <a:pt x="383" y="243"/>
                </a:cubicBezTo>
                <a:cubicBezTo>
                  <a:pt x="383" y="235"/>
                  <a:pt x="391" y="227"/>
                  <a:pt x="383" y="220"/>
                </a:cubicBezTo>
                <a:cubicBezTo>
                  <a:pt x="376" y="212"/>
                  <a:pt x="368" y="212"/>
                  <a:pt x="360" y="220"/>
                </a:cubicBezTo>
                <a:cubicBezTo>
                  <a:pt x="329" y="243"/>
                  <a:pt x="329" y="243"/>
                  <a:pt x="329" y="243"/>
                </a:cubicBezTo>
                <a:cubicBezTo>
                  <a:pt x="329" y="188"/>
                  <a:pt x="329" y="188"/>
                  <a:pt x="329" y="188"/>
                </a:cubicBezTo>
                <a:cubicBezTo>
                  <a:pt x="376" y="165"/>
                  <a:pt x="376" y="165"/>
                  <a:pt x="376" y="165"/>
                </a:cubicBezTo>
                <a:cubicBezTo>
                  <a:pt x="383" y="165"/>
                  <a:pt x="391" y="149"/>
                  <a:pt x="383" y="141"/>
                </a:cubicBezTo>
                <a:cubicBezTo>
                  <a:pt x="383" y="133"/>
                  <a:pt x="376" y="133"/>
                  <a:pt x="360" y="133"/>
                </a:cubicBezTo>
                <a:cubicBezTo>
                  <a:pt x="329" y="149"/>
                  <a:pt x="329" y="149"/>
                  <a:pt x="329" y="149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18"/>
                  <a:pt x="321" y="110"/>
                  <a:pt x="305" y="110"/>
                </a:cubicBezTo>
                <a:cubicBezTo>
                  <a:pt x="297" y="110"/>
                  <a:pt x="290" y="118"/>
                  <a:pt x="290" y="126"/>
                </a:cubicBezTo>
                <a:cubicBezTo>
                  <a:pt x="290" y="180"/>
                  <a:pt x="290" y="180"/>
                  <a:pt x="290" y="180"/>
                </a:cubicBezTo>
                <a:lnTo>
                  <a:pt x="290" y="180"/>
                </a:lnTo>
                <a:lnTo>
                  <a:pt x="290" y="180"/>
                </a:lnTo>
                <a:cubicBezTo>
                  <a:pt x="266" y="157"/>
                  <a:pt x="266" y="157"/>
                  <a:pt x="266" y="157"/>
                </a:cubicBezTo>
                <a:cubicBezTo>
                  <a:pt x="266" y="149"/>
                  <a:pt x="250" y="149"/>
                  <a:pt x="243" y="157"/>
                </a:cubicBezTo>
                <a:cubicBezTo>
                  <a:pt x="243" y="165"/>
                  <a:pt x="243" y="180"/>
                  <a:pt x="250" y="180"/>
                </a:cubicBezTo>
                <a:cubicBezTo>
                  <a:pt x="297" y="227"/>
                  <a:pt x="297" y="227"/>
                  <a:pt x="297" y="227"/>
                </a:cubicBezTo>
                <a:cubicBezTo>
                  <a:pt x="297" y="274"/>
                  <a:pt x="297" y="274"/>
                  <a:pt x="297" y="274"/>
                </a:cubicBezTo>
                <a:cubicBezTo>
                  <a:pt x="274" y="251"/>
                  <a:pt x="274" y="251"/>
                  <a:pt x="274" y="251"/>
                </a:cubicBezTo>
                <a:cubicBezTo>
                  <a:pt x="266" y="243"/>
                  <a:pt x="250" y="243"/>
                  <a:pt x="250" y="251"/>
                </a:cubicBezTo>
                <a:cubicBezTo>
                  <a:pt x="243" y="259"/>
                  <a:pt x="243" y="266"/>
                  <a:pt x="250" y="274"/>
                </a:cubicBezTo>
                <a:cubicBezTo>
                  <a:pt x="297" y="321"/>
                  <a:pt x="297" y="321"/>
                  <a:pt x="297" y="321"/>
                </a:cubicBezTo>
                <a:cubicBezTo>
                  <a:pt x="297" y="353"/>
                  <a:pt x="297" y="353"/>
                  <a:pt x="297" y="353"/>
                </a:cubicBezTo>
                <a:cubicBezTo>
                  <a:pt x="243" y="345"/>
                  <a:pt x="196" y="274"/>
                  <a:pt x="196" y="196"/>
                </a:cubicBezTo>
                <a:close/>
                <a:moveTo>
                  <a:pt x="1088" y="493"/>
                </a:moveTo>
                <a:lnTo>
                  <a:pt x="1088" y="493"/>
                </a:lnTo>
                <a:cubicBezTo>
                  <a:pt x="1088" y="517"/>
                  <a:pt x="1080" y="541"/>
                  <a:pt x="1072" y="556"/>
                </a:cubicBezTo>
                <a:cubicBezTo>
                  <a:pt x="70" y="556"/>
                  <a:pt x="70" y="556"/>
                  <a:pt x="70" y="556"/>
                </a:cubicBezTo>
                <a:cubicBezTo>
                  <a:pt x="63" y="541"/>
                  <a:pt x="55" y="517"/>
                  <a:pt x="55" y="493"/>
                </a:cubicBezTo>
                <a:lnTo>
                  <a:pt x="1088" y="493"/>
                </a:lnTo>
                <a:close/>
                <a:moveTo>
                  <a:pt x="814" y="1018"/>
                </a:moveTo>
                <a:lnTo>
                  <a:pt x="814" y="1018"/>
                </a:lnTo>
                <a:cubicBezTo>
                  <a:pt x="814" y="1026"/>
                  <a:pt x="798" y="1042"/>
                  <a:pt x="783" y="1042"/>
                </a:cubicBezTo>
                <a:cubicBezTo>
                  <a:pt x="352" y="1042"/>
                  <a:pt x="352" y="1042"/>
                  <a:pt x="352" y="1042"/>
                </a:cubicBezTo>
                <a:cubicBezTo>
                  <a:pt x="336" y="1042"/>
                  <a:pt x="321" y="1026"/>
                  <a:pt x="321" y="1018"/>
                </a:cubicBezTo>
                <a:cubicBezTo>
                  <a:pt x="321" y="940"/>
                  <a:pt x="321" y="940"/>
                  <a:pt x="321" y="940"/>
                </a:cubicBezTo>
                <a:cubicBezTo>
                  <a:pt x="399" y="971"/>
                  <a:pt x="485" y="995"/>
                  <a:pt x="571" y="995"/>
                </a:cubicBezTo>
                <a:cubicBezTo>
                  <a:pt x="658" y="995"/>
                  <a:pt x="736" y="971"/>
                  <a:pt x="814" y="940"/>
                </a:cubicBezTo>
                <a:lnTo>
                  <a:pt x="814" y="1018"/>
                </a:lnTo>
                <a:close/>
                <a:moveTo>
                  <a:pt x="869" y="854"/>
                </a:moveTo>
                <a:lnTo>
                  <a:pt x="869" y="854"/>
                </a:lnTo>
                <a:cubicBezTo>
                  <a:pt x="783" y="901"/>
                  <a:pt x="681" y="924"/>
                  <a:pt x="571" y="924"/>
                </a:cubicBezTo>
                <a:cubicBezTo>
                  <a:pt x="462" y="924"/>
                  <a:pt x="360" y="901"/>
                  <a:pt x="274" y="854"/>
                </a:cubicBezTo>
                <a:cubicBezTo>
                  <a:pt x="219" y="822"/>
                  <a:pt x="156" y="768"/>
                  <a:pt x="117" y="689"/>
                </a:cubicBezTo>
                <a:cubicBezTo>
                  <a:pt x="102" y="658"/>
                  <a:pt x="94" y="635"/>
                  <a:pt x="86" y="611"/>
                </a:cubicBezTo>
                <a:cubicBezTo>
                  <a:pt x="1057" y="611"/>
                  <a:pt x="1057" y="611"/>
                  <a:pt x="1057" y="611"/>
                </a:cubicBezTo>
                <a:cubicBezTo>
                  <a:pt x="1049" y="635"/>
                  <a:pt x="1041" y="658"/>
                  <a:pt x="1026" y="689"/>
                </a:cubicBezTo>
                <a:cubicBezTo>
                  <a:pt x="986" y="768"/>
                  <a:pt x="924" y="822"/>
                  <a:pt x="869" y="854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17537587" y="8922558"/>
            <a:ext cx="1112901" cy="436079"/>
          </a:xfrm>
          <a:custGeom>
            <a:avLst/>
            <a:gdLst/>
            <a:ahLst/>
            <a:cxnLst/>
            <a:rect l="l" t="t" r="r" b="b"/>
            <a:pathLst>
              <a:path w="1081" h="424" extrusionOk="0">
                <a:moveTo>
                  <a:pt x="1065" y="125"/>
                </a:moveTo>
                <a:lnTo>
                  <a:pt x="1065" y="125"/>
                </a:lnTo>
                <a:cubicBezTo>
                  <a:pt x="1002" y="125"/>
                  <a:pt x="1002" y="125"/>
                  <a:pt x="1002" y="125"/>
                </a:cubicBezTo>
                <a:cubicBezTo>
                  <a:pt x="1002" y="71"/>
                  <a:pt x="1002" y="71"/>
                  <a:pt x="1002" y="71"/>
                </a:cubicBezTo>
                <a:cubicBezTo>
                  <a:pt x="1002" y="63"/>
                  <a:pt x="994" y="55"/>
                  <a:pt x="986" y="55"/>
                </a:cubicBezTo>
                <a:cubicBezTo>
                  <a:pt x="924" y="55"/>
                  <a:pt x="924" y="55"/>
                  <a:pt x="924" y="55"/>
                </a:cubicBezTo>
                <a:cubicBezTo>
                  <a:pt x="924" y="16"/>
                  <a:pt x="924" y="16"/>
                  <a:pt x="924" y="16"/>
                </a:cubicBezTo>
                <a:cubicBezTo>
                  <a:pt x="924" y="0"/>
                  <a:pt x="916" y="0"/>
                  <a:pt x="908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822" y="0"/>
                  <a:pt x="814" y="0"/>
                  <a:pt x="814" y="16"/>
                </a:cubicBezTo>
                <a:cubicBezTo>
                  <a:pt x="814" y="133"/>
                  <a:pt x="814" y="133"/>
                  <a:pt x="814" y="133"/>
                </a:cubicBezTo>
                <a:cubicBezTo>
                  <a:pt x="266" y="133"/>
                  <a:pt x="266" y="133"/>
                  <a:pt x="266" y="133"/>
                </a:cubicBezTo>
                <a:cubicBezTo>
                  <a:pt x="266" y="16"/>
                  <a:pt x="266" y="16"/>
                  <a:pt x="266" y="16"/>
                </a:cubicBezTo>
                <a:cubicBezTo>
                  <a:pt x="266" y="8"/>
                  <a:pt x="258" y="0"/>
                  <a:pt x="250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64" y="0"/>
                  <a:pt x="157" y="8"/>
                  <a:pt x="157" y="16"/>
                </a:cubicBezTo>
                <a:cubicBezTo>
                  <a:pt x="157" y="55"/>
                  <a:pt x="157" y="55"/>
                  <a:pt x="157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86" y="55"/>
                  <a:pt x="78" y="63"/>
                  <a:pt x="78" y="71"/>
                </a:cubicBezTo>
                <a:cubicBezTo>
                  <a:pt x="78" y="125"/>
                  <a:pt x="78" y="125"/>
                  <a:pt x="78" y="125"/>
                </a:cubicBezTo>
                <a:cubicBezTo>
                  <a:pt x="15" y="125"/>
                  <a:pt x="15" y="125"/>
                  <a:pt x="15" y="125"/>
                </a:cubicBezTo>
                <a:cubicBezTo>
                  <a:pt x="8" y="125"/>
                  <a:pt x="0" y="133"/>
                  <a:pt x="0" y="141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90"/>
                  <a:pt x="8" y="298"/>
                  <a:pt x="15" y="298"/>
                </a:cubicBezTo>
                <a:cubicBezTo>
                  <a:pt x="78" y="298"/>
                  <a:pt x="78" y="298"/>
                  <a:pt x="78" y="298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78" y="360"/>
                  <a:pt x="86" y="368"/>
                  <a:pt x="94" y="368"/>
                </a:cubicBezTo>
                <a:cubicBezTo>
                  <a:pt x="157" y="368"/>
                  <a:pt x="157" y="368"/>
                  <a:pt x="157" y="368"/>
                </a:cubicBezTo>
                <a:cubicBezTo>
                  <a:pt x="157" y="399"/>
                  <a:pt x="157" y="399"/>
                  <a:pt x="157" y="399"/>
                </a:cubicBezTo>
                <a:cubicBezTo>
                  <a:pt x="157" y="415"/>
                  <a:pt x="164" y="423"/>
                  <a:pt x="172" y="423"/>
                </a:cubicBezTo>
                <a:cubicBezTo>
                  <a:pt x="250" y="423"/>
                  <a:pt x="250" y="423"/>
                  <a:pt x="250" y="423"/>
                </a:cubicBezTo>
                <a:cubicBezTo>
                  <a:pt x="258" y="423"/>
                  <a:pt x="266" y="415"/>
                  <a:pt x="266" y="399"/>
                </a:cubicBezTo>
                <a:cubicBezTo>
                  <a:pt x="266" y="274"/>
                  <a:pt x="266" y="274"/>
                  <a:pt x="266" y="274"/>
                </a:cubicBezTo>
                <a:cubicBezTo>
                  <a:pt x="814" y="274"/>
                  <a:pt x="814" y="274"/>
                  <a:pt x="814" y="274"/>
                </a:cubicBezTo>
                <a:cubicBezTo>
                  <a:pt x="814" y="399"/>
                  <a:pt x="814" y="399"/>
                  <a:pt x="814" y="399"/>
                </a:cubicBezTo>
                <a:cubicBezTo>
                  <a:pt x="814" y="407"/>
                  <a:pt x="822" y="415"/>
                  <a:pt x="830" y="415"/>
                </a:cubicBezTo>
                <a:cubicBezTo>
                  <a:pt x="908" y="415"/>
                  <a:pt x="908" y="415"/>
                  <a:pt x="908" y="415"/>
                </a:cubicBezTo>
                <a:cubicBezTo>
                  <a:pt x="916" y="415"/>
                  <a:pt x="924" y="407"/>
                  <a:pt x="924" y="399"/>
                </a:cubicBezTo>
                <a:cubicBezTo>
                  <a:pt x="924" y="360"/>
                  <a:pt x="924" y="360"/>
                  <a:pt x="924" y="360"/>
                </a:cubicBezTo>
                <a:cubicBezTo>
                  <a:pt x="986" y="360"/>
                  <a:pt x="986" y="360"/>
                  <a:pt x="986" y="360"/>
                </a:cubicBezTo>
                <a:cubicBezTo>
                  <a:pt x="994" y="360"/>
                  <a:pt x="1002" y="360"/>
                  <a:pt x="1002" y="344"/>
                </a:cubicBezTo>
                <a:cubicBezTo>
                  <a:pt x="1002" y="298"/>
                  <a:pt x="1002" y="298"/>
                  <a:pt x="1002" y="298"/>
                </a:cubicBezTo>
                <a:cubicBezTo>
                  <a:pt x="1065" y="298"/>
                  <a:pt x="1065" y="298"/>
                  <a:pt x="1065" y="298"/>
                </a:cubicBezTo>
                <a:cubicBezTo>
                  <a:pt x="1073" y="298"/>
                  <a:pt x="1080" y="290"/>
                  <a:pt x="1080" y="282"/>
                </a:cubicBezTo>
                <a:cubicBezTo>
                  <a:pt x="1080" y="141"/>
                  <a:pt x="1080" y="141"/>
                  <a:pt x="1080" y="141"/>
                </a:cubicBezTo>
                <a:cubicBezTo>
                  <a:pt x="1080" y="133"/>
                  <a:pt x="1073" y="125"/>
                  <a:pt x="1065" y="125"/>
                </a:cubicBezTo>
                <a:close/>
                <a:moveTo>
                  <a:pt x="39" y="266"/>
                </a:moveTo>
                <a:lnTo>
                  <a:pt x="39" y="266"/>
                </a:lnTo>
                <a:cubicBezTo>
                  <a:pt x="39" y="165"/>
                  <a:pt x="39" y="165"/>
                  <a:pt x="39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266"/>
                  <a:pt x="78" y="266"/>
                  <a:pt x="78" y="266"/>
                </a:cubicBezTo>
                <a:lnTo>
                  <a:pt x="39" y="266"/>
                </a:lnTo>
                <a:close/>
                <a:moveTo>
                  <a:pt x="117" y="329"/>
                </a:moveTo>
                <a:lnTo>
                  <a:pt x="117" y="329"/>
                </a:lnTo>
                <a:cubicBezTo>
                  <a:pt x="117" y="282"/>
                  <a:pt x="117" y="282"/>
                  <a:pt x="117" y="282"/>
                </a:cubicBezTo>
                <a:cubicBezTo>
                  <a:pt x="117" y="141"/>
                  <a:pt x="117" y="141"/>
                  <a:pt x="117" y="141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329"/>
                  <a:pt x="157" y="329"/>
                  <a:pt x="157" y="329"/>
                </a:cubicBezTo>
                <a:lnTo>
                  <a:pt x="117" y="329"/>
                </a:lnTo>
                <a:close/>
                <a:moveTo>
                  <a:pt x="235" y="384"/>
                </a:moveTo>
                <a:lnTo>
                  <a:pt x="235" y="384"/>
                </a:lnTo>
                <a:cubicBezTo>
                  <a:pt x="188" y="384"/>
                  <a:pt x="188" y="384"/>
                  <a:pt x="188" y="384"/>
                </a:cubicBezTo>
                <a:cubicBezTo>
                  <a:pt x="188" y="360"/>
                  <a:pt x="188" y="360"/>
                  <a:pt x="188" y="360"/>
                </a:cubicBezTo>
                <a:cubicBezTo>
                  <a:pt x="188" y="352"/>
                  <a:pt x="196" y="352"/>
                  <a:pt x="196" y="344"/>
                </a:cubicBezTo>
                <a:cubicBezTo>
                  <a:pt x="196" y="71"/>
                  <a:pt x="196" y="71"/>
                  <a:pt x="196" y="71"/>
                </a:cubicBezTo>
                <a:lnTo>
                  <a:pt x="188" y="63"/>
                </a:lnTo>
                <a:cubicBezTo>
                  <a:pt x="188" y="31"/>
                  <a:pt x="188" y="31"/>
                  <a:pt x="188" y="31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35" y="157"/>
                  <a:pt x="235" y="157"/>
                  <a:pt x="235" y="157"/>
                </a:cubicBezTo>
                <a:cubicBezTo>
                  <a:pt x="235" y="259"/>
                  <a:pt x="235" y="259"/>
                  <a:pt x="235" y="259"/>
                </a:cubicBezTo>
                <a:lnTo>
                  <a:pt x="235" y="384"/>
                </a:lnTo>
                <a:close/>
                <a:moveTo>
                  <a:pt x="266" y="243"/>
                </a:moveTo>
                <a:lnTo>
                  <a:pt x="266" y="243"/>
                </a:lnTo>
                <a:cubicBezTo>
                  <a:pt x="266" y="172"/>
                  <a:pt x="266" y="172"/>
                  <a:pt x="266" y="172"/>
                </a:cubicBezTo>
                <a:cubicBezTo>
                  <a:pt x="814" y="172"/>
                  <a:pt x="814" y="172"/>
                  <a:pt x="814" y="172"/>
                </a:cubicBezTo>
                <a:cubicBezTo>
                  <a:pt x="814" y="243"/>
                  <a:pt x="814" y="243"/>
                  <a:pt x="814" y="243"/>
                </a:cubicBezTo>
                <a:lnTo>
                  <a:pt x="266" y="243"/>
                </a:lnTo>
                <a:close/>
                <a:moveTo>
                  <a:pt x="892" y="384"/>
                </a:moveTo>
                <a:lnTo>
                  <a:pt x="892" y="384"/>
                </a:lnTo>
                <a:cubicBezTo>
                  <a:pt x="846" y="384"/>
                  <a:pt x="846" y="384"/>
                  <a:pt x="846" y="384"/>
                </a:cubicBezTo>
                <a:cubicBezTo>
                  <a:pt x="846" y="259"/>
                  <a:pt x="846" y="259"/>
                  <a:pt x="846" y="259"/>
                </a:cubicBezTo>
                <a:cubicBezTo>
                  <a:pt x="846" y="157"/>
                  <a:pt x="846" y="157"/>
                  <a:pt x="846" y="157"/>
                </a:cubicBezTo>
                <a:cubicBezTo>
                  <a:pt x="846" y="31"/>
                  <a:pt x="846" y="31"/>
                  <a:pt x="846" y="31"/>
                </a:cubicBezTo>
                <a:cubicBezTo>
                  <a:pt x="892" y="31"/>
                  <a:pt x="892" y="31"/>
                  <a:pt x="892" y="31"/>
                </a:cubicBezTo>
                <a:cubicBezTo>
                  <a:pt x="892" y="71"/>
                  <a:pt x="892" y="71"/>
                  <a:pt x="892" y="71"/>
                </a:cubicBezTo>
                <a:cubicBezTo>
                  <a:pt x="892" y="344"/>
                  <a:pt x="892" y="344"/>
                  <a:pt x="892" y="344"/>
                </a:cubicBezTo>
                <a:lnTo>
                  <a:pt x="892" y="384"/>
                </a:lnTo>
                <a:close/>
                <a:moveTo>
                  <a:pt x="971" y="329"/>
                </a:moveTo>
                <a:lnTo>
                  <a:pt x="971" y="329"/>
                </a:lnTo>
                <a:cubicBezTo>
                  <a:pt x="924" y="329"/>
                  <a:pt x="924" y="329"/>
                  <a:pt x="924" y="329"/>
                </a:cubicBezTo>
                <a:cubicBezTo>
                  <a:pt x="924" y="86"/>
                  <a:pt x="924" y="86"/>
                  <a:pt x="924" y="86"/>
                </a:cubicBezTo>
                <a:cubicBezTo>
                  <a:pt x="971" y="86"/>
                  <a:pt x="971" y="86"/>
                  <a:pt x="971" y="86"/>
                </a:cubicBezTo>
                <a:cubicBezTo>
                  <a:pt x="971" y="141"/>
                  <a:pt x="971" y="141"/>
                  <a:pt x="971" y="141"/>
                </a:cubicBezTo>
                <a:cubicBezTo>
                  <a:pt x="971" y="282"/>
                  <a:pt x="971" y="282"/>
                  <a:pt x="971" y="282"/>
                </a:cubicBezTo>
                <a:lnTo>
                  <a:pt x="971" y="329"/>
                </a:lnTo>
                <a:close/>
                <a:moveTo>
                  <a:pt x="1049" y="259"/>
                </a:moveTo>
                <a:lnTo>
                  <a:pt x="1049" y="259"/>
                </a:lnTo>
                <a:cubicBezTo>
                  <a:pt x="1002" y="259"/>
                  <a:pt x="1002" y="259"/>
                  <a:pt x="1002" y="259"/>
                </a:cubicBezTo>
                <a:cubicBezTo>
                  <a:pt x="1002" y="157"/>
                  <a:pt x="1002" y="157"/>
                  <a:pt x="1002" y="157"/>
                </a:cubicBezTo>
                <a:cubicBezTo>
                  <a:pt x="1049" y="157"/>
                  <a:pt x="1049" y="157"/>
                  <a:pt x="1049" y="157"/>
                </a:cubicBezTo>
                <a:lnTo>
                  <a:pt x="1049" y="259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5949738" y="8622755"/>
            <a:ext cx="613234" cy="1026596"/>
          </a:xfrm>
          <a:custGeom>
            <a:avLst/>
            <a:gdLst/>
            <a:ahLst/>
            <a:cxnLst/>
            <a:rect l="l" t="t" r="r" b="b"/>
            <a:pathLst>
              <a:path w="596" h="996" extrusionOk="0">
                <a:moveTo>
                  <a:pt x="517" y="274"/>
                </a:moveTo>
                <a:lnTo>
                  <a:pt x="517" y="274"/>
                </a:lnTo>
                <a:cubicBezTo>
                  <a:pt x="462" y="274"/>
                  <a:pt x="462" y="274"/>
                  <a:pt x="462" y="274"/>
                </a:cubicBezTo>
                <a:cubicBezTo>
                  <a:pt x="462" y="149"/>
                  <a:pt x="462" y="149"/>
                  <a:pt x="462" y="149"/>
                </a:cubicBezTo>
                <a:cubicBezTo>
                  <a:pt x="485" y="149"/>
                  <a:pt x="485" y="149"/>
                  <a:pt x="485" y="149"/>
                </a:cubicBezTo>
                <a:cubicBezTo>
                  <a:pt x="501" y="149"/>
                  <a:pt x="509" y="133"/>
                  <a:pt x="509" y="126"/>
                </a:cubicBezTo>
                <a:cubicBezTo>
                  <a:pt x="509" y="110"/>
                  <a:pt x="501" y="94"/>
                  <a:pt x="485" y="94"/>
                </a:cubicBezTo>
                <a:cubicBezTo>
                  <a:pt x="462" y="94"/>
                  <a:pt x="462" y="94"/>
                  <a:pt x="462" y="94"/>
                </a:cubicBezTo>
                <a:cubicBezTo>
                  <a:pt x="462" y="24"/>
                  <a:pt x="462" y="24"/>
                  <a:pt x="462" y="24"/>
                </a:cubicBezTo>
                <a:cubicBezTo>
                  <a:pt x="462" y="8"/>
                  <a:pt x="446" y="0"/>
                  <a:pt x="438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48" y="0"/>
                  <a:pt x="133" y="8"/>
                  <a:pt x="133" y="24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09" y="94"/>
                  <a:pt x="109" y="94"/>
                  <a:pt x="109" y="94"/>
                </a:cubicBezTo>
                <a:cubicBezTo>
                  <a:pt x="94" y="94"/>
                  <a:pt x="86" y="110"/>
                  <a:pt x="86" y="126"/>
                </a:cubicBezTo>
                <a:cubicBezTo>
                  <a:pt x="86" y="133"/>
                  <a:pt x="94" y="149"/>
                  <a:pt x="109" y="149"/>
                </a:cubicBezTo>
                <a:cubicBezTo>
                  <a:pt x="133" y="149"/>
                  <a:pt x="133" y="149"/>
                  <a:pt x="133" y="149"/>
                </a:cubicBezTo>
                <a:cubicBezTo>
                  <a:pt x="133" y="274"/>
                  <a:pt x="133" y="274"/>
                  <a:pt x="133" y="274"/>
                </a:cubicBezTo>
                <a:cubicBezTo>
                  <a:pt x="78" y="274"/>
                  <a:pt x="78" y="274"/>
                  <a:pt x="78" y="274"/>
                </a:cubicBezTo>
                <a:cubicBezTo>
                  <a:pt x="39" y="274"/>
                  <a:pt x="0" y="306"/>
                  <a:pt x="0" y="353"/>
                </a:cubicBezTo>
                <a:cubicBezTo>
                  <a:pt x="0" y="916"/>
                  <a:pt x="0" y="916"/>
                  <a:pt x="0" y="916"/>
                </a:cubicBezTo>
                <a:cubicBezTo>
                  <a:pt x="0" y="963"/>
                  <a:pt x="39" y="995"/>
                  <a:pt x="78" y="995"/>
                </a:cubicBezTo>
                <a:cubicBezTo>
                  <a:pt x="517" y="995"/>
                  <a:pt x="517" y="995"/>
                  <a:pt x="517" y="995"/>
                </a:cubicBezTo>
                <a:cubicBezTo>
                  <a:pt x="556" y="995"/>
                  <a:pt x="595" y="963"/>
                  <a:pt x="595" y="916"/>
                </a:cubicBezTo>
                <a:cubicBezTo>
                  <a:pt x="595" y="353"/>
                  <a:pt x="595" y="353"/>
                  <a:pt x="595" y="353"/>
                </a:cubicBezTo>
                <a:cubicBezTo>
                  <a:pt x="595" y="306"/>
                  <a:pt x="556" y="274"/>
                  <a:pt x="517" y="274"/>
                </a:cubicBezTo>
                <a:close/>
                <a:moveTo>
                  <a:pt x="188" y="47"/>
                </a:moveTo>
                <a:lnTo>
                  <a:pt x="188" y="47"/>
                </a:lnTo>
                <a:cubicBezTo>
                  <a:pt x="407" y="47"/>
                  <a:pt x="407" y="47"/>
                  <a:pt x="407" y="47"/>
                </a:cubicBezTo>
                <a:cubicBezTo>
                  <a:pt x="407" y="94"/>
                  <a:pt x="407" y="94"/>
                  <a:pt x="407" y="94"/>
                </a:cubicBezTo>
                <a:cubicBezTo>
                  <a:pt x="188" y="94"/>
                  <a:pt x="188" y="94"/>
                  <a:pt x="188" y="94"/>
                </a:cubicBezTo>
                <a:lnTo>
                  <a:pt x="188" y="47"/>
                </a:lnTo>
                <a:close/>
                <a:moveTo>
                  <a:pt x="188" y="149"/>
                </a:moveTo>
                <a:lnTo>
                  <a:pt x="188" y="149"/>
                </a:lnTo>
                <a:cubicBezTo>
                  <a:pt x="407" y="149"/>
                  <a:pt x="407" y="149"/>
                  <a:pt x="407" y="149"/>
                </a:cubicBezTo>
                <a:cubicBezTo>
                  <a:pt x="407" y="274"/>
                  <a:pt x="407" y="274"/>
                  <a:pt x="407" y="274"/>
                </a:cubicBezTo>
                <a:cubicBezTo>
                  <a:pt x="188" y="274"/>
                  <a:pt x="188" y="274"/>
                  <a:pt x="188" y="274"/>
                </a:cubicBezTo>
                <a:lnTo>
                  <a:pt x="188" y="149"/>
                </a:lnTo>
                <a:close/>
                <a:moveTo>
                  <a:pt x="540" y="916"/>
                </a:moveTo>
                <a:lnTo>
                  <a:pt x="540" y="916"/>
                </a:lnTo>
                <a:cubicBezTo>
                  <a:pt x="540" y="932"/>
                  <a:pt x="524" y="948"/>
                  <a:pt x="517" y="948"/>
                </a:cubicBezTo>
                <a:cubicBezTo>
                  <a:pt x="78" y="948"/>
                  <a:pt x="78" y="948"/>
                  <a:pt x="78" y="948"/>
                </a:cubicBezTo>
                <a:cubicBezTo>
                  <a:pt x="62" y="948"/>
                  <a:pt x="55" y="932"/>
                  <a:pt x="55" y="916"/>
                </a:cubicBezTo>
                <a:cubicBezTo>
                  <a:pt x="55" y="353"/>
                  <a:pt x="55" y="353"/>
                  <a:pt x="55" y="353"/>
                </a:cubicBezTo>
                <a:cubicBezTo>
                  <a:pt x="55" y="337"/>
                  <a:pt x="62" y="321"/>
                  <a:pt x="78" y="321"/>
                </a:cubicBezTo>
                <a:cubicBezTo>
                  <a:pt x="164" y="321"/>
                  <a:pt x="164" y="321"/>
                  <a:pt x="164" y="321"/>
                </a:cubicBezTo>
                <a:cubicBezTo>
                  <a:pt x="438" y="321"/>
                  <a:pt x="438" y="321"/>
                  <a:pt x="438" y="321"/>
                </a:cubicBezTo>
                <a:cubicBezTo>
                  <a:pt x="517" y="321"/>
                  <a:pt x="517" y="321"/>
                  <a:pt x="517" y="321"/>
                </a:cubicBezTo>
                <a:cubicBezTo>
                  <a:pt x="524" y="321"/>
                  <a:pt x="540" y="337"/>
                  <a:pt x="540" y="353"/>
                </a:cubicBezTo>
                <a:lnTo>
                  <a:pt x="540" y="916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6126896" y="9145140"/>
            <a:ext cx="258919" cy="308889"/>
          </a:xfrm>
          <a:custGeom>
            <a:avLst/>
            <a:gdLst/>
            <a:ahLst/>
            <a:cxnLst/>
            <a:rect l="l" t="t" r="r" b="b"/>
            <a:pathLst>
              <a:path w="252" h="299" extrusionOk="0">
                <a:moveTo>
                  <a:pt x="196" y="212"/>
                </a:moveTo>
                <a:lnTo>
                  <a:pt x="196" y="212"/>
                </a:lnTo>
                <a:cubicBezTo>
                  <a:pt x="235" y="165"/>
                  <a:pt x="235" y="165"/>
                  <a:pt x="235" y="165"/>
                </a:cubicBezTo>
                <a:cubicBezTo>
                  <a:pt x="243" y="157"/>
                  <a:pt x="243" y="149"/>
                  <a:pt x="243" y="149"/>
                </a:cubicBezTo>
                <a:cubicBezTo>
                  <a:pt x="243" y="133"/>
                  <a:pt x="235" y="125"/>
                  <a:pt x="219" y="125"/>
                </a:cubicBezTo>
                <a:cubicBezTo>
                  <a:pt x="211" y="125"/>
                  <a:pt x="211" y="133"/>
                  <a:pt x="203" y="141"/>
                </a:cubicBezTo>
                <a:cubicBezTo>
                  <a:pt x="172" y="180"/>
                  <a:pt x="172" y="180"/>
                  <a:pt x="172" y="180"/>
                </a:cubicBezTo>
                <a:cubicBezTo>
                  <a:pt x="172" y="173"/>
                  <a:pt x="164" y="173"/>
                  <a:pt x="164" y="173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57" y="118"/>
                  <a:pt x="180" y="102"/>
                  <a:pt x="180" y="71"/>
                </a:cubicBezTo>
                <a:cubicBezTo>
                  <a:pt x="180" y="63"/>
                  <a:pt x="180" y="63"/>
                  <a:pt x="180" y="63"/>
                </a:cubicBezTo>
                <a:cubicBezTo>
                  <a:pt x="180" y="47"/>
                  <a:pt x="172" y="32"/>
                  <a:pt x="157" y="16"/>
                </a:cubicBezTo>
                <a:cubicBezTo>
                  <a:pt x="141" y="8"/>
                  <a:pt x="125" y="0"/>
                  <a:pt x="9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96"/>
                  <a:pt x="8" y="212"/>
                  <a:pt x="24" y="212"/>
                </a:cubicBezTo>
                <a:cubicBezTo>
                  <a:pt x="39" y="212"/>
                  <a:pt x="47" y="196"/>
                  <a:pt x="47" y="188"/>
                </a:cubicBezTo>
                <a:cubicBezTo>
                  <a:pt x="47" y="141"/>
                  <a:pt x="47" y="141"/>
                  <a:pt x="47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94" y="157"/>
                  <a:pt x="94" y="157"/>
                  <a:pt x="94" y="157"/>
                </a:cubicBezTo>
                <a:cubicBezTo>
                  <a:pt x="118" y="180"/>
                  <a:pt x="118" y="180"/>
                  <a:pt x="118" y="180"/>
                </a:cubicBezTo>
                <a:cubicBezTo>
                  <a:pt x="125" y="196"/>
                  <a:pt x="125" y="196"/>
                  <a:pt x="125" y="196"/>
                </a:cubicBezTo>
                <a:cubicBezTo>
                  <a:pt x="133" y="204"/>
                  <a:pt x="133" y="204"/>
                  <a:pt x="133" y="204"/>
                </a:cubicBezTo>
                <a:cubicBezTo>
                  <a:pt x="141" y="212"/>
                  <a:pt x="141" y="212"/>
                  <a:pt x="141" y="212"/>
                </a:cubicBezTo>
                <a:cubicBezTo>
                  <a:pt x="102" y="259"/>
                  <a:pt x="102" y="259"/>
                  <a:pt x="102" y="259"/>
                </a:cubicBezTo>
                <a:cubicBezTo>
                  <a:pt x="94" y="267"/>
                  <a:pt x="94" y="274"/>
                  <a:pt x="94" y="282"/>
                </a:cubicBezTo>
                <a:cubicBezTo>
                  <a:pt x="94" y="290"/>
                  <a:pt x="102" y="298"/>
                  <a:pt x="118" y="298"/>
                </a:cubicBezTo>
                <a:cubicBezTo>
                  <a:pt x="125" y="298"/>
                  <a:pt x="133" y="290"/>
                  <a:pt x="133" y="290"/>
                </a:cubicBezTo>
                <a:cubicBezTo>
                  <a:pt x="172" y="243"/>
                  <a:pt x="172" y="243"/>
                  <a:pt x="172" y="243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11" y="298"/>
                  <a:pt x="219" y="298"/>
                  <a:pt x="227" y="298"/>
                </a:cubicBezTo>
                <a:cubicBezTo>
                  <a:pt x="235" y="298"/>
                  <a:pt x="251" y="290"/>
                  <a:pt x="251" y="274"/>
                </a:cubicBezTo>
                <a:cubicBezTo>
                  <a:pt x="251" y="274"/>
                  <a:pt x="243" y="267"/>
                  <a:pt x="243" y="259"/>
                </a:cubicBezTo>
                <a:lnTo>
                  <a:pt x="196" y="212"/>
                </a:lnTo>
                <a:close/>
                <a:moveTo>
                  <a:pt x="94" y="102"/>
                </a:moveTo>
                <a:lnTo>
                  <a:pt x="94" y="102"/>
                </a:lnTo>
                <a:cubicBezTo>
                  <a:pt x="47" y="102"/>
                  <a:pt x="47" y="102"/>
                  <a:pt x="47" y="102"/>
                </a:cubicBezTo>
                <a:cubicBezTo>
                  <a:pt x="47" y="40"/>
                  <a:pt x="47" y="40"/>
                  <a:pt x="47" y="40"/>
                </a:cubicBezTo>
                <a:cubicBezTo>
                  <a:pt x="94" y="40"/>
                  <a:pt x="94" y="40"/>
                  <a:pt x="94" y="40"/>
                </a:cubicBezTo>
                <a:cubicBezTo>
                  <a:pt x="118" y="40"/>
                  <a:pt x="133" y="47"/>
                  <a:pt x="133" y="71"/>
                </a:cubicBezTo>
                <a:lnTo>
                  <a:pt x="133" y="71"/>
                </a:lnTo>
                <a:cubicBezTo>
                  <a:pt x="133" y="86"/>
                  <a:pt x="118" y="102"/>
                  <a:pt x="94" y="102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 txBox="1"/>
          <p:nvPr/>
        </p:nvSpPr>
        <p:spPr>
          <a:xfrm>
            <a:off x="9698775" y="11427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8" name="Google Shape;288;p7"/>
          <p:cNvSpPr txBox="1"/>
          <p:nvPr/>
        </p:nvSpPr>
        <p:spPr>
          <a:xfrm>
            <a:off x="2451398" y="2716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1837673" y="8407586"/>
            <a:ext cx="3119385" cy="1470344"/>
            <a:chOff x="2858924" y="10474806"/>
            <a:chExt cx="3634800" cy="1470344"/>
          </a:xfrm>
        </p:grpSpPr>
        <p:sp>
          <p:nvSpPr>
            <p:cNvPr id="290" name="Google Shape;290;p7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7"/>
          <p:cNvGrpSpPr/>
          <p:nvPr/>
        </p:nvGrpSpPr>
        <p:grpSpPr>
          <a:xfrm>
            <a:off x="4558773" y="5427148"/>
            <a:ext cx="3119385" cy="1470344"/>
            <a:chOff x="2858924" y="10474806"/>
            <a:chExt cx="3634800" cy="1470344"/>
          </a:xfrm>
        </p:grpSpPr>
        <p:sp>
          <p:nvSpPr>
            <p:cNvPr id="293" name="Google Shape;293;p7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7"/>
          <p:cNvGrpSpPr/>
          <p:nvPr/>
        </p:nvGrpSpPr>
        <p:grpSpPr>
          <a:xfrm>
            <a:off x="19448948" y="8333873"/>
            <a:ext cx="3119385" cy="1470344"/>
            <a:chOff x="2858924" y="10474806"/>
            <a:chExt cx="3634800" cy="1470344"/>
          </a:xfrm>
        </p:grpSpPr>
        <p:sp>
          <p:nvSpPr>
            <p:cNvPr id="296" name="Google Shape;296;p7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16392173" y="5314086"/>
            <a:ext cx="3119385" cy="1470344"/>
            <a:chOff x="2858924" y="10474806"/>
            <a:chExt cx="3634800" cy="1470344"/>
          </a:xfrm>
        </p:grpSpPr>
        <p:sp>
          <p:nvSpPr>
            <p:cNvPr id="299" name="Google Shape;299;p7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/>
          <p:nvPr/>
        </p:nvSpPr>
        <p:spPr>
          <a:xfrm>
            <a:off x="1993607" y="4770306"/>
            <a:ext cx="4869697" cy="746277"/>
          </a:xfrm>
          <a:custGeom>
            <a:avLst/>
            <a:gdLst/>
            <a:ahLst/>
            <a:cxnLst/>
            <a:rect l="l" t="t" r="r" b="b"/>
            <a:pathLst>
              <a:path w="4546" h="697" extrusionOk="0">
                <a:moveTo>
                  <a:pt x="4283" y="0"/>
                </a:moveTo>
                <a:lnTo>
                  <a:pt x="4283" y="0"/>
                </a:lnTo>
                <a:cubicBezTo>
                  <a:pt x="253" y="0"/>
                  <a:pt x="253" y="0"/>
                  <a:pt x="253" y="0"/>
                </a:cubicBezTo>
                <a:cubicBezTo>
                  <a:pt x="118" y="0"/>
                  <a:pt x="0" y="118"/>
                  <a:pt x="0" y="262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588"/>
                  <a:pt x="118" y="696"/>
                  <a:pt x="253" y="696"/>
                </a:cubicBezTo>
                <a:cubicBezTo>
                  <a:pt x="4283" y="696"/>
                  <a:pt x="4283" y="696"/>
                  <a:pt x="4283" y="696"/>
                </a:cubicBezTo>
                <a:cubicBezTo>
                  <a:pt x="4428" y="696"/>
                  <a:pt x="4545" y="588"/>
                  <a:pt x="4545" y="443"/>
                </a:cubicBezTo>
                <a:cubicBezTo>
                  <a:pt x="4545" y="262"/>
                  <a:pt x="4545" y="262"/>
                  <a:pt x="4545" y="262"/>
                </a:cubicBezTo>
                <a:cubicBezTo>
                  <a:pt x="4545" y="118"/>
                  <a:pt x="4428" y="0"/>
                  <a:pt x="4283" y="0"/>
                </a:cubicBezTo>
                <a:close/>
                <a:moveTo>
                  <a:pt x="4265" y="425"/>
                </a:moveTo>
                <a:lnTo>
                  <a:pt x="4265" y="425"/>
                </a:lnTo>
                <a:cubicBezTo>
                  <a:pt x="280" y="425"/>
                  <a:pt x="280" y="425"/>
                  <a:pt x="280" y="425"/>
                </a:cubicBezTo>
                <a:cubicBezTo>
                  <a:pt x="280" y="281"/>
                  <a:pt x="280" y="281"/>
                  <a:pt x="280" y="281"/>
                </a:cubicBezTo>
                <a:cubicBezTo>
                  <a:pt x="4265" y="281"/>
                  <a:pt x="4265" y="281"/>
                  <a:pt x="4265" y="281"/>
                </a:cubicBezTo>
                <a:lnTo>
                  <a:pt x="4265" y="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2338406" y="5554372"/>
            <a:ext cx="4232081" cy="4850825"/>
          </a:xfrm>
          <a:custGeom>
            <a:avLst/>
            <a:gdLst/>
            <a:ahLst/>
            <a:cxnLst/>
            <a:rect l="l" t="t" r="r" b="b"/>
            <a:pathLst>
              <a:path w="3950" h="4527" extrusionOk="0">
                <a:moveTo>
                  <a:pt x="3804" y="0"/>
                </a:moveTo>
                <a:lnTo>
                  <a:pt x="3804" y="0"/>
                </a:lnTo>
                <a:cubicBezTo>
                  <a:pt x="136" y="0"/>
                  <a:pt x="136" y="0"/>
                  <a:pt x="136" y="0"/>
                </a:cubicBezTo>
                <a:cubicBezTo>
                  <a:pt x="64" y="0"/>
                  <a:pt x="0" y="63"/>
                  <a:pt x="0" y="136"/>
                </a:cubicBezTo>
                <a:cubicBezTo>
                  <a:pt x="0" y="3406"/>
                  <a:pt x="0" y="3406"/>
                  <a:pt x="0" y="3406"/>
                </a:cubicBezTo>
                <a:cubicBezTo>
                  <a:pt x="0" y="3478"/>
                  <a:pt x="64" y="3541"/>
                  <a:pt x="136" y="3541"/>
                </a:cubicBezTo>
                <a:cubicBezTo>
                  <a:pt x="1826" y="3541"/>
                  <a:pt x="1826" y="3541"/>
                  <a:pt x="1826" y="3541"/>
                </a:cubicBezTo>
                <a:cubicBezTo>
                  <a:pt x="1826" y="3885"/>
                  <a:pt x="1826" y="3885"/>
                  <a:pt x="1826" y="3885"/>
                </a:cubicBezTo>
                <a:cubicBezTo>
                  <a:pt x="1708" y="3939"/>
                  <a:pt x="1627" y="4056"/>
                  <a:pt x="1627" y="4192"/>
                </a:cubicBezTo>
                <a:cubicBezTo>
                  <a:pt x="1627" y="4372"/>
                  <a:pt x="1780" y="4526"/>
                  <a:pt x="1961" y="4526"/>
                </a:cubicBezTo>
                <a:cubicBezTo>
                  <a:pt x="2151" y="4526"/>
                  <a:pt x="2305" y="4372"/>
                  <a:pt x="2305" y="4192"/>
                </a:cubicBezTo>
                <a:cubicBezTo>
                  <a:pt x="2305" y="4056"/>
                  <a:pt x="2223" y="3939"/>
                  <a:pt x="2106" y="3885"/>
                </a:cubicBezTo>
                <a:cubicBezTo>
                  <a:pt x="2106" y="3541"/>
                  <a:pt x="2106" y="3541"/>
                  <a:pt x="2106" y="3541"/>
                </a:cubicBezTo>
                <a:cubicBezTo>
                  <a:pt x="3804" y="3541"/>
                  <a:pt x="3804" y="3541"/>
                  <a:pt x="3804" y="3541"/>
                </a:cubicBezTo>
                <a:cubicBezTo>
                  <a:pt x="3886" y="3541"/>
                  <a:pt x="3949" y="3478"/>
                  <a:pt x="3949" y="3406"/>
                </a:cubicBezTo>
                <a:cubicBezTo>
                  <a:pt x="3949" y="136"/>
                  <a:pt x="3949" y="136"/>
                  <a:pt x="3949" y="136"/>
                </a:cubicBezTo>
                <a:cubicBezTo>
                  <a:pt x="3949" y="63"/>
                  <a:pt x="3886" y="0"/>
                  <a:pt x="3804" y="0"/>
                </a:cubicBezTo>
                <a:close/>
                <a:moveTo>
                  <a:pt x="1961" y="4255"/>
                </a:moveTo>
                <a:lnTo>
                  <a:pt x="1961" y="4255"/>
                </a:lnTo>
                <a:cubicBezTo>
                  <a:pt x="1934" y="4255"/>
                  <a:pt x="1907" y="4228"/>
                  <a:pt x="1907" y="4192"/>
                </a:cubicBezTo>
                <a:cubicBezTo>
                  <a:pt x="1907" y="4156"/>
                  <a:pt x="1934" y="4128"/>
                  <a:pt x="1961" y="4128"/>
                </a:cubicBezTo>
                <a:cubicBezTo>
                  <a:pt x="1997" y="4128"/>
                  <a:pt x="2025" y="4156"/>
                  <a:pt x="2025" y="4192"/>
                </a:cubicBezTo>
                <a:cubicBezTo>
                  <a:pt x="2025" y="4228"/>
                  <a:pt x="1997" y="4255"/>
                  <a:pt x="1961" y="4255"/>
                </a:cubicBezTo>
                <a:close/>
                <a:moveTo>
                  <a:pt x="3669" y="3270"/>
                </a:moveTo>
                <a:lnTo>
                  <a:pt x="3669" y="3270"/>
                </a:lnTo>
                <a:cubicBezTo>
                  <a:pt x="271" y="3270"/>
                  <a:pt x="271" y="3270"/>
                  <a:pt x="271" y="3270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3669" y="271"/>
                  <a:pt x="3669" y="271"/>
                  <a:pt x="3669" y="271"/>
                </a:cubicBezTo>
                <a:lnTo>
                  <a:pt x="3669" y="32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7170332" y="4770306"/>
            <a:ext cx="4860258" cy="746277"/>
          </a:xfrm>
          <a:custGeom>
            <a:avLst/>
            <a:gdLst/>
            <a:ahLst/>
            <a:cxnLst/>
            <a:rect l="l" t="t" r="r" b="b"/>
            <a:pathLst>
              <a:path w="4537" h="697" extrusionOk="0">
                <a:moveTo>
                  <a:pt x="4283" y="0"/>
                </a:moveTo>
                <a:lnTo>
                  <a:pt x="4283" y="0"/>
                </a:lnTo>
                <a:cubicBezTo>
                  <a:pt x="253" y="0"/>
                  <a:pt x="253" y="0"/>
                  <a:pt x="253" y="0"/>
                </a:cubicBezTo>
                <a:cubicBezTo>
                  <a:pt x="118" y="0"/>
                  <a:pt x="0" y="118"/>
                  <a:pt x="0" y="262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588"/>
                  <a:pt x="118" y="696"/>
                  <a:pt x="253" y="696"/>
                </a:cubicBezTo>
                <a:cubicBezTo>
                  <a:pt x="4283" y="696"/>
                  <a:pt x="4283" y="696"/>
                  <a:pt x="4283" y="696"/>
                </a:cubicBezTo>
                <a:cubicBezTo>
                  <a:pt x="4428" y="696"/>
                  <a:pt x="4536" y="588"/>
                  <a:pt x="4536" y="443"/>
                </a:cubicBezTo>
                <a:cubicBezTo>
                  <a:pt x="4536" y="262"/>
                  <a:pt x="4536" y="262"/>
                  <a:pt x="4536" y="262"/>
                </a:cubicBezTo>
                <a:cubicBezTo>
                  <a:pt x="4536" y="118"/>
                  <a:pt x="4428" y="0"/>
                  <a:pt x="4283" y="0"/>
                </a:cubicBezTo>
                <a:close/>
                <a:moveTo>
                  <a:pt x="4265" y="425"/>
                </a:moveTo>
                <a:lnTo>
                  <a:pt x="4265" y="425"/>
                </a:lnTo>
                <a:cubicBezTo>
                  <a:pt x="271" y="425"/>
                  <a:pt x="271" y="425"/>
                  <a:pt x="271" y="425"/>
                </a:cubicBezTo>
                <a:cubicBezTo>
                  <a:pt x="271" y="281"/>
                  <a:pt x="271" y="281"/>
                  <a:pt x="271" y="281"/>
                </a:cubicBezTo>
                <a:cubicBezTo>
                  <a:pt x="4265" y="281"/>
                  <a:pt x="4265" y="281"/>
                  <a:pt x="4265" y="281"/>
                </a:cubicBezTo>
                <a:lnTo>
                  <a:pt x="4265" y="4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7510408" y="5554372"/>
            <a:ext cx="4232081" cy="4850825"/>
          </a:xfrm>
          <a:custGeom>
            <a:avLst/>
            <a:gdLst/>
            <a:ahLst/>
            <a:cxnLst/>
            <a:rect l="l" t="t" r="r" b="b"/>
            <a:pathLst>
              <a:path w="3950" h="4527" extrusionOk="0">
                <a:moveTo>
                  <a:pt x="3814" y="0"/>
                </a:moveTo>
                <a:lnTo>
                  <a:pt x="3814" y="0"/>
                </a:lnTo>
                <a:cubicBezTo>
                  <a:pt x="145" y="0"/>
                  <a:pt x="145" y="0"/>
                  <a:pt x="145" y="0"/>
                </a:cubicBezTo>
                <a:cubicBezTo>
                  <a:pt x="64" y="0"/>
                  <a:pt x="0" y="63"/>
                  <a:pt x="0" y="136"/>
                </a:cubicBezTo>
                <a:cubicBezTo>
                  <a:pt x="0" y="3406"/>
                  <a:pt x="0" y="3406"/>
                  <a:pt x="0" y="3406"/>
                </a:cubicBezTo>
                <a:cubicBezTo>
                  <a:pt x="0" y="3478"/>
                  <a:pt x="64" y="3541"/>
                  <a:pt x="145" y="3541"/>
                </a:cubicBezTo>
                <a:cubicBezTo>
                  <a:pt x="1835" y="3541"/>
                  <a:pt x="1835" y="3541"/>
                  <a:pt x="1835" y="3541"/>
                </a:cubicBezTo>
                <a:cubicBezTo>
                  <a:pt x="1835" y="3885"/>
                  <a:pt x="1835" y="3885"/>
                  <a:pt x="1835" y="3885"/>
                </a:cubicBezTo>
                <a:cubicBezTo>
                  <a:pt x="1717" y="3939"/>
                  <a:pt x="1636" y="4056"/>
                  <a:pt x="1636" y="4192"/>
                </a:cubicBezTo>
                <a:cubicBezTo>
                  <a:pt x="1636" y="4372"/>
                  <a:pt x="1790" y="4526"/>
                  <a:pt x="1970" y="4526"/>
                </a:cubicBezTo>
                <a:cubicBezTo>
                  <a:pt x="2160" y="4526"/>
                  <a:pt x="2305" y="4372"/>
                  <a:pt x="2305" y="4192"/>
                </a:cubicBezTo>
                <a:cubicBezTo>
                  <a:pt x="2305" y="4056"/>
                  <a:pt x="2223" y="3939"/>
                  <a:pt x="2106" y="3885"/>
                </a:cubicBezTo>
                <a:cubicBezTo>
                  <a:pt x="2106" y="3541"/>
                  <a:pt x="2106" y="3541"/>
                  <a:pt x="2106" y="3541"/>
                </a:cubicBezTo>
                <a:cubicBezTo>
                  <a:pt x="3814" y="3541"/>
                  <a:pt x="3814" y="3541"/>
                  <a:pt x="3814" y="3541"/>
                </a:cubicBezTo>
                <a:cubicBezTo>
                  <a:pt x="3895" y="3541"/>
                  <a:pt x="3949" y="3478"/>
                  <a:pt x="3949" y="3406"/>
                </a:cubicBezTo>
                <a:cubicBezTo>
                  <a:pt x="3949" y="136"/>
                  <a:pt x="3949" y="136"/>
                  <a:pt x="3949" y="136"/>
                </a:cubicBezTo>
                <a:cubicBezTo>
                  <a:pt x="3949" y="63"/>
                  <a:pt x="3895" y="0"/>
                  <a:pt x="3814" y="0"/>
                </a:cubicBezTo>
                <a:close/>
                <a:moveTo>
                  <a:pt x="1970" y="4255"/>
                </a:moveTo>
                <a:lnTo>
                  <a:pt x="1970" y="4255"/>
                </a:lnTo>
                <a:cubicBezTo>
                  <a:pt x="1934" y="4255"/>
                  <a:pt x="1907" y="4228"/>
                  <a:pt x="1907" y="4192"/>
                </a:cubicBezTo>
                <a:cubicBezTo>
                  <a:pt x="1907" y="4156"/>
                  <a:pt x="1934" y="4128"/>
                  <a:pt x="1970" y="4128"/>
                </a:cubicBezTo>
                <a:cubicBezTo>
                  <a:pt x="2007" y="4128"/>
                  <a:pt x="2034" y="4156"/>
                  <a:pt x="2034" y="4192"/>
                </a:cubicBezTo>
                <a:cubicBezTo>
                  <a:pt x="2034" y="4228"/>
                  <a:pt x="2007" y="4255"/>
                  <a:pt x="1970" y="4255"/>
                </a:cubicBezTo>
                <a:close/>
                <a:moveTo>
                  <a:pt x="3678" y="3270"/>
                </a:moveTo>
                <a:lnTo>
                  <a:pt x="3678" y="3270"/>
                </a:lnTo>
                <a:cubicBezTo>
                  <a:pt x="281" y="3270"/>
                  <a:pt x="281" y="3270"/>
                  <a:pt x="281" y="3270"/>
                </a:cubicBezTo>
                <a:cubicBezTo>
                  <a:pt x="281" y="271"/>
                  <a:pt x="281" y="271"/>
                  <a:pt x="281" y="271"/>
                </a:cubicBezTo>
                <a:cubicBezTo>
                  <a:pt x="3678" y="271"/>
                  <a:pt x="3678" y="271"/>
                  <a:pt x="3678" y="271"/>
                </a:cubicBezTo>
                <a:lnTo>
                  <a:pt x="3678" y="32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12347056" y="4770306"/>
            <a:ext cx="4860249" cy="746277"/>
          </a:xfrm>
          <a:custGeom>
            <a:avLst/>
            <a:gdLst/>
            <a:ahLst/>
            <a:cxnLst/>
            <a:rect l="l" t="t" r="r" b="b"/>
            <a:pathLst>
              <a:path w="4538" h="697" extrusionOk="0">
                <a:moveTo>
                  <a:pt x="4284" y="0"/>
                </a:moveTo>
                <a:lnTo>
                  <a:pt x="4284" y="0"/>
                </a:lnTo>
                <a:cubicBezTo>
                  <a:pt x="253" y="0"/>
                  <a:pt x="253" y="0"/>
                  <a:pt x="253" y="0"/>
                </a:cubicBezTo>
                <a:cubicBezTo>
                  <a:pt x="109" y="0"/>
                  <a:pt x="0" y="118"/>
                  <a:pt x="0" y="262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588"/>
                  <a:pt x="109" y="696"/>
                  <a:pt x="253" y="696"/>
                </a:cubicBezTo>
                <a:cubicBezTo>
                  <a:pt x="4284" y="696"/>
                  <a:pt x="4284" y="696"/>
                  <a:pt x="4284" y="696"/>
                </a:cubicBezTo>
                <a:cubicBezTo>
                  <a:pt x="4419" y="696"/>
                  <a:pt x="4537" y="588"/>
                  <a:pt x="4537" y="443"/>
                </a:cubicBezTo>
                <a:cubicBezTo>
                  <a:pt x="4537" y="262"/>
                  <a:pt x="4537" y="262"/>
                  <a:pt x="4537" y="262"/>
                </a:cubicBezTo>
                <a:cubicBezTo>
                  <a:pt x="4537" y="118"/>
                  <a:pt x="4419" y="0"/>
                  <a:pt x="4284" y="0"/>
                </a:cubicBezTo>
                <a:close/>
                <a:moveTo>
                  <a:pt x="4256" y="425"/>
                </a:moveTo>
                <a:lnTo>
                  <a:pt x="4256" y="425"/>
                </a:lnTo>
                <a:cubicBezTo>
                  <a:pt x="272" y="425"/>
                  <a:pt x="272" y="425"/>
                  <a:pt x="272" y="425"/>
                </a:cubicBezTo>
                <a:cubicBezTo>
                  <a:pt x="272" y="281"/>
                  <a:pt x="272" y="281"/>
                  <a:pt x="272" y="281"/>
                </a:cubicBezTo>
                <a:cubicBezTo>
                  <a:pt x="4256" y="281"/>
                  <a:pt x="4256" y="281"/>
                  <a:pt x="4256" y="281"/>
                </a:cubicBezTo>
                <a:lnTo>
                  <a:pt x="4256" y="4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12687133" y="5554372"/>
            <a:ext cx="4232067" cy="4850825"/>
          </a:xfrm>
          <a:custGeom>
            <a:avLst/>
            <a:gdLst/>
            <a:ahLst/>
            <a:cxnLst/>
            <a:rect l="l" t="t" r="r" b="b"/>
            <a:pathLst>
              <a:path w="3949" h="4527" extrusionOk="0">
                <a:moveTo>
                  <a:pt x="3813" y="0"/>
                </a:moveTo>
                <a:lnTo>
                  <a:pt x="3813" y="0"/>
                </a:lnTo>
                <a:cubicBezTo>
                  <a:pt x="135" y="0"/>
                  <a:pt x="135" y="0"/>
                  <a:pt x="135" y="0"/>
                </a:cubicBezTo>
                <a:cubicBezTo>
                  <a:pt x="63" y="0"/>
                  <a:pt x="0" y="63"/>
                  <a:pt x="0" y="136"/>
                </a:cubicBezTo>
                <a:cubicBezTo>
                  <a:pt x="0" y="3406"/>
                  <a:pt x="0" y="3406"/>
                  <a:pt x="0" y="3406"/>
                </a:cubicBezTo>
                <a:cubicBezTo>
                  <a:pt x="0" y="3478"/>
                  <a:pt x="63" y="3541"/>
                  <a:pt x="135" y="3541"/>
                </a:cubicBezTo>
                <a:cubicBezTo>
                  <a:pt x="1834" y="3541"/>
                  <a:pt x="1834" y="3541"/>
                  <a:pt x="1834" y="3541"/>
                </a:cubicBezTo>
                <a:cubicBezTo>
                  <a:pt x="1834" y="3885"/>
                  <a:pt x="1834" y="3885"/>
                  <a:pt x="1834" y="3885"/>
                </a:cubicBezTo>
                <a:cubicBezTo>
                  <a:pt x="1717" y="3939"/>
                  <a:pt x="1635" y="4056"/>
                  <a:pt x="1635" y="4192"/>
                </a:cubicBezTo>
                <a:cubicBezTo>
                  <a:pt x="1635" y="4372"/>
                  <a:pt x="1780" y="4526"/>
                  <a:pt x="1970" y="4526"/>
                </a:cubicBezTo>
                <a:cubicBezTo>
                  <a:pt x="2150" y="4526"/>
                  <a:pt x="2304" y="4372"/>
                  <a:pt x="2304" y="4192"/>
                </a:cubicBezTo>
                <a:cubicBezTo>
                  <a:pt x="2304" y="4056"/>
                  <a:pt x="2223" y="3939"/>
                  <a:pt x="2105" y="3885"/>
                </a:cubicBezTo>
                <a:cubicBezTo>
                  <a:pt x="2105" y="3541"/>
                  <a:pt x="2105" y="3541"/>
                  <a:pt x="2105" y="3541"/>
                </a:cubicBezTo>
                <a:cubicBezTo>
                  <a:pt x="3813" y="3541"/>
                  <a:pt x="3813" y="3541"/>
                  <a:pt x="3813" y="3541"/>
                </a:cubicBezTo>
                <a:cubicBezTo>
                  <a:pt x="3885" y="3541"/>
                  <a:pt x="3948" y="3478"/>
                  <a:pt x="3948" y="3406"/>
                </a:cubicBezTo>
                <a:cubicBezTo>
                  <a:pt x="3948" y="136"/>
                  <a:pt x="3948" y="136"/>
                  <a:pt x="3948" y="136"/>
                </a:cubicBezTo>
                <a:cubicBezTo>
                  <a:pt x="3948" y="63"/>
                  <a:pt x="3885" y="0"/>
                  <a:pt x="3813" y="0"/>
                </a:cubicBezTo>
                <a:close/>
                <a:moveTo>
                  <a:pt x="1970" y="4255"/>
                </a:moveTo>
                <a:lnTo>
                  <a:pt x="1970" y="4255"/>
                </a:lnTo>
                <a:cubicBezTo>
                  <a:pt x="1933" y="4255"/>
                  <a:pt x="1906" y="4228"/>
                  <a:pt x="1906" y="4192"/>
                </a:cubicBezTo>
                <a:cubicBezTo>
                  <a:pt x="1906" y="4156"/>
                  <a:pt x="1933" y="4128"/>
                  <a:pt x="1970" y="4128"/>
                </a:cubicBezTo>
                <a:cubicBezTo>
                  <a:pt x="1997" y="4128"/>
                  <a:pt x="2033" y="4156"/>
                  <a:pt x="2033" y="4192"/>
                </a:cubicBezTo>
                <a:cubicBezTo>
                  <a:pt x="2033" y="4228"/>
                  <a:pt x="1997" y="4255"/>
                  <a:pt x="1970" y="4255"/>
                </a:cubicBezTo>
                <a:close/>
                <a:moveTo>
                  <a:pt x="3677" y="3270"/>
                </a:moveTo>
                <a:lnTo>
                  <a:pt x="3677" y="3270"/>
                </a:lnTo>
                <a:cubicBezTo>
                  <a:pt x="271" y="3270"/>
                  <a:pt x="271" y="3270"/>
                  <a:pt x="271" y="3270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3677" y="271"/>
                  <a:pt x="3677" y="271"/>
                  <a:pt x="3677" y="271"/>
                </a:cubicBezTo>
                <a:lnTo>
                  <a:pt x="3677" y="32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17514334" y="4770306"/>
            <a:ext cx="4869697" cy="746277"/>
          </a:xfrm>
          <a:custGeom>
            <a:avLst/>
            <a:gdLst/>
            <a:ahLst/>
            <a:cxnLst/>
            <a:rect l="l" t="t" r="r" b="b"/>
            <a:pathLst>
              <a:path w="4546" h="697" extrusionOk="0">
                <a:moveTo>
                  <a:pt x="4283" y="0"/>
                </a:moveTo>
                <a:lnTo>
                  <a:pt x="4283" y="0"/>
                </a:lnTo>
                <a:cubicBezTo>
                  <a:pt x="253" y="0"/>
                  <a:pt x="253" y="0"/>
                  <a:pt x="253" y="0"/>
                </a:cubicBezTo>
                <a:cubicBezTo>
                  <a:pt x="117" y="0"/>
                  <a:pt x="0" y="118"/>
                  <a:pt x="0" y="262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588"/>
                  <a:pt x="117" y="696"/>
                  <a:pt x="253" y="696"/>
                </a:cubicBezTo>
                <a:cubicBezTo>
                  <a:pt x="4283" y="696"/>
                  <a:pt x="4283" y="696"/>
                  <a:pt x="4283" y="696"/>
                </a:cubicBezTo>
                <a:cubicBezTo>
                  <a:pt x="4427" y="696"/>
                  <a:pt x="4545" y="588"/>
                  <a:pt x="4545" y="443"/>
                </a:cubicBezTo>
                <a:cubicBezTo>
                  <a:pt x="4545" y="262"/>
                  <a:pt x="4545" y="262"/>
                  <a:pt x="4545" y="262"/>
                </a:cubicBezTo>
                <a:cubicBezTo>
                  <a:pt x="4545" y="118"/>
                  <a:pt x="4427" y="0"/>
                  <a:pt x="4283" y="0"/>
                </a:cubicBezTo>
                <a:close/>
                <a:moveTo>
                  <a:pt x="4265" y="425"/>
                </a:moveTo>
                <a:lnTo>
                  <a:pt x="4265" y="425"/>
                </a:lnTo>
                <a:cubicBezTo>
                  <a:pt x="280" y="425"/>
                  <a:pt x="280" y="425"/>
                  <a:pt x="280" y="425"/>
                </a:cubicBezTo>
                <a:cubicBezTo>
                  <a:pt x="280" y="281"/>
                  <a:pt x="280" y="281"/>
                  <a:pt x="280" y="281"/>
                </a:cubicBezTo>
                <a:cubicBezTo>
                  <a:pt x="4265" y="281"/>
                  <a:pt x="4265" y="281"/>
                  <a:pt x="4265" y="281"/>
                </a:cubicBezTo>
                <a:lnTo>
                  <a:pt x="4265" y="4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17863857" y="5554372"/>
            <a:ext cx="4232081" cy="4850825"/>
          </a:xfrm>
          <a:custGeom>
            <a:avLst/>
            <a:gdLst/>
            <a:ahLst/>
            <a:cxnLst/>
            <a:rect l="l" t="t" r="r" b="b"/>
            <a:pathLst>
              <a:path w="3950" h="4527" extrusionOk="0">
                <a:moveTo>
                  <a:pt x="3804" y="0"/>
                </a:moveTo>
                <a:lnTo>
                  <a:pt x="3804" y="0"/>
                </a:lnTo>
                <a:cubicBezTo>
                  <a:pt x="136" y="0"/>
                  <a:pt x="136" y="0"/>
                  <a:pt x="136" y="0"/>
                </a:cubicBezTo>
                <a:cubicBezTo>
                  <a:pt x="54" y="0"/>
                  <a:pt x="0" y="63"/>
                  <a:pt x="0" y="136"/>
                </a:cubicBezTo>
                <a:cubicBezTo>
                  <a:pt x="0" y="3406"/>
                  <a:pt x="0" y="3406"/>
                  <a:pt x="0" y="3406"/>
                </a:cubicBezTo>
                <a:cubicBezTo>
                  <a:pt x="0" y="3478"/>
                  <a:pt x="54" y="3541"/>
                  <a:pt x="136" y="3541"/>
                </a:cubicBezTo>
                <a:cubicBezTo>
                  <a:pt x="1825" y="3541"/>
                  <a:pt x="1825" y="3541"/>
                  <a:pt x="1825" y="3541"/>
                </a:cubicBezTo>
                <a:cubicBezTo>
                  <a:pt x="1825" y="3885"/>
                  <a:pt x="1825" y="3885"/>
                  <a:pt x="1825" y="3885"/>
                </a:cubicBezTo>
                <a:cubicBezTo>
                  <a:pt x="1708" y="3939"/>
                  <a:pt x="1626" y="4056"/>
                  <a:pt x="1626" y="4192"/>
                </a:cubicBezTo>
                <a:cubicBezTo>
                  <a:pt x="1626" y="4372"/>
                  <a:pt x="1780" y="4526"/>
                  <a:pt x="1961" y="4526"/>
                </a:cubicBezTo>
                <a:cubicBezTo>
                  <a:pt x="2150" y="4526"/>
                  <a:pt x="2304" y="4372"/>
                  <a:pt x="2304" y="4192"/>
                </a:cubicBezTo>
                <a:cubicBezTo>
                  <a:pt x="2304" y="4056"/>
                  <a:pt x="2223" y="3939"/>
                  <a:pt x="2105" y="3885"/>
                </a:cubicBezTo>
                <a:cubicBezTo>
                  <a:pt x="2105" y="3541"/>
                  <a:pt x="2105" y="3541"/>
                  <a:pt x="2105" y="3541"/>
                </a:cubicBezTo>
                <a:cubicBezTo>
                  <a:pt x="3804" y="3541"/>
                  <a:pt x="3804" y="3541"/>
                  <a:pt x="3804" y="3541"/>
                </a:cubicBezTo>
                <a:cubicBezTo>
                  <a:pt x="3885" y="3541"/>
                  <a:pt x="3949" y="3478"/>
                  <a:pt x="3949" y="3406"/>
                </a:cubicBezTo>
                <a:cubicBezTo>
                  <a:pt x="3949" y="136"/>
                  <a:pt x="3949" y="136"/>
                  <a:pt x="3949" y="136"/>
                </a:cubicBezTo>
                <a:cubicBezTo>
                  <a:pt x="3949" y="63"/>
                  <a:pt x="3885" y="0"/>
                  <a:pt x="3804" y="0"/>
                </a:cubicBezTo>
                <a:close/>
                <a:moveTo>
                  <a:pt x="1961" y="4255"/>
                </a:moveTo>
                <a:lnTo>
                  <a:pt x="1961" y="4255"/>
                </a:lnTo>
                <a:cubicBezTo>
                  <a:pt x="1933" y="4255"/>
                  <a:pt x="1907" y="4228"/>
                  <a:pt x="1907" y="4192"/>
                </a:cubicBezTo>
                <a:cubicBezTo>
                  <a:pt x="1907" y="4156"/>
                  <a:pt x="1933" y="4128"/>
                  <a:pt x="1961" y="4128"/>
                </a:cubicBezTo>
                <a:cubicBezTo>
                  <a:pt x="1997" y="4128"/>
                  <a:pt x="2024" y="4156"/>
                  <a:pt x="2024" y="4192"/>
                </a:cubicBezTo>
                <a:cubicBezTo>
                  <a:pt x="2024" y="4228"/>
                  <a:pt x="1997" y="4255"/>
                  <a:pt x="1961" y="4255"/>
                </a:cubicBezTo>
                <a:close/>
                <a:moveTo>
                  <a:pt x="3668" y="3270"/>
                </a:moveTo>
                <a:lnTo>
                  <a:pt x="3668" y="3270"/>
                </a:lnTo>
                <a:cubicBezTo>
                  <a:pt x="271" y="3270"/>
                  <a:pt x="271" y="3270"/>
                  <a:pt x="271" y="3270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3668" y="271"/>
                  <a:pt x="3668" y="271"/>
                  <a:pt x="3668" y="271"/>
                </a:cubicBezTo>
                <a:lnTo>
                  <a:pt x="3668" y="3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9106880" y="7131951"/>
            <a:ext cx="1024953" cy="1638983"/>
          </a:xfrm>
          <a:custGeom>
            <a:avLst/>
            <a:gdLst/>
            <a:ahLst/>
            <a:cxnLst/>
            <a:rect l="l" t="t" r="r" b="b"/>
            <a:pathLst>
              <a:path w="958" h="1528" extrusionOk="0">
                <a:moveTo>
                  <a:pt x="478" y="1527"/>
                </a:moveTo>
                <a:lnTo>
                  <a:pt x="478" y="1527"/>
                </a:lnTo>
                <a:lnTo>
                  <a:pt x="478" y="1527"/>
                </a:lnTo>
                <a:cubicBezTo>
                  <a:pt x="460" y="1527"/>
                  <a:pt x="451" y="1518"/>
                  <a:pt x="442" y="1509"/>
                </a:cubicBezTo>
                <a:cubicBezTo>
                  <a:pt x="442" y="1509"/>
                  <a:pt x="334" y="1310"/>
                  <a:pt x="225" y="1093"/>
                </a:cubicBezTo>
                <a:cubicBezTo>
                  <a:pt x="81" y="795"/>
                  <a:pt x="0" y="587"/>
                  <a:pt x="0" y="479"/>
                </a:cubicBezTo>
                <a:cubicBezTo>
                  <a:pt x="0" y="217"/>
                  <a:pt x="216" y="0"/>
                  <a:pt x="478" y="0"/>
                </a:cubicBezTo>
                <a:cubicBezTo>
                  <a:pt x="740" y="0"/>
                  <a:pt x="957" y="217"/>
                  <a:pt x="957" y="479"/>
                </a:cubicBezTo>
                <a:cubicBezTo>
                  <a:pt x="957" y="587"/>
                  <a:pt x="876" y="795"/>
                  <a:pt x="731" y="1093"/>
                </a:cubicBezTo>
                <a:cubicBezTo>
                  <a:pt x="623" y="1310"/>
                  <a:pt x="506" y="1509"/>
                  <a:pt x="506" y="1509"/>
                </a:cubicBezTo>
                <a:cubicBezTo>
                  <a:pt x="496" y="1518"/>
                  <a:pt x="487" y="1527"/>
                  <a:pt x="478" y="1527"/>
                </a:cubicBezTo>
                <a:close/>
                <a:moveTo>
                  <a:pt x="478" y="72"/>
                </a:moveTo>
                <a:lnTo>
                  <a:pt x="478" y="72"/>
                </a:lnTo>
                <a:cubicBezTo>
                  <a:pt x="253" y="72"/>
                  <a:pt x="72" y="253"/>
                  <a:pt x="72" y="479"/>
                </a:cubicBezTo>
                <a:cubicBezTo>
                  <a:pt x="72" y="551"/>
                  <a:pt x="108" y="705"/>
                  <a:pt x="289" y="1066"/>
                </a:cubicBezTo>
                <a:cubicBezTo>
                  <a:pt x="361" y="1211"/>
                  <a:pt x="433" y="1346"/>
                  <a:pt x="478" y="1419"/>
                </a:cubicBezTo>
                <a:cubicBezTo>
                  <a:pt x="515" y="1346"/>
                  <a:pt x="596" y="1211"/>
                  <a:pt x="668" y="1057"/>
                </a:cubicBezTo>
                <a:cubicBezTo>
                  <a:pt x="849" y="705"/>
                  <a:pt x="885" y="551"/>
                  <a:pt x="885" y="479"/>
                </a:cubicBezTo>
                <a:cubicBezTo>
                  <a:pt x="885" y="253"/>
                  <a:pt x="704" y="72"/>
                  <a:pt x="478" y="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9262747" y="7481474"/>
            <a:ext cx="717941" cy="623473"/>
          </a:xfrm>
          <a:custGeom>
            <a:avLst/>
            <a:gdLst/>
            <a:ahLst/>
            <a:cxnLst/>
            <a:rect l="l" t="t" r="r" b="b"/>
            <a:pathLst>
              <a:path w="670" h="580" extrusionOk="0">
                <a:moveTo>
                  <a:pt x="334" y="579"/>
                </a:moveTo>
                <a:lnTo>
                  <a:pt x="334" y="579"/>
                </a:lnTo>
                <a:cubicBezTo>
                  <a:pt x="325" y="579"/>
                  <a:pt x="316" y="579"/>
                  <a:pt x="307" y="570"/>
                </a:cubicBezTo>
                <a:cubicBezTo>
                  <a:pt x="99" y="362"/>
                  <a:pt x="99" y="362"/>
                  <a:pt x="99" y="362"/>
                </a:cubicBezTo>
                <a:cubicBezTo>
                  <a:pt x="99" y="353"/>
                  <a:pt x="99" y="353"/>
                  <a:pt x="99" y="353"/>
                </a:cubicBezTo>
                <a:cubicBezTo>
                  <a:pt x="54" y="316"/>
                  <a:pt x="54" y="316"/>
                  <a:pt x="54" y="316"/>
                </a:cubicBezTo>
                <a:cubicBezTo>
                  <a:pt x="18" y="280"/>
                  <a:pt x="0" y="235"/>
                  <a:pt x="0" y="181"/>
                </a:cubicBezTo>
                <a:cubicBezTo>
                  <a:pt x="0" y="136"/>
                  <a:pt x="18" y="91"/>
                  <a:pt x="54" y="54"/>
                </a:cubicBezTo>
                <a:cubicBezTo>
                  <a:pt x="90" y="18"/>
                  <a:pt x="135" y="0"/>
                  <a:pt x="190" y="0"/>
                </a:cubicBezTo>
                <a:cubicBezTo>
                  <a:pt x="235" y="0"/>
                  <a:pt x="280" y="18"/>
                  <a:pt x="316" y="54"/>
                </a:cubicBezTo>
                <a:cubicBezTo>
                  <a:pt x="334" y="73"/>
                  <a:pt x="334" y="73"/>
                  <a:pt x="334" y="73"/>
                </a:cubicBezTo>
                <a:cubicBezTo>
                  <a:pt x="352" y="54"/>
                  <a:pt x="352" y="54"/>
                  <a:pt x="352" y="54"/>
                </a:cubicBezTo>
                <a:cubicBezTo>
                  <a:pt x="388" y="18"/>
                  <a:pt x="434" y="0"/>
                  <a:pt x="488" y="0"/>
                </a:cubicBezTo>
                <a:cubicBezTo>
                  <a:pt x="533" y="0"/>
                  <a:pt x="578" y="18"/>
                  <a:pt x="615" y="54"/>
                </a:cubicBezTo>
                <a:cubicBezTo>
                  <a:pt x="651" y="91"/>
                  <a:pt x="669" y="136"/>
                  <a:pt x="669" y="181"/>
                </a:cubicBezTo>
                <a:cubicBezTo>
                  <a:pt x="669" y="235"/>
                  <a:pt x="651" y="280"/>
                  <a:pt x="615" y="316"/>
                </a:cubicBezTo>
                <a:lnTo>
                  <a:pt x="615" y="316"/>
                </a:lnTo>
                <a:cubicBezTo>
                  <a:pt x="569" y="353"/>
                  <a:pt x="569" y="353"/>
                  <a:pt x="569" y="353"/>
                </a:cubicBezTo>
                <a:cubicBezTo>
                  <a:pt x="569" y="353"/>
                  <a:pt x="569" y="353"/>
                  <a:pt x="569" y="362"/>
                </a:cubicBezTo>
                <a:cubicBezTo>
                  <a:pt x="362" y="570"/>
                  <a:pt x="362" y="570"/>
                  <a:pt x="362" y="570"/>
                </a:cubicBezTo>
                <a:cubicBezTo>
                  <a:pt x="352" y="579"/>
                  <a:pt x="343" y="579"/>
                  <a:pt x="334" y="579"/>
                </a:cubicBezTo>
                <a:close/>
                <a:moveTo>
                  <a:pt x="154" y="307"/>
                </a:moveTo>
                <a:lnTo>
                  <a:pt x="154" y="307"/>
                </a:lnTo>
                <a:cubicBezTo>
                  <a:pt x="334" y="497"/>
                  <a:pt x="334" y="497"/>
                  <a:pt x="334" y="497"/>
                </a:cubicBezTo>
                <a:cubicBezTo>
                  <a:pt x="524" y="307"/>
                  <a:pt x="524" y="307"/>
                  <a:pt x="524" y="307"/>
                </a:cubicBezTo>
                <a:lnTo>
                  <a:pt x="524" y="307"/>
                </a:lnTo>
                <a:cubicBezTo>
                  <a:pt x="560" y="262"/>
                  <a:pt x="560" y="262"/>
                  <a:pt x="560" y="262"/>
                </a:cubicBezTo>
                <a:cubicBezTo>
                  <a:pt x="587" y="244"/>
                  <a:pt x="596" y="217"/>
                  <a:pt x="596" y="181"/>
                </a:cubicBezTo>
                <a:cubicBezTo>
                  <a:pt x="596" y="154"/>
                  <a:pt x="587" y="127"/>
                  <a:pt x="560" y="100"/>
                </a:cubicBezTo>
                <a:cubicBezTo>
                  <a:pt x="542" y="82"/>
                  <a:pt x="515" y="73"/>
                  <a:pt x="488" y="73"/>
                </a:cubicBezTo>
                <a:cubicBezTo>
                  <a:pt x="452" y="73"/>
                  <a:pt x="425" y="82"/>
                  <a:pt x="407" y="100"/>
                </a:cubicBezTo>
                <a:cubicBezTo>
                  <a:pt x="362" y="145"/>
                  <a:pt x="362" y="145"/>
                  <a:pt x="362" y="145"/>
                </a:cubicBezTo>
                <a:cubicBezTo>
                  <a:pt x="352" y="154"/>
                  <a:pt x="343" y="154"/>
                  <a:pt x="334" y="154"/>
                </a:cubicBezTo>
                <a:cubicBezTo>
                  <a:pt x="325" y="154"/>
                  <a:pt x="316" y="154"/>
                  <a:pt x="307" y="145"/>
                </a:cubicBezTo>
                <a:cubicBezTo>
                  <a:pt x="271" y="100"/>
                  <a:pt x="271" y="100"/>
                  <a:pt x="271" y="100"/>
                </a:cubicBezTo>
                <a:cubicBezTo>
                  <a:pt x="244" y="82"/>
                  <a:pt x="217" y="73"/>
                  <a:pt x="190" y="73"/>
                </a:cubicBezTo>
                <a:cubicBezTo>
                  <a:pt x="154" y="73"/>
                  <a:pt x="127" y="82"/>
                  <a:pt x="109" y="100"/>
                </a:cubicBezTo>
                <a:cubicBezTo>
                  <a:pt x="81" y="127"/>
                  <a:pt x="72" y="154"/>
                  <a:pt x="72" y="181"/>
                </a:cubicBezTo>
                <a:cubicBezTo>
                  <a:pt x="72" y="217"/>
                  <a:pt x="81" y="244"/>
                  <a:pt x="109" y="262"/>
                </a:cubicBezTo>
                <a:cubicBezTo>
                  <a:pt x="154" y="307"/>
                  <a:pt x="154" y="307"/>
                  <a:pt x="154" y="307"/>
                </a:cubicBezTo>
                <a:close/>
                <a:moveTo>
                  <a:pt x="587" y="289"/>
                </a:moveTo>
                <a:lnTo>
                  <a:pt x="587" y="28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19460329" y="7150844"/>
            <a:ext cx="1015503" cy="1615363"/>
          </a:xfrm>
          <a:custGeom>
            <a:avLst/>
            <a:gdLst/>
            <a:ahLst/>
            <a:cxnLst/>
            <a:rect l="l" t="t" r="r" b="b"/>
            <a:pathLst>
              <a:path w="950" h="1510" extrusionOk="0">
                <a:moveTo>
                  <a:pt x="470" y="1509"/>
                </a:moveTo>
                <a:lnTo>
                  <a:pt x="470" y="1509"/>
                </a:lnTo>
                <a:lnTo>
                  <a:pt x="470" y="1509"/>
                </a:lnTo>
                <a:cubicBezTo>
                  <a:pt x="461" y="1509"/>
                  <a:pt x="442" y="1500"/>
                  <a:pt x="442" y="1491"/>
                </a:cubicBezTo>
                <a:cubicBezTo>
                  <a:pt x="434" y="1491"/>
                  <a:pt x="325" y="1301"/>
                  <a:pt x="217" y="1075"/>
                </a:cubicBezTo>
                <a:cubicBezTo>
                  <a:pt x="72" y="786"/>
                  <a:pt x="0" y="578"/>
                  <a:pt x="0" y="470"/>
                </a:cubicBezTo>
                <a:cubicBezTo>
                  <a:pt x="0" y="208"/>
                  <a:pt x="217" y="0"/>
                  <a:pt x="470" y="0"/>
                </a:cubicBezTo>
                <a:cubicBezTo>
                  <a:pt x="732" y="0"/>
                  <a:pt x="949" y="208"/>
                  <a:pt x="949" y="470"/>
                </a:cubicBezTo>
                <a:cubicBezTo>
                  <a:pt x="949" y="578"/>
                  <a:pt x="867" y="786"/>
                  <a:pt x="723" y="1075"/>
                </a:cubicBezTo>
                <a:cubicBezTo>
                  <a:pt x="614" y="1301"/>
                  <a:pt x="497" y="1491"/>
                  <a:pt x="497" y="1491"/>
                </a:cubicBezTo>
                <a:cubicBezTo>
                  <a:pt x="497" y="1500"/>
                  <a:pt x="479" y="1509"/>
                  <a:pt x="470" y="1509"/>
                </a:cubicBezTo>
                <a:close/>
                <a:moveTo>
                  <a:pt x="470" y="72"/>
                </a:moveTo>
                <a:lnTo>
                  <a:pt x="470" y="72"/>
                </a:lnTo>
                <a:cubicBezTo>
                  <a:pt x="253" y="72"/>
                  <a:pt x="72" y="253"/>
                  <a:pt x="72" y="470"/>
                </a:cubicBezTo>
                <a:cubicBezTo>
                  <a:pt x="72" y="533"/>
                  <a:pt x="108" y="687"/>
                  <a:pt x="280" y="1048"/>
                </a:cubicBezTo>
                <a:cubicBezTo>
                  <a:pt x="352" y="1193"/>
                  <a:pt x="434" y="1328"/>
                  <a:pt x="470" y="1401"/>
                </a:cubicBezTo>
                <a:cubicBezTo>
                  <a:pt x="506" y="1328"/>
                  <a:pt x="587" y="1193"/>
                  <a:pt x="659" y="1048"/>
                </a:cubicBezTo>
                <a:cubicBezTo>
                  <a:pt x="840" y="687"/>
                  <a:pt x="876" y="533"/>
                  <a:pt x="876" y="470"/>
                </a:cubicBezTo>
                <a:cubicBezTo>
                  <a:pt x="876" y="253"/>
                  <a:pt x="695" y="72"/>
                  <a:pt x="470" y="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19701214" y="7372837"/>
            <a:ext cx="533730" cy="543176"/>
          </a:xfrm>
          <a:custGeom>
            <a:avLst/>
            <a:gdLst/>
            <a:ahLst/>
            <a:cxnLst/>
            <a:rect l="l" t="t" r="r" b="b"/>
            <a:pathLst>
              <a:path w="498" h="507" extrusionOk="0">
                <a:moveTo>
                  <a:pt x="289" y="72"/>
                </a:moveTo>
                <a:lnTo>
                  <a:pt x="289" y="72"/>
                </a:lnTo>
                <a:cubicBezTo>
                  <a:pt x="289" y="208"/>
                  <a:pt x="289" y="208"/>
                  <a:pt x="289" y="208"/>
                </a:cubicBezTo>
                <a:cubicBezTo>
                  <a:pt x="433" y="208"/>
                  <a:pt x="433" y="208"/>
                  <a:pt x="433" y="208"/>
                </a:cubicBezTo>
                <a:cubicBezTo>
                  <a:pt x="433" y="298"/>
                  <a:pt x="433" y="298"/>
                  <a:pt x="433" y="298"/>
                </a:cubicBezTo>
                <a:cubicBezTo>
                  <a:pt x="289" y="298"/>
                  <a:pt x="289" y="298"/>
                  <a:pt x="289" y="298"/>
                </a:cubicBezTo>
                <a:cubicBezTo>
                  <a:pt x="289" y="434"/>
                  <a:pt x="289" y="434"/>
                  <a:pt x="289" y="434"/>
                </a:cubicBezTo>
                <a:cubicBezTo>
                  <a:pt x="199" y="434"/>
                  <a:pt x="199" y="434"/>
                  <a:pt x="199" y="434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63" y="298"/>
                  <a:pt x="63" y="298"/>
                  <a:pt x="63" y="298"/>
                </a:cubicBezTo>
                <a:cubicBezTo>
                  <a:pt x="63" y="208"/>
                  <a:pt x="63" y="208"/>
                  <a:pt x="63" y="208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199" y="72"/>
                  <a:pt x="199" y="72"/>
                  <a:pt x="199" y="72"/>
                </a:cubicBezTo>
                <a:cubicBezTo>
                  <a:pt x="289" y="72"/>
                  <a:pt x="289" y="72"/>
                  <a:pt x="289" y="72"/>
                </a:cubicBezTo>
                <a:lnTo>
                  <a:pt x="289" y="0"/>
                </a:lnTo>
                <a:lnTo>
                  <a:pt x="289" y="0"/>
                </a:lnTo>
                <a:cubicBezTo>
                  <a:pt x="199" y="0"/>
                  <a:pt x="199" y="0"/>
                  <a:pt x="199" y="0"/>
                </a:cubicBezTo>
                <a:cubicBezTo>
                  <a:pt x="162" y="0"/>
                  <a:pt x="135" y="36"/>
                  <a:pt x="135" y="72"/>
                </a:cubicBezTo>
                <a:cubicBezTo>
                  <a:pt x="135" y="144"/>
                  <a:pt x="135" y="144"/>
                  <a:pt x="135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72"/>
                  <a:pt x="0" y="20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34"/>
                  <a:pt x="27" y="370"/>
                  <a:pt x="63" y="370"/>
                </a:cubicBezTo>
                <a:cubicBezTo>
                  <a:pt x="135" y="370"/>
                  <a:pt x="135" y="370"/>
                  <a:pt x="135" y="370"/>
                </a:cubicBezTo>
                <a:cubicBezTo>
                  <a:pt x="135" y="434"/>
                  <a:pt x="135" y="434"/>
                  <a:pt x="135" y="434"/>
                </a:cubicBezTo>
                <a:cubicBezTo>
                  <a:pt x="135" y="479"/>
                  <a:pt x="162" y="506"/>
                  <a:pt x="199" y="506"/>
                </a:cubicBezTo>
                <a:cubicBezTo>
                  <a:pt x="289" y="506"/>
                  <a:pt x="289" y="506"/>
                  <a:pt x="289" y="506"/>
                </a:cubicBezTo>
                <a:cubicBezTo>
                  <a:pt x="334" y="506"/>
                  <a:pt x="361" y="479"/>
                  <a:pt x="361" y="434"/>
                </a:cubicBezTo>
                <a:cubicBezTo>
                  <a:pt x="361" y="370"/>
                  <a:pt x="361" y="370"/>
                  <a:pt x="361" y="370"/>
                </a:cubicBezTo>
                <a:cubicBezTo>
                  <a:pt x="433" y="370"/>
                  <a:pt x="433" y="370"/>
                  <a:pt x="433" y="370"/>
                </a:cubicBezTo>
                <a:cubicBezTo>
                  <a:pt x="469" y="370"/>
                  <a:pt x="497" y="334"/>
                  <a:pt x="497" y="298"/>
                </a:cubicBezTo>
                <a:cubicBezTo>
                  <a:pt x="497" y="208"/>
                  <a:pt x="497" y="208"/>
                  <a:pt x="497" y="208"/>
                </a:cubicBezTo>
                <a:cubicBezTo>
                  <a:pt x="497" y="172"/>
                  <a:pt x="469" y="144"/>
                  <a:pt x="433" y="144"/>
                </a:cubicBezTo>
                <a:cubicBezTo>
                  <a:pt x="361" y="144"/>
                  <a:pt x="361" y="144"/>
                  <a:pt x="361" y="144"/>
                </a:cubicBezTo>
                <a:cubicBezTo>
                  <a:pt x="361" y="72"/>
                  <a:pt x="361" y="72"/>
                  <a:pt x="361" y="72"/>
                </a:cubicBezTo>
                <a:cubicBezTo>
                  <a:pt x="361" y="36"/>
                  <a:pt x="334" y="0"/>
                  <a:pt x="289" y="0"/>
                </a:cubicBezTo>
                <a:lnTo>
                  <a:pt x="289" y="72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3462548" y="7198077"/>
            <a:ext cx="1927097" cy="1190272"/>
          </a:xfrm>
          <a:custGeom>
            <a:avLst/>
            <a:gdLst/>
            <a:ahLst/>
            <a:cxnLst/>
            <a:rect l="l" t="t" r="r" b="b"/>
            <a:pathLst>
              <a:path w="1799" h="1113" extrusionOk="0">
                <a:moveTo>
                  <a:pt x="1789" y="533"/>
                </a:moveTo>
                <a:lnTo>
                  <a:pt x="1789" y="533"/>
                </a:lnTo>
                <a:cubicBezTo>
                  <a:pt x="1789" y="533"/>
                  <a:pt x="1789" y="524"/>
                  <a:pt x="1780" y="524"/>
                </a:cubicBezTo>
                <a:cubicBezTo>
                  <a:pt x="1698" y="407"/>
                  <a:pt x="1599" y="307"/>
                  <a:pt x="1499" y="226"/>
                </a:cubicBezTo>
                <a:cubicBezTo>
                  <a:pt x="1310" y="73"/>
                  <a:pt x="1102" y="0"/>
                  <a:pt x="894" y="0"/>
                </a:cubicBezTo>
                <a:cubicBezTo>
                  <a:pt x="894" y="0"/>
                  <a:pt x="894" y="0"/>
                  <a:pt x="885" y="0"/>
                </a:cubicBezTo>
                <a:cubicBezTo>
                  <a:pt x="677" y="0"/>
                  <a:pt x="478" y="82"/>
                  <a:pt x="298" y="226"/>
                </a:cubicBezTo>
                <a:cubicBezTo>
                  <a:pt x="189" y="307"/>
                  <a:pt x="90" y="416"/>
                  <a:pt x="9" y="533"/>
                </a:cubicBezTo>
                <a:cubicBezTo>
                  <a:pt x="0" y="542"/>
                  <a:pt x="0" y="560"/>
                  <a:pt x="9" y="578"/>
                </a:cubicBezTo>
                <a:cubicBezTo>
                  <a:pt x="9" y="578"/>
                  <a:pt x="9" y="578"/>
                  <a:pt x="18" y="588"/>
                </a:cubicBezTo>
                <a:cubicBezTo>
                  <a:pt x="99" y="696"/>
                  <a:pt x="198" y="804"/>
                  <a:pt x="298" y="886"/>
                </a:cubicBezTo>
                <a:cubicBezTo>
                  <a:pt x="487" y="1030"/>
                  <a:pt x="686" y="1112"/>
                  <a:pt x="894" y="1112"/>
                </a:cubicBezTo>
                <a:cubicBezTo>
                  <a:pt x="903" y="1112"/>
                  <a:pt x="903" y="1112"/>
                  <a:pt x="912" y="1112"/>
                </a:cubicBezTo>
                <a:cubicBezTo>
                  <a:pt x="1111" y="1112"/>
                  <a:pt x="1310" y="1030"/>
                  <a:pt x="1499" y="886"/>
                </a:cubicBezTo>
                <a:cubicBezTo>
                  <a:pt x="1608" y="804"/>
                  <a:pt x="1707" y="696"/>
                  <a:pt x="1789" y="578"/>
                </a:cubicBezTo>
                <a:cubicBezTo>
                  <a:pt x="1798" y="569"/>
                  <a:pt x="1798" y="551"/>
                  <a:pt x="1789" y="533"/>
                </a:cubicBezTo>
                <a:close/>
                <a:moveTo>
                  <a:pt x="1445" y="813"/>
                </a:moveTo>
                <a:lnTo>
                  <a:pt x="1445" y="813"/>
                </a:lnTo>
                <a:cubicBezTo>
                  <a:pt x="1274" y="949"/>
                  <a:pt x="1093" y="1021"/>
                  <a:pt x="903" y="1021"/>
                </a:cubicBezTo>
                <a:cubicBezTo>
                  <a:pt x="903" y="1021"/>
                  <a:pt x="903" y="1021"/>
                  <a:pt x="894" y="1021"/>
                </a:cubicBezTo>
                <a:cubicBezTo>
                  <a:pt x="506" y="1021"/>
                  <a:pt x="216" y="714"/>
                  <a:pt x="99" y="551"/>
                </a:cubicBezTo>
                <a:cubicBezTo>
                  <a:pt x="171" y="452"/>
                  <a:pt x="262" y="362"/>
                  <a:pt x="352" y="298"/>
                </a:cubicBezTo>
                <a:cubicBezTo>
                  <a:pt x="524" y="154"/>
                  <a:pt x="704" y="91"/>
                  <a:pt x="885" y="82"/>
                </a:cubicBezTo>
                <a:cubicBezTo>
                  <a:pt x="894" y="82"/>
                  <a:pt x="894" y="82"/>
                  <a:pt x="894" y="82"/>
                </a:cubicBezTo>
                <a:cubicBezTo>
                  <a:pt x="1292" y="82"/>
                  <a:pt x="1581" y="398"/>
                  <a:pt x="1698" y="551"/>
                </a:cubicBezTo>
                <a:cubicBezTo>
                  <a:pt x="1626" y="651"/>
                  <a:pt x="1536" y="741"/>
                  <a:pt x="1445" y="8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4024621" y="7401177"/>
            <a:ext cx="793515" cy="784064"/>
          </a:xfrm>
          <a:custGeom>
            <a:avLst/>
            <a:gdLst/>
            <a:ahLst/>
            <a:cxnLst/>
            <a:rect l="l" t="t" r="r" b="b"/>
            <a:pathLst>
              <a:path w="742" h="733" extrusionOk="0">
                <a:moveTo>
                  <a:pt x="370" y="0"/>
                </a:moveTo>
                <a:lnTo>
                  <a:pt x="370" y="0"/>
                </a:lnTo>
                <a:cubicBezTo>
                  <a:pt x="171" y="0"/>
                  <a:pt x="0" y="163"/>
                  <a:pt x="0" y="361"/>
                </a:cubicBezTo>
                <a:cubicBezTo>
                  <a:pt x="0" y="569"/>
                  <a:pt x="171" y="732"/>
                  <a:pt x="370" y="732"/>
                </a:cubicBezTo>
                <a:cubicBezTo>
                  <a:pt x="569" y="732"/>
                  <a:pt x="741" y="569"/>
                  <a:pt x="741" y="361"/>
                </a:cubicBezTo>
                <a:cubicBezTo>
                  <a:pt x="741" y="163"/>
                  <a:pt x="569" y="0"/>
                  <a:pt x="370" y="0"/>
                </a:cubicBezTo>
                <a:close/>
                <a:moveTo>
                  <a:pt x="632" y="461"/>
                </a:moveTo>
                <a:lnTo>
                  <a:pt x="632" y="461"/>
                </a:lnTo>
                <a:cubicBezTo>
                  <a:pt x="632" y="461"/>
                  <a:pt x="632" y="452"/>
                  <a:pt x="623" y="452"/>
                </a:cubicBezTo>
                <a:cubicBezTo>
                  <a:pt x="605" y="452"/>
                  <a:pt x="587" y="443"/>
                  <a:pt x="578" y="434"/>
                </a:cubicBezTo>
                <a:cubicBezTo>
                  <a:pt x="569" y="425"/>
                  <a:pt x="560" y="407"/>
                  <a:pt x="560" y="388"/>
                </a:cubicBezTo>
                <a:cubicBezTo>
                  <a:pt x="623" y="388"/>
                  <a:pt x="623" y="388"/>
                  <a:pt x="623" y="388"/>
                </a:cubicBezTo>
                <a:cubicBezTo>
                  <a:pt x="641" y="388"/>
                  <a:pt x="650" y="379"/>
                  <a:pt x="650" y="361"/>
                </a:cubicBezTo>
                <a:cubicBezTo>
                  <a:pt x="650" y="352"/>
                  <a:pt x="641" y="334"/>
                  <a:pt x="623" y="334"/>
                </a:cubicBezTo>
                <a:cubicBezTo>
                  <a:pt x="560" y="334"/>
                  <a:pt x="560" y="334"/>
                  <a:pt x="560" y="334"/>
                </a:cubicBezTo>
                <a:cubicBezTo>
                  <a:pt x="542" y="244"/>
                  <a:pt x="469" y="172"/>
                  <a:pt x="370" y="172"/>
                </a:cubicBezTo>
                <a:cubicBezTo>
                  <a:pt x="298" y="172"/>
                  <a:pt x="244" y="208"/>
                  <a:pt x="207" y="262"/>
                </a:cubicBezTo>
                <a:cubicBezTo>
                  <a:pt x="198" y="253"/>
                  <a:pt x="190" y="235"/>
                  <a:pt x="171" y="217"/>
                </a:cubicBezTo>
                <a:cubicBezTo>
                  <a:pt x="162" y="208"/>
                  <a:pt x="144" y="208"/>
                  <a:pt x="135" y="217"/>
                </a:cubicBezTo>
                <a:cubicBezTo>
                  <a:pt x="126" y="235"/>
                  <a:pt x="126" y="253"/>
                  <a:pt x="135" y="262"/>
                </a:cubicBezTo>
                <a:cubicBezTo>
                  <a:pt x="162" y="289"/>
                  <a:pt x="171" y="307"/>
                  <a:pt x="180" y="334"/>
                </a:cubicBezTo>
                <a:lnTo>
                  <a:pt x="180" y="334"/>
                </a:lnTo>
                <a:cubicBezTo>
                  <a:pt x="144" y="334"/>
                  <a:pt x="144" y="334"/>
                  <a:pt x="144" y="334"/>
                </a:cubicBezTo>
                <a:cubicBezTo>
                  <a:pt x="126" y="334"/>
                  <a:pt x="117" y="352"/>
                  <a:pt x="117" y="361"/>
                </a:cubicBezTo>
                <a:cubicBezTo>
                  <a:pt x="117" y="379"/>
                  <a:pt x="126" y="388"/>
                  <a:pt x="144" y="388"/>
                </a:cubicBezTo>
                <a:cubicBezTo>
                  <a:pt x="180" y="388"/>
                  <a:pt x="180" y="388"/>
                  <a:pt x="180" y="388"/>
                </a:cubicBezTo>
                <a:cubicBezTo>
                  <a:pt x="198" y="488"/>
                  <a:pt x="271" y="551"/>
                  <a:pt x="370" y="551"/>
                </a:cubicBezTo>
                <a:cubicBezTo>
                  <a:pt x="443" y="551"/>
                  <a:pt x="497" y="515"/>
                  <a:pt x="533" y="461"/>
                </a:cubicBezTo>
                <a:cubicBezTo>
                  <a:pt x="533" y="470"/>
                  <a:pt x="533" y="470"/>
                  <a:pt x="533" y="470"/>
                </a:cubicBezTo>
                <a:cubicBezTo>
                  <a:pt x="551" y="488"/>
                  <a:pt x="578" y="506"/>
                  <a:pt x="614" y="506"/>
                </a:cubicBezTo>
                <a:cubicBezTo>
                  <a:pt x="560" y="587"/>
                  <a:pt x="469" y="642"/>
                  <a:pt x="370" y="642"/>
                </a:cubicBezTo>
                <a:cubicBezTo>
                  <a:pt x="216" y="642"/>
                  <a:pt x="90" y="515"/>
                  <a:pt x="90" y="361"/>
                </a:cubicBezTo>
                <a:cubicBezTo>
                  <a:pt x="90" y="208"/>
                  <a:pt x="216" y="81"/>
                  <a:pt x="370" y="81"/>
                </a:cubicBezTo>
                <a:cubicBezTo>
                  <a:pt x="524" y="81"/>
                  <a:pt x="650" y="208"/>
                  <a:pt x="650" y="361"/>
                </a:cubicBezTo>
                <a:cubicBezTo>
                  <a:pt x="650" y="398"/>
                  <a:pt x="641" y="425"/>
                  <a:pt x="632" y="461"/>
                </a:cubicBezTo>
                <a:close/>
                <a:moveTo>
                  <a:pt x="262" y="388"/>
                </a:moveTo>
                <a:lnTo>
                  <a:pt x="262" y="388"/>
                </a:lnTo>
                <a:cubicBezTo>
                  <a:pt x="280" y="388"/>
                  <a:pt x="289" y="379"/>
                  <a:pt x="289" y="361"/>
                </a:cubicBezTo>
                <a:cubicBezTo>
                  <a:pt x="289" y="352"/>
                  <a:pt x="280" y="334"/>
                  <a:pt x="262" y="334"/>
                </a:cubicBezTo>
                <a:cubicBezTo>
                  <a:pt x="244" y="334"/>
                  <a:pt x="244" y="334"/>
                  <a:pt x="244" y="334"/>
                </a:cubicBezTo>
                <a:cubicBezTo>
                  <a:pt x="244" y="334"/>
                  <a:pt x="244" y="334"/>
                  <a:pt x="244" y="325"/>
                </a:cubicBezTo>
                <a:cubicBezTo>
                  <a:pt x="253" y="271"/>
                  <a:pt x="307" y="226"/>
                  <a:pt x="370" y="226"/>
                </a:cubicBezTo>
                <a:cubicBezTo>
                  <a:pt x="433" y="226"/>
                  <a:pt x="488" y="280"/>
                  <a:pt x="506" y="334"/>
                </a:cubicBezTo>
                <a:cubicBezTo>
                  <a:pt x="479" y="334"/>
                  <a:pt x="479" y="334"/>
                  <a:pt x="479" y="334"/>
                </a:cubicBezTo>
                <a:cubicBezTo>
                  <a:pt x="469" y="334"/>
                  <a:pt x="452" y="352"/>
                  <a:pt x="452" y="361"/>
                </a:cubicBezTo>
                <a:cubicBezTo>
                  <a:pt x="452" y="379"/>
                  <a:pt x="469" y="388"/>
                  <a:pt x="479" y="388"/>
                </a:cubicBezTo>
                <a:cubicBezTo>
                  <a:pt x="506" y="388"/>
                  <a:pt x="506" y="388"/>
                  <a:pt x="506" y="388"/>
                </a:cubicBezTo>
                <a:cubicBezTo>
                  <a:pt x="488" y="452"/>
                  <a:pt x="433" y="497"/>
                  <a:pt x="370" y="497"/>
                </a:cubicBezTo>
                <a:cubicBezTo>
                  <a:pt x="307" y="497"/>
                  <a:pt x="253" y="452"/>
                  <a:pt x="235" y="388"/>
                </a:cubicBezTo>
                <a:lnTo>
                  <a:pt x="262" y="38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13924634" y="7462581"/>
            <a:ext cx="1752344" cy="1076908"/>
          </a:xfrm>
          <a:custGeom>
            <a:avLst/>
            <a:gdLst/>
            <a:ahLst/>
            <a:cxnLst/>
            <a:rect l="l" t="t" r="r" b="b"/>
            <a:pathLst>
              <a:path w="1637" h="1004" extrusionOk="0">
                <a:moveTo>
                  <a:pt x="1627" y="488"/>
                </a:moveTo>
                <a:lnTo>
                  <a:pt x="1627" y="488"/>
                </a:lnTo>
                <a:cubicBezTo>
                  <a:pt x="1627" y="479"/>
                  <a:pt x="1627" y="479"/>
                  <a:pt x="1618" y="470"/>
                </a:cubicBezTo>
                <a:cubicBezTo>
                  <a:pt x="1546" y="371"/>
                  <a:pt x="1455" y="271"/>
                  <a:pt x="1365" y="199"/>
                </a:cubicBezTo>
                <a:cubicBezTo>
                  <a:pt x="1193" y="63"/>
                  <a:pt x="1003" y="0"/>
                  <a:pt x="814" y="0"/>
                </a:cubicBezTo>
                <a:cubicBezTo>
                  <a:pt x="814" y="0"/>
                  <a:pt x="814" y="0"/>
                  <a:pt x="804" y="0"/>
                </a:cubicBezTo>
                <a:cubicBezTo>
                  <a:pt x="624" y="0"/>
                  <a:pt x="443" y="72"/>
                  <a:pt x="272" y="208"/>
                </a:cubicBezTo>
                <a:cubicBezTo>
                  <a:pt x="172" y="280"/>
                  <a:pt x="82" y="371"/>
                  <a:pt x="9" y="479"/>
                </a:cubicBezTo>
                <a:cubicBezTo>
                  <a:pt x="0" y="488"/>
                  <a:pt x="0" y="506"/>
                  <a:pt x="9" y="524"/>
                </a:cubicBezTo>
                <a:cubicBezTo>
                  <a:pt x="9" y="524"/>
                  <a:pt x="9" y="524"/>
                  <a:pt x="19" y="533"/>
                </a:cubicBezTo>
                <a:cubicBezTo>
                  <a:pt x="91" y="633"/>
                  <a:pt x="181" y="732"/>
                  <a:pt x="272" y="805"/>
                </a:cubicBezTo>
                <a:cubicBezTo>
                  <a:pt x="443" y="940"/>
                  <a:pt x="633" y="1003"/>
                  <a:pt x="823" y="1003"/>
                </a:cubicBezTo>
                <a:cubicBezTo>
                  <a:pt x="823" y="1003"/>
                  <a:pt x="823" y="1003"/>
                  <a:pt x="832" y="1003"/>
                </a:cubicBezTo>
                <a:cubicBezTo>
                  <a:pt x="1012" y="1003"/>
                  <a:pt x="1193" y="931"/>
                  <a:pt x="1365" y="805"/>
                </a:cubicBezTo>
                <a:cubicBezTo>
                  <a:pt x="1464" y="723"/>
                  <a:pt x="1554" y="633"/>
                  <a:pt x="1627" y="524"/>
                </a:cubicBezTo>
                <a:cubicBezTo>
                  <a:pt x="1636" y="515"/>
                  <a:pt x="1636" y="497"/>
                  <a:pt x="1627" y="488"/>
                </a:cubicBezTo>
                <a:close/>
                <a:moveTo>
                  <a:pt x="1320" y="741"/>
                </a:moveTo>
                <a:lnTo>
                  <a:pt x="1320" y="741"/>
                </a:lnTo>
                <a:cubicBezTo>
                  <a:pt x="1166" y="859"/>
                  <a:pt x="994" y="931"/>
                  <a:pt x="823" y="931"/>
                </a:cubicBezTo>
                <a:cubicBezTo>
                  <a:pt x="461" y="931"/>
                  <a:pt x="199" y="651"/>
                  <a:pt x="91" y="497"/>
                </a:cubicBezTo>
                <a:cubicBezTo>
                  <a:pt x="154" y="407"/>
                  <a:pt x="235" y="325"/>
                  <a:pt x="317" y="262"/>
                </a:cubicBezTo>
                <a:cubicBezTo>
                  <a:pt x="470" y="145"/>
                  <a:pt x="642" y="82"/>
                  <a:pt x="814" y="72"/>
                </a:cubicBezTo>
                <a:lnTo>
                  <a:pt x="814" y="72"/>
                </a:lnTo>
                <a:cubicBezTo>
                  <a:pt x="1175" y="72"/>
                  <a:pt x="1437" y="362"/>
                  <a:pt x="1546" y="506"/>
                </a:cubicBezTo>
                <a:cubicBezTo>
                  <a:pt x="1482" y="597"/>
                  <a:pt x="1401" y="678"/>
                  <a:pt x="1320" y="7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14439472" y="7646788"/>
            <a:ext cx="717941" cy="708492"/>
          </a:xfrm>
          <a:custGeom>
            <a:avLst/>
            <a:gdLst/>
            <a:ahLst/>
            <a:cxnLst/>
            <a:rect l="l" t="t" r="r" b="b"/>
            <a:pathLst>
              <a:path w="670" h="660" extrusionOk="0">
                <a:moveTo>
                  <a:pt x="335" y="0"/>
                </a:moveTo>
                <a:lnTo>
                  <a:pt x="335" y="0"/>
                </a:lnTo>
                <a:cubicBezTo>
                  <a:pt x="154" y="0"/>
                  <a:pt x="0" y="144"/>
                  <a:pt x="0" y="334"/>
                </a:cubicBezTo>
                <a:cubicBezTo>
                  <a:pt x="0" y="515"/>
                  <a:pt x="154" y="659"/>
                  <a:pt x="335" y="659"/>
                </a:cubicBezTo>
                <a:cubicBezTo>
                  <a:pt x="515" y="659"/>
                  <a:pt x="669" y="515"/>
                  <a:pt x="669" y="334"/>
                </a:cubicBezTo>
                <a:cubicBezTo>
                  <a:pt x="669" y="144"/>
                  <a:pt x="515" y="0"/>
                  <a:pt x="335" y="0"/>
                </a:cubicBezTo>
                <a:close/>
                <a:moveTo>
                  <a:pt x="335" y="587"/>
                </a:moveTo>
                <a:lnTo>
                  <a:pt x="335" y="587"/>
                </a:lnTo>
                <a:cubicBezTo>
                  <a:pt x="199" y="587"/>
                  <a:pt x="82" y="470"/>
                  <a:pt x="82" y="334"/>
                </a:cubicBezTo>
                <a:cubicBezTo>
                  <a:pt x="82" y="190"/>
                  <a:pt x="199" y="72"/>
                  <a:pt x="335" y="72"/>
                </a:cubicBezTo>
                <a:cubicBezTo>
                  <a:pt x="479" y="72"/>
                  <a:pt x="588" y="190"/>
                  <a:pt x="588" y="334"/>
                </a:cubicBezTo>
                <a:cubicBezTo>
                  <a:pt x="588" y="470"/>
                  <a:pt x="479" y="587"/>
                  <a:pt x="335" y="5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14614235" y="7807380"/>
            <a:ext cx="368418" cy="368416"/>
          </a:xfrm>
          <a:custGeom>
            <a:avLst/>
            <a:gdLst/>
            <a:ahLst/>
            <a:cxnLst/>
            <a:rect l="l" t="t" r="r" b="b"/>
            <a:pathLst>
              <a:path w="344" h="345" extrusionOk="0">
                <a:moveTo>
                  <a:pt x="253" y="19"/>
                </a:moveTo>
                <a:lnTo>
                  <a:pt x="253" y="19"/>
                </a:lnTo>
                <a:lnTo>
                  <a:pt x="253" y="19"/>
                </a:lnTo>
                <a:lnTo>
                  <a:pt x="253" y="19"/>
                </a:lnTo>
                <a:cubicBezTo>
                  <a:pt x="226" y="9"/>
                  <a:pt x="199" y="0"/>
                  <a:pt x="172" y="0"/>
                </a:cubicBezTo>
                <a:cubicBezTo>
                  <a:pt x="81" y="0"/>
                  <a:pt x="0" y="82"/>
                  <a:pt x="0" y="172"/>
                </a:cubicBezTo>
                <a:cubicBezTo>
                  <a:pt x="0" y="272"/>
                  <a:pt x="81" y="344"/>
                  <a:pt x="172" y="344"/>
                </a:cubicBezTo>
                <a:cubicBezTo>
                  <a:pt x="271" y="344"/>
                  <a:pt x="343" y="272"/>
                  <a:pt x="343" y="172"/>
                </a:cubicBezTo>
                <a:cubicBezTo>
                  <a:pt x="343" y="109"/>
                  <a:pt x="307" y="46"/>
                  <a:pt x="253" y="19"/>
                </a:cubicBezTo>
                <a:close/>
                <a:moveTo>
                  <a:pt x="54" y="172"/>
                </a:moveTo>
                <a:lnTo>
                  <a:pt x="54" y="172"/>
                </a:lnTo>
                <a:cubicBezTo>
                  <a:pt x="54" y="109"/>
                  <a:pt x="108" y="55"/>
                  <a:pt x="172" y="55"/>
                </a:cubicBezTo>
                <a:cubicBezTo>
                  <a:pt x="181" y="55"/>
                  <a:pt x="199" y="55"/>
                  <a:pt x="208" y="55"/>
                </a:cubicBezTo>
                <a:cubicBezTo>
                  <a:pt x="90" y="272"/>
                  <a:pt x="90" y="272"/>
                  <a:pt x="90" y="272"/>
                </a:cubicBezTo>
                <a:cubicBezTo>
                  <a:pt x="63" y="244"/>
                  <a:pt x="54" y="208"/>
                  <a:pt x="54" y="172"/>
                </a:cubicBezTo>
                <a:close/>
                <a:moveTo>
                  <a:pt x="172" y="299"/>
                </a:moveTo>
                <a:lnTo>
                  <a:pt x="172" y="299"/>
                </a:lnTo>
                <a:cubicBezTo>
                  <a:pt x="162" y="299"/>
                  <a:pt x="153" y="299"/>
                  <a:pt x="135" y="290"/>
                </a:cubicBezTo>
                <a:cubicBezTo>
                  <a:pt x="253" y="82"/>
                  <a:pt x="253" y="82"/>
                  <a:pt x="253" y="82"/>
                </a:cubicBezTo>
                <a:cubicBezTo>
                  <a:pt x="280" y="100"/>
                  <a:pt x="298" y="136"/>
                  <a:pt x="298" y="172"/>
                </a:cubicBezTo>
                <a:cubicBezTo>
                  <a:pt x="298" y="244"/>
                  <a:pt x="244" y="299"/>
                  <a:pt x="172" y="2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9698775" y="7617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2451398" y="2335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8"/>
          <p:cNvGrpSpPr/>
          <p:nvPr/>
        </p:nvGrpSpPr>
        <p:grpSpPr>
          <a:xfrm>
            <a:off x="2868761" y="10773611"/>
            <a:ext cx="3119385" cy="1470344"/>
            <a:chOff x="2858924" y="10474806"/>
            <a:chExt cx="3634800" cy="1470344"/>
          </a:xfrm>
        </p:grpSpPr>
        <p:sp>
          <p:nvSpPr>
            <p:cNvPr id="326" name="Google Shape;326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8"/>
          <p:cNvGrpSpPr/>
          <p:nvPr/>
        </p:nvGrpSpPr>
        <p:grpSpPr>
          <a:xfrm>
            <a:off x="8066761" y="10773611"/>
            <a:ext cx="3119385" cy="1470344"/>
            <a:chOff x="2858924" y="10474806"/>
            <a:chExt cx="3634800" cy="1470344"/>
          </a:xfrm>
        </p:grpSpPr>
        <p:sp>
          <p:nvSpPr>
            <p:cNvPr id="329" name="Google Shape;329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8"/>
          <p:cNvGrpSpPr/>
          <p:nvPr/>
        </p:nvGrpSpPr>
        <p:grpSpPr>
          <a:xfrm>
            <a:off x="13293686" y="10773611"/>
            <a:ext cx="3119385" cy="1470344"/>
            <a:chOff x="2858924" y="10474806"/>
            <a:chExt cx="3634800" cy="1470344"/>
          </a:xfrm>
        </p:grpSpPr>
        <p:sp>
          <p:nvSpPr>
            <p:cNvPr id="332" name="Google Shape;332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8"/>
          <p:cNvGrpSpPr/>
          <p:nvPr/>
        </p:nvGrpSpPr>
        <p:grpSpPr>
          <a:xfrm>
            <a:off x="18408386" y="10773611"/>
            <a:ext cx="3119385" cy="1470344"/>
            <a:chOff x="2858924" y="10474806"/>
            <a:chExt cx="3634800" cy="1470344"/>
          </a:xfrm>
        </p:grpSpPr>
        <p:sp>
          <p:nvSpPr>
            <p:cNvPr id="335" name="Google Shape;335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8"/>
          <p:cNvSpPr txBox="1"/>
          <p:nvPr/>
        </p:nvSpPr>
        <p:spPr>
          <a:xfrm>
            <a:off x="3941888" y="5874775"/>
            <a:ext cx="1025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E</a:t>
            </a:r>
            <a:endParaRPr sz="8000" b="1" i="0" u="none" strike="noStrike" cap="non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8" name="Google Shape;338;p8"/>
          <p:cNvSpPr txBox="1"/>
          <p:nvPr/>
        </p:nvSpPr>
        <p:spPr>
          <a:xfrm>
            <a:off x="9116238" y="5913575"/>
            <a:ext cx="1025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E</a:t>
            </a:r>
            <a:endParaRPr sz="8000" b="1" i="0" u="none" strike="noStrike" cap="non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9" name="Google Shape;339;p8"/>
          <p:cNvSpPr txBox="1"/>
          <p:nvPr/>
        </p:nvSpPr>
        <p:spPr>
          <a:xfrm>
            <a:off x="14290613" y="5891550"/>
            <a:ext cx="1025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E</a:t>
            </a:r>
            <a:endParaRPr sz="8000" b="1" i="0" u="none" strike="noStrike" cap="non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0" name="Google Shape;340;p8"/>
          <p:cNvSpPr txBox="1"/>
          <p:nvPr/>
        </p:nvSpPr>
        <p:spPr>
          <a:xfrm>
            <a:off x="19464963" y="5891550"/>
            <a:ext cx="1025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E</a:t>
            </a:r>
            <a:endParaRPr sz="8000" b="1" i="0" u="none" strike="noStrike" cap="non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p9"/>
          <p:cNvCxnSpPr/>
          <p:nvPr/>
        </p:nvCxnSpPr>
        <p:spPr>
          <a:xfrm>
            <a:off x="6187235" y="5216105"/>
            <a:ext cx="117104" cy="9313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9"/>
          <p:cNvCxnSpPr/>
          <p:nvPr/>
        </p:nvCxnSpPr>
        <p:spPr>
          <a:xfrm>
            <a:off x="6426324" y="5391761"/>
            <a:ext cx="117104" cy="82987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9"/>
          <p:cNvCxnSpPr/>
          <p:nvPr/>
        </p:nvCxnSpPr>
        <p:spPr>
          <a:xfrm>
            <a:off x="6665410" y="5567417"/>
            <a:ext cx="117104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9"/>
          <p:cNvCxnSpPr/>
          <p:nvPr/>
        </p:nvCxnSpPr>
        <p:spPr>
          <a:xfrm>
            <a:off x="6899619" y="5738192"/>
            <a:ext cx="112494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9"/>
          <p:cNvCxnSpPr/>
          <p:nvPr/>
        </p:nvCxnSpPr>
        <p:spPr>
          <a:xfrm>
            <a:off x="7128949" y="5913849"/>
            <a:ext cx="117104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9"/>
          <p:cNvCxnSpPr/>
          <p:nvPr/>
        </p:nvCxnSpPr>
        <p:spPr>
          <a:xfrm>
            <a:off x="7368036" y="6079746"/>
            <a:ext cx="117104" cy="93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9"/>
          <p:cNvCxnSpPr/>
          <p:nvPr/>
        </p:nvCxnSpPr>
        <p:spPr>
          <a:xfrm>
            <a:off x="7607125" y="6250525"/>
            <a:ext cx="117104" cy="93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9"/>
          <p:cNvCxnSpPr/>
          <p:nvPr/>
        </p:nvCxnSpPr>
        <p:spPr>
          <a:xfrm>
            <a:off x="7846211" y="6426181"/>
            <a:ext cx="117104" cy="93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9"/>
          <p:cNvCxnSpPr/>
          <p:nvPr/>
        </p:nvCxnSpPr>
        <p:spPr>
          <a:xfrm>
            <a:off x="8085300" y="6601837"/>
            <a:ext cx="117104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9"/>
          <p:cNvCxnSpPr/>
          <p:nvPr/>
        </p:nvCxnSpPr>
        <p:spPr>
          <a:xfrm>
            <a:off x="8324387" y="6777494"/>
            <a:ext cx="117104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9"/>
          <p:cNvCxnSpPr/>
          <p:nvPr/>
        </p:nvCxnSpPr>
        <p:spPr>
          <a:xfrm>
            <a:off x="8553717" y="6948269"/>
            <a:ext cx="117104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9"/>
          <p:cNvCxnSpPr/>
          <p:nvPr/>
        </p:nvCxnSpPr>
        <p:spPr>
          <a:xfrm>
            <a:off x="8787925" y="7123925"/>
            <a:ext cx="117104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9"/>
          <p:cNvCxnSpPr/>
          <p:nvPr/>
        </p:nvCxnSpPr>
        <p:spPr>
          <a:xfrm>
            <a:off x="9027011" y="7294704"/>
            <a:ext cx="117104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9"/>
          <p:cNvCxnSpPr/>
          <p:nvPr/>
        </p:nvCxnSpPr>
        <p:spPr>
          <a:xfrm>
            <a:off x="9266100" y="7460601"/>
            <a:ext cx="117104" cy="9313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9"/>
          <p:cNvCxnSpPr/>
          <p:nvPr/>
        </p:nvCxnSpPr>
        <p:spPr>
          <a:xfrm>
            <a:off x="9505187" y="7636258"/>
            <a:ext cx="117104" cy="9313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9"/>
          <p:cNvCxnSpPr/>
          <p:nvPr/>
        </p:nvCxnSpPr>
        <p:spPr>
          <a:xfrm>
            <a:off x="9744276" y="7807033"/>
            <a:ext cx="117104" cy="9313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9"/>
          <p:cNvCxnSpPr/>
          <p:nvPr/>
        </p:nvCxnSpPr>
        <p:spPr>
          <a:xfrm>
            <a:off x="9978484" y="7982689"/>
            <a:ext cx="112494" cy="82987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9"/>
          <p:cNvCxnSpPr/>
          <p:nvPr/>
        </p:nvCxnSpPr>
        <p:spPr>
          <a:xfrm flipH="1">
            <a:off x="9929998" y="8109552"/>
            <a:ext cx="155832" cy="10143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9"/>
          <p:cNvCxnSpPr/>
          <p:nvPr/>
        </p:nvCxnSpPr>
        <p:spPr>
          <a:xfrm flipH="1">
            <a:off x="9637238" y="8119311"/>
            <a:ext cx="155832" cy="10143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9"/>
          <p:cNvCxnSpPr/>
          <p:nvPr/>
        </p:nvCxnSpPr>
        <p:spPr>
          <a:xfrm flipH="1">
            <a:off x="9344477" y="8129070"/>
            <a:ext cx="155832" cy="10143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9"/>
          <p:cNvCxnSpPr/>
          <p:nvPr/>
        </p:nvCxnSpPr>
        <p:spPr>
          <a:xfrm flipH="1">
            <a:off x="9051717" y="8138828"/>
            <a:ext cx="155832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9"/>
          <p:cNvCxnSpPr/>
          <p:nvPr/>
        </p:nvCxnSpPr>
        <p:spPr>
          <a:xfrm flipH="1">
            <a:off x="8758956" y="8148587"/>
            <a:ext cx="155832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9"/>
          <p:cNvCxnSpPr/>
          <p:nvPr/>
        </p:nvCxnSpPr>
        <p:spPr>
          <a:xfrm flipH="1">
            <a:off x="8466196" y="8158346"/>
            <a:ext cx="155832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9"/>
          <p:cNvCxnSpPr/>
          <p:nvPr/>
        </p:nvCxnSpPr>
        <p:spPr>
          <a:xfrm flipH="1">
            <a:off x="8173436" y="8168104"/>
            <a:ext cx="155832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9"/>
          <p:cNvCxnSpPr/>
          <p:nvPr/>
        </p:nvCxnSpPr>
        <p:spPr>
          <a:xfrm flipH="1">
            <a:off x="7880675" y="8168104"/>
            <a:ext cx="155832" cy="101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9"/>
          <p:cNvCxnSpPr/>
          <p:nvPr/>
        </p:nvCxnSpPr>
        <p:spPr>
          <a:xfrm flipH="1">
            <a:off x="7583034" y="8177863"/>
            <a:ext cx="155832" cy="101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9"/>
          <p:cNvCxnSpPr/>
          <p:nvPr/>
        </p:nvCxnSpPr>
        <p:spPr>
          <a:xfrm flipH="1">
            <a:off x="7290274" y="8182744"/>
            <a:ext cx="155832" cy="101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9"/>
          <p:cNvCxnSpPr/>
          <p:nvPr/>
        </p:nvCxnSpPr>
        <p:spPr>
          <a:xfrm flipH="1">
            <a:off x="6997513" y="8192502"/>
            <a:ext cx="155832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9"/>
          <p:cNvCxnSpPr/>
          <p:nvPr/>
        </p:nvCxnSpPr>
        <p:spPr>
          <a:xfrm flipH="1">
            <a:off x="6704752" y="8202261"/>
            <a:ext cx="155832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9"/>
          <p:cNvCxnSpPr/>
          <p:nvPr/>
        </p:nvCxnSpPr>
        <p:spPr>
          <a:xfrm flipH="1">
            <a:off x="6411992" y="8212020"/>
            <a:ext cx="155832" cy="461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9"/>
          <p:cNvCxnSpPr/>
          <p:nvPr/>
        </p:nvCxnSpPr>
        <p:spPr>
          <a:xfrm flipH="1">
            <a:off x="6162569" y="8221778"/>
            <a:ext cx="112494" cy="461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9"/>
          <p:cNvCxnSpPr/>
          <p:nvPr/>
        </p:nvCxnSpPr>
        <p:spPr>
          <a:xfrm rot="10800000" flipH="1">
            <a:off x="6167718" y="11154373"/>
            <a:ext cx="117104" cy="102351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9"/>
          <p:cNvCxnSpPr/>
          <p:nvPr/>
        </p:nvCxnSpPr>
        <p:spPr>
          <a:xfrm rot="10800000" flipH="1">
            <a:off x="6406807" y="10973840"/>
            <a:ext cx="112494" cy="102351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9"/>
          <p:cNvCxnSpPr/>
          <p:nvPr/>
        </p:nvCxnSpPr>
        <p:spPr>
          <a:xfrm rot="10800000" flipH="1">
            <a:off x="6636134" y="10788425"/>
            <a:ext cx="112494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9"/>
          <p:cNvCxnSpPr/>
          <p:nvPr/>
        </p:nvCxnSpPr>
        <p:spPr>
          <a:xfrm rot="10800000" flipH="1">
            <a:off x="6865465" y="10607887"/>
            <a:ext cx="112494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9"/>
          <p:cNvCxnSpPr/>
          <p:nvPr/>
        </p:nvCxnSpPr>
        <p:spPr>
          <a:xfrm rot="10800000" flipH="1">
            <a:off x="7094792" y="10422472"/>
            <a:ext cx="117104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9"/>
          <p:cNvCxnSpPr/>
          <p:nvPr/>
        </p:nvCxnSpPr>
        <p:spPr>
          <a:xfrm rot="10800000" flipH="1">
            <a:off x="7324123" y="10251698"/>
            <a:ext cx="117104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9"/>
          <p:cNvCxnSpPr/>
          <p:nvPr/>
        </p:nvCxnSpPr>
        <p:spPr>
          <a:xfrm rot="10800000" flipH="1">
            <a:off x="7553451" y="10066283"/>
            <a:ext cx="117104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9"/>
          <p:cNvCxnSpPr/>
          <p:nvPr/>
        </p:nvCxnSpPr>
        <p:spPr>
          <a:xfrm rot="10800000" flipH="1">
            <a:off x="7782781" y="9880868"/>
            <a:ext cx="117104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9"/>
          <p:cNvCxnSpPr/>
          <p:nvPr/>
        </p:nvCxnSpPr>
        <p:spPr>
          <a:xfrm rot="10800000" flipH="1">
            <a:off x="8012109" y="9700330"/>
            <a:ext cx="117104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9"/>
          <p:cNvCxnSpPr/>
          <p:nvPr/>
        </p:nvCxnSpPr>
        <p:spPr>
          <a:xfrm rot="10800000" flipH="1">
            <a:off x="8251198" y="9514915"/>
            <a:ext cx="106961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9"/>
          <p:cNvCxnSpPr/>
          <p:nvPr/>
        </p:nvCxnSpPr>
        <p:spPr>
          <a:xfrm rot="10800000" flipH="1">
            <a:off x="8480525" y="9343603"/>
            <a:ext cx="106961" cy="93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9"/>
          <p:cNvCxnSpPr/>
          <p:nvPr/>
        </p:nvCxnSpPr>
        <p:spPr>
          <a:xfrm rot="10800000" flipH="1">
            <a:off x="8704975" y="9158726"/>
            <a:ext cx="112494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9"/>
          <p:cNvCxnSpPr/>
          <p:nvPr/>
        </p:nvCxnSpPr>
        <p:spPr>
          <a:xfrm rot="10800000" flipH="1">
            <a:off x="8934305" y="8978188"/>
            <a:ext cx="117104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9"/>
          <p:cNvCxnSpPr/>
          <p:nvPr/>
        </p:nvCxnSpPr>
        <p:spPr>
          <a:xfrm rot="10800000" flipH="1">
            <a:off x="9163633" y="8792773"/>
            <a:ext cx="117104" cy="102351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9"/>
          <p:cNvCxnSpPr/>
          <p:nvPr/>
        </p:nvCxnSpPr>
        <p:spPr>
          <a:xfrm rot="10800000" flipH="1">
            <a:off x="9392963" y="8607358"/>
            <a:ext cx="117104" cy="102351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9"/>
          <p:cNvCxnSpPr/>
          <p:nvPr/>
        </p:nvCxnSpPr>
        <p:spPr>
          <a:xfrm rot="10800000" flipH="1">
            <a:off x="9622291" y="8436045"/>
            <a:ext cx="117104" cy="9313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9"/>
          <p:cNvCxnSpPr/>
          <p:nvPr/>
        </p:nvCxnSpPr>
        <p:spPr>
          <a:xfrm rot="10800000" flipH="1">
            <a:off x="9861380" y="8251168"/>
            <a:ext cx="106961" cy="102351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9"/>
          <p:cNvCxnSpPr/>
          <p:nvPr/>
        </p:nvCxnSpPr>
        <p:spPr>
          <a:xfrm rot="10800000" flipH="1">
            <a:off x="10090708" y="8109358"/>
            <a:ext cx="63624" cy="63624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9"/>
          <p:cNvCxnSpPr/>
          <p:nvPr/>
        </p:nvCxnSpPr>
        <p:spPr>
          <a:xfrm flipH="1">
            <a:off x="18248579" y="5216105"/>
            <a:ext cx="127247" cy="9313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9"/>
          <p:cNvCxnSpPr/>
          <p:nvPr/>
        </p:nvCxnSpPr>
        <p:spPr>
          <a:xfrm flipH="1">
            <a:off x="18009493" y="5391761"/>
            <a:ext cx="127247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9"/>
          <p:cNvCxnSpPr/>
          <p:nvPr/>
        </p:nvCxnSpPr>
        <p:spPr>
          <a:xfrm flipH="1">
            <a:off x="17770403" y="5567417"/>
            <a:ext cx="127247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9"/>
          <p:cNvCxnSpPr/>
          <p:nvPr/>
        </p:nvCxnSpPr>
        <p:spPr>
          <a:xfrm flipH="1">
            <a:off x="17536195" y="5738192"/>
            <a:ext cx="127247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9"/>
          <p:cNvCxnSpPr/>
          <p:nvPr/>
        </p:nvCxnSpPr>
        <p:spPr>
          <a:xfrm flipH="1">
            <a:off x="17297110" y="5913849"/>
            <a:ext cx="127247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9"/>
          <p:cNvCxnSpPr/>
          <p:nvPr/>
        </p:nvCxnSpPr>
        <p:spPr>
          <a:xfrm flipH="1">
            <a:off x="17068164" y="6079746"/>
            <a:ext cx="117104" cy="93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9"/>
          <p:cNvCxnSpPr/>
          <p:nvPr/>
        </p:nvCxnSpPr>
        <p:spPr>
          <a:xfrm flipH="1">
            <a:off x="16828693" y="6250525"/>
            <a:ext cx="127247" cy="93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9"/>
          <p:cNvCxnSpPr/>
          <p:nvPr/>
        </p:nvCxnSpPr>
        <p:spPr>
          <a:xfrm flipH="1">
            <a:off x="16589604" y="6426181"/>
            <a:ext cx="127247" cy="93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9"/>
          <p:cNvCxnSpPr/>
          <p:nvPr/>
        </p:nvCxnSpPr>
        <p:spPr>
          <a:xfrm flipH="1">
            <a:off x="16350518" y="6601837"/>
            <a:ext cx="127247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9"/>
          <p:cNvCxnSpPr/>
          <p:nvPr/>
        </p:nvCxnSpPr>
        <p:spPr>
          <a:xfrm flipH="1">
            <a:off x="16116309" y="6777494"/>
            <a:ext cx="127247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9"/>
          <p:cNvCxnSpPr/>
          <p:nvPr/>
        </p:nvCxnSpPr>
        <p:spPr>
          <a:xfrm flipH="1">
            <a:off x="15877221" y="6948269"/>
            <a:ext cx="127247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9"/>
          <p:cNvCxnSpPr/>
          <p:nvPr/>
        </p:nvCxnSpPr>
        <p:spPr>
          <a:xfrm flipH="1">
            <a:off x="15638134" y="7123925"/>
            <a:ext cx="127247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9"/>
          <p:cNvCxnSpPr/>
          <p:nvPr/>
        </p:nvCxnSpPr>
        <p:spPr>
          <a:xfrm flipH="1">
            <a:off x="15408804" y="7294704"/>
            <a:ext cx="127247" cy="82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9"/>
          <p:cNvCxnSpPr/>
          <p:nvPr/>
        </p:nvCxnSpPr>
        <p:spPr>
          <a:xfrm flipH="1">
            <a:off x="15169718" y="7460601"/>
            <a:ext cx="127247" cy="93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9"/>
          <p:cNvCxnSpPr/>
          <p:nvPr/>
        </p:nvCxnSpPr>
        <p:spPr>
          <a:xfrm flipH="1">
            <a:off x="14930629" y="7636258"/>
            <a:ext cx="127247" cy="9313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9"/>
          <p:cNvCxnSpPr/>
          <p:nvPr/>
        </p:nvCxnSpPr>
        <p:spPr>
          <a:xfrm flipH="1">
            <a:off x="14696420" y="7807033"/>
            <a:ext cx="127247" cy="9313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9"/>
          <p:cNvCxnSpPr/>
          <p:nvPr/>
        </p:nvCxnSpPr>
        <p:spPr>
          <a:xfrm flipH="1">
            <a:off x="14457334" y="7982689"/>
            <a:ext cx="127247" cy="82987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9"/>
          <p:cNvCxnSpPr/>
          <p:nvPr/>
        </p:nvCxnSpPr>
        <p:spPr>
          <a:xfrm>
            <a:off x="14477235" y="8109552"/>
            <a:ext cx="146611" cy="10143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9"/>
          <p:cNvCxnSpPr/>
          <p:nvPr/>
        </p:nvCxnSpPr>
        <p:spPr>
          <a:xfrm>
            <a:off x="14769996" y="8119311"/>
            <a:ext cx="146611" cy="10143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9"/>
          <p:cNvCxnSpPr/>
          <p:nvPr/>
        </p:nvCxnSpPr>
        <p:spPr>
          <a:xfrm>
            <a:off x="15062756" y="8129070"/>
            <a:ext cx="146611" cy="101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9"/>
          <p:cNvCxnSpPr/>
          <p:nvPr/>
        </p:nvCxnSpPr>
        <p:spPr>
          <a:xfrm>
            <a:off x="15355517" y="8138828"/>
            <a:ext cx="146611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9"/>
          <p:cNvCxnSpPr/>
          <p:nvPr/>
        </p:nvCxnSpPr>
        <p:spPr>
          <a:xfrm>
            <a:off x="15653155" y="8148587"/>
            <a:ext cx="146611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9"/>
          <p:cNvCxnSpPr/>
          <p:nvPr/>
        </p:nvCxnSpPr>
        <p:spPr>
          <a:xfrm>
            <a:off x="15945916" y="8158346"/>
            <a:ext cx="146611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9"/>
          <p:cNvCxnSpPr/>
          <p:nvPr/>
        </p:nvCxnSpPr>
        <p:spPr>
          <a:xfrm>
            <a:off x="16238676" y="8168104"/>
            <a:ext cx="146611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9"/>
          <p:cNvCxnSpPr/>
          <p:nvPr/>
        </p:nvCxnSpPr>
        <p:spPr>
          <a:xfrm>
            <a:off x="16531436" y="8168104"/>
            <a:ext cx="146611" cy="101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9"/>
          <p:cNvCxnSpPr/>
          <p:nvPr/>
        </p:nvCxnSpPr>
        <p:spPr>
          <a:xfrm>
            <a:off x="16824197" y="8177863"/>
            <a:ext cx="146611" cy="101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9"/>
          <p:cNvCxnSpPr/>
          <p:nvPr/>
        </p:nvCxnSpPr>
        <p:spPr>
          <a:xfrm>
            <a:off x="17116957" y="8182744"/>
            <a:ext cx="146611" cy="101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9"/>
          <p:cNvCxnSpPr/>
          <p:nvPr/>
        </p:nvCxnSpPr>
        <p:spPr>
          <a:xfrm>
            <a:off x="17409716" y="8192502"/>
            <a:ext cx="146611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9"/>
          <p:cNvCxnSpPr/>
          <p:nvPr/>
        </p:nvCxnSpPr>
        <p:spPr>
          <a:xfrm>
            <a:off x="17702477" y="8202261"/>
            <a:ext cx="146611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9"/>
          <p:cNvCxnSpPr/>
          <p:nvPr/>
        </p:nvCxnSpPr>
        <p:spPr>
          <a:xfrm>
            <a:off x="17995237" y="8212020"/>
            <a:ext cx="146611" cy="4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9"/>
          <p:cNvCxnSpPr/>
          <p:nvPr/>
        </p:nvCxnSpPr>
        <p:spPr>
          <a:xfrm>
            <a:off x="18287998" y="8221778"/>
            <a:ext cx="93130" cy="461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9"/>
          <p:cNvCxnSpPr/>
          <p:nvPr/>
        </p:nvCxnSpPr>
        <p:spPr>
          <a:xfrm rot="10800000">
            <a:off x="18263870" y="11154373"/>
            <a:ext cx="121715" cy="102351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9"/>
          <p:cNvCxnSpPr/>
          <p:nvPr/>
        </p:nvCxnSpPr>
        <p:spPr>
          <a:xfrm rot="10800000">
            <a:off x="18039154" y="10973840"/>
            <a:ext cx="117104" cy="102351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9"/>
          <p:cNvCxnSpPr/>
          <p:nvPr/>
        </p:nvCxnSpPr>
        <p:spPr>
          <a:xfrm rot="10800000">
            <a:off x="17799679" y="10788425"/>
            <a:ext cx="127247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9"/>
          <p:cNvCxnSpPr/>
          <p:nvPr/>
        </p:nvCxnSpPr>
        <p:spPr>
          <a:xfrm rot="10800000">
            <a:off x="17570353" y="10607887"/>
            <a:ext cx="127247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9"/>
          <p:cNvCxnSpPr/>
          <p:nvPr/>
        </p:nvCxnSpPr>
        <p:spPr>
          <a:xfrm rot="10800000">
            <a:off x="17341021" y="10422472"/>
            <a:ext cx="127247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9"/>
          <p:cNvCxnSpPr/>
          <p:nvPr/>
        </p:nvCxnSpPr>
        <p:spPr>
          <a:xfrm rot="10800000">
            <a:off x="17111695" y="10251698"/>
            <a:ext cx="127247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9"/>
          <p:cNvCxnSpPr/>
          <p:nvPr/>
        </p:nvCxnSpPr>
        <p:spPr>
          <a:xfrm rot="10800000">
            <a:off x="16883015" y="10066283"/>
            <a:ext cx="121715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9"/>
          <p:cNvCxnSpPr/>
          <p:nvPr/>
        </p:nvCxnSpPr>
        <p:spPr>
          <a:xfrm rot="10800000">
            <a:off x="16653689" y="9880868"/>
            <a:ext cx="121715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9"/>
          <p:cNvCxnSpPr/>
          <p:nvPr/>
        </p:nvCxnSpPr>
        <p:spPr>
          <a:xfrm rot="10800000">
            <a:off x="16424357" y="9700330"/>
            <a:ext cx="121715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9"/>
          <p:cNvCxnSpPr/>
          <p:nvPr/>
        </p:nvCxnSpPr>
        <p:spPr>
          <a:xfrm rot="10800000">
            <a:off x="16189498" y="9514915"/>
            <a:ext cx="127247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9"/>
          <p:cNvCxnSpPr/>
          <p:nvPr/>
        </p:nvCxnSpPr>
        <p:spPr>
          <a:xfrm rot="10800000">
            <a:off x="15960171" y="9343603"/>
            <a:ext cx="127247" cy="93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9"/>
          <p:cNvCxnSpPr/>
          <p:nvPr/>
        </p:nvCxnSpPr>
        <p:spPr>
          <a:xfrm rot="10800000">
            <a:off x="15730840" y="9158726"/>
            <a:ext cx="127247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9"/>
          <p:cNvCxnSpPr/>
          <p:nvPr/>
        </p:nvCxnSpPr>
        <p:spPr>
          <a:xfrm rot="10800000">
            <a:off x="15501513" y="8978188"/>
            <a:ext cx="127247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9"/>
          <p:cNvCxnSpPr/>
          <p:nvPr/>
        </p:nvCxnSpPr>
        <p:spPr>
          <a:xfrm rot="10800000">
            <a:off x="15272182" y="8792773"/>
            <a:ext cx="127247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9"/>
          <p:cNvCxnSpPr/>
          <p:nvPr/>
        </p:nvCxnSpPr>
        <p:spPr>
          <a:xfrm rot="10800000">
            <a:off x="15043239" y="8607358"/>
            <a:ext cx="117104" cy="102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9"/>
          <p:cNvCxnSpPr/>
          <p:nvPr/>
        </p:nvCxnSpPr>
        <p:spPr>
          <a:xfrm rot="10800000">
            <a:off x="14813909" y="8436045"/>
            <a:ext cx="117104" cy="93130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>
            <a:off x="14579967" y="8251168"/>
            <a:ext cx="121715" cy="102351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 rot="10800000">
            <a:off x="14399511" y="8109358"/>
            <a:ext cx="72844" cy="63624"/>
          </a:xfrm>
          <a:prstGeom prst="straightConnector1">
            <a:avLst/>
          </a:prstGeom>
          <a:noFill/>
          <a:ln w="9525" cap="flat" cmpd="sng">
            <a:solidFill>
              <a:srgbClr val="4E558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9"/>
          <p:cNvSpPr/>
          <p:nvPr/>
        </p:nvSpPr>
        <p:spPr>
          <a:xfrm>
            <a:off x="8168248" y="6865322"/>
            <a:ext cx="3996167" cy="2464067"/>
          </a:xfrm>
          <a:custGeom>
            <a:avLst/>
            <a:gdLst/>
            <a:ahLst/>
            <a:cxnLst/>
            <a:rect l="l" t="t" r="r" b="b"/>
            <a:pathLst>
              <a:path w="3611" h="2229" extrusionOk="0">
                <a:moveTo>
                  <a:pt x="3593" y="1077"/>
                </a:moveTo>
                <a:lnTo>
                  <a:pt x="3593" y="1077"/>
                </a:lnTo>
                <a:cubicBezTo>
                  <a:pt x="3593" y="1060"/>
                  <a:pt x="3585" y="1060"/>
                  <a:pt x="3577" y="1052"/>
                </a:cubicBezTo>
                <a:cubicBezTo>
                  <a:pt x="3411" y="820"/>
                  <a:pt x="3213" y="613"/>
                  <a:pt x="3005" y="447"/>
                </a:cubicBezTo>
                <a:cubicBezTo>
                  <a:pt x="2625" y="149"/>
                  <a:pt x="2219" y="0"/>
                  <a:pt x="1805" y="0"/>
                </a:cubicBezTo>
                <a:cubicBezTo>
                  <a:pt x="1797" y="0"/>
                  <a:pt x="1789" y="0"/>
                  <a:pt x="1780" y="0"/>
                </a:cubicBezTo>
                <a:cubicBezTo>
                  <a:pt x="1366" y="0"/>
                  <a:pt x="969" y="158"/>
                  <a:pt x="596" y="456"/>
                </a:cubicBezTo>
                <a:cubicBezTo>
                  <a:pt x="381" y="622"/>
                  <a:pt x="182" y="828"/>
                  <a:pt x="17" y="1060"/>
                </a:cubicBezTo>
                <a:cubicBezTo>
                  <a:pt x="0" y="1085"/>
                  <a:pt x="0" y="1126"/>
                  <a:pt x="8" y="1151"/>
                </a:cubicBezTo>
                <a:cubicBezTo>
                  <a:pt x="17" y="1160"/>
                  <a:pt x="25" y="1168"/>
                  <a:pt x="33" y="1176"/>
                </a:cubicBezTo>
                <a:cubicBezTo>
                  <a:pt x="199" y="1408"/>
                  <a:pt x="398" y="1615"/>
                  <a:pt x="604" y="1781"/>
                </a:cubicBezTo>
                <a:cubicBezTo>
                  <a:pt x="985" y="2079"/>
                  <a:pt x="1391" y="2228"/>
                  <a:pt x="1805" y="2228"/>
                </a:cubicBezTo>
                <a:cubicBezTo>
                  <a:pt x="1813" y="2228"/>
                  <a:pt x="1822" y="2228"/>
                  <a:pt x="1822" y="2228"/>
                </a:cubicBezTo>
                <a:cubicBezTo>
                  <a:pt x="2236" y="2219"/>
                  <a:pt x="2641" y="2070"/>
                  <a:pt x="3014" y="1772"/>
                </a:cubicBezTo>
                <a:cubicBezTo>
                  <a:pt x="3221" y="1607"/>
                  <a:pt x="3420" y="1391"/>
                  <a:pt x="3585" y="1160"/>
                </a:cubicBezTo>
                <a:cubicBezTo>
                  <a:pt x="3610" y="1135"/>
                  <a:pt x="3610" y="1102"/>
                  <a:pt x="3593" y="1077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8168248" y="6875081"/>
            <a:ext cx="3996167" cy="2464058"/>
          </a:xfrm>
          <a:custGeom>
            <a:avLst/>
            <a:gdLst/>
            <a:ahLst/>
            <a:cxnLst/>
            <a:rect l="l" t="t" r="r" b="b"/>
            <a:pathLst>
              <a:path w="3611" h="2228" extrusionOk="0">
                <a:moveTo>
                  <a:pt x="3593" y="1068"/>
                </a:moveTo>
                <a:lnTo>
                  <a:pt x="3593" y="1068"/>
                </a:lnTo>
                <a:cubicBezTo>
                  <a:pt x="3593" y="1059"/>
                  <a:pt x="3585" y="1051"/>
                  <a:pt x="3577" y="1051"/>
                </a:cubicBezTo>
                <a:cubicBezTo>
                  <a:pt x="3411" y="819"/>
                  <a:pt x="3213" y="613"/>
                  <a:pt x="3005" y="447"/>
                </a:cubicBezTo>
                <a:cubicBezTo>
                  <a:pt x="2625" y="149"/>
                  <a:pt x="2219" y="0"/>
                  <a:pt x="1805" y="0"/>
                </a:cubicBezTo>
                <a:cubicBezTo>
                  <a:pt x="1797" y="0"/>
                  <a:pt x="1789" y="0"/>
                  <a:pt x="1780" y="0"/>
                </a:cubicBezTo>
                <a:cubicBezTo>
                  <a:pt x="1366" y="0"/>
                  <a:pt x="969" y="157"/>
                  <a:pt x="596" y="455"/>
                </a:cubicBezTo>
                <a:cubicBezTo>
                  <a:pt x="381" y="621"/>
                  <a:pt x="182" y="828"/>
                  <a:pt x="17" y="1059"/>
                </a:cubicBezTo>
                <a:cubicBezTo>
                  <a:pt x="0" y="1084"/>
                  <a:pt x="0" y="1117"/>
                  <a:pt x="8" y="1151"/>
                </a:cubicBezTo>
                <a:cubicBezTo>
                  <a:pt x="17" y="1159"/>
                  <a:pt x="25" y="1167"/>
                  <a:pt x="33" y="1176"/>
                </a:cubicBezTo>
                <a:cubicBezTo>
                  <a:pt x="199" y="1407"/>
                  <a:pt x="398" y="1614"/>
                  <a:pt x="604" y="1772"/>
                </a:cubicBezTo>
                <a:cubicBezTo>
                  <a:pt x="985" y="2070"/>
                  <a:pt x="1391" y="2227"/>
                  <a:pt x="1805" y="2227"/>
                </a:cubicBezTo>
                <a:cubicBezTo>
                  <a:pt x="1813" y="2227"/>
                  <a:pt x="1822" y="2227"/>
                  <a:pt x="1822" y="2227"/>
                </a:cubicBezTo>
                <a:cubicBezTo>
                  <a:pt x="2236" y="2219"/>
                  <a:pt x="2641" y="2070"/>
                  <a:pt x="3014" y="1772"/>
                </a:cubicBezTo>
                <a:cubicBezTo>
                  <a:pt x="3221" y="1606"/>
                  <a:pt x="3420" y="1391"/>
                  <a:pt x="3585" y="1159"/>
                </a:cubicBezTo>
                <a:cubicBezTo>
                  <a:pt x="3610" y="1134"/>
                  <a:pt x="3610" y="1101"/>
                  <a:pt x="3593" y="1068"/>
                </a:cubicBezTo>
                <a:close/>
                <a:moveTo>
                  <a:pt x="2906" y="1631"/>
                </a:moveTo>
                <a:lnTo>
                  <a:pt x="2906" y="1631"/>
                </a:lnTo>
                <a:cubicBezTo>
                  <a:pt x="2559" y="1904"/>
                  <a:pt x="2194" y="2045"/>
                  <a:pt x="1822" y="2053"/>
                </a:cubicBezTo>
                <a:cubicBezTo>
                  <a:pt x="1813" y="2053"/>
                  <a:pt x="1813" y="2053"/>
                  <a:pt x="1805" y="2053"/>
                </a:cubicBezTo>
                <a:cubicBezTo>
                  <a:pt x="1010" y="2053"/>
                  <a:pt x="439" y="1432"/>
                  <a:pt x="199" y="1109"/>
                </a:cubicBezTo>
                <a:cubicBezTo>
                  <a:pt x="348" y="911"/>
                  <a:pt x="522" y="728"/>
                  <a:pt x="704" y="588"/>
                </a:cubicBezTo>
                <a:cubicBezTo>
                  <a:pt x="1043" y="314"/>
                  <a:pt x="1408" y="174"/>
                  <a:pt x="1789" y="165"/>
                </a:cubicBezTo>
                <a:cubicBezTo>
                  <a:pt x="1789" y="165"/>
                  <a:pt x="1797" y="165"/>
                  <a:pt x="1805" y="165"/>
                </a:cubicBezTo>
                <a:cubicBezTo>
                  <a:pt x="2600" y="165"/>
                  <a:pt x="3171" y="795"/>
                  <a:pt x="3411" y="1109"/>
                </a:cubicBezTo>
                <a:cubicBezTo>
                  <a:pt x="3262" y="1308"/>
                  <a:pt x="3088" y="1490"/>
                  <a:pt x="2906" y="16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9339289" y="7284945"/>
            <a:ext cx="1629701" cy="1629701"/>
          </a:xfrm>
          <a:custGeom>
            <a:avLst/>
            <a:gdLst/>
            <a:ahLst/>
            <a:cxnLst/>
            <a:rect l="l" t="t" r="r" b="b"/>
            <a:pathLst>
              <a:path w="1475" h="1475" extrusionOk="0">
                <a:moveTo>
                  <a:pt x="737" y="0"/>
                </a:moveTo>
                <a:lnTo>
                  <a:pt x="737" y="0"/>
                </a:lnTo>
                <a:cubicBezTo>
                  <a:pt x="331" y="0"/>
                  <a:pt x="0" y="331"/>
                  <a:pt x="0" y="737"/>
                </a:cubicBezTo>
                <a:cubicBezTo>
                  <a:pt x="0" y="1143"/>
                  <a:pt x="331" y="1474"/>
                  <a:pt x="737" y="1474"/>
                </a:cubicBezTo>
                <a:cubicBezTo>
                  <a:pt x="1142" y="1474"/>
                  <a:pt x="1474" y="1143"/>
                  <a:pt x="1474" y="737"/>
                </a:cubicBezTo>
                <a:cubicBezTo>
                  <a:pt x="1474" y="331"/>
                  <a:pt x="1142" y="0"/>
                  <a:pt x="737" y="0"/>
                </a:cubicBezTo>
                <a:close/>
                <a:moveTo>
                  <a:pt x="1267" y="928"/>
                </a:moveTo>
                <a:lnTo>
                  <a:pt x="1267" y="928"/>
                </a:lnTo>
                <a:cubicBezTo>
                  <a:pt x="1258" y="919"/>
                  <a:pt x="1258" y="919"/>
                  <a:pt x="1250" y="919"/>
                </a:cubicBezTo>
                <a:cubicBezTo>
                  <a:pt x="1209" y="919"/>
                  <a:pt x="1176" y="903"/>
                  <a:pt x="1151" y="878"/>
                </a:cubicBezTo>
                <a:cubicBezTo>
                  <a:pt x="1134" y="853"/>
                  <a:pt x="1126" y="820"/>
                  <a:pt x="1118" y="795"/>
                </a:cubicBezTo>
                <a:cubicBezTo>
                  <a:pt x="1242" y="795"/>
                  <a:pt x="1242" y="795"/>
                  <a:pt x="1242" y="795"/>
                </a:cubicBezTo>
                <a:cubicBezTo>
                  <a:pt x="1275" y="795"/>
                  <a:pt x="1300" y="770"/>
                  <a:pt x="1300" y="737"/>
                </a:cubicBezTo>
                <a:cubicBezTo>
                  <a:pt x="1300" y="704"/>
                  <a:pt x="1275" y="679"/>
                  <a:pt x="1242" y="679"/>
                </a:cubicBezTo>
                <a:cubicBezTo>
                  <a:pt x="1118" y="679"/>
                  <a:pt x="1118" y="679"/>
                  <a:pt x="1118" y="679"/>
                </a:cubicBezTo>
                <a:cubicBezTo>
                  <a:pt x="1084" y="497"/>
                  <a:pt x="927" y="356"/>
                  <a:pt x="737" y="356"/>
                </a:cubicBezTo>
                <a:cubicBezTo>
                  <a:pt x="604" y="356"/>
                  <a:pt x="480" y="431"/>
                  <a:pt x="414" y="539"/>
                </a:cubicBezTo>
                <a:cubicBezTo>
                  <a:pt x="397" y="505"/>
                  <a:pt x="372" y="481"/>
                  <a:pt x="339" y="447"/>
                </a:cubicBezTo>
                <a:cubicBezTo>
                  <a:pt x="323" y="431"/>
                  <a:pt x="281" y="431"/>
                  <a:pt x="265" y="447"/>
                </a:cubicBezTo>
                <a:cubicBezTo>
                  <a:pt x="240" y="472"/>
                  <a:pt x="240" y="505"/>
                  <a:pt x="265" y="530"/>
                </a:cubicBezTo>
                <a:cubicBezTo>
                  <a:pt x="314" y="580"/>
                  <a:pt x="348" y="629"/>
                  <a:pt x="364" y="671"/>
                </a:cubicBezTo>
                <a:lnTo>
                  <a:pt x="356" y="679"/>
                </a:lnTo>
                <a:cubicBezTo>
                  <a:pt x="281" y="679"/>
                  <a:pt x="281" y="679"/>
                  <a:pt x="281" y="679"/>
                </a:cubicBezTo>
                <a:cubicBezTo>
                  <a:pt x="248" y="679"/>
                  <a:pt x="223" y="704"/>
                  <a:pt x="223" y="737"/>
                </a:cubicBezTo>
                <a:cubicBezTo>
                  <a:pt x="223" y="770"/>
                  <a:pt x="248" y="795"/>
                  <a:pt x="281" y="795"/>
                </a:cubicBezTo>
                <a:cubicBezTo>
                  <a:pt x="356" y="795"/>
                  <a:pt x="356" y="795"/>
                  <a:pt x="356" y="795"/>
                </a:cubicBezTo>
                <a:cubicBezTo>
                  <a:pt x="389" y="977"/>
                  <a:pt x="546" y="1118"/>
                  <a:pt x="737" y="1118"/>
                </a:cubicBezTo>
                <a:cubicBezTo>
                  <a:pt x="869" y="1118"/>
                  <a:pt x="994" y="1052"/>
                  <a:pt x="1060" y="944"/>
                </a:cubicBezTo>
                <a:cubicBezTo>
                  <a:pt x="1060" y="944"/>
                  <a:pt x="1068" y="944"/>
                  <a:pt x="1068" y="952"/>
                </a:cubicBezTo>
                <a:cubicBezTo>
                  <a:pt x="1101" y="994"/>
                  <a:pt x="1159" y="1019"/>
                  <a:pt x="1217" y="1027"/>
                </a:cubicBezTo>
                <a:cubicBezTo>
                  <a:pt x="1118" y="1192"/>
                  <a:pt x="944" y="1300"/>
                  <a:pt x="737" y="1300"/>
                </a:cubicBezTo>
                <a:cubicBezTo>
                  <a:pt x="422" y="1300"/>
                  <a:pt x="174" y="1052"/>
                  <a:pt x="174" y="737"/>
                </a:cubicBezTo>
                <a:cubicBezTo>
                  <a:pt x="174" y="431"/>
                  <a:pt x="422" y="174"/>
                  <a:pt x="737" y="174"/>
                </a:cubicBezTo>
                <a:cubicBezTo>
                  <a:pt x="1043" y="174"/>
                  <a:pt x="1300" y="431"/>
                  <a:pt x="1300" y="737"/>
                </a:cubicBezTo>
                <a:cubicBezTo>
                  <a:pt x="1300" y="804"/>
                  <a:pt x="1292" y="870"/>
                  <a:pt x="1267" y="928"/>
                </a:cubicBezTo>
                <a:close/>
                <a:moveTo>
                  <a:pt x="521" y="795"/>
                </a:moveTo>
                <a:lnTo>
                  <a:pt x="521" y="795"/>
                </a:lnTo>
                <a:cubicBezTo>
                  <a:pt x="546" y="795"/>
                  <a:pt x="571" y="770"/>
                  <a:pt x="571" y="737"/>
                </a:cubicBezTo>
                <a:cubicBezTo>
                  <a:pt x="571" y="704"/>
                  <a:pt x="546" y="679"/>
                  <a:pt x="521" y="679"/>
                </a:cubicBezTo>
                <a:cubicBezTo>
                  <a:pt x="480" y="679"/>
                  <a:pt x="480" y="679"/>
                  <a:pt x="480" y="679"/>
                </a:cubicBezTo>
                <a:cubicBezTo>
                  <a:pt x="480" y="679"/>
                  <a:pt x="480" y="671"/>
                  <a:pt x="480" y="663"/>
                </a:cubicBezTo>
                <a:cubicBezTo>
                  <a:pt x="513" y="547"/>
                  <a:pt x="613" y="464"/>
                  <a:pt x="737" y="464"/>
                </a:cubicBezTo>
                <a:cubicBezTo>
                  <a:pt x="869" y="464"/>
                  <a:pt x="977" y="563"/>
                  <a:pt x="1002" y="679"/>
                </a:cubicBezTo>
                <a:cubicBezTo>
                  <a:pt x="960" y="679"/>
                  <a:pt x="960" y="679"/>
                  <a:pt x="960" y="679"/>
                </a:cubicBezTo>
                <a:cubicBezTo>
                  <a:pt x="927" y="679"/>
                  <a:pt x="902" y="704"/>
                  <a:pt x="902" y="737"/>
                </a:cubicBezTo>
                <a:cubicBezTo>
                  <a:pt x="902" y="770"/>
                  <a:pt x="927" y="795"/>
                  <a:pt x="960" y="795"/>
                </a:cubicBezTo>
                <a:cubicBezTo>
                  <a:pt x="1002" y="795"/>
                  <a:pt x="1002" y="795"/>
                  <a:pt x="1002" y="795"/>
                </a:cubicBezTo>
                <a:cubicBezTo>
                  <a:pt x="977" y="919"/>
                  <a:pt x="869" y="1010"/>
                  <a:pt x="737" y="1010"/>
                </a:cubicBezTo>
                <a:cubicBezTo>
                  <a:pt x="604" y="1010"/>
                  <a:pt x="497" y="919"/>
                  <a:pt x="472" y="795"/>
                </a:cubicBezTo>
                <a:lnTo>
                  <a:pt x="521" y="7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9"/>
          <p:cNvSpPr/>
          <p:nvPr/>
        </p:nvSpPr>
        <p:spPr>
          <a:xfrm>
            <a:off x="12398637" y="6865322"/>
            <a:ext cx="4005938" cy="2464067"/>
          </a:xfrm>
          <a:custGeom>
            <a:avLst/>
            <a:gdLst/>
            <a:ahLst/>
            <a:cxnLst/>
            <a:rect l="l" t="t" r="r" b="b"/>
            <a:pathLst>
              <a:path w="3619" h="2229" extrusionOk="0">
                <a:moveTo>
                  <a:pt x="3602" y="1077"/>
                </a:moveTo>
                <a:lnTo>
                  <a:pt x="3602" y="1077"/>
                </a:lnTo>
                <a:cubicBezTo>
                  <a:pt x="3594" y="1060"/>
                  <a:pt x="3594" y="1060"/>
                  <a:pt x="3585" y="1052"/>
                </a:cubicBezTo>
                <a:cubicBezTo>
                  <a:pt x="3420" y="820"/>
                  <a:pt x="3221" y="613"/>
                  <a:pt x="3006" y="447"/>
                </a:cubicBezTo>
                <a:cubicBezTo>
                  <a:pt x="2633" y="149"/>
                  <a:pt x="2227" y="0"/>
                  <a:pt x="1805" y="0"/>
                </a:cubicBezTo>
                <a:cubicBezTo>
                  <a:pt x="1805" y="0"/>
                  <a:pt x="1797" y="0"/>
                  <a:pt x="1789" y="0"/>
                </a:cubicBezTo>
                <a:cubicBezTo>
                  <a:pt x="1375" y="0"/>
                  <a:pt x="977" y="158"/>
                  <a:pt x="596" y="456"/>
                </a:cubicBezTo>
                <a:cubicBezTo>
                  <a:pt x="389" y="622"/>
                  <a:pt x="191" y="828"/>
                  <a:pt x="25" y="1060"/>
                </a:cubicBezTo>
                <a:cubicBezTo>
                  <a:pt x="8" y="1085"/>
                  <a:pt x="0" y="1126"/>
                  <a:pt x="17" y="1151"/>
                </a:cubicBezTo>
                <a:cubicBezTo>
                  <a:pt x="25" y="1160"/>
                  <a:pt x="25" y="1168"/>
                  <a:pt x="33" y="1176"/>
                </a:cubicBezTo>
                <a:cubicBezTo>
                  <a:pt x="199" y="1408"/>
                  <a:pt x="398" y="1615"/>
                  <a:pt x="613" y="1781"/>
                </a:cubicBezTo>
                <a:cubicBezTo>
                  <a:pt x="986" y="2079"/>
                  <a:pt x="1391" y="2228"/>
                  <a:pt x="1814" y="2228"/>
                </a:cubicBezTo>
                <a:cubicBezTo>
                  <a:pt x="1814" y="2228"/>
                  <a:pt x="1822" y="2228"/>
                  <a:pt x="1830" y="2228"/>
                </a:cubicBezTo>
                <a:cubicBezTo>
                  <a:pt x="2244" y="2219"/>
                  <a:pt x="2642" y="2070"/>
                  <a:pt x="3022" y="1772"/>
                </a:cubicBezTo>
                <a:cubicBezTo>
                  <a:pt x="3229" y="1607"/>
                  <a:pt x="3428" y="1391"/>
                  <a:pt x="3594" y="1160"/>
                </a:cubicBezTo>
                <a:cubicBezTo>
                  <a:pt x="3610" y="1135"/>
                  <a:pt x="3618" y="1102"/>
                  <a:pt x="3602" y="1077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12398637" y="6875081"/>
            <a:ext cx="4005938" cy="2464058"/>
          </a:xfrm>
          <a:custGeom>
            <a:avLst/>
            <a:gdLst/>
            <a:ahLst/>
            <a:cxnLst/>
            <a:rect l="l" t="t" r="r" b="b"/>
            <a:pathLst>
              <a:path w="3619" h="2228" extrusionOk="0">
                <a:moveTo>
                  <a:pt x="3602" y="1068"/>
                </a:moveTo>
                <a:lnTo>
                  <a:pt x="3602" y="1068"/>
                </a:lnTo>
                <a:cubicBezTo>
                  <a:pt x="3594" y="1059"/>
                  <a:pt x="3594" y="1051"/>
                  <a:pt x="3585" y="1051"/>
                </a:cubicBezTo>
                <a:cubicBezTo>
                  <a:pt x="3420" y="819"/>
                  <a:pt x="3221" y="613"/>
                  <a:pt x="3006" y="447"/>
                </a:cubicBezTo>
                <a:cubicBezTo>
                  <a:pt x="2633" y="149"/>
                  <a:pt x="2227" y="0"/>
                  <a:pt x="1805" y="0"/>
                </a:cubicBezTo>
                <a:cubicBezTo>
                  <a:pt x="1805" y="0"/>
                  <a:pt x="1797" y="0"/>
                  <a:pt x="1789" y="0"/>
                </a:cubicBezTo>
                <a:cubicBezTo>
                  <a:pt x="1375" y="0"/>
                  <a:pt x="977" y="157"/>
                  <a:pt x="596" y="455"/>
                </a:cubicBezTo>
                <a:cubicBezTo>
                  <a:pt x="389" y="621"/>
                  <a:pt x="191" y="828"/>
                  <a:pt x="25" y="1059"/>
                </a:cubicBezTo>
                <a:cubicBezTo>
                  <a:pt x="8" y="1084"/>
                  <a:pt x="0" y="1117"/>
                  <a:pt x="17" y="1151"/>
                </a:cubicBezTo>
                <a:cubicBezTo>
                  <a:pt x="25" y="1159"/>
                  <a:pt x="25" y="1167"/>
                  <a:pt x="33" y="1176"/>
                </a:cubicBezTo>
                <a:cubicBezTo>
                  <a:pt x="199" y="1407"/>
                  <a:pt x="398" y="1614"/>
                  <a:pt x="613" y="1772"/>
                </a:cubicBezTo>
                <a:cubicBezTo>
                  <a:pt x="986" y="2070"/>
                  <a:pt x="1391" y="2227"/>
                  <a:pt x="1814" y="2227"/>
                </a:cubicBezTo>
                <a:cubicBezTo>
                  <a:pt x="1814" y="2227"/>
                  <a:pt x="1822" y="2227"/>
                  <a:pt x="1830" y="2227"/>
                </a:cubicBezTo>
                <a:cubicBezTo>
                  <a:pt x="2244" y="2219"/>
                  <a:pt x="2642" y="2070"/>
                  <a:pt x="3022" y="1772"/>
                </a:cubicBezTo>
                <a:cubicBezTo>
                  <a:pt x="3229" y="1606"/>
                  <a:pt x="3428" y="1391"/>
                  <a:pt x="3594" y="1159"/>
                </a:cubicBezTo>
                <a:cubicBezTo>
                  <a:pt x="3610" y="1134"/>
                  <a:pt x="3618" y="1101"/>
                  <a:pt x="3602" y="1068"/>
                </a:cubicBezTo>
                <a:close/>
                <a:moveTo>
                  <a:pt x="2915" y="1631"/>
                </a:moveTo>
                <a:lnTo>
                  <a:pt x="2915" y="1631"/>
                </a:lnTo>
                <a:cubicBezTo>
                  <a:pt x="2567" y="1904"/>
                  <a:pt x="2203" y="2045"/>
                  <a:pt x="1830" y="2053"/>
                </a:cubicBezTo>
                <a:cubicBezTo>
                  <a:pt x="1019" y="2061"/>
                  <a:pt x="447" y="1432"/>
                  <a:pt x="199" y="1109"/>
                </a:cubicBezTo>
                <a:cubicBezTo>
                  <a:pt x="356" y="911"/>
                  <a:pt x="522" y="728"/>
                  <a:pt x="704" y="588"/>
                </a:cubicBezTo>
                <a:cubicBezTo>
                  <a:pt x="1052" y="314"/>
                  <a:pt x="1416" y="174"/>
                  <a:pt x="1789" y="165"/>
                </a:cubicBezTo>
                <a:cubicBezTo>
                  <a:pt x="1797" y="165"/>
                  <a:pt x="1805" y="165"/>
                  <a:pt x="1805" y="165"/>
                </a:cubicBezTo>
                <a:cubicBezTo>
                  <a:pt x="2608" y="165"/>
                  <a:pt x="3171" y="795"/>
                  <a:pt x="3411" y="1109"/>
                </a:cubicBezTo>
                <a:cubicBezTo>
                  <a:pt x="3263" y="1308"/>
                  <a:pt x="3097" y="1490"/>
                  <a:pt x="2915" y="16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13579437" y="7284945"/>
            <a:ext cx="1629701" cy="1629701"/>
          </a:xfrm>
          <a:custGeom>
            <a:avLst/>
            <a:gdLst/>
            <a:ahLst/>
            <a:cxnLst/>
            <a:rect l="l" t="t" r="r" b="b"/>
            <a:pathLst>
              <a:path w="1475" h="1475" extrusionOk="0">
                <a:moveTo>
                  <a:pt x="737" y="0"/>
                </a:moveTo>
                <a:lnTo>
                  <a:pt x="737" y="0"/>
                </a:lnTo>
                <a:cubicBezTo>
                  <a:pt x="331" y="0"/>
                  <a:pt x="0" y="331"/>
                  <a:pt x="0" y="737"/>
                </a:cubicBezTo>
                <a:cubicBezTo>
                  <a:pt x="0" y="1143"/>
                  <a:pt x="331" y="1474"/>
                  <a:pt x="737" y="1474"/>
                </a:cubicBezTo>
                <a:cubicBezTo>
                  <a:pt x="1143" y="1474"/>
                  <a:pt x="1474" y="1143"/>
                  <a:pt x="1474" y="737"/>
                </a:cubicBezTo>
                <a:cubicBezTo>
                  <a:pt x="1474" y="331"/>
                  <a:pt x="1143" y="0"/>
                  <a:pt x="737" y="0"/>
                </a:cubicBezTo>
                <a:close/>
                <a:moveTo>
                  <a:pt x="737" y="1300"/>
                </a:moveTo>
                <a:lnTo>
                  <a:pt x="737" y="1300"/>
                </a:lnTo>
                <a:cubicBezTo>
                  <a:pt x="423" y="1300"/>
                  <a:pt x="166" y="1052"/>
                  <a:pt x="166" y="737"/>
                </a:cubicBezTo>
                <a:cubicBezTo>
                  <a:pt x="166" y="431"/>
                  <a:pt x="423" y="174"/>
                  <a:pt x="737" y="174"/>
                </a:cubicBezTo>
                <a:cubicBezTo>
                  <a:pt x="1044" y="174"/>
                  <a:pt x="1300" y="431"/>
                  <a:pt x="1300" y="737"/>
                </a:cubicBezTo>
                <a:cubicBezTo>
                  <a:pt x="1300" y="1052"/>
                  <a:pt x="1044" y="1300"/>
                  <a:pt x="737" y="13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13974662" y="7670412"/>
            <a:ext cx="844122" cy="844122"/>
          </a:xfrm>
          <a:custGeom>
            <a:avLst/>
            <a:gdLst/>
            <a:ahLst/>
            <a:cxnLst/>
            <a:rect l="l" t="t" r="r" b="b"/>
            <a:pathLst>
              <a:path w="763" h="763" extrusionOk="0">
                <a:moveTo>
                  <a:pt x="555" y="41"/>
                </a:moveTo>
                <a:lnTo>
                  <a:pt x="555" y="41"/>
                </a:lnTo>
                <a:lnTo>
                  <a:pt x="555" y="41"/>
                </a:lnTo>
                <a:lnTo>
                  <a:pt x="547" y="41"/>
                </a:lnTo>
                <a:cubicBezTo>
                  <a:pt x="497" y="17"/>
                  <a:pt x="439" y="0"/>
                  <a:pt x="381" y="0"/>
                </a:cubicBezTo>
                <a:cubicBezTo>
                  <a:pt x="166" y="0"/>
                  <a:pt x="0" y="174"/>
                  <a:pt x="0" y="381"/>
                </a:cubicBezTo>
                <a:cubicBezTo>
                  <a:pt x="0" y="596"/>
                  <a:pt x="166" y="762"/>
                  <a:pt x="381" y="762"/>
                </a:cubicBezTo>
                <a:cubicBezTo>
                  <a:pt x="588" y="762"/>
                  <a:pt x="762" y="596"/>
                  <a:pt x="762" y="381"/>
                </a:cubicBezTo>
                <a:cubicBezTo>
                  <a:pt x="762" y="240"/>
                  <a:pt x="679" y="108"/>
                  <a:pt x="555" y="41"/>
                </a:cubicBezTo>
                <a:close/>
                <a:moveTo>
                  <a:pt x="108" y="381"/>
                </a:moveTo>
                <a:lnTo>
                  <a:pt x="108" y="381"/>
                </a:lnTo>
                <a:cubicBezTo>
                  <a:pt x="108" y="232"/>
                  <a:pt x="232" y="116"/>
                  <a:pt x="381" y="116"/>
                </a:cubicBezTo>
                <a:cubicBezTo>
                  <a:pt x="406" y="116"/>
                  <a:pt x="423" y="116"/>
                  <a:pt x="448" y="124"/>
                </a:cubicBezTo>
                <a:cubicBezTo>
                  <a:pt x="207" y="588"/>
                  <a:pt x="207" y="588"/>
                  <a:pt x="207" y="588"/>
                </a:cubicBezTo>
                <a:cubicBezTo>
                  <a:pt x="141" y="538"/>
                  <a:pt x="108" y="464"/>
                  <a:pt x="108" y="381"/>
                </a:cubicBezTo>
                <a:close/>
                <a:moveTo>
                  <a:pt x="381" y="654"/>
                </a:moveTo>
                <a:lnTo>
                  <a:pt x="381" y="654"/>
                </a:lnTo>
                <a:cubicBezTo>
                  <a:pt x="348" y="654"/>
                  <a:pt x="323" y="646"/>
                  <a:pt x="298" y="646"/>
                </a:cubicBezTo>
                <a:cubicBezTo>
                  <a:pt x="547" y="174"/>
                  <a:pt x="547" y="174"/>
                  <a:pt x="547" y="174"/>
                </a:cubicBezTo>
                <a:cubicBezTo>
                  <a:pt x="605" y="224"/>
                  <a:pt x="646" y="298"/>
                  <a:pt x="646" y="381"/>
                </a:cubicBezTo>
                <a:cubicBezTo>
                  <a:pt x="646" y="530"/>
                  <a:pt x="530" y="654"/>
                  <a:pt x="381" y="65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17492668" y="4337824"/>
            <a:ext cx="1761442" cy="1761438"/>
          </a:xfrm>
          <a:custGeom>
            <a:avLst/>
            <a:gdLst/>
            <a:ahLst/>
            <a:cxnLst/>
            <a:rect l="l" t="t" r="r" b="b"/>
            <a:pathLst>
              <a:path w="1590" h="1591" extrusionOk="0">
                <a:moveTo>
                  <a:pt x="1589" y="795"/>
                </a:moveTo>
                <a:lnTo>
                  <a:pt x="1589" y="795"/>
                </a:lnTo>
                <a:cubicBezTo>
                  <a:pt x="1589" y="1234"/>
                  <a:pt x="1233" y="1590"/>
                  <a:pt x="795" y="1590"/>
                </a:cubicBezTo>
                <a:cubicBezTo>
                  <a:pt x="356" y="1590"/>
                  <a:pt x="0" y="1234"/>
                  <a:pt x="0" y="795"/>
                </a:cubicBezTo>
                <a:cubicBezTo>
                  <a:pt x="0" y="356"/>
                  <a:pt x="356" y="0"/>
                  <a:pt x="795" y="0"/>
                </a:cubicBezTo>
                <a:cubicBezTo>
                  <a:pt x="1233" y="0"/>
                  <a:pt x="1589" y="356"/>
                  <a:pt x="1589" y="79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17492668" y="7348375"/>
            <a:ext cx="1761442" cy="1761438"/>
          </a:xfrm>
          <a:custGeom>
            <a:avLst/>
            <a:gdLst/>
            <a:ahLst/>
            <a:cxnLst/>
            <a:rect l="l" t="t" r="r" b="b"/>
            <a:pathLst>
              <a:path w="1590" h="1591" extrusionOk="0">
                <a:moveTo>
                  <a:pt x="1589" y="795"/>
                </a:moveTo>
                <a:lnTo>
                  <a:pt x="1589" y="795"/>
                </a:lnTo>
                <a:cubicBezTo>
                  <a:pt x="1589" y="1234"/>
                  <a:pt x="1233" y="1590"/>
                  <a:pt x="795" y="1590"/>
                </a:cubicBezTo>
                <a:cubicBezTo>
                  <a:pt x="356" y="1590"/>
                  <a:pt x="0" y="1234"/>
                  <a:pt x="0" y="795"/>
                </a:cubicBezTo>
                <a:cubicBezTo>
                  <a:pt x="0" y="356"/>
                  <a:pt x="356" y="0"/>
                  <a:pt x="795" y="0"/>
                </a:cubicBezTo>
                <a:cubicBezTo>
                  <a:pt x="1233" y="0"/>
                  <a:pt x="1589" y="356"/>
                  <a:pt x="1589" y="79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17492668" y="10373566"/>
            <a:ext cx="1761442" cy="1751680"/>
          </a:xfrm>
          <a:custGeom>
            <a:avLst/>
            <a:gdLst/>
            <a:ahLst/>
            <a:cxnLst/>
            <a:rect l="l" t="t" r="r" b="b"/>
            <a:pathLst>
              <a:path w="1590" h="1582" extrusionOk="0">
                <a:moveTo>
                  <a:pt x="1589" y="794"/>
                </a:moveTo>
                <a:lnTo>
                  <a:pt x="1589" y="794"/>
                </a:lnTo>
                <a:cubicBezTo>
                  <a:pt x="1589" y="1233"/>
                  <a:pt x="1233" y="1581"/>
                  <a:pt x="795" y="1581"/>
                </a:cubicBezTo>
                <a:cubicBezTo>
                  <a:pt x="356" y="1581"/>
                  <a:pt x="0" y="1233"/>
                  <a:pt x="0" y="794"/>
                </a:cubicBezTo>
                <a:cubicBezTo>
                  <a:pt x="0" y="355"/>
                  <a:pt x="356" y="0"/>
                  <a:pt x="795" y="0"/>
                </a:cubicBezTo>
                <a:cubicBezTo>
                  <a:pt x="1233" y="0"/>
                  <a:pt x="1589" y="355"/>
                  <a:pt x="1589" y="79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5308954" y="4337824"/>
            <a:ext cx="1761438" cy="1761438"/>
          </a:xfrm>
          <a:custGeom>
            <a:avLst/>
            <a:gdLst/>
            <a:ahLst/>
            <a:cxnLst/>
            <a:rect l="l" t="t" r="r" b="b"/>
            <a:pathLst>
              <a:path w="1591" h="1591" extrusionOk="0">
                <a:moveTo>
                  <a:pt x="1590" y="795"/>
                </a:moveTo>
                <a:lnTo>
                  <a:pt x="1590" y="795"/>
                </a:lnTo>
                <a:cubicBezTo>
                  <a:pt x="1590" y="1234"/>
                  <a:pt x="1233" y="1590"/>
                  <a:pt x="795" y="1590"/>
                </a:cubicBezTo>
                <a:cubicBezTo>
                  <a:pt x="356" y="1590"/>
                  <a:pt x="0" y="1234"/>
                  <a:pt x="0" y="795"/>
                </a:cubicBezTo>
                <a:cubicBezTo>
                  <a:pt x="0" y="356"/>
                  <a:pt x="356" y="0"/>
                  <a:pt x="795" y="0"/>
                </a:cubicBezTo>
                <a:cubicBezTo>
                  <a:pt x="1233" y="0"/>
                  <a:pt x="1590" y="356"/>
                  <a:pt x="1590" y="79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5308954" y="7348375"/>
            <a:ext cx="1761438" cy="1761438"/>
          </a:xfrm>
          <a:custGeom>
            <a:avLst/>
            <a:gdLst/>
            <a:ahLst/>
            <a:cxnLst/>
            <a:rect l="l" t="t" r="r" b="b"/>
            <a:pathLst>
              <a:path w="1591" h="1591" extrusionOk="0">
                <a:moveTo>
                  <a:pt x="1590" y="795"/>
                </a:moveTo>
                <a:lnTo>
                  <a:pt x="1590" y="795"/>
                </a:lnTo>
                <a:cubicBezTo>
                  <a:pt x="1590" y="1234"/>
                  <a:pt x="1233" y="1590"/>
                  <a:pt x="795" y="1590"/>
                </a:cubicBezTo>
                <a:cubicBezTo>
                  <a:pt x="356" y="1590"/>
                  <a:pt x="0" y="1234"/>
                  <a:pt x="0" y="795"/>
                </a:cubicBezTo>
                <a:cubicBezTo>
                  <a:pt x="0" y="356"/>
                  <a:pt x="356" y="0"/>
                  <a:pt x="795" y="0"/>
                </a:cubicBezTo>
                <a:cubicBezTo>
                  <a:pt x="1233" y="0"/>
                  <a:pt x="1590" y="356"/>
                  <a:pt x="1590" y="79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5308954" y="10373566"/>
            <a:ext cx="1761438" cy="1751680"/>
          </a:xfrm>
          <a:custGeom>
            <a:avLst/>
            <a:gdLst/>
            <a:ahLst/>
            <a:cxnLst/>
            <a:rect l="l" t="t" r="r" b="b"/>
            <a:pathLst>
              <a:path w="1591" h="1582" extrusionOk="0">
                <a:moveTo>
                  <a:pt x="1590" y="794"/>
                </a:moveTo>
                <a:lnTo>
                  <a:pt x="1590" y="794"/>
                </a:lnTo>
                <a:cubicBezTo>
                  <a:pt x="1590" y="1233"/>
                  <a:pt x="1233" y="1581"/>
                  <a:pt x="795" y="1581"/>
                </a:cubicBezTo>
                <a:cubicBezTo>
                  <a:pt x="356" y="1581"/>
                  <a:pt x="0" y="1233"/>
                  <a:pt x="0" y="794"/>
                </a:cubicBezTo>
                <a:cubicBezTo>
                  <a:pt x="0" y="355"/>
                  <a:pt x="356" y="0"/>
                  <a:pt x="795" y="0"/>
                </a:cubicBezTo>
                <a:cubicBezTo>
                  <a:pt x="1233" y="0"/>
                  <a:pt x="1590" y="355"/>
                  <a:pt x="1590" y="79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5782252" y="7792396"/>
            <a:ext cx="809969" cy="888041"/>
          </a:xfrm>
          <a:custGeom>
            <a:avLst/>
            <a:gdLst/>
            <a:ahLst/>
            <a:cxnLst/>
            <a:rect l="l" t="t" r="r" b="b"/>
            <a:pathLst>
              <a:path w="730" h="804" extrusionOk="0">
                <a:moveTo>
                  <a:pt x="729" y="364"/>
                </a:moveTo>
                <a:lnTo>
                  <a:pt x="729" y="364"/>
                </a:lnTo>
                <a:cubicBezTo>
                  <a:pt x="729" y="306"/>
                  <a:pt x="712" y="265"/>
                  <a:pt x="671" y="223"/>
                </a:cubicBezTo>
                <a:cubicBezTo>
                  <a:pt x="638" y="190"/>
                  <a:pt x="588" y="173"/>
                  <a:pt x="539" y="165"/>
                </a:cubicBezTo>
                <a:cubicBezTo>
                  <a:pt x="489" y="165"/>
                  <a:pt x="439" y="190"/>
                  <a:pt x="406" y="223"/>
                </a:cubicBezTo>
                <a:lnTo>
                  <a:pt x="398" y="223"/>
                </a:lnTo>
                <a:cubicBezTo>
                  <a:pt x="389" y="240"/>
                  <a:pt x="389" y="240"/>
                  <a:pt x="389" y="240"/>
                </a:cubicBezTo>
                <a:cubicBezTo>
                  <a:pt x="389" y="190"/>
                  <a:pt x="389" y="190"/>
                  <a:pt x="389" y="190"/>
                </a:cubicBezTo>
                <a:lnTo>
                  <a:pt x="389" y="190"/>
                </a:lnTo>
                <a:cubicBezTo>
                  <a:pt x="389" y="140"/>
                  <a:pt x="365" y="91"/>
                  <a:pt x="332" y="58"/>
                </a:cubicBezTo>
                <a:cubicBezTo>
                  <a:pt x="290" y="16"/>
                  <a:pt x="240" y="0"/>
                  <a:pt x="191" y="0"/>
                </a:cubicBezTo>
                <a:cubicBezTo>
                  <a:pt x="141" y="0"/>
                  <a:pt x="91" y="16"/>
                  <a:pt x="58" y="58"/>
                </a:cubicBezTo>
                <a:cubicBezTo>
                  <a:pt x="17" y="91"/>
                  <a:pt x="0" y="140"/>
                  <a:pt x="0" y="190"/>
                </a:cubicBezTo>
                <a:lnTo>
                  <a:pt x="0" y="190"/>
                </a:lnTo>
                <a:cubicBezTo>
                  <a:pt x="0" y="364"/>
                  <a:pt x="0" y="364"/>
                  <a:pt x="0" y="364"/>
                </a:cubicBezTo>
                <a:cubicBezTo>
                  <a:pt x="0" y="538"/>
                  <a:pt x="0" y="538"/>
                  <a:pt x="0" y="538"/>
                </a:cubicBezTo>
                <a:cubicBezTo>
                  <a:pt x="0" y="538"/>
                  <a:pt x="0" y="538"/>
                  <a:pt x="0" y="546"/>
                </a:cubicBezTo>
                <a:cubicBezTo>
                  <a:pt x="0" y="596"/>
                  <a:pt x="17" y="637"/>
                  <a:pt x="58" y="679"/>
                </a:cubicBezTo>
                <a:cubicBezTo>
                  <a:pt x="83" y="695"/>
                  <a:pt x="108" y="712"/>
                  <a:pt x="141" y="728"/>
                </a:cubicBezTo>
                <a:cubicBezTo>
                  <a:pt x="141" y="728"/>
                  <a:pt x="149" y="736"/>
                  <a:pt x="158" y="745"/>
                </a:cubicBezTo>
                <a:cubicBezTo>
                  <a:pt x="191" y="778"/>
                  <a:pt x="240" y="803"/>
                  <a:pt x="290" y="803"/>
                </a:cubicBezTo>
                <a:lnTo>
                  <a:pt x="290" y="803"/>
                </a:lnTo>
                <a:cubicBezTo>
                  <a:pt x="348" y="803"/>
                  <a:pt x="389" y="778"/>
                  <a:pt x="431" y="745"/>
                </a:cubicBezTo>
                <a:lnTo>
                  <a:pt x="431" y="745"/>
                </a:lnTo>
                <a:cubicBezTo>
                  <a:pt x="555" y="621"/>
                  <a:pt x="555" y="621"/>
                  <a:pt x="555" y="621"/>
                </a:cubicBezTo>
                <a:cubicBezTo>
                  <a:pt x="671" y="496"/>
                  <a:pt x="671" y="496"/>
                  <a:pt x="671" y="496"/>
                </a:cubicBezTo>
                <a:lnTo>
                  <a:pt x="671" y="496"/>
                </a:lnTo>
                <a:lnTo>
                  <a:pt x="679" y="496"/>
                </a:lnTo>
                <a:cubicBezTo>
                  <a:pt x="712" y="463"/>
                  <a:pt x="729" y="414"/>
                  <a:pt x="729" y="364"/>
                </a:cubicBezTo>
                <a:close/>
                <a:moveTo>
                  <a:pt x="42" y="190"/>
                </a:moveTo>
                <a:lnTo>
                  <a:pt x="42" y="190"/>
                </a:lnTo>
                <a:lnTo>
                  <a:pt x="42" y="190"/>
                </a:lnTo>
                <a:lnTo>
                  <a:pt x="42" y="190"/>
                </a:lnTo>
                <a:cubicBezTo>
                  <a:pt x="42" y="149"/>
                  <a:pt x="58" y="116"/>
                  <a:pt x="91" y="91"/>
                </a:cubicBezTo>
                <a:cubicBezTo>
                  <a:pt x="116" y="58"/>
                  <a:pt x="149" y="41"/>
                  <a:pt x="191" y="41"/>
                </a:cubicBezTo>
                <a:cubicBezTo>
                  <a:pt x="232" y="41"/>
                  <a:pt x="265" y="58"/>
                  <a:pt x="298" y="91"/>
                </a:cubicBezTo>
                <a:cubicBezTo>
                  <a:pt x="323" y="116"/>
                  <a:pt x="340" y="149"/>
                  <a:pt x="340" y="190"/>
                </a:cubicBezTo>
                <a:lnTo>
                  <a:pt x="340" y="190"/>
                </a:lnTo>
                <a:lnTo>
                  <a:pt x="340" y="190"/>
                </a:lnTo>
                <a:cubicBezTo>
                  <a:pt x="340" y="281"/>
                  <a:pt x="340" y="281"/>
                  <a:pt x="340" y="281"/>
                </a:cubicBezTo>
                <a:cubicBezTo>
                  <a:pt x="282" y="348"/>
                  <a:pt x="282" y="348"/>
                  <a:pt x="282" y="348"/>
                </a:cubicBezTo>
                <a:cubicBezTo>
                  <a:pt x="42" y="348"/>
                  <a:pt x="42" y="348"/>
                  <a:pt x="42" y="348"/>
                </a:cubicBezTo>
                <a:lnTo>
                  <a:pt x="42" y="190"/>
                </a:lnTo>
                <a:close/>
                <a:moveTo>
                  <a:pt x="91" y="646"/>
                </a:moveTo>
                <a:lnTo>
                  <a:pt x="91" y="646"/>
                </a:lnTo>
                <a:cubicBezTo>
                  <a:pt x="58" y="621"/>
                  <a:pt x="42" y="579"/>
                  <a:pt x="42" y="538"/>
                </a:cubicBezTo>
                <a:lnTo>
                  <a:pt x="42" y="538"/>
                </a:lnTo>
                <a:lnTo>
                  <a:pt x="42" y="538"/>
                </a:lnTo>
                <a:cubicBezTo>
                  <a:pt x="42" y="389"/>
                  <a:pt x="42" y="389"/>
                  <a:pt x="42" y="389"/>
                </a:cubicBezTo>
                <a:cubicBezTo>
                  <a:pt x="240" y="389"/>
                  <a:pt x="240" y="389"/>
                  <a:pt x="240" y="389"/>
                </a:cubicBezTo>
                <a:cubicBezTo>
                  <a:pt x="158" y="472"/>
                  <a:pt x="158" y="472"/>
                  <a:pt x="158" y="472"/>
                </a:cubicBezTo>
                <a:cubicBezTo>
                  <a:pt x="158" y="472"/>
                  <a:pt x="158" y="472"/>
                  <a:pt x="149" y="472"/>
                </a:cubicBezTo>
                <a:cubicBezTo>
                  <a:pt x="116" y="505"/>
                  <a:pt x="100" y="554"/>
                  <a:pt x="100" y="604"/>
                </a:cubicBezTo>
                <a:cubicBezTo>
                  <a:pt x="100" y="629"/>
                  <a:pt x="100" y="646"/>
                  <a:pt x="108" y="662"/>
                </a:cubicBezTo>
                <a:cubicBezTo>
                  <a:pt x="100" y="654"/>
                  <a:pt x="91" y="654"/>
                  <a:pt x="91" y="646"/>
                </a:cubicBezTo>
                <a:close/>
                <a:moveTo>
                  <a:pt x="398" y="712"/>
                </a:moveTo>
                <a:lnTo>
                  <a:pt x="398" y="712"/>
                </a:lnTo>
                <a:lnTo>
                  <a:pt x="398" y="712"/>
                </a:lnTo>
                <a:lnTo>
                  <a:pt x="398" y="712"/>
                </a:lnTo>
                <a:cubicBezTo>
                  <a:pt x="373" y="745"/>
                  <a:pt x="332" y="753"/>
                  <a:pt x="290" y="753"/>
                </a:cubicBezTo>
                <a:cubicBezTo>
                  <a:pt x="265" y="753"/>
                  <a:pt x="232" y="745"/>
                  <a:pt x="207" y="728"/>
                </a:cubicBezTo>
                <a:cubicBezTo>
                  <a:pt x="199" y="728"/>
                  <a:pt x="191" y="720"/>
                  <a:pt x="191" y="712"/>
                </a:cubicBezTo>
                <a:cubicBezTo>
                  <a:pt x="182" y="703"/>
                  <a:pt x="174" y="695"/>
                  <a:pt x="166" y="687"/>
                </a:cubicBezTo>
                <a:cubicBezTo>
                  <a:pt x="149" y="662"/>
                  <a:pt x="141" y="637"/>
                  <a:pt x="141" y="604"/>
                </a:cubicBezTo>
                <a:cubicBezTo>
                  <a:pt x="141" y="571"/>
                  <a:pt x="158" y="530"/>
                  <a:pt x="182" y="505"/>
                </a:cubicBezTo>
                <a:lnTo>
                  <a:pt x="182" y="505"/>
                </a:lnTo>
                <a:cubicBezTo>
                  <a:pt x="182" y="505"/>
                  <a:pt x="191" y="505"/>
                  <a:pt x="191" y="496"/>
                </a:cubicBezTo>
                <a:cubicBezTo>
                  <a:pt x="290" y="397"/>
                  <a:pt x="290" y="397"/>
                  <a:pt x="290" y="397"/>
                </a:cubicBezTo>
                <a:cubicBezTo>
                  <a:pt x="340" y="438"/>
                  <a:pt x="340" y="438"/>
                  <a:pt x="340" y="438"/>
                </a:cubicBezTo>
                <a:cubicBezTo>
                  <a:pt x="389" y="488"/>
                  <a:pt x="389" y="488"/>
                  <a:pt x="389" y="488"/>
                </a:cubicBezTo>
                <a:cubicBezTo>
                  <a:pt x="398" y="496"/>
                  <a:pt x="398" y="496"/>
                  <a:pt x="398" y="496"/>
                </a:cubicBezTo>
                <a:cubicBezTo>
                  <a:pt x="505" y="604"/>
                  <a:pt x="505" y="604"/>
                  <a:pt x="505" y="604"/>
                </a:cubicBezTo>
                <a:lnTo>
                  <a:pt x="398" y="712"/>
                </a:lnTo>
                <a:close/>
                <a:moveTo>
                  <a:pt x="646" y="463"/>
                </a:moveTo>
                <a:lnTo>
                  <a:pt x="646" y="463"/>
                </a:lnTo>
                <a:lnTo>
                  <a:pt x="646" y="463"/>
                </a:lnTo>
                <a:lnTo>
                  <a:pt x="646" y="472"/>
                </a:lnTo>
                <a:cubicBezTo>
                  <a:pt x="539" y="571"/>
                  <a:pt x="539" y="571"/>
                  <a:pt x="539" y="571"/>
                </a:cubicBezTo>
                <a:cubicBezTo>
                  <a:pt x="431" y="472"/>
                  <a:pt x="431" y="472"/>
                  <a:pt x="431" y="472"/>
                </a:cubicBezTo>
                <a:cubicBezTo>
                  <a:pt x="389" y="422"/>
                  <a:pt x="389" y="422"/>
                  <a:pt x="389" y="422"/>
                </a:cubicBezTo>
                <a:cubicBezTo>
                  <a:pt x="348" y="389"/>
                  <a:pt x="348" y="389"/>
                  <a:pt x="348" y="389"/>
                </a:cubicBezTo>
                <a:cubicBezTo>
                  <a:pt x="323" y="364"/>
                  <a:pt x="323" y="364"/>
                  <a:pt x="323" y="364"/>
                </a:cubicBezTo>
                <a:cubicBezTo>
                  <a:pt x="348" y="348"/>
                  <a:pt x="348" y="348"/>
                  <a:pt x="348" y="348"/>
                </a:cubicBezTo>
                <a:cubicBezTo>
                  <a:pt x="389" y="298"/>
                  <a:pt x="389" y="298"/>
                  <a:pt x="389" y="298"/>
                </a:cubicBezTo>
                <a:cubicBezTo>
                  <a:pt x="431" y="256"/>
                  <a:pt x="431" y="256"/>
                  <a:pt x="431" y="256"/>
                </a:cubicBezTo>
                <a:lnTo>
                  <a:pt x="431" y="256"/>
                </a:lnTo>
                <a:lnTo>
                  <a:pt x="431" y="256"/>
                </a:lnTo>
                <a:cubicBezTo>
                  <a:pt x="464" y="231"/>
                  <a:pt x="497" y="215"/>
                  <a:pt x="539" y="215"/>
                </a:cubicBezTo>
                <a:cubicBezTo>
                  <a:pt x="580" y="215"/>
                  <a:pt x="613" y="231"/>
                  <a:pt x="646" y="256"/>
                </a:cubicBezTo>
                <a:cubicBezTo>
                  <a:pt x="671" y="281"/>
                  <a:pt x="687" y="323"/>
                  <a:pt x="687" y="364"/>
                </a:cubicBezTo>
                <a:cubicBezTo>
                  <a:pt x="687" y="397"/>
                  <a:pt x="671" y="438"/>
                  <a:pt x="646" y="4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5977425" y="10841983"/>
            <a:ext cx="424501" cy="814847"/>
          </a:xfrm>
          <a:custGeom>
            <a:avLst/>
            <a:gdLst/>
            <a:ahLst/>
            <a:cxnLst/>
            <a:rect l="l" t="t" r="r" b="b"/>
            <a:pathLst>
              <a:path w="382" h="738" extrusionOk="0">
                <a:moveTo>
                  <a:pt x="381" y="190"/>
                </a:moveTo>
                <a:lnTo>
                  <a:pt x="381" y="190"/>
                </a:lnTo>
                <a:cubicBezTo>
                  <a:pt x="381" y="141"/>
                  <a:pt x="365" y="91"/>
                  <a:pt x="323" y="58"/>
                </a:cubicBezTo>
                <a:cubicBezTo>
                  <a:pt x="290" y="25"/>
                  <a:pt x="240" y="0"/>
                  <a:pt x="191" y="0"/>
                </a:cubicBezTo>
                <a:cubicBezTo>
                  <a:pt x="141" y="0"/>
                  <a:pt x="91" y="25"/>
                  <a:pt x="58" y="58"/>
                </a:cubicBezTo>
                <a:cubicBezTo>
                  <a:pt x="17" y="91"/>
                  <a:pt x="0" y="141"/>
                  <a:pt x="0" y="190"/>
                </a:cubicBezTo>
                <a:lnTo>
                  <a:pt x="0" y="198"/>
                </a:lnTo>
                <a:cubicBezTo>
                  <a:pt x="0" y="364"/>
                  <a:pt x="0" y="364"/>
                  <a:pt x="0" y="364"/>
                </a:cubicBezTo>
                <a:cubicBezTo>
                  <a:pt x="0" y="538"/>
                  <a:pt x="0" y="538"/>
                  <a:pt x="0" y="538"/>
                </a:cubicBezTo>
                <a:lnTo>
                  <a:pt x="0" y="546"/>
                </a:lnTo>
                <a:cubicBezTo>
                  <a:pt x="0" y="596"/>
                  <a:pt x="17" y="646"/>
                  <a:pt x="58" y="679"/>
                </a:cubicBezTo>
                <a:cubicBezTo>
                  <a:pt x="91" y="712"/>
                  <a:pt x="141" y="737"/>
                  <a:pt x="191" y="737"/>
                </a:cubicBezTo>
                <a:cubicBezTo>
                  <a:pt x="240" y="737"/>
                  <a:pt x="290" y="712"/>
                  <a:pt x="323" y="679"/>
                </a:cubicBezTo>
                <a:cubicBezTo>
                  <a:pt x="365" y="646"/>
                  <a:pt x="381" y="596"/>
                  <a:pt x="381" y="546"/>
                </a:cubicBezTo>
                <a:lnTo>
                  <a:pt x="381" y="538"/>
                </a:lnTo>
                <a:cubicBezTo>
                  <a:pt x="381" y="364"/>
                  <a:pt x="381" y="364"/>
                  <a:pt x="381" y="364"/>
                </a:cubicBezTo>
                <a:cubicBezTo>
                  <a:pt x="381" y="198"/>
                  <a:pt x="381" y="198"/>
                  <a:pt x="381" y="198"/>
                </a:cubicBezTo>
                <a:lnTo>
                  <a:pt x="381" y="190"/>
                </a:lnTo>
                <a:close/>
                <a:moveTo>
                  <a:pt x="42" y="198"/>
                </a:moveTo>
                <a:lnTo>
                  <a:pt x="42" y="198"/>
                </a:lnTo>
                <a:lnTo>
                  <a:pt x="42" y="190"/>
                </a:lnTo>
                <a:lnTo>
                  <a:pt x="42" y="190"/>
                </a:lnTo>
                <a:cubicBezTo>
                  <a:pt x="42" y="157"/>
                  <a:pt x="58" y="116"/>
                  <a:pt x="83" y="91"/>
                </a:cubicBezTo>
                <a:cubicBezTo>
                  <a:pt x="116" y="66"/>
                  <a:pt x="149" y="49"/>
                  <a:pt x="191" y="49"/>
                </a:cubicBezTo>
                <a:cubicBezTo>
                  <a:pt x="232" y="49"/>
                  <a:pt x="265" y="66"/>
                  <a:pt x="298" y="91"/>
                </a:cubicBezTo>
                <a:cubicBezTo>
                  <a:pt x="323" y="116"/>
                  <a:pt x="340" y="157"/>
                  <a:pt x="340" y="190"/>
                </a:cubicBezTo>
                <a:lnTo>
                  <a:pt x="340" y="190"/>
                </a:lnTo>
                <a:lnTo>
                  <a:pt x="340" y="198"/>
                </a:lnTo>
                <a:cubicBezTo>
                  <a:pt x="340" y="347"/>
                  <a:pt x="340" y="347"/>
                  <a:pt x="340" y="347"/>
                </a:cubicBezTo>
                <a:cubicBezTo>
                  <a:pt x="42" y="347"/>
                  <a:pt x="42" y="347"/>
                  <a:pt x="42" y="347"/>
                </a:cubicBezTo>
                <a:lnTo>
                  <a:pt x="42" y="198"/>
                </a:lnTo>
                <a:close/>
                <a:moveTo>
                  <a:pt x="340" y="538"/>
                </a:moveTo>
                <a:lnTo>
                  <a:pt x="340" y="538"/>
                </a:lnTo>
                <a:lnTo>
                  <a:pt x="340" y="546"/>
                </a:lnTo>
                <a:lnTo>
                  <a:pt x="340" y="546"/>
                </a:lnTo>
                <a:cubicBezTo>
                  <a:pt x="340" y="579"/>
                  <a:pt x="323" y="621"/>
                  <a:pt x="298" y="646"/>
                </a:cubicBezTo>
                <a:cubicBezTo>
                  <a:pt x="265" y="679"/>
                  <a:pt x="232" y="687"/>
                  <a:pt x="191" y="687"/>
                </a:cubicBezTo>
                <a:cubicBezTo>
                  <a:pt x="149" y="687"/>
                  <a:pt x="116" y="679"/>
                  <a:pt x="83" y="646"/>
                </a:cubicBezTo>
                <a:cubicBezTo>
                  <a:pt x="58" y="621"/>
                  <a:pt x="42" y="579"/>
                  <a:pt x="42" y="546"/>
                </a:cubicBezTo>
                <a:lnTo>
                  <a:pt x="42" y="546"/>
                </a:lnTo>
                <a:lnTo>
                  <a:pt x="42" y="538"/>
                </a:lnTo>
                <a:cubicBezTo>
                  <a:pt x="42" y="389"/>
                  <a:pt x="42" y="389"/>
                  <a:pt x="42" y="389"/>
                </a:cubicBezTo>
                <a:cubicBezTo>
                  <a:pt x="340" y="389"/>
                  <a:pt x="340" y="389"/>
                  <a:pt x="340" y="389"/>
                </a:cubicBezTo>
                <a:lnTo>
                  <a:pt x="340" y="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17965961" y="4815999"/>
            <a:ext cx="809969" cy="805090"/>
          </a:xfrm>
          <a:custGeom>
            <a:avLst/>
            <a:gdLst/>
            <a:ahLst/>
            <a:cxnLst/>
            <a:rect l="l" t="t" r="r" b="b"/>
            <a:pathLst>
              <a:path w="730" h="729" extrusionOk="0">
                <a:moveTo>
                  <a:pt x="663" y="157"/>
                </a:moveTo>
                <a:lnTo>
                  <a:pt x="663" y="157"/>
                </a:lnTo>
                <a:cubicBezTo>
                  <a:pt x="663" y="149"/>
                  <a:pt x="663" y="141"/>
                  <a:pt x="663" y="141"/>
                </a:cubicBezTo>
                <a:cubicBezTo>
                  <a:pt x="654" y="141"/>
                  <a:pt x="654" y="132"/>
                  <a:pt x="654" y="132"/>
                </a:cubicBezTo>
                <a:cubicBezTo>
                  <a:pt x="646" y="124"/>
                  <a:pt x="638" y="116"/>
                  <a:pt x="630" y="107"/>
                </a:cubicBezTo>
                <a:cubicBezTo>
                  <a:pt x="613" y="99"/>
                  <a:pt x="605" y="91"/>
                  <a:pt x="596" y="83"/>
                </a:cubicBezTo>
                <a:cubicBezTo>
                  <a:pt x="596" y="74"/>
                  <a:pt x="596" y="74"/>
                  <a:pt x="596" y="74"/>
                </a:cubicBezTo>
                <a:cubicBezTo>
                  <a:pt x="588" y="66"/>
                  <a:pt x="588" y="66"/>
                  <a:pt x="580" y="66"/>
                </a:cubicBezTo>
                <a:cubicBezTo>
                  <a:pt x="522" y="25"/>
                  <a:pt x="448" y="0"/>
                  <a:pt x="365" y="0"/>
                </a:cubicBezTo>
                <a:cubicBezTo>
                  <a:pt x="265" y="0"/>
                  <a:pt x="174" y="33"/>
                  <a:pt x="108" y="107"/>
                </a:cubicBezTo>
                <a:cubicBezTo>
                  <a:pt x="42" y="174"/>
                  <a:pt x="0" y="265"/>
                  <a:pt x="0" y="364"/>
                </a:cubicBezTo>
                <a:cubicBezTo>
                  <a:pt x="0" y="439"/>
                  <a:pt x="25" y="513"/>
                  <a:pt x="67" y="579"/>
                </a:cubicBezTo>
                <a:lnTo>
                  <a:pt x="75" y="588"/>
                </a:lnTo>
                <a:cubicBezTo>
                  <a:pt x="75" y="596"/>
                  <a:pt x="83" y="596"/>
                  <a:pt x="83" y="596"/>
                </a:cubicBezTo>
                <a:cubicBezTo>
                  <a:pt x="91" y="604"/>
                  <a:pt x="100" y="612"/>
                  <a:pt x="108" y="621"/>
                </a:cubicBezTo>
                <a:cubicBezTo>
                  <a:pt x="116" y="629"/>
                  <a:pt x="125" y="646"/>
                  <a:pt x="133" y="646"/>
                </a:cubicBezTo>
                <a:cubicBezTo>
                  <a:pt x="141" y="654"/>
                  <a:pt x="141" y="654"/>
                  <a:pt x="141" y="654"/>
                </a:cubicBezTo>
                <a:cubicBezTo>
                  <a:pt x="141" y="662"/>
                  <a:pt x="149" y="662"/>
                  <a:pt x="158" y="662"/>
                </a:cubicBezTo>
                <a:cubicBezTo>
                  <a:pt x="216" y="704"/>
                  <a:pt x="290" y="728"/>
                  <a:pt x="365" y="728"/>
                </a:cubicBezTo>
                <a:cubicBezTo>
                  <a:pt x="464" y="728"/>
                  <a:pt x="555" y="695"/>
                  <a:pt x="630" y="621"/>
                </a:cubicBezTo>
                <a:cubicBezTo>
                  <a:pt x="696" y="555"/>
                  <a:pt x="729" y="464"/>
                  <a:pt x="729" y="364"/>
                </a:cubicBezTo>
                <a:cubicBezTo>
                  <a:pt x="729" y="290"/>
                  <a:pt x="712" y="215"/>
                  <a:pt x="663" y="157"/>
                </a:cubicBezTo>
                <a:close/>
                <a:moveTo>
                  <a:pt x="125" y="571"/>
                </a:moveTo>
                <a:lnTo>
                  <a:pt x="125" y="571"/>
                </a:lnTo>
                <a:cubicBezTo>
                  <a:pt x="580" y="124"/>
                  <a:pt x="580" y="124"/>
                  <a:pt x="580" y="124"/>
                </a:cubicBezTo>
                <a:cubicBezTo>
                  <a:pt x="588" y="132"/>
                  <a:pt x="596" y="141"/>
                  <a:pt x="613" y="157"/>
                </a:cubicBezTo>
                <a:cubicBezTo>
                  <a:pt x="158" y="612"/>
                  <a:pt x="158" y="612"/>
                  <a:pt x="158" y="612"/>
                </a:cubicBezTo>
                <a:cubicBezTo>
                  <a:pt x="149" y="596"/>
                  <a:pt x="133" y="588"/>
                  <a:pt x="125" y="571"/>
                </a:cubicBezTo>
                <a:close/>
                <a:moveTo>
                  <a:pt x="365" y="41"/>
                </a:moveTo>
                <a:lnTo>
                  <a:pt x="365" y="41"/>
                </a:lnTo>
                <a:cubicBezTo>
                  <a:pt x="431" y="41"/>
                  <a:pt x="489" y="66"/>
                  <a:pt x="538" y="91"/>
                </a:cubicBezTo>
                <a:cubicBezTo>
                  <a:pt x="100" y="538"/>
                  <a:pt x="100" y="538"/>
                  <a:pt x="100" y="538"/>
                </a:cubicBezTo>
                <a:cubicBezTo>
                  <a:pt x="67" y="488"/>
                  <a:pt x="42" y="430"/>
                  <a:pt x="42" y="364"/>
                </a:cubicBezTo>
                <a:cubicBezTo>
                  <a:pt x="42" y="190"/>
                  <a:pt x="191" y="41"/>
                  <a:pt x="365" y="41"/>
                </a:cubicBezTo>
                <a:close/>
                <a:moveTo>
                  <a:pt x="365" y="687"/>
                </a:moveTo>
                <a:lnTo>
                  <a:pt x="365" y="687"/>
                </a:lnTo>
                <a:cubicBezTo>
                  <a:pt x="307" y="687"/>
                  <a:pt x="240" y="670"/>
                  <a:pt x="191" y="637"/>
                </a:cubicBezTo>
                <a:cubicBezTo>
                  <a:pt x="638" y="190"/>
                  <a:pt x="638" y="190"/>
                  <a:pt x="638" y="190"/>
                </a:cubicBezTo>
                <a:cubicBezTo>
                  <a:pt x="671" y="240"/>
                  <a:pt x="688" y="298"/>
                  <a:pt x="688" y="364"/>
                </a:cubicBezTo>
                <a:cubicBezTo>
                  <a:pt x="688" y="546"/>
                  <a:pt x="547" y="687"/>
                  <a:pt x="365" y="6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18097706" y="10749276"/>
            <a:ext cx="561123" cy="1000262"/>
          </a:xfrm>
          <a:custGeom>
            <a:avLst/>
            <a:gdLst/>
            <a:ahLst/>
            <a:cxnLst/>
            <a:rect l="l" t="t" r="r" b="b"/>
            <a:pathLst>
              <a:path w="506" h="903" extrusionOk="0">
                <a:moveTo>
                  <a:pt x="480" y="132"/>
                </a:moveTo>
                <a:lnTo>
                  <a:pt x="480" y="132"/>
                </a:lnTo>
                <a:cubicBezTo>
                  <a:pt x="497" y="116"/>
                  <a:pt x="505" y="99"/>
                  <a:pt x="505" y="74"/>
                </a:cubicBezTo>
                <a:cubicBezTo>
                  <a:pt x="505" y="33"/>
                  <a:pt x="472" y="0"/>
                  <a:pt x="431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50" y="0"/>
                  <a:pt x="33" y="8"/>
                  <a:pt x="17" y="25"/>
                </a:cubicBezTo>
                <a:cubicBezTo>
                  <a:pt x="9" y="33"/>
                  <a:pt x="0" y="58"/>
                  <a:pt x="0" y="74"/>
                </a:cubicBezTo>
                <a:cubicBezTo>
                  <a:pt x="0" y="116"/>
                  <a:pt x="25" y="141"/>
                  <a:pt x="50" y="149"/>
                </a:cubicBezTo>
                <a:cubicBezTo>
                  <a:pt x="50" y="712"/>
                  <a:pt x="50" y="712"/>
                  <a:pt x="50" y="712"/>
                </a:cubicBezTo>
                <a:cubicBezTo>
                  <a:pt x="50" y="820"/>
                  <a:pt x="141" y="902"/>
                  <a:pt x="249" y="902"/>
                </a:cubicBezTo>
                <a:cubicBezTo>
                  <a:pt x="356" y="902"/>
                  <a:pt x="439" y="820"/>
                  <a:pt x="439" y="712"/>
                </a:cubicBezTo>
                <a:cubicBezTo>
                  <a:pt x="439" y="290"/>
                  <a:pt x="439" y="290"/>
                  <a:pt x="439" y="290"/>
                </a:cubicBezTo>
                <a:lnTo>
                  <a:pt x="439" y="290"/>
                </a:lnTo>
                <a:cubicBezTo>
                  <a:pt x="439" y="149"/>
                  <a:pt x="439" y="149"/>
                  <a:pt x="439" y="149"/>
                </a:cubicBezTo>
                <a:cubicBezTo>
                  <a:pt x="456" y="149"/>
                  <a:pt x="472" y="141"/>
                  <a:pt x="480" y="132"/>
                </a:cubicBezTo>
                <a:close/>
                <a:moveTo>
                  <a:pt x="42" y="74"/>
                </a:moveTo>
                <a:lnTo>
                  <a:pt x="42" y="74"/>
                </a:lnTo>
                <a:cubicBezTo>
                  <a:pt x="42" y="66"/>
                  <a:pt x="42" y="58"/>
                  <a:pt x="50" y="50"/>
                </a:cubicBezTo>
                <a:cubicBezTo>
                  <a:pt x="58" y="50"/>
                  <a:pt x="67" y="41"/>
                  <a:pt x="75" y="41"/>
                </a:cubicBezTo>
                <a:cubicBezTo>
                  <a:pt x="431" y="41"/>
                  <a:pt x="431" y="41"/>
                  <a:pt x="431" y="41"/>
                </a:cubicBezTo>
                <a:cubicBezTo>
                  <a:pt x="447" y="41"/>
                  <a:pt x="464" y="58"/>
                  <a:pt x="464" y="74"/>
                </a:cubicBezTo>
                <a:cubicBezTo>
                  <a:pt x="464" y="83"/>
                  <a:pt x="456" y="91"/>
                  <a:pt x="447" y="99"/>
                </a:cubicBezTo>
                <a:cubicBezTo>
                  <a:pt x="447" y="108"/>
                  <a:pt x="439" y="108"/>
                  <a:pt x="431" y="108"/>
                </a:cubicBezTo>
                <a:cubicBezTo>
                  <a:pt x="422" y="108"/>
                  <a:pt x="422" y="108"/>
                  <a:pt x="422" y="108"/>
                </a:cubicBezTo>
                <a:cubicBezTo>
                  <a:pt x="406" y="108"/>
                  <a:pt x="398" y="116"/>
                  <a:pt x="398" y="132"/>
                </a:cubicBezTo>
                <a:cubicBezTo>
                  <a:pt x="398" y="273"/>
                  <a:pt x="398" y="273"/>
                  <a:pt x="398" y="273"/>
                </a:cubicBezTo>
                <a:cubicBezTo>
                  <a:pt x="323" y="306"/>
                  <a:pt x="290" y="290"/>
                  <a:pt x="249" y="281"/>
                </a:cubicBezTo>
                <a:cubicBezTo>
                  <a:pt x="207" y="265"/>
                  <a:pt x="166" y="248"/>
                  <a:pt x="100" y="265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100" y="116"/>
                  <a:pt x="91" y="108"/>
                  <a:pt x="75" y="108"/>
                </a:cubicBezTo>
                <a:lnTo>
                  <a:pt x="75" y="108"/>
                </a:lnTo>
                <a:cubicBezTo>
                  <a:pt x="58" y="108"/>
                  <a:pt x="42" y="91"/>
                  <a:pt x="42" y="74"/>
                </a:cubicBezTo>
                <a:close/>
                <a:moveTo>
                  <a:pt x="249" y="861"/>
                </a:moveTo>
                <a:lnTo>
                  <a:pt x="249" y="861"/>
                </a:lnTo>
                <a:cubicBezTo>
                  <a:pt x="166" y="861"/>
                  <a:pt x="100" y="795"/>
                  <a:pt x="100" y="712"/>
                </a:cubicBezTo>
                <a:cubicBezTo>
                  <a:pt x="100" y="306"/>
                  <a:pt x="100" y="306"/>
                  <a:pt x="100" y="306"/>
                </a:cubicBezTo>
                <a:cubicBezTo>
                  <a:pt x="157" y="298"/>
                  <a:pt x="199" y="306"/>
                  <a:pt x="232" y="323"/>
                </a:cubicBezTo>
                <a:cubicBezTo>
                  <a:pt x="257" y="331"/>
                  <a:pt x="282" y="339"/>
                  <a:pt x="315" y="339"/>
                </a:cubicBezTo>
                <a:cubicBezTo>
                  <a:pt x="340" y="339"/>
                  <a:pt x="365" y="331"/>
                  <a:pt x="398" y="323"/>
                </a:cubicBezTo>
                <a:cubicBezTo>
                  <a:pt x="398" y="712"/>
                  <a:pt x="398" y="712"/>
                  <a:pt x="398" y="712"/>
                </a:cubicBezTo>
                <a:cubicBezTo>
                  <a:pt x="398" y="795"/>
                  <a:pt x="332" y="861"/>
                  <a:pt x="249" y="8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17839098" y="8241296"/>
            <a:ext cx="468415" cy="497693"/>
          </a:xfrm>
          <a:custGeom>
            <a:avLst/>
            <a:gdLst/>
            <a:ahLst/>
            <a:cxnLst/>
            <a:rect l="l" t="t" r="r" b="b"/>
            <a:pathLst>
              <a:path w="423" h="448" extrusionOk="0">
                <a:moveTo>
                  <a:pt x="256" y="447"/>
                </a:moveTo>
                <a:lnTo>
                  <a:pt x="256" y="447"/>
                </a:lnTo>
                <a:lnTo>
                  <a:pt x="248" y="447"/>
                </a:lnTo>
                <a:lnTo>
                  <a:pt x="248" y="447"/>
                </a:lnTo>
                <a:cubicBezTo>
                  <a:pt x="240" y="439"/>
                  <a:pt x="240" y="439"/>
                  <a:pt x="240" y="439"/>
                </a:cubicBezTo>
                <a:lnTo>
                  <a:pt x="240" y="439"/>
                </a:lnTo>
                <a:lnTo>
                  <a:pt x="240" y="439"/>
                </a:lnTo>
                <a:cubicBezTo>
                  <a:pt x="231" y="439"/>
                  <a:pt x="231" y="431"/>
                  <a:pt x="223" y="431"/>
                </a:cubicBezTo>
                <a:lnTo>
                  <a:pt x="223" y="431"/>
                </a:lnTo>
                <a:cubicBezTo>
                  <a:pt x="223" y="431"/>
                  <a:pt x="223" y="431"/>
                  <a:pt x="215" y="431"/>
                </a:cubicBezTo>
                <a:cubicBezTo>
                  <a:pt x="215" y="423"/>
                  <a:pt x="215" y="423"/>
                  <a:pt x="215" y="423"/>
                </a:cubicBezTo>
                <a:lnTo>
                  <a:pt x="206" y="423"/>
                </a:lnTo>
                <a:lnTo>
                  <a:pt x="206" y="423"/>
                </a:lnTo>
                <a:lnTo>
                  <a:pt x="206" y="423"/>
                </a:lnTo>
                <a:cubicBezTo>
                  <a:pt x="206" y="414"/>
                  <a:pt x="206" y="414"/>
                  <a:pt x="206" y="414"/>
                </a:cubicBezTo>
                <a:lnTo>
                  <a:pt x="198" y="414"/>
                </a:lnTo>
                <a:lnTo>
                  <a:pt x="198" y="414"/>
                </a:lnTo>
                <a:lnTo>
                  <a:pt x="198" y="414"/>
                </a:lnTo>
                <a:lnTo>
                  <a:pt x="198" y="414"/>
                </a:lnTo>
                <a:lnTo>
                  <a:pt x="198" y="414"/>
                </a:lnTo>
                <a:lnTo>
                  <a:pt x="190" y="406"/>
                </a:lnTo>
                <a:lnTo>
                  <a:pt x="190" y="406"/>
                </a:lnTo>
                <a:lnTo>
                  <a:pt x="190" y="406"/>
                </a:lnTo>
                <a:cubicBezTo>
                  <a:pt x="190" y="406"/>
                  <a:pt x="190" y="406"/>
                  <a:pt x="182" y="406"/>
                </a:cubicBezTo>
                <a:lnTo>
                  <a:pt x="182" y="406"/>
                </a:lnTo>
                <a:lnTo>
                  <a:pt x="182" y="398"/>
                </a:lnTo>
                <a:cubicBezTo>
                  <a:pt x="182" y="398"/>
                  <a:pt x="173" y="398"/>
                  <a:pt x="173" y="389"/>
                </a:cubicBezTo>
                <a:lnTo>
                  <a:pt x="173" y="389"/>
                </a:lnTo>
                <a:lnTo>
                  <a:pt x="165" y="389"/>
                </a:lnTo>
                <a:lnTo>
                  <a:pt x="165" y="389"/>
                </a:lnTo>
                <a:lnTo>
                  <a:pt x="165" y="389"/>
                </a:lnTo>
                <a:lnTo>
                  <a:pt x="165" y="389"/>
                </a:lnTo>
                <a:cubicBezTo>
                  <a:pt x="165" y="381"/>
                  <a:pt x="165" y="381"/>
                  <a:pt x="157" y="381"/>
                </a:cubicBezTo>
                <a:lnTo>
                  <a:pt x="157" y="381"/>
                </a:lnTo>
                <a:lnTo>
                  <a:pt x="157" y="381"/>
                </a:lnTo>
                <a:lnTo>
                  <a:pt x="157" y="373"/>
                </a:lnTo>
                <a:lnTo>
                  <a:pt x="148" y="373"/>
                </a:lnTo>
                <a:lnTo>
                  <a:pt x="148" y="373"/>
                </a:lnTo>
                <a:lnTo>
                  <a:pt x="148" y="373"/>
                </a:lnTo>
                <a:lnTo>
                  <a:pt x="148" y="373"/>
                </a:lnTo>
                <a:cubicBezTo>
                  <a:pt x="148" y="373"/>
                  <a:pt x="148" y="373"/>
                  <a:pt x="148" y="365"/>
                </a:cubicBezTo>
                <a:cubicBezTo>
                  <a:pt x="140" y="365"/>
                  <a:pt x="140" y="365"/>
                  <a:pt x="140" y="365"/>
                </a:cubicBezTo>
                <a:lnTo>
                  <a:pt x="140" y="365"/>
                </a:lnTo>
                <a:lnTo>
                  <a:pt x="132" y="356"/>
                </a:lnTo>
                <a:lnTo>
                  <a:pt x="132" y="356"/>
                </a:lnTo>
                <a:cubicBezTo>
                  <a:pt x="132" y="348"/>
                  <a:pt x="124" y="348"/>
                  <a:pt x="124" y="348"/>
                </a:cubicBezTo>
                <a:cubicBezTo>
                  <a:pt x="124" y="348"/>
                  <a:pt x="124" y="348"/>
                  <a:pt x="124" y="340"/>
                </a:cubicBezTo>
                <a:cubicBezTo>
                  <a:pt x="115" y="340"/>
                  <a:pt x="107" y="331"/>
                  <a:pt x="107" y="323"/>
                </a:cubicBezTo>
                <a:lnTo>
                  <a:pt x="99" y="323"/>
                </a:lnTo>
                <a:lnTo>
                  <a:pt x="99" y="315"/>
                </a:lnTo>
                <a:lnTo>
                  <a:pt x="99" y="315"/>
                </a:lnTo>
                <a:lnTo>
                  <a:pt x="99" y="315"/>
                </a:lnTo>
                <a:lnTo>
                  <a:pt x="99" y="315"/>
                </a:lnTo>
                <a:lnTo>
                  <a:pt x="90" y="307"/>
                </a:lnTo>
                <a:lnTo>
                  <a:pt x="90" y="307"/>
                </a:lnTo>
                <a:cubicBezTo>
                  <a:pt x="90" y="307"/>
                  <a:pt x="90" y="307"/>
                  <a:pt x="90" y="298"/>
                </a:cubicBezTo>
                <a:lnTo>
                  <a:pt x="90" y="298"/>
                </a:lnTo>
                <a:lnTo>
                  <a:pt x="82" y="298"/>
                </a:lnTo>
                <a:lnTo>
                  <a:pt x="82" y="298"/>
                </a:lnTo>
                <a:cubicBezTo>
                  <a:pt x="82" y="298"/>
                  <a:pt x="82" y="298"/>
                  <a:pt x="82" y="290"/>
                </a:cubicBezTo>
                <a:lnTo>
                  <a:pt x="82" y="290"/>
                </a:lnTo>
                <a:lnTo>
                  <a:pt x="82" y="290"/>
                </a:lnTo>
                <a:lnTo>
                  <a:pt x="82" y="290"/>
                </a:lnTo>
                <a:lnTo>
                  <a:pt x="74" y="282"/>
                </a:lnTo>
                <a:lnTo>
                  <a:pt x="74" y="282"/>
                </a:lnTo>
                <a:cubicBezTo>
                  <a:pt x="74" y="274"/>
                  <a:pt x="74" y="274"/>
                  <a:pt x="66" y="274"/>
                </a:cubicBezTo>
                <a:lnTo>
                  <a:pt x="66" y="265"/>
                </a:lnTo>
                <a:lnTo>
                  <a:pt x="66" y="265"/>
                </a:lnTo>
                <a:cubicBezTo>
                  <a:pt x="66" y="265"/>
                  <a:pt x="66" y="265"/>
                  <a:pt x="66" y="257"/>
                </a:cubicBezTo>
                <a:cubicBezTo>
                  <a:pt x="57" y="257"/>
                  <a:pt x="57" y="257"/>
                  <a:pt x="57" y="257"/>
                </a:cubicBezTo>
                <a:cubicBezTo>
                  <a:pt x="57" y="249"/>
                  <a:pt x="57" y="249"/>
                  <a:pt x="57" y="249"/>
                </a:cubicBezTo>
                <a:lnTo>
                  <a:pt x="57" y="249"/>
                </a:lnTo>
                <a:cubicBezTo>
                  <a:pt x="49" y="241"/>
                  <a:pt x="49" y="241"/>
                  <a:pt x="49" y="241"/>
                </a:cubicBezTo>
                <a:cubicBezTo>
                  <a:pt x="49" y="232"/>
                  <a:pt x="41" y="232"/>
                  <a:pt x="41" y="224"/>
                </a:cubicBezTo>
                <a:lnTo>
                  <a:pt x="41" y="224"/>
                </a:lnTo>
                <a:cubicBezTo>
                  <a:pt x="41" y="216"/>
                  <a:pt x="41" y="216"/>
                  <a:pt x="41" y="216"/>
                </a:cubicBezTo>
                <a:cubicBezTo>
                  <a:pt x="41" y="216"/>
                  <a:pt x="41" y="216"/>
                  <a:pt x="41" y="207"/>
                </a:cubicBezTo>
                <a:cubicBezTo>
                  <a:pt x="33" y="207"/>
                  <a:pt x="33" y="207"/>
                  <a:pt x="33" y="207"/>
                </a:cubicBezTo>
                <a:cubicBezTo>
                  <a:pt x="33" y="199"/>
                  <a:pt x="33" y="199"/>
                  <a:pt x="33" y="199"/>
                </a:cubicBezTo>
                <a:lnTo>
                  <a:pt x="33" y="191"/>
                </a:lnTo>
                <a:cubicBezTo>
                  <a:pt x="33" y="191"/>
                  <a:pt x="24" y="191"/>
                  <a:pt x="24" y="183"/>
                </a:cubicBezTo>
                <a:lnTo>
                  <a:pt x="24" y="183"/>
                </a:lnTo>
                <a:lnTo>
                  <a:pt x="24" y="183"/>
                </a:lnTo>
                <a:lnTo>
                  <a:pt x="24" y="183"/>
                </a:lnTo>
                <a:cubicBezTo>
                  <a:pt x="24" y="174"/>
                  <a:pt x="24" y="174"/>
                  <a:pt x="24" y="174"/>
                </a:cubicBezTo>
                <a:lnTo>
                  <a:pt x="24" y="174"/>
                </a:lnTo>
                <a:lnTo>
                  <a:pt x="24" y="174"/>
                </a:lnTo>
                <a:lnTo>
                  <a:pt x="24" y="174"/>
                </a:lnTo>
                <a:cubicBezTo>
                  <a:pt x="24" y="166"/>
                  <a:pt x="24" y="166"/>
                  <a:pt x="24" y="166"/>
                </a:cubicBezTo>
                <a:cubicBezTo>
                  <a:pt x="16" y="166"/>
                  <a:pt x="16" y="158"/>
                  <a:pt x="16" y="158"/>
                </a:cubicBezTo>
                <a:lnTo>
                  <a:pt x="16" y="158"/>
                </a:lnTo>
                <a:cubicBezTo>
                  <a:pt x="16" y="149"/>
                  <a:pt x="16" y="149"/>
                  <a:pt x="16" y="149"/>
                </a:cubicBezTo>
                <a:lnTo>
                  <a:pt x="16" y="149"/>
                </a:lnTo>
                <a:cubicBezTo>
                  <a:pt x="16" y="141"/>
                  <a:pt x="16" y="141"/>
                  <a:pt x="16" y="141"/>
                </a:cubicBezTo>
                <a:lnTo>
                  <a:pt x="16" y="141"/>
                </a:lnTo>
                <a:cubicBezTo>
                  <a:pt x="16" y="133"/>
                  <a:pt x="8" y="133"/>
                  <a:pt x="8" y="133"/>
                </a:cubicBezTo>
                <a:lnTo>
                  <a:pt x="8" y="133"/>
                </a:lnTo>
                <a:lnTo>
                  <a:pt x="8" y="133"/>
                </a:lnTo>
                <a:cubicBezTo>
                  <a:pt x="8" y="125"/>
                  <a:pt x="8" y="125"/>
                  <a:pt x="8" y="125"/>
                </a:cubicBezTo>
                <a:lnTo>
                  <a:pt x="8" y="125"/>
                </a:lnTo>
                <a:lnTo>
                  <a:pt x="8" y="125"/>
                </a:lnTo>
                <a:lnTo>
                  <a:pt x="8" y="125"/>
                </a:lnTo>
                <a:lnTo>
                  <a:pt x="8" y="125"/>
                </a:lnTo>
                <a:lnTo>
                  <a:pt x="8" y="125"/>
                </a:lnTo>
                <a:cubicBezTo>
                  <a:pt x="8" y="116"/>
                  <a:pt x="8" y="116"/>
                  <a:pt x="8" y="116"/>
                </a:cubicBezTo>
                <a:lnTo>
                  <a:pt x="8" y="116"/>
                </a:lnTo>
                <a:lnTo>
                  <a:pt x="8" y="116"/>
                </a:lnTo>
                <a:lnTo>
                  <a:pt x="8" y="116"/>
                </a:lnTo>
                <a:cubicBezTo>
                  <a:pt x="8" y="108"/>
                  <a:pt x="8" y="108"/>
                  <a:pt x="8" y="108"/>
                </a:cubicBez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cubicBezTo>
                  <a:pt x="8" y="100"/>
                  <a:pt x="0" y="83"/>
                  <a:pt x="0" y="75"/>
                </a:cubicBezTo>
                <a:lnTo>
                  <a:pt x="0" y="75"/>
                </a:ln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58"/>
                </a:cubicBezTo>
                <a:lnTo>
                  <a:pt x="0" y="58"/>
                </a:lnTo>
                <a:cubicBezTo>
                  <a:pt x="0" y="50"/>
                  <a:pt x="0" y="50"/>
                  <a:pt x="0" y="50"/>
                </a:cubicBezTo>
                <a:lnTo>
                  <a:pt x="0" y="50"/>
                </a:lnTo>
                <a:cubicBezTo>
                  <a:pt x="0" y="42"/>
                  <a:pt x="0" y="42"/>
                  <a:pt x="0" y="42"/>
                </a:cubicBezTo>
                <a:cubicBezTo>
                  <a:pt x="0" y="42"/>
                  <a:pt x="0" y="42"/>
                  <a:pt x="0" y="33"/>
                </a:cubicBezTo>
                <a:lnTo>
                  <a:pt x="0" y="33"/>
                </a:lnTo>
                <a:lnTo>
                  <a:pt x="0" y="33"/>
                </a:lnTo>
                <a:lnTo>
                  <a:pt x="0" y="33"/>
                </a:ln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0" y="9"/>
                  <a:pt x="8" y="9"/>
                </a:cubicBezTo>
                <a:cubicBezTo>
                  <a:pt x="8" y="0"/>
                  <a:pt x="16" y="0"/>
                  <a:pt x="24" y="0"/>
                </a:cubicBezTo>
                <a:lnTo>
                  <a:pt x="24" y="0"/>
                </a:lnTo>
                <a:cubicBezTo>
                  <a:pt x="298" y="0"/>
                  <a:pt x="298" y="0"/>
                  <a:pt x="298" y="0"/>
                </a:cubicBezTo>
                <a:cubicBezTo>
                  <a:pt x="306" y="0"/>
                  <a:pt x="322" y="9"/>
                  <a:pt x="322" y="25"/>
                </a:cubicBezTo>
                <a:cubicBezTo>
                  <a:pt x="322" y="83"/>
                  <a:pt x="355" y="141"/>
                  <a:pt x="405" y="166"/>
                </a:cubicBezTo>
                <a:cubicBezTo>
                  <a:pt x="413" y="174"/>
                  <a:pt x="422" y="183"/>
                  <a:pt x="413" y="199"/>
                </a:cubicBezTo>
                <a:cubicBezTo>
                  <a:pt x="281" y="439"/>
                  <a:pt x="281" y="439"/>
                  <a:pt x="281" y="439"/>
                </a:cubicBezTo>
                <a:cubicBezTo>
                  <a:pt x="273" y="439"/>
                  <a:pt x="273" y="447"/>
                  <a:pt x="264" y="447"/>
                </a:cubicBezTo>
                <a:cubicBezTo>
                  <a:pt x="264" y="447"/>
                  <a:pt x="264" y="447"/>
                  <a:pt x="256" y="447"/>
                </a:cubicBezTo>
                <a:close/>
                <a:moveTo>
                  <a:pt x="231" y="381"/>
                </a:moveTo>
                <a:lnTo>
                  <a:pt x="231" y="381"/>
                </a:lnTo>
                <a:lnTo>
                  <a:pt x="231" y="381"/>
                </a:lnTo>
                <a:lnTo>
                  <a:pt x="231" y="381"/>
                </a:lnTo>
                <a:lnTo>
                  <a:pt x="231" y="381"/>
                </a:lnTo>
                <a:lnTo>
                  <a:pt x="231" y="381"/>
                </a:lnTo>
                <a:lnTo>
                  <a:pt x="231" y="381"/>
                </a:lnTo>
                <a:lnTo>
                  <a:pt x="231" y="381"/>
                </a:lnTo>
                <a:lnTo>
                  <a:pt x="240" y="389"/>
                </a:lnTo>
                <a:lnTo>
                  <a:pt x="240" y="389"/>
                </a:lnTo>
                <a:lnTo>
                  <a:pt x="240" y="389"/>
                </a:lnTo>
                <a:lnTo>
                  <a:pt x="248" y="389"/>
                </a:lnTo>
                <a:lnTo>
                  <a:pt x="248" y="389"/>
                </a:lnTo>
                <a:cubicBezTo>
                  <a:pt x="248" y="389"/>
                  <a:pt x="248" y="389"/>
                  <a:pt x="248" y="398"/>
                </a:cubicBezTo>
                <a:lnTo>
                  <a:pt x="248" y="398"/>
                </a:lnTo>
                <a:cubicBezTo>
                  <a:pt x="364" y="191"/>
                  <a:pt x="364" y="191"/>
                  <a:pt x="364" y="191"/>
                </a:cubicBezTo>
                <a:cubicBezTo>
                  <a:pt x="314" y="158"/>
                  <a:pt x="281" y="108"/>
                  <a:pt x="273" y="50"/>
                </a:cubicBezTo>
                <a:cubicBezTo>
                  <a:pt x="41" y="42"/>
                  <a:pt x="41" y="42"/>
                  <a:pt x="41" y="42"/>
                </a:cubicBezTo>
                <a:lnTo>
                  <a:pt x="41" y="42"/>
                </a:lnTo>
                <a:cubicBezTo>
                  <a:pt x="41" y="50"/>
                  <a:pt x="41" y="50"/>
                  <a:pt x="41" y="50"/>
                </a:cubicBezTo>
                <a:lnTo>
                  <a:pt x="41" y="50"/>
                </a:lnTo>
                <a:lnTo>
                  <a:pt x="41" y="50"/>
                </a:lnTo>
                <a:lnTo>
                  <a:pt x="41" y="58"/>
                </a:lnTo>
                <a:cubicBezTo>
                  <a:pt x="49" y="58"/>
                  <a:pt x="49" y="58"/>
                  <a:pt x="49" y="67"/>
                </a:cubicBezTo>
                <a:lnTo>
                  <a:pt x="49" y="67"/>
                </a:lnTo>
                <a:lnTo>
                  <a:pt x="49" y="75"/>
                </a:lnTo>
                <a:cubicBezTo>
                  <a:pt x="49" y="83"/>
                  <a:pt x="49" y="91"/>
                  <a:pt x="49" y="100"/>
                </a:cubicBezTo>
                <a:lnTo>
                  <a:pt x="49" y="100"/>
                </a:lnTo>
                <a:lnTo>
                  <a:pt x="49" y="100"/>
                </a:lnTo>
                <a:lnTo>
                  <a:pt x="49" y="100"/>
                </a:lnTo>
                <a:cubicBezTo>
                  <a:pt x="49" y="100"/>
                  <a:pt x="49" y="100"/>
                  <a:pt x="49" y="108"/>
                </a:cubicBezTo>
                <a:lnTo>
                  <a:pt x="49" y="108"/>
                </a:lnTo>
                <a:lnTo>
                  <a:pt x="49" y="108"/>
                </a:lnTo>
                <a:lnTo>
                  <a:pt x="49" y="108"/>
                </a:lnTo>
                <a:cubicBezTo>
                  <a:pt x="49" y="116"/>
                  <a:pt x="49" y="116"/>
                  <a:pt x="49" y="116"/>
                </a:cubicBezTo>
                <a:lnTo>
                  <a:pt x="57" y="116"/>
                </a:lnTo>
                <a:lnTo>
                  <a:pt x="57" y="116"/>
                </a:lnTo>
                <a:lnTo>
                  <a:pt x="57" y="116"/>
                </a:lnTo>
                <a:lnTo>
                  <a:pt x="57" y="116"/>
                </a:lnTo>
                <a:lnTo>
                  <a:pt x="57" y="116"/>
                </a:lnTo>
                <a:cubicBezTo>
                  <a:pt x="57" y="125"/>
                  <a:pt x="57" y="125"/>
                  <a:pt x="57" y="125"/>
                </a:cubicBezTo>
                <a:lnTo>
                  <a:pt x="57" y="125"/>
                </a:lnTo>
                <a:lnTo>
                  <a:pt x="57" y="125"/>
                </a:lnTo>
                <a:lnTo>
                  <a:pt x="57" y="125"/>
                </a:lnTo>
                <a:cubicBezTo>
                  <a:pt x="57" y="133"/>
                  <a:pt x="57" y="133"/>
                  <a:pt x="57" y="133"/>
                </a:cubicBezTo>
                <a:lnTo>
                  <a:pt x="57" y="141"/>
                </a:lnTo>
                <a:lnTo>
                  <a:pt x="57" y="141"/>
                </a:lnTo>
                <a:cubicBezTo>
                  <a:pt x="57" y="141"/>
                  <a:pt x="57" y="141"/>
                  <a:pt x="57" y="149"/>
                </a:cubicBezTo>
                <a:cubicBezTo>
                  <a:pt x="66" y="149"/>
                  <a:pt x="66" y="149"/>
                  <a:pt x="66" y="149"/>
                </a:cubicBezTo>
                <a:cubicBezTo>
                  <a:pt x="66" y="158"/>
                  <a:pt x="66" y="158"/>
                  <a:pt x="66" y="158"/>
                </a:cubicBezTo>
                <a:lnTo>
                  <a:pt x="66" y="158"/>
                </a:lnTo>
                <a:lnTo>
                  <a:pt x="66" y="166"/>
                </a:lnTo>
                <a:lnTo>
                  <a:pt x="66" y="166"/>
                </a:lnTo>
                <a:cubicBezTo>
                  <a:pt x="66" y="166"/>
                  <a:pt x="66" y="166"/>
                  <a:pt x="66" y="174"/>
                </a:cubicBezTo>
                <a:lnTo>
                  <a:pt x="66" y="174"/>
                </a:lnTo>
                <a:cubicBezTo>
                  <a:pt x="74" y="174"/>
                  <a:pt x="74" y="174"/>
                  <a:pt x="74" y="174"/>
                </a:cubicBezTo>
                <a:lnTo>
                  <a:pt x="74" y="183"/>
                </a:lnTo>
                <a:cubicBezTo>
                  <a:pt x="74" y="183"/>
                  <a:pt x="74" y="183"/>
                  <a:pt x="74" y="191"/>
                </a:cubicBezTo>
                <a:cubicBezTo>
                  <a:pt x="74" y="191"/>
                  <a:pt x="74" y="191"/>
                  <a:pt x="82" y="191"/>
                </a:cubicBezTo>
                <a:lnTo>
                  <a:pt x="82" y="199"/>
                </a:lnTo>
                <a:lnTo>
                  <a:pt x="82" y="199"/>
                </a:lnTo>
                <a:lnTo>
                  <a:pt x="82" y="207"/>
                </a:lnTo>
                <a:lnTo>
                  <a:pt x="82" y="207"/>
                </a:lnTo>
                <a:lnTo>
                  <a:pt x="90" y="216"/>
                </a:lnTo>
                <a:cubicBezTo>
                  <a:pt x="90" y="224"/>
                  <a:pt x="90" y="224"/>
                  <a:pt x="90" y="224"/>
                </a:cubicBezTo>
                <a:lnTo>
                  <a:pt x="90" y="224"/>
                </a:lnTo>
                <a:cubicBezTo>
                  <a:pt x="90" y="224"/>
                  <a:pt x="90" y="224"/>
                  <a:pt x="99" y="224"/>
                </a:cubicBezTo>
                <a:cubicBezTo>
                  <a:pt x="99" y="224"/>
                  <a:pt x="99" y="224"/>
                  <a:pt x="99" y="232"/>
                </a:cubicBezTo>
                <a:lnTo>
                  <a:pt x="99" y="232"/>
                </a:lnTo>
                <a:lnTo>
                  <a:pt x="99" y="241"/>
                </a:lnTo>
                <a:lnTo>
                  <a:pt x="99" y="241"/>
                </a:lnTo>
                <a:lnTo>
                  <a:pt x="107" y="241"/>
                </a:lnTo>
                <a:cubicBezTo>
                  <a:pt x="107" y="249"/>
                  <a:pt x="107" y="249"/>
                  <a:pt x="107" y="249"/>
                </a:cubicBezTo>
                <a:cubicBezTo>
                  <a:pt x="107" y="249"/>
                  <a:pt x="107" y="249"/>
                  <a:pt x="107" y="257"/>
                </a:cubicBezTo>
                <a:cubicBezTo>
                  <a:pt x="115" y="257"/>
                  <a:pt x="115" y="257"/>
                  <a:pt x="115" y="257"/>
                </a:cubicBezTo>
                <a:lnTo>
                  <a:pt x="115" y="257"/>
                </a:lnTo>
                <a:cubicBezTo>
                  <a:pt x="115" y="265"/>
                  <a:pt x="115" y="265"/>
                  <a:pt x="115" y="265"/>
                </a:cubicBezTo>
                <a:lnTo>
                  <a:pt x="115" y="265"/>
                </a:lnTo>
                <a:lnTo>
                  <a:pt x="115" y="265"/>
                </a:lnTo>
                <a:lnTo>
                  <a:pt x="115" y="265"/>
                </a:lnTo>
                <a:cubicBezTo>
                  <a:pt x="124" y="265"/>
                  <a:pt x="124" y="274"/>
                  <a:pt x="124" y="274"/>
                </a:cubicBezTo>
                <a:lnTo>
                  <a:pt x="124" y="274"/>
                </a:lnTo>
                <a:lnTo>
                  <a:pt x="124" y="274"/>
                </a:lnTo>
                <a:lnTo>
                  <a:pt x="124" y="274"/>
                </a:lnTo>
                <a:lnTo>
                  <a:pt x="124" y="274"/>
                </a:lnTo>
                <a:lnTo>
                  <a:pt x="124" y="282"/>
                </a:lnTo>
                <a:cubicBezTo>
                  <a:pt x="132" y="282"/>
                  <a:pt x="132" y="282"/>
                  <a:pt x="132" y="282"/>
                </a:cubicBezTo>
                <a:lnTo>
                  <a:pt x="132" y="282"/>
                </a:lnTo>
                <a:lnTo>
                  <a:pt x="132" y="282"/>
                </a:lnTo>
                <a:lnTo>
                  <a:pt x="132" y="290"/>
                </a:lnTo>
                <a:lnTo>
                  <a:pt x="132" y="290"/>
                </a:lnTo>
                <a:lnTo>
                  <a:pt x="132" y="290"/>
                </a:lnTo>
                <a:lnTo>
                  <a:pt x="132" y="290"/>
                </a:lnTo>
                <a:lnTo>
                  <a:pt x="140" y="290"/>
                </a:lnTo>
                <a:lnTo>
                  <a:pt x="140" y="290"/>
                </a:lnTo>
                <a:cubicBezTo>
                  <a:pt x="140" y="290"/>
                  <a:pt x="140" y="290"/>
                  <a:pt x="140" y="298"/>
                </a:cubicBezTo>
                <a:cubicBezTo>
                  <a:pt x="140" y="298"/>
                  <a:pt x="148" y="307"/>
                  <a:pt x="157" y="315"/>
                </a:cubicBezTo>
                <a:lnTo>
                  <a:pt x="157" y="315"/>
                </a:lnTo>
                <a:cubicBezTo>
                  <a:pt x="157" y="323"/>
                  <a:pt x="165" y="323"/>
                  <a:pt x="165" y="323"/>
                </a:cubicBezTo>
                <a:lnTo>
                  <a:pt x="165" y="323"/>
                </a:lnTo>
                <a:lnTo>
                  <a:pt x="173" y="331"/>
                </a:lnTo>
                <a:lnTo>
                  <a:pt x="173" y="331"/>
                </a:lnTo>
                <a:lnTo>
                  <a:pt x="173" y="331"/>
                </a:lnTo>
                <a:cubicBezTo>
                  <a:pt x="173" y="331"/>
                  <a:pt x="173" y="331"/>
                  <a:pt x="173" y="340"/>
                </a:cubicBezTo>
                <a:lnTo>
                  <a:pt x="173" y="340"/>
                </a:lnTo>
                <a:cubicBezTo>
                  <a:pt x="173" y="340"/>
                  <a:pt x="173" y="340"/>
                  <a:pt x="182" y="340"/>
                </a:cubicBezTo>
                <a:lnTo>
                  <a:pt x="182" y="340"/>
                </a:lnTo>
                <a:lnTo>
                  <a:pt x="182" y="340"/>
                </a:lnTo>
                <a:lnTo>
                  <a:pt x="182" y="340"/>
                </a:lnTo>
                <a:lnTo>
                  <a:pt x="182" y="340"/>
                </a:lnTo>
                <a:cubicBezTo>
                  <a:pt x="182" y="340"/>
                  <a:pt x="182" y="340"/>
                  <a:pt x="182" y="348"/>
                </a:cubicBezTo>
                <a:lnTo>
                  <a:pt x="182" y="348"/>
                </a:lnTo>
                <a:lnTo>
                  <a:pt x="182" y="348"/>
                </a:lnTo>
                <a:cubicBezTo>
                  <a:pt x="190" y="348"/>
                  <a:pt x="190" y="348"/>
                  <a:pt x="190" y="348"/>
                </a:cubicBezTo>
                <a:lnTo>
                  <a:pt x="190" y="348"/>
                </a:lnTo>
                <a:lnTo>
                  <a:pt x="190" y="348"/>
                </a:lnTo>
                <a:lnTo>
                  <a:pt x="190" y="348"/>
                </a:lnTo>
                <a:lnTo>
                  <a:pt x="190" y="348"/>
                </a:lnTo>
                <a:lnTo>
                  <a:pt x="190" y="356"/>
                </a:lnTo>
                <a:lnTo>
                  <a:pt x="198" y="356"/>
                </a:lnTo>
                <a:lnTo>
                  <a:pt x="198" y="356"/>
                </a:lnTo>
                <a:lnTo>
                  <a:pt x="198" y="356"/>
                </a:lnTo>
                <a:lnTo>
                  <a:pt x="198" y="356"/>
                </a:lnTo>
                <a:lnTo>
                  <a:pt x="198" y="356"/>
                </a:lnTo>
                <a:lnTo>
                  <a:pt x="198" y="356"/>
                </a:lnTo>
                <a:lnTo>
                  <a:pt x="198" y="356"/>
                </a:lnTo>
                <a:cubicBezTo>
                  <a:pt x="206" y="356"/>
                  <a:pt x="206" y="365"/>
                  <a:pt x="206" y="365"/>
                </a:cubicBezTo>
                <a:lnTo>
                  <a:pt x="215" y="365"/>
                </a:lnTo>
                <a:lnTo>
                  <a:pt x="215" y="365"/>
                </a:lnTo>
                <a:cubicBezTo>
                  <a:pt x="215" y="373"/>
                  <a:pt x="215" y="373"/>
                  <a:pt x="215" y="373"/>
                </a:cubicBezTo>
                <a:lnTo>
                  <a:pt x="215" y="373"/>
                </a:lnTo>
                <a:lnTo>
                  <a:pt x="215" y="373"/>
                </a:lnTo>
                <a:lnTo>
                  <a:pt x="215" y="373"/>
                </a:lnTo>
                <a:lnTo>
                  <a:pt x="215" y="373"/>
                </a:lnTo>
                <a:cubicBezTo>
                  <a:pt x="215" y="373"/>
                  <a:pt x="215" y="373"/>
                  <a:pt x="223" y="373"/>
                </a:cubicBezTo>
                <a:lnTo>
                  <a:pt x="223" y="373"/>
                </a:lnTo>
                <a:lnTo>
                  <a:pt x="223" y="373"/>
                </a:lnTo>
                <a:lnTo>
                  <a:pt x="223" y="373"/>
                </a:lnTo>
                <a:lnTo>
                  <a:pt x="223" y="373"/>
                </a:lnTo>
                <a:lnTo>
                  <a:pt x="223" y="373"/>
                </a:lnTo>
                <a:cubicBezTo>
                  <a:pt x="223" y="381"/>
                  <a:pt x="223" y="381"/>
                  <a:pt x="223" y="381"/>
                </a:cubicBezTo>
                <a:lnTo>
                  <a:pt x="223" y="381"/>
                </a:lnTo>
                <a:lnTo>
                  <a:pt x="223" y="381"/>
                </a:lnTo>
                <a:cubicBezTo>
                  <a:pt x="223" y="381"/>
                  <a:pt x="223" y="381"/>
                  <a:pt x="231" y="381"/>
                </a:cubicBezTo>
                <a:close/>
                <a:moveTo>
                  <a:pt x="223" y="373"/>
                </a:moveTo>
                <a:lnTo>
                  <a:pt x="223" y="373"/>
                </a:lnTo>
                <a:close/>
                <a:moveTo>
                  <a:pt x="223" y="373"/>
                </a:moveTo>
                <a:lnTo>
                  <a:pt x="223" y="373"/>
                </a:lnTo>
                <a:close/>
                <a:moveTo>
                  <a:pt x="223" y="373"/>
                </a:moveTo>
                <a:lnTo>
                  <a:pt x="223" y="373"/>
                </a:lnTo>
                <a:close/>
                <a:moveTo>
                  <a:pt x="124" y="274"/>
                </a:moveTo>
                <a:lnTo>
                  <a:pt x="124" y="274"/>
                </a:lnTo>
                <a:close/>
                <a:moveTo>
                  <a:pt x="66" y="166"/>
                </a:moveTo>
                <a:lnTo>
                  <a:pt x="66" y="16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18097706" y="7733844"/>
            <a:ext cx="561123" cy="375707"/>
          </a:xfrm>
          <a:custGeom>
            <a:avLst/>
            <a:gdLst/>
            <a:ahLst/>
            <a:cxnLst/>
            <a:rect l="l" t="t" r="r" b="b"/>
            <a:pathLst>
              <a:path w="506" h="340" extrusionOk="0">
                <a:moveTo>
                  <a:pt x="157" y="339"/>
                </a:moveTo>
                <a:lnTo>
                  <a:pt x="157" y="339"/>
                </a:lnTo>
                <a:cubicBezTo>
                  <a:pt x="157" y="339"/>
                  <a:pt x="157" y="339"/>
                  <a:pt x="149" y="339"/>
                </a:cubicBezTo>
                <a:lnTo>
                  <a:pt x="141" y="331"/>
                </a:lnTo>
                <a:cubicBezTo>
                  <a:pt x="0" y="91"/>
                  <a:pt x="0" y="91"/>
                  <a:pt x="0" y="91"/>
                </a:cubicBezTo>
                <a:cubicBezTo>
                  <a:pt x="0" y="83"/>
                  <a:pt x="0" y="83"/>
                  <a:pt x="0" y="75"/>
                </a:cubicBezTo>
                <a:cubicBezTo>
                  <a:pt x="0" y="66"/>
                  <a:pt x="9" y="66"/>
                  <a:pt x="9" y="58"/>
                </a:cubicBezTo>
                <a:cubicBezTo>
                  <a:pt x="83" y="17"/>
                  <a:pt x="166" y="0"/>
                  <a:pt x="249" y="0"/>
                </a:cubicBezTo>
                <a:lnTo>
                  <a:pt x="249" y="0"/>
                </a:lnTo>
                <a:lnTo>
                  <a:pt x="249" y="0"/>
                </a:lnTo>
                <a:cubicBezTo>
                  <a:pt x="332" y="0"/>
                  <a:pt x="414" y="17"/>
                  <a:pt x="489" y="58"/>
                </a:cubicBezTo>
                <a:lnTo>
                  <a:pt x="489" y="58"/>
                </a:lnTo>
                <a:lnTo>
                  <a:pt x="489" y="58"/>
                </a:lnTo>
                <a:cubicBezTo>
                  <a:pt x="497" y="66"/>
                  <a:pt x="505" y="75"/>
                  <a:pt x="497" y="91"/>
                </a:cubicBezTo>
                <a:cubicBezTo>
                  <a:pt x="365" y="331"/>
                  <a:pt x="365" y="331"/>
                  <a:pt x="365" y="331"/>
                </a:cubicBezTo>
                <a:cubicBezTo>
                  <a:pt x="356" y="331"/>
                  <a:pt x="356" y="339"/>
                  <a:pt x="348" y="339"/>
                </a:cubicBezTo>
                <a:cubicBezTo>
                  <a:pt x="340" y="339"/>
                  <a:pt x="340" y="339"/>
                  <a:pt x="332" y="339"/>
                </a:cubicBezTo>
                <a:cubicBezTo>
                  <a:pt x="307" y="323"/>
                  <a:pt x="282" y="315"/>
                  <a:pt x="249" y="315"/>
                </a:cubicBezTo>
                <a:cubicBezTo>
                  <a:pt x="224" y="315"/>
                  <a:pt x="191" y="323"/>
                  <a:pt x="166" y="339"/>
                </a:cubicBezTo>
                <a:cubicBezTo>
                  <a:pt x="166" y="339"/>
                  <a:pt x="166" y="339"/>
                  <a:pt x="157" y="339"/>
                </a:cubicBezTo>
                <a:close/>
                <a:moveTo>
                  <a:pt x="50" y="91"/>
                </a:moveTo>
                <a:lnTo>
                  <a:pt x="50" y="91"/>
                </a:lnTo>
                <a:cubicBezTo>
                  <a:pt x="166" y="290"/>
                  <a:pt x="166" y="290"/>
                  <a:pt x="166" y="290"/>
                </a:cubicBezTo>
                <a:cubicBezTo>
                  <a:pt x="191" y="273"/>
                  <a:pt x="224" y="273"/>
                  <a:pt x="249" y="273"/>
                </a:cubicBezTo>
                <a:cubicBezTo>
                  <a:pt x="282" y="273"/>
                  <a:pt x="307" y="273"/>
                  <a:pt x="332" y="290"/>
                </a:cubicBezTo>
                <a:cubicBezTo>
                  <a:pt x="447" y="83"/>
                  <a:pt x="447" y="83"/>
                  <a:pt x="447" y="83"/>
                </a:cubicBezTo>
                <a:cubicBezTo>
                  <a:pt x="389" y="58"/>
                  <a:pt x="315" y="41"/>
                  <a:pt x="249" y="41"/>
                </a:cubicBezTo>
                <a:lnTo>
                  <a:pt x="249" y="41"/>
                </a:lnTo>
                <a:lnTo>
                  <a:pt x="249" y="41"/>
                </a:lnTo>
                <a:lnTo>
                  <a:pt x="249" y="41"/>
                </a:lnTo>
                <a:lnTo>
                  <a:pt x="249" y="41"/>
                </a:lnTo>
                <a:cubicBezTo>
                  <a:pt x="182" y="41"/>
                  <a:pt x="108" y="58"/>
                  <a:pt x="50" y="91"/>
                </a:cubicBezTo>
                <a:close/>
                <a:moveTo>
                  <a:pt x="464" y="99"/>
                </a:moveTo>
                <a:lnTo>
                  <a:pt x="464" y="99"/>
                </a:lnTo>
                <a:close/>
                <a:moveTo>
                  <a:pt x="464" y="99"/>
                </a:moveTo>
                <a:lnTo>
                  <a:pt x="464" y="99"/>
                </a:lnTo>
                <a:close/>
                <a:moveTo>
                  <a:pt x="464" y="99"/>
                </a:moveTo>
                <a:lnTo>
                  <a:pt x="464" y="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18453895" y="8241296"/>
            <a:ext cx="458657" cy="487933"/>
          </a:xfrm>
          <a:custGeom>
            <a:avLst/>
            <a:gdLst/>
            <a:ahLst/>
            <a:cxnLst/>
            <a:rect l="l" t="t" r="r" b="b"/>
            <a:pathLst>
              <a:path w="415" h="440" extrusionOk="0">
                <a:moveTo>
                  <a:pt x="166" y="439"/>
                </a:moveTo>
                <a:lnTo>
                  <a:pt x="166" y="439"/>
                </a:lnTo>
                <a:cubicBezTo>
                  <a:pt x="157" y="439"/>
                  <a:pt x="157" y="439"/>
                  <a:pt x="157" y="439"/>
                </a:cubicBezTo>
                <a:cubicBezTo>
                  <a:pt x="149" y="439"/>
                  <a:pt x="149" y="439"/>
                  <a:pt x="141" y="43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83"/>
                  <a:pt x="0" y="166"/>
                  <a:pt x="9" y="166"/>
                </a:cubicBezTo>
                <a:cubicBezTo>
                  <a:pt x="33" y="149"/>
                  <a:pt x="58" y="133"/>
                  <a:pt x="66" y="108"/>
                </a:cubicBezTo>
                <a:cubicBezTo>
                  <a:pt x="83" y="83"/>
                  <a:pt x="91" y="50"/>
                  <a:pt x="91" y="25"/>
                </a:cubicBezTo>
                <a:cubicBezTo>
                  <a:pt x="91" y="9"/>
                  <a:pt x="99" y="0"/>
                  <a:pt x="116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98" y="0"/>
                  <a:pt x="414" y="9"/>
                  <a:pt x="414" y="25"/>
                </a:cubicBezTo>
                <a:lnTo>
                  <a:pt x="414" y="25"/>
                </a:lnTo>
                <a:lnTo>
                  <a:pt x="414" y="33"/>
                </a:lnTo>
                <a:lnTo>
                  <a:pt x="414" y="33"/>
                </a:lnTo>
                <a:cubicBezTo>
                  <a:pt x="414" y="42"/>
                  <a:pt x="414" y="42"/>
                  <a:pt x="414" y="42"/>
                </a:cubicBezTo>
                <a:cubicBezTo>
                  <a:pt x="406" y="50"/>
                  <a:pt x="406" y="50"/>
                  <a:pt x="406" y="50"/>
                </a:cubicBezTo>
                <a:lnTo>
                  <a:pt x="406" y="50"/>
                </a:lnTo>
                <a:lnTo>
                  <a:pt x="406" y="50"/>
                </a:lnTo>
                <a:cubicBezTo>
                  <a:pt x="406" y="50"/>
                  <a:pt x="406" y="50"/>
                  <a:pt x="406" y="58"/>
                </a:cubicBezTo>
                <a:lnTo>
                  <a:pt x="406" y="58"/>
                </a:lnTo>
                <a:lnTo>
                  <a:pt x="406" y="58"/>
                </a:lnTo>
                <a:lnTo>
                  <a:pt x="406" y="67"/>
                </a:lnTo>
                <a:cubicBezTo>
                  <a:pt x="406" y="75"/>
                  <a:pt x="406" y="75"/>
                  <a:pt x="406" y="83"/>
                </a:cubicBezTo>
                <a:lnTo>
                  <a:pt x="406" y="91"/>
                </a:lnTo>
                <a:lnTo>
                  <a:pt x="406" y="91"/>
                </a:lnTo>
                <a:lnTo>
                  <a:pt x="406" y="91"/>
                </a:lnTo>
                <a:lnTo>
                  <a:pt x="406" y="91"/>
                </a:lnTo>
                <a:lnTo>
                  <a:pt x="406" y="91"/>
                </a:lnTo>
                <a:cubicBezTo>
                  <a:pt x="406" y="100"/>
                  <a:pt x="406" y="100"/>
                  <a:pt x="406" y="100"/>
                </a:cubicBezTo>
                <a:cubicBezTo>
                  <a:pt x="406" y="108"/>
                  <a:pt x="406" y="108"/>
                  <a:pt x="406" y="108"/>
                </a:cubicBezTo>
                <a:lnTo>
                  <a:pt x="406" y="116"/>
                </a:lnTo>
                <a:lnTo>
                  <a:pt x="406" y="116"/>
                </a:lnTo>
                <a:cubicBezTo>
                  <a:pt x="398" y="116"/>
                  <a:pt x="398" y="116"/>
                  <a:pt x="398" y="125"/>
                </a:cubicBezTo>
                <a:lnTo>
                  <a:pt x="398" y="133"/>
                </a:lnTo>
                <a:cubicBezTo>
                  <a:pt x="398" y="141"/>
                  <a:pt x="398" y="141"/>
                  <a:pt x="398" y="149"/>
                </a:cubicBezTo>
                <a:cubicBezTo>
                  <a:pt x="389" y="149"/>
                  <a:pt x="389" y="149"/>
                  <a:pt x="389" y="149"/>
                </a:cubicBezTo>
                <a:cubicBezTo>
                  <a:pt x="389" y="158"/>
                  <a:pt x="389" y="158"/>
                  <a:pt x="389" y="158"/>
                </a:cubicBezTo>
                <a:cubicBezTo>
                  <a:pt x="389" y="158"/>
                  <a:pt x="389" y="158"/>
                  <a:pt x="389" y="166"/>
                </a:cubicBezTo>
                <a:cubicBezTo>
                  <a:pt x="389" y="166"/>
                  <a:pt x="389" y="166"/>
                  <a:pt x="389" y="174"/>
                </a:cubicBezTo>
                <a:lnTo>
                  <a:pt x="389" y="174"/>
                </a:lnTo>
                <a:lnTo>
                  <a:pt x="381" y="183"/>
                </a:lnTo>
                <a:lnTo>
                  <a:pt x="381" y="183"/>
                </a:lnTo>
                <a:lnTo>
                  <a:pt x="381" y="183"/>
                </a:lnTo>
                <a:cubicBezTo>
                  <a:pt x="381" y="191"/>
                  <a:pt x="381" y="191"/>
                  <a:pt x="381" y="191"/>
                </a:cubicBezTo>
                <a:lnTo>
                  <a:pt x="381" y="199"/>
                </a:lnTo>
                <a:cubicBezTo>
                  <a:pt x="373" y="199"/>
                  <a:pt x="373" y="207"/>
                  <a:pt x="373" y="207"/>
                </a:cubicBezTo>
                <a:lnTo>
                  <a:pt x="373" y="207"/>
                </a:lnTo>
                <a:cubicBezTo>
                  <a:pt x="373" y="216"/>
                  <a:pt x="373" y="216"/>
                  <a:pt x="364" y="224"/>
                </a:cubicBezTo>
                <a:lnTo>
                  <a:pt x="364" y="224"/>
                </a:lnTo>
                <a:lnTo>
                  <a:pt x="364" y="224"/>
                </a:lnTo>
                <a:lnTo>
                  <a:pt x="364" y="232"/>
                </a:lnTo>
                <a:lnTo>
                  <a:pt x="364" y="232"/>
                </a:lnTo>
                <a:cubicBezTo>
                  <a:pt x="356" y="241"/>
                  <a:pt x="356" y="241"/>
                  <a:pt x="356" y="241"/>
                </a:cubicBezTo>
                <a:cubicBezTo>
                  <a:pt x="356" y="241"/>
                  <a:pt x="356" y="241"/>
                  <a:pt x="356" y="249"/>
                </a:cubicBezTo>
                <a:lnTo>
                  <a:pt x="356" y="249"/>
                </a:lnTo>
                <a:lnTo>
                  <a:pt x="356" y="249"/>
                </a:lnTo>
                <a:lnTo>
                  <a:pt x="356" y="249"/>
                </a:lnTo>
                <a:lnTo>
                  <a:pt x="356" y="249"/>
                </a:lnTo>
                <a:cubicBezTo>
                  <a:pt x="356" y="257"/>
                  <a:pt x="348" y="257"/>
                  <a:pt x="348" y="257"/>
                </a:cubicBezTo>
                <a:lnTo>
                  <a:pt x="348" y="257"/>
                </a:lnTo>
                <a:cubicBezTo>
                  <a:pt x="348" y="257"/>
                  <a:pt x="348" y="257"/>
                  <a:pt x="348" y="265"/>
                </a:cubicBezTo>
                <a:lnTo>
                  <a:pt x="348" y="265"/>
                </a:lnTo>
                <a:lnTo>
                  <a:pt x="348" y="265"/>
                </a:lnTo>
                <a:lnTo>
                  <a:pt x="348" y="265"/>
                </a:lnTo>
                <a:lnTo>
                  <a:pt x="348" y="265"/>
                </a:lnTo>
                <a:lnTo>
                  <a:pt x="348" y="265"/>
                </a:lnTo>
                <a:lnTo>
                  <a:pt x="348" y="265"/>
                </a:lnTo>
                <a:cubicBezTo>
                  <a:pt x="307" y="340"/>
                  <a:pt x="249" y="398"/>
                  <a:pt x="174" y="439"/>
                </a:cubicBezTo>
                <a:lnTo>
                  <a:pt x="166" y="439"/>
                </a:lnTo>
                <a:close/>
                <a:moveTo>
                  <a:pt x="50" y="191"/>
                </a:moveTo>
                <a:lnTo>
                  <a:pt x="50" y="191"/>
                </a:lnTo>
                <a:cubicBezTo>
                  <a:pt x="166" y="389"/>
                  <a:pt x="166" y="389"/>
                  <a:pt x="166" y="389"/>
                </a:cubicBezTo>
                <a:cubicBezTo>
                  <a:pt x="224" y="348"/>
                  <a:pt x="273" y="298"/>
                  <a:pt x="307" y="241"/>
                </a:cubicBezTo>
                <a:lnTo>
                  <a:pt x="307" y="241"/>
                </a:lnTo>
                <a:lnTo>
                  <a:pt x="307" y="241"/>
                </a:lnTo>
                <a:lnTo>
                  <a:pt x="307" y="241"/>
                </a:lnTo>
                <a:lnTo>
                  <a:pt x="307" y="241"/>
                </a:lnTo>
                <a:lnTo>
                  <a:pt x="307" y="241"/>
                </a:lnTo>
                <a:lnTo>
                  <a:pt x="307" y="241"/>
                </a:lnTo>
                <a:lnTo>
                  <a:pt x="307" y="241"/>
                </a:lnTo>
                <a:lnTo>
                  <a:pt x="315" y="232"/>
                </a:lnTo>
                <a:lnTo>
                  <a:pt x="315" y="232"/>
                </a:lnTo>
                <a:lnTo>
                  <a:pt x="315" y="232"/>
                </a:lnTo>
                <a:cubicBezTo>
                  <a:pt x="315" y="224"/>
                  <a:pt x="315" y="224"/>
                  <a:pt x="315" y="224"/>
                </a:cubicBezTo>
                <a:lnTo>
                  <a:pt x="315" y="224"/>
                </a:lnTo>
                <a:cubicBezTo>
                  <a:pt x="315" y="224"/>
                  <a:pt x="315" y="224"/>
                  <a:pt x="323" y="216"/>
                </a:cubicBezTo>
                <a:lnTo>
                  <a:pt x="323" y="216"/>
                </a:lnTo>
                <a:lnTo>
                  <a:pt x="323" y="207"/>
                </a:lnTo>
                <a:cubicBezTo>
                  <a:pt x="331" y="199"/>
                  <a:pt x="331" y="199"/>
                  <a:pt x="331" y="199"/>
                </a:cubicBezTo>
                <a:cubicBezTo>
                  <a:pt x="331" y="199"/>
                  <a:pt x="331" y="199"/>
                  <a:pt x="331" y="191"/>
                </a:cubicBezTo>
                <a:lnTo>
                  <a:pt x="331" y="191"/>
                </a:lnTo>
                <a:cubicBezTo>
                  <a:pt x="331" y="191"/>
                  <a:pt x="331" y="183"/>
                  <a:pt x="340" y="183"/>
                </a:cubicBezTo>
                <a:cubicBezTo>
                  <a:pt x="340" y="183"/>
                  <a:pt x="340" y="183"/>
                  <a:pt x="340" y="174"/>
                </a:cubicBezTo>
                <a:lnTo>
                  <a:pt x="340" y="174"/>
                </a:lnTo>
                <a:cubicBezTo>
                  <a:pt x="340" y="166"/>
                  <a:pt x="340" y="166"/>
                  <a:pt x="340" y="166"/>
                </a:cubicBezTo>
                <a:lnTo>
                  <a:pt x="340" y="166"/>
                </a:lnTo>
                <a:cubicBezTo>
                  <a:pt x="340" y="166"/>
                  <a:pt x="340" y="166"/>
                  <a:pt x="348" y="158"/>
                </a:cubicBezTo>
                <a:lnTo>
                  <a:pt x="348" y="158"/>
                </a:lnTo>
                <a:lnTo>
                  <a:pt x="348" y="149"/>
                </a:lnTo>
                <a:lnTo>
                  <a:pt x="348" y="149"/>
                </a:lnTo>
                <a:cubicBezTo>
                  <a:pt x="348" y="141"/>
                  <a:pt x="348" y="141"/>
                  <a:pt x="348" y="141"/>
                </a:cubicBezTo>
                <a:cubicBezTo>
                  <a:pt x="348" y="133"/>
                  <a:pt x="348" y="133"/>
                  <a:pt x="348" y="133"/>
                </a:cubicBezTo>
                <a:cubicBezTo>
                  <a:pt x="356" y="133"/>
                  <a:pt x="356" y="125"/>
                  <a:pt x="356" y="125"/>
                </a:cubicBezTo>
                <a:cubicBezTo>
                  <a:pt x="356" y="116"/>
                  <a:pt x="356" y="116"/>
                  <a:pt x="356" y="116"/>
                </a:cubicBezTo>
                <a:cubicBezTo>
                  <a:pt x="356" y="108"/>
                  <a:pt x="356" y="108"/>
                  <a:pt x="356" y="108"/>
                </a:cubicBezTo>
                <a:lnTo>
                  <a:pt x="356" y="108"/>
                </a:lnTo>
                <a:lnTo>
                  <a:pt x="356" y="100"/>
                </a:lnTo>
                <a:cubicBezTo>
                  <a:pt x="356" y="100"/>
                  <a:pt x="356" y="100"/>
                  <a:pt x="356" y="91"/>
                </a:cubicBezTo>
                <a:lnTo>
                  <a:pt x="364" y="91"/>
                </a:lnTo>
                <a:lnTo>
                  <a:pt x="364" y="91"/>
                </a:lnTo>
                <a:cubicBezTo>
                  <a:pt x="364" y="83"/>
                  <a:pt x="364" y="83"/>
                  <a:pt x="364" y="83"/>
                </a:cubicBezTo>
                <a:lnTo>
                  <a:pt x="364" y="83"/>
                </a:lnTo>
                <a:lnTo>
                  <a:pt x="364" y="83"/>
                </a:lnTo>
                <a:cubicBezTo>
                  <a:pt x="364" y="83"/>
                  <a:pt x="364" y="83"/>
                  <a:pt x="364" y="75"/>
                </a:cubicBezTo>
                <a:lnTo>
                  <a:pt x="364" y="67"/>
                </a:lnTo>
                <a:cubicBezTo>
                  <a:pt x="364" y="58"/>
                  <a:pt x="364" y="58"/>
                  <a:pt x="364" y="50"/>
                </a:cubicBezTo>
                <a:lnTo>
                  <a:pt x="364" y="50"/>
                </a:lnTo>
                <a:lnTo>
                  <a:pt x="364" y="50"/>
                </a:lnTo>
                <a:lnTo>
                  <a:pt x="364" y="50"/>
                </a:lnTo>
                <a:lnTo>
                  <a:pt x="364" y="50"/>
                </a:lnTo>
                <a:cubicBezTo>
                  <a:pt x="133" y="50"/>
                  <a:pt x="133" y="50"/>
                  <a:pt x="133" y="50"/>
                </a:cubicBezTo>
                <a:cubicBezTo>
                  <a:pt x="133" y="75"/>
                  <a:pt x="124" y="100"/>
                  <a:pt x="108" y="125"/>
                </a:cubicBezTo>
                <a:cubicBezTo>
                  <a:pt x="91" y="149"/>
                  <a:pt x="75" y="174"/>
                  <a:pt x="50" y="191"/>
                </a:cubicBezTo>
                <a:close/>
                <a:moveTo>
                  <a:pt x="356" y="241"/>
                </a:moveTo>
                <a:lnTo>
                  <a:pt x="356" y="241"/>
                </a:lnTo>
                <a:close/>
                <a:moveTo>
                  <a:pt x="356" y="241"/>
                </a:moveTo>
                <a:lnTo>
                  <a:pt x="356" y="24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18244086" y="8138828"/>
            <a:ext cx="258603" cy="258603"/>
          </a:xfrm>
          <a:custGeom>
            <a:avLst/>
            <a:gdLst/>
            <a:ahLst/>
            <a:cxnLst/>
            <a:rect l="l" t="t" r="r" b="b"/>
            <a:pathLst>
              <a:path w="233" h="233" extrusionOk="0">
                <a:moveTo>
                  <a:pt x="116" y="232"/>
                </a:moveTo>
                <a:lnTo>
                  <a:pt x="116" y="232"/>
                </a:lnTo>
                <a:cubicBezTo>
                  <a:pt x="99" y="232"/>
                  <a:pt x="83" y="224"/>
                  <a:pt x="66" y="216"/>
                </a:cubicBezTo>
                <a:cubicBezTo>
                  <a:pt x="24" y="199"/>
                  <a:pt x="0" y="158"/>
                  <a:pt x="0" y="116"/>
                </a:cubicBezTo>
                <a:cubicBezTo>
                  <a:pt x="0" y="91"/>
                  <a:pt x="8" y="75"/>
                  <a:pt x="16" y="58"/>
                </a:cubicBezTo>
                <a:cubicBezTo>
                  <a:pt x="24" y="42"/>
                  <a:pt x="41" y="25"/>
                  <a:pt x="58" y="17"/>
                </a:cubicBezTo>
                <a:lnTo>
                  <a:pt x="58" y="17"/>
                </a:lnTo>
                <a:cubicBezTo>
                  <a:pt x="74" y="9"/>
                  <a:pt x="99" y="0"/>
                  <a:pt x="116" y="0"/>
                </a:cubicBezTo>
                <a:cubicBezTo>
                  <a:pt x="141" y="0"/>
                  <a:pt x="157" y="0"/>
                  <a:pt x="174" y="17"/>
                </a:cubicBez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cubicBezTo>
                  <a:pt x="215" y="34"/>
                  <a:pt x="232" y="75"/>
                  <a:pt x="232" y="116"/>
                </a:cubicBezTo>
                <a:lnTo>
                  <a:pt x="232" y="116"/>
                </a:lnTo>
                <a:cubicBezTo>
                  <a:pt x="232" y="133"/>
                  <a:pt x="232" y="158"/>
                  <a:pt x="215" y="174"/>
                </a:cubicBezTo>
                <a:cubicBezTo>
                  <a:pt x="207" y="191"/>
                  <a:pt x="190" y="207"/>
                  <a:pt x="174" y="216"/>
                </a:cubicBezTo>
                <a:cubicBezTo>
                  <a:pt x="157" y="224"/>
                  <a:pt x="141" y="232"/>
                  <a:pt x="116" y="232"/>
                </a:cubicBezTo>
                <a:close/>
                <a:moveTo>
                  <a:pt x="116" y="42"/>
                </a:moveTo>
                <a:lnTo>
                  <a:pt x="116" y="42"/>
                </a:lnTo>
                <a:cubicBezTo>
                  <a:pt x="107" y="42"/>
                  <a:pt x="91" y="50"/>
                  <a:pt x="83" y="50"/>
                </a:cubicBezTo>
                <a:lnTo>
                  <a:pt x="83" y="50"/>
                </a:lnTo>
                <a:lnTo>
                  <a:pt x="83" y="50"/>
                </a:lnTo>
                <a:cubicBezTo>
                  <a:pt x="74" y="58"/>
                  <a:pt x="66" y="67"/>
                  <a:pt x="58" y="83"/>
                </a:cubicBezTo>
                <a:cubicBezTo>
                  <a:pt x="49" y="91"/>
                  <a:pt x="49" y="100"/>
                  <a:pt x="49" y="116"/>
                </a:cubicBezTo>
                <a:cubicBezTo>
                  <a:pt x="49" y="141"/>
                  <a:pt x="58" y="166"/>
                  <a:pt x="83" y="174"/>
                </a:cubicBezTo>
                <a:cubicBezTo>
                  <a:pt x="91" y="182"/>
                  <a:pt x="107" y="182"/>
                  <a:pt x="116" y="182"/>
                </a:cubicBezTo>
                <a:lnTo>
                  <a:pt x="116" y="182"/>
                </a:lnTo>
                <a:lnTo>
                  <a:pt x="116" y="182"/>
                </a:lnTo>
                <a:cubicBezTo>
                  <a:pt x="132" y="182"/>
                  <a:pt x="141" y="182"/>
                  <a:pt x="157" y="174"/>
                </a:cubicBezTo>
                <a:cubicBezTo>
                  <a:pt x="165" y="166"/>
                  <a:pt x="174" y="158"/>
                  <a:pt x="182" y="149"/>
                </a:cubicBezTo>
                <a:cubicBezTo>
                  <a:pt x="182" y="141"/>
                  <a:pt x="190" y="124"/>
                  <a:pt x="190" y="116"/>
                </a:cubicBezTo>
                <a:cubicBezTo>
                  <a:pt x="215" y="116"/>
                  <a:pt x="215" y="116"/>
                  <a:pt x="215" y="116"/>
                </a:cubicBezTo>
                <a:cubicBezTo>
                  <a:pt x="190" y="116"/>
                  <a:pt x="190" y="116"/>
                  <a:pt x="190" y="116"/>
                </a:cubicBezTo>
                <a:cubicBezTo>
                  <a:pt x="190" y="91"/>
                  <a:pt x="174" y="67"/>
                  <a:pt x="157" y="50"/>
                </a:cubicBezTo>
                <a:lnTo>
                  <a:pt x="157" y="50"/>
                </a:lnTo>
                <a:lnTo>
                  <a:pt x="149" y="50"/>
                </a:lnTo>
                <a:cubicBezTo>
                  <a:pt x="141" y="50"/>
                  <a:pt x="132" y="42"/>
                  <a:pt x="116" y="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5782252" y="4815999"/>
            <a:ext cx="809969" cy="805090"/>
          </a:xfrm>
          <a:custGeom>
            <a:avLst/>
            <a:gdLst/>
            <a:ahLst/>
            <a:cxnLst/>
            <a:rect l="l" t="t" r="r" b="b"/>
            <a:pathLst>
              <a:path w="730" h="729" extrusionOk="0">
                <a:moveTo>
                  <a:pt x="480" y="728"/>
                </a:moveTo>
                <a:lnTo>
                  <a:pt x="480" y="728"/>
                </a:lnTo>
                <a:cubicBezTo>
                  <a:pt x="249" y="728"/>
                  <a:pt x="249" y="728"/>
                  <a:pt x="249" y="728"/>
                </a:cubicBezTo>
                <a:cubicBezTo>
                  <a:pt x="232" y="728"/>
                  <a:pt x="224" y="720"/>
                  <a:pt x="224" y="712"/>
                </a:cubicBezTo>
                <a:cubicBezTo>
                  <a:pt x="224" y="505"/>
                  <a:pt x="224" y="505"/>
                  <a:pt x="224" y="505"/>
                </a:cubicBezTo>
                <a:cubicBezTo>
                  <a:pt x="25" y="505"/>
                  <a:pt x="25" y="505"/>
                  <a:pt x="25" y="505"/>
                </a:cubicBezTo>
                <a:cubicBezTo>
                  <a:pt x="9" y="505"/>
                  <a:pt x="0" y="497"/>
                  <a:pt x="0" y="480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40"/>
                  <a:pt x="9" y="224"/>
                  <a:pt x="25" y="224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24" y="25"/>
                  <a:pt x="224" y="25"/>
                  <a:pt x="224" y="25"/>
                </a:cubicBezTo>
                <a:cubicBezTo>
                  <a:pt x="224" y="8"/>
                  <a:pt x="232" y="0"/>
                  <a:pt x="249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489" y="0"/>
                  <a:pt x="505" y="8"/>
                  <a:pt x="505" y="25"/>
                </a:cubicBezTo>
                <a:cubicBezTo>
                  <a:pt x="505" y="224"/>
                  <a:pt x="505" y="224"/>
                  <a:pt x="505" y="224"/>
                </a:cubicBezTo>
                <a:cubicBezTo>
                  <a:pt x="704" y="224"/>
                  <a:pt x="704" y="224"/>
                  <a:pt x="704" y="224"/>
                </a:cubicBezTo>
                <a:cubicBezTo>
                  <a:pt x="721" y="224"/>
                  <a:pt x="729" y="240"/>
                  <a:pt x="729" y="248"/>
                </a:cubicBezTo>
                <a:cubicBezTo>
                  <a:pt x="729" y="480"/>
                  <a:pt x="729" y="480"/>
                  <a:pt x="729" y="480"/>
                </a:cubicBezTo>
                <a:cubicBezTo>
                  <a:pt x="729" y="497"/>
                  <a:pt x="721" y="505"/>
                  <a:pt x="704" y="505"/>
                </a:cubicBezTo>
                <a:cubicBezTo>
                  <a:pt x="505" y="505"/>
                  <a:pt x="505" y="505"/>
                  <a:pt x="505" y="505"/>
                </a:cubicBezTo>
                <a:cubicBezTo>
                  <a:pt x="505" y="712"/>
                  <a:pt x="505" y="712"/>
                  <a:pt x="505" y="712"/>
                </a:cubicBezTo>
                <a:cubicBezTo>
                  <a:pt x="505" y="720"/>
                  <a:pt x="489" y="728"/>
                  <a:pt x="480" y="728"/>
                </a:cubicBezTo>
                <a:close/>
                <a:moveTo>
                  <a:pt x="274" y="687"/>
                </a:moveTo>
                <a:lnTo>
                  <a:pt x="274" y="687"/>
                </a:lnTo>
                <a:cubicBezTo>
                  <a:pt x="456" y="687"/>
                  <a:pt x="456" y="687"/>
                  <a:pt x="456" y="687"/>
                </a:cubicBezTo>
                <a:cubicBezTo>
                  <a:pt x="456" y="480"/>
                  <a:pt x="456" y="480"/>
                  <a:pt x="456" y="480"/>
                </a:cubicBezTo>
                <a:cubicBezTo>
                  <a:pt x="456" y="472"/>
                  <a:pt x="464" y="455"/>
                  <a:pt x="480" y="455"/>
                </a:cubicBezTo>
                <a:cubicBezTo>
                  <a:pt x="687" y="455"/>
                  <a:pt x="687" y="455"/>
                  <a:pt x="687" y="455"/>
                </a:cubicBezTo>
                <a:cubicBezTo>
                  <a:pt x="687" y="273"/>
                  <a:pt x="687" y="273"/>
                  <a:pt x="687" y="273"/>
                </a:cubicBezTo>
                <a:cubicBezTo>
                  <a:pt x="480" y="273"/>
                  <a:pt x="480" y="273"/>
                  <a:pt x="480" y="273"/>
                </a:cubicBezTo>
                <a:cubicBezTo>
                  <a:pt x="464" y="273"/>
                  <a:pt x="456" y="265"/>
                  <a:pt x="456" y="248"/>
                </a:cubicBezTo>
                <a:cubicBezTo>
                  <a:pt x="456" y="41"/>
                  <a:pt x="456" y="41"/>
                  <a:pt x="456" y="41"/>
                </a:cubicBezTo>
                <a:cubicBezTo>
                  <a:pt x="274" y="41"/>
                  <a:pt x="274" y="41"/>
                  <a:pt x="274" y="41"/>
                </a:cubicBezTo>
                <a:cubicBezTo>
                  <a:pt x="274" y="248"/>
                  <a:pt x="274" y="248"/>
                  <a:pt x="274" y="248"/>
                </a:cubicBezTo>
                <a:cubicBezTo>
                  <a:pt x="274" y="265"/>
                  <a:pt x="257" y="273"/>
                  <a:pt x="249" y="273"/>
                </a:cubicBezTo>
                <a:cubicBezTo>
                  <a:pt x="42" y="273"/>
                  <a:pt x="42" y="273"/>
                  <a:pt x="42" y="273"/>
                </a:cubicBezTo>
                <a:cubicBezTo>
                  <a:pt x="42" y="455"/>
                  <a:pt x="42" y="455"/>
                  <a:pt x="42" y="455"/>
                </a:cubicBezTo>
                <a:cubicBezTo>
                  <a:pt x="249" y="455"/>
                  <a:pt x="249" y="455"/>
                  <a:pt x="249" y="455"/>
                </a:cubicBezTo>
                <a:cubicBezTo>
                  <a:pt x="257" y="455"/>
                  <a:pt x="274" y="472"/>
                  <a:pt x="274" y="480"/>
                </a:cubicBezTo>
                <a:lnTo>
                  <a:pt x="274" y="68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9"/>
          <p:cNvSpPr txBox="1"/>
          <p:nvPr/>
        </p:nvSpPr>
        <p:spPr>
          <a:xfrm>
            <a:off x="9698775" y="7617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7" name="Google Shape;467;p9"/>
          <p:cNvSpPr txBox="1"/>
          <p:nvPr/>
        </p:nvSpPr>
        <p:spPr>
          <a:xfrm>
            <a:off x="2451398" y="2335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9"/>
          <p:cNvGrpSpPr/>
          <p:nvPr/>
        </p:nvGrpSpPr>
        <p:grpSpPr>
          <a:xfrm>
            <a:off x="1726048" y="4527486"/>
            <a:ext cx="3119385" cy="1470344"/>
            <a:chOff x="2858924" y="10474806"/>
            <a:chExt cx="3634800" cy="1470344"/>
          </a:xfrm>
        </p:grpSpPr>
        <p:sp>
          <p:nvSpPr>
            <p:cNvPr id="469" name="Google Shape;469;p9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9"/>
          <p:cNvGrpSpPr/>
          <p:nvPr/>
        </p:nvGrpSpPr>
        <p:grpSpPr>
          <a:xfrm>
            <a:off x="1753148" y="7493923"/>
            <a:ext cx="3119385" cy="1470344"/>
            <a:chOff x="2858924" y="10474806"/>
            <a:chExt cx="3634800" cy="1470344"/>
          </a:xfrm>
        </p:grpSpPr>
        <p:sp>
          <p:nvSpPr>
            <p:cNvPr id="472" name="Google Shape;472;p9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9"/>
          <p:cNvGrpSpPr/>
          <p:nvPr/>
        </p:nvGrpSpPr>
        <p:grpSpPr>
          <a:xfrm>
            <a:off x="1753148" y="10602061"/>
            <a:ext cx="3119385" cy="1470344"/>
            <a:chOff x="2858924" y="10474806"/>
            <a:chExt cx="3634800" cy="1470344"/>
          </a:xfrm>
        </p:grpSpPr>
        <p:sp>
          <p:nvSpPr>
            <p:cNvPr id="475" name="Google Shape;475;p9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9"/>
          <p:cNvGrpSpPr/>
          <p:nvPr/>
        </p:nvGrpSpPr>
        <p:grpSpPr>
          <a:xfrm>
            <a:off x="19600548" y="4483386"/>
            <a:ext cx="3119385" cy="1470344"/>
            <a:chOff x="2858924" y="10474806"/>
            <a:chExt cx="3634800" cy="1470344"/>
          </a:xfrm>
        </p:grpSpPr>
        <p:sp>
          <p:nvSpPr>
            <p:cNvPr id="478" name="Google Shape;478;p9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9"/>
          <p:cNvGrpSpPr/>
          <p:nvPr/>
        </p:nvGrpSpPr>
        <p:grpSpPr>
          <a:xfrm>
            <a:off x="19637948" y="7441423"/>
            <a:ext cx="3119385" cy="1470344"/>
            <a:chOff x="2858924" y="10474806"/>
            <a:chExt cx="3634800" cy="1470344"/>
          </a:xfrm>
        </p:grpSpPr>
        <p:sp>
          <p:nvSpPr>
            <p:cNvPr id="481" name="Google Shape;481;p9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9"/>
          <p:cNvGrpSpPr/>
          <p:nvPr/>
        </p:nvGrpSpPr>
        <p:grpSpPr>
          <a:xfrm>
            <a:off x="19600548" y="10438036"/>
            <a:ext cx="3119385" cy="1470344"/>
            <a:chOff x="2858924" y="10474806"/>
            <a:chExt cx="3634800" cy="1470344"/>
          </a:xfrm>
        </p:grpSpPr>
        <p:sp>
          <p:nvSpPr>
            <p:cNvPr id="484" name="Google Shape;484;p9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"/>
          <p:cNvSpPr/>
          <p:nvPr/>
        </p:nvSpPr>
        <p:spPr>
          <a:xfrm>
            <a:off x="2201300" y="5719920"/>
            <a:ext cx="4710512" cy="4062391"/>
          </a:xfrm>
          <a:custGeom>
            <a:avLst/>
            <a:gdLst/>
            <a:ahLst/>
            <a:cxnLst/>
            <a:rect l="l" t="t" r="r" b="b"/>
            <a:pathLst>
              <a:path w="4072" h="3512" extrusionOk="0">
                <a:moveTo>
                  <a:pt x="176" y="1659"/>
                </a:moveTo>
                <a:lnTo>
                  <a:pt x="176" y="1659"/>
                </a:lnTo>
                <a:cubicBezTo>
                  <a:pt x="214" y="1721"/>
                  <a:pt x="260" y="1774"/>
                  <a:pt x="314" y="1828"/>
                </a:cubicBezTo>
                <a:cubicBezTo>
                  <a:pt x="582" y="2095"/>
                  <a:pt x="582" y="2095"/>
                  <a:pt x="582" y="2095"/>
                </a:cubicBezTo>
                <a:cubicBezTo>
                  <a:pt x="589" y="2095"/>
                  <a:pt x="589" y="2103"/>
                  <a:pt x="589" y="2103"/>
                </a:cubicBezTo>
                <a:cubicBezTo>
                  <a:pt x="1967" y="3480"/>
                  <a:pt x="1967" y="3480"/>
                  <a:pt x="1967" y="3480"/>
                </a:cubicBezTo>
                <a:cubicBezTo>
                  <a:pt x="1990" y="3503"/>
                  <a:pt x="2013" y="3511"/>
                  <a:pt x="2036" y="3511"/>
                </a:cubicBezTo>
                <a:cubicBezTo>
                  <a:pt x="2059" y="3511"/>
                  <a:pt x="2082" y="3503"/>
                  <a:pt x="2097" y="3480"/>
                </a:cubicBezTo>
                <a:cubicBezTo>
                  <a:pt x="3482" y="2103"/>
                  <a:pt x="3482" y="2103"/>
                  <a:pt x="3482" y="2103"/>
                </a:cubicBezTo>
                <a:lnTo>
                  <a:pt x="3482" y="2095"/>
                </a:lnTo>
                <a:cubicBezTo>
                  <a:pt x="3757" y="1828"/>
                  <a:pt x="3757" y="1828"/>
                  <a:pt x="3757" y="1828"/>
                </a:cubicBezTo>
                <a:lnTo>
                  <a:pt x="3757" y="1828"/>
                </a:lnTo>
                <a:cubicBezTo>
                  <a:pt x="3964" y="1621"/>
                  <a:pt x="4071" y="1353"/>
                  <a:pt x="4071" y="1070"/>
                </a:cubicBezTo>
                <a:cubicBezTo>
                  <a:pt x="4071" y="780"/>
                  <a:pt x="3964" y="512"/>
                  <a:pt x="3757" y="314"/>
                </a:cubicBezTo>
                <a:cubicBezTo>
                  <a:pt x="3558" y="107"/>
                  <a:pt x="3291" y="0"/>
                  <a:pt x="3000" y="0"/>
                </a:cubicBezTo>
                <a:cubicBezTo>
                  <a:pt x="2717" y="0"/>
                  <a:pt x="2449" y="107"/>
                  <a:pt x="2242" y="314"/>
                </a:cubicBezTo>
                <a:cubicBezTo>
                  <a:pt x="2036" y="520"/>
                  <a:pt x="2036" y="520"/>
                  <a:pt x="2036" y="520"/>
                </a:cubicBezTo>
                <a:cubicBezTo>
                  <a:pt x="1829" y="314"/>
                  <a:pt x="1829" y="314"/>
                  <a:pt x="1829" y="314"/>
                </a:cubicBezTo>
                <a:cubicBezTo>
                  <a:pt x="1622" y="107"/>
                  <a:pt x="1355" y="0"/>
                  <a:pt x="1071" y="0"/>
                </a:cubicBezTo>
                <a:cubicBezTo>
                  <a:pt x="781" y="0"/>
                  <a:pt x="513" y="107"/>
                  <a:pt x="314" y="314"/>
                </a:cubicBezTo>
                <a:cubicBezTo>
                  <a:pt x="107" y="512"/>
                  <a:pt x="0" y="780"/>
                  <a:pt x="0" y="1070"/>
                </a:cubicBezTo>
                <a:cubicBezTo>
                  <a:pt x="0" y="1208"/>
                  <a:pt x="23" y="1346"/>
                  <a:pt x="77" y="1476"/>
                </a:cubicBezTo>
                <a:cubicBezTo>
                  <a:pt x="130" y="1598"/>
                  <a:pt x="176" y="1659"/>
                  <a:pt x="176" y="1659"/>
                </a:cubicBezTo>
                <a:close/>
                <a:moveTo>
                  <a:pt x="1622" y="1897"/>
                </a:moveTo>
                <a:lnTo>
                  <a:pt x="1622" y="1897"/>
                </a:lnTo>
                <a:lnTo>
                  <a:pt x="1622" y="1897"/>
                </a:lnTo>
                <a:lnTo>
                  <a:pt x="1232" y="926"/>
                </a:lnTo>
                <a:lnTo>
                  <a:pt x="1232" y="926"/>
                </a:lnTo>
                <a:lnTo>
                  <a:pt x="1232" y="926"/>
                </a:lnTo>
                <a:lnTo>
                  <a:pt x="1622" y="1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9836130" y="5719920"/>
            <a:ext cx="4710521" cy="4062391"/>
          </a:xfrm>
          <a:custGeom>
            <a:avLst/>
            <a:gdLst/>
            <a:ahLst/>
            <a:cxnLst/>
            <a:rect l="l" t="t" r="r" b="b"/>
            <a:pathLst>
              <a:path w="4070" h="3512" extrusionOk="0">
                <a:moveTo>
                  <a:pt x="175" y="1659"/>
                </a:moveTo>
                <a:lnTo>
                  <a:pt x="175" y="1659"/>
                </a:lnTo>
                <a:cubicBezTo>
                  <a:pt x="214" y="1721"/>
                  <a:pt x="260" y="1774"/>
                  <a:pt x="313" y="1828"/>
                </a:cubicBezTo>
                <a:cubicBezTo>
                  <a:pt x="581" y="2095"/>
                  <a:pt x="581" y="2095"/>
                  <a:pt x="581" y="2095"/>
                </a:cubicBezTo>
                <a:cubicBezTo>
                  <a:pt x="589" y="2095"/>
                  <a:pt x="589" y="2103"/>
                  <a:pt x="589" y="2103"/>
                </a:cubicBezTo>
                <a:cubicBezTo>
                  <a:pt x="1966" y="3480"/>
                  <a:pt x="1966" y="3480"/>
                  <a:pt x="1966" y="3480"/>
                </a:cubicBezTo>
                <a:cubicBezTo>
                  <a:pt x="1989" y="3503"/>
                  <a:pt x="2012" y="3511"/>
                  <a:pt x="2035" y="3511"/>
                </a:cubicBezTo>
                <a:cubicBezTo>
                  <a:pt x="2057" y="3511"/>
                  <a:pt x="2080" y="3503"/>
                  <a:pt x="2103" y="3480"/>
                </a:cubicBezTo>
                <a:cubicBezTo>
                  <a:pt x="3480" y="2103"/>
                  <a:pt x="3480" y="2103"/>
                  <a:pt x="3480" y="2103"/>
                </a:cubicBezTo>
                <a:cubicBezTo>
                  <a:pt x="3480" y="2103"/>
                  <a:pt x="3480" y="2095"/>
                  <a:pt x="3488" y="2095"/>
                </a:cubicBezTo>
                <a:cubicBezTo>
                  <a:pt x="3756" y="1828"/>
                  <a:pt x="3756" y="1828"/>
                  <a:pt x="3756" y="1828"/>
                </a:cubicBezTo>
                <a:lnTo>
                  <a:pt x="3756" y="1828"/>
                </a:lnTo>
                <a:cubicBezTo>
                  <a:pt x="3962" y="1621"/>
                  <a:pt x="4069" y="1353"/>
                  <a:pt x="4069" y="1070"/>
                </a:cubicBezTo>
                <a:cubicBezTo>
                  <a:pt x="4069" y="780"/>
                  <a:pt x="3962" y="512"/>
                  <a:pt x="3756" y="314"/>
                </a:cubicBezTo>
                <a:cubicBezTo>
                  <a:pt x="3557" y="107"/>
                  <a:pt x="3289" y="0"/>
                  <a:pt x="2998" y="0"/>
                </a:cubicBezTo>
                <a:cubicBezTo>
                  <a:pt x="2715" y="0"/>
                  <a:pt x="2447" y="107"/>
                  <a:pt x="2241" y="314"/>
                </a:cubicBezTo>
                <a:cubicBezTo>
                  <a:pt x="2034" y="520"/>
                  <a:pt x="2035" y="520"/>
                  <a:pt x="2035" y="520"/>
                </a:cubicBezTo>
                <a:cubicBezTo>
                  <a:pt x="1828" y="314"/>
                  <a:pt x="1828" y="314"/>
                  <a:pt x="1828" y="314"/>
                </a:cubicBezTo>
                <a:cubicBezTo>
                  <a:pt x="1622" y="107"/>
                  <a:pt x="1354" y="0"/>
                  <a:pt x="1071" y="0"/>
                </a:cubicBezTo>
                <a:cubicBezTo>
                  <a:pt x="780" y="0"/>
                  <a:pt x="512" y="107"/>
                  <a:pt x="313" y="314"/>
                </a:cubicBezTo>
                <a:cubicBezTo>
                  <a:pt x="107" y="512"/>
                  <a:pt x="0" y="780"/>
                  <a:pt x="0" y="1070"/>
                </a:cubicBezTo>
                <a:cubicBezTo>
                  <a:pt x="0" y="1208"/>
                  <a:pt x="22" y="1346"/>
                  <a:pt x="76" y="1476"/>
                </a:cubicBezTo>
                <a:cubicBezTo>
                  <a:pt x="130" y="1598"/>
                  <a:pt x="175" y="1659"/>
                  <a:pt x="175" y="1659"/>
                </a:cubicBezTo>
                <a:close/>
                <a:moveTo>
                  <a:pt x="1622" y="1897"/>
                </a:moveTo>
                <a:lnTo>
                  <a:pt x="1622" y="1897"/>
                </a:lnTo>
                <a:lnTo>
                  <a:pt x="1622" y="1897"/>
                </a:lnTo>
                <a:lnTo>
                  <a:pt x="1231" y="926"/>
                </a:lnTo>
                <a:lnTo>
                  <a:pt x="1231" y="926"/>
                </a:lnTo>
                <a:lnTo>
                  <a:pt x="1231" y="926"/>
                </a:lnTo>
                <a:lnTo>
                  <a:pt x="1622" y="18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17812894" y="5719920"/>
            <a:ext cx="4720718" cy="4062391"/>
          </a:xfrm>
          <a:custGeom>
            <a:avLst/>
            <a:gdLst/>
            <a:ahLst/>
            <a:cxnLst/>
            <a:rect l="l" t="t" r="r" b="b"/>
            <a:pathLst>
              <a:path w="4080" h="3512" extrusionOk="0">
                <a:moveTo>
                  <a:pt x="176" y="1659"/>
                </a:moveTo>
                <a:lnTo>
                  <a:pt x="176" y="1659"/>
                </a:lnTo>
                <a:cubicBezTo>
                  <a:pt x="222" y="1721"/>
                  <a:pt x="268" y="1774"/>
                  <a:pt x="314" y="1828"/>
                </a:cubicBezTo>
                <a:cubicBezTo>
                  <a:pt x="589" y="2095"/>
                  <a:pt x="589" y="2095"/>
                  <a:pt x="589" y="2095"/>
                </a:cubicBezTo>
                <a:lnTo>
                  <a:pt x="597" y="2103"/>
                </a:lnTo>
                <a:cubicBezTo>
                  <a:pt x="1974" y="3480"/>
                  <a:pt x="1974" y="3480"/>
                  <a:pt x="1974" y="3480"/>
                </a:cubicBezTo>
                <a:cubicBezTo>
                  <a:pt x="1997" y="3503"/>
                  <a:pt x="2020" y="3511"/>
                  <a:pt x="2043" y="3511"/>
                </a:cubicBezTo>
                <a:cubicBezTo>
                  <a:pt x="2066" y="3511"/>
                  <a:pt x="2089" y="3503"/>
                  <a:pt x="2105" y="3480"/>
                </a:cubicBezTo>
                <a:cubicBezTo>
                  <a:pt x="3490" y="2103"/>
                  <a:pt x="3490" y="2103"/>
                  <a:pt x="3490" y="2103"/>
                </a:cubicBezTo>
                <a:lnTo>
                  <a:pt x="3490" y="2095"/>
                </a:lnTo>
                <a:cubicBezTo>
                  <a:pt x="3765" y="1828"/>
                  <a:pt x="3765" y="1828"/>
                  <a:pt x="3765" y="1828"/>
                </a:cubicBezTo>
                <a:lnTo>
                  <a:pt x="3765" y="1828"/>
                </a:lnTo>
                <a:cubicBezTo>
                  <a:pt x="3964" y="1621"/>
                  <a:pt x="4079" y="1353"/>
                  <a:pt x="4079" y="1070"/>
                </a:cubicBezTo>
                <a:cubicBezTo>
                  <a:pt x="4079" y="780"/>
                  <a:pt x="3964" y="512"/>
                  <a:pt x="3765" y="314"/>
                </a:cubicBezTo>
                <a:cubicBezTo>
                  <a:pt x="3566" y="107"/>
                  <a:pt x="3290" y="0"/>
                  <a:pt x="3007" y="0"/>
                </a:cubicBezTo>
                <a:cubicBezTo>
                  <a:pt x="2724" y="0"/>
                  <a:pt x="2449" y="107"/>
                  <a:pt x="2250" y="314"/>
                </a:cubicBezTo>
                <a:cubicBezTo>
                  <a:pt x="2043" y="520"/>
                  <a:pt x="2043" y="520"/>
                  <a:pt x="2043" y="520"/>
                </a:cubicBezTo>
                <a:cubicBezTo>
                  <a:pt x="1829" y="314"/>
                  <a:pt x="1829" y="314"/>
                  <a:pt x="1829" y="314"/>
                </a:cubicBezTo>
                <a:cubicBezTo>
                  <a:pt x="1630" y="107"/>
                  <a:pt x="1362" y="0"/>
                  <a:pt x="1071" y="0"/>
                </a:cubicBezTo>
                <a:cubicBezTo>
                  <a:pt x="788" y="0"/>
                  <a:pt x="520" y="107"/>
                  <a:pt x="314" y="314"/>
                </a:cubicBezTo>
                <a:cubicBezTo>
                  <a:pt x="115" y="512"/>
                  <a:pt x="0" y="780"/>
                  <a:pt x="0" y="1070"/>
                </a:cubicBezTo>
                <a:cubicBezTo>
                  <a:pt x="0" y="1208"/>
                  <a:pt x="31" y="1346"/>
                  <a:pt x="84" y="1476"/>
                </a:cubicBezTo>
                <a:cubicBezTo>
                  <a:pt x="130" y="1598"/>
                  <a:pt x="176" y="1659"/>
                  <a:pt x="176" y="1659"/>
                </a:cubicBezTo>
                <a:close/>
                <a:moveTo>
                  <a:pt x="1630" y="1897"/>
                </a:moveTo>
                <a:lnTo>
                  <a:pt x="1630" y="1897"/>
                </a:lnTo>
                <a:lnTo>
                  <a:pt x="1630" y="1897"/>
                </a:lnTo>
                <a:lnTo>
                  <a:pt x="1240" y="926"/>
                </a:lnTo>
                <a:lnTo>
                  <a:pt x="1240" y="926"/>
                </a:lnTo>
                <a:lnTo>
                  <a:pt x="1240" y="926"/>
                </a:lnTo>
                <a:lnTo>
                  <a:pt x="1630" y="18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853978" y="6250684"/>
            <a:ext cx="22669694" cy="2852844"/>
          </a:xfrm>
          <a:custGeom>
            <a:avLst/>
            <a:gdLst/>
            <a:ahLst/>
            <a:cxnLst/>
            <a:rect l="l" t="t" r="r" b="b"/>
            <a:pathLst>
              <a:path w="19590" h="2464" extrusionOk="0">
                <a:moveTo>
                  <a:pt x="0" y="1315"/>
                </a:moveTo>
                <a:lnTo>
                  <a:pt x="0" y="1315"/>
                </a:lnTo>
                <a:cubicBezTo>
                  <a:pt x="926" y="1315"/>
                  <a:pt x="926" y="1315"/>
                  <a:pt x="926" y="1315"/>
                </a:cubicBezTo>
                <a:cubicBezTo>
                  <a:pt x="934" y="1315"/>
                  <a:pt x="941" y="1315"/>
                  <a:pt x="949" y="1307"/>
                </a:cubicBezTo>
                <a:cubicBezTo>
                  <a:pt x="1622" y="214"/>
                  <a:pt x="1622" y="214"/>
                  <a:pt x="1622" y="214"/>
                </a:cubicBezTo>
                <a:cubicBezTo>
                  <a:pt x="1630" y="199"/>
                  <a:pt x="1653" y="199"/>
                  <a:pt x="1660" y="222"/>
                </a:cubicBezTo>
                <a:cubicBezTo>
                  <a:pt x="2380" y="2317"/>
                  <a:pt x="2380" y="2317"/>
                  <a:pt x="2380" y="2317"/>
                </a:cubicBezTo>
                <a:cubicBezTo>
                  <a:pt x="2388" y="2340"/>
                  <a:pt x="2411" y="2340"/>
                  <a:pt x="2426" y="2325"/>
                </a:cubicBezTo>
                <a:cubicBezTo>
                  <a:pt x="3007" y="1254"/>
                  <a:pt x="3007" y="1254"/>
                  <a:pt x="3007" y="1254"/>
                </a:cubicBezTo>
                <a:cubicBezTo>
                  <a:pt x="3015" y="1246"/>
                  <a:pt x="3023" y="1246"/>
                  <a:pt x="3030" y="1246"/>
                </a:cubicBezTo>
                <a:cubicBezTo>
                  <a:pt x="3574" y="1246"/>
                  <a:pt x="3574" y="1246"/>
                  <a:pt x="3574" y="1246"/>
                </a:cubicBezTo>
                <a:cubicBezTo>
                  <a:pt x="3581" y="1246"/>
                  <a:pt x="3589" y="1239"/>
                  <a:pt x="3589" y="1231"/>
                </a:cubicBezTo>
                <a:cubicBezTo>
                  <a:pt x="4010" y="535"/>
                  <a:pt x="4010" y="535"/>
                  <a:pt x="4010" y="535"/>
                </a:cubicBezTo>
                <a:cubicBezTo>
                  <a:pt x="4025" y="519"/>
                  <a:pt x="4048" y="519"/>
                  <a:pt x="4056" y="542"/>
                </a:cubicBezTo>
                <a:cubicBezTo>
                  <a:pt x="4438" y="2164"/>
                  <a:pt x="4438" y="2164"/>
                  <a:pt x="4438" y="2164"/>
                </a:cubicBezTo>
                <a:cubicBezTo>
                  <a:pt x="4438" y="2187"/>
                  <a:pt x="4469" y="2187"/>
                  <a:pt x="4484" y="2172"/>
                </a:cubicBezTo>
                <a:cubicBezTo>
                  <a:pt x="4997" y="1009"/>
                  <a:pt x="4997" y="1009"/>
                  <a:pt x="4997" y="1009"/>
                </a:cubicBezTo>
                <a:cubicBezTo>
                  <a:pt x="4997" y="1001"/>
                  <a:pt x="5005" y="994"/>
                  <a:pt x="5012" y="994"/>
                </a:cubicBezTo>
                <a:cubicBezTo>
                  <a:pt x="6068" y="994"/>
                  <a:pt x="6068" y="994"/>
                  <a:pt x="6068" y="994"/>
                </a:cubicBezTo>
                <a:cubicBezTo>
                  <a:pt x="6076" y="994"/>
                  <a:pt x="6084" y="994"/>
                  <a:pt x="6091" y="986"/>
                </a:cubicBezTo>
                <a:cubicBezTo>
                  <a:pt x="6505" y="123"/>
                  <a:pt x="6505" y="123"/>
                  <a:pt x="6505" y="123"/>
                </a:cubicBezTo>
                <a:cubicBezTo>
                  <a:pt x="6520" y="100"/>
                  <a:pt x="6543" y="100"/>
                  <a:pt x="6550" y="123"/>
                </a:cubicBezTo>
                <a:cubicBezTo>
                  <a:pt x="7323" y="2310"/>
                  <a:pt x="7323" y="2310"/>
                  <a:pt x="7323" y="2310"/>
                </a:cubicBezTo>
                <a:cubicBezTo>
                  <a:pt x="7331" y="2333"/>
                  <a:pt x="7362" y="2333"/>
                  <a:pt x="7369" y="2310"/>
                </a:cubicBezTo>
                <a:cubicBezTo>
                  <a:pt x="7752" y="1262"/>
                  <a:pt x="7752" y="1262"/>
                  <a:pt x="7752" y="1262"/>
                </a:cubicBezTo>
                <a:cubicBezTo>
                  <a:pt x="7752" y="1254"/>
                  <a:pt x="7767" y="1246"/>
                  <a:pt x="7775" y="1246"/>
                </a:cubicBezTo>
                <a:cubicBezTo>
                  <a:pt x="8448" y="1246"/>
                  <a:pt x="8448" y="1246"/>
                  <a:pt x="8448" y="1246"/>
                </a:cubicBezTo>
                <a:cubicBezTo>
                  <a:pt x="8456" y="1246"/>
                  <a:pt x="8464" y="1239"/>
                  <a:pt x="8464" y="1231"/>
                </a:cubicBezTo>
                <a:cubicBezTo>
                  <a:pt x="8892" y="344"/>
                  <a:pt x="8892" y="344"/>
                  <a:pt x="8892" y="344"/>
                </a:cubicBezTo>
                <a:cubicBezTo>
                  <a:pt x="8900" y="321"/>
                  <a:pt x="8930" y="321"/>
                  <a:pt x="8930" y="344"/>
                </a:cubicBezTo>
                <a:cubicBezTo>
                  <a:pt x="9703" y="2440"/>
                  <a:pt x="9703" y="2440"/>
                  <a:pt x="9703" y="2440"/>
                </a:cubicBezTo>
                <a:cubicBezTo>
                  <a:pt x="9711" y="2463"/>
                  <a:pt x="9741" y="2455"/>
                  <a:pt x="9749" y="2432"/>
                </a:cubicBezTo>
                <a:cubicBezTo>
                  <a:pt x="10016" y="1262"/>
                  <a:pt x="10016" y="1262"/>
                  <a:pt x="10016" y="1262"/>
                </a:cubicBezTo>
                <a:cubicBezTo>
                  <a:pt x="10016" y="1254"/>
                  <a:pt x="10024" y="1246"/>
                  <a:pt x="10039" y="1246"/>
                </a:cubicBezTo>
                <a:cubicBezTo>
                  <a:pt x="11225" y="1246"/>
                  <a:pt x="11225" y="1246"/>
                  <a:pt x="11225" y="1246"/>
                </a:cubicBezTo>
                <a:cubicBezTo>
                  <a:pt x="11233" y="1246"/>
                  <a:pt x="11248" y="1239"/>
                  <a:pt x="11248" y="1231"/>
                </a:cubicBezTo>
                <a:cubicBezTo>
                  <a:pt x="11806" y="15"/>
                  <a:pt x="11806" y="15"/>
                  <a:pt x="11806" y="15"/>
                </a:cubicBezTo>
                <a:cubicBezTo>
                  <a:pt x="11814" y="0"/>
                  <a:pt x="11845" y="0"/>
                  <a:pt x="11852" y="23"/>
                </a:cubicBezTo>
                <a:cubicBezTo>
                  <a:pt x="12487" y="2409"/>
                  <a:pt x="12487" y="2409"/>
                  <a:pt x="12487" y="2409"/>
                </a:cubicBezTo>
                <a:cubicBezTo>
                  <a:pt x="12495" y="2432"/>
                  <a:pt x="12526" y="2440"/>
                  <a:pt x="12534" y="2417"/>
                </a:cubicBezTo>
                <a:cubicBezTo>
                  <a:pt x="12985" y="1246"/>
                  <a:pt x="12985" y="1246"/>
                  <a:pt x="12985" y="1246"/>
                </a:cubicBezTo>
                <a:cubicBezTo>
                  <a:pt x="12993" y="1239"/>
                  <a:pt x="13000" y="1231"/>
                  <a:pt x="13008" y="1231"/>
                </a:cubicBezTo>
                <a:cubicBezTo>
                  <a:pt x="13811" y="1231"/>
                  <a:pt x="13811" y="1231"/>
                  <a:pt x="13811" y="1231"/>
                </a:cubicBezTo>
                <a:cubicBezTo>
                  <a:pt x="13819" y="1231"/>
                  <a:pt x="13827" y="1231"/>
                  <a:pt x="13834" y="1223"/>
                </a:cubicBezTo>
                <a:cubicBezTo>
                  <a:pt x="14186" y="329"/>
                  <a:pt x="14186" y="329"/>
                  <a:pt x="14186" y="329"/>
                </a:cubicBezTo>
                <a:cubicBezTo>
                  <a:pt x="14194" y="306"/>
                  <a:pt x="14225" y="306"/>
                  <a:pt x="14232" y="329"/>
                </a:cubicBezTo>
                <a:cubicBezTo>
                  <a:pt x="14638" y="2272"/>
                  <a:pt x="14638" y="2272"/>
                  <a:pt x="14638" y="2272"/>
                </a:cubicBezTo>
                <a:cubicBezTo>
                  <a:pt x="14638" y="2295"/>
                  <a:pt x="14676" y="2302"/>
                  <a:pt x="14684" y="2272"/>
                </a:cubicBezTo>
                <a:cubicBezTo>
                  <a:pt x="14967" y="1216"/>
                  <a:pt x="14967" y="1216"/>
                  <a:pt x="14967" y="1216"/>
                </a:cubicBezTo>
                <a:cubicBezTo>
                  <a:pt x="14967" y="1208"/>
                  <a:pt x="14974" y="1200"/>
                  <a:pt x="14990" y="1200"/>
                </a:cubicBezTo>
                <a:cubicBezTo>
                  <a:pt x="15877" y="1200"/>
                  <a:pt x="15877" y="1200"/>
                  <a:pt x="15877" y="1200"/>
                </a:cubicBezTo>
                <a:cubicBezTo>
                  <a:pt x="15885" y="1200"/>
                  <a:pt x="15893" y="1193"/>
                  <a:pt x="15900" y="1185"/>
                </a:cubicBezTo>
                <a:cubicBezTo>
                  <a:pt x="16252" y="153"/>
                  <a:pt x="16252" y="153"/>
                  <a:pt x="16252" y="153"/>
                </a:cubicBezTo>
                <a:cubicBezTo>
                  <a:pt x="16260" y="130"/>
                  <a:pt x="16298" y="130"/>
                  <a:pt x="16298" y="153"/>
                </a:cubicBezTo>
                <a:cubicBezTo>
                  <a:pt x="16742" y="2409"/>
                  <a:pt x="16742" y="2409"/>
                  <a:pt x="16742" y="2409"/>
                </a:cubicBezTo>
                <a:cubicBezTo>
                  <a:pt x="16742" y="2432"/>
                  <a:pt x="16780" y="2432"/>
                  <a:pt x="16788" y="2409"/>
                </a:cubicBezTo>
                <a:cubicBezTo>
                  <a:pt x="17086" y="1162"/>
                  <a:pt x="17086" y="1162"/>
                  <a:pt x="17086" y="1162"/>
                </a:cubicBezTo>
                <a:cubicBezTo>
                  <a:pt x="17086" y="1147"/>
                  <a:pt x="17094" y="1139"/>
                  <a:pt x="17109" y="1139"/>
                </a:cubicBezTo>
                <a:cubicBezTo>
                  <a:pt x="17959" y="1139"/>
                  <a:pt x="17959" y="1139"/>
                  <a:pt x="17959" y="1139"/>
                </a:cubicBezTo>
                <a:cubicBezTo>
                  <a:pt x="17974" y="1139"/>
                  <a:pt x="17982" y="1132"/>
                  <a:pt x="17982" y="1124"/>
                </a:cubicBezTo>
                <a:cubicBezTo>
                  <a:pt x="18387" y="77"/>
                  <a:pt x="18387" y="77"/>
                  <a:pt x="18387" y="77"/>
                </a:cubicBezTo>
                <a:cubicBezTo>
                  <a:pt x="18395" y="53"/>
                  <a:pt x="18426" y="53"/>
                  <a:pt x="18433" y="77"/>
                </a:cubicBezTo>
                <a:cubicBezTo>
                  <a:pt x="18816" y="2072"/>
                  <a:pt x="18816" y="2072"/>
                  <a:pt x="18816" y="2072"/>
                </a:cubicBezTo>
                <a:cubicBezTo>
                  <a:pt x="18824" y="2103"/>
                  <a:pt x="18862" y="2095"/>
                  <a:pt x="18862" y="2072"/>
                </a:cubicBezTo>
                <a:cubicBezTo>
                  <a:pt x="18977" y="1017"/>
                  <a:pt x="18977" y="1017"/>
                  <a:pt x="18977" y="1017"/>
                </a:cubicBezTo>
                <a:cubicBezTo>
                  <a:pt x="18984" y="1001"/>
                  <a:pt x="18992" y="994"/>
                  <a:pt x="19000" y="994"/>
                </a:cubicBezTo>
                <a:cubicBezTo>
                  <a:pt x="19589" y="994"/>
                  <a:pt x="19589" y="994"/>
                  <a:pt x="19589" y="994"/>
                </a:cubicBezTo>
              </a:path>
            </a:pathLst>
          </a:custGeom>
          <a:noFill/>
          <a:ln w="194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3614970" y="6791655"/>
            <a:ext cx="1878082" cy="1878086"/>
          </a:xfrm>
          <a:custGeom>
            <a:avLst/>
            <a:gdLst/>
            <a:ahLst/>
            <a:cxnLst/>
            <a:rect l="l" t="t" r="r" b="b"/>
            <a:pathLst>
              <a:path w="1623" h="1622" extrusionOk="0">
                <a:moveTo>
                  <a:pt x="1622" y="810"/>
                </a:moveTo>
                <a:lnTo>
                  <a:pt x="1622" y="810"/>
                </a:lnTo>
                <a:cubicBezTo>
                  <a:pt x="1622" y="1261"/>
                  <a:pt x="1254" y="1621"/>
                  <a:pt x="811" y="1621"/>
                </a:cubicBezTo>
                <a:cubicBezTo>
                  <a:pt x="359" y="1621"/>
                  <a:pt x="0" y="1261"/>
                  <a:pt x="0" y="810"/>
                </a:cubicBezTo>
                <a:cubicBezTo>
                  <a:pt x="0" y="366"/>
                  <a:pt x="359" y="0"/>
                  <a:pt x="811" y="0"/>
                </a:cubicBezTo>
                <a:cubicBezTo>
                  <a:pt x="1254" y="0"/>
                  <a:pt x="1622" y="366"/>
                  <a:pt x="1622" y="810"/>
                </a:cubicBezTo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11249799" y="6791655"/>
            <a:ext cx="1878086" cy="1878086"/>
          </a:xfrm>
          <a:custGeom>
            <a:avLst/>
            <a:gdLst/>
            <a:ahLst/>
            <a:cxnLst/>
            <a:rect l="l" t="t" r="r" b="b"/>
            <a:pathLst>
              <a:path w="1622" h="1622" extrusionOk="0">
                <a:moveTo>
                  <a:pt x="1621" y="810"/>
                </a:moveTo>
                <a:lnTo>
                  <a:pt x="1621" y="810"/>
                </a:lnTo>
                <a:cubicBezTo>
                  <a:pt x="1621" y="1261"/>
                  <a:pt x="1261" y="1621"/>
                  <a:pt x="811" y="1621"/>
                </a:cubicBezTo>
                <a:cubicBezTo>
                  <a:pt x="359" y="1621"/>
                  <a:pt x="0" y="1261"/>
                  <a:pt x="0" y="810"/>
                </a:cubicBezTo>
                <a:cubicBezTo>
                  <a:pt x="0" y="366"/>
                  <a:pt x="359" y="0"/>
                  <a:pt x="811" y="0"/>
                </a:cubicBezTo>
                <a:cubicBezTo>
                  <a:pt x="1261" y="0"/>
                  <a:pt x="1621" y="366"/>
                  <a:pt x="1621" y="810"/>
                </a:cubicBezTo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19236766" y="6791655"/>
            <a:ext cx="1878082" cy="1878086"/>
          </a:xfrm>
          <a:custGeom>
            <a:avLst/>
            <a:gdLst/>
            <a:ahLst/>
            <a:cxnLst/>
            <a:rect l="l" t="t" r="r" b="b"/>
            <a:pathLst>
              <a:path w="1623" h="1622" extrusionOk="0">
                <a:moveTo>
                  <a:pt x="1622" y="810"/>
                </a:moveTo>
                <a:lnTo>
                  <a:pt x="1622" y="810"/>
                </a:lnTo>
                <a:cubicBezTo>
                  <a:pt x="1622" y="1261"/>
                  <a:pt x="1255" y="1621"/>
                  <a:pt x="811" y="1621"/>
                </a:cubicBezTo>
                <a:cubicBezTo>
                  <a:pt x="360" y="1621"/>
                  <a:pt x="0" y="1261"/>
                  <a:pt x="0" y="810"/>
                </a:cubicBezTo>
                <a:cubicBezTo>
                  <a:pt x="0" y="366"/>
                  <a:pt x="360" y="0"/>
                  <a:pt x="811" y="0"/>
                </a:cubicBezTo>
                <a:cubicBezTo>
                  <a:pt x="1255" y="0"/>
                  <a:pt x="1622" y="366"/>
                  <a:pt x="1622" y="810"/>
                </a:cubicBezTo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19680773" y="7225453"/>
            <a:ext cx="995180" cy="1020696"/>
          </a:xfrm>
          <a:custGeom>
            <a:avLst/>
            <a:gdLst/>
            <a:ahLst/>
            <a:cxnLst/>
            <a:rect l="l" t="t" r="r" b="b"/>
            <a:pathLst>
              <a:path w="858" h="881" extrusionOk="0">
                <a:moveTo>
                  <a:pt x="826" y="421"/>
                </a:moveTo>
                <a:lnTo>
                  <a:pt x="826" y="421"/>
                </a:lnTo>
                <a:cubicBezTo>
                  <a:pt x="688" y="421"/>
                  <a:pt x="688" y="421"/>
                  <a:pt x="688" y="421"/>
                </a:cubicBezTo>
                <a:cubicBezTo>
                  <a:pt x="688" y="183"/>
                  <a:pt x="688" y="183"/>
                  <a:pt x="688" y="183"/>
                </a:cubicBezTo>
                <a:cubicBezTo>
                  <a:pt x="688" y="168"/>
                  <a:pt x="681" y="160"/>
                  <a:pt x="665" y="160"/>
                </a:cubicBezTo>
                <a:cubicBezTo>
                  <a:pt x="612" y="160"/>
                  <a:pt x="612" y="160"/>
                  <a:pt x="612" y="160"/>
                </a:cubicBezTo>
                <a:cubicBezTo>
                  <a:pt x="612" y="153"/>
                  <a:pt x="612" y="153"/>
                  <a:pt x="612" y="153"/>
                </a:cubicBezTo>
                <a:cubicBezTo>
                  <a:pt x="612" y="122"/>
                  <a:pt x="589" y="99"/>
                  <a:pt x="566" y="99"/>
                </a:cubicBezTo>
                <a:cubicBezTo>
                  <a:pt x="512" y="99"/>
                  <a:pt x="512" y="99"/>
                  <a:pt x="512" y="99"/>
                </a:cubicBezTo>
                <a:cubicBezTo>
                  <a:pt x="512" y="53"/>
                  <a:pt x="512" y="53"/>
                  <a:pt x="512" y="53"/>
                </a:cubicBezTo>
                <a:cubicBezTo>
                  <a:pt x="512" y="23"/>
                  <a:pt x="490" y="0"/>
                  <a:pt x="459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367" y="0"/>
                  <a:pt x="337" y="23"/>
                  <a:pt x="337" y="53"/>
                </a:cubicBezTo>
                <a:cubicBezTo>
                  <a:pt x="337" y="99"/>
                  <a:pt x="337" y="99"/>
                  <a:pt x="337" y="99"/>
                </a:cubicBezTo>
                <a:cubicBezTo>
                  <a:pt x="290" y="99"/>
                  <a:pt x="290" y="99"/>
                  <a:pt x="290" y="99"/>
                </a:cubicBezTo>
                <a:cubicBezTo>
                  <a:pt x="260" y="99"/>
                  <a:pt x="237" y="122"/>
                  <a:pt x="237" y="153"/>
                </a:cubicBezTo>
                <a:cubicBezTo>
                  <a:pt x="237" y="160"/>
                  <a:pt x="237" y="160"/>
                  <a:pt x="237" y="160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168" y="160"/>
                  <a:pt x="160" y="168"/>
                  <a:pt x="160" y="183"/>
                </a:cubicBezTo>
                <a:cubicBezTo>
                  <a:pt x="160" y="421"/>
                  <a:pt x="160" y="421"/>
                  <a:pt x="160" y="421"/>
                </a:cubicBezTo>
                <a:cubicBezTo>
                  <a:pt x="23" y="421"/>
                  <a:pt x="23" y="421"/>
                  <a:pt x="23" y="421"/>
                </a:cubicBezTo>
                <a:cubicBezTo>
                  <a:pt x="7" y="421"/>
                  <a:pt x="0" y="436"/>
                  <a:pt x="0" y="451"/>
                </a:cubicBezTo>
                <a:cubicBezTo>
                  <a:pt x="0" y="849"/>
                  <a:pt x="0" y="849"/>
                  <a:pt x="0" y="849"/>
                </a:cubicBezTo>
                <a:cubicBezTo>
                  <a:pt x="0" y="864"/>
                  <a:pt x="7" y="880"/>
                  <a:pt x="23" y="880"/>
                </a:cubicBezTo>
                <a:cubicBezTo>
                  <a:pt x="183" y="880"/>
                  <a:pt x="183" y="880"/>
                  <a:pt x="183" y="880"/>
                </a:cubicBezTo>
                <a:cubicBezTo>
                  <a:pt x="344" y="880"/>
                  <a:pt x="344" y="880"/>
                  <a:pt x="344" y="880"/>
                </a:cubicBezTo>
                <a:cubicBezTo>
                  <a:pt x="352" y="880"/>
                  <a:pt x="352" y="880"/>
                  <a:pt x="359" y="880"/>
                </a:cubicBezTo>
                <a:cubicBezTo>
                  <a:pt x="497" y="880"/>
                  <a:pt x="497" y="880"/>
                  <a:pt x="497" y="880"/>
                </a:cubicBezTo>
                <a:lnTo>
                  <a:pt x="505" y="880"/>
                </a:lnTo>
                <a:cubicBezTo>
                  <a:pt x="665" y="880"/>
                  <a:pt x="665" y="880"/>
                  <a:pt x="665" y="880"/>
                </a:cubicBezTo>
                <a:cubicBezTo>
                  <a:pt x="826" y="880"/>
                  <a:pt x="826" y="880"/>
                  <a:pt x="826" y="880"/>
                </a:cubicBezTo>
                <a:cubicBezTo>
                  <a:pt x="841" y="880"/>
                  <a:pt x="857" y="864"/>
                  <a:pt x="857" y="849"/>
                </a:cubicBezTo>
                <a:cubicBezTo>
                  <a:pt x="857" y="451"/>
                  <a:pt x="857" y="451"/>
                  <a:pt x="857" y="451"/>
                </a:cubicBezTo>
                <a:cubicBezTo>
                  <a:pt x="857" y="436"/>
                  <a:pt x="841" y="421"/>
                  <a:pt x="826" y="421"/>
                </a:cubicBezTo>
                <a:close/>
                <a:moveTo>
                  <a:pt x="290" y="153"/>
                </a:moveTo>
                <a:lnTo>
                  <a:pt x="290" y="153"/>
                </a:lnTo>
                <a:cubicBezTo>
                  <a:pt x="390" y="153"/>
                  <a:pt x="390" y="153"/>
                  <a:pt x="390" y="153"/>
                </a:cubicBezTo>
                <a:cubicBezTo>
                  <a:pt x="390" y="53"/>
                  <a:pt x="390" y="53"/>
                  <a:pt x="390" y="53"/>
                </a:cubicBezTo>
                <a:cubicBezTo>
                  <a:pt x="459" y="53"/>
                  <a:pt x="459" y="53"/>
                  <a:pt x="459" y="53"/>
                </a:cubicBezTo>
                <a:cubicBezTo>
                  <a:pt x="459" y="153"/>
                  <a:pt x="459" y="153"/>
                  <a:pt x="459" y="153"/>
                </a:cubicBezTo>
                <a:cubicBezTo>
                  <a:pt x="566" y="153"/>
                  <a:pt x="566" y="153"/>
                  <a:pt x="566" y="153"/>
                </a:cubicBezTo>
                <a:cubicBezTo>
                  <a:pt x="566" y="221"/>
                  <a:pt x="566" y="221"/>
                  <a:pt x="566" y="221"/>
                </a:cubicBezTo>
                <a:cubicBezTo>
                  <a:pt x="459" y="221"/>
                  <a:pt x="459" y="221"/>
                  <a:pt x="459" y="221"/>
                </a:cubicBezTo>
                <a:cubicBezTo>
                  <a:pt x="459" y="321"/>
                  <a:pt x="459" y="321"/>
                  <a:pt x="459" y="321"/>
                </a:cubicBezTo>
                <a:cubicBezTo>
                  <a:pt x="428" y="321"/>
                  <a:pt x="428" y="321"/>
                  <a:pt x="428" y="321"/>
                </a:cubicBezTo>
                <a:lnTo>
                  <a:pt x="428" y="321"/>
                </a:lnTo>
                <a:cubicBezTo>
                  <a:pt x="390" y="321"/>
                  <a:pt x="390" y="321"/>
                  <a:pt x="390" y="321"/>
                </a:cubicBezTo>
                <a:cubicBezTo>
                  <a:pt x="390" y="221"/>
                  <a:pt x="390" y="221"/>
                  <a:pt x="390" y="221"/>
                </a:cubicBezTo>
                <a:cubicBezTo>
                  <a:pt x="290" y="221"/>
                  <a:pt x="290" y="221"/>
                  <a:pt x="290" y="221"/>
                </a:cubicBezTo>
                <a:lnTo>
                  <a:pt x="290" y="153"/>
                </a:lnTo>
                <a:close/>
                <a:moveTo>
                  <a:pt x="46" y="474"/>
                </a:moveTo>
                <a:lnTo>
                  <a:pt x="46" y="474"/>
                </a:lnTo>
                <a:cubicBezTo>
                  <a:pt x="160" y="474"/>
                  <a:pt x="160" y="474"/>
                  <a:pt x="160" y="474"/>
                </a:cubicBezTo>
                <a:cubicBezTo>
                  <a:pt x="160" y="826"/>
                  <a:pt x="160" y="826"/>
                  <a:pt x="160" y="826"/>
                </a:cubicBezTo>
                <a:cubicBezTo>
                  <a:pt x="46" y="826"/>
                  <a:pt x="46" y="826"/>
                  <a:pt x="46" y="826"/>
                </a:cubicBezTo>
                <a:lnTo>
                  <a:pt x="46" y="474"/>
                </a:lnTo>
                <a:close/>
                <a:moveTo>
                  <a:pt x="214" y="451"/>
                </a:moveTo>
                <a:lnTo>
                  <a:pt x="214" y="451"/>
                </a:lnTo>
                <a:cubicBezTo>
                  <a:pt x="214" y="214"/>
                  <a:pt x="214" y="214"/>
                  <a:pt x="214" y="214"/>
                </a:cubicBezTo>
                <a:cubicBezTo>
                  <a:pt x="237" y="214"/>
                  <a:pt x="237" y="214"/>
                  <a:pt x="237" y="214"/>
                </a:cubicBezTo>
                <a:cubicBezTo>
                  <a:pt x="237" y="221"/>
                  <a:pt x="237" y="221"/>
                  <a:pt x="237" y="221"/>
                </a:cubicBezTo>
                <a:cubicBezTo>
                  <a:pt x="237" y="244"/>
                  <a:pt x="260" y="275"/>
                  <a:pt x="290" y="275"/>
                </a:cubicBezTo>
                <a:cubicBezTo>
                  <a:pt x="337" y="275"/>
                  <a:pt x="337" y="275"/>
                  <a:pt x="337" y="275"/>
                </a:cubicBezTo>
                <a:cubicBezTo>
                  <a:pt x="337" y="321"/>
                  <a:pt x="337" y="321"/>
                  <a:pt x="337" y="321"/>
                </a:cubicBezTo>
                <a:cubicBezTo>
                  <a:pt x="337" y="352"/>
                  <a:pt x="359" y="375"/>
                  <a:pt x="390" y="375"/>
                </a:cubicBezTo>
                <a:cubicBezTo>
                  <a:pt x="398" y="390"/>
                  <a:pt x="413" y="398"/>
                  <a:pt x="428" y="398"/>
                </a:cubicBezTo>
                <a:lnTo>
                  <a:pt x="428" y="398"/>
                </a:lnTo>
                <a:cubicBezTo>
                  <a:pt x="444" y="398"/>
                  <a:pt x="459" y="390"/>
                  <a:pt x="459" y="375"/>
                </a:cubicBezTo>
                <a:cubicBezTo>
                  <a:pt x="490" y="375"/>
                  <a:pt x="512" y="352"/>
                  <a:pt x="512" y="321"/>
                </a:cubicBezTo>
                <a:cubicBezTo>
                  <a:pt x="512" y="275"/>
                  <a:pt x="512" y="275"/>
                  <a:pt x="512" y="275"/>
                </a:cubicBezTo>
                <a:cubicBezTo>
                  <a:pt x="566" y="275"/>
                  <a:pt x="566" y="275"/>
                  <a:pt x="566" y="275"/>
                </a:cubicBezTo>
                <a:cubicBezTo>
                  <a:pt x="589" y="275"/>
                  <a:pt x="612" y="244"/>
                  <a:pt x="612" y="221"/>
                </a:cubicBezTo>
                <a:cubicBezTo>
                  <a:pt x="612" y="214"/>
                  <a:pt x="612" y="214"/>
                  <a:pt x="612" y="214"/>
                </a:cubicBezTo>
                <a:cubicBezTo>
                  <a:pt x="643" y="214"/>
                  <a:pt x="643" y="214"/>
                  <a:pt x="643" y="214"/>
                </a:cubicBezTo>
                <a:cubicBezTo>
                  <a:pt x="643" y="451"/>
                  <a:pt x="643" y="451"/>
                  <a:pt x="643" y="451"/>
                </a:cubicBezTo>
                <a:cubicBezTo>
                  <a:pt x="643" y="826"/>
                  <a:pt x="643" y="826"/>
                  <a:pt x="643" y="826"/>
                </a:cubicBezTo>
                <a:cubicBezTo>
                  <a:pt x="520" y="826"/>
                  <a:pt x="520" y="826"/>
                  <a:pt x="520" y="826"/>
                </a:cubicBezTo>
                <a:cubicBezTo>
                  <a:pt x="520" y="719"/>
                  <a:pt x="520" y="719"/>
                  <a:pt x="520" y="719"/>
                </a:cubicBezTo>
                <a:cubicBezTo>
                  <a:pt x="520" y="704"/>
                  <a:pt x="512" y="696"/>
                  <a:pt x="497" y="696"/>
                </a:cubicBezTo>
                <a:cubicBezTo>
                  <a:pt x="359" y="696"/>
                  <a:pt x="359" y="696"/>
                  <a:pt x="359" y="696"/>
                </a:cubicBezTo>
                <a:cubicBezTo>
                  <a:pt x="344" y="696"/>
                  <a:pt x="329" y="704"/>
                  <a:pt x="329" y="719"/>
                </a:cubicBezTo>
                <a:cubicBezTo>
                  <a:pt x="329" y="826"/>
                  <a:pt x="329" y="826"/>
                  <a:pt x="329" y="826"/>
                </a:cubicBezTo>
                <a:cubicBezTo>
                  <a:pt x="214" y="826"/>
                  <a:pt x="214" y="826"/>
                  <a:pt x="214" y="826"/>
                </a:cubicBezTo>
                <a:lnTo>
                  <a:pt x="214" y="451"/>
                </a:lnTo>
                <a:close/>
                <a:moveTo>
                  <a:pt x="382" y="826"/>
                </a:moveTo>
                <a:lnTo>
                  <a:pt x="382" y="826"/>
                </a:lnTo>
                <a:cubicBezTo>
                  <a:pt x="382" y="742"/>
                  <a:pt x="382" y="742"/>
                  <a:pt x="382" y="742"/>
                </a:cubicBezTo>
                <a:cubicBezTo>
                  <a:pt x="467" y="742"/>
                  <a:pt x="467" y="742"/>
                  <a:pt x="467" y="742"/>
                </a:cubicBezTo>
                <a:cubicBezTo>
                  <a:pt x="467" y="826"/>
                  <a:pt x="467" y="826"/>
                  <a:pt x="467" y="826"/>
                </a:cubicBezTo>
                <a:lnTo>
                  <a:pt x="382" y="826"/>
                </a:lnTo>
                <a:close/>
                <a:moveTo>
                  <a:pt x="803" y="826"/>
                </a:moveTo>
                <a:lnTo>
                  <a:pt x="803" y="826"/>
                </a:lnTo>
                <a:cubicBezTo>
                  <a:pt x="688" y="826"/>
                  <a:pt x="688" y="826"/>
                  <a:pt x="688" y="826"/>
                </a:cubicBezTo>
                <a:cubicBezTo>
                  <a:pt x="688" y="474"/>
                  <a:pt x="688" y="474"/>
                  <a:pt x="688" y="474"/>
                </a:cubicBezTo>
                <a:cubicBezTo>
                  <a:pt x="803" y="474"/>
                  <a:pt x="803" y="474"/>
                  <a:pt x="803" y="474"/>
                </a:cubicBezTo>
                <a:lnTo>
                  <a:pt x="803" y="8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20282985" y="7878701"/>
            <a:ext cx="91863" cy="96965"/>
          </a:xfrm>
          <a:custGeom>
            <a:avLst/>
            <a:gdLst/>
            <a:ahLst/>
            <a:cxnLst/>
            <a:rect l="l" t="t" r="r" b="b"/>
            <a:pathLst>
              <a:path w="78" h="85" extrusionOk="0">
                <a:moveTo>
                  <a:pt x="38" y="84"/>
                </a:moveTo>
                <a:lnTo>
                  <a:pt x="38" y="84"/>
                </a:lnTo>
                <a:cubicBezTo>
                  <a:pt x="61" y="84"/>
                  <a:pt x="77" y="61"/>
                  <a:pt x="77" y="46"/>
                </a:cubicBezTo>
                <a:lnTo>
                  <a:pt x="77" y="46"/>
                </a:lnTo>
                <a:cubicBezTo>
                  <a:pt x="77" y="23"/>
                  <a:pt x="61" y="0"/>
                  <a:pt x="38" y="0"/>
                </a:cubicBezTo>
                <a:cubicBezTo>
                  <a:pt x="15" y="0"/>
                  <a:pt x="0" y="23"/>
                  <a:pt x="0" y="46"/>
                </a:cubicBezTo>
                <a:lnTo>
                  <a:pt x="0" y="46"/>
                </a:lnTo>
                <a:cubicBezTo>
                  <a:pt x="0" y="61"/>
                  <a:pt x="15" y="84"/>
                  <a:pt x="38" y="8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19971669" y="7878701"/>
            <a:ext cx="91863" cy="96965"/>
          </a:xfrm>
          <a:custGeom>
            <a:avLst/>
            <a:gdLst/>
            <a:ahLst/>
            <a:cxnLst/>
            <a:rect l="l" t="t" r="r" b="b"/>
            <a:pathLst>
              <a:path w="78" h="85" extrusionOk="0">
                <a:moveTo>
                  <a:pt x="38" y="0"/>
                </a:moveTo>
                <a:lnTo>
                  <a:pt x="38" y="0"/>
                </a:lnTo>
                <a:lnTo>
                  <a:pt x="38" y="0"/>
                </a:lnTo>
                <a:cubicBezTo>
                  <a:pt x="23" y="0"/>
                  <a:pt x="0" y="23"/>
                  <a:pt x="0" y="46"/>
                </a:cubicBezTo>
                <a:lnTo>
                  <a:pt x="0" y="46"/>
                </a:lnTo>
                <a:cubicBezTo>
                  <a:pt x="0" y="61"/>
                  <a:pt x="23" y="84"/>
                  <a:pt x="38" y="84"/>
                </a:cubicBezTo>
                <a:lnTo>
                  <a:pt x="38" y="84"/>
                </a:lnTo>
                <a:cubicBezTo>
                  <a:pt x="61" y="84"/>
                  <a:pt x="77" y="61"/>
                  <a:pt x="77" y="46"/>
                </a:cubicBezTo>
                <a:lnTo>
                  <a:pt x="77" y="46"/>
                </a:lnTo>
                <a:cubicBezTo>
                  <a:pt x="77" y="23"/>
                  <a:pt x="61" y="0"/>
                  <a:pt x="38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20129880" y="7878701"/>
            <a:ext cx="91863" cy="96965"/>
          </a:xfrm>
          <a:custGeom>
            <a:avLst/>
            <a:gdLst/>
            <a:ahLst/>
            <a:cxnLst/>
            <a:rect l="l" t="t" r="r" b="b"/>
            <a:pathLst>
              <a:path w="78" h="85" extrusionOk="0">
                <a:moveTo>
                  <a:pt x="38" y="84"/>
                </a:moveTo>
                <a:lnTo>
                  <a:pt x="38" y="84"/>
                </a:lnTo>
                <a:lnTo>
                  <a:pt x="38" y="84"/>
                </a:lnTo>
                <a:cubicBezTo>
                  <a:pt x="54" y="84"/>
                  <a:pt x="77" y="61"/>
                  <a:pt x="77" y="46"/>
                </a:cubicBezTo>
                <a:lnTo>
                  <a:pt x="77" y="46"/>
                </a:lnTo>
                <a:cubicBezTo>
                  <a:pt x="77" y="23"/>
                  <a:pt x="54" y="0"/>
                  <a:pt x="38" y="0"/>
                </a:cubicBezTo>
                <a:lnTo>
                  <a:pt x="38" y="0"/>
                </a:lnTo>
                <a:cubicBezTo>
                  <a:pt x="15" y="0"/>
                  <a:pt x="0" y="23"/>
                  <a:pt x="0" y="46"/>
                </a:cubicBezTo>
                <a:lnTo>
                  <a:pt x="0" y="46"/>
                </a:lnTo>
                <a:cubicBezTo>
                  <a:pt x="0" y="61"/>
                  <a:pt x="15" y="84"/>
                  <a:pt x="38" y="8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20282985" y="7740905"/>
            <a:ext cx="91863" cy="86758"/>
          </a:xfrm>
          <a:custGeom>
            <a:avLst/>
            <a:gdLst/>
            <a:ahLst/>
            <a:cxnLst/>
            <a:rect l="l" t="t" r="r" b="b"/>
            <a:pathLst>
              <a:path w="78" h="77" extrusionOk="0">
                <a:moveTo>
                  <a:pt x="38" y="76"/>
                </a:moveTo>
                <a:lnTo>
                  <a:pt x="38" y="76"/>
                </a:lnTo>
                <a:cubicBezTo>
                  <a:pt x="61" y="76"/>
                  <a:pt x="77" y="61"/>
                  <a:pt x="77" y="38"/>
                </a:cubicBezTo>
                <a:cubicBezTo>
                  <a:pt x="77" y="22"/>
                  <a:pt x="61" y="0"/>
                  <a:pt x="38" y="0"/>
                </a:cubicBezTo>
                <a:cubicBezTo>
                  <a:pt x="15" y="0"/>
                  <a:pt x="0" y="22"/>
                  <a:pt x="0" y="38"/>
                </a:cubicBezTo>
                <a:cubicBezTo>
                  <a:pt x="0" y="61"/>
                  <a:pt x="15" y="76"/>
                  <a:pt x="38" y="7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19971669" y="7740905"/>
            <a:ext cx="91863" cy="86758"/>
          </a:xfrm>
          <a:custGeom>
            <a:avLst/>
            <a:gdLst/>
            <a:ahLst/>
            <a:cxnLst/>
            <a:rect l="l" t="t" r="r" b="b"/>
            <a:pathLst>
              <a:path w="78" h="77" extrusionOk="0">
                <a:moveTo>
                  <a:pt x="38" y="0"/>
                </a:moveTo>
                <a:lnTo>
                  <a:pt x="38" y="0"/>
                </a:lnTo>
                <a:lnTo>
                  <a:pt x="38" y="0"/>
                </a:lnTo>
                <a:cubicBezTo>
                  <a:pt x="23" y="0"/>
                  <a:pt x="0" y="22"/>
                  <a:pt x="0" y="38"/>
                </a:cubicBezTo>
                <a:cubicBezTo>
                  <a:pt x="0" y="61"/>
                  <a:pt x="23" y="76"/>
                  <a:pt x="38" y="76"/>
                </a:cubicBezTo>
                <a:lnTo>
                  <a:pt x="38" y="76"/>
                </a:lnTo>
                <a:cubicBezTo>
                  <a:pt x="61" y="76"/>
                  <a:pt x="77" y="61"/>
                  <a:pt x="77" y="38"/>
                </a:cubicBezTo>
                <a:cubicBezTo>
                  <a:pt x="77" y="22"/>
                  <a:pt x="61" y="0"/>
                  <a:pt x="38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20129880" y="7740905"/>
            <a:ext cx="91863" cy="86758"/>
          </a:xfrm>
          <a:custGeom>
            <a:avLst/>
            <a:gdLst/>
            <a:ahLst/>
            <a:cxnLst/>
            <a:rect l="l" t="t" r="r" b="b"/>
            <a:pathLst>
              <a:path w="78" h="77" extrusionOk="0">
                <a:moveTo>
                  <a:pt x="38" y="76"/>
                </a:moveTo>
                <a:lnTo>
                  <a:pt x="38" y="76"/>
                </a:lnTo>
                <a:lnTo>
                  <a:pt x="38" y="76"/>
                </a:lnTo>
                <a:cubicBezTo>
                  <a:pt x="54" y="76"/>
                  <a:pt x="77" y="61"/>
                  <a:pt x="77" y="38"/>
                </a:cubicBezTo>
                <a:cubicBezTo>
                  <a:pt x="77" y="22"/>
                  <a:pt x="54" y="0"/>
                  <a:pt x="38" y="0"/>
                </a:cubicBezTo>
                <a:lnTo>
                  <a:pt x="38" y="0"/>
                </a:lnTo>
                <a:cubicBezTo>
                  <a:pt x="15" y="0"/>
                  <a:pt x="0" y="22"/>
                  <a:pt x="0" y="38"/>
                </a:cubicBezTo>
                <a:cubicBezTo>
                  <a:pt x="0" y="61"/>
                  <a:pt x="15" y="76"/>
                  <a:pt x="38" y="7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20282985" y="7598007"/>
            <a:ext cx="91863" cy="91863"/>
          </a:xfrm>
          <a:custGeom>
            <a:avLst/>
            <a:gdLst/>
            <a:ahLst/>
            <a:cxnLst/>
            <a:rect l="l" t="t" r="r" b="b"/>
            <a:pathLst>
              <a:path w="78" h="78" extrusionOk="0">
                <a:moveTo>
                  <a:pt x="38" y="77"/>
                </a:moveTo>
                <a:lnTo>
                  <a:pt x="38" y="77"/>
                </a:lnTo>
                <a:cubicBezTo>
                  <a:pt x="61" y="77"/>
                  <a:pt x="77" y="61"/>
                  <a:pt x="77" y="38"/>
                </a:cubicBezTo>
                <a:lnTo>
                  <a:pt x="77" y="38"/>
                </a:lnTo>
                <a:cubicBezTo>
                  <a:pt x="77" y="15"/>
                  <a:pt x="61" y="0"/>
                  <a:pt x="38" y="0"/>
                </a:cubicBezTo>
                <a:cubicBezTo>
                  <a:pt x="15" y="0"/>
                  <a:pt x="0" y="15"/>
                  <a:pt x="0" y="38"/>
                </a:cubicBezTo>
                <a:lnTo>
                  <a:pt x="0" y="38"/>
                </a:lnTo>
                <a:cubicBezTo>
                  <a:pt x="0" y="61"/>
                  <a:pt x="15" y="77"/>
                  <a:pt x="38" y="7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9971669" y="7598007"/>
            <a:ext cx="91863" cy="91863"/>
          </a:xfrm>
          <a:custGeom>
            <a:avLst/>
            <a:gdLst/>
            <a:ahLst/>
            <a:cxnLst/>
            <a:rect l="l" t="t" r="r" b="b"/>
            <a:pathLst>
              <a:path w="78" h="78" extrusionOk="0">
                <a:moveTo>
                  <a:pt x="38" y="0"/>
                </a:moveTo>
                <a:lnTo>
                  <a:pt x="38" y="0"/>
                </a:lnTo>
                <a:lnTo>
                  <a:pt x="38" y="0"/>
                </a:lnTo>
                <a:cubicBezTo>
                  <a:pt x="23" y="0"/>
                  <a:pt x="0" y="15"/>
                  <a:pt x="0" y="38"/>
                </a:cubicBezTo>
                <a:lnTo>
                  <a:pt x="0" y="38"/>
                </a:lnTo>
                <a:cubicBezTo>
                  <a:pt x="0" y="61"/>
                  <a:pt x="23" y="77"/>
                  <a:pt x="38" y="77"/>
                </a:cubicBezTo>
                <a:lnTo>
                  <a:pt x="38" y="77"/>
                </a:lnTo>
                <a:cubicBezTo>
                  <a:pt x="61" y="77"/>
                  <a:pt x="77" y="61"/>
                  <a:pt x="77" y="38"/>
                </a:cubicBezTo>
                <a:lnTo>
                  <a:pt x="77" y="38"/>
                </a:lnTo>
                <a:cubicBezTo>
                  <a:pt x="77" y="15"/>
                  <a:pt x="61" y="0"/>
                  <a:pt x="38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11561111" y="7215246"/>
            <a:ext cx="1255462" cy="1030908"/>
          </a:xfrm>
          <a:custGeom>
            <a:avLst/>
            <a:gdLst/>
            <a:ahLst/>
            <a:cxnLst/>
            <a:rect l="l" t="t" r="r" b="b"/>
            <a:pathLst>
              <a:path w="1086" h="889" extrusionOk="0">
                <a:moveTo>
                  <a:pt x="1085" y="528"/>
                </a:moveTo>
                <a:lnTo>
                  <a:pt x="1085" y="528"/>
                </a:lnTo>
                <a:cubicBezTo>
                  <a:pt x="1070" y="482"/>
                  <a:pt x="1047" y="444"/>
                  <a:pt x="1009" y="406"/>
                </a:cubicBezTo>
                <a:cubicBezTo>
                  <a:pt x="955" y="352"/>
                  <a:pt x="886" y="321"/>
                  <a:pt x="802" y="321"/>
                </a:cubicBezTo>
                <a:cubicBezTo>
                  <a:pt x="794" y="321"/>
                  <a:pt x="787" y="321"/>
                  <a:pt x="779" y="321"/>
                </a:cubicBezTo>
                <a:cubicBezTo>
                  <a:pt x="810" y="276"/>
                  <a:pt x="833" y="222"/>
                  <a:pt x="833" y="161"/>
                </a:cubicBezTo>
                <a:cubicBezTo>
                  <a:pt x="833" y="107"/>
                  <a:pt x="817" y="61"/>
                  <a:pt x="794" y="15"/>
                </a:cubicBezTo>
                <a:cubicBezTo>
                  <a:pt x="787" y="8"/>
                  <a:pt x="772" y="0"/>
                  <a:pt x="764" y="8"/>
                </a:cubicBezTo>
                <a:cubicBezTo>
                  <a:pt x="749" y="15"/>
                  <a:pt x="741" y="31"/>
                  <a:pt x="749" y="46"/>
                </a:cubicBezTo>
                <a:cubicBezTo>
                  <a:pt x="772" y="76"/>
                  <a:pt x="779" y="115"/>
                  <a:pt x="779" y="161"/>
                </a:cubicBezTo>
                <a:cubicBezTo>
                  <a:pt x="779" y="199"/>
                  <a:pt x="764" y="245"/>
                  <a:pt x="749" y="276"/>
                </a:cubicBezTo>
                <a:cubicBezTo>
                  <a:pt x="695" y="214"/>
                  <a:pt x="626" y="176"/>
                  <a:pt x="543" y="176"/>
                </a:cubicBezTo>
                <a:cubicBezTo>
                  <a:pt x="459" y="176"/>
                  <a:pt x="382" y="214"/>
                  <a:pt x="336" y="276"/>
                </a:cubicBezTo>
                <a:cubicBezTo>
                  <a:pt x="313" y="237"/>
                  <a:pt x="306" y="199"/>
                  <a:pt x="306" y="161"/>
                </a:cubicBezTo>
                <a:cubicBezTo>
                  <a:pt x="306" y="115"/>
                  <a:pt x="313" y="76"/>
                  <a:pt x="336" y="46"/>
                </a:cubicBezTo>
                <a:cubicBezTo>
                  <a:pt x="344" y="31"/>
                  <a:pt x="336" y="15"/>
                  <a:pt x="321" y="8"/>
                </a:cubicBezTo>
                <a:cubicBezTo>
                  <a:pt x="313" y="0"/>
                  <a:pt x="298" y="8"/>
                  <a:pt x="290" y="15"/>
                </a:cubicBezTo>
                <a:cubicBezTo>
                  <a:pt x="267" y="61"/>
                  <a:pt x="252" y="107"/>
                  <a:pt x="252" y="161"/>
                </a:cubicBezTo>
                <a:cubicBezTo>
                  <a:pt x="252" y="222"/>
                  <a:pt x="275" y="276"/>
                  <a:pt x="306" y="321"/>
                </a:cubicBezTo>
                <a:cubicBezTo>
                  <a:pt x="298" y="321"/>
                  <a:pt x="290" y="321"/>
                  <a:pt x="283" y="321"/>
                </a:cubicBezTo>
                <a:cubicBezTo>
                  <a:pt x="199" y="321"/>
                  <a:pt x="130" y="352"/>
                  <a:pt x="76" y="406"/>
                </a:cubicBezTo>
                <a:cubicBezTo>
                  <a:pt x="38" y="444"/>
                  <a:pt x="15" y="482"/>
                  <a:pt x="0" y="528"/>
                </a:cubicBezTo>
                <a:cubicBezTo>
                  <a:pt x="0" y="543"/>
                  <a:pt x="7" y="559"/>
                  <a:pt x="23" y="559"/>
                </a:cubicBezTo>
                <a:cubicBezTo>
                  <a:pt x="30" y="566"/>
                  <a:pt x="46" y="559"/>
                  <a:pt x="53" y="543"/>
                </a:cubicBezTo>
                <a:cubicBezTo>
                  <a:pt x="61" y="505"/>
                  <a:pt x="84" y="474"/>
                  <a:pt x="114" y="444"/>
                </a:cubicBezTo>
                <a:cubicBezTo>
                  <a:pt x="160" y="398"/>
                  <a:pt x="214" y="375"/>
                  <a:pt x="283" y="375"/>
                </a:cubicBezTo>
                <a:lnTo>
                  <a:pt x="290" y="375"/>
                </a:lnTo>
                <a:cubicBezTo>
                  <a:pt x="283" y="390"/>
                  <a:pt x="283" y="413"/>
                  <a:pt x="283" y="429"/>
                </a:cubicBezTo>
                <a:cubicBezTo>
                  <a:pt x="283" y="559"/>
                  <a:pt x="382" y="666"/>
                  <a:pt x="505" y="681"/>
                </a:cubicBezTo>
                <a:cubicBezTo>
                  <a:pt x="497" y="719"/>
                  <a:pt x="474" y="750"/>
                  <a:pt x="443" y="780"/>
                </a:cubicBezTo>
                <a:cubicBezTo>
                  <a:pt x="420" y="803"/>
                  <a:pt x="382" y="826"/>
                  <a:pt x="344" y="842"/>
                </a:cubicBezTo>
                <a:cubicBezTo>
                  <a:pt x="329" y="842"/>
                  <a:pt x="321" y="857"/>
                  <a:pt x="329" y="872"/>
                </a:cubicBezTo>
                <a:cubicBezTo>
                  <a:pt x="329" y="880"/>
                  <a:pt x="344" y="888"/>
                  <a:pt x="352" y="888"/>
                </a:cubicBezTo>
                <a:cubicBezTo>
                  <a:pt x="359" y="888"/>
                  <a:pt x="359" y="888"/>
                  <a:pt x="359" y="888"/>
                </a:cubicBezTo>
                <a:cubicBezTo>
                  <a:pt x="405" y="872"/>
                  <a:pt x="451" y="849"/>
                  <a:pt x="482" y="819"/>
                </a:cubicBezTo>
                <a:cubicBezTo>
                  <a:pt x="512" y="788"/>
                  <a:pt x="528" y="765"/>
                  <a:pt x="543" y="735"/>
                </a:cubicBezTo>
                <a:cubicBezTo>
                  <a:pt x="557" y="765"/>
                  <a:pt x="572" y="788"/>
                  <a:pt x="603" y="819"/>
                </a:cubicBezTo>
                <a:cubicBezTo>
                  <a:pt x="634" y="849"/>
                  <a:pt x="680" y="872"/>
                  <a:pt x="726" y="888"/>
                </a:cubicBezTo>
                <a:cubicBezTo>
                  <a:pt x="726" y="888"/>
                  <a:pt x="726" y="888"/>
                  <a:pt x="733" y="888"/>
                </a:cubicBezTo>
                <a:cubicBezTo>
                  <a:pt x="741" y="888"/>
                  <a:pt x="756" y="880"/>
                  <a:pt x="756" y="872"/>
                </a:cubicBezTo>
                <a:cubicBezTo>
                  <a:pt x="764" y="857"/>
                  <a:pt x="756" y="842"/>
                  <a:pt x="741" y="842"/>
                </a:cubicBezTo>
                <a:cubicBezTo>
                  <a:pt x="703" y="826"/>
                  <a:pt x="664" y="803"/>
                  <a:pt x="641" y="780"/>
                </a:cubicBezTo>
                <a:cubicBezTo>
                  <a:pt x="611" y="750"/>
                  <a:pt x="588" y="719"/>
                  <a:pt x="580" y="681"/>
                </a:cubicBezTo>
                <a:cubicBezTo>
                  <a:pt x="703" y="666"/>
                  <a:pt x="794" y="559"/>
                  <a:pt x="794" y="429"/>
                </a:cubicBezTo>
                <a:cubicBezTo>
                  <a:pt x="794" y="413"/>
                  <a:pt x="794" y="390"/>
                  <a:pt x="787" y="375"/>
                </a:cubicBezTo>
                <a:cubicBezTo>
                  <a:pt x="794" y="375"/>
                  <a:pt x="802" y="375"/>
                  <a:pt x="802" y="375"/>
                </a:cubicBezTo>
                <a:cubicBezTo>
                  <a:pt x="871" y="375"/>
                  <a:pt x="925" y="398"/>
                  <a:pt x="970" y="444"/>
                </a:cubicBezTo>
                <a:cubicBezTo>
                  <a:pt x="1001" y="474"/>
                  <a:pt x="1024" y="505"/>
                  <a:pt x="1032" y="543"/>
                </a:cubicBezTo>
                <a:cubicBezTo>
                  <a:pt x="1039" y="559"/>
                  <a:pt x="1055" y="566"/>
                  <a:pt x="1062" y="559"/>
                </a:cubicBezTo>
                <a:cubicBezTo>
                  <a:pt x="1078" y="559"/>
                  <a:pt x="1085" y="543"/>
                  <a:pt x="1085" y="528"/>
                </a:cubicBezTo>
                <a:close/>
                <a:moveTo>
                  <a:pt x="543" y="229"/>
                </a:moveTo>
                <a:lnTo>
                  <a:pt x="543" y="229"/>
                </a:lnTo>
                <a:cubicBezTo>
                  <a:pt x="611" y="229"/>
                  <a:pt x="672" y="268"/>
                  <a:pt x="710" y="321"/>
                </a:cubicBezTo>
                <a:cubicBezTo>
                  <a:pt x="703" y="329"/>
                  <a:pt x="695" y="344"/>
                  <a:pt x="680" y="352"/>
                </a:cubicBezTo>
                <a:cubicBezTo>
                  <a:pt x="664" y="360"/>
                  <a:pt x="657" y="367"/>
                  <a:pt x="641" y="375"/>
                </a:cubicBezTo>
                <a:cubicBezTo>
                  <a:pt x="611" y="390"/>
                  <a:pt x="580" y="398"/>
                  <a:pt x="543" y="398"/>
                </a:cubicBezTo>
                <a:cubicBezTo>
                  <a:pt x="505" y="398"/>
                  <a:pt x="474" y="390"/>
                  <a:pt x="443" y="375"/>
                </a:cubicBezTo>
                <a:cubicBezTo>
                  <a:pt x="428" y="367"/>
                  <a:pt x="420" y="360"/>
                  <a:pt x="405" y="352"/>
                </a:cubicBezTo>
                <a:cubicBezTo>
                  <a:pt x="390" y="337"/>
                  <a:pt x="382" y="329"/>
                  <a:pt x="367" y="321"/>
                </a:cubicBezTo>
                <a:cubicBezTo>
                  <a:pt x="405" y="260"/>
                  <a:pt x="466" y="229"/>
                  <a:pt x="543" y="229"/>
                </a:cubicBezTo>
                <a:close/>
                <a:moveTo>
                  <a:pt x="565" y="444"/>
                </a:moveTo>
                <a:lnTo>
                  <a:pt x="565" y="444"/>
                </a:lnTo>
                <a:cubicBezTo>
                  <a:pt x="557" y="459"/>
                  <a:pt x="549" y="474"/>
                  <a:pt x="543" y="490"/>
                </a:cubicBezTo>
                <a:cubicBezTo>
                  <a:pt x="535" y="474"/>
                  <a:pt x="528" y="459"/>
                  <a:pt x="520" y="444"/>
                </a:cubicBezTo>
                <a:cubicBezTo>
                  <a:pt x="528" y="444"/>
                  <a:pt x="535" y="444"/>
                  <a:pt x="543" y="444"/>
                </a:cubicBezTo>
                <a:cubicBezTo>
                  <a:pt x="549" y="444"/>
                  <a:pt x="557" y="444"/>
                  <a:pt x="565" y="444"/>
                </a:cubicBezTo>
                <a:close/>
                <a:moveTo>
                  <a:pt x="336" y="429"/>
                </a:moveTo>
                <a:lnTo>
                  <a:pt x="336" y="429"/>
                </a:lnTo>
                <a:cubicBezTo>
                  <a:pt x="336" y="413"/>
                  <a:pt x="336" y="398"/>
                  <a:pt x="344" y="383"/>
                </a:cubicBezTo>
                <a:cubicBezTo>
                  <a:pt x="352" y="383"/>
                  <a:pt x="367" y="390"/>
                  <a:pt x="375" y="398"/>
                </a:cubicBezTo>
                <a:cubicBezTo>
                  <a:pt x="390" y="406"/>
                  <a:pt x="405" y="413"/>
                  <a:pt x="420" y="421"/>
                </a:cubicBezTo>
                <a:cubicBezTo>
                  <a:pt x="428" y="429"/>
                  <a:pt x="436" y="436"/>
                  <a:pt x="443" y="444"/>
                </a:cubicBezTo>
                <a:cubicBezTo>
                  <a:pt x="489" y="490"/>
                  <a:pt x="520" y="551"/>
                  <a:pt x="520" y="612"/>
                </a:cubicBezTo>
                <a:cubicBezTo>
                  <a:pt x="520" y="620"/>
                  <a:pt x="520" y="627"/>
                  <a:pt x="512" y="635"/>
                </a:cubicBezTo>
                <a:cubicBezTo>
                  <a:pt x="413" y="620"/>
                  <a:pt x="336" y="536"/>
                  <a:pt x="336" y="429"/>
                </a:cubicBezTo>
                <a:close/>
                <a:moveTo>
                  <a:pt x="741" y="429"/>
                </a:moveTo>
                <a:lnTo>
                  <a:pt x="741" y="429"/>
                </a:lnTo>
                <a:cubicBezTo>
                  <a:pt x="741" y="536"/>
                  <a:pt x="664" y="620"/>
                  <a:pt x="572" y="635"/>
                </a:cubicBezTo>
                <a:cubicBezTo>
                  <a:pt x="565" y="627"/>
                  <a:pt x="565" y="620"/>
                  <a:pt x="565" y="612"/>
                </a:cubicBezTo>
                <a:cubicBezTo>
                  <a:pt x="565" y="551"/>
                  <a:pt x="596" y="490"/>
                  <a:pt x="641" y="444"/>
                </a:cubicBezTo>
                <a:cubicBezTo>
                  <a:pt x="649" y="436"/>
                  <a:pt x="657" y="429"/>
                  <a:pt x="664" y="421"/>
                </a:cubicBezTo>
                <a:cubicBezTo>
                  <a:pt x="680" y="413"/>
                  <a:pt x="695" y="406"/>
                  <a:pt x="710" y="398"/>
                </a:cubicBezTo>
                <a:cubicBezTo>
                  <a:pt x="718" y="390"/>
                  <a:pt x="726" y="390"/>
                  <a:pt x="741" y="383"/>
                </a:cubicBezTo>
                <a:cubicBezTo>
                  <a:pt x="741" y="398"/>
                  <a:pt x="741" y="413"/>
                  <a:pt x="741" y="42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3977317" y="7205039"/>
            <a:ext cx="1153387" cy="984975"/>
          </a:xfrm>
          <a:custGeom>
            <a:avLst/>
            <a:gdLst/>
            <a:ahLst/>
            <a:cxnLst/>
            <a:rect l="l" t="t" r="r" b="b"/>
            <a:pathLst>
              <a:path w="996" h="851" extrusionOk="0">
                <a:moveTo>
                  <a:pt x="988" y="613"/>
                </a:moveTo>
                <a:lnTo>
                  <a:pt x="988" y="613"/>
                </a:lnTo>
                <a:cubicBezTo>
                  <a:pt x="988" y="613"/>
                  <a:pt x="972" y="567"/>
                  <a:pt x="941" y="513"/>
                </a:cubicBezTo>
                <a:cubicBezTo>
                  <a:pt x="903" y="437"/>
                  <a:pt x="873" y="398"/>
                  <a:pt x="834" y="391"/>
                </a:cubicBezTo>
                <a:cubicBezTo>
                  <a:pt x="819" y="391"/>
                  <a:pt x="796" y="391"/>
                  <a:pt x="773" y="421"/>
                </a:cubicBezTo>
                <a:cubicBezTo>
                  <a:pt x="743" y="460"/>
                  <a:pt x="704" y="475"/>
                  <a:pt x="666" y="498"/>
                </a:cubicBezTo>
                <a:cubicBezTo>
                  <a:pt x="658" y="505"/>
                  <a:pt x="651" y="505"/>
                  <a:pt x="643" y="513"/>
                </a:cubicBezTo>
                <a:cubicBezTo>
                  <a:pt x="643" y="505"/>
                  <a:pt x="651" y="498"/>
                  <a:pt x="651" y="498"/>
                </a:cubicBezTo>
                <a:cubicBezTo>
                  <a:pt x="643" y="383"/>
                  <a:pt x="658" y="337"/>
                  <a:pt x="674" y="314"/>
                </a:cubicBezTo>
                <a:cubicBezTo>
                  <a:pt x="674" y="299"/>
                  <a:pt x="681" y="284"/>
                  <a:pt x="681" y="268"/>
                </a:cubicBezTo>
                <a:cubicBezTo>
                  <a:pt x="689" y="260"/>
                  <a:pt x="697" y="253"/>
                  <a:pt x="704" y="245"/>
                </a:cubicBezTo>
                <a:cubicBezTo>
                  <a:pt x="727" y="199"/>
                  <a:pt x="712" y="146"/>
                  <a:pt x="674" y="123"/>
                </a:cubicBezTo>
                <a:cubicBezTo>
                  <a:pt x="658" y="115"/>
                  <a:pt x="643" y="107"/>
                  <a:pt x="628" y="107"/>
                </a:cubicBezTo>
                <a:cubicBezTo>
                  <a:pt x="628" y="107"/>
                  <a:pt x="628" y="107"/>
                  <a:pt x="628" y="100"/>
                </a:cubicBezTo>
                <a:cubicBezTo>
                  <a:pt x="605" y="62"/>
                  <a:pt x="574" y="31"/>
                  <a:pt x="544" y="16"/>
                </a:cubicBezTo>
                <a:cubicBezTo>
                  <a:pt x="505" y="0"/>
                  <a:pt x="467" y="0"/>
                  <a:pt x="414" y="8"/>
                </a:cubicBezTo>
                <a:cubicBezTo>
                  <a:pt x="367" y="16"/>
                  <a:pt x="337" y="31"/>
                  <a:pt x="322" y="69"/>
                </a:cubicBezTo>
                <a:cubicBezTo>
                  <a:pt x="306" y="92"/>
                  <a:pt x="299" y="138"/>
                  <a:pt x="337" y="215"/>
                </a:cubicBezTo>
                <a:cubicBezTo>
                  <a:pt x="345" y="245"/>
                  <a:pt x="352" y="276"/>
                  <a:pt x="360" y="299"/>
                </a:cubicBezTo>
                <a:cubicBezTo>
                  <a:pt x="367" y="314"/>
                  <a:pt x="375" y="322"/>
                  <a:pt x="383" y="322"/>
                </a:cubicBezTo>
                <a:cubicBezTo>
                  <a:pt x="383" y="322"/>
                  <a:pt x="383" y="314"/>
                  <a:pt x="391" y="314"/>
                </a:cubicBezTo>
                <a:cubicBezTo>
                  <a:pt x="398" y="314"/>
                  <a:pt x="406" y="307"/>
                  <a:pt x="406" y="291"/>
                </a:cubicBezTo>
                <a:cubicBezTo>
                  <a:pt x="398" y="260"/>
                  <a:pt x="383" y="230"/>
                  <a:pt x="375" y="199"/>
                </a:cubicBezTo>
                <a:cubicBezTo>
                  <a:pt x="352" y="153"/>
                  <a:pt x="345" y="115"/>
                  <a:pt x="360" y="84"/>
                </a:cubicBezTo>
                <a:cubicBezTo>
                  <a:pt x="367" y="69"/>
                  <a:pt x="391" y="54"/>
                  <a:pt x="421" y="46"/>
                </a:cubicBezTo>
                <a:cubicBezTo>
                  <a:pt x="505" y="31"/>
                  <a:pt x="551" y="54"/>
                  <a:pt x="590" y="115"/>
                </a:cubicBezTo>
                <a:cubicBezTo>
                  <a:pt x="574" y="123"/>
                  <a:pt x="559" y="138"/>
                  <a:pt x="551" y="153"/>
                </a:cubicBezTo>
                <a:cubicBezTo>
                  <a:pt x="536" y="176"/>
                  <a:pt x="536" y="199"/>
                  <a:pt x="544" y="222"/>
                </a:cubicBezTo>
                <a:cubicBezTo>
                  <a:pt x="544" y="245"/>
                  <a:pt x="559" y="260"/>
                  <a:pt x="582" y="276"/>
                </a:cubicBezTo>
                <a:cubicBezTo>
                  <a:pt x="597" y="284"/>
                  <a:pt x="612" y="284"/>
                  <a:pt x="628" y="284"/>
                </a:cubicBezTo>
                <a:lnTo>
                  <a:pt x="628" y="284"/>
                </a:lnTo>
                <a:lnTo>
                  <a:pt x="635" y="284"/>
                </a:lnTo>
                <a:cubicBezTo>
                  <a:pt x="635" y="291"/>
                  <a:pt x="628" y="291"/>
                  <a:pt x="628" y="299"/>
                </a:cubicBezTo>
                <a:cubicBezTo>
                  <a:pt x="620" y="329"/>
                  <a:pt x="605" y="375"/>
                  <a:pt x="605" y="498"/>
                </a:cubicBezTo>
                <a:cubicBezTo>
                  <a:pt x="605" y="505"/>
                  <a:pt x="612" y="521"/>
                  <a:pt x="628" y="521"/>
                </a:cubicBezTo>
                <a:lnTo>
                  <a:pt x="628" y="521"/>
                </a:lnTo>
                <a:lnTo>
                  <a:pt x="628" y="521"/>
                </a:lnTo>
                <a:cubicBezTo>
                  <a:pt x="620" y="521"/>
                  <a:pt x="612" y="528"/>
                  <a:pt x="597" y="536"/>
                </a:cubicBezTo>
                <a:cubicBezTo>
                  <a:pt x="544" y="498"/>
                  <a:pt x="482" y="460"/>
                  <a:pt x="429" y="421"/>
                </a:cubicBezTo>
                <a:cubicBezTo>
                  <a:pt x="245" y="307"/>
                  <a:pt x="61" y="184"/>
                  <a:pt x="61" y="62"/>
                </a:cubicBezTo>
                <a:cubicBezTo>
                  <a:pt x="61" y="54"/>
                  <a:pt x="54" y="46"/>
                  <a:pt x="39" y="46"/>
                </a:cubicBezTo>
                <a:cubicBezTo>
                  <a:pt x="31" y="46"/>
                  <a:pt x="23" y="54"/>
                  <a:pt x="23" y="62"/>
                </a:cubicBezTo>
                <a:cubicBezTo>
                  <a:pt x="23" y="100"/>
                  <a:pt x="31" y="138"/>
                  <a:pt x="54" y="176"/>
                </a:cubicBezTo>
                <a:cubicBezTo>
                  <a:pt x="77" y="207"/>
                  <a:pt x="107" y="237"/>
                  <a:pt x="146" y="268"/>
                </a:cubicBezTo>
                <a:cubicBezTo>
                  <a:pt x="214" y="337"/>
                  <a:pt x="314" y="398"/>
                  <a:pt x="406" y="452"/>
                </a:cubicBezTo>
                <a:cubicBezTo>
                  <a:pt x="459" y="490"/>
                  <a:pt x="513" y="528"/>
                  <a:pt x="567" y="567"/>
                </a:cubicBezTo>
                <a:cubicBezTo>
                  <a:pt x="544" y="597"/>
                  <a:pt x="528" y="643"/>
                  <a:pt x="559" y="720"/>
                </a:cubicBezTo>
                <a:cubicBezTo>
                  <a:pt x="574" y="766"/>
                  <a:pt x="559" y="781"/>
                  <a:pt x="551" y="788"/>
                </a:cubicBezTo>
                <a:cubicBezTo>
                  <a:pt x="528" y="804"/>
                  <a:pt x="482" y="811"/>
                  <a:pt x="437" y="804"/>
                </a:cubicBezTo>
                <a:cubicBezTo>
                  <a:pt x="391" y="804"/>
                  <a:pt x="337" y="788"/>
                  <a:pt x="299" y="758"/>
                </a:cubicBezTo>
                <a:cubicBezTo>
                  <a:pt x="268" y="735"/>
                  <a:pt x="230" y="697"/>
                  <a:pt x="245" y="635"/>
                </a:cubicBezTo>
                <a:cubicBezTo>
                  <a:pt x="283" y="505"/>
                  <a:pt x="230" y="429"/>
                  <a:pt x="169" y="406"/>
                </a:cubicBezTo>
                <a:cubicBezTo>
                  <a:pt x="115" y="383"/>
                  <a:pt x="39" y="406"/>
                  <a:pt x="8" y="490"/>
                </a:cubicBezTo>
                <a:cubicBezTo>
                  <a:pt x="0" y="498"/>
                  <a:pt x="8" y="513"/>
                  <a:pt x="16" y="513"/>
                </a:cubicBezTo>
                <a:cubicBezTo>
                  <a:pt x="31" y="521"/>
                  <a:pt x="39" y="513"/>
                  <a:pt x="46" y="505"/>
                </a:cubicBezTo>
                <a:cubicBezTo>
                  <a:pt x="69" y="444"/>
                  <a:pt x="123" y="437"/>
                  <a:pt x="153" y="444"/>
                </a:cubicBezTo>
                <a:cubicBezTo>
                  <a:pt x="176" y="452"/>
                  <a:pt x="199" y="475"/>
                  <a:pt x="207" y="498"/>
                </a:cubicBezTo>
                <a:cubicBezTo>
                  <a:pt x="214" y="528"/>
                  <a:pt x="214" y="574"/>
                  <a:pt x="207" y="620"/>
                </a:cubicBezTo>
                <a:cubicBezTo>
                  <a:pt x="192" y="658"/>
                  <a:pt x="192" y="689"/>
                  <a:pt x="207" y="720"/>
                </a:cubicBezTo>
                <a:cubicBezTo>
                  <a:pt x="222" y="750"/>
                  <a:pt x="245" y="773"/>
                  <a:pt x="276" y="796"/>
                </a:cubicBezTo>
                <a:cubicBezTo>
                  <a:pt x="322" y="827"/>
                  <a:pt x="375" y="842"/>
                  <a:pt x="437" y="850"/>
                </a:cubicBezTo>
                <a:cubicBezTo>
                  <a:pt x="444" y="850"/>
                  <a:pt x="452" y="850"/>
                  <a:pt x="467" y="850"/>
                </a:cubicBezTo>
                <a:cubicBezTo>
                  <a:pt x="513" y="850"/>
                  <a:pt x="551" y="842"/>
                  <a:pt x="574" y="819"/>
                </a:cubicBezTo>
                <a:cubicBezTo>
                  <a:pt x="597" y="804"/>
                  <a:pt x="620" y="773"/>
                  <a:pt x="597" y="704"/>
                </a:cubicBezTo>
                <a:cubicBezTo>
                  <a:pt x="574" y="643"/>
                  <a:pt x="590" y="613"/>
                  <a:pt x="597" y="597"/>
                </a:cubicBezTo>
                <a:cubicBezTo>
                  <a:pt x="597" y="597"/>
                  <a:pt x="597" y="590"/>
                  <a:pt x="605" y="590"/>
                </a:cubicBezTo>
                <a:cubicBezTo>
                  <a:pt x="697" y="666"/>
                  <a:pt x="765" y="735"/>
                  <a:pt x="765" y="811"/>
                </a:cubicBezTo>
                <a:cubicBezTo>
                  <a:pt x="765" y="819"/>
                  <a:pt x="773" y="827"/>
                  <a:pt x="788" y="827"/>
                </a:cubicBezTo>
                <a:cubicBezTo>
                  <a:pt x="796" y="827"/>
                  <a:pt x="811" y="819"/>
                  <a:pt x="811" y="811"/>
                </a:cubicBezTo>
                <a:cubicBezTo>
                  <a:pt x="811" y="773"/>
                  <a:pt x="796" y="735"/>
                  <a:pt x="773" y="704"/>
                </a:cubicBezTo>
                <a:cubicBezTo>
                  <a:pt x="750" y="666"/>
                  <a:pt x="727" y="635"/>
                  <a:pt x="681" y="605"/>
                </a:cubicBezTo>
                <a:cubicBezTo>
                  <a:pt x="666" y="590"/>
                  <a:pt x="651" y="574"/>
                  <a:pt x="635" y="559"/>
                </a:cubicBezTo>
                <a:cubicBezTo>
                  <a:pt x="651" y="551"/>
                  <a:pt x="666" y="544"/>
                  <a:pt x="681" y="536"/>
                </a:cubicBezTo>
                <a:cubicBezTo>
                  <a:pt x="727" y="513"/>
                  <a:pt x="773" y="490"/>
                  <a:pt x="804" y="452"/>
                </a:cubicBezTo>
                <a:cubicBezTo>
                  <a:pt x="819" y="429"/>
                  <a:pt x="827" y="437"/>
                  <a:pt x="827" y="437"/>
                </a:cubicBezTo>
                <a:cubicBezTo>
                  <a:pt x="850" y="437"/>
                  <a:pt x="880" y="475"/>
                  <a:pt x="903" y="528"/>
                </a:cubicBezTo>
                <a:cubicBezTo>
                  <a:pt x="934" y="582"/>
                  <a:pt x="949" y="628"/>
                  <a:pt x="949" y="628"/>
                </a:cubicBezTo>
                <a:cubicBezTo>
                  <a:pt x="949" y="643"/>
                  <a:pt x="964" y="643"/>
                  <a:pt x="972" y="643"/>
                </a:cubicBezTo>
                <a:cubicBezTo>
                  <a:pt x="988" y="635"/>
                  <a:pt x="995" y="628"/>
                  <a:pt x="988" y="613"/>
                </a:cubicBezTo>
                <a:close/>
                <a:moveTo>
                  <a:pt x="628" y="245"/>
                </a:moveTo>
                <a:lnTo>
                  <a:pt x="628" y="245"/>
                </a:lnTo>
                <a:cubicBezTo>
                  <a:pt x="620" y="245"/>
                  <a:pt x="612" y="245"/>
                  <a:pt x="605" y="237"/>
                </a:cubicBezTo>
                <a:cubicBezTo>
                  <a:pt x="582" y="222"/>
                  <a:pt x="574" y="199"/>
                  <a:pt x="590" y="176"/>
                </a:cubicBezTo>
                <a:cubicBezTo>
                  <a:pt x="590" y="161"/>
                  <a:pt x="605" y="153"/>
                  <a:pt x="612" y="153"/>
                </a:cubicBezTo>
                <a:cubicBezTo>
                  <a:pt x="620" y="153"/>
                  <a:pt x="620" y="153"/>
                  <a:pt x="628" y="153"/>
                </a:cubicBezTo>
                <a:cubicBezTo>
                  <a:pt x="635" y="153"/>
                  <a:pt x="643" y="153"/>
                  <a:pt x="651" y="153"/>
                </a:cubicBezTo>
                <a:cubicBezTo>
                  <a:pt x="674" y="169"/>
                  <a:pt x="681" y="199"/>
                  <a:pt x="666" y="222"/>
                </a:cubicBezTo>
                <a:lnTo>
                  <a:pt x="666" y="222"/>
                </a:lnTo>
                <a:cubicBezTo>
                  <a:pt x="658" y="237"/>
                  <a:pt x="643" y="245"/>
                  <a:pt x="628" y="2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4263112" y="7740905"/>
            <a:ext cx="188828" cy="275589"/>
          </a:xfrm>
          <a:custGeom>
            <a:avLst/>
            <a:gdLst/>
            <a:ahLst/>
            <a:cxnLst/>
            <a:rect l="l" t="t" r="r" b="b"/>
            <a:pathLst>
              <a:path w="162" h="238" extrusionOk="0">
                <a:moveTo>
                  <a:pt x="15" y="237"/>
                </a:moveTo>
                <a:lnTo>
                  <a:pt x="15" y="237"/>
                </a:lnTo>
                <a:cubicBezTo>
                  <a:pt x="23" y="237"/>
                  <a:pt x="23" y="237"/>
                  <a:pt x="31" y="237"/>
                </a:cubicBezTo>
                <a:cubicBezTo>
                  <a:pt x="38" y="237"/>
                  <a:pt x="46" y="237"/>
                  <a:pt x="46" y="229"/>
                </a:cubicBezTo>
                <a:cubicBezTo>
                  <a:pt x="61" y="198"/>
                  <a:pt x="100" y="137"/>
                  <a:pt x="122" y="91"/>
                </a:cubicBezTo>
                <a:cubicBezTo>
                  <a:pt x="138" y="61"/>
                  <a:pt x="153" y="45"/>
                  <a:pt x="153" y="30"/>
                </a:cubicBezTo>
                <a:cubicBezTo>
                  <a:pt x="161" y="22"/>
                  <a:pt x="161" y="7"/>
                  <a:pt x="146" y="7"/>
                </a:cubicBezTo>
                <a:cubicBezTo>
                  <a:pt x="138" y="0"/>
                  <a:pt x="122" y="0"/>
                  <a:pt x="122" y="15"/>
                </a:cubicBezTo>
                <a:cubicBezTo>
                  <a:pt x="115" y="22"/>
                  <a:pt x="100" y="45"/>
                  <a:pt x="84" y="68"/>
                </a:cubicBezTo>
                <a:cubicBezTo>
                  <a:pt x="61" y="114"/>
                  <a:pt x="31" y="175"/>
                  <a:pt x="8" y="206"/>
                </a:cubicBezTo>
                <a:cubicBezTo>
                  <a:pt x="0" y="214"/>
                  <a:pt x="8" y="229"/>
                  <a:pt x="15" y="23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4191663" y="8093048"/>
            <a:ext cx="275589" cy="178621"/>
          </a:xfrm>
          <a:custGeom>
            <a:avLst/>
            <a:gdLst/>
            <a:ahLst/>
            <a:cxnLst/>
            <a:rect l="l" t="t" r="r" b="b"/>
            <a:pathLst>
              <a:path w="238" h="154" extrusionOk="0">
                <a:moveTo>
                  <a:pt x="199" y="91"/>
                </a:moveTo>
                <a:lnTo>
                  <a:pt x="199" y="91"/>
                </a:lnTo>
                <a:cubicBezTo>
                  <a:pt x="161" y="114"/>
                  <a:pt x="122" y="114"/>
                  <a:pt x="84" y="99"/>
                </a:cubicBezTo>
                <a:cubicBezTo>
                  <a:pt x="69" y="99"/>
                  <a:pt x="46" y="84"/>
                  <a:pt x="46" y="68"/>
                </a:cubicBezTo>
                <a:cubicBezTo>
                  <a:pt x="38" y="61"/>
                  <a:pt x="38" y="53"/>
                  <a:pt x="53" y="38"/>
                </a:cubicBezTo>
                <a:cubicBezTo>
                  <a:pt x="61" y="30"/>
                  <a:pt x="53" y="15"/>
                  <a:pt x="46" y="7"/>
                </a:cubicBezTo>
                <a:cubicBezTo>
                  <a:pt x="38" y="0"/>
                  <a:pt x="23" y="0"/>
                  <a:pt x="15" y="15"/>
                </a:cubicBezTo>
                <a:cubicBezTo>
                  <a:pt x="0" y="38"/>
                  <a:pt x="0" y="61"/>
                  <a:pt x="0" y="76"/>
                </a:cubicBezTo>
                <a:cubicBezTo>
                  <a:pt x="15" y="114"/>
                  <a:pt x="46" y="137"/>
                  <a:pt x="69" y="145"/>
                </a:cubicBezTo>
                <a:cubicBezTo>
                  <a:pt x="92" y="153"/>
                  <a:pt x="115" y="153"/>
                  <a:pt x="130" y="153"/>
                </a:cubicBezTo>
                <a:cubicBezTo>
                  <a:pt x="161" y="153"/>
                  <a:pt x="191" y="145"/>
                  <a:pt x="222" y="130"/>
                </a:cubicBezTo>
                <a:cubicBezTo>
                  <a:pt x="230" y="130"/>
                  <a:pt x="237" y="114"/>
                  <a:pt x="230" y="107"/>
                </a:cubicBezTo>
                <a:cubicBezTo>
                  <a:pt x="222" y="91"/>
                  <a:pt x="214" y="91"/>
                  <a:pt x="199" y="9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0"/>
          <p:cNvSpPr txBox="1"/>
          <p:nvPr/>
        </p:nvSpPr>
        <p:spPr>
          <a:xfrm>
            <a:off x="9698775" y="17523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2" name="Google Shape;512;p10"/>
          <p:cNvSpPr txBox="1"/>
          <p:nvPr/>
        </p:nvSpPr>
        <p:spPr>
          <a:xfrm>
            <a:off x="2451398" y="3326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10"/>
          <p:cNvGrpSpPr/>
          <p:nvPr/>
        </p:nvGrpSpPr>
        <p:grpSpPr>
          <a:xfrm>
            <a:off x="2994323" y="10338586"/>
            <a:ext cx="3119385" cy="1470344"/>
            <a:chOff x="2858924" y="10474806"/>
            <a:chExt cx="3634800" cy="1470344"/>
          </a:xfrm>
        </p:grpSpPr>
        <p:sp>
          <p:nvSpPr>
            <p:cNvPr id="514" name="Google Shape;514;p10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10"/>
          <p:cNvGrpSpPr/>
          <p:nvPr/>
        </p:nvGrpSpPr>
        <p:grpSpPr>
          <a:xfrm>
            <a:off x="10629111" y="10338586"/>
            <a:ext cx="3119385" cy="1470344"/>
            <a:chOff x="2858924" y="10474806"/>
            <a:chExt cx="3634800" cy="1470344"/>
          </a:xfrm>
        </p:grpSpPr>
        <p:sp>
          <p:nvSpPr>
            <p:cNvPr id="517" name="Google Shape;517;p10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10"/>
          <p:cNvGrpSpPr/>
          <p:nvPr/>
        </p:nvGrpSpPr>
        <p:grpSpPr>
          <a:xfrm>
            <a:off x="18613561" y="10338586"/>
            <a:ext cx="3119385" cy="1470344"/>
            <a:chOff x="2858924" y="10474806"/>
            <a:chExt cx="3634800" cy="1470344"/>
          </a:xfrm>
        </p:grpSpPr>
        <p:sp>
          <p:nvSpPr>
            <p:cNvPr id="520" name="Google Shape;520;p10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r 206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4E558C"/>
      </a:accent1>
      <a:accent2>
        <a:srgbClr val="A33444"/>
      </a:accent2>
      <a:accent3>
        <a:srgbClr val="90BC96"/>
      </a:accent3>
      <a:accent4>
        <a:srgbClr val="639FB7"/>
      </a:accent4>
      <a:accent5>
        <a:srgbClr val="2C4072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612</Words>
  <Application>Microsoft Macintosh PowerPoint</Application>
  <PresentationFormat>Personalizado</PresentationFormat>
  <Paragraphs>124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Lato</vt:lpstr>
      <vt:lpstr>Lato Light</vt:lpstr>
      <vt:lpstr>Montserrat Light</vt:lpstr>
      <vt:lpstr>Times New Roman</vt:lpstr>
      <vt:lpstr>Lato Black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5</cp:revision>
  <cp:lastPrinted>2019-07-08T21:21:31Z</cp:lastPrinted>
  <dcterms:modified xsi:type="dcterms:W3CDTF">2019-07-08T21:21:56Z</dcterms:modified>
</cp:coreProperties>
</file>